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54"/>
  </p:notesMasterIdLst>
  <p:handoutMasterIdLst>
    <p:handoutMasterId r:id="rId55"/>
  </p:handoutMasterIdLst>
  <p:sldIdLst>
    <p:sldId id="256" r:id="rId2"/>
    <p:sldId id="351" r:id="rId3"/>
    <p:sldId id="352" r:id="rId4"/>
    <p:sldId id="331" r:id="rId5"/>
    <p:sldId id="332" r:id="rId6"/>
    <p:sldId id="353" r:id="rId7"/>
    <p:sldId id="358" r:id="rId8"/>
    <p:sldId id="265" r:id="rId9"/>
    <p:sldId id="266" r:id="rId10"/>
    <p:sldId id="271" r:id="rId11"/>
    <p:sldId id="270" r:id="rId12"/>
    <p:sldId id="263" r:id="rId13"/>
    <p:sldId id="302" r:id="rId14"/>
    <p:sldId id="269" r:id="rId15"/>
    <p:sldId id="327" r:id="rId16"/>
    <p:sldId id="360" r:id="rId17"/>
    <p:sldId id="374" r:id="rId18"/>
    <p:sldId id="375" r:id="rId19"/>
    <p:sldId id="376" r:id="rId20"/>
    <p:sldId id="377" r:id="rId21"/>
    <p:sldId id="378" r:id="rId22"/>
    <p:sldId id="379" r:id="rId23"/>
    <p:sldId id="359" r:id="rId24"/>
    <p:sldId id="361" r:id="rId25"/>
    <p:sldId id="303" r:id="rId26"/>
    <p:sldId id="273" r:id="rId27"/>
    <p:sldId id="305" r:id="rId28"/>
    <p:sldId id="306" r:id="rId29"/>
    <p:sldId id="307" r:id="rId30"/>
    <p:sldId id="372" r:id="rId31"/>
    <p:sldId id="308" r:id="rId32"/>
    <p:sldId id="276" r:id="rId33"/>
    <p:sldId id="278" r:id="rId34"/>
    <p:sldId id="279" r:id="rId35"/>
    <p:sldId id="314" r:id="rId36"/>
    <p:sldId id="280" r:id="rId37"/>
    <p:sldId id="309" r:id="rId38"/>
    <p:sldId id="310" r:id="rId39"/>
    <p:sldId id="311" r:id="rId40"/>
    <p:sldId id="312" r:id="rId41"/>
    <p:sldId id="380" r:id="rId42"/>
    <p:sldId id="381" r:id="rId43"/>
    <p:sldId id="411" r:id="rId44"/>
    <p:sldId id="400" r:id="rId45"/>
    <p:sldId id="401" r:id="rId46"/>
    <p:sldId id="412" r:id="rId47"/>
    <p:sldId id="413" r:id="rId48"/>
    <p:sldId id="388" r:id="rId49"/>
    <p:sldId id="395" r:id="rId50"/>
    <p:sldId id="399" r:id="rId51"/>
    <p:sldId id="389" r:id="rId52"/>
    <p:sldId id="391" r:id="rId53"/>
  </p:sldIdLst>
  <p:sldSz cx="12192000" cy="6858000"/>
  <p:notesSz cx="6705600" cy="9982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5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B2B2B2"/>
    <a:srgbClr val="BABABA"/>
    <a:srgbClr val="C0C0C0"/>
    <a:srgbClr val="FFFF00"/>
    <a:srgbClr val="66FF33"/>
    <a:srgbClr val="FFFFF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931" autoAdjust="0"/>
    <p:restoredTop sz="90929"/>
  </p:normalViewPr>
  <p:slideViewPr>
    <p:cSldViewPr snapToGrid="0">
      <p:cViewPr>
        <p:scale>
          <a:sx n="70" d="100"/>
          <a:sy n="70" d="100"/>
        </p:scale>
        <p:origin x="3192" y="732"/>
      </p:cViewPr>
      <p:guideLst>
        <p:guide orient="horz" pos="345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3BBF3DB-AAC8-4D80-997A-BB5938AB8E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38100"/>
            <a:ext cx="2895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b="0" i="1"/>
            </a:lvl1pPr>
          </a:lstStyle>
          <a:p>
            <a:endParaRPr lang="pt-BR" altLang="pt-BR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A4D9A8C-EC5D-45E6-B4F0-2132A555B6D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-38100"/>
            <a:ext cx="2895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b="0" i="1"/>
            </a:lvl1pPr>
          </a:lstStyle>
          <a:p>
            <a:endParaRPr lang="pt-BR" altLang="pt-B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D949E64-C9F4-4D69-9A95-96CD9AF79943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46038" y="730250"/>
            <a:ext cx="6613525" cy="3721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C8C6143-4E2F-44E7-B577-1A6D70D67E2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62500"/>
            <a:ext cx="4876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B73EEC58-9EBA-4665-AF98-FCCD91242A5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869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b="0" i="1"/>
            </a:lvl1pPr>
          </a:lstStyle>
          <a:p>
            <a:endParaRPr lang="pt-BR" altLang="pt-BR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1E0A03B1-ACA2-4CF8-A5CA-A5973D51DD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4869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b="0" i="1"/>
            </a:lvl1pPr>
          </a:lstStyle>
          <a:p>
            <a:fld id="{C2A6E77C-6A6C-4B30-B5BF-2CDFB7638787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A0C5400E-2E6C-40F6-BF48-D5EE049AEC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73B81A-EAF1-46AE-9635-0EF7B109F521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173058" name="Rectangle 2">
            <a:extLst>
              <a:ext uri="{FF2B5EF4-FFF2-40B4-BE49-F238E27FC236}">
                <a16:creationId xmlns:a16="http://schemas.microsoft.com/office/drawing/2014/main" id="{C04BE698-7473-4360-B18C-4961AC993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0475" y="0"/>
            <a:ext cx="290671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E7956A80-80C5-41A9-A3B6-6DFACB690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0475" y="9482138"/>
            <a:ext cx="2906713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462" tIns="0" rIns="17462" bIns="0" anchor="b"/>
          <a:lstStyle>
            <a:lvl1pPr defTabSz="7604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57213" defTabSz="7604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14425" defTabSz="7604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0050" defTabSz="7604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7263" defTabSz="7604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84463" defTabSz="760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41663" defTabSz="760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98863" defTabSz="760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56063" defTabSz="760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pt-BR" altLang="pt-BR" sz="1000" b="0" i="1"/>
              <a:t>6</a:t>
            </a:r>
          </a:p>
        </p:txBody>
      </p:sp>
      <p:sp>
        <p:nvSpPr>
          <p:cNvPr id="173060" name="Rectangle 4">
            <a:extLst>
              <a:ext uri="{FF2B5EF4-FFF2-40B4-BE49-F238E27FC236}">
                <a16:creationId xmlns:a16="http://schemas.microsoft.com/office/drawing/2014/main" id="{C2E9DE90-C0CC-4EB2-B17A-7A2F55CD3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9482138"/>
            <a:ext cx="2906713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3061" name="Rectangle 5">
            <a:extLst>
              <a:ext uri="{FF2B5EF4-FFF2-40B4-BE49-F238E27FC236}">
                <a16:creationId xmlns:a16="http://schemas.microsoft.com/office/drawing/2014/main" id="{35AC4591-349D-489B-8093-8B18566FD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0"/>
            <a:ext cx="290671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3062" name="Rectangle 6">
            <a:extLst>
              <a:ext uri="{FF2B5EF4-FFF2-40B4-BE49-F238E27FC236}">
                <a16:creationId xmlns:a16="http://schemas.microsoft.com/office/drawing/2014/main" id="{C358F151-8993-40B4-9E66-DB7836AD59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3763" y="4745038"/>
            <a:ext cx="4918075" cy="3930650"/>
          </a:xfrm>
          <a:ln/>
        </p:spPr>
        <p:txBody>
          <a:bodyPr lIns="88900" rIns="88900"/>
          <a:lstStyle/>
          <a:p>
            <a:endParaRPr lang="en-GB" altLang="pt-BR"/>
          </a:p>
        </p:txBody>
      </p:sp>
      <p:sp>
        <p:nvSpPr>
          <p:cNvPr id="173063" name="Rectangle 7">
            <a:extLst>
              <a:ext uri="{FF2B5EF4-FFF2-40B4-BE49-F238E27FC236}">
                <a16:creationId xmlns:a16="http://schemas.microsoft.com/office/drawing/2014/main" id="{1795D2CE-89C1-411C-9669-69536537C35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42888" y="866775"/>
            <a:ext cx="6223000" cy="3500438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A7FDDDC-FBC5-45A9-989C-3DF6E4E7FA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534D37-7963-45B7-83EF-DA3AD7F63602}" type="slidenum">
              <a:rPr lang="pt-BR" altLang="pt-BR"/>
              <a:pPr/>
              <a:t>12</a:t>
            </a:fld>
            <a:endParaRPr lang="pt-BR" altLang="pt-BR"/>
          </a:p>
        </p:txBody>
      </p:sp>
      <p:sp>
        <p:nvSpPr>
          <p:cNvPr id="187394" name="Rectangle 2">
            <a:extLst>
              <a:ext uri="{FF2B5EF4-FFF2-40B4-BE49-F238E27FC236}">
                <a16:creationId xmlns:a16="http://schemas.microsoft.com/office/drawing/2014/main" id="{F21483DE-8A09-47BC-8B20-3A4B81FFAB8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44475" y="868363"/>
            <a:ext cx="6218238" cy="3498850"/>
          </a:xfrm>
          <a:ln cap="flat"/>
        </p:spPr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F0B014A4-D738-43B2-91AD-E06D19C100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3763" y="4743450"/>
            <a:ext cx="4918075" cy="4202113"/>
          </a:xfrm>
          <a:ln/>
        </p:spPr>
        <p:txBody>
          <a:bodyPr lIns="88900" rIns="88900"/>
          <a:lstStyle/>
          <a:p>
            <a:endParaRPr lang="en-GB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927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841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482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B96902-8976-4BB0-9DC2-1C352741D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877" y="165100"/>
            <a:ext cx="103632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abela 2">
            <a:extLst>
              <a:ext uri="{FF2B5EF4-FFF2-40B4-BE49-F238E27FC236}">
                <a16:creationId xmlns:a16="http://schemas.microsoft.com/office/drawing/2014/main" id="{E7A49FAE-953C-46A0-8C3F-416AF25F0B14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836246" y="1739900"/>
            <a:ext cx="10941538" cy="411480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5999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e diagrama ou organo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6DEF1-AA95-4DD3-A9D6-7C1C840DC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877" y="165100"/>
            <a:ext cx="103632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SmartArt 2">
            <a:extLst>
              <a:ext uri="{FF2B5EF4-FFF2-40B4-BE49-F238E27FC236}">
                <a16:creationId xmlns:a16="http://schemas.microsoft.com/office/drawing/2014/main" id="{C2D2DC38-5851-4BBB-8BE4-EB2523305015}"/>
              </a:ext>
            </a:extLst>
          </p:cNvPr>
          <p:cNvSpPr>
            <a:spLocks noGrp="1"/>
          </p:cNvSpPr>
          <p:nvPr>
            <p:ph type="dgm" idx="1"/>
          </p:nvPr>
        </p:nvSpPr>
        <p:spPr>
          <a:xfrm>
            <a:off x="836246" y="1739900"/>
            <a:ext cx="10941538" cy="411480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9102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12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4775"/>
            <a:ext cx="10515600" cy="48276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11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594733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11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88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65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505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169606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3717751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128"/>
            <a:ext cx="10515600" cy="48258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pic>
        <p:nvPicPr>
          <p:cNvPr id="7" name="Picture 6" descr="CIN-LOGO">
            <a:extLst>
              <a:ext uri="{FF2B5EF4-FFF2-40B4-BE49-F238E27FC236}">
                <a16:creationId xmlns:a16="http://schemas.microsoft.com/office/drawing/2014/main" id="{EA818FEE-25EB-4BE7-9127-05EFB703ED8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6303963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>
            <a:extLst>
              <a:ext uri="{FF2B5EF4-FFF2-40B4-BE49-F238E27FC236}">
                <a16:creationId xmlns:a16="http://schemas.microsoft.com/office/drawing/2014/main" id="{D2511912-981C-4E60-991C-D7129CFE4410}"/>
              </a:ext>
            </a:extLst>
          </p:cNvPr>
          <p:cNvSpPr/>
          <p:nvPr userDrawn="1"/>
        </p:nvSpPr>
        <p:spPr>
          <a:xfrm>
            <a:off x="1476375" y="6724650"/>
            <a:ext cx="10715625" cy="133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Organização</a:t>
            </a:r>
            <a:r>
              <a:rPr lang="en-US" sz="11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 de </a:t>
            </a:r>
            <a:r>
              <a:rPr lang="en-US" sz="1100" baseline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Computadores</a:t>
            </a:r>
            <a:r>
              <a:rPr lang="en-US" sz="11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 e </a:t>
            </a:r>
            <a:r>
              <a:rPr lang="en-US" sz="1100" baseline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Sistemas</a:t>
            </a:r>
            <a:r>
              <a:rPr lang="en-US" sz="11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 </a:t>
            </a:r>
            <a:r>
              <a:rPr lang="en-US" sz="1100" baseline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Operacionais</a:t>
            </a:r>
            <a:r>
              <a:rPr lang="en-US" sz="11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 – Prof Sergio Cavalcante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opperplate Light"/>
              <a:cs typeface="Copperplate Light"/>
            </a:endParaRPr>
          </a:p>
        </p:txBody>
      </p:sp>
    </p:spTree>
    <p:extLst>
      <p:ext uri="{BB962C8B-B14F-4D97-AF65-F5344CB8AC3E}">
        <p14:creationId xmlns:p14="http://schemas.microsoft.com/office/powerpoint/2010/main" val="367216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>
            <a:extLst>
              <a:ext uri="{FF2B5EF4-FFF2-40B4-BE49-F238E27FC236}">
                <a16:creationId xmlns:a16="http://schemas.microsoft.com/office/drawing/2014/main" id="{D9EB5C9A-6E6A-4FEA-9BFB-6B195288A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5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3A496DB8-D1C4-4F3E-9C6A-59E240333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2036" name="Rectangle 4">
            <a:extLst>
              <a:ext uri="{FF2B5EF4-FFF2-40B4-BE49-F238E27FC236}">
                <a16:creationId xmlns:a16="http://schemas.microsoft.com/office/drawing/2014/main" id="{2A81EB20-A124-4834-90C3-BBAE6B369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5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2037" name="Rectangle 5">
            <a:extLst>
              <a:ext uri="{FF2B5EF4-FFF2-40B4-BE49-F238E27FC236}">
                <a16:creationId xmlns:a16="http://schemas.microsoft.com/office/drawing/2014/main" id="{06CE89B4-8D6D-4F5A-B940-C93C95A0A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2038" name="Rectangle 6">
            <a:extLst>
              <a:ext uri="{FF2B5EF4-FFF2-40B4-BE49-F238E27FC236}">
                <a16:creationId xmlns:a16="http://schemas.microsoft.com/office/drawing/2014/main" id="{63212590-E435-42AA-B572-E949F81FD9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11400" y="2959101"/>
            <a:ext cx="8420100" cy="1143000"/>
          </a:xfrm>
          <a:noFill/>
          <a:ln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t-BR" altLang="pt-BR" dirty="0"/>
              <a:t>Conceitos Avançados de </a:t>
            </a:r>
            <a:br>
              <a:rPr lang="pt-BR" altLang="pt-BR" dirty="0"/>
            </a:br>
            <a:r>
              <a:rPr lang="pt-BR" altLang="pt-BR" dirty="0"/>
              <a:t>Arquitetura de Computadores</a:t>
            </a:r>
            <a:br>
              <a:rPr lang="pt-BR" altLang="pt-BR" dirty="0"/>
            </a:br>
            <a:br>
              <a:rPr lang="pt-BR" altLang="pt-BR" dirty="0"/>
            </a:br>
            <a:r>
              <a:rPr lang="pt-BR" altLang="pt-BR" b="1" i="1" u="sng" dirty="0"/>
              <a:t> Arquiteturas RISC</a:t>
            </a:r>
            <a:br>
              <a:rPr lang="pt-BR" altLang="pt-BR" b="1" i="1" u="sng" dirty="0"/>
            </a:br>
            <a:r>
              <a:rPr lang="pt-BR" altLang="pt-BR" sz="3900" i="1" dirty="0" err="1"/>
              <a:t>Reduced</a:t>
            </a:r>
            <a:r>
              <a:rPr lang="pt-BR" altLang="pt-BR" sz="3900" i="1" dirty="0"/>
              <a:t> </a:t>
            </a:r>
            <a:r>
              <a:rPr lang="pt-BR" altLang="pt-BR" sz="3900" i="1" dirty="0" err="1"/>
              <a:t>Instruction</a:t>
            </a:r>
            <a:r>
              <a:rPr lang="pt-BR" altLang="pt-BR" sz="3900" i="1" dirty="0"/>
              <a:t> Set Computer</a:t>
            </a:r>
            <a:br>
              <a:rPr lang="pt-BR" altLang="pt-BR" sz="3900" i="1" dirty="0"/>
            </a:br>
            <a:r>
              <a:rPr lang="pt-BR" altLang="pt-BR" sz="3900" i="1" dirty="0"/>
              <a:t>Pipeline e </a:t>
            </a:r>
            <a:r>
              <a:rPr lang="pt-BR" altLang="pt-BR" sz="3900" i="1" dirty="0" err="1"/>
              <a:t>Superescalares</a:t>
            </a:r>
            <a:endParaRPr lang="pt-BR" altLang="pt-BR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EC04BC5C-FE8B-4C2D-9965-27B3AEABE6AF}"/>
              </a:ext>
            </a:extLst>
          </p:cNvPr>
          <p:cNvSpPr txBox="1">
            <a:spLocks noChangeArrowheads="1"/>
          </p:cNvSpPr>
          <p:nvPr/>
        </p:nvSpPr>
        <p:spPr>
          <a:xfrm>
            <a:off x="5602287" y="4954137"/>
            <a:ext cx="6399213" cy="19038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800" dirty="0"/>
              <a:t> </a:t>
            </a:r>
            <a:r>
              <a:rPr lang="pt-BR" sz="1800" b="1" dirty="0"/>
              <a:t>Organização de Computadores </a:t>
            </a:r>
            <a:br>
              <a:rPr lang="pt-BR" sz="1800" b="1" dirty="0"/>
            </a:br>
            <a:r>
              <a:rPr lang="pt-BR" sz="1800" b="1" dirty="0"/>
              <a:t>e Sistemas Operacionais</a:t>
            </a:r>
          </a:p>
          <a:p>
            <a:pPr algn="r"/>
            <a:r>
              <a:rPr lang="pt-BR" sz="1800" dirty="0"/>
              <a:t>Prof. Sergio Cavalcante</a:t>
            </a:r>
            <a:endParaRPr lang="pt-BR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1026">
            <a:extLst>
              <a:ext uri="{FF2B5EF4-FFF2-40B4-BE49-F238E27FC236}">
                <a16:creationId xmlns:a16="http://schemas.microsoft.com/office/drawing/2014/main" id="{BA0C5907-33D9-43B2-A15B-A3DF33573D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Surgimento do termo “pipeline”</a:t>
            </a:r>
          </a:p>
        </p:txBody>
      </p:sp>
      <p:sp>
        <p:nvSpPr>
          <p:cNvPr id="196611" name="Rectangle 1027">
            <a:extLst>
              <a:ext uri="{FF2B5EF4-FFF2-40B4-BE49-F238E27FC236}">
                <a16:creationId xmlns:a16="http://schemas.microsoft.com/office/drawing/2014/main" id="{CF91139C-55C7-45C5-84AF-B9F9BB40A2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3000" i="1">
                <a:solidFill>
                  <a:srgbClr val="690000"/>
                </a:solidFill>
              </a:rPr>
              <a:t>Campbell (ed), Buchholz, Brooks, Bloch, et al, 1962, Planning a Computer System: Project STRETCH [p 204-5]</a:t>
            </a:r>
          </a:p>
          <a:p>
            <a:pPr>
              <a:buFontTx/>
              <a:buNone/>
            </a:pPr>
            <a:r>
              <a:rPr lang="pt-BR" altLang="pt-BR" sz="3000" i="1"/>
              <a:t>  “The data flow through the computer is comparable to a pipeline which, once filled, has a large output rate no matter what its length.”</a:t>
            </a:r>
          </a:p>
        </p:txBody>
      </p:sp>
      <p:grpSp>
        <p:nvGrpSpPr>
          <p:cNvPr id="196612" name="Group 1028">
            <a:extLst>
              <a:ext uri="{FF2B5EF4-FFF2-40B4-BE49-F238E27FC236}">
                <a16:creationId xmlns:a16="http://schemas.microsoft.com/office/drawing/2014/main" id="{83F7787F-F689-4872-8290-55D7BBB425BC}"/>
              </a:ext>
            </a:extLst>
          </p:cNvPr>
          <p:cNvGrpSpPr>
            <a:grpSpLocks/>
          </p:cNvGrpSpPr>
          <p:nvPr/>
        </p:nvGrpSpPr>
        <p:grpSpPr bwMode="auto">
          <a:xfrm>
            <a:off x="2096293" y="3940299"/>
            <a:ext cx="7999413" cy="2252076"/>
            <a:chOff x="368" y="1948"/>
            <a:chExt cx="5751" cy="1954"/>
          </a:xfrm>
        </p:grpSpPr>
        <p:grpSp>
          <p:nvGrpSpPr>
            <p:cNvPr id="196613" name="Group 1029">
              <a:extLst>
                <a:ext uri="{FF2B5EF4-FFF2-40B4-BE49-F238E27FC236}">
                  <a16:creationId xmlns:a16="http://schemas.microsoft.com/office/drawing/2014/main" id="{0C6C437F-2A7D-4794-A8DE-ABCCAA9703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8" y="1948"/>
              <a:ext cx="5751" cy="1954"/>
              <a:chOff x="340" y="1708"/>
              <a:chExt cx="5308" cy="1954"/>
            </a:xfrm>
          </p:grpSpPr>
          <p:sp>
            <p:nvSpPr>
              <p:cNvPr id="196614" name="Rectangle 1030">
                <a:extLst>
                  <a:ext uri="{FF2B5EF4-FFF2-40B4-BE49-F238E27FC236}">
                    <a16:creationId xmlns:a16="http://schemas.microsoft.com/office/drawing/2014/main" id="{C14B64AB-CC63-4E9D-BCC9-B0168FCEEF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" y="1708"/>
                <a:ext cx="719" cy="919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6615" name="Rectangle 1031">
                <a:extLst>
                  <a:ext uri="{FF2B5EF4-FFF2-40B4-BE49-F238E27FC236}">
                    <a16:creationId xmlns:a16="http://schemas.microsoft.com/office/drawing/2014/main" id="{92D2E8A6-327A-4D06-AF58-02C3412A16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2" y="1730"/>
                <a:ext cx="730" cy="934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6616" name="Rectangle 1032">
                <a:extLst>
                  <a:ext uri="{FF2B5EF4-FFF2-40B4-BE49-F238E27FC236}">
                    <a16:creationId xmlns:a16="http://schemas.microsoft.com/office/drawing/2014/main" id="{F12028E2-3418-4D09-A8C6-70A0766373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0" y="1736"/>
                <a:ext cx="719" cy="919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6617" name="Rectangle 1033">
                <a:extLst>
                  <a:ext uri="{FF2B5EF4-FFF2-40B4-BE49-F238E27FC236}">
                    <a16:creationId xmlns:a16="http://schemas.microsoft.com/office/drawing/2014/main" id="{FB27236A-1585-4F80-9CB4-BB6252C800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6" y="1723"/>
                <a:ext cx="719" cy="919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6618" name="Rectangle 1034">
                <a:extLst>
                  <a:ext uri="{FF2B5EF4-FFF2-40B4-BE49-F238E27FC236}">
                    <a16:creationId xmlns:a16="http://schemas.microsoft.com/office/drawing/2014/main" id="{1042D04A-B227-4D91-9B2A-47C30F3672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29" y="1729"/>
                <a:ext cx="719" cy="919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6619" name="Rectangle 1035">
                <a:extLst>
                  <a:ext uri="{FF2B5EF4-FFF2-40B4-BE49-F238E27FC236}">
                    <a16:creationId xmlns:a16="http://schemas.microsoft.com/office/drawing/2014/main" id="{C270117A-FF20-4CBB-BEF1-ED580871AD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" y="1708"/>
                <a:ext cx="137" cy="919"/>
              </a:xfrm>
              <a:prstGeom prst="rect">
                <a:avLst/>
              </a:prstGeom>
              <a:solidFill>
                <a:srgbClr val="FF99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6620" name="Rectangle 1036">
                <a:extLst>
                  <a:ext uri="{FF2B5EF4-FFF2-40B4-BE49-F238E27FC236}">
                    <a16:creationId xmlns:a16="http://schemas.microsoft.com/office/drawing/2014/main" id="{3303938B-295D-4966-B46F-7950873D41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0" y="1729"/>
                <a:ext cx="133" cy="935"/>
              </a:xfrm>
              <a:prstGeom prst="rect">
                <a:avLst/>
              </a:prstGeom>
              <a:solidFill>
                <a:srgbClr val="FF99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6621" name="Rectangle 1037">
                <a:extLst>
                  <a:ext uri="{FF2B5EF4-FFF2-40B4-BE49-F238E27FC236}">
                    <a16:creationId xmlns:a16="http://schemas.microsoft.com/office/drawing/2014/main" id="{42527090-07CD-483E-948A-161C7A15D9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0" y="1738"/>
                <a:ext cx="137" cy="919"/>
              </a:xfrm>
              <a:prstGeom prst="rect">
                <a:avLst/>
              </a:prstGeom>
              <a:solidFill>
                <a:srgbClr val="FF99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6622" name="Rectangle 1038">
                <a:extLst>
                  <a:ext uri="{FF2B5EF4-FFF2-40B4-BE49-F238E27FC236}">
                    <a16:creationId xmlns:a16="http://schemas.microsoft.com/office/drawing/2014/main" id="{1695DB09-CFEF-45AE-9DA2-A84994A627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" y="1725"/>
                <a:ext cx="137" cy="919"/>
              </a:xfrm>
              <a:prstGeom prst="rect">
                <a:avLst/>
              </a:prstGeom>
              <a:solidFill>
                <a:srgbClr val="FF99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6623" name="Rectangle 1039">
                <a:extLst>
                  <a:ext uri="{FF2B5EF4-FFF2-40B4-BE49-F238E27FC236}">
                    <a16:creationId xmlns:a16="http://schemas.microsoft.com/office/drawing/2014/main" id="{7197567E-388E-4D43-89AC-335D3D12E4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9" y="1731"/>
                <a:ext cx="137" cy="919"/>
              </a:xfrm>
              <a:prstGeom prst="rect">
                <a:avLst/>
              </a:prstGeom>
              <a:solidFill>
                <a:srgbClr val="FF99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6624" name="Line 1040">
                <a:extLst>
                  <a:ext uri="{FF2B5EF4-FFF2-40B4-BE49-F238E27FC236}">
                    <a16:creationId xmlns:a16="http://schemas.microsoft.com/office/drawing/2014/main" id="{09BDD061-426F-42F8-A0FA-F6AAE40B95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" y="3031"/>
                <a:ext cx="4618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6625" name="Line 1041">
                <a:extLst>
                  <a:ext uri="{FF2B5EF4-FFF2-40B4-BE49-F238E27FC236}">
                    <a16:creationId xmlns:a16="http://schemas.microsoft.com/office/drawing/2014/main" id="{94B9DDCC-B89A-4903-ACCB-CAB96211EF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6" y="2596"/>
                <a:ext cx="0" cy="41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stealth" w="med" len="lg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6626" name="Line 1042">
                <a:extLst>
                  <a:ext uri="{FF2B5EF4-FFF2-40B4-BE49-F238E27FC236}">
                    <a16:creationId xmlns:a16="http://schemas.microsoft.com/office/drawing/2014/main" id="{CDCDFCB2-80A0-449D-86CF-D52BADD4E0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67" y="2621"/>
                <a:ext cx="3" cy="41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stealth" w="med" len="lg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6627" name="Line 1043">
                <a:extLst>
                  <a:ext uri="{FF2B5EF4-FFF2-40B4-BE49-F238E27FC236}">
                    <a16:creationId xmlns:a16="http://schemas.microsoft.com/office/drawing/2014/main" id="{CF244BB5-9610-49AF-9CEA-12D23792DB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9" y="2670"/>
                <a:ext cx="0" cy="36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stealth" w="med" len="lg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6628" name="Line 1044">
                <a:extLst>
                  <a:ext uri="{FF2B5EF4-FFF2-40B4-BE49-F238E27FC236}">
                    <a16:creationId xmlns:a16="http://schemas.microsoft.com/office/drawing/2014/main" id="{84915520-224B-4E17-93F0-B78DAAB280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39" y="2633"/>
                <a:ext cx="0" cy="39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stealth" w="med" len="lg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6629" name="Line 1045">
                <a:extLst>
                  <a:ext uri="{FF2B5EF4-FFF2-40B4-BE49-F238E27FC236}">
                    <a16:creationId xmlns:a16="http://schemas.microsoft.com/office/drawing/2014/main" id="{0F420D97-50AE-47EA-980D-9CC2808D4F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57" y="2633"/>
                <a:ext cx="0" cy="39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stealth" w="med" len="lg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6630" name="Rectangle 1046">
                <a:extLst>
                  <a:ext uri="{FF2B5EF4-FFF2-40B4-BE49-F238E27FC236}">
                    <a16:creationId xmlns:a16="http://schemas.microsoft.com/office/drawing/2014/main" id="{F135FD5F-4CFA-44E1-9889-8787484CC8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0" y="3154"/>
                <a:ext cx="3657" cy="5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pt-BR" altLang="pt-BR" sz="3200"/>
                  <a:t>Linha de montagem automotiva</a:t>
                </a:r>
              </a:p>
            </p:txBody>
          </p:sp>
        </p:grpSp>
        <p:sp>
          <p:nvSpPr>
            <p:cNvPr id="196631" name="Rectangle 1047">
              <a:extLst>
                <a:ext uri="{FF2B5EF4-FFF2-40B4-BE49-F238E27FC236}">
                  <a16:creationId xmlns:a16="http://schemas.microsoft.com/office/drawing/2014/main" id="{7B465B3F-6465-4780-AFD1-E5F25D4672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" y="2228"/>
              <a:ext cx="656" cy="6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2000">
                  <a:latin typeface="Arial" panose="020B0604020202020204" pitchFamily="34" charset="0"/>
                </a:rPr>
                <a:t>Carro-</a:t>
              </a:r>
            </a:p>
            <a:p>
              <a:r>
                <a:rPr lang="pt-BR" altLang="pt-BR" sz="2000">
                  <a:latin typeface="Arial" panose="020B0604020202020204" pitchFamily="34" charset="0"/>
                </a:rPr>
                <a:t>ceria</a:t>
              </a:r>
            </a:p>
          </p:txBody>
        </p:sp>
        <p:sp>
          <p:nvSpPr>
            <p:cNvPr id="196632" name="Rectangle 1048">
              <a:extLst>
                <a:ext uri="{FF2B5EF4-FFF2-40B4-BE49-F238E27FC236}">
                  <a16:creationId xmlns:a16="http://schemas.microsoft.com/office/drawing/2014/main" id="{7DA8F596-FC54-45BA-9176-19A0F107C5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2323"/>
              <a:ext cx="604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2000">
                  <a:latin typeface="Arial" panose="020B0604020202020204" pitchFamily="34" charset="0"/>
                </a:rPr>
                <a:t>Motor</a:t>
              </a:r>
            </a:p>
          </p:txBody>
        </p:sp>
        <p:sp>
          <p:nvSpPr>
            <p:cNvPr id="196633" name="Rectangle 1049">
              <a:extLst>
                <a:ext uri="{FF2B5EF4-FFF2-40B4-BE49-F238E27FC236}">
                  <a16:creationId xmlns:a16="http://schemas.microsoft.com/office/drawing/2014/main" id="{6592C022-6BF3-43FE-B8F4-EEA91F6D46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2" y="2323"/>
              <a:ext cx="749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2000">
                  <a:latin typeface="Arial" panose="020B0604020202020204" pitchFamily="34" charset="0"/>
                </a:rPr>
                <a:t>Elétrica</a:t>
              </a:r>
            </a:p>
          </p:txBody>
        </p:sp>
        <p:sp>
          <p:nvSpPr>
            <p:cNvPr id="196634" name="Rectangle 1050">
              <a:extLst>
                <a:ext uri="{FF2B5EF4-FFF2-40B4-BE49-F238E27FC236}">
                  <a16:creationId xmlns:a16="http://schemas.microsoft.com/office/drawing/2014/main" id="{EFED4A6F-3FE1-4269-810B-441BF2C998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5" y="2228"/>
              <a:ext cx="770" cy="6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2000">
                  <a:latin typeface="Arial" panose="020B0604020202020204" pitchFamily="34" charset="0"/>
                </a:rPr>
                <a:t>Portas</a:t>
              </a:r>
            </a:p>
            <a:p>
              <a:r>
                <a:rPr lang="pt-BR" altLang="pt-BR" sz="2000">
                  <a:latin typeface="Arial" panose="020B0604020202020204" pitchFamily="34" charset="0"/>
                </a:rPr>
                <a:t>Janelas</a:t>
              </a:r>
            </a:p>
          </p:txBody>
        </p:sp>
        <p:sp>
          <p:nvSpPr>
            <p:cNvPr id="196635" name="Rectangle 1051">
              <a:extLst>
                <a:ext uri="{FF2B5EF4-FFF2-40B4-BE49-F238E27FC236}">
                  <a16:creationId xmlns:a16="http://schemas.microsoft.com/office/drawing/2014/main" id="{38687D9C-7175-48F9-9181-2FDBAAD5B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3" y="2228"/>
              <a:ext cx="626" cy="6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2000">
                  <a:latin typeface="Arial" panose="020B0604020202020204" pitchFamily="34" charset="0"/>
                </a:rPr>
                <a:t>Aces-</a:t>
              </a:r>
            </a:p>
            <a:p>
              <a:r>
                <a:rPr lang="pt-BR" altLang="pt-BR" sz="2000">
                  <a:latin typeface="Arial" panose="020B0604020202020204" pitchFamily="34" charset="0"/>
                </a:rPr>
                <a:t>sórios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1026">
            <a:extLst>
              <a:ext uri="{FF2B5EF4-FFF2-40B4-BE49-F238E27FC236}">
                <a16:creationId xmlns:a16="http://schemas.microsoft.com/office/drawing/2014/main" id="{3A9DC147-A8AC-4CD1-9CC3-A7ED247591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Para que pipeline?</a:t>
            </a:r>
          </a:p>
        </p:txBody>
      </p:sp>
      <p:sp>
        <p:nvSpPr>
          <p:cNvPr id="195587" name="Rectangle 1027">
            <a:extLst>
              <a:ext uri="{FF2B5EF4-FFF2-40B4-BE49-F238E27FC236}">
                <a16:creationId xmlns:a16="http://schemas.microsoft.com/office/drawing/2014/main" id="{207F24F4-7402-4F97-9167-AFFE5ED167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altLang="pt-BR" sz="4300">
                <a:solidFill>
                  <a:schemeClr val="tx2"/>
                </a:solidFill>
              </a:rPr>
              <a:t>Velocidade</a:t>
            </a:r>
            <a:endParaRPr lang="pt-BR" altLang="pt-BR"/>
          </a:p>
          <a:p>
            <a:r>
              <a:rPr lang="pt-BR" altLang="pt-BR"/>
              <a:t>Exemplos:</a:t>
            </a:r>
          </a:p>
          <a:p>
            <a:pPr lvl="1"/>
            <a:r>
              <a:rPr lang="pt-BR" altLang="pt-BR"/>
              <a:t>IBM 7030 100x mais rápido que o 704 (o mais rápido naquele tempo). Melhorias comuns dariam 10x mais.</a:t>
            </a:r>
          </a:p>
          <a:p>
            <a:pPr lvl="1"/>
            <a:r>
              <a:rPr lang="pt-BR" altLang="pt-BR"/>
              <a:t>IBM 360/91 é 1 a 2 ordens de magnitude mais rápido que o 7090. Sem pipeline se conseguiria apenas 4x mais.</a:t>
            </a:r>
          </a:p>
          <a:p>
            <a:pPr lvl="1"/>
            <a:r>
              <a:rPr lang="pt-BR" altLang="pt-BR"/>
              <a:t>O 6502 tem throughput similar ao 8080 (que tem clock 4x mais rápido)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>
            <a:extLst>
              <a:ext uri="{FF2B5EF4-FFF2-40B4-BE49-F238E27FC236}">
                <a16:creationId xmlns:a16="http://schemas.microsoft.com/office/drawing/2014/main" id="{0A00BB1C-4C3F-4436-BECF-2EF3E22804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5150" y="-473075"/>
            <a:ext cx="8420100" cy="1143000"/>
          </a:xfrm>
          <a:noFill/>
          <a:ln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r>
              <a:rPr lang="pt-BR" altLang="pt-BR"/>
              <a:t>Executando um programa</a:t>
            </a:r>
          </a:p>
        </p:txBody>
      </p:sp>
      <p:sp>
        <p:nvSpPr>
          <p:cNvPr id="186376" name="Line 8">
            <a:extLst>
              <a:ext uri="{FF2B5EF4-FFF2-40B4-BE49-F238E27FC236}">
                <a16:creationId xmlns:a16="http://schemas.microsoft.com/office/drawing/2014/main" id="{6013BE8F-8832-49F8-9B01-569B7477081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4388" y="1946277"/>
            <a:ext cx="0" cy="373063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6377" name="Line 9">
            <a:extLst>
              <a:ext uri="{FF2B5EF4-FFF2-40B4-BE49-F238E27FC236}">
                <a16:creationId xmlns:a16="http://schemas.microsoft.com/office/drawing/2014/main" id="{B41B52C6-7C78-40D7-8497-13781D3CFE7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4388" y="3119439"/>
            <a:ext cx="0" cy="373062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6378" name="Line 10">
            <a:extLst>
              <a:ext uri="{FF2B5EF4-FFF2-40B4-BE49-F238E27FC236}">
                <a16:creationId xmlns:a16="http://schemas.microsoft.com/office/drawing/2014/main" id="{4FBE954D-007B-463F-B2E3-04836DE0CD70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4388" y="3929063"/>
            <a:ext cx="0" cy="373062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6379" name="Line 11">
            <a:extLst>
              <a:ext uri="{FF2B5EF4-FFF2-40B4-BE49-F238E27FC236}">
                <a16:creationId xmlns:a16="http://schemas.microsoft.com/office/drawing/2014/main" id="{F0D88C50-488C-4F74-A5ED-7D551B9268C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4388" y="5089527"/>
            <a:ext cx="0" cy="373063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6380" name="Line 12">
            <a:extLst>
              <a:ext uri="{FF2B5EF4-FFF2-40B4-BE49-F238E27FC236}">
                <a16:creationId xmlns:a16="http://schemas.microsoft.com/office/drawing/2014/main" id="{531BCEBA-3019-49BB-87F8-D8873F2992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4388" y="6246813"/>
            <a:ext cx="0" cy="373062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6381" name="Line 13">
            <a:extLst>
              <a:ext uri="{FF2B5EF4-FFF2-40B4-BE49-F238E27FC236}">
                <a16:creationId xmlns:a16="http://schemas.microsoft.com/office/drawing/2014/main" id="{05E4CC5C-30A2-4E7D-985C-DAD3BD8AED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68663" y="6604001"/>
            <a:ext cx="3879850" cy="9525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6382" name="Line 14">
            <a:extLst>
              <a:ext uri="{FF2B5EF4-FFF2-40B4-BE49-F238E27FC236}">
                <a16:creationId xmlns:a16="http://schemas.microsoft.com/office/drawing/2014/main" id="{7EF9D316-4A4F-44D5-A2A5-35801C49ED6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67077" y="1323975"/>
            <a:ext cx="9525" cy="5278438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6383" name="Line 15">
            <a:extLst>
              <a:ext uri="{FF2B5EF4-FFF2-40B4-BE49-F238E27FC236}">
                <a16:creationId xmlns:a16="http://schemas.microsoft.com/office/drawing/2014/main" id="{B7E26703-751B-4B95-B3B6-45021382C9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68664" y="1316040"/>
            <a:ext cx="3884612" cy="3175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6384" name="Line 16">
            <a:extLst>
              <a:ext uri="{FF2B5EF4-FFF2-40B4-BE49-F238E27FC236}">
                <a16:creationId xmlns:a16="http://schemas.microsoft.com/office/drawing/2014/main" id="{C9D90D9F-1957-44BB-964A-6A4F9715395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4388" y="1322388"/>
            <a:ext cx="0" cy="27305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6385" name="Rectangle 17">
            <a:extLst>
              <a:ext uri="{FF2B5EF4-FFF2-40B4-BE49-F238E27FC236}">
                <a16:creationId xmlns:a16="http://schemas.microsoft.com/office/drawing/2014/main" id="{1314B915-5274-4B71-93E1-EFB876A40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0715" y="3636965"/>
            <a:ext cx="2408237" cy="369974"/>
          </a:xfrm>
          <a:prstGeom prst="rect">
            <a:avLst/>
          </a:prstGeom>
          <a:solidFill>
            <a:srgbClr val="DDDDDD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pt-BR" altLang="pt-BR" b="0" i="1">
                <a:latin typeface="Arial" panose="020B0604020202020204" pitchFamily="34" charset="0"/>
              </a:rPr>
              <a:t>Incrementa PC</a:t>
            </a:r>
          </a:p>
        </p:txBody>
      </p:sp>
      <p:sp>
        <p:nvSpPr>
          <p:cNvPr id="186371" name="Rectangle 3">
            <a:extLst>
              <a:ext uri="{FF2B5EF4-FFF2-40B4-BE49-F238E27FC236}">
                <a16:creationId xmlns:a16="http://schemas.microsoft.com/office/drawing/2014/main" id="{C01DA4B5-3CEC-46DF-9919-483254797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4967" y="1528766"/>
            <a:ext cx="2377254" cy="462307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altLang="pt-BR" b="0" i="1">
                <a:solidFill>
                  <a:srgbClr val="A50021"/>
                </a:solidFill>
                <a:latin typeface="Arial" panose="020B0604020202020204" pitchFamily="34" charset="0"/>
              </a:rPr>
              <a:t>Busca instrução</a:t>
            </a:r>
          </a:p>
        </p:txBody>
      </p:sp>
      <p:sp>
        <p:nvSpPr>
          <p:cNvPr id="186372" name="Rectangle 4">
            <a:extLst>
              <a:ext uri="{FF2B5EF4-FFF2-40B4-BE49-F238E27FC236}">
                <a16:creationId xmlns:a16="http://schemas.microsoft.com/office/drawing/2014/main" id="{8CE3BCD5-D878-4A58-A6AF-40745E73D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8638" y="4318001"/>
            <a:ext cx="3109912" cy="831639"/>
          </a:xfrm>
          <a:prstGeom prst="rect">
            <a:avLst/>
          </a:prstGeom>
          <a:solidFill>
            <a:srgbClr val="00FFCC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pt-BR" altLang="pt-BR" b="0" i="1">
                <a:solidFill>
                  <a:srgbClr val="009999"/>
                </a:solidFill>
                <a:latin typeface="Arial" panose="020B0604020202020204" pitchFamily="34" charset="0"/>
              </a:rPr>
              <a:t>Acesso a dados externos (memória)</a:t>
            </a:r>
          </a:p>
        </p:txBody>
      </p:sp>
      <p:sp>
        <p:nvSpPr>
          <p:cNvPr id="186373" name="Rectangle 5">
            <a:extLst>
              <a:ext uri="{FF2B5EF4-FFF2-40B4-BE49-F238E27FC236}">
                <a16:creationId xmlns:a16="http://schemas.microsoft.com/office/drawing/2014/main" id="{0C479ED4-DAFA-4831-BF79-AF6518788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9320" y="3509966"/>
            <a:ext cx="2428550" cy="462307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altLang="pt-BR" b="0" i="1">
                <a:solidFill>
                  <a:srgbClr val="FF6C01"/>
                </a:solidFill>
                <a:latin typeface="Arial" panose="020B0604020202020204" pitchFamily="34" charset="0"/>
              </a:rPr>
              <a:t>Execução (ALU)</a:t>
            </a:r>
          </a:p>
        </p:txBody>
      </p:sp>
      <p:sp>
        <p:nvSpPr>
          <p:cNvPr id="186374" name="Rectangle 6">
            <a:extLst>
              <a:ext uri="{FF2B5EF4-FFF2-40B4-BE49-F238E27FC236}">
                <a16:creationId xmlns:a16="http://schemas.microsoft.com/office/drawing/2014/main" id="{360312B4-2BEE-42B3-A7B4-7C1CC4699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2" y="2336801"/>
            <a:ext cx="4575175" cy="831639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pt-BR" altLang="pt-BR" b="0" i="1">
                <a:latin typeface="Arial" panose="020B0604020202020204" pitchFamily="34" charset="0"/>
              </a:rPr>
              <a:t>Decodificação da Instrução </a:t>
            </a:r>
          </a:p>
          <a:p>
            <a:pPr algn="ctr"/>
            <a:r>
              <a:rPr lang="pt-BR" altLang="pt-BR" b="0" i="1">
                <a:latin typeface="Arial" panose="020B0604020202020204" pitchFamily="34" charset="0"/>
              </a:rPr>
              <a:t>e Leitura de Registradores</a:t>
            </a:r>
          </a:p>
        </p:txBody>
      </p:sp>
      <p:sp>
        <p:nvSpPr>
          <p:cNvPr id="186375" name="Rectangle 7">
            <a:extLst>
              <a:ext uri="{FF2B5EF4-FFF2-40B4-BE49-F238E27FC236}">
                <a16:creationId xmlns:a16="http://schemas.microsoft.com/office/drawing/2014/main" id="{1F370BF8-EA9D-43AA-AED7-52B1B825A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9888" y="5492751"/>
            <a:ext cx="3429000" cy="831639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pt-BR" altLang="pt-BR" b="0" i="1">
                <a:solidFill>
                  <a:srgbClr val="FF5400"/>
                </a:solidFill>
                <a:latin typeface="Arial" panose="020B0604020202020204" pitchFamily="34" charset="0"/>
              </a:rPr>
              <a:t>Escrita de Resultado (Registradores)</a:t>
            </a:r>
          </a:p>
        </p:txBody>
      </p:sp>
      <p:grpSp>
        <p:nvGrpSpPr>
          <p:cNvPr id="186395" name="Group 27">
            <a:extLst>
              <a:ext uri="{FF2B5EF4-FFF2-40B4-BE49-F238E27FC236}">
                <a16:creationId xmlns:a16="http://schemas.microsoft.com/office/drawing/2014/main" id="{3F05B969-AF74-4D12-A578-234D2B696C06}"/>
              </a:ext>
            </a:extLst>
          </p:cNvPr>
          <p:cNvGrpSpPr>
            <a:grpSpLocks/>
          </p:cNvGrpSpPr>
          <p:nvPr/>
        </p:nvGrpSpPr>
        <p:grpSpPr bwMode="auto">
          <a:xfrm>
            <a:off x="4914900" y="2133601"/>
            <a:ext cx="4648200" cy="3187700"/>
            <a:chOff x="2376" y="1344"/>
            <a:chExt cx="2928" cy="2008"/>
          </a:xfrm>
        </p:grpSpPr>
        <p:sp>
          <p:nvSpPr>
            <p:cNvPr id="186386" name="Line 18">
              <a:extLst>
                <a:ext uri="{FF2B5EF4-FFF2-40B4-BE49-F238E27FC236}">
                  <a16:creationId xmlns:a16="http://schemas.microsoft.com/office/drawing/2014/main" id="{BABE43C3-DBD5-449E-BB5C-ED14B4508A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76" y="3344"/>
              <a:ext cx="2928" cy="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6387" name="Line 19">
              <a:extLst>
                <a:ext uri="{FF2B5EF4-FFF2-40B4-BE49-F238E27FC236}">
                  <a16:creationId xmlns:a16="http://schemas.microsoft.com/office/drawing/2014/main" id="{43F13985-250C-4FF3-AE9A-F9F7E1CF63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76" y="2608"/>
              <a:ext cx="2928" cy="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6388" name="Line 20">
              <a:extLst>
                <a:ext uri="{FF2B5EF4-FFF2-40B4-BE49-F238E27FC236}">
                  <a16:creationId xmlns:a16="http://schemas.microsoft.com/office/drawing/2014/main" id="{B4186C44-991E-4EBD-AA27-10ABA75BB5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76" y="2104"/>
              <a:ext cx="2928" cy="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6389" name="Line 21">
              <a:extLst>
                <a:ext uri="{FF2B5EF4-FFF2-40B4-BE49-F238E27FC236}">
                  <a16:creationId xmlns:a16="http://schemas.microsoft.com/office/drawing/2014/main" id="{E9638CDB-0A98-4070-9D9E-1D7137E184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76" y="1344"/>
              <a:ext cx="2928" cy="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86390" name="Text Box 22">
            <a:extLst>
              <a:ext uri="{FF2B5EF4-FFF2-40B4-BE49-F238E27FC236}">
                <a16:creationId xmlns:a16="http://schemas.microsoft.com/office/drawing/2014/main" id="{31A355F7-F08D-4B8B-A3CE-763959CC0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2225" y="3519490"/>
            <a:ext cx="21531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registradores</a:t>
            </a:r>
          </a:p>
        </p:txBody>
      </p:sp>
      <p:grpSp>
        <p:nvGrpSpPr>
          <p:cNvPr id="186397" name="Group 29">
            <a:extLst>
              <a:ext uri="{FF2B5EF4-FFF2-40B4-BE49-F238E27FC236}">
                <a16:creationId xmlns:a16="http://schemas.microsoft.com/office/drawing/2014/main" id="{8848737E-773D-4678-80A5-E3FBF7C2EFB4}"/>
              </a:ext>
            </a:extLst>
          </p:cNvPr>
          <p:cNvGrpSpPr>
            <a:grpSpLocks/>
          </p:cNvGrpSpPr>
          <p:nvPr/>
        </p:nvGrpSpPr>
        <p:grpSpPr bwMode="auto">
          <a:xfrm>
            <a:off x="9613900" y="2247900"/>
            <a:ext cx="762000" cy="2984500"/>
            <a:chOff x="5336" y="1416"/>
            <a:chExt cx="480" cy="1880"/>
          </a:xfrm>
        </p:grpSpPr>
        <p:sp>
          <p:nvSpPr>
            <p:cNvPr id="186391" name="Line 23">
              <a:extLst>
                <a:ext uri="{FF2B5EF4-FFF2-40B4-BE49-F238E27FC236}">
                  <a16:creationId xmlns:a16="http://schemas.microsoft.com/office/drawing/2014/main" id="{1DC17DE8-369E-48F3-96B4-4CB3B6FEE1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336" y="1416"/>
              <a:ext cx="448" cy="8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6392" name="Line 24">
              <a:extLst>
                <a:ext uri="{FF2B5EF4-FFF2-40B4-BE49-F238E27FC236}">
                  <a16:creationId xmlns:a16="http://schemas.microsoft.com/office/drawing/2014/main" id="{CE42AE82-9F15-4ACD-99AB-8AF8EE382A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352" y="2128"/>
              <a:ext cx="368" cy="1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6393" name="Line 25">
              <a:extLst>
                <a:ext uri="{FF2B5EF4-FFF2-40B4-BE49-F238E27FC236}">
                  <a16:creationId xmlns:a16="http://schemas.microsoft.com/office/drawing/2014/main" id="{D0ECA818-FB5A-4C15-84E1-E72E13C45A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52" y="2528"/>
              <a:ext cx="384" cy="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6394" name="Line 26">
              <a:extLst>
                <a:ext uri="{FF2B5EF4-FFF2-40B4-BE49-F238E27FC236}">
                  <a16:creationId xmlns:a16="http://schemas.microsoft.com/office/drawing/2014/main" id="{560EBF0A-0D29-4541-98AC-96617250A5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36" y="2568"/>
              <a:ext cx="480" cy="7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86398" name="Rectangle 30">
            <a:extLst>
              <a:ext uri="{FF2B5EF4-FFF2-40B4-BE49-F238E27FC236}">
                <a16:creationId xmlns:a16="http://schemas.microsoft.com/office/drawing/2014/main" id="{CB0A9B5F-2A94-4973-A94F-BCF728413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482600"/>
            <a:ext cx="84201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 defTabSz="863600"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defTabSz="863600"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defTabSz="863600"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defTabSz="863600"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defTabSz="863600"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defTabSz="8636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defTabSz="8636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defTabSz="8636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defTabSz="8636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pt-BR" altLang="pt-BR" b="0" u="sng"/>
              <a:t>com pipeline</a:t>
            </a:r>
            <a:endParaRPr lang="pt-BR" altLang="pt-BR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8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8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90" grpId="0" autoUpdateAnimBg="0"/>
      <p:bldP spid="18639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1026">
            <a:extLst>
              <a:ext uri="{FF2B5EF4-FFF2-40B4-BE49-F238E27FC236}">
                <a16:creationId xmlns:a16="http://schemas.microsoft.com/office/drawing/2014/main" id="{DC3602CB-53D0-457B-9666-D0C74CD625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Pipeline</a:t>
            </a:r>
          </a:p>
        </p:txBody>
      </p:sp>
      <p:sp>
        <p:nvSpPr>
          <p:cNvPr id="240643" name="Rectangle 1027">
            <a:extLst>
              <a:ext uri="{FF2B5EF4-FFF2-40B4-BE49-F238E27FC236}">
                <a16:creationId xmlns:a16="http://schemas.microsoft.com/office/drawing/2014/main" id="{1CC9FD4D-AE91-4CD5-A6CB-57FEDA6FB6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3000"/>
              <a:t>Em condições ideais, o ganho em performance é igual ao número de estágios do pipeline</a:t>
            </a:r>
          </a:p>
          <a:p>
            <a:r>
              <a:rPr lang="pt-BR" altLang="pt-BR" sz="3000"/>
              <a:t>Para estágios desbalanceados isto não acontece. Tempo de cada estágio = Tempo do estágio mais lento</a:t>
            </a:r>
          </a:p>
          <a:p>
            <a:r>
              <a:rPr lang="pt-BR" altLang="pt-BR" sz="3000"/>
              <a:t>Há um aumento de tempo de cada estágio por conta dos registradores necessários ao Pipeline</a:t>
            </a:r>
          </a:p>
          <a:p>
            <a:r>
              <a:rPr lang="pt-BR" altLang="pt-BR" sz="3000"/>
              <a:t>Mesmo que uma instrução não use um estágio, seu tempo é computado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1026">
            <a:extLst>
              <a:ext uri="{FF2B5EF4-FFF2-40B4-BE49-F238E27FC236}">
                <a16:creationId xmlns:a16="http://schemas.microsoft.com/office/drawing/2014/main" id="{26439009-FA3B-44B5-AD86-DCDB436AB7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t-BR" altLang="pt-BR"/>
              <a:t>Pipeline: </a:t>
            </a:r>
            <a:r>
              <a:rPr lang="pt-BR" altLang="pt-BR" sz="3900"/>
              <a:t>tão lento quanto o mais lento dos estágios</a:t>
            </a:r>
            <a:endParaRPr lang="pt-BR" altLang="pt-BR"/>
          </a:p>
        </p:txBody>
      </p:sp>
      <p:sp>
        <p:nvSpPr>
          <p:cNvPr id="194814" name="Rectangle 1278">
            <a:extLst>
              <a:ext uri="{FF2B5EF4-FFF2-40B4-BE49-F238E27FC236}">
                <a16:creationId xmlns:a16="http://schemas.microsoft.com/office/drawing/2014/main" id="{9118B9CE-B701-4FCD-B7E4-F37C4A362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2190" y="971550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194830" name="Rectangle 1294">
            <a:extLst>
              <a:ext uri="{FF2B5EF4-FFF2-40B4-BE49-F238E27FC236}">
                <a16:creationId xmlns:a16="http://schemas.microsoft.com/office/drawing/2014/main" id="{9B8885F8-15B4-43A8-9082-C6BA4BCAE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0726" y="1387475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194859" name="Rectangle 1323">
            <a:extLst>
              <a:ext uri="{FF2B5EF4-FFF2-40B4-BE49-F238E27FC236}">
                <a16:creationId xmlns:a16="http://schemas.microsoft.com/office/drawing/2014/main" id="{6918DE91-A2CB-462C-91B7-4FB1F61AD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3677" y="4735513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194879" name="Rectangle 1343">
            <a:extLst>
              <a:ext uri="{FF2B5EF4-FFF2-40B4-BE49-F238E27FC236}">
                <a16:creationId xmlns:a16="http://schemas.microsoft.com/office/drawing/2014/main" id="{AB7654EC-9CA0-49D9-9D75-2E01763C4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1577" y="4735513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194956" name="Rectangle 1420">
            <a:extLst>
              <a:ext uri="{FF2B5EF4-FFF2-40B4-BE49-F238E27FC236}">
                <a16:creationId xmlns:a16="http://schemas.microsoft.com/office/drawing/2014/main" id="{7F868522-68E2-4A03-B8CD-B7C2244DD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8065" y="5260976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194976" name="Rectangle 1440">
            <a:extLst>
              <a:ext uri="{FF2B5EF4-FFF2-40B4-BE49-F238E27FC236}">
                <a16:creationId xmlns:a16="http://schemas.microsoft.com/office/drawing/2014/main" id="{B68ACE03-C9BD-4240-954A-41FAAF290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5965" y="5260976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195025" name="Rectangle 1489">
            <a:extLst>
              <a:ext uri="{FF2B5EF4-FFF2-40B4-BE49-F238E27FC236}">
                <a16:creationId xmlns:a16="http://schemas.microsoft.com/office/drawing/2014/main" id="{876047C1-C599-491B-8032-5AEC4FF15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8764" y="5786438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grpSp>
        <p:nvGrpSpPr>
          <p:cNvPr id="195115" name="Group 1579">
            <a:extLst>
              <a:ext uri="{FF2B5EF4-FFF2-40B4-BE49-F238E27FC236}">
                <a16:creationId xmlns:a16="http://schemas.microsoft.com/office/drawing/2014/main" id="{BC6E54C0-6782-47FD-A89D-CCA303FE06B9}"/>
              </a:ext>
            </a:extLst>
          </p:cNvPr>
          <p:cNvGrpSpPr>
            <a:grpSpLocks/>
          </p:cNvGrpSpPr>
          <p:nvPr/>
        </p:nvGrpSpPr>
        <p:grpSpPr bwMode="auto">
          <a:xfrm>
            <a:off x="1550988" y="1444627"/>
            <a:ext cx="9498012" cy="5194029"/>
            <a:chOff x="257" y="606"/>
            <a:chExt cx="5983" cy="3577"/>
          </a:xfrm>
        </p:grpSpPr>
        <p:sp>
          <p:nvSpPr>
            <p:cNvPr id="195114" name="Rectangle 1578">
              <a:extLst>
                <a:ext uri="{FF2B5EF4-FFF2-40B4-BE49-F238E27FC236}">
                  <a16:creationId xmlns:a16="http://schemas.microsoft.com/office/drawing/2014/main" id="{D59C0D87-58AD-4D05-95C1-946AF382BF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" y="606"/>
              <a:ext cx="5983" cy="355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194786" name="Group 1250">
              <a:extLst>
                <a:ext uri="{FF2B5EF4-FFF2-40B4-BE49-F238E27FC236}">
                  <a16:creationId xmlns:a16="http://schemas.microsoft.com/office/drawing/2014/main" id="{2DA43A31-EF4A-4784-A563-8D651A7644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4" y="721"/>
              <a:ext cx="5949" cy="2046"/>
              <a:chOff x="284" y="721"/>
              <a:chExt cx="5949" cy="2046"/>
            </a:xfrm>
          </p:grpSpPr>
          <p:sp>
            <p:nvSpPr>
              <p:cNvPr id="194586" name="Rectangle 1050">
                <a:extLst>
                  <a:ext uri="{FF2B5EF4-FFF2-40B4-BE49-F238E27FC236}">
                    <a16:creationId xmlns:a16="http://schemas.microsoft.com/office/drawing/2014/main" id="{6BDB676B-9E77-4BD5-B241-8EF837C9F3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4" y="1146"/>
                <a:ext cx="27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/>
              </a:p>
            </p:txBody>
          </p:sp>
          <p:sp>
            <p:nvSpPr>
              <p:cNvPr id="194587" name="Rectangle 1051">
                <a:extLst>
                  <a:ext uri="{FF2B5EF4-FFF2-40B4-BE49-F238E27FC236}">
                    <a16:creationId xmlns:a16="http://schemas.microsoft.com/office/drawing/2014/main" id="{99CE9148-00D5-4571-A826-74FF8CFADF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1" y="1146"/>
                <a:ext cx="6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/>
              </a:p>
            </p:txBody>
          </p:sp>
          <p:sp>
            <p:nvSpPr>
              <p:cNvPr id="194588" name="Rectangle 1052">
                <a:extLst>
                  <a:ext uri="{FF2B5EF4-FFF2-40B4-BE49-F238E27FC236}">
                    <a16:creationId xmlns:a16="http://schemas.microsoft.com/office/drawing/2014/main" id="{5476E13C-EDBA-408D-A2FC-397F88A98F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6" y="1146"/>
                <a:ext cx="5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/>
              </a:p>
            </p:txBody>
          </p:sp>
          <p:sp>
            <p:nvSpPr>
              <p:cNvPr id="194589" name="Rectangle 1053">
                <a:extLst>
                  <a:ext uri="{FF2B5EF4-FFF2-40B4-BE49-F238E27FC236}">
                    <a16:creationId xmlns:a16="http://schemas.microsoft.com/office/drawing/2014/main" id="{83B4C449-4644-437B-9A45-3F950CBF66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7" y="1146"/>
                <a:ext cx="32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/>
              </a:p>
            </p:txBody>
          </p:sp>
          <p:sp>
            <p:nvSpPr>
              <p:cNvPr id="194590" name="Rectangle 1054">
                <a:extLst>
                  <a:ext uri="{FF2B5EF4-FFF2-40B4-BE49-F238E27FC236}">
                    <a16:creationId xmlns:a16="http://schemas.microsoft.com/office/drawing/2014/main" id="{49562CF0-E414-4B80-920E-6ACCFFC9B4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95" y="1146"/>
                <a:ext cx="37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/>
              </a:p>
            </p:txBody>
          </p:sp>
          <p:sp>
            <p:nvSpPr>
              <p:cNvPr id="194591" name="Rectangle 1055">
                <a:extLst>
                  <a:ext uri="{FF2B5EF4-FFF2-40B4-BE49-F238E27FC236}">
                    <a16:creationId xmlns:a16="http://schemas.microsoft.com/office/drawing/2014/main" id="{8D53C8F0-7810-485E-AF31-7CF69EB261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5" y="1146"/>
                <a:ext cx="6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/>
              </a:p>
            </p:txBody>
          </p:sp>
          <p:sp>
            <p:nvSpPr>
              <p:cNvPr id="194592" name="Rectangle 1056">
                <a:extLst>
                  <a:ext uri="{FF2B5EF4-FFF2-40B4-BE49-F238E27FC236}">
                    <a16:creationId xmlns:a16="http://schemas.microsoft.com/office/drawing/2014/main" id="{6A223517-ADB9-43FD-8096-63D9931B5D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1146"/>
                <a:ext cx="5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pt-BR" altLang="pt-BR"/>
              </a:p>
            </p:txBody>
          </p:sp>
          <p:sp>
            <p:nvSpPr>
              <p:cNvPr id="194593" name="Rectangle 1057">
                <a:extLst>
                  <a:ext uri="{FF2B5EF4-FFF2-40B4-BE49-F238E27FC236}">
                    <a16:creationId xmlns:a16="http://schemas.microsoft.com/office/drawing/2014/main" id="{4FE2380D-AAFC-4AF1-BB4F-8DEFF08F99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1" y="1146"/>
                <a:ext cx="32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/>
              </a:p>
            </p:txBody>
          </p:sp>
          <p:sp>
            <p:nvSpPr>
              <p:cNvPr id="194594" name="Rectangle 1058">
                <a:extLst>
                  <a:ext uri="{FF2B5EF4-FFF2-40B4-BE49-F238E27FC236}">
                    <a16:creationId xmlns:a16="http://schemas.microsoft.com/office/drawing/2014/main" id="{8D8881A3-F32F-4B2F-BD16-30710FD8B6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9" y="1146"/>
                <a:ext cx="27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/>
              </a:p>
            </p:txBody>
          </p:sp>
          <p:sp>
            <p:nvSpPr>
              <p:cNvPr id="194595" name="Rectangle 1059">
                <a:extLst>
                  <a:ext uri="{FF2B5EF4-FFF2-40B4-BE49-F238E27FC236}">
                    <a16:creationId xmlns:a16="http://schemas.microsoft.com/office/drawing/2014/main" id="{EDF20233-D447-4060-804F-85A0EFCC88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3" y="1146"/>
                <a:ext cx="6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o</a:t>
                </a:r>
                <a:endParaRPr lang="pt-BR" altLang="pt-BR"/>
              </a:p>
            </p:txBody>
          </p:sp>
          <p:sp>
            <p:nvSpPr>
              <p:cNvPr id="194596" name="Rectangle 1060">
                <a:extLst>
                  <a:ext uri="{FF2B5EF4-FFF2-40B4-BE49-F238E27FC236}">
                    <a16:creationId xmlns:a16="http://schemas.microsoft.com/office/drawing/2014/main" id="{99A3D540-D636-4094-BAF4-3326627B07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7" y="1146"/>
                <a:ext cx="6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/>
              </a:p>
            </p:txBody>
          </p:sp>
          <p:sp>
            <p:nvSpPr>
              <p:cNvPr id="194597" name="Rectangle 1061">
                <a:extLst>
                  <a:ext uri="{FF2B5EF4-FFF2-40B4-BE49-F238E27FC236}">
                    <a16:creationId xmlns:a16="http://schemas.microsoft.com/office/drawing/2014/main" id="{719FCF76-1C76-4682-9E3F-C333D59CDE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2" y="1146"/>
                <a:ext cx="0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GB" altLang="pt-BR"/>
              </a:p>
            </p:txBody>
          </p:sp>
          <p:sp>
            <p:nvSpPr>
              <p:cNvPr id="194598" name="Rectangle 1062">
                <a:extLst>
                  <a:ext uri="{FF2B5EF4-FFF2-40B4-BE49-F238E27FC236}">
                    <a16:creationId xmlns:a16="http://schemas.microsoft.com/office/drawing/2014/main" id="{26C437A2-40C2-4B71-8B0E-022B8D6A11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4" y="1262"/>
                <a:ext cx="32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f</a:t>
                </a:r>
                <a:endParaRPr lang="pt-BR" altLang="pt-BR"/>
              </a:p>
            </p:txBody>
          </p:sp>
          <p:sp>
            <p:nvSpPr>
              <p:cNvPr id="194599" name="Rectangle 1063">
                <a:extLst>
                  <a:ext uri="{FF2B5EF4-FFF2-40B4-BE49-F238E27FC236}">
                    <a16:creationId xmlns:a16="http://schemas.microsoft.com/office/drawing/2014/main" id="{ECC2990F-BABB-4EFD-8AA8-1D68712281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1" y="1262"/>
                <a:ext cx="5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/>
              </a:p>
            </p:txBody>
          </p:sp>
          <p:sp>
            <p:nvSpPr>
              <p:cNvPr id="194600" name="Rectangle 1064">
                <a:extLst>
                  <a:ext uri="{FF2B5EF4-FFF2-40B4-BE49-F238E27FC236}">
                    <a16:creationId xmlns:a16="http://schemas.microsoft.com/office/drawing/2014/main" id="{CD3B81E8-BBAC-461A-B1D2-E497979EA3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9" y="1262"/>
                <a:ext cx="32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/>
              </a:p>
            </p:txBody>
          </p:sp>
          <p:sp>
            <p:nvSpPr>
              <p:cNvPr id="194601" name="Rectangle 1065">
                <a:extLst>
                  <a:ext uri="{FF2B5EF4-FFF2-40B4-BE49-F238E27FC236}">
                    <a16:creationId xmlns:a16="http://schemas.microsoft.com/office/drawing/2014/main" id="{E51100CD-0D32-4A4A-9F0C-C763E90BE8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6" y="1262"/>
                <a:ext cx="5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pt-BR" altLang="pt-BR"/>
              </a:p>
            </p:txBody>
          </p:sp>
          <p:sp>
            <p:nvSpPr>
              <p:cNvPr id="194602" name="Rectangle 1066">
                <a:extLst>
                  <a:ext uri="{FF2B5EF4-FFF2-40B4-BE49-F238E27FC236}">
                    <a16:creationId xmlns:a16="http://schemas.microsoft.com/office/drawing/2014/main" id="{B0620AF0-A5E6-4D65-8CFA-188CF02E4D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4" y="1262"/>
                <a:ext cx="6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h</a:t>
                </a:r>
                <a:endParaRPr lang="pt-BR" altLang="pt-BR"/>
              </a:p>
            </p:txBody>
          </p:sp>
          <p:sp>
            <p:nvSpPr>
              <p:cNvPr id="194603" name="Freeform 1067">
                <a:extLst>
                  <a:ext uri="{FF2B5EF4-FFF2-40B4-BE49-F238E27FC236}">
                    <a16:creationId xmlns:a16="http://schemas.microsoft.com/office/drawing/2014/main" id="{39C328EB-9016-4C9E-85FA-27CCFC9141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3" y="1480"/>
                <a:ext cx="58" cy="56"/>
              </a:xfrm>
              <a:custGeom>
                <a:avLst/>
                <a:gdLst>
                  <a:gd name="T0" fmla="*/ 0 w 58"/>
                  <a:gd name="T1" fmla="*/ 56 h 56"/>
                  <a:gd name="T2" fmla="*/ 3 w 58"/>
                  <a:gd name="T3" fmla="*/ 0 h 56"/>
                  <a:gd name="T4" fmla="*/ 58 w 58"/>
                  <a:gd name="T5" fmla="*/ 30 h 56"/>
                  <a:gd name="T6" fmla="*/ 3 w 58"/>
                  <a:gd name="T7" fmla="*/ 56 h 56"/>
                  <a:gd name="T8" fmla="*/ 3 w 58"/>
                  <a:gd name="T9" fmla="*/ 56 h 56"/>
                  <a:gd name="T10" fmla="*/ 0 w 58"/>
                  <a:gd name="T1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" h="56">
                    <a:moveTo>
                      <a:pt x="0" y="56"/>
                    </a:moveTo>
                    <a:lnTo>
                      <a:pt x="3" y="0"/>
                    </a:lnTo>
                    <a:lnTo>
                      <a:pt x="58" y="30"/>
                    </a:lnTo>
                    <a:lnTo>
                      <a:pt x="3" y="56"/>
                    </a:lnTo>
                    <a:lnTo>
                      <a:pt x="3" y="56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04" name="Freeform 1068">
                <a:extLst>
                  <a:ext uri="{FF2B5EF4-FFF2-40B4-BE49-F238E27FC236}">
                    <a16:creationId xmlns:a16="http://schemas.microsoft.com/office/drawing/2014/main" id="{F4010711-34D1-468C-B5B7-C70C0F7CFD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0" y="1096"/>
                <a:ext cx="513" cy="331"/>
              </a:xfrm>
              <a:custGeom>
                <a:avLst/>
                <a:gdLst>
                  <a:gd name="T0" fmla="*/ 509 w 513"/>
                  <a:gd name="T1" fmla="*/ 328 h 331"/>
                  <a:gd name="T2" fmla="*/ 513 w 513"/>
                  <a:gd name="T3" fmla="*/ 0 h 331"/>
                  <a:gd name="T4" fmla="*/ 0 w 513"/>
                  <a:gd name="T5" fmla="*/ 0 h 331"/>
                  <a:gd name="T6" fmla="*/ 0 w 513"/>
                  <a:gd name="T7" fmla="*/ 331 h 331"/>
                  <a:gd name="T8" fmla="*/ 513 w 513"/>
                  <a:gd name="T9" fmla="*/ 331 h 331"/>
                  <a:gd name="T10" fmla="*/ 513 w 513"/>
                  <a:gd name="T1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3" h="331">
                    <a:moveTo>
                      <a:pt x="509" y="328"/>
                    </a:moveTo>
                    <a:lnTo>
                      <a:pt x="513" y="0"/>
                    </a:lnTo>
                    <a:lnTo>
                      <a:pt x="0" y="0"/>
                    </a:lnTo>
                    <a:lnTo>
                      <a:pt x="0" y="331"/>
                    </a:lnTo>
                    <a:lnTo>
                      <a:pt x="513" y="331"/>
                    </a:lnTo>
                    <a:lnTo>
                      <a:pt x="513" y="331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05" name="Rectangle 1069">
                <a:extLst>
                  <a:ext uri="{FF2B5EF4-FFF2-40B4-BE49-F238E27FC236}">
                    <a16:creationId xmlns:a16="http://schemas.microsoft.com/office/drawing/2014/main" id="{441EE48C-F19C-469C-8540-E829B0E62F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4" y="1202"/>
                <a:ext cx="7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/>
              </a:p>
            </p:txBody>
          </p:sp>
          <p:sp>
            <p:nvSpPr>
              <p:cNvPr id="194606" name="Rectangle 1070">
                <a:extLst>
                  <a:ext uri="{FF2B5EF4-FFF2-40B4-BE49-F238E27FC236}">
                    <a16:creationId xmlns:a16="http://schemas.microsoft.com/office/drawing/2014/main" id="{C5E21AD9-5288-4B4E-AB25-3113E2A234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9" y="1202"/>
                <a:ext cx="5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/>
              </a:p>
            </p:txBody>
          </p:sp>
          <p:sp>
            <p:nvSpPr>
              <p:cNvPr id="194607" name="Rectangle 1071">
                <a:extLst>
                  <a:ext uri="{FF2B5EF4-FFF2-40B4-BE49-F238E27FC236}">
                    <a16:creationId xmlns:a16="http://schemas.microsoft.com/office/drawing/2014/main" id="{6FF27620-6798-4648-BF49-60E8154837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4" y="1202"/>
                <a:ext cx="6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g</a:t>
                </a:r>
                <a:endParaRPr lang="pt-BR" altLang="pt-BR"/>
              </a:p>
            </p:txBody>
          </p:sp>
          <p:sp>
            <p:nvSpPr>
              <p:cNvPr id="194608" name="Freeform 1072">
                <a:extLst>
                  <a:ext uri="{FF2B5EF4-FFF2-40B4-BE49-F238E27FC236}">
                    <a16:creationId xmlns:a16="http://schemas.microsoft.com/office/drawing/2014/main" id="{C9C5B4F2-65FB-4AB4-B931-9E203A3D50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3" y="1096"/>
                <a:ext cx="256" cy="331"/>
              </a:xfrm>
              <a:custGeom>
                <a:avLst/>
                <a:gdLst>
                  <a:gd name="T0" fmla="*/ 253 w 256"/>
                  <a:gd name="T1" fmla="*/ 328 h 331"/>
                  <a:gd name="T2" fmla="*/ 256 w 256"/>
                  <a:gd name="T3" fmla="*/ 0 h 331"/>
                  <a:gd name="T4" fmla="*/ 0 w 256"/>
                  <a:gd name="T5" fmla="*/ 0 h 331"/>
                  <a:gd name="T6" fmla="*/ 0 w 256"/>
                  <a:gd name="T7" fmla="*/ 331 h 331"/>
                  <a:gd name="T8" fmla="*/ 256 w 256"/>
                  <a:gd name="T9" fmla="*/ 331 h 331"/>
                  <a:gd name="T10" fmla="*/ 256 w 256"/>
                  <a:gd name="T1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6" h="331">
                    <a:moveTo>
                      <a:pt x="253" y="328"/>
                    </a:moveTo>
                    <a:lnTo>
                      <a:pt x="256" y="0"/>
                    </a:lnTo>
                    <a:lnTo>
                      <a:pt x="0" y="0"/>
                    </a:lnTo>
                    <a:lnTo>
                      <a:pt x="0" y="331"/>
                    </a:lnTo>
                    <a:lnTo>
                      <a:pt x="256" y="331"/>
                    </a:lnTo>
                    <a:lnTo>
                      <a:pt x="256" y="331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09" name="Rectangle 1073">
                <a:extLst>
                  <a:ext uri="{FF2B5EF4-FFF2-40B4-BE49-F238E27FC236}">
                    <a16:creationId xmlns:a16="http://schemas.microsoft.com/office/drawing/2014/main" id="{F14EA0FA-7614-461C-A4EC-B11A52745F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7" y="1202"/>
                <a:ext cx="7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/>
              </a:p>
            </p:txBody>
          </p:sp>
          <p:sp>
            <p:nvSpPr>
              <p:cNvPr id="194610" name="Rectangle 1074">
                <a:extLst>
                  <a:ext uri="{FF2B5EF4-FFF2-40B4-BE49-F238E27FC236}">
                    <a16:creationId xmlns:a16="http://schemas.microsoft.com/office/drawing/2014/main" id="{BE1667CD-6523-4984-91F0-09698B51C0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5" y="1202"/>
                <a:ext cx="6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L</a:t>
                </a:r>
                <a:endParaRPr lang="pt-BR" altLang="pt-BR"/>
              </a:p>
            </p:txBody>
          </p:sp>
          <p:sp>
            <p:nvSpPr>
              <p:cNvPr id="194611" name="Rectangle 1075">
                <a:extLst>
                  <a:ext uri="{FF2B5EF4-FFF2-40B4-BE49-F238E27FC236}">
                    <a16:creationId xmlns:a16="http://schemas.microsoft.com/office/drawing/2014/main" id="{CA19A3F9-191A-4F1B-A822-9563CD1EB3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" y="1202"/>
                <a:ext cx="7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/>
              </a:p>
            </p:txBody>
          </p:sp>
          <p:sp>
            <p:nvSpPr>
              <p:cNvPr id="194612" name="Freeform 1076">
                <a:extLst>
                  <a:ext uri="{FF2B5EF4-FFF2-40B4-BE49-F238E27FC236}">
                    <a16:creationId xmlns:a16="http://schemas.microsoft.com/office/drawing/2014/main" id="{71BFA11C-D961-40BF-BB6B-16C04686E9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9" y="1096"/>
                <a:ext cx="513" cy="331"/>
              </a:xfrm>
              <a:custGeom>
                <a:avLst/>
                <a:gdLst>
                  <a:gd name="T0" fmla="*/ 510 w 513"/>
                  <a:gd name="T1" fmla="*/ 328 h 331"/>
                  <a:gd name="T2" fmla="*/ 513 w 513"/>
                  <a:gd name="T3" fmla="*/ 0 h 331"/>
                  <a:gd name="T4" fmla="*/ 0 w 513"/>
                  <a:gd name="T5" fmla="*/ 0 h 331"/>
                  <a:gd name="T6" fmla="*/ 0 w 513"/>
                  <a:gd name="T7" fmla="*/ 331 h 331"/>
                  <a:gd name="T8" fmla="*/ 513 w 513"/>
                  <a:gd name="T9" fmla="*/ 331 h 331"/>
                  <a:gd name="T10" fmla="*/ 513 w 513"/>
                  <a:gd name="T1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3" h="331">
                    <a:moveTo>
                      <a:pt x="510" y="328"/>
                    </a:moveTo>
                    <a:lnTo>
                      <a:pt x="513" y="0"/>
                    </a:lnTo>
                    <a:lnTo>
                      <a:pt x="0" y="0"/>
                    </a:lnTo>
                    <a:lnTo>
                      <a:pt x="0" y="331"/>
                    </a:lnTo>
                    <a:lnTo>
                      <a:pt x="513" y="331"/>
                    </a:lnTo>
                    <a:lnTo>
                      <a:pt x="513" y="331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13" name="Rectangle 1077">
                <a:extLst>
                  <a:ext uri="{FF2B5EF4-FFF2-40B4-BE49-F238E27FC236}">
                    <a16:creationId xmlns:a16="http://schemas.microsoft.com/office/drawing/2014/main" id="{93ABE061-F48E-4865-88ED-B363675C96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3" y="1146"/>
                <a:ext cx="7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/>
              </a:p>
            </p:txBody>
          </p:sp>
          <p:sp>
            <p:nvSpPr>
              <p:cNvPr id="194614" name="Rectangle 1078">
                <a:extLst>
                  <a:ext uri="{FF2B5EF4-FFF2-40B4-BE49-F238E27FC236}">
                    <a16:creationId xmlns:a16="http://schemas.microsoft.com/office/drawing/2014/main" id="{CE54FA0B-B80B-4E85-8F80-6F8E544FC5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1146"/>
                <a:ext cx="5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/>
              </a:p>
            </p:txBody>
          </p:sp>
          <p:sp>
            <p:nvSpPr>
              <p:cNvPr id="194615" name="Rectangle 1079">
                <a:extLst>
                  <a:ext uri="{FF2B5EF4-FFF2-40B4-BE49-F238E27FC236}">
                    <a16:creationId xmlns:a16="http://schemas.microsoft.com/office/drawing/2014/main" id="{A10C6EBE-8B0D-4BD1-9BAA-8459CB9B19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9" y="1146"/>
                <a:ext cx="32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/>
              </a:p>
            </p:txBody>
          </p:sp>
          <p:sp>
            <p:nvSpPr>
              <p:cNvPr id="194616" name="Rectangle 1080">
                <a:extLst>
                  <a:ext uri="{FF2B5EF4-FFF2-40B4-BE49-F238E27FC236}">
                    <a16:creationId xmlns:a16="http://schemas.microsoft.com/office/drawing/2014/main" id="{BD49487C-5E60-4061-987C-405199C34E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6" y="1146"/>
                <a:ext cx="5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/>
              </a:p>
            </p:txBody>
          </p:sp>
          <p:sp>
            <p:nvSpPr>
              <p:cNvPr id="194617" name="Rectangle 1081">
                <a:extLst>
                  <a:ext uri="{FF2B5EF4-FFF2-40B4-BE49-F238E27FC236}">
                    <a16:creationId xmlns:a16="http://schemas.microsoft.com/office/drawing/2014/main" id="{ECE9487D-030F-46B7-8251-85CE2552F3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4" y="1146"/>
                <a:ext cx="0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GB" altLang="pt-BR"/>
              </a:p>
            </p:txBody>
          </p:sp>
          <p:sp>
            <p:nvSpPr>
              <p:cNvPr id="194618" name="Rectangle 1082">
                <a:extLst>
                  <a:ext uri="{FF2B5EF4-FFF2-40B4-BE49-F238E27FC236}">
                    <a16:creationId xmlns:a16="http://schemas.microsoft.com/office/drawing/2014/main" id="{8505A9DC-238A-4011-A92D-9290B511AB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1" y="1262"/>
                <a:ext cx="5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/>
              </a:p>
            </p:txBody>
          </p:sp>
          <p:sp>
            <p:nvSpPr>
              <p:cNvPr id="194619" name="Rectangle 1083">
                <a:extLst>
                  <a:ext uri="{FF2B5EF4-FFF2-40B4-BE49-F238E27FC236}">
                    <a16:creationId xmlns:a16="http://schemas.microsoft.com/office/drawing/2014/main" id="{1AA737A6-0938-4900-9CCB-B70A1D1902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6" y="1262"/>
                <a:ext cx="5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pt-BR" altLang="pt-BR"/>
              </a:p>
            </p:txBody>
          </p:sp>
          <p:sp>
            <p:nvSpPr>
              <p:cNvPr id="194620" name="Rectangle 1084">
                <a:extLst>
                  <a:ext uri="{FF2B5EF4-FFF2-40B4-BE49-F238E27FC236}">
                    <a16:creationId xmlns:a16="http://schemas.microsoft.com/office/drawing/2014/main" id="{54633ADC-DCFC-4A28-B7C1-DB2EB35C1E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7" y="1262"/>
                <a:ext cx="5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pt-BR" altLang="pt-BR"/>
              </a:p>
            </p:txBody>
          </p:sp>
          <p:sp>
            <p:nvSpPr>
              <p:cNvPr id="194621" name="Rectangle 1085">
                <a:extLst>
                  <a:ext uri="{FF2B5EF4-FFF2-40B4-BE49-F238E27FC236}">
                    <a16:creationId xmlns:a16="http://schemas.microsoft.com/office/drawing/2014/main" id="{D390D0D9-C5D9-4085-9EFF-EECAE2EF34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8" y="1262"/>
                <a:ext cx="5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/>
              </a:p>
            </p:txBody>
          </p:sp>
          <p:sp>
            <p:nvSpPr>
              <p:cNvPr id="194622" name="Rectangle 1086">
                <a:extLst>
                  <a:ext uri="{FF2B5EF4-FFF2-40B4-BE49-F238E27FC236}">
                    <a16:creationId xmlns:a16="http://schemas.microsoft.com/office/drawing/2014/main" id="{08C4BDD9-75A0-4D91-8FDA-29C57AC234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3" y="1262"/>
                <a:ext cx="5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/>
              </a:p>
            </p:txBody>
          </p:sp>
          <p:sp>
            <p:nvSpPr>
              <p:cNvPr id="194623" name="Rectangle 1087">
                <a:extLst>
                  <a:ext uri="{FF2B5EF4-FFF2-40B4-BE49-F238E27FC236}">
                    <a16:creationId xmlns:a16="http://schemas.microsoft.com/office/drawing/2014/main" id="{F6BE39DB-875E-4E9D-B14A-AEC7EBAD95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1" y="1262"/>
                <a:ext cx="5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/>
              </a:p>
            </p:txBody>
          </p:sp>
          <p:sp>
            <p:nvSpPr>
              <p:cNvPr id="194624" name="Freeform 1088">
                <a:extLst>
                  <a:ext uri="{FF2B5EF4-FFF2-40B4-BE49-F238E27FC236}">
                    <a16:creationId xmlns:a16="http://schemas.microsoft.com/office/drawing/2014/main" id="{BE0FBE59-8A68-4B5A-B5A7-7589466F87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2" y="1096"/>
                <a:ext cx="513" cy="331"/>
              </a:xfrm>
              <a:custGeom>
                <a:avLst/>
                <a:gdLst>
                  <a:gd name="T0" fmla="*/ 509 w 513"/>
                  <a:gd name="T1" fmla="*/ 328 h 331"/>
                  <a:gd name="T2" fmla="*/ 513 w 513"/>
                  <a:gd name="T3" fmla="*/ 0 h 331"/>
                  <a:gd name="T4" fmla="*/ 0 w 513"/>
                  <a:gd name="T5" fmla="*/ 0 h 331"/>
                  <a:gd name="T6" fmla="*/ 0 w 513"/>
                  <a:gd name="T7" fmla="*/ 331 h 331"/>
                  <a:gd name="T8" fmla="*/ 513 w 513"/>
                  <a:gd name="T9" fmla="*/ 331 h 331"/>
                  <a:gd name="T10" fmla="*/ 513 w 513"/>
                  <a:gd name="T1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3" h="331">
                    <a:moveTo>
                      <a:pt x="509" y="328"/>
                    </a:moveTo>
                    <a:lnTo>
                      <a:pt x="513" y="0"/>
                    </a:lnTo>
                    <a:lnTo>
                      <a:pt x="0" y="0"/>
                    </a:lnTo>
                    <a:lnTo>
                      <a:pt x="0" y="331"/>
                    </a:lnTo>
                    <a:lnTo>
                      <a:pt x="513" y="331"/>
                    </a:lnTo>
                    <a:lnTo>
                      <a:pt x="513" y="331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25" name="Rectangle 1089">
                <a:extLst>
                  <a:ext uri="{FF2B5EF4-FFF2-40B4-BE49-F238E27FC236}">
                    <a16:creationId xmlns:a16="http://schemas.microsoft.com/office/drawing/2014/main" id="{02ACC12B-ECDE-4447-A007-3B1968AC5F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6" y="1202"/>
                <a:ext cx="7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/>
              </a:p>
            </p:txBody>
          </p:sp>
          <p:sp>
            <p:nvSpPr>
              <p:cNvPr id="194626" name="Rectangle 1090">
                <a:extLst>
                  <a:ext uri="{FF2B5EF4-FFF2-40B4-BE49-F238E27FC236}">
                    <a16:creationId xmlns:a16="http://schemas.microsoft.com/office/drawing/2014/main" id="{4A62E414-2727-488F-8EE4-54239670EB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1" y="1202"/>
                <a:ext cx="5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/>
              </a:p>
            </p:txBody>
          </p:sp>
          <p:sp>
            <p:nvSpPr>
              <p:cNvPr id="194627" name="Rectangle 1091">
                <a:extLst>
                  <a:ext uri="{FF2B5EF4-FFF2-40B4-BE49-F238E27FC236}">
                    <a16:creationId xmlns:a16="http://schemas.microsoft.com/office/drawing/2014/main" id="{9B5C5CB8-2BEE-47D6-8EF3-C93B244482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6" y="1202"/>
                <a:ext cx="6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g</a:t>
                </a:r>
                <a:endParaRPr lang="pt-BR" altLang="pt-BR"/>
              </a:p>
            </p:txBody>
          </p:sp>
          <p:sp>
            <p:nvSpPr>
              <p:cNvPr id="194628" name="Freeform 1092">
                <a:extLst>
                  <a:ext uri="{FF2B5EF4-FFF2-40B4-BE49-F238E27FC236}">
                    <a16:creationId xmlns:a16="http://schemas.microsoft.com/office/drawing/2014/main" id="{DB6215FF-F27B-4F13-8D6D-1B4274FE27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5" y="1096"/>
                <a:ext cx="256" cy="331"/>
              </a:xfrm>
              <a:custGeom>
                <a:avLst/>
                <a:gdLst>
                  <a:gd name="T0" fmla="*/ 253 w 256"/>
                  <a:gd name="T1" fmla="*/ 328 h 331"/>
                  <a:gd name="T2" fmla="*/ 256 w 256"/>
                  <a:gd name="T3" fmla="*/ 0 h 331"/>
                  <a:gd name="T4" fmla="*/ 0 w 256"/>
                  <a:gd name="T5" fmla="*/ 0 h 331"/>
                  <a:gd name="T6" fmla="*/ 0 w 256"/>
                  <a:gd name="T7" fmla="*/ 331 h 331"/>
                  <a:gd name="T8" fmla="*/ 256 w 256"/>
                  <a:gd name="T9" fmla="*/ 331 h 331"/>
                  <a:gd name="T10" fmla="*/ 256 w 256"/>
                  <a:gd name="T1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6" h="331">
                    <a:moveTo>
                      <a:pt x="253" y="328"/>
                    </a:moveTo>
                    <a:lnTo>
                      <a:pt x="256" y="0"/>
                    </a:lnTo>
                    <a:lnTo>
                      <a:pt x="0" y="0"/>
                    </a:lnTo>
                    <a:lnTo>
                      <a:pt x="0" y="331"/>
                    </a:lnTo>
                    <a:lnTo>
                      <a:pt x="256" y="331"/>
                    </a:lnTo>
                    <a:lnTo>
                      <a:pt x="256" y="331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29" name="Line 1093">
                <a:extLst>
                  <a:ext uri="{FF2B5EF4-FFF2-40B4-BE49-F238E27FC236}">
                    <a16:creationId xmlns:a16="http://schemas.microsoft.com/office/drawing/2014/main" id="{0762C74A-FF92-4F85-8FC3-F5354512C6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58" y="1506"/>
                <a:ext cx="1959" cy="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30" name="Freeform 1094">
                <a:extLst>
                  <a:ext uri="{FF2B5EF4-FFF2-40B4-BE49-F238E27FC236}">
                    <a16:creationId xmlns:a16="http://schemas.microsoft.com/office/drawing/2014/main" id="{C89C9294-DB35-4FB0-8E4C-29E1BB6349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7" y="1480"/>
                <a:ext cx="55" cy="56"/>
              </a:xfrm>
              <a:custGeom>
                <a:avLst/>
                <a:gdLst>
                  <a:gd name="T0" fmla="*/ 55 w 55"/>
                  <a:gd name="T1" fmla="*/ 56 h 56"/>
                  <a:gd name="T2" fmla="*/ 55 w 55"/>
                  <a:gd name="T3" fmla="*/ 0 h 56"/>
                  <a:gd name="T4" fmla="*/ 0 w 55"/>
                  <a:gd name="T5" fmla="*/ 30 h 56"/>
                  <a:gd name="T6" fmla="*/ 55 w 55"/>
                  <a:gd name="T7" fmla="*/ 56 h 56"/>
                  <a:gd name="T8" fmla="*/ 55 w 55"/>
                  <a:gd name="T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56">
                    <a:moveTo>
                      <a:pt x="55" y="56"/>
                    </a:moveTo>
                    <a:lnTo>
                      <a:pt x="55" y="0"/>
                    </a:lnTo>
                    <a:lnTo>
                      <a:pt x="0" y="30"/>
                    </a:lnTo>
                    <a:lnTo>
                      <a:pt x="55" y="56"/>
                    </a:lnTo>
                    <a:lnTo>
                      <a:pt x="55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31" name="Rectangle 1095">
                <a:extLst>
                  <a:ext uri="{FF2B5EF4-FFF2-40B4-BE49-F238E27FC236}">
                    <a16:creationId xmlns:a16="http://schemas.microsoft.com/office/drawing/2014/main" id="{1C1D9D42-FB52-44AA-8500-63D01C5C64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9" y="1536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8</a:t>
                </a:r>
                <a:endParaRPr lang="pt-BR" altLang="pt-BR"/>
              </a:p>
            </p:txBody>
          </p:sp>
          <p:sp>
            <p:nvSpPr>
              <p:cNvPr id="194632" name="Rectangle 1096">
                <a:extLst>
                  <a:ext uri="{FF2B5EF4-FFF2-40B4-BE49-F238E27FC236}">
                    <a16:creationId xmlns:a16="http://schemas.microsoft.com/office/drawing/2014/main" id="{E10FFC27-2CF5-4D06-9852-A2E15088AC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4" y="1536"/>
                <a:ext cx="31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/>
              </a:p>
            </p:txBody>
          </p:sp>
          <p:sp>
            <p:nvSpPr>
              <p:cNvPr id="194633" name="Rectangle 1097">
                <a:extLst>
                  <a:ext uri="{FF2B5EF4-FFF2-40B4-BE49-F238E27FC236}">
                    <a16:creationId xmlns:a16="http://schemas.microsoft.com/office/drawing/2014/main" id="{D55F21FC-2735-4824-AD53-8C1181FAC4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5" y="1536"/>
                <a:ext cx="69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/>
              </a:p>
            </p:txBody>
          </p:sp>
          <p:sp>
            <p:nvSpPr>
              <p:cNvPr id="194634" name="Rectangle 1098">
                <a:extLst>
                  <a:ext uri="{FF2B5EF4-FFF2-40B4-BE49-F238E27FC236}">
                    <a16:creationId xmlns:a16="http://schemas.microsoft.com/office/drawing/2014/main" id="{843CEEB4-DDAF-4D65-BF98-CB474F3AEC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0" y="1536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/>
              </a:p>
            </p:txBody>
          </p:sp>
          <p:sp>
            <p:nvSpPr>
              <p:cNvPr id="194635" name="Rectangle 1099">
                <a:extLst>
                  <a:ext uri="{FF2B5EF4-FFF2-40B4-BE49-F238E27FC236}">
                    <a16:creationId xmlns:a16="http://schemas.microsoft.com/office/drawing/2014/main" id="{001EE7D1-31EC-4D36-9DF2-09BF12707F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5" y="1477"/>
                <a:ext cx="27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/>
              </a:p>
            </p:txBody>
          </p:sp>
          <p:sp>
            <p:nvSpPr>
              <p:cNvPr id="194636" name="Rectangle 1100">
                <a:extLst>
                  <a:ext uri="{FF2B5EF4-FFF2-40B4-BE49-F238E27FC236}">
                    <a16:creationId xmlns:a16="http://schemas.microsoft.com/office/drawing/2014/main" id="{BCA16747-83C5-43B2-98E3-27C0279E02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3" y="1477"/>
                <a:ext cx="6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/>
              </a:p>
            </p:txBody>
          </p:sp>
          <p:sp>
            <p:nvSpPr>
              <p:cNvPr id="194637" name="Rectangle 1101">
                <a:extLst>
                  <a:ext uri="{FF2B5EF4-FFF2-40B4-BE49-F238E27FC236}">
                    <a16:creationId xmlns:a16="http://schemas.microsoft.com/office/drawing/2014/main" id="{7FEC51D5-74E1-489B-89E6-BFAA87D7B2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7" y="1477"/>
                <a:ext cx="5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/>
              </a:p>
            </p:txBody>
          </p:sp>
          <p:sp>
            <p:nvSpPr>
              <p:cNvPr id="194638" name="Rectangle 1102">
                <a:extLst>
                  <a:ext uri="{FF2B5EF4-FFF2-40B4-BE49-F238E27FC236}">
                    <a16:creationId xmlns:a16="http://schemas.microsoft.com/office/drawing/2014/main" id="{43C6D5F3-78A1-410C-A77D-8C6E30E92D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9" y="1477"/>
                <a:ext cx="32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/>
              </a:p>
            </p:txBody>
          </p:sp>
          <p:sp>
            <p:nvSpPr>
              <p:cNvPr id="194639" name="Rectangle 1103">
                <a:extLst>
                  <a:ext uri="{FF2B5EF4-FFF2-40B4-BE49-F238E27FC236}">
                    <a16:creationId xmlns:a16="http://schemas.microsoft.com/office/drawing/2014/main" id="{5FF6461E-9A86-4E6C-8A8B-5BF7FA1B0E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46" y="1477"/>
                <a:ext cx="37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/>
              </a:p>
            </p:txBody>
          </p:sp>
          <p:sp>
            <p:nvSpPr>
              <p:cNvPr id="194640" name="Rectangle 1104">
                <a:extLst>
                  <a:ext uri="{FF2B5EF4-FFF2-40B4-BE49-F238E27FC236}">
                    <a16:creationId xmlns:a16="http://schemas.microsoft.com/office/drawing/2014/main" id="{74E6294E-D338-445C-92E0-5D6801802C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7" y="1477"/>
                <a:ext cx="6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/>
              </a:p>
            </p:txBody>
          </p:sp>
          <p:sp>
            <p:nvSpPr>
              <p:cNvPr id="194641" name="Rectangle 1105">
                <a:extLst>
                  <a:ext uri="{FF2B5EF4-FFF2-40B4-BE49-F238E27FC236}">
                    <a16:creationId xmlns:a16="http://schemas.microsoft.com/office/drawing/2014/main" id="{040AD916-E886-4942-90E9-7F6D2839E4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5" y="1477"/>
                <a:ext cx="5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pt-BR" altLang="pt-BR"/>
              </a:p>
            </p:txBody>
          </p:sp>
          <p:sp>
            <p:nvSpPr>
              <p:cNvPr id="194642" name="Rectangle 1106">
                <a:extLst>
                  <a:ext uri="{FF2B5EF4-FFF2-40B4-BE49-F238E27FC236}">
                    <a16:creationId xmlns:a16="http://schemas.microsoft.com/office/drawing/2014/main" id="{ADA1F3A0-AC81-4519-B1A9-62E057C14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1477"/>
                <a:ext cx="32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/>
              </a:p>
            </p:txBody>
          </p:sp>
          <p:sp>
            <p:nvSpPr>
              <p:cNvPr id="194643" name="Rectangle 1107">
                <a:extLst>
                  <a:ext uri="{FF2B5EF4-FFF2-40B4-BE49-F238E27FC236}">
                    <a16:creationId xmlns:a16="http://schemas.microsoft.com/office/drawing/2014/main" id="{1AFAC26E-0B10-419E-BDE1-9890E5DEA7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10" y="1477"/>
                <a:ext cx="27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/>
              </a:p>
            </p:txBody>
          </p:sp>
          <p:sp>
            <p:nvSpPr>
              <p:cNvPr id="194644" name="Rectangle 1108">
                <a:extLst>
                  <a:ext uri="{FF2B5EF4-FFF2-40B4-BE49-F238E27FC236}">
                    <a16:creationId xmlns:a16="http://schemas.microsoft.com/office/drawing/2014/main" id="{713EC5E5-E46B-4B65-BA0C-8292F58EBF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4" y="1477"/>
                <a:ext cx="6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o</a:t>
                </a:r>
                <a:endParaRPr lang="pt-BR" altLang="pt-BR"/>
              </a:p>
            </p:txBody>
          </p:sp>
          <p:sp>
            <p:nvSpPr>
              <p:cNvPr id="194645" name="Rectangle 1109">
                <a:extLst>
                  <a:ext uri="{FF2B5EF4-FFF2-40B4-BE49-F238E27FC236}">
                    <a16:creationId xmlns:a16="http://schemas.microsoft.com/office/drawing/2014/main" id="{97E852CC-958A-4798-9EF7-D96861B2BC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89" y="1477"/>
                <a:ext cx="6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/>
              </a:p>
            </p:txBody>
          </p:sp>
          <p:sp>
            <p:nvSpPr>
              <p:cNvPr id="194646" name="Rectangle 1110">
                <a:extLst>
                  <a:ext uri="{FF2B5EF4-FFF2-40B4-BE49-F238E27FC236}">
                    <a16:creationId xmlns:a16="http://schemas.microsoft.com/office/drawing/2014/main" id="{1075D0CE-C1FE-48A1-99C2-650AC0DB7A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3" y="1477"/>
                <a:ext cx="0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GB" altLang="pt-BR"/>
              </a:p>
            </p:txBody>
          </p:sp>
          <p:sp>
            <p:nvSpPr>
              <p:cNvPr id="194647" name="Rectangle 1111">
                <a:extLst>
                  <a:ext uri="{FF2B5EF4-FFF2-40B4-BE49-F238E27FC236}">
                    <a16:creationId xmlns:a16="http://schemas.microsoft.com/office/drawing/2014/main" id="{63803877-576F-4178-9482-2D3114CC6C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5" y="1593"/>
                <a:ext cx="32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f</a:t>
                </a:r>
                <a:endParaRPr lang="pt-BR" altLang="pt-BR"/>
              </a:p>
            </p:txBody>
          </p:sp>
          <p:sp>
            <p:nvSpPr>
              <p:cNvPr id="194648" name="Rectangle 1112">
                <a:extLst>
                  <a:ext uri="{FF2B5EF4-FFF2-40B4-BE49-F238E27FC236}">
                    <a16:creationId xmlns:a16="http://schemas.microsoft.com/office/drawing/2014/main" id="{434EBE9B-EDF0-4FB6-BB25-89F13062C6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2" y="1593"/>
                <a:ext cx="5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/>
              </a:p>
            </p:txBody>
          </p:sp>
          <p:sp>
            <p:nvSpPr>
              <p:cNvPr id="194649" name="Rectangle 1113">
                <a:extLst>
                  <a:ext uri="{FF2B5EF4-FFF2-40B4-BE49-F238E27FC236}">
                    <a16:creationId xmlns:a16="http://schemas.microsoft.com/office/drawing/2014/main" id="{39925B7B-6342-4A6F-A932-FF26637DF3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0" y="1593"/>
                <a:ext cx="32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/>
              </a:p>
            </p:txBody>
          </p:sp>
          <p:sp>
            <p:nvSpPr>
              <p:cNvPr id="194650" name="Rectangle 1114">
                <a:extLst>
                  <a:ext uri="{FF2B5EF4-FFF2-40B4-BE49-F238E27FC236}">
                    <a16:creationId xmlns:a16="http://schemas.microsoft.com/office/drawing/2014/main" id="{2B337FFD-2E2E-4872-A9E7-9A629308A9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8" y="1593"/>
                <a:ext cx="5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pt-BR" altLang="pt-BR"/>
              </a:p>
            </p:txBody>
          </p:sp>
          <p:sp>
            <p:nvSpPr>
              <p:cNvPr id="194651" name="Rectangle 1115">
                <a:extLst>
                  <a:ext uri="{FF2B5EF4-FFF2-40B4-BE49-F238E27FC236}">
                    <a16:creationId xmlns:a16="http://schemas.microsoft.com/office/drawing/2014/main" id="{7DF75D0C-D81E-4D16-A744-3FB8BDDC55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6" y="1593"/>
                <a:ext cx="6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h</a:t>
                </a:r>
                <a:endParaRPr lang="pt-BR" altLang="pt-BR"/>
              </a:p>
            </p:txBody>
          </p:sp>
          <p:sp>
            <p:nvSpPr>
              <p:cNvPr id="194652" name="Freeform 1116">
                <a:extLst>
                  <a:ext uri="{FF2B5EF4-FFF2-40B4-BE49-F238E27FC236}">
                    <a16:creationId xmlns:a16="http://schemas.microsoft.com/office/drawing/2014/main" id="{A2663F30-CA2F-4BAB-A93A-1E61513EE4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44" y="1811"/>
                <a:ext cx="58" cy="56"/>
              </a:xfrm>
              <a:custGeom>
                <a:avLst/>
                <a:gdLst>
                  <a:gd name="T0" fmla="*/ 0 w 58"/>
                  <a:gd name="T1" fmla="*/ 56 h 56"/>
                  <a:gd name="T2" fmla="*/ 4 w 58"/>
                  <a:gd name="T3" fmla="*/ 0 h 56"/>
                  <a:gd name="T4" fmla="*/ 58 w 58"/>
                  <a:gd name="T5" fmla="*/ 30 h 56"/>
                  <a:gd name="T6" fmla="*/ 4 w 58"/>
                  <a:gd name="T7" fmla="*/ 56 h 56"/>
                  <a:gd name="T8" fmla="*/ 4 w 58"/>
                  <a:gd name="T9" fmla="*/ 56 h 56"/>
                  <a:gd name="T10" fmla="*/ 0 w 58"/>
                  <a:gd name="T1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" h="56">
                    <a:moveTo>
                      <a:pt x="0" y="56"/>
                    </a:moveTo>
                    <a:lnTo>
                      <a:pt x="4" y="0"/>
                    </a:lnTo>
                    <a:lnTo>
                      <a:pt x="58" y="30"/>
                    </a:lnTo>
                    <a:lnTo>
                      <a:pt x="4" y="56"/>
                    </a:lnTo>
                    <a:lnTo>
                      <a:pt x="4" y="56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53" name="Freeform 1117">
                <a:extLst>
                  <a:ext uri="{FF2B5EF4-FFF2-40B4-BE49-F238E27FC236}">
                    <a16:creationId xmlns:a16="http://schemas.microsoft.com/office/drawing/2014/main" id="{B5042C2A-E0B5-4787-A01B-4FDAFC22EE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5" y="2135"/>
                <a:ext cx="58" cy="56"/>
              </a:xfrm>
              <a:custGeom>
                <a:avLst/>
                <a:gdLst>
                  <a:gd name="T0" fmla="*/ 0 w 58"/>
                  <a:gd name="T1" fmla="*/ 56 h 56"/>
                  <a:gd name="T2" fmla="*/ 0 w 58"/>
                  <a:gd name="T3" fmla="*/ 0 h 56"/>
                  <a:gd name="T4" fmla="*/ 58 w 58"/>
                  <a:gd name="T5" fmla="*/ 30 h 56"/>
                  <a:gd name="T6" fmla="*/ 0 w 58"/>
                  <a:gd name="T7" fmla="*/ 56 h 56"/>
                  <a:gd name="T8" fmla="*/ 0 w 58"/>
                  <a:gd name="T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56">
                    <a:moveTo>
                      <a:pt x="0" y="56"/>
                    </a:moveTo>
                    <a:lnTo>
                      <a:pt x="0" y="0"/>
                    </a:lnTo>
                    <a:lnTo>
                      <a:pt x="58" y="30"/>
                    </a:lnTo>
                    <a:lnTo>
                      <a:pt x="0" y="56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54" name="Freeform 1118">
                <a:extLst>
                  <a:ext uri="{FF2B5EF4-FFF2-40B4-BE49-F238E27FC236}">
                    <a16:creationId xmlns:a16="http://schemas.microsoft.com/office/drawing/2014/main" id="{13B0A7DE-1B44-4FD6-9704-0407FA8A24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1" y="1427"/>
                <a:ext cx="513" cy="331"/>
              </a:xfrm>
              <a:custGeom>
                <a:avLst/>
                <a:gdLst>
                  <a:gd name="T0" fmla="*/ 510 w 513"/>
                  <a:gd name="T1" fmla="*/ 327 h 331"/>
                  <a:gd name="T2" fmla="*/ 513 w 513"/>
                  <a:gd name="T3" fmla="*/ 0 h 331"/>
                  <a:gd name="T4" fmla="*/ 0 w 513"/>
                  <a:gd name="T5" fmla="*/ 0 h 331"/>
                  <a:gd name="T6" fmla="*/ 0 w 513"/>
                  <a:gd name="T7" fmla="*/ 331 h 331"/>
                  <a:gd name="T8" fmla="*/ 513 w 513"/>
                  <a:gd name="T9" fmla="*/ 331 h 331"/>
                  <a:gd name="T10" fmla="*/ 513 w 513"/>
                  <a:gd name="T1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3" h="331">
                    <a:moveTo>
                      <a:pt x="510" y="327"/>
                    </a:moveTo>
                    <a:lnTo>
                      <a:pt x="513" y="0"/>
                    </a:lnTo>
                    <a:lnTo>
                      <a:pt x="0" y="0"/>
                    </a:lnTo>
                    <a:lnTo>
                      <a:pt x="0" y="331"/>
                    </a:lnTo>
                    <a:lnTo>
                      <a:pt x="513" y="331"/>
                    </a:lnTo>
                    <a:lnTo>
                      <a:pt x="513" y="331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55" name="Rectangle 1119">
                <a:extLst>
                  <a:ext uri="{FF2B5EF4-FFF2-40B4-BE49-F238E27FC236}">
                    <a16:creationId xmlns:a16="http://schemas.microsoft.com/office/drawing/2014/main" id="{7386BDF9-D95E-4517-A582-C32381A4F7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5" y="1533"/>
                <a:ext cx="7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/>
              </a:p>
            </p:txBody>
          </p:sp>
          <p:sp>
            <p:nvSpPr>
              <p:cNvPr id="194656" name="Rectangle 1120">
                <a:extLst>
                  <a:ext uri="{FF2B5EF4-FFF2-40B4-BE49-F238E27FC236}">
                    <a16:creationId xmlns:a16="http://schemas.microsoft.com/office/drawing/2014/main" id="{4E9361E3-DF7E-42E3-B53B-594BB38487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90" y="1533"/>
                <a:ext cx="5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/>
              </a:p>
            </p:txBody>
          </p:sp>
          <p:sp>
            <p:nvSpPr>
              <p:cNvPr id="194657" name="Rectangle 1121">
                <a:extLst>
                  <a:ext uri="{FF2B5EF4-FFF2-40B4-BE49-F238E27FC236}">
                    <a16:creationId xmlns:a16="http://schemas.microsoft.com/office/drawing/2014/main" id="{54C7BE70-A1B8-41D4-8B24-50C5767A50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5" y="1533"/>
                <a:ext cx="6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g</a:t>
                </a:r>
                <a:endParaRPr lang="pt-BR" altLang="pt-BR"/>
              </a:p>
            </p:txBody>
          </p:sp>
          <p:sp>
            <p:nvSpPr>
              <p:cNvPr id="194658" name="Freeform 1122">
                <a:extLst>
                  <a:ext uri="{FF2B5EF4-FFF2-40B4-BE49-F238E27FC236}">
                    <a16:creationId xmlns:a16="http://schemas.microsoft.com/office/drawing/2014/main" id="{1157327D-AA8E-4D0E-92CD-65217FBD19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4" y="1427"/>
                <a:ext cx="257" cy="331"/>
              </a:xfrm>
              <a:custGeom>
                <a:avLst/>
                <a:gdLst>
                  <a:gd name="T0" fmla="*/ 253 w 257"/>
                  <a:gd name="T1" fmla="*/ 327 h 331"/>
                  <a:gd name="T2" fmla="*/ 257 w 257"/>
                  <a:gd name="T3" fmla="*/ 0 h 331"/>
                  <a:gd name="T4" fmla="*/ 0 w 257"/>
                  <a:gd name="T5" fmla="*/ 0 h 331"/>
                  <a:gd name="T6" fmla="*/ 0 w 257"/>
                  <a:gd name="T7" fmla="*/ 331 h 331"/>
                  <a:gd name="T8" fmla="*/ 257 w 257"/>
                  <a:gd name="T9" fmla="*/ 331 h 331"/>
                  <a:gd name="T10" fmla="*/ 257 w 257"/>
                  <a:gd name="T1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7" h="331">
                    <a:moveTo>
                      <a:pt x="253" y="327"/>
                    </a:moveTo>
                    <a:lnTo>
                      <a:pt x="257" y="0"/>
                    </a:lnTo>
                    <a:lnTo>
                      <a:pt x="0" y="0"/>
                    </a:lnTo>
                    <a:lnTo>
                      <a:pt x="0" y="331"/>
                    </a:lnTo>
                    <a:lnTo>
                      <a:pt x="257" y="331"/>
                    </a:lnTo>
                    <a:lnTo>
                      <a:pt x="257" y="331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59" name="Rectangle 1123">
                <a:extLst>
                  <a:ext uri="{FF2B5EF4-FFF2-40B4-BE49-F238E27FC236}">
                    <a16:creationId xmlns:a16="http://schemas.microsoft.com/office/drawing/2014/main" id="{C4800B08-43C5-459B-8B49-BCCB88D7BA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8" y="1533"/>
                <a:ext cx="7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/>
              </a:p>
            </p:txBody>
          </p:sp>
          <p:sp>
            <p:nvSpPr>
              <p:cNvPr id="194660" name="Rectangle 1124">
                <a:extLst>
                  <a:ext uri="{FF2B5EF4-FFF2-40B4-BE49-F238E27FC236}">
                    <a16:creationId xmlns:a16="http://schemas.microsoft.com/office/drawing/2014/main" id="{E0B8EC3F-3F62-4EDB-ABB0-F85194AE2B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6" y="1533"/>
                <a:ext cx="6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L</a:t>
                </a:r>
                <a:endParaRPr lang="pt-BR" altLang="pt-BR"/>
              </a:p>
            </p:txBody>
          </p:sp>
          <p:sp>
            <p:nvSpPr>
              <p:cNvPr id="194661" name="Rectangle 1125">
                <a:extLst>
                  <a:ext uri="{FF2B5EF4-FFF2-40B4-BE49-F238E27FC236}">
                    <a16:creationId xmlns:a16="http://schemas.microsoft.com/office/drawing/2014/main" id="{6B19F073-8B81-4303-A150-7A1D96F273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1" y="1533"/>
                <a:ext cx="7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/>
              </a:p>
            </p:txBody>
          </p:sp>
          <p:sp>
            <p:nvSpPr>
              <p:cNvPr id="194662" name="Freeform 1126">
                <a:extLst>
                  <a:ext uri="{FF2B5EF4-FFF2-40B4-BE49-F238E27FC236}">
                    <a16:creationId xmlns:a16="http://schemas.microsoft.com/office/drawing/2014/main" id="{27B33D82-F13A-4976-8EE3-826CDC0051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1" y="1427"/>
                <a:ext cx="512" cy="331"/>
              </a:xfrm>
              <a:custGeom>
                <a:avLst/>
                <a:gdLst>
                  <a:gd name="T0" fmla="*/ 509 w 512"/>
                  <a:gd name="T1" fmla="*/ 327 h 331"/>
                  <a:gd name="T2" fmla="*/ 512 w 512"/>
                  <a:gd name="T3" fmla="*/ 0 h 331"/>
                  <a:gd name="T4" fmla="*/ 0 w 512"/>
                  <a:gd name="T5" fmla="*/ 0 h 331"/>
                  <a:gd name="T6" fmla="*/ 0 w 512"/>
                  <a:gd name="T7" fmla="*/ 331 h 331"/>
                  <a:gd name="T8" fmla="*/ 512 w 512"/>
                  <a:gd name="T9" fmla="*/ 331 h 331"/>
                  <a:gd name="T10" fmla="*/ 512 w 512"/>
                  <a:gd name="T1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2" h="331">
                    <a:moveTo>
                      <a:pt x="509" y="327"/>
                    </a:moveTo>
                    <a:lnTo>
                      <a:pt x="512" y="0"/>
                    </a:lnTo>
                    <a:lnTo>
                      <a:pt x="0" y="0"/>
                    </a:lnTo>
                    <a:lnTo>
                      <a:pt x="0" y="331"/>
                    </a:lnTo>
                    <a:lnTo>
                      <a:pt x="512" y="331"/>
                    </a:lnTo>
                    <a:lnTo>
                      <a:pt x="512" y="331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63" name="Rectangle 1127">
                <a:extLst>
                  <a:ext uri="{FF2B5EF4-FFF2-40B4-BE49-F238E27FC236}">
                    <a16:creationId xmlns:a16="http://schemas.microsoft.com/office/drawing/2014/main" id="{2CF8B8EA-C505-455A-AC6A-73722818B8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4" y="1477"/>
                <a:ext cx="7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/>
              </a:p>
            </p:txBody>
          </p:sp>
          <p:sp>
            <p:nvSpPr>
              <p:cNvPr id="194664" name="Rectangle 1128">
                <a:extLst>
                  <a:ext uri="{FF2B5EF4-FFF2-40B4-BE49-F238E27FC236}">
                    <a16:creationId xmlns:a16="http://schemas.microsoft.com/office/drawing/2014/main" id="{85D82EE1-3A41-4178-B5F2-FF0D41EEC6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6" y="1477"/>
                <a:ext cx="5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/>
              </a:p>
            </p:txBody>
          </p:sp>
          <p:sp>
            <p:nvSpPr>
              <p:cNvPr id="194665" name="Rectangle 1129">
                <a:extLst>
                  <a:ext uri="{FF2B5EF4-FFF2-40B4-BE49-F238E27FC236}">
                    <a16:creationId xmlns:a16="http://schemas.microsoft.com/office/drawing/2014/main" id="{5DEF86DF-EE03-44B9-869E-F818D49DBD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20" y="1477"/>
                <a:ext cx="32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/>
              </a:p>
            </p:txBody>
          </p:sp>
          <p:sp>
            <p:nvSpPr>
              <p:cNvPr id="194666" name="Rectangle 1130">
                <a:extLst>
                  <a:ext uri="{FF2B5EF4-FFF2-40B4-BE49-F238E27FC236}">
                    <a16:creationId xmlns:a16="http://schemas.microsoft.com/office/drawing/2014/main" id="{C4DC1C64-8E78-4151-BE83-D2201796F0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48" y="1477"/>
                <a:ext cx="5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/>
              </a:p>
            </p:txBody>
          </p:sp>
          <p:sp>
            <p:nvSpPr>
              <p:cNvPr id="194667" name="Rectangle 1131">
                <a:extLst>
                  <a:ext uri="{FF2B5EF4-FFF2-40B4-BE49-F238E27FC236}">
                    <a16:creationId xmlns:a16="http://schemas.microsoft.com/office/drawing/2014/main" id="{B6746EEC-BF3F-411B-9BC9-8A6ED3417D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6" y="1477"/>
                <a:ext cx="0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GB" altLang="pt-BR"/>
              </a:p>
            </p:txBody>
          </p:sp>
          <p:sp>
            <p:nvSpPr>
              <p:cNvPr id="194668" name="Rectangle 1132">
                <a:extLst>
                  <a:ext uri="{FF2B5EF4-FFF2-40B4-BE49-F238E27FC236}">
                    <a16:creationId xmlns:a16="http://schemas.microsoft.com/office/drawing/2014/main" id="{94F8275C-E200-4414-98B1-FAC9619C3D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3" y="1593"/>
                <a:ext cx="5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/>
              </a:p>
            </p:txBody>
          </p:sp>
          <p:sp>
            <p:nvSpPr>
              <p:cNvPr id="194669" name="Rectangle 1133">
                <a:extLst>
                  <a:ext uri="{FF2B5EF4-FFF2-40B4-BE49-F238E27FC236}">
                    <a16:creationId xmlns:a16="http://schemas.microsoft.com/office/drawing/2014/main" id="{814A8A34-AC18-4A49-A5B3-94E6D7CBC1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7" y="1593"/>
                <a:ext cx="5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pt-BR" altLang="pt-BR"/>
              </a:p>
            </p:txBody>
          </p:sp>
          <p:sp>
            <p:nvSpPr>
              <p:cNvPr id="194670" name="Rectangle 1134">
                <a:extLst>
                  <a:ext uri="{FF2B5EF4-FFF2-40B4-BE49-F238E27FC236}">
                    <a16:creationId xmlns:a16="http://schemas.microsoft.com/office/drawing/2014/main" id="{0527B254-BD3A-4134-8A68-2C3048EFAF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9" y="1593"/>
                <a:ext cx="5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pt-BR" altLang="pt-BR"/>
              </a:p>
            </p:txBody>
          </p:sp>
          <p:sp>
            <p:nvSpPr>
              <p:cNvPr id="194671" name="Rectangle 1135">
                <a:extLst>
                  <a:ext uri="{FF2B5EF4-FFF2-40B4-BE49-F238E27FC236}">
                    <a16:creationId xmlns:a16="http://schemas.microsoft.com/office/drawing/2014/main" id="{6E183A6A-59C5-4C80-B082-0322CE90F1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00" y="1593"/>
                <a:ext cx="5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/>
              </a:p>
            </p:txBody>
          </p:sp>
          <p:sp>
            <p:nvSpPr>
              <p:cNvPr id="194672" name="Rectangle 1136">
                <a:extLst>
                  <a:ext uri="{FF2B5EF4-FFF2-40B4-BE49-F238E27FC236}">
                    <a16:creationId xmlns:a16="http://schemas.microsoft.com/office/drawing/2014/main" id="{25DCE6A8-DDBE-446D-B042-D3598FBBDF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55" y="1593"/>
                <a:ext cx="5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/>
              </a:p>
            </p:txBody>
          </p:sp>
          <p:sp>
            <p:nvSpPr>
              <p:cNvPr id="194673" name="Rectangle 1137">
                <a:extLst>
                  <a:ext uri="{FF2B5EF4-FFF2-40B4-BE49-F238E27FC236}">
                    <a16:creationId xmlns:a16="http://schemas.microsoft.com/office/drawing/2014/main" id="{AEAA071E-0B5D-42BC-B12E-BA756C7C2C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2" y="1593"/>
                <a:ext cx="5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/>
              </a:p>
            </p:txBody>
          </p:sp>
          <p:sp>
            <p:nvSpPr>
              <p:cNvPr id="194674" name="Freeform 1138">
                <a:extLst>
                  <a:ext uri="{FF2B5EF4-FFF2-40B4-BE49-F238E27FC236}">
                    <a16:creationId xmlns:a16="http://schemas.microsoft.com/office/drawing/2014/main" id="{618CF78A-5BF9-4BF1-BA98-28FFA932AB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3" y="1427"/>
                <a:ext cx="513" cy="331"/>
              </a:xfrm>
              <a:custGeom>
                <a:avLst/>
                <a:gdLst>
                  <a:gd name="T0" fmla="*/ 510 w 513"/>
                  <a:gd name="T1" fmla="*/ 327 h 331"/>
                  <a:gd name="T2" fmla="*/ 513 w 513"/>
                  <a:gd name="T3" fmla="*/ 0 h 331"/>
                  <a:gd name="T4" fmla="*/ 0 w 513"/>
                  <a:gd name="T5" fmla="*/ 0 h 331"/>
                  <a:gd name="T6" fmla="*/ 0 w 513"/>
                  <a:gd name="T7" fmla="*/ 331 h 331"/>
                  <a:gd name="T8" fmla="*/ 513 w 513"/>
                  <a:gd name="T9" fmla="*/ 331 h 331"/>
                  <a:gd name="T10" fmla="*/ 513 w 513"/>
                  <a:gd name="T1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3" h="331">
                    <a:moveTo>
                      <a:pt x="510" y="327"/>
                    </a:moveTo>
                    <a:lnTo>
                      <a:pt x="513" y="0"/>
                    </a:lnTo>
                    <a:lnTo>
                      <a:pt x="0" y="0"/>
                    </a:lnTo>
                    <a:lnTo>
                      <a:pt x="0" y="331"/>
                    </a:lnTo>
                    <a:lnTo>
                      <a:pt x="513" y="331"/>
                    </a:lnTo>
                    <a:lnTo>
                      <a:pt x="513" y="331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75" name="Rectangle 1139">
                <a:extLst>
                  <a:ext uri="{FF2B5EF4-FFF2-40B4-BE49-F238E27FC236}">
                    <a16:creationId xmlns:a16="http://schemas.microsoft.com/office/drawing/2014/main" id="{735D2CB8-F485-476A-9AB2-9015501607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97" y="1533"/>
                <a:ext cx="7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/>
              </a:p>
            </p:txBody>
          </p:sp>
          <p:sp>
            <p:nvSpPr>
              <p:cNvPr id="194676" name="Rectangle 1140">
                <a:extLst>
                  <a:ext uri="{FF2B5EF4-FFF2-40B4-BE49-F238E27FC236}">
                    <a16:creationId xmlns:a16="http://schemas.microsoft.com/office/drawing/2014/main" id="{123C3FC0-5033-4C81-B8AF-32F5152B3A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2" y="1533"/>
                <a:ext cx="5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/>
              </a:p>
            </p:txBody>
          </p:sp>
          <p:sp>
            <p:nvSpPr>
              <p:cNvPr id="194677" name="Rectangle 1141">
                <a:extLst>
                  <a:ext uri="{FF2B5EF4-FFF2-40B4-BE49-F238E27FC236}">
                    <a16:creationId xmlns:a16="http://schemas.microsoft.com/office/drawing/2014/main" id="{F8C63755-D30B-451B-B3B3-C13313076A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7" y="1533"/>
                <a:ext cx="6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g</a:t>
                </a:r>
                <a:endParaRPr lang="pt-BR" altLang="pt-BR"/>
              </a:p>
            </p:txBody>
          </p:sp>
          <p:sp>
            <p:nvSpPr>
              <p:cNvPr id="194678" name="Freeform 1142">
                <a:extLst>
                  <a:ext uri="{FF2B5EF4-FFF2-40B4-BE49-F238E27FC236}">
                    <a16:creationId xmlns:a16="http://schemas.microsoft.com/office/drawing/2014/main" id="{C699DDA9-457E-4485-8934-7FF92D7746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6" y="1427"/>
                <a:ext cx="257" cy="331"/>
              </a:xfrm>
              <a:custGeom>
                <a:avLst/>
                <a:gdLst>
                  <a:gd name="T0" fmla="*/ 253 w 257"/>
                  <a:gd name="T1" fmla="*/ 327 h 331"/>
                  <a:gd name="T2" fmla="*/ 257 w 257"/>
                  <a:gd name="T3" fmla="*/ 0 h 331"/>
                  <a:gd name="T4" fmla="*/ 0 w 257"/>
                  <a:gd name="T5" fmla="*/ 0 h 331"/>
                  <a:gd name="T6" fmla="*/ 0 w 257"/>
                  <a:gd name="T7" fmla="*/ 331 h 331"/>
                  <a:gd name="T8" fmla="*/ 257 w 257"/>
                  <a:gd name="T9" fmla="*/ 331 h 331"/>
                  <a:gd name="T10" fmla="*/ 257 w 257"/>
                  <a:gd name="T1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7" h="331">
                    <a:moveTo>
                      <a:pt x="253" y="327"/>
                    </a:moveTo>
                    <a:lnTo>
                      <a:pt x="257" y="0"/>
                    </a:lnTo>
                    <a:lnTo>
                      <a:pt x="0" y="0"/>
                    </a:lnTo>
                    <a:lnTo>
                      <a:pt x="0" y="331"/>
                    </a:lnTo>
                    <a:lnTo>
                      <a:pt x="257" y="331"/>
                    </a:lnTo>
                    <a:lnTo>
                      <a:pt x="257" y="331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79" name="Line 1143">
                <a:extLst>
                  <a:ext uri="{FF2B5EF4-FFF2-40B4-BE49-F238E27FC236}">
                    <a16:creationId xmlns:a16="http://schemas.microsoft.com/office/drawing/2014/main" id="{12AC5D94-5B1B-4933-A959-3A131B03A0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09" y="1837"/>
                <a:ext cx="1959" cy="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80" name="Freeform 1144">
                <a:extLst>
                  <a:ext uri="{FF2B5EF4-FFF2-40B4-BE49-F238E27FC236}">
                    <a16:creationId xmlns:a16="http://schemas.microsoft.com/office/drawing/2014/main" id="{CED34846-7B7D-4BCC-A7E0-122C4C52F3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8" y="1811"/>
                <a:ext cx="55" cy="56"/>
              </a:xfrm>
              <a:custGeom>
                <a:avLst/>
                <a:gdLst>
                  <a:gd name="T0" fmla="*/ 55 w 55"/>
                  <a:gd name="T1" fmla="*/ 56 h 56"/>
                  <a:gd name="T2" fmla="*/ 55 w 55"/>
                  <a:gd name="T3" fmla="*/ 0 h 56"/>
                  <a:gd name="T4" fmla="*/ 0 w 55"/>
                  <a:gd name="T5" fmla="*/ 30 h 56"/>
                  <a:gd name="T6" fmla="*/ 55 w 55"/>
                  <a:gd name="T7" fmla="*/ 56 h 56"/>
                  <a:gd name="T8" fmla="*/ 55 w 55"/>
                  <a:gd name="T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56">
                    <a:moveTo>
                      <a:pt x="55" y="56"/>
                    </a:moveTo>
                    <a:lnTo>
                      <a:pt x="55" y="0"/>
                    </a:lnTo>
                    <a:lnTo>
                      <a:pt x="0" y="30"/>
                    </a:lnTo>
                    <a:lnTo>
                      <a:pt x="55" y="56"/>
                    </a:lnTo>
                    <a:lnTo>
                      <a:pt x="55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681" name="Rectangle 1145">
                <a:extLst>
                  <a:ext uri="{FF2B5EF4-FFF2-40B4-BE49-F238E27FC236}">
                    <a16:creationId xmlns:a16="http://schemas.microsoft.com/office/drawing/2014/main" id="{B677BF8D-020B-45D7-8FAD-355CA40119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1" y="1868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8</a:t>
                </a:r>
                <a:endParaRPr lang="pt-BR" altLang="pt-BR"/>
              </a:p>
            </p:txBody>
          </p:sp>
          <p:sp>
            <p:nvSpPr>
              <p:cNvPr id="194682" name="Rectangle 1146">
                <a:extLst>
                  <a:ext uri="{FF2B5EF4-FFF2-40B4-BE49-F238E27FC236}">
                    <a16:creationId xmlns:a16="http://schemas.microsoft.com/office/drawing/2014/main" id="{5D081708-B59D-4E2A-AEB3-1EB86EADB8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6" y="1868"/>
                <a:ext cx="31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/>
              </a:p>
            </p:txBody>
          </p:sp>
          <p:sp>
            <p:nvSpPr>
              <p:cNvPr id="194683" name="Rectangle 1147">
                <a:extLst>
                  <a:ext uri="{FF2B5EF4-FFF2-40B4-BE49-F238E27FC236}">
                    <a16:creationId xmlns:a16="http://schemas.microsoft.com/office/drawing/2014/main" id="{3C25E572-F463-4D11-AB82-344780060C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6" y="1868"/>
                <a:ext cx="69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/>
              </a:p>
            </p:txBody>
          </p:sp>
          <p:sp>
            <p:nvSpPr>
              <p:cNvPr id="194684" name="Rectangle 1148">
                <a:extLst>
                  <a:ext uri="{FF2B5EF4-FFF2-40B4-BE49-F238E27FC236}">
                    <a16:creationId xmlns:a16="http://schemas.microsoft.com/office/drawing/2014/main" id="{9846CCE2-A215-42F2-A393-5003FEDE99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1" y="1868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/>
              </a:p>
            </p:txBody>
          </p:sp>
          <p:sp>
            <p:nvSpPr>
              <p:cNvPr id="194685" name="Rectangle 1149">
                <a:extLst>
                  <a:ext uri="{FF2B5EF4-FFF2-40B4-BE49-F238E27FC236}">
                    <a16:creationId xmlns:a16="http://schemas.microsoft.com/office/drawing/2014/main" id="{967A3E69-3555-4A41-8F65-0235CA20F9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7" y="1809"/>
                <a:ext cx="27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/>
              </a:p>
            </p:txBody>
          </p:sp>
          <p:sp>
            <p:nvSpPr>
              <p:cNvPr id="194686" name="Rectangle 1150">
                <a:extLst>
                  <a:ext uri="{FF2B5EF4-FFF2-40B4-BE49-F238E27FC236}">
                    <a16:creationId xmlns:a16="http://schemas.microsoft.com/office/drawing/2014/main" id="{3CE7FFB6-D4E8-4A2B-A0F1-7EDAD4871F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4" y="1809"/>
                <a:ext cx="6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/>
              </a:p>
            </p:txBody>
          </p:sp>
          <p:sp>
            <p:nvSpPr>
              <p:cNvPr id="194687" name="Rectangle 1151">
                <a:extLst>
                  <a:ext uri="{FF2B5EF4-FFF2-40B4-BE49-F238E27FC236}">
                    <a16:creationId xmlns:a16="http://schemas.microsoft.com/office/drawing/2014/main" id="{7D01F30F-473D-4BE9-BC42-793D93E5EA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9" y="1809"/>
                <a:ext cx="5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/>
              </a:p>
            </p:txBody>
          </p:sp>
          <p:sp>
            <p:nvSpPr>
              <p:cNvPr id="194688" name="Rectangle 1152">
                <a:extLst>
                  <a:ext uri="{FF2B5EF4-FFF2-40B4-BE49-F238E27FC236}">
                    <a16:creationId xmlns:a16="http://schemas.microsoft.com/office/drawing/2014/main" id="{BE009542-5F20-4A62-B388-A29D4C4FEF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0" y="1809"/>
                <a:ext cx="32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/>
              </a:p>
            </p:txBody>
          </p:sp>
          <p:sp>
            <p:nvSpPr>
              <p:cNvPr id="194689" name="Rectangle 1153">
                <a:extLst>
                  <a:ext uri="{FF2B5EF4-FFF2-40B4-BE49-F238E27FC236}">
                    <a16:creationId xmlns:a16="http://schemas.microsoft.com/office/drawing/2014/main" id="{E65589E1-E7C2-4759-861B-A521B88898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97" y="1809"/>
                <a:ext cx="37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/>
              </a:p>
            </p:txBody>
          </p:sp>
          <p:sp>
            <p:nvSpPr>
              <p:cNvPr id="194690" name="Rectangle 1154">
                <a:extLst>
                  <a:ext uri="{FF2B5EF4-FFF2-40B4-BE49-F238E27FC236}">
                    <a16:creationId xmlns:a16="http://schemas.microsoft.com/office/drawing/2014/main" id="{D546146F-945F-4A5D-B2D9-C2F1ADBB17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28" y="1809"/>
                <a:ext cx="6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/>
              </a:p>
            </p:txBody>
          </p:sp>
          <p:sp>
            <p:nvSpPr>
              <p:cNvPr id="194691" name="Rectangle 1155">
                <a:extLst>
                  <a:ext uri="{FF2B5EF4-FFF2-40B4-BE49-F238E27FC236}">
                    <a16:creationId xmlns:a16="http://schemas.microsoft.com/office/drawing/2014/main" id="{24738732-163D-4AB2-9BD6-F497603F9A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86" y="1809"/>
                <a:ext cx="5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pt-BR" altLang="pt-BR"/>
              </a:p>
            </p:txBody>
          </p:sp>
          <p:sp>
            <p:nvSpPr>
              <p:cNvPr id="194692" name="Rectangle 1156">
                <a:extLst>
                  <a:ext uri="{FF2B5EF4-FFF2-40B4-BE49-F238E27FC236}">
                    <a16:creationId xmlns:a16="http://schemas.microsoft.com/office/drawing/2014/main" id="{FA8A2EEF-A098-45EB-9EF9-4392C5BC08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34" y="1809"/>
                <a:ext cx="32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/>
              </a:p>
            </p:txBody>
          </p:sp>
          <p:sp>
            <p:nvSpPr>
              <p:cNvPr id="194693" name="Rectangle 1157">
                <a:extLst>
                  <a:ext uri="{FF2B5EF4-FFF2-40B4-BE49-F238E27FC236}">
                    <a16:creationId xmlns:a16="http://schemas.microsoft.com/office/drawing/2014/main" id="{98356E55-4D34-41B2-91B5-FEA7795975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1" y="1809"/>
                <a:ext cx="27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/>
              </a:p>
            </p:txBody>
          </p:sp>
          <p:sp>
            <p:nvSpPr>
              <p:cNvPr id="194694" name="Rectangle 1158">
                <a:extLst>
                  <a:ext uri="{FF2B5EF4-FFF2-40B4-BE49-F238E27FC236}">
                    <a16:creationId xmlns:a16="http://schemas.microsoft.com/office/drawing/2014/main" id="{96F84DC2-6A86-4D3C-A4A3-26E7379038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85" y="1809"/>
                <a:ext cx="6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o</a:t>
                </a:r>
                <a:endParaRPr lang="pt-BR" altLang="pt-BR"/>
              </a:p>
            </p:txBody>
          </p:sp>
          <p:sp>
            <p:nvSpPr>
              <p:cNvPr id="194695" name="Rectangle 1159">
                <a:extLst>
                  <a:ext uri="{FF2B5EF4-FFF2-40B4-BE49-F238E27FC236}">
                    <a16:creationId xmlns:a16="http://schemas.microsoft.com/office/drawing/2014/main" id="{0038857B-ADC8-4559-8111-A19B0FD837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40" y="1809"/>
                <a:ext cx="6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/>
              </a:p>
            </p:txBody>
          </p:sp>
          <p:sp>
            <p:nvSpPr>
              <p:cNvPr id="194696" name="Rectangle 1160">
                <a:extLst>
                  <a:ext uri="{FF2B5EF4-FFF2-40B4-BE49-F238E27FC236}">
                    <a16:creationId xmlns:a16="http://schemas.microsoft.com/office/drawing/2014/main" id="{A19F3BBB-4F66-4408-8D17-F1E97CD6B3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95" y="1809"/>
                <a:ext cx="0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GB" altLang="pt-BR"/>
              </a:p>
            </p:txBody>
          </p:sp>
          <p:sp>
            <p:nvSpPr>
              <p:cNvPr id="194697" name="Rectangle 1161">
                <a:extLst>
                  <a:ext uri="{FF2B5EF4-FFF2-40B4-BE49-F238E27FC236}">
                    <a16:creationId xmlns:a16="http://schemas.microsoft.com/office/drawing/2014/main" id="{2039AFA5-60B9-4BA4-9E9A-772A1A96D9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6" y="1924"/>
                <a:ext cx="32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f</a:t>
                </a:r>
                <a:endParaRPr lang="pt-BR" altLang="pt-BR"/>
              </a:p>
            </p:txBody>
          </p:sp>
          <p:sp>
            <p:nvSpPr>
              <p:cNvPr id="194698" name="Rectangle 1162">
                <a:extLst>
                  <a:ext uri="{FF2B5EF4-FFF2-40B4-BE49-F238E27FC236}">
                    <a16:creationId xmlns:a16="http://schemas.microsoft.com/office/drawing/2014/main" id="{1F575763-67A6-498B-8EA3-5E982FAA39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4" y="1924"/>
                <a:ext cx="5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/>
              </a:p>
            </p:txBody>
          </p:sp>
          <p:sp>
            <p:nvSpPr>
              <p:cNvPr id="194699" name="Rectangle 1163">
                <a:extLst>
                  <a:ext uri="{FF2B5EF4-FFF2-40B4-BE49-F238E27FC236}">
                    <a16:creationId xmlns:a16="http://schemas.microsoft.com/office/drawing/2014/main" id="{CB751554-0E4B-4B76-A83E-D1E253B12F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2" y="1924"/>
                <a:ext cx="32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/>
              </a:p>
            </p:txBody>
          </p:sp>
          <p:sp>
            <p:nvSpPr>
              <p:cNvPr id="194700" name="Rectangle 1164">
                <a:extLst>
                  <a:ext uri="{FF2B5EF4-FFF2-40B4-BE49-F238E27FC236}">
                    <a16:creationId xmlns:a16="http://schemas.microsoft.com/office/drawing/2014/main" id="{BE4FD998-E3A2-4151-8EBC-B1B7754B58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9" y="1924"/>
                <a:ext cx="54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pt-BR" altLang="pt-BR"/>
              </a:p>
            </p:txBody>
          </p:sp>
          <p:sp>
            <p:nvSpPr>
              <p:cNvPr id="194701" name="Rectangle 1165">
                <a:extLst>
                  <a:ext uri="{FF2B5EF4-FFF2-40B4-BE49-F238E27FC236}">
                    <a16:creationId xmlns:a16="http://schemas.microsoft.com/office/drawing/2014/main" id="{AF1135FC-5C66-4BF5-83D7-2CFE0AF185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7" y="1924"/>
                <a:ext cx="6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h</a:t>
                </a:r>
                <a:endParaRPr lang="pt-BR" altLang="pt-BR"/>
              </a:p>
            </p:txBody>
          </p:sp>
          <p:sp>
            <p:nvSpPr>
              <p:cNvPr id="194702" name="Freeform 1166">
                <a:extLst>
                  <a:ext uri="{FF2B5EF4-FFF2-40B4-BE49-F238E27FC236}">
                    <a16:creationId xmlns:a16="http://schemas.microsoft.com/office/drawing/2014/main" id="{003E1732-25DF-4476-A6E7-7F9CC02250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3" y="1758"/>
                <a:ext cx="512" cy="331"/>
              </a:xfrm>
              <a:custGeom>
                <a:avLst/>
                <a:gdLst>
                  <a:gd name="T0" fmla="*/ 509 w 512"/>
                  <a:gd name="T1" fmla="*/ 327 h 331"/>
                  <a:gd name="T2" fmla="*/ 512 w 512"/>
                  <a:gd name="T3" fmla="*/ 0 h 331"/>
                  <a:gd name="T4" fmla="*/ 0 w 512"/>
                  <a:gd name="T5" fmla="*/ 0 h 331"/>
                  <a:gd name="T6" fmla="*/ 0 w 512"/>
                  <a:gd name="T7" fmla="*/ 331 h 331"/>
                  <a:gd name="T8" fmla="*/ 512 w 512"/>
                  <a:gd name="T9" fmla="*/ 331 h 331"/>
                  <a:gd name="T10" fmla="*/ 512 w 512"/>
                  <a:gd name="T1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2" h="331">
                    <a:moveTo>
                      <a:pt x="509" y="327"/>
                    </a:moveTo>
                    <a:lnTo>
                      <a:pt x="512" y="0"/>
                    </a:lnTo>
                    <a:lnTo>
                      <a:pt x="0" y="0"/>
                    </a:lnTo>
                    <a:lnTo>
                      <a:pt x="0" y="331"/>
                    </a:lnTo>
                    <a:lnTo>
                      <a:pt x="512" y="331"/>
                    </a:lnTo>
                    <a:lnTo>
                      <a:pt x="512" y="331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03" name="Line 1167">
                <a:extLst>
                  <a:ext uri="{FF2B5EF4-FFF2-40B4-BE49-F238E27FC236}">
                    <a16:creationId xmlns:a16="http://schemas.microsoft.com/office/drawing/2014/main" id="{203C1868-BA2F-4ED5-9D83-A23C36E4B6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461" y="2168"/>
                <a:ext cx="376" cy="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04" name="Line 1168">
                <a:extLst>
                  <a:ext uri="{FF2B5EF4-FFF2-40B4-BE49-F238E27FC236}">
                    <a16:creationId xmlns:a16="http://schemas.microsoft.com/office/drawing/2014/main" id="{8F8D6367-5F47-41F3-AA8C-B1E0E2A00C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114" y="2168"/>
                <a:ext cx="75" cy="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05" name="Freeform 1169">
                <a:extLst>
                  <a:ext uri="{FF2B5EF4-FFF2-40B4-BE49-F238E27FC236}">
                    <a16:creationId xmlns:a16="http://schemas.microsoft.com/office/drawing/2014/main" id="{259AB996-BD68-4200-BD4D-2CC3ECF384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9" y="2142"/>
                <a:ext cx="55" cy="56"/>
              </a:xfrm>
              <a:custGeom>
                <a:avLst/>
                <a:gdLst>
                  <a:gd name="T0" fmla="*/ 55 w 55"/>
                  <a:gd name="T1" fmla="*/ 56 h 56"/>
                  <a:gd name="T2" fmla="*/ 55 w 55"/>
                  <a:gd name="T3" fmla="*/ 0 h 56"/>
                  <a:gd name="T4" fmla="*/ 0 w 55"/>
                  <a:gd name="T5" fmla="*/ 30 h 56"/>
                  <a:gd name="T6" fmla="*/ 55 w 55"/>
                  <a:gd name="T7" fmla="*/ 56 h 56"/>
                  <a:gd name="T8" fmla="*/ 55 w 55"/>
                  <a:gd name="T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56">
                    <a:moveTo>
                      <a:pt x="55" y="56"/>
                    </a:moveTo>
                    <a:lnTo>
                      <a:pt x="55" y="0"/>
                    </a:lnTo>
                    <a:lnTo>
                      <a:pt x="0" y="30"/>
                    </a:lnTo>
                    <a:lnTo>
                      <a:pt x="55" y="56"/>
                    </a:lnTo>
                    <a:lnTo>
                      <a:pt x="55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06" name="Rectangle 1170">
                <a:extLst>
                  <a:ext uri="{FF2B5EF4-FFF2-40B4-BE49-F238E27FC236}">
                    <a16:creationId xmlns:a16="http://schemas.microsoft.com/office/drawing/2014/main" id="{623B4420-C69F-4FB3-930D-47BE8A30FB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6" y="2195"/>
                <a:ext cx="31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/>
              </a:p>
            </p:txBody>
          </p:sp>
          <p:sp>
            <p:nvSpPr>
              <p:cNvPr id="194707" name="Rectangle 1171">
                <a:extLst>
                  <a:ext uri="{FF2B5EF4-FFF2-40B4-BE49-F238E27FC236}">
                    <a16:creationId xmlns:a16="http://schemas.microsoft.com/office/drawing/2014/main" id="{2E562495-87E2-43EC-95C5-6DF2B4E0E9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07" y="2195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8</a:t>
                </a:r>
                <a:endParaRPr lang="pt-BR" altLang="pt-BR"/>
              </a:p>
            </p:txBody>
          </p:sp>
          <p:sp>
            <p:nvSpPr>
              <p:cNvPr id="194708" name="Rectangle 1172">
                <a:extLst>
                  <a:ext uri="{FF2B5EF4-FFF2-40B4-BE49-F238E27FC236}">
                    <a16:creationId xmlns:a16="http://schemas.microsoft.com/office/drawing/2014/main" id="{02EE49CD-DF13-420E-BC67-EA7607CE26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72" y="2195"/>
                <a:ext cx="31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/>
              </a:p>
            </p:txBody>
          </p:sp>
          <p:sp>
            <p:nvSpPr>
              <p:cNvPr id="194709" name="Rectangle 1173">
                <a:extLst>
                  <a:ext uri="{FF2B5EF4-FFF2-40B4-BE49-F238E27FC236}">
                    <a16:creationId xmlns:a16="http://schemas.microsoft.com/office/drawing/2014/main" id="{3FE085E6-D096-4C19-9A47-1AF7D37205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02" y="2195"/>
                <a:ext cx="69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/>
              </a:p>
            </p:txBody>
          </p:sp>
          <p:sp>
            <p:nvSpPr>
              <p:cNvPr id="194710" name="Rectangle 1174">
                <a:extLst>
                  <a:ext uri="{FF2B5EF4-FFF2-40B4-BE49-F238E27FC236}">
                    <a16:creationId xmlns:a16="http://schemas.microsoft.com/office/drawing/2014/main" id="{DB58A878-ECB2-4589-84EB-6C8E4502C6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64" y="2195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/>
              </a:p>
            </p:txBody>
          </p:sp>
          <p:sp>
            <p:nvSpPr>
              <p:cNvPr id="194711" name="Rectangle 1175">
                <a:extLst>
                  <a:ext uri="{FF2B5EF4-FFF2-40B4-BE49-F238E27FC236}">
                    <a16:creationId xmlns:a16="http://schemas.microsoft.com/office/drawing/2014/main" id="{8510D448-EF72-483C-9FAE-10D2770EDD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8" y="824"/>
                <a:ext cx="69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/>
              </a:p>
            </p:txBody>
          </p:sp>
          <p:sp>
            <p:nvSpPr>
              <p:cNvPr id="194712" name="Rectangle 1176">
                <a:extLst>
                  <a:ext uri="{FF2B5EF4-FFF2-40B4-BE49-F238E27FC236}">
                    <a16:creationId xmlns:a16="http://schemas.microsoft.com/office/drawing/2014/main" id="{ED92AB24-B5EE-41E3-8CE7-AF1B337482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6" y="824"/>
                <a:ext cx="31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/>
              </a:p>
            </p:txBody>
          </p:sp>
          <p:sp>
            <p:nvSpPr>
              <p:cNvPr id="194713" name="Rectangle 1177">
                <a:extLst>
                  <a:ext uri="{FF2B5EF4-FFF2-40B4-BE49-F238E27FC236}">
                    <a16:creationId xmlns:a16="http://schemas.microsoft.com/office/drawing/2014/main" id="{E7DFA9D7-C8A8-494C-9B62-A6DEC7B36F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0" y="824"/>
                <a:ext cx="101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/>
              </a:p>
            </p:txBody>
          </p:sp>
          <p:sp>
            <p:nvSpPr>
              <p:cNvPr id="194714" name="Rectangle 1178">
                <a:extLst>
                  <a:ext uri="{FF2B5EF4-FFF2-40B4-BE49-F238E27FC236}">
                    <a16:creationId xmlns:a16="http://schemas.microsoft.com/office/drawing/2014/main" id="{4D6014EF-D526-4B76-AAC0-87AD8377A0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6" y="824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/>
              </a:p>
            </p:txBody>
          </p:sp>
          <p:sp>
            <p:nvSpPr>
              <p:cNvPr id="194715" name="Rectangle 1179">
                <a:extLst>
                  <a:ext uri="{FF2B5EF4-FFF2-40B4-BE49-F238E27FC236}">
                    <a16:creationId xmlns:a16="http://schemas.microsoft.com/office/drawing/2014/main" id="{95091D0E-6277-45AC-8081-3A26C783AB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" y="1195"/>
                <a:ext cx="31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l</a:t>
                </a:r>
                <a:endParaRPr lang="pt-BR" altLang="pt-BR"/>
              </a:p>
            </p:txBody>
          </p:sp>
          <p:sp>
            <p:nvSpPr>
              <p:cNvPr id="194716" name="Rectangle 1180">
                <a:extLst>
                  <a:ext uri="{FF2B5EF4-FFF2-40B4-BE49-F238E27FC236}">
                    <a16:creationId xmlns:a16="http://schemas.microsoft.com/office/drawing/2014/main" id="{A5401CBE-5E8B-49EE-892D-A927A3A25B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" y="1195"/>
                <a:ext cx="88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w</a:t>
                </a:r>
                <a:endParaRPr lang="pt-BR" altLang="pt-BR"/>
              </a:p>
            </p:txBody>
          </p:sp>
          <p:sp>
            <p:nvSpPr>
              <p:cNvPr id="194717" name="Rectangle 1181">
                <a:extLst>
                  <a:ext uri="{FF2B5EF4-FFF2-40B4-BE49-F238E27FC236}">
                    <a16:creationId xmlns:a16="http://schemas.microsoft.com/office/drawing/2014/main" id="{D575C3F0-D2FF-41ED-BEFA-22708D3A34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" y="1195"/>
                <a:ext cx="31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/>
              </a:p>
            </p:txBody>
          </p:sp>
          <p:sp>
            <p:nvSpPr>
              <p:cNvPr id="194718" name="Rectangle 1182">
                <a:extLst>
                  <a:ext uri="{FF2B5EF4-FFF2-40B4-BE49-F238E27FC236}">
                    <a16:creationId xmlns:a16="http://schemas.microsoft.com/office/drawing/2014/main" id="{954267F9-FC9C-4942-9597-C789FA8E6E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5" y="1195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$</a:t>
                </a:r>
                <a:endParaRPr lang="pt-BR" altLang="pt-BR"/>
              </a:p>
            </p:txBody>
          </p:sp>
          <p:sp>
            <p:nvSpPr>
              <p:cNvPr id="194719" name="Rectangle 1183">
                <a:extLst>
                  <a:ext uri="{FF2B5EF4-FFF2-40B4-BE49-F238E27FC236}">
                    <a16:creationId xmlns:a16="http://schemas.microsoft.com/office/drawing/2014/main" id="{F377AAF9-3D51-4CEB-9DFA-7E70582259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1195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/>
              </a:p>
            </p:txBody>
          </p:sp>
          <p:sp>
            <p:nvSpPr>
              <p:cNvPr id="194720" name="Rectangle 1184">
                <a:extLst>
                  <a:ext uri="{FF2B5EF4-FFF2-40B4-BE49-F238E27FC236}">
                    <a16:creationId xmlns:a16="http://schemas.microsoft.com/office/drawing/2014/main" id="{7119E04A-35E6-4DBB-9C35-92E2DACA84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1" y="1195"/>
                <a:ext cx="31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,</a:t>
                </a:r>
                <a:endParaRPr lang="pt-BR" altLang="pt-BR"/>
              </a:p>
            </p:txBody>
          </p:sp>
          <p:sp>
            <p:nvSpPr>
              <p:cNvPr id="194721" name="Rectangle 1185">
                <a:extLst>
                  <a:ext uri="{FF2B5EF4-FFF2-40B4-BE49-F238E27FC236}">
                    <a16:creationId xmlns:a16="http://schemas.microsoft.com/office/drawing/2014/main" id="{01E487B2-DBC8-40DE-9A56-814996161F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" y="1195"/>
                <a:ext cx="31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/>
              </a:p>
            </p:txBody>
          </p:sp>
          <p:sp>
            <p:nvSpPr>
              <p:cNvPr id="194722" name="Rectangle 1186">
                <a:extLst>
                  <a:ext uri="{FF2B5EF4-FFF2-40B4-BE49-F238E27FC236}">
                    <a16:creationId xmlns:a16="http://schemas.microsoft.com/office/drawing/2014/main" id="{53E5A91F-3FFD-4757-9D13-FF3A9BE4D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6" y="1195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/>
              </a:p>
            </p:txBody>
          </p:sp>
          <p:sp>
            <p:nvSpPr>
              <p:cNvPr id="194723" name="Rectangle 1187">
                <a:extLst>
                  <a:ext uri="{FF2B5EF4-FFF2-40B4-BE49-F238E27FC236}">
                    <a16:creationId xmlns:a16="http://schemas.microsoft.com/office/drawing/2014/main" id="{2B7A2C5A-2B69-4743-8176-71ABC68D8E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8" y="1195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pt-BR" altLang="pt-BR"/>
              </a:p>
            </p:txBody>
          </p:sp>
          <p:sp>
            <p:nvSpPr>
              <p:cNvPr id="194724" name="Rectangle 1188">
                <a:extLst>
                  <a:ext uri="{FF2B5EF4-FFF2-40B4-BE49-F238E27FC236}">
                    <a16:creationId xmlns:a16="http://schemas.microsoft.com/office/drawing/2014/main" id="{9344B33F-B8A8-4D87-BA5F-86E97B92BC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3" y="1195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pt-BR" altLang="pt-BR"/>
              </a:p>
            </p:txBody>
          </p:sp>
          <p:sp>
            <p:nvSpPr>
              <p:cNvPr id="194725" name="Rectangle 1189">
                <a:extLst>
                  <a:ext uri="{FF2B5EF4-FFF2-40B4-BE49-F238E27FC236}">
                    <a16:creationId xmlns:a16="http://schemas.microsoft.com/office/drawing/2014/main" id="{1667B797-999D-4E3B-8D4A-6759724113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8" y="1195"/>
                <a:ext cx="37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(</a:t>
                </a:r>
                <a:endParaRPr lang="pt-BR" altLang="pt-BR"/>
              </a:p>
            </p:txBody>
          </p:sp>
          <p:sp>
            <p:nvSpPr>
              <p:cNvPr id="194726" name="Rectangle 1190">
                <a:extLst>
                  <a:ext uri="{FF2B5EF4-FFF2-40B4-BE49-F238E27FC236}">
                    <a16:creationId xmlns:a16="http://schemas.microsoft.com/office/drawing/2014/main" id="{35146527-EB18-4C5E-B2C9-9BE0862B1F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5" y="1195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$</a:t>
                </a:r>
                <a:endParaRPr lang="pt-BR" altLang="pt-BR"/>
              </a:p>
            </p:txBody>
          </p:sp>
          <p:sp>
            <p:nvSpPr>
              <p:cNvPr id="194727" name="Rectangle 1191">
                <a:extLst>
                  <a:ext uri="{FF2B5EF4-FFF2-40B4-BE49-F238E27FC236}">
                    <a16:creationId xmlns:a16="http://schemas.microsoft.com/office/drawing/2014/main" id="{9E3A6F62-0334-44A3-B8CF-D4716C7FFF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7" y="1195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pt-BR" altLang="pt-BR"/>
              </a:p>
            </p:txBody>
          </p:sp>
          <p:sp>
            <p:nvSpPr>
              <p:cNvPr id="194728" name="Rectangle 1192">
                <a:extLst>
                  <a:ext uri="{FF2B5EF4-FFF2-40B4-BE49-F238E27FC236}">
                    <a16:creationId xmlns:a16="http://schemas.microsoft.com/office/drawing/2014/main" id="{5879061E-10D4-45E9-AB07-D059F89E08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2" y="1195"/>
                <a:ext cx="37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)</a:t>
                </a:r>
                <a:endParaRPr lang="pt-BR" altLang="pt-BR"/>
              </a:p>
            </p:txBody>
          </p:sp>
          <p:sp>
            <p:nvSpPr>
              <p:cNvPr id="194729" name="Rectangle 1193">
                <a:extLst>
                  <a:ext uri="{FF2B5EF4-FFF2-40B4-BE49-F238E27FC236}">
                    <a16:creationId xmlns:a16="http://schemas.microsoft.com/office/drawing/2014/main" id="{3CD999A2-8923-4F55-819E-FF470A9A43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" y="1527"/>
                <a:ext cx="31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l</a:t>
                </a:r>
                <a:endParaRPr lang="pt-BR" altLang="pt-BR"/>
              </a:p>
            </p:txBody>
          </p:sp>
          <p:sp>
            <p:nvSpPr>
              <p:cNvPr id="194730" name="Rectangle 1194">
                <a:extLst>
                  <a:ext uri="{FF2B5EF4-FFF2-40B4-BE49-F238E27FC236}">
                    <a16:creationId xmlns:a16="http://schemas.microsoft.com/office/drawing/2014/main" id="{24F77D53-F633-4AD8-AE53-9919A0970A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" y="1527"/>
                <a:ext cx="88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w</a:t>
                </a:r>
                <a:endParaRPr lang="pt-BR" altLang="pt-BR"/>
              </a:p>
            </p:txBody>
          </p:sp>
          <p:sp>
            <p:nvSpPr>
              <p:cNvPr id="194731" name="Rectangle 1195">
                <a:extLst>
                  <a:ext uri="{FF2B5EF4-FFF2-40B4-BE49-F238E27FC236}">
                    <a16:creationId xmlns:a16="http://schemas.microsoft.com/office/drawing/2014/main" id="{7B1DBD6B-3E6D-4601-B8F6-C9345739C8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" y="1527"/>
                <a:ext cx="31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/>
              </a:p>
            </p:txBody>
          </p:sp>
          <p:sp>
            <p:nvSpPr>
              <p:cNvPr id="194732" name="Rectangle 1196">
                <a:extLst>
                  <a:ext uri="{FF2B5EF4-FFF2-40B4-BE49-F238E27FC236}">
                    <a16:creationId xmlns:a16="http://schemas.microsoft.com/office/drawing/2014/main" id="{51BA57EE-3E7A-4B90-929B-13C14B8AAF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5" y="1527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$</a:t>
                </a:r>
                <a:endParaRPr lang="pt-BR" altLang="pt-BR"/>
              </a:p>
            </p:txBody>
          </p:sp>
          <p:sp>
            <p:nvSpPr>
              <p:cNvPr id="194733" name="Rectangle 1197">
                <a:extLst>
                  <a:ext uri="{FF2B5EF4-FFF2-40B4-BE49-F238E27FC236}">
                    <a16:creationId xmlns:a16="http://schemas.microsoft.com/office/drawing/2014/main" id="{FA9539CD-FAC1-4162-9E03-5C67219B0C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1527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2</a:t>
                </a:r>
                <a:endParaRPr lang="pt-BR" altLang="pt-BR"/>
              </a:p>
            </p:txBody>
          </p:sp>
          <p:sp>
            <p:nvSpPr>
              <p:cNvPr id="194734" name="Rectangle 1198">
                <a:extLst>
                  <a:ext uri="{FF2B5EF4-FFF2-40B4-BE49-F238E27FC236}">
                    <a16:creationId xmlns:a16="http://schemas.microsoft.com/office/drawing/2014/main" id="{46BA4044-B116-42A5-9E10-F18761EA33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1" y="1527"/>
                <a:ext cx="31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,</a:t>
                </a:r>
                <a:endParaRPr lang="pt-BR" altLang="pt-BR"/>
              </a:p>
            </p:txBody>
          </p:sp>
          <p:sp>
            <p:nvSpPr>
              <p:cNvPr id="194735" name="Rectangle 1199">
                <a:extLst>
                  <a:ext uri="{FF2B5EF4-FFF2-40B4-BE49-F238E27FC236}">
                    <a16:creationId xmlns:a16="http://schemas.microsoft.com/office/drawing/2014/main" id="{AD296357-B35F-49DE-B3F8-054DCC9DFE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" y="1527"/>
                <a:ext cx="31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/>
              </a:p>
            </p:txBody>
          </p:sp>
          <p:sp>
            <p:nvSpPr>
              <p:cNvPr id="194736" name="Rectangle 1200">
                <a:extLst>
                  <a:ext uri="{FF2B5EF4-FFF2-40B4-BE49-F238E27FC236}">
                    <a16:creationId xmlns:a16="http://schemas.microsoft.com/office/drawing/2014/main" id="{43CB87B6-0DB8-44C2-B3A8-2E8ECA131F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6" y="1527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2</a:t>
                </a:r>
                <a:endParaRPr lang="pt-BR" altLang="pt-BR"/>
              </a:p>
            </p:txBody>
          </p:sp>
          <p:sp>
            <p:nvSpPr>
              <p:cNvPr id="194737" name="Rectangle 1201">
                <a:extLst>
                  <a:ext uri="{FF2B5EF4-FFF2-40B4-BE49-F238E27FC236}">
                    <a16:creationId xmlns:a16="http://schemas.microsoft.com/office/drawing/2014/main" id="{88EA556B-9E0F-43DA-A827-D4F3316511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8" y="1527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pt-BR" altLang="pt-BR"/>
              </a:p>
            </p:txBody>
          </p:sp>
          <p:sp>
            <p:nvSpPr>
              <p:cNvPr id="194738" name="Rectangle 1202">
                <a:extLst>
                  <a:ext uri="{FF2B5EF4-FFF2-40B4-BE49-F238E27FC236}">
                    <a16:creationId xmlns:a16="http://schemas.microsoft.com/office/drawing/2014/main" id="{3936BB0E-C60F-4332-9BAD-BA9FCC02D7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3" y="1527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pt-BR" altLang="pt-BR"/>
              </a:p>
            </p:txBody>
          </p:sp>
          <p:sp>
            <p:nvSpPr>
              <p:cNvPr id="194739" name="Rectangle 1203">
                <a:extLst>
                  <a:ext uri="{FF2B5EF4-FFF2-40B4-BE49-F238E27FC236}">
                    <a16:creationId xmlns:a16="http://schemas.microsoft.com/office/drawing/2014/main" id="{AC330C2A-D96C-44A5-94A4-E46F1A0815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8" y="1527"/>
                <a:ext cx="37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(</a:t>
                </a:r>
                <a:endParaRPr lang="pt-BR" altLang="pt-BR"/>
              </a:p>
            </p:txBody>
          </p:sp>
          <p:sp>
            <p:nvSpPr>
              <p:cNvPr id="194740" name="Rectangle 1204">
                <a:extLst>
                  <a:ext uri="{FF2B5EF4-FFF2-40B4-BE49-F238E27FC236}">
                    <a16:creationId xmlns:a16="http://schemas.microsoft.com/office/drawing/2014/main" id="{03590346-2976-40E5-AD8F-90DE477DF4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5" y="1527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$</a:t>
                </a:r>
                <a:endParaRPr lang="pt-BR" altLang="pt-BR"/>
              </a:p>
            </p:txBody>
          </p:sp>
          <p:sp>
            <p:nvSpPr>
              <p:cNvPr id="194741" name="Rectangle 1205">
                <a:extLst>
                  <a:ext uri="{FF2B5EF4-FFF2-40B4-BE49-F238E27FC236}">
                    <a16:creationId xmlns:a16="http://schemas.microsoft.com/office/drawing/2014/main" id="{861D4FC7-E661-4915-9FA4-DB8372B12D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7" y="1527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pt-BR" altLang="pt-BR"/>
              </a:p>
            </p:txBody>
          </p:sp>
          <p:sp>
            <p:nvSpPr>
              <p:cNvPr id="194742" name="Rectangle 1206">
                <a:extLst>
                  <a:ext uri="{FF2B5EF4-FFF2-40B4-BE49-F238E27FC236}">
                    <a16:creationId xmlns:a16="http://schemas.microsoft.com/office/drawing/2014/main" id="{1F8C4332-4BEC-4372-BAAE-7D264A00D0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2" y="1527"/>
                <a:ext cx="37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)</a:t>
                </a:r>
                <a:endParaRPr lang="pt-BR" altLang="pt-BR"/>
              </a:p>
            </p:txBody>
          </p:sp>
          <p:sp>
            <p:nvSpPr>
              <p:cNvPr id="194743" name="Rectangle 1207">
                <a:extLst>
                  <a:ext uri="{FF2B5EF4-FFF2-40B4-BE49-F238E27FC236}">
                    <a16:creationId xmlns:a16="http://schemas.microsoft.com/office/drawing/2014/main" id="{2DCF61B9-5E86-49F6-A07E-98B81A4909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" y="1857"/>
                <a:ext cx="31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l</a:t>
                </a:r>
                <a:endParaRPr lang="pt-BR" altLang="pt-BR"/>
              </a:p>
            </p:txBody>
          </p:sp>
          <p:sp>
            <p:nvSpPr>
              <p:cNvPr id="194744" name="Rectangle 1208">
                <a:extLst>
                  <a:ext uri="{FF2B5EF4-FFF2-40B4-BE49-F238E27FC236}">
                    <a16:creationId xmlns:a16="http://schemas.microsoft.com/office/drawing/2014/main" id="{8D8A38FB-14FA-4721-B988-31EF7284D0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" y="1857"/>
                <a:ext cx="88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w</a:t>
                </a:r>
                <a:endParaRPr lang="pt-BR" altLang="pt-BR"/>
              </a:p>
            </p:txBody>
          </p:sp>
          <p:sp>
            <p:nvSpPr>
              <p:cNvPr id="194745" name="Rectangle 1209">
                <a:extLst>
                  <a:ext uri="{FF2B5EF4-FFF2-40B4-BE49-F238E27FC236}">
                    <a16:creationId xmlns:a16="http://schemas.microsoft.com/office/drawing/2014/main" id="{8753F324-51D6-4CC4-9C3C-28F7A1671A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" y="1857"/>
                <a:ext cx="31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/>
              </a:p>
            </p:txBody>
          </p:sp>
          <p:sp>
            <p:nvSpPr>
              <p:cNvPr id="194746" name="Rectangle 1210">
                <a:extLst>
                  <a:ext uri="{FF2B5EF4-FFF2-40B4-BE49-F238E27FC236}">
                    <a16:creationId xmlns:a16="http://schemas.microsoft.com/office/drawing/2014/main" id="{38E66F99-9AF3-4FFC-8981-3F5270E2D8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5" y="1857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$</a:t>
                </a:r>
                <a:endParaRPr lang="pt-BR" altLang="pt-BR"/>
              </a:p>
            </p:txBody>
          </p:sp>
          <p:sp>
            <p:nvSpPr>
              <p:cNvPr id="194747" name="Rectangle 1211">
                <a:extLst>
                  <a:ext uri="{FF2B5EF4-FFF2-40B4-BE49-F238E27FC236}">
                    <a16:creationId xmlns:a16="http://schemas.microsoft.com/office/drawing/2014/main" id="{FCEC6EDD-C468-470B-BACA-C39301EA03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1857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3</a:t>
                </a:r>
                <a:endParaRPr lang="pt-BR" altLang="pt-BR"/>
              </a:p>
            </p:txBody>
          </p:sp>
          <p:sp>
            <p:nvSpPr>
              <p:cNvPr id="194748" name="Rectangle 1212">
                <a:extLst>
                  <a:ext uri="{FF2B5EF4-FFF2-40B4-BE49-F238E27FC236}">
                    <a16:creationId xmlns:a16="http://schemas.microsoft.com/office/drawing/2014/main" id="{5A9E726A-AD3D-48E7-9387-663AB6C04B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1" y="1857"/>
                <a:ext cx="31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,</a:t>
                </a:r>
                <a:endParaRPr lang="pt-BR" altLang="pt-BR"/>
              </a:p>
            </p:txBody>
          </p:sp>
          <p:sp>
            <p:nvSpPr>
              <p:cNvPr id="194749" name="Rectangle 1213">
                <a:extLst>
                  <a:ext uri="{FF2B5EF4-FFF2-40B4-BE49-F238E27FC236}">
                    <a16:creationId xmlns:a16="http://schemas.microsoft.com/office/drawing/2014/main" id="{B65962D6-9315-411F-B399-BA3D4812A2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" y="1857"/>
                <a:ext cx="31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/>
              </a:p>
            </p:txBody>
          </p:sp>
          <p:sp>
            <p:nvSpPr>
              <p:cNvPr id="194750" name="Rectangle 1214">
                <a:extLst>
                  <a:ext uri="{FF2B5EF4-FFF2-40B4-BE49-F238E27FC236}">
                    <a16:creationId xmlns:a16="http://schemas.microsoft.com/office/drawing/2014/main" id="{E9A70C2B-531B-473B-A076-A3E7A3E138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6" y="1857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3</a:t>
                </a:r>
                <a:endParaRPr lang="pt-BR" altLang="pt-BR"/>
              </a:p>
            </p:txBody>
          </p:sp>
          <p:sp>
            <p:nvSpPr>
              <p:cNvPr id="194751" name="Rectangle 1215">
                <a:extLst>
                  <a:ext uri="{FF2B5EF4-FFF2-40B4-BE49-F238E27FC236}">
                    <a16:creationId xmlns:a16="http://schemas.microsoft.com/office/drawing/2014/main" id="{5479F15D-20C7-4A16-BD0E-EB9101A9D3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8" y="1857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pt-BR" altLang="pt-BR"/>
              </a:p>
            </p:txBody>
          </p:sp>
          <p:sp>
            <p:nvSpPr>
              <p:cNvPr id="194752" name="Rectangle 1216">
                <a:extLst>
                  <a:ext uri="{FF2B5EF4-FFF2-40B4-BE49-F238E27FC236}">
                    <a16:creationId xmlns:a16="http://schemas.microsoft.com/office/drawing/2014/main" id="{3B487D2D-AEC0-4974-B647-A25A59837D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3" y="1857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pt-BR" altLang="pt-BR"/>
              </a:p>
            </p:txBody>
          </p:sp>
          <p:sp>
            <p:nvSpPr>
              <p:cNvPr id="194753" name="Rectangle 1217">
                <a:extLst>
                  <a:ext uri="{FF2B5EF4-FFF2-40B4-BE49-F238E27FC236}">
                    <a16:creationId xmlns:a16="http://schemas.microsoft.com/office/drawing/2014/main" id="{16FC1CB9-661A-4CED-94BC-02DD252C2E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8" y="1857"/>
                <a:ext cx="37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(</a:t>
                </a:r>
                <a:endParaRPr lang="pt-BR" altLang="pt-BR"/>
              </a:p>
            </p:txBody>
          </p:sp>
          <p:sp>
            <p:nvSpPr>
              <p:cNvPr id="194754" name="Rectangle 1218">
                <a:extLst>
                  <a:ext uri="{FF2B5EF4-FFF2-40B4-BE49-F238E27FC236}">
                    <a16:creationId xmlns:a16="http://schemas.microsoft.com/office/drawing/2014/main" id="{52DECDEE-0580-456B-9127-7B5D835008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5" y="1857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$</a:t>
                </a:r>
                <a:endParaRPr lang="pt-BR" altLang="pt-BR"/>
              </a:p>
            </p:txBody>
          </p:sp>
          <p:sp>
            <p:nvSpPr>
              <p:cNvPr id="194755" name="Rectangle 1219">
                <a:extLst>
                  <a:ext uri="{FF2B5EF4-FFF2-40B4-BE49-F238E27FC236}">
                    <a16:creationId xmlns:a16="http://schemas.microsoft.com/office/drawing/2014/main" id="{22106A3D-A848-4063-931E-7C96226B34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7" y="1857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pt-BR" altLang="pt-BR"/>
              </a:p>
            </p:txBody>
          </p:sp>
          <p:sp>
            <p:nvSpPr>
              <p:cNvPr id="194756" name="Rectangle 1220">
                <a:extLst>
                  <a:ext uri="{FF2B5EF4-FFF2-40B4-BE49-F238E27FC236}">
                    <a16:creationId xmlns:a16="http://schemas.microsoft.com/office/drawing/2014/main" id="{652FACBC-538D-4322-880B-D3A3F4C4DC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2" y="1857"/>
                <a:ext cx="37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)</a:t>
                </a:r>
                <a:endParaRPr lang="pt-BR" altLang="pt-BR"/>
              </a:p>
            </p:txBody>
          </p:sp>
          <p:sp>
            <p:nvSpPr>
              <p:cNvPr id="194757" name="Line 1221">
                <a:extLst>
                  <a:ext uri="{FF2B5EF4-FFF2-40B4-BE49-F238E27FC236}">
                    <a16:creationId xmlns:a16="http://schemas.microsoft.com/office/drawing/2014/main" id="{29BACCA3-D22B-4B6D-970A-EAC46C2D6C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2" y="1205"/>
                <a:ext cx="3" cy="89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58" name="Freeform 1222">
                <a:extLst>
                  <a:ext uri="{FF2B5EF4-FFF2-40B4-BE49-F238E27FC236}">
                    <a16:creationId xmlns:a16="http://schemas.microsoft.com/office/drawing/2014/main" id="{D4870055-71C8-4E56-B09E-0B389B0E9B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" y="2033"/>
                <a:ext cx="58" cy="56"/>
              </a:xfrm>
              <a:custGeom>
                <a:avLst/>
                <a:gdLst>
                  <a:gd name="T0" fmla="*/ 58 w 58"/>
                  <a:gd name="T1" fmla="*/ 0 h 56"/>
                  <a:gd name="T2" fmla="*/ 0 w 58"/>
                  <a:gd name="T3" fmla="*/ 0 h 56"/>
                  <a:gd name="T4" fmla="*/ 31 w 58"/>
                  <a:gd name="T5" fmla="*/ 56 h 56"/>
                  <a:gd name="T6" fmla="*/ 58 w 58"/>
                  <a:gd name="T7" fmla="*/ 0 h 56"/>
                  <a:gd name="T8" fmla="*/ 58 w 58"/>
                  <a:gd name="T9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56">
                    <a:moveTo>
                      <a:pt x="58" y="0"/>
                    </a:moveTo>
                    <a:lnTo>
                      <a:pt x="0" y="0"/>
                    </a:lnTo>
                    <a:lnTo>
                      <a:pt x="31" y="56"/>
                    </a:lnTo>
                    <a:lnTo>
                      <a:pt x="58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59" name="Line 1223">
                <a:extLst>
                  <a:ext uri="{FF2B5EF4-FFF2-40B4-BE49-F238E27FC236}">
                    <a16:creationId xmlns:a16="http://schemas.microsoft.com/office/drawing/2014/main" id="{4CE97C32-B18F-4E5C-B7BD-5B6F67B730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17" y="894"/>
                <a:ext cx="4817" cy="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60" name="Freeform 1224">
                <a:extLst>
                  <a:ext uri="{FF2B5EF4-FFF2-40B4-BE49-F238E27FC236}">
                    <a16:creationId xmlns:a16="http://schemas.microsoft.com/office/drawing/2014/main" id="{12AD852C-A034-4272-9980-F9063E411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0" y="867"/>
                <a:ext cx="58" cy="57"/>
              </a:xfrm>
              <a:custGeom>
                <a:avLst/>
                <a:gdLst>
                  <a:gd name="T0" fmla="*/ 0 w 58"/>
                  <a:gd name="T1" fmla="*/ 0 h 57"/>
                  <a:gd name="T2" fmla="*/ 0 w 58"/>
                  <a:gd name="T3" fmla="*/ 57 h 57"/>
                  <a:gd name="T4" fmla="*/ 58 w 58"/>
                  <a:gd name="T5" fmla="*/ 30 h 57"/>
                  <a:gd name="T6" fmla="*/ 0 w 58"/>
                  <a:gd name="T7" fmla="*/ 0 h 57"/>
                  <a:gd name="T8" fmla="*/ 0 w 58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57">
                    <a:moveTo>
                      <a:pt x="0" y="0"/>
                    </a:moveTo>
                    <a:lnTo>
                      <a:pt x="0" y="57"/>
                    </a:lnTo>
                    <a:lnTo>
                      <a:pt x="58" y="3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61" name="Line 1225">
                <a:extLst>
                  <a:ext uri="{FF2B5EF4-FFF2-40B4-BE49-F238E27FC236}">
                    <a16:creationId xmlns:a16="http://schemas.microsoft.com/office/drawing/2014/main" id="{46429B8B-2988-44EC-AB07-B68942DFF2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09" y="897"/>
                <a:ext cx="4" cy="5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62" name="Rectangle 1226">
                <a:extLst>
                  <a:ext uri="{FF2B5EF4-FFF2-40B4-BE49-F238E27FC236}">
                    <a16:creationId xmlns:a16="http://schemas.microsoft.com/office/drawing/2014/main" id="{FEA6FB2E-03B3-441F-90EE-DC6AFE4B1B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5" y="721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2</a:t>
                </a:r>
                <a:endParaRPr lang="pt-BR" altLang="pt-BR"/>
              </a:p>
            </p:txBody>
          </p:sp>
          <p:sp>
            <p:nvSpPr>
              <p:cNvPr id="194763" name="Line 1227">
                <a:extLst>
                  <a:ext uri="{FF2B5EF4-FFF2-40B4-BE49-F238E27FC236}">
                    <a16:creationId xmlns:a16="http://schemas.microsoft.com/office/drawing/2014/main" id="{E31D67DA-B4FB-4D73-B8D7-93C45B7832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22" y="897"/>
                <a:ext cx="3" cy="5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64" name="Rectangle 1228">
                <a:extLst>
                  <a:ext uri="{FF2B5EF4-FFF2-40B4-BE49-F238E27FC236}">
                    <a16:creationId xmlns:a16="http://schemas.microsoft.com/office/drawing/2014/main" id="{75736970-21A7-4F0F-8410-9EF2B4CBB1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8" y="721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4</a:t>
                </a:r>
                <a:endParaRPr lang="pt-BR" altLang="pt-BR"/>
              </a:p>
            </p:txBody>
          </p:sp>
          <p:sp>
            <p:nvSpPr>
              <p:cNvPr id="194765" name="Line 1229">
                <a:extLst>
                  <a:ext uri="{FF2B5EF4-FFF2-40B4-BE49-F238E27FC236}">
                    <a16:creationId xmlns:a16="http://schemas.microsoft.com/office/drawing/2014/main" id="{2A57BDEC-203C-4F35-BA00-8741C3819D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5" y="897"/>
                <a:ext cx="3" cy="5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66" name="Rectangle 1230">
                <a:extLst>
                  <a:ext uri="{FF2B5EF4-FFF2-40B4-BE49-F238E27FC236}">
                    <a16:creationId xmlns:a16="http://schemas.microsoft.com/office/drawing/2014/main" id="{74471D97-B962-4B92-9BE4-D2AB761394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1" y="721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6</a:t>
                </a:r>
                <a:endParaRPr lang="pt-BR" altLang="pt-BR"/>
              </a:p>
            </p:txBody>
          </p:sp>
          <p:sp>
            <p:nvSpPr>
              <p:cNvPr id="194767" name="Line 1231">
                <a:extLst>
                  <a:ext uri="{FF2B5EF4-FFF2-40B4-BE49-F238E27FC236}">
                    <a16:creationId xmlns:a16="http://schemas.microsoft.com/office/drawing/2014/main" id="{E6D04677-C332-415B-998F-5536D0C830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8" y="897"/>
                <a:ext cx="3" cy="5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68" name="Rectangle 1232">
                <a:extLst>
                  <a:ext uri="{FF2B5EF4-FFF2-40B4-BE49-F238E27FC236}">
                    <a16:creationId xmlns:a16="http://schemas.microsoft.com/office/drawing/2014/main" id="{5876BF34-194B-4B4A-BD93-CD0AD33E1B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3" y="721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8</a:t>
                </a:r>
                <a:endParaRPr lang="pt-BR" altLang="pt-BR"/>
              </a:p>
            </p:txBody>
          </p:sp>
          <p:sp>
            <p:nvSpPr>
              <p:cNvPr id="194769" name="Line 1233">
                <a:extLst>
                  <a:ext uri="{FF2B5EF4-FFF2-40B4-BE49-F238E27FC236}">
                    <a16:creationId xmlns:a16="http://schemas.microsoft.com/office/drawing/2014/main" id="{46974951-A5EB-415C-A599-6A93B30119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60" y="897"/>
                <a:ext cx="4" cy="5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70" name="Rectangle 1234">
                <a:extLst>
                  <a:ext uri="{FF2B5EF4-FFF2-40B4-BE49-F238E27FC236}">
                    <a16:creationId xmlns:a16="http://schemas.microsoft.com/office/drawing/2014/main" id="{AE7E1B23-B2F5-4827-A81D-E32333C78E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2" y="721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/>
              </a:p>
            </p:txBody>
          </p:sp>
          <p:sp>
            <p:nvSpPr>
              <p:cNvPr id="194771" name="Rectangle 1235">
                <a:extLst>
                  <a:ext uri="{FF2B5EF4-FFF2-40B4-BE49-F238E27FC236}">
                    <a16:creationId xmlns:a16="http://schemas.microsoft.com/office/drawing/2014/main" id="{5ADDE376-F1D0-4041-8152-A77078D148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7" y="721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pt-BR" altLang="pt-BR"/>
              </a:p>
            </p:txBody>
          </p:sp>
          <p:sp>
            <p:nvSpPr>
              <p:cNvPr id="194772" name="Line 1236">
                <a:extLst>
                  <a:ext uri="{FF2B5EF4-FFF2-40B4-BE49-F238E27FC236}">
                    <a16:creationId xmlns:a16="http://schemas.microsoft.com/office/drawing/2014/main" id="{142ACC08-E3F3-45BD-A02F-FE5CC106CB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73" y="897"/>
                <a:ext cx="4" cy="5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73" name="Rectangle 1237">
                <a:extLst>
                  <a:ext uri="{FF2B5EF4-FFF2-40B4-BE49-F238E27FC236}">
                    <a16:creationId xmlns:a16="http://schemas.microsoft.com/office/drawing/2014/main" id="{ADF6B949-64B4-41E9-A6CD-5CA54EE6E5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5" y="721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/>
              </a:p>
            </p:txBody>
          </p:sp>
          <p:sp>
            <p:nvSpPr>
              <p:cNvPr id="194774" name="Rectangle 1238">
                <a:extLst>
                  <a:ext uri="{FF2B5EF4-FFF2-40B4-BE49-F238E27FC236}">
                    <a16:creationId xmlns:a16="http://schemas.microsoft.com/office/drawing/2014/main" id="{F4D98AE3-8012-4EBC-A31B-5D4F4B97D2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0" y="721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2</a:t>
                </a:r>
                <a:endParaRPr lang="pt-BR" altLang="pt-BR"/>
              </a:p>
            </p:txBody>
          </p:sp>
          <p:sp>
            <p:nvSpPr>
              <p:cNvPr id="194775" name="Rectangle 1239">
                <a:extLst>
                  <a:ext uri="{FF2B5EF4-FFF2-40B4-BE49-F238E27FC236}">
                    <a16:creationId xmlns:a16="http://schemas.microsoft.com/office/drawing/2014/main" id="{2C89466B-1803-47BC-AA9A-CAEA13A862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11" y="721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/>
              </a:p>
            </p:txBody>
          </p:sp>
          <p:sp>
            <p:nvSpPr>
              <p:cNvPr id="194776" name="Rectangle 1240">
                <a:extLst>
                  <a:ext uri="{FF2B5EF4-FFF2-40B4-BE49-F238E27FC236}">
                    <a16:creationId xmlns:a16="http://schemas.microsoft.com/office/drawing/2014/main" id="{C41A7A2F-473C-4901-B982-F43E0913BB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2" y="721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4</a:t>
                </a:r>
                <a:endParaRPr lang="pt-BR" altLang="pt-BR"/>
              </a:p>
            </p:txBody>
          </p:sp>
          <p:sp>
            <p:nvSpPr>
              <p:cNvPr id="194777" name="Line 1241">
                <a:extLst>
                  <a:ext uri="{FF2B5EF4-FFF2-40B4-BE49-F238E27FC236}">
                    <a16:creationId xmlns:a16="http://schemas.microsoft.com/office/drawing/2014/main" id="{0851A080-C555-4BC0-B1A7-954CD060F9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79" y="897"/>
                <a:ext cx="1" cy="5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78" name="Line 1242">
                <a:extLst>
                  <a:ext uri="{FF2B5EF4-FFF2-40B4-BE49-F238E27FC236}">
                    <a16:creationId xmlns:a16="http://schemas.microsoft.com/office/drawing/2014/main" id="{43A67327-503C-45DD-AA71-079EE92065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92" y="897"/>
                <a:ext cx="1" cy="5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79" name="Line 1243">
                <a:extLst>
                  <a:ext uri="{FF2B5EF4-FFF2-40B4-BE49-F238E27FC236}">
                    <a16:creationId xmlns:a16="http://schemas.microsoft.com/office/drawing/2014/main" id="{94D5E08B-F87F-4D6C-8E47-21AF3F8AC7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05" y="897"/>
                <a:ext cx="1" cy="5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80" name="Rectangle 1244">
                <a:extLst>
                  <a:ext uri="{FF2B5EF4-FFF2-40B4-BE49-F238E27FC236}">
                    <a16:creationId xmlns:a16="http://schemas.microsoft.com/office/drawing/2014/main" id="{4DE7FE53-FFFD-4C0D-8A51-EAB7F24876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4" y="721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/>
              </a:p>
            </p:txBody>
          </p:sp>
          <p:sp>
            <p:nvSpPr>
              <p:cNvPr id="194781" name="Rectangle 1245">
                <a:extLst>
                  <a:ext uri="{FF2B5EF4-FFF2-40B4-BE49-F238E27FC236}">
                    <a16:creationId xmlns:a16="http://schemas.microsoft.com/office/drawing/2014/main" id="{15C27FFC-7F0A-430B-B092-FD503E3DE6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5" y="721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6</a:t>
                </a:r>
                <a:endParaRPr lang="pt-BR" altLang="pt-BR"/>
              </a:p>
            </p:txBody>
          </p:sp>
          <p:sp>
            <p:nvSpPr>
              <p:cNvPr id="194782" name="Rectangle 1246">
                <a:extLst>
                  <a:ext uri="{FF2B5EF4-FFF2-40B4-BE49-F238E27FC236}">
                    <a16:creationId xmlns:a16="http://schemas.microsoft.com/office/drawing/2014/main" id="{39DC84B9-77E0-4066-84D9-3F73F3EB4D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26" y="721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/>
              </a:p>
            </p:txBody>
          </p:sp>
          <p:sp>
            <p:nvSpPr>
              <p:cNvPr id="194783" name="Rectangle 1247">
                <a:extLst>
                  <a:ext uri="{FF2B5EF4-FFF2-40B4-BE49-F238E27FC236}">
                    <a16:creationId xmlns:a16="http://schemas.microsoft.com/office/drawing/2014/main" id="{1F525D42-AF20-4BCF-8E20-82CBB7D7F0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91" y="721"/>
                <a:ext cx="63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71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7145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defTabSz="7620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pt-BR" altLang="pt-BR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8</a:t>
                </a:r>
                <a:endParaRPr lang="pt-BR" altLang="pt-BR"/>
              </a:p>
            </p:txBody>
          </p:sp>
          <p:sp>
            <p:nvSpPr>
              <p:cNvPr id="194784" name="Freeform 1248">
                <a:extLst>
                  <a:ext uri="{FF2B5EF4-FFF2-40B4-BE49-F238E27FC236}">
                    <a16:creationId xmlns:a16="http://schemas.microsoft.com/office/drawing/2014/main" id="{8FC5B108-E1EC-451C-ADED-34DB62A83A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55" y="2711"/>
                <a:ext cx="58" cy="56"/>
              </a:xfrm>
              <a:custGeom>
                <a:avLst/>
                <a:gdLst>
                  <a:gd name="T0" fmla="*/ 0 w 58"/>
                  <a:gd name="T1" fmla="*/ 0 h 56"/>
                  <a:gd name="T2" fmla="*/ 0 w 58"/>
                  <a:gd name="T3" fmla="*/ 56 h 56"/>
                  <a:gd name="T4" fmla="*/ 58 w 58"/>
                  <a:gd name="T5" fmla="*/ 26 h 56"/>
                  <a:gd name="T6" fmla="*/ 0 w 58"/>
                  <a:gd name="T7" fmla="*/ 0 h 56"/>
                  <a:gd name="T8" fmla="*/ 0 w 58"/>
                  <a:gd name="T9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56">
                    <a:moveTo>
                      <a:pt x="0" y="0"/>
                    </a:moveTo>
                    <a:lnTo>
                      <a:pt x="0" y="56"/>
                    </a:lnTo>
                    <a:lnTo>
                      <a:pt x="58" y="2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4785" name="Line 1249">
                <a:extLst>
                  <a:ext uri="{FF2B5EF4-FFF2-40B4-BE49-F238E27FC236}">
                    <a16:creationId xmlns:a16="http://schemas.microsoft.com/office/drawing/2014/main" id="{7DEEA703-5762-4881-9A31-93FB292747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17" y="2741"/>
                <a:ext cx="3952" cy="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94787" name="Line 1251">
              <a:extLst>
                <a:ext uri="{FF2B5EF4-FFF2-40B4-BE49-F238E27FC236}">
                  <a16:creationId xmlns:a16="http://schemas.microsoft.com/office/drawing/2014/main" id="{E3A08A1C-F321-44F7-8E7C-10B394D966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09" y="2747"/>
              <a:ext cx="4" cy="5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788" name="Rectangle 1252">
              <a:extLst>
                <a:ext uri="{FF2B5EF4-FFF2-40B4-BE49-F238E27FC236}">
                  <a16:creationId xmlns:a16="http://schemas.microsoft.com/office/drawing/2014/main" id="{490771AD-2294-4571-B389-D6CF7876CD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5" y="2572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194789" name="Line 1253">
              <a:extLst>
                <a:ext uri="{FF2B5EF4-FFF2-40B4-BE49-F238E27FC236}">
                  <a16:creationId xmlns:a16="http://schemas.microsoft.com/office/drawing/2014/main" id="{41FE5E0B-EF6D-4C5E-BF44-283B3F2C0E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22" y="2747"/>
              <a:ext cx="3" cy="5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790" name="Rectangle 1254">
              <a:extLst>
                <a:ext uri="{FF2B5EF4-FFF2-40B4-BE49-F238E27FC236}">
                  <a16:creationId xmlns:a16="http://schemas.microsoft.com/office/drawing/2014/main" id="{079AB2FB-5E29-4D1F-8CE0-875537D98B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8" y="2572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pt-BR" altLang="pt-BR"/>
            </a:p>
          </p:txBody>
        </p:sp>
        <p:sp>
          <p:nvSpPr>
            <p:cNvPr id="194791" name="Line 1255">
              <a:extLst>
                <a:ext uri="{FF2B5EF4-FFF2-40B4-BE49-F238E27FC236}">
                  <a16:creationId xmlns:a16="http://schemas.microsoft.com/office/drawing/2014/main" id="{DFA61288-3DC5-4A03-977A-7B6CD1E2C7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5" y="2747"/>
              <a:ext cx="3" cy="5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792" name="Rectangle 1256">
              <a:extLst>
                <a:ext uri="{FF2B5EF4-FFF2-40B4-BE49-F238E27FC236}">
                  <a16:creationId xmlns:a16="http://schemas.microsoft.com/office/drawing/2014/main" id="{6DD52758-283A-4F8F-80D9-39EB4B308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1" y="2572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  <a:endParaRPr lang="pt-BR" altLang="pt-BR"/>
            </a:p>
          </p:txBody>
        </p:sp>
        <p:sp>
          <p:nvSpPr>
            <p:cNvPr id="194793" name="Line 1257">
              <a:extLst>
                <a:ext uri="{FF2B5EF4-FFF2-40B4-BE49-F238E27FC236}">
                  <a16:creationId xmlns:a16="http://schemas.microsoft.com/office/drawing/2014/main" id="{63EBC660-18CE-4872-8300-3C0922B5F0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48" y="2747"/>
              <a:ext cx="3" cy="5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794" name="Rectangle 1258">
              <a:extLst>
                <a:ext uri="{FF2B5EF4-FFF2-40B4-BE49-F238E27FC236}">
                  <a16:creationId xmlns:a16="http://schemas.microsoft.com/office/drawing/2014/main" id="{4D997CD8-80CE-4665-91F3-E02C90EBE3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3" y="2572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8</a:t>
              </a:r>
              <a:endParaRPr lang="pt-BR" altLang="pt-BR"/>
            </a:p>
          </p:txBody>
        </p:sp>
        <p:sp>
          <p:nvSpPr>
            <p:cNvPr id="194795" name="Line 1259">
              <a:extLst>
                <a:ext uri="{FF2B5EF4-FFF2-40B4-BE49-F238E27FC236}">
                  <a16:creationId xmlns:a16="http://schemas.microsoft.com/office/drawing/2014/main" id="{C2D08C68-3927-4220-82C8-9EE41F3DD8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60" y="2747"/>
              <a:ext cx="4" cy="5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796" name="Rectangle 1260">
              <a:extLst>
                <a:ext uri="{FF2B5EF4-FFF2-40B4-BE49-F238E27FC236}">
                  <a16:creationId xmlns:a16="http://schemas.microsoft.com/office/drawing/2014/main" id="{C792EF35-B976-4E6D-8A1B-4C37BF3916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2572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pt-BR" altLang="pt-BR"/>
            </a:p>
          </p:txBody>
        </p:sp>
        <p:sp>
          <p:nvSpPr>
            <p:cNvPr id="194797" name="Rectangle 1261">
              <a:extLst>
                <a:ext uri="{FF2B5EF4-FFF2-40B4-BE49-F238E27FC236}">
                  <a16:creationId xmlns:a16="http://schemas.microsoft.com/office/drawing/2014/main" id="{AB35F8E7-EAEF-4C25-96BB-C59DE4E5B8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7" y="2572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194798" name="Line 1262">
              <a:extLst>
                <a:ext uri="{FF2B5EF4-FFF2-40B4-BE49-F238E27FC236}">
                  <a16:creationId xmlns:a16="http://schemas.microsoft.com/office/drawing/2014/main" id="{CE4C633E-7E25-490B-AE7F-23EC53DFA6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73" y="2747"/>
              <a:ext cx="4" cy="5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799" name="Line 1263">
              <a:extLst>
                <a:ext uri="{FF2B5EF4-FFF2-40B4-BE49-F238E27FC236}">
                  <a16:creationId xmlns:a16="http://schemas.microsoft.com/office/drawing/2014/main" id="{67A43B6B-5234-45E9-B21C-EC1B67C3C5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76" y="2747"/>
              <a:ext cx="1" cy="5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00" name="Rectangle 1264">
              <a:extLst>
                <a:ext uri="{FF2B5EF4-FFF2-40B4-BE49-F238E27FC236}">
                  <a16:creationId xmlns:a16="http://schemas.microsoft.com/office/drawing/2014/main" id="{686DEFFF-DE20-41C5-A982-C578F0DA4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5" y="2572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pt-BR" altLang="pt-BR"/>
            </a:p>
          </p:txBody>
        </p:sp>
        <p:sp>
          <p:nvSpPr>
            <p:cNvPr id="194801" name="Rectangle 1265">
              <a:extLst>
                <a:ext uri="{FF2B5EF4-FFF2-40B4-BE49-F238E27FC236}">
                  <a16:creationId xmlns:a16="http://schemas.microsoft.com/office/drawing/2014/main" id="{2B0BC4C2-6FBF-4479-ABFA-86AE65DAB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0" y="2572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194802" name="Rectangle 1266">
              <a:extLst>
                <a:ext uri="{FF2B5EF4-FFF2-40B4-BE49-F238E27FC236}">
                  <a16:creationId xmlns:a16="http://schemas.microsoft.com/office/drawing/2014/main" id="{43188435-4F31-4F5D-8805-2434FBDB3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1" y="2568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pt-BR" altLang="pt-BR"/>
            </a:p>
          </p:txBody>
        </p:sp>
        <p:sp>
          <p:nvSpPr>
            <p:cNvPr id="194803" name="Rectangle 1267">
              <a:extLst>
                <a:ext uri="{FF2B5EF4-FFF2-40B4-BE49-F238E27FC236}">
                  <a16:creationId xmlns:a16="http://schemas.microsoft.com/office/drawing/2014/main" id="{6E637976-A4E2-4980-8748-1470DEB07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2" y="2568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pt-BR" altLang="pt-BR"/>
            </a:p>
          </p:txBody>
        </p:sp>
        <p:sp>
          <p:nvSpPr>
            <p:cNvPr id="194804" name="Rectangle 1268">
              <a:extLst>
                <a:ext uri="{FF2B5EF4-FFF2-40B4-BE49-F238E27FC236}">
                  <a16:creationId xmlns:a16="http://schemas.microsoft.com/office/drawing/2014/main" id="{80BE09C2-B43C-41BB-9E70-6FF07330E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2" y="2020"/>
              <a:ext cx="47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100">
                  <a:solidFill>
                    <a:srgbClr val="000000"/>
                  </a:solidFill>
                  <a:latin typeface="Arial" panose="020B0604020202020204" pitchFamily="34" charset="0"/>
                </a:rPr>
                <a:t>.</a:t>
              </a:r>
              <a:endParaRPr lang="pt-BR" altLang="pt-BR"/>
            </a:p>
          </p:txBody>
        </p:sp>
        <p:sp>
          <p:nvSpPr>
            <p:cNvPr id="194805" name="Rectangle 1269">
              <a:extLst>
                <a:ext uri="{FF2B5EF4-FFF2-40B4-BE49-F238E27FC236}">
                  <a16:creationId xmlns:a16="http://schemas.microsoft.com/office/drawing/2014/main" id="{F9EBBE89-DEB8-4055-B0FE-69AC89844B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0" y="2020"/>
              <a:ext cx="47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100">
                  <a:solidFill>
                    <a:srgbClr val="000000"/>
                  </a:solidFill>
                  <a:latin typeface="Arial" panose="020B0604020202020204" pitchFamily="34" charset="0"/>
                </a:rPr>
                <a:t>.</a:t>
              </a:r>
              <a:endParaRPr lang="pt-BR" altLang="pt-BR"/>
            </a:p>
          </p:txBody>
        </p:sp>
        <p:sp>
          <p:nvSpPr>
            <p:cNvPr id="194806" name="Rectangle 1270">
              <a:extLst>
                <a:ext uri="{FF2B5EF4-FFF2-40B4-BE49-F238E27FC236}">
                  <a16:creationId xmlns:a16="http://schemas.microsoft.com/office/drawing/2014/main" id="{21754B79-EE4B-4B0A-8DF9-09DA92D3B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8" y="2020"/>
              <a:ext cx="47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100">
                  <a:solidFill>
                    <a:srgbClr val="000000"/>
                  </a:solidFill>
                  <a:latin typeface="Arial" panose="020B0604020202020204" pitchFamily="34" charset="0"/>
                </a:rPr>
                <a:t>.</a:t>
              </a:r>
              <a:endParaRPr lang="pt-BR" altLang="pt-BR"/>
            </a:p>
          </p:txBody>
        </p:sp>
        <p:sp>
          <p:nvSpPr>
            <p:cNvPr id="194848" name="Rectangle 1312">
              <a:extLst>
                <a:ext uri="{FF2B5EF4-FFF2-40B4-BE49-F238E27FC236}">
                  <a16:creationId xmlns:a16="http://schemas.microsoft.com/office/drawing/2014/main" id="{C77C0904-56B6-4142-84AD-31A037C4C9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1" y="2983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194849" name="Rectangle 1313">
              <a:extLst>
                <a:ext uri="{FF2B5EF4-FFF2-40B4-BE49-F238E27FC236}">
                  <a16:creationId xmlns:a16="http://schemas.microsoft.com/office/drawing/2014/main" id="{8D31F6A1-E6CB-49A3-A20D-19E3710F5E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8" y="2983"/>
              <a:ext cx="6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194850" name="Rectangle 1314">
              <a:extLst>
                <a:ext uri="{FF2B5EF4-FFF2-40B4-BE49-F238E27FC236}">
                  <a16:creationId xmlns:a16="http://schemas.microsoft.com/office/drawing/2014/main" id="{45A493C1-1C64-486B-83EF-55E2150401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" y="2983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194851" name="Rectangle 1315">
              <a:extLst>
                <a:ext uri="{FF2B5EF4-FFF2-40B4-BE49-F238E27FC236}">
                  <a16:creationId xmlns:a16="http://schemas.microsoft.com/office/drawing/2014/main" id="{A988812C-DD7E-4E80-9141-12B478E68B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4" y="2983"/>
              <a:ext cx="3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194852" name="Rectangle 1316">
              <a:extLst>
                <a:ext uri="{FF2B5EF4-FFF2-40B4-BE49-F238E27FC236}">
                  <a16:creationId xmlns:a16="http://schemas.microsoft.com/office/drawing/2014/main" id="{C21B09D9-5090-473C-A5E2-B80DDCBCC9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1" y="2983"/>
              <a:ext cx="3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194853" name="Rectangle 1317">
              <a:extLst>
                <a:ext uri="{FF2B5EF4-FFF2-40B4-BE49-F238E27FC236}">
                  <a16:creationId xmlns:a16="http://schemas.microsoft.com/office/drawing/2014/main" id="{4E2E4A22-FE3D-41EB-AC92-AE6361D55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983"/>
              <a:ext cx="6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pt-BR" altLang="pt-BR"/>
            </a:p>
          </p:txBody>
        </p:sp>
        <p:sp>
          <p:nvSpPr>
            <p:cNvPr id="194854" name="Rectangle 1318">
              <a:extLst>
                <a:ext uri="{FF2B5EF4-FFF2-40B4-BE49-F238E27FC236}">
                  <a16:creationId xmlns:a16="http://schemas.microsoft.com/office/drawing/2014/main" id="{DD816DE0-794E-4959-8A32-9438A190C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" y="2983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194855" name="Rectangle 1319">
              <a:extLst>
                <a:ext uri="{FF2B5EF4-FFF2-40B4-BE49-F238E27FC236}">
                  <a16:creationId xmlns:a16="http://schemas.microsoft.com/office/drawing/2014/main" id="{472826F0-5C15-4A50-9BD5-7A70DCF4E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2" y="2983"/>
              <a:ext cx="3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194856" name="Rectangle 1320">
              <a:extLst>
                <a:ext uri="{FF2B5EF4-FFF2-40B4-BE49-F238E27FC236}">
                  <a16:creationId xmlns:a16="http://schemas.microsoft.com/office/drawing/2014/main" id="{6D6E57E8-5688-43CF-B53F-74769EFEB0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9" y="2983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194857" name="Rectangle 1321">
              <a:extLst>
                <a:ext uri="{FF2B5EF4-FFF2-40B4-BE49-F238E27FC236}">
                  <a16:creationId xmlns:a16="http://schemas.microsoft.com/office/drawing/2014/main" id="{8D255BF0-308A-4443-9EC5-CD6665E3BB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0" y="2983"/>
              <a:ext cx="6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pt-BR" altLang="pt-BR"/>
            </a:p>
          </p:txBody>
        </p:sp>
        <p:sp>
          <p:nvSpPr>
            <p:cNvPr id="194858" name="Rectangle 1322">
              <a:extLst>
                <a:ext uri="{FF2B5EF4-FFF2-40B4-BE49-F238E27FC236}">
                  <a16:creationId xmlns:a16="http://schemas.microsoft.com/office/drawing/2014/main" id="{490554AA-5F20-4CA3-8F45-A821E98BBA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4" y="2983"/>
              <a:ext cx="6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194860" name="Rectangle 1324">
              <a:extLst>
                <a:ext uri="{FF2B5EF4-FFF2-40B4-BE49-F238E27FC236}">
                  <a16:creationId xmlns:a16="http://schemas.microsoft.com/office/drawing/2014/main" id="{53C3CCE9-352B-4E36-BAE8-097AE71E99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" y="3102"/>
              <a:ext cx="3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f</a:t>
              </a:r>
              <a:endParaRPr lang="pt-BR" altLang="pt-BR"/>
            </a:p>
          </p:txBody>
        </p:sp>
        <p:sp>
          <p:nvSpPr>
            <p:cNvPr id="194861" name="Rectangle 1325">
              <a:extLst>
                <a:ext uri="{FF2B5EF4-FFF2-40B4-BE49-F238E27FC236}">
                  <a16:creationId xmlns:a16="http://schemas.microsoft.com/office/drawing/2014/main" id="{FC407E4A-271D-4493-8A80-4CC714CF0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1" y="3102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194862" name="Rectangle 1326">
              <a:extLst>
                <a:ext uri="{FF2B5EF4-FFF2-40B4-BE49-F238E27FC236}">
                  <a16:creationId xmlns:a16="http://schemas.microsoft.com/office/drawing/2014/main" id="{4C9DFDF5-1CC7-4A76-8FD8-807CBA0B25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6" y="3102"/>
              <a:ext cx="3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194863" name="Rectangle 1327">
              <a:extLst>
                <a:ext uri="{FF2B5EF4-FFF2-40B4-BE49-F238E27FC236}">
                  <a16:creationId xmlns:a16="http://schemas.microsoft.com/office/drawing/2014/main" id="{9AEC48F1-D7EE-4C31-A2EF-35788733B5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3" y="3102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194864" name="Rectangle 1328">
              <a:extLst>
                <a:ext uri="{FF2B5EF4-FFF2-40B4-BE49-F238E27FC236}">
                  <a16:creationId xmlns:a16="http://schemas.microsoft.com/office/drawing/2014/main" id="{2DD23B0E-9F57-47EF-AD6A-289B46765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5" y="3102"/>
              <a:ext cx="6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h</a:t>
              </a:r>
              <a:endParaRPr lang="pt-BR" altLang="pt-BR"/>
            </a:p>
          </p:txBody>
        </p:sp>
        <p:sp>
          <p:nvSpPr>
            <p:cNvPr id="194865" name="Freeform 1329">
              <a:extLst>
                <a:ext uri="{FF2B5EF4-FFF2-40B4-BE49-F238E27FC236}">
                  <a16:creationId xmlns:a16="http://schemas.microsoft.com/office/drawing/2014/main" id="{ADFA1C18-743E-4B9F-90EA-62A675E97B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5" y="3320"/>
              <a:ext cx="58" cy="53"/>
            </a:xfrm>
            <a:custGeom>
              <a:avLst/>
              <a:gdLst>
                <a:gd name="T0" fmla="*/ 0 w 58"/>
                <a:gd name="T1" fmla="*/ 53 h 53"/>
                <a:gd name="T2" fmla="*/ 0 w 58"/>
                <a:gd name="T3" fmla="*/ 0 h 53"/>
                <a:gd name="T4" fmla="*/ 58 w 58"/>
                <a:gd name="T5" fmla="*/ 26 h 53"/>
                <a:gd name="T6" fmla="*/ 0 w 58"/>
                <a:gd name="T7" fmla="*/ 53 h 53"/>
                <a:gd name="T8" fmla="*/ 0 w 58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3">
                  <a:moveTo>
                    <a:pt x="0" y="53"/>
                  </a:moveTo>
                  <a:lnTo>
                    <a:pt x="0" y="0"/>
                  </a:lnTo>
                  <a:lnTo>
                    <a:pt x="58" y="26"/>
                  </a:lnTo>
                  <a:lnTo>
                    <a:pt x="0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66" name="Freeform 1330">
              <a:extLst>
                <a:ext uri="{FF2B5EF4-FFF2-40B4-BE49-F238E27FC236}">
                  <a16:creationId xmlns:a16="http://schemas.microsoft.com/office/drawing/2014/main" id="{51F126AB-49E4-42B0-82B3-893BC3C1F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7" y="2933"/>
              <a:ext cx="513" cy="331"/>
            </a:xfrm>
            <a:custGeom>
              <a:avLst/>
              <a:gdLst>
                <a:gd name="T0" fmla="*/ 509 w 513"/>
                <a:gd name="T1" fmla="*/ 331 h 331"/>
                <a:gd name="T2" fmla="*/ 513 w 513"/>
                <a:gd name="T3" fmla="*/ 0 h 331"/>
                <a:gd name="T4" fmla="*/ 0 w 513"/>
                <a:gd name="T5" fmla="*/ 0 h 331"/>
                <a:gd name="T6" fmla="*/ 0 w 513"/>
                <a:gd name="T7" fmla="*/ 331 h 331"/>
                <a:gd name="T8" fmla="*/ 513 w 513"/>
                <a:gd name="T9" fmla="*/ 331 h 331"/>
                <a:gd name="T10" fmla="*/ 513 w 513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3" h="331">
                  <a:moveTo>
                    <a:pt x="509" y="331"/>
                  </a:moveTo>
                  <a:lnTo>
                    <a:pt x="513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513" y="331"/>
                  </a:lnTo>
                  <a:lnTo>
                    <a:pt x="513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67" name="Rectangle 1331">
              <a:extLst>
                <a:ext uri="{FF2B5EF4-FFF2-40B4-BE49-F238E27FC236}">
                  <a16:creationId xmlns:a16="http://schemas.microsoft.com/office/drawing/2014/main" id="{D13960FF-7C5F-4675-9C11-CF3D419F2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0" y="3042"/>
              <a:ext cx="7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194868" name="Rectangle 1332">
              <a:extLst>
                <a:ext uri="{FF2B5EF4-FFF2-40B4-BE49-F238E27FC236}">
                  <a16:creationId xmlns:a16="http://schemas.microsoft.com/office/drawing/2014/main" id="{06CED4E3-46C2-4A64-9836-F12899C1F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2" y="3042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194869" name="Rectangle 1333">
              <a:extLst>
                <a:ext uri="{FF2B5EF4-FFF2-40B4-BE49-F238E27FC236}">
                  <a16:creationId xmlns:a16="http://schemas.microsoft.com/office/drawing/2014/main" id="{C37D0A7F-5559-4F46-8DFE-599F7B467F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7" y="3042"/>
              <a:ext cx="6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pt-BR" altLang="pt-BR"/>
            </a:p>
          </p:txBody>
        </p:sp>
        <p:sp>
          <p:nvSpPr>
            <p:cNvPr id="194870" name="Freeform 1334">
              <a:extLst>
                <a:ext uri="{FF2B5EF4-FFF2-40B4-BE49-F238E27FC236}">
                  <a16:creationId xmlns:a16="http://schemas.microsoft.com/office/drawing/2014/main" id="{18F32F09-35E6-4B43-A89B-DCA65051D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6" y="2933"/>
              <a:ext cx="257" cy="331"/>
            </a:xfrm>
            <a:custGeom>
              <a:avLst/>
              <a:gdLst>
                <a:gd name="T0" fmla="*/ 253 w 257"/>
                <a:gd name="T1" fmla="*/ 331 h 331"/>
                <a:gd name="T2" fmla="*/ 257 w 257"/>
                <a:gd name="T3" fmla="*/ 0 h 331"/>
                <a:gd name="T4" fmla="*/ 0 w 257"/>
                <a:gd name="T5" fmla="*/ 0 h 331"/>
                <a:gd name="T6" fmla="*/ 0 w 257"/>
                <a:gd name="T7" fmla="*/ 331 h 331"/>
                <a:gd name="T8" fmla="*/ 257 w 257"/>
                <a:gd name="T9" fmla="*/ 331 h 331"/>
                <a:gd name="T10" fmla="*/ 257 w 257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7" h="331">
                  <a:moveTo>
                    <a:pt x="253" y="331"/>
                  </a:moveTo>
                  <a:lnTo>
                    <a:pt x="257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257" y="331"/>
                  </a:lnTo>
                  <a:lnTo>
                    <a:pt x="257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71" name="Rectangle 1335">
              <a:extLst>
                <a:ext uri="{FF2B5EF4-FFF2-40B4-BE49-F238E27FC236}">
                  <a16:creationId xmlns:a16="http://schemas.microsoft.com/office/drawing/2014/main" id="{7CB8A93B-CB70-4623-ACC5-4EE932038F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3042"/>
              <a:ext cx="7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194872" name="Rectangle 1336">
              <a:extLst>
                <a:ext uri="{FF2B5EF4-FFF2-40B4-BE49-F238E27FC236}">
                  <a16:creationId xmlns:a16="http://schemas.microsoft.com/office/drawing/2014/main" id="{02875D01-CAB9-40BA-ABC4-737A17EC09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8" y="3042"/>
              <a:ext cx="6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pt-BR" altLang="pt-BR"/>
            </a:p>
          </p:txBody>
        </p:sp>
        <p:sp>
          <p:nvSpPr>
            <p:cNvPr id="194873" name="Rectangle 1337">
              <a:extLst>
                <a:ext uri="{FF2B5EF4-FFF2-40B4-BE49-F238E27FC236}">
                  <a16:creationId xmlns:a16="http://schemas.microsoft.com/office/drawing/2014/main" id="{C36EAD36-543F-4F10-8997-4C7240BE1B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3" y="3042"/>
              <a:ext cx="7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pt-BR" altLang="pt-BR"/>
            </a:p>
          </p:txBody>
        </p:sp>
        <p:sp>
          <p:nvSpPr>
            <p:cNvPr id="194874" name="Freeform 1338">
              <a:extLst>
                <a:ext uri="{FF2B5EF4-FFF2-40B4-BE49-F238E27FC236}">
                  <a16:creationId xmlns:a16="http://schemas.microsoft.com/office/drawing/2014/main" id="{ECA039F8-E2F2-4D68-95CA-E6EB1CA165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3" y="2933"/>
              <a:ext cx="512" cy="331"/>
            </a:xfrm>
            <a:custGeom>
              <a:avLst/>
              <a:gdLst>
                <a:gd name="T0" fmla="*/ 509 w 512"/>
                <a:gd name="T1" fmla="*/ 331 h 331"/>
                <a:gd name="T2" fmla="*/ 512 w 512"/>
                <a:gd name="T3" fmla="*/ 0 h 331"/>
                <a:gd name="T4" fmla="*/ 0 w 512"/>
                <a:gd name="T5" fmla="*/ 0 h 331"/>
                <a:gd name="T6" fmla="*/ 0 w 512"/>
                <a:gd name="T7" fmla="*/ 331 h 331"/>
                <a:gd name="T8" fmla="*/ 512 w 512"/>
                <a:gd name="T9" fmla="*/ 331 h 331"/>
                <a:gd name="T10" fmla="*/ 512 w 512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2" h="331">
                  <a:moveTo>
                    <a:pt x="509" y="331"/>
                  </a:moveTo>
                  <a:lnTo>
                    <a:pt x="512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512" y="331"/>
                  </a:lnTo>
                  <a:lnTo>
                    <a:pt x="512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75" name="Rectangle 1339">
              <a:extLst>
                <a:ext uri="{FF2B5EF4-FFF2-40B4-BE49-F238E27FC236}">
                  <a16:creationId xmlns:a16="http://schemas.microsoft.com/office/drawing/2014/main" id="{97983DA1-D647-47FD-A996-FC23D93C83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6" y="2983"/>
              <a:ext cx="7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/>
            </a:p>
          </p:txBody>
        </p:sp>
        <p:sp>
          <p:nvSpPr>
            <p:cNvPr id="194876" name="Rectangle 1340">
              <a:extLst>
                <a:ext uri="{FF2B5EF4-FFF2-40B4-BE49-F238E27FC236}">
                  <a16:creationId xmlns:a16="http://schemas.microsoft.com/office/drawing/2014/main" id="{E60C3681-9531-41A5-B5DE-313358301E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8" y="2983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194877" name="Rectangle 1341">
              <a:extLst>
                <a:ext uri="{FF2B5EF4-FFF2-40B4-BE49-F238E27FC236}">
                  <a16:creationId xmlns:a16="http://schemas.microsoft.com/office/drawing/2014/main" id="{8013DFDB-2C86-4A45-BEAD-D235AF486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2983"/>
              <a:ext cx="3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194878" name="Rectangle 1342">
              <a:extLst>
                <a:ext uri="{FF2B5EF4-FFF2-40B4-BE49-F238E27FC236}">
                  <a16:creationId xmlns:a16="http://schemas.microsoft.com/office/drawing/2014/main" id="{803953FA-D4AA-460B-AB30-D4A87BAEBB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3" y="2983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194880" name="Rectangle 1344">
              <a:extLst>
                <a:ext uri="{FF2B5EF4-FFF2-40B4-BE49-F238E27FC236}">
                  <a16:creationId xmlns:a16="http://schemas.microsoft.com/office/drawing/2014/main" id="{2EDDC9C4-6F11-4F5C-BC1F-4CCD660E8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8" y="3102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194881" name="Rectangle 1345">
              <a:extLst>
                <a:ext uri="{FF2B5EF4-FFF2-40B4-BE49-F238E27FC236}">
                  <a16:creationId xmlns:a16="http://schemas.microsoft.com/office/drawing/2014/main" id="{941E29CD-2D52-44EB-9DF6-1CBE1D9799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3" y="3102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194882" name="Rectangle 1346">
              <a:extLst>
                <a:ext uri="{FF2B5EF4-FFF2-40B4-BE49-F238E27FC236}">
                  <a16:creationId xmlns:a16="http://schemas.microsoft.com/office/drawing/2014/main" id="{0863D558-AE79-46A9-B364-8D7EE9F7A4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0" y="3102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194883" name="Rectangle 1347">
              <a:extLst>
                <a:ext uri="{FF2B5EF4-FFF2-40B4-BE49-F238E27FC236}">
                  <a16:creationId xmlns:a16="http://schemas.microsoft.com/office/drawing/2014/main" id="{9717DFB7-3137-48A3-8F43-69FF1756A5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2" y="3102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194884" name="Rectangle 1348">
              <a:extLst>
                <a:ext uri="{FF2B5EF4-FFF2-40B4-BE49-F238E27FC236}">
                  <a16:creationId xmlns:a16="http://schemas.microsoft.com/office/drawing/2014/main" id="{D0CFAF03-7195-4B9C-8F71-4C82B4CA0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6" y="3102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194885" name="Rectangle 1349">
              <a:extLst>
                <a:ext uri="{FF2B5EF4-FFF2-40B4-BE49-F238E27FC236}">
                  <a16:creationId xmlns:a16="http://schemas.microsoft.com/office/drawing/2014/main" id="{2A1002FA-DC18-4CDF-877B-4A27E5DA4D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8" y="3102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194886" name="Freeform 1350">
              <a:extLst>
                <a:ext uri="{FF2B5EF4-FFF2-40B4-BE49-F238E27FC236}">
                  <a16:creationId xmlns:a16="http://schemas.microsoft.com/office/drawing/2014/main" id="{0266608D-FFD7-4ADF-8A8B-60191AF4F9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" y="2933"/>
              <a:ext cx="513" cy="331"/>
            </a:xfrm>
            <a:custGeom>
              <a:avLst/>
              <a:gdLst>
                <a:gd name="T0" fmla="*/ 510 w 513"/>
                <a:gd name="T1" fmla="*/ 331 h 331"/>
                <a:gd name="T2" fmla="*/ 513 w 513"/>
                <a:gd name="T3" fmla="*/ 0 h 331"/>
                <a:gd name="T4" fmla="*/ 0 w 513"/>
                <a:gd name="T5" fmla="*/ 0 h 331"/>
                <a:gd name="T6" fmla="*/ 0 w 513"/>
                <a:gd name="T7" fmla="*/ 331 h 331"/>
                <a:gd name="T8" fmla="*/ 513 w 513"/>
                <a:gd name="T9" fmla="*/ 331 h 331"/>
                <a:gd name="T10" fmla="*/ 513 w 513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3" h="331">
                  <a:moveTo>
                    <a:pt x="510" y="331"/>
                  </a:moveTo>
                  <a:lnTo>
                    <a:pt x="513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513" y="331"/>
                  </a:lnTo>
                  <a:lnTo>
                    <a:pt x="513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87" name="Rectangle 1351">
              <a:extLst>
                <a:ext uri="{FF2B5EF4-FFF2-40B4-BE49-F238E27FC236}">
                  <a16:creationId xmlns:a16="http://schemas.microsoft.com/office/drawing/2014/main" id="{F5287742-AB58-4B58-840A-F8AE6F2AAE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3" y="3042"/>
              <a:ext cx="7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194888" name="Rectangle 1352">
              <a:extLst>
                <a:ext uri="{FF2B5EF4-FFF2-40B4-BE49-F238E27FC236}">
                  <a16:creationId xmlns:a16="http://schemas.microsoft.com/office/drawing/2014/main" id="{4DEB9D9E-D338-4467-A41B-0235BE5D65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4" y="3042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194889" name="Rectangle 1353">
              <a:extLst>
                <a:ext uri="{FF2B5EF4-FFF2-40B4-BE49-F238E27FC236}">
                  <a16:creationId xmlns:a16="http://schemas.microsoft.com/office/drawing/2014/main" id="{85089310-C174-4AD9-A949-571661318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9" y="3042"/>
              <a:ext cx="6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pt-BR" altLang="pt-BR"/>
            </a:p>
          </p:txBody>
        </p:sp>
        <p:sp>
          <p:nvSpPr>
            <p:cNvPr id="194890" name="Freeform 1354">
              <a:extLst>
                <a:ext uri="{FF2B5EF4-FFF2-40B4-BE49-F238E27FC236}">
                  <a16:creationId xmlns:a16="http://schemas.microsoft.com/office/drawing/2014/main" id="{575F5913-90D0-413B-9CBB-A1E8B9D34D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8" y="2933"/>
              <a:ext cx="257" cy="331"/>
            </a:xfrm>
            <a:custGeom>
              <a:avLst/>
              <a:gdLst>
                <a:gd name="T0" fmla="*/ 253 w 257"/>
                <a:gd name="T1" fmla="*/ 331 h 331"/>
                <a:gd name="T2" fmla="*/ 257 w 257"/>
                <a:gd name="T3" fmla="*/ 0 h 331"/>
                <a:gd name="T4" fmla="*/ 0 w 257"/>
                <a:gd name="T5" fmla="*/ 0 h 331"/>
                <a:gd name="T6" fmla="*/ 0 w 257"/>
                <a:gd name="T7" fmla="*/ 331 h 331"/>
                <a:gd name="T8" fmla="*/ 257 w 257"/>
                <a:gd name="T9" fmla="*/ 331 h 331"/>
                <a:gd name="T10" fmla="*/ 257 w 257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7" h="331">
                  <a:moveTo>
                    <a:pt x="253" y="331"/>
                  </a:moveTo>
                  <a:lnTo>
                    <a:pt x="257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257" y="331"/>
                  </a:lnTo>
                  <a:lnTo>
                    <a:pt x="257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91" name="Line 1355">
              <a:extLst>
                <a:ext uri="{FF2B5EF4-FFF2-40B4-BE49-F238E27FC236}">
                  <a16:creationId xmlns:a16="http://schemas.microsoft.com/office/drawing/2014/main" id="{04E0DEFA-D380-4CD4-9C85-4B9E1D2A62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68" y="3346"/>
              <a:ext cx="4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92" name="Freeform 1356">
              <a:extLst>
                <a:ext uri="{FF2B5EF4-FFF2-40B4-BE49-F238E27FC236}">
                  <a16:creationId xmlns:a16="http://schemas.microsoft.com/office/drawing/2014/main" id="{A183D8C8-8681-46F2-8B18-A57C5CDCD7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4" y="3320"/>
              <a:ext cx="58" cy="53"/>
            </a:xfrm>
            <a:custGeom>
              <a:avLst/>
              <a:gdLst>
                <a:gd name="T0" fmla="*/ 54 w 58"/>
                <a:gd name="T1" fmla="*/ 53 h 53"/>
                <a:gd name="T2" fmla="*/ 58 w 58"/>
                <a:gd name="T3" fmla="*/ 0 h 53"/>
                <a:gd name="T4" fmla="*/ 0 w 58"/>
                <a:gd name="T5" fmla="*/ 26 h 53"/>
                <a:gd name="T6" fmla="*/ 58 w 58"/>
                <a:gd name="T7" fmla="*/ 53 h 53"/>
                <a:gd name="T8" fmla="*/ 58 w 58"/>
                <a:gd name="T9" fmla="*/ 53 h 53"/>
                <a:gd name="T10" fmla="*/ 54 w 58"/>
                <a:gd name="T11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53">
                  <a:moveTo>
                    <a:pt x="54" y="53"/>
                  </a:moveTo>
                  <a:lnTo>
                    <a:pt x="58" y="0"/>
                  </a:lnTo>
                  <a:lnTo>
                    <a:pt x="0" y="26"/>
                  </a:lnTo>
                  <a:lnTo>
                    <a:pt x="58" y="53"/>
                  </a:lnTo>
                  <a:lnTo>
                    <a:pt x="58" y="53"/>
                  </a:lnTo>
                  <a:lnTo>
                    <a:pt x="54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93" name="Rectangle 1357">
              <a:extLst>
                <a:ext uri="{FF2B5EF4-FFF2-40B4-BE49-F238E27FC236}">
                  <a16:creationId xmlns:a16="http://schemas.microsoft.com/office/drawing/2014/main" id="{03CBECF5-4ACB-4499-98A7-F6671B214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" y="2664"/>
              <a:ext cx="69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194894" name="Rectangle 1358">
              <a:extLst>
                <a:ext uri="{FF2B5EF4-FFF2-40B4-BE49-F238E27FC236}">
                  <a16:creationId xmlns:a16="http://schemas.microsoft.com/office/drawing/2014/main" id="{6824B945-11A8-4C96-AA40-75CD1EDECD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4" y="2664"/>
              <a:ext cx="3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194895" name="Rectangle 1359">
              <a:extLst>
                <a:ext uri="{FF2B5EF4-FFF2-40B4-BE49-F238E27FC236}">
                  <a16:creationId xmlns:a16="http://schemas.microsoft.com/office/drawing/2014/main" id="{3AB9CAD4-5093-42C4-B2FD-5432027922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2" y="2664"/>
              <a:ext cx="10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pt-BR" altLang="pt-BR"/>
            </a:p>
          </p:txBody>
        </p:sp>
        <p:sp>
          <p:nvSpPr>
            <p:cNvPr id="194896" name="Rectangle 1360">
              <a:extLst>
                <a:ext uri="{FF2B5EF4-FFF2-40B4-BE49-F238E27FC236}">
                  <a16:creationId xmlns:a16="http://schemas.microsoft.com/office/drawing/2014/main" id="{619BE31E-64F8-4979-A6E4-798E24A055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" y="2664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194897" name="Rectangle 1361">
              <a:extLst>
                <a:ext uri="{FF2B5EF4-FFF2-40B4-BE49-F238E27FC236}">
                  <a16:creationId xmlns:a16="http://schemas.microsoft.com/office/drawing/2014/main" id="{6EB97C10-47DF-40E7-92AD-BB1AE3E1F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" y="3032"/>
              <a:ext cx="3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pt-BR" altLang="pt-BR"/>
            </a:p>
          </p:txBody>
        </p:sp>
        <p:sp>
          <p:nvSpPr>
            <p:cNvPr id="194898" name="Rectangle 1362">
              <a:extLst>
                <a:ext uri="{FF2B5EF4-FFF2-40B4-BE49-F238E27FC236}">
                  <a16:creationId xmlns:a16="http://schemas.microsoft.com/office/drawing/2014/main" id="{11220BCE-FA6F-4E8A-8B91-9671D1D27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" y="3032"/>
              <a:ext cx="88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w</a:t>
              </a:r>
              <a:endParaRPr lang="pt-BR" altLang="pt-BR"/>
            </a:p>
          </p:txBody>
        </p:sp>
        <p:sp>
          <p:nvSpPr>
            <p:cNvPr id="194899" name="Rectangle 1363">
              <a:extLst>
                <a:ext uri="{FF2B5EF4-FFF2-40B4-BE49-F238E27FC236}">
                  <a16:creationId xmlns:a16="http://schemas.microsoft.com/office/drawing/2014/main" id="{5E5D9A9A-179A-45B0-84B3-3D2E114BCA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" y="3032"/>
              <a:ext cx="3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194900" name="Rectangle 1364">
              <a:extLst>
                <a:ext uri="{FF2B5EF4-FFF2-40B4-BE49-F238E27FC236}">
                  <a16:creationId xmlns:a16="http://schemas.microsoft.com/office/drawing/2014/main" id="{19B432F3-2D8A-4D21-9745-5ED5389106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" y="3032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pt-BR" altLang="pt-BR"/>
            </a:p>
          </p:txBody>
        </p:sp>
        <p:sp>
          <p:nvSpPr>
            <p:cNvPr id="194901" name="Rectangle 1365">
              <a:extLst>
                <a:ext uri="{FF2B5EF4-FFF2-40B4-BE49-F238E27FC236}">
                  <a16:creationId xmlns:a16="http://schemas.microsoft.com/office/drawing/2014/main" id="{0ED8AE64-979D-47B2-8274-E712FC41B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" y="3032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pt-BR" altLang="pt-BR"/>
            </a:p>
          </p:txBody>
        </p:sp>
        <p:sp>
          <p:nvSpPr>
            <p:cNvPr id="194902" name="Rectangle 1366">
              <a:extLst>
                <a:ext uri="{FF2B5EF4-FFF2-40B4-BE49-F238E27FC236}">
                  <a16:creationId xmlns:a16="http://schemas.microsoft.com/office/drawing/2014/main" id="{6763D834-5226-4A2D-B19A-B4BE1E39B6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" y="3032"/>
              <a:ext cx="3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endParaRPr lang="pt-BR" altLang="pt-BR"/>
            </a:p>
          </p:txBody>
        </p:sp>
        <p:sp>
          <p:nvSpPr>
            <p:cNvPr id="194903" name="Rectangle 1367">
              <a:extLst>
                <a:ext uri="{FF2B5EF4-FFF2-40B4-BE49-F238E27FC236}">
                  <a16:creationId xmlns:a16="http://schemas.microsoft.com/office/drawing/2014/main" id="{01ADEB99-6899-4CA9-ACD9-730D131142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" y="3032"/>
              <a:ext cx="3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194904" name="Rectangle 1368">
              <a:extLst>
                <a:ext uri="{FF2B5EF4-FFF2-40B4-BE49-F238E27FC236}">
                  <a16:creationId xmlns:a16="http://schemas.microsoft.com/office/drawing/2014/main" id="{FDE40E5A-BE5E-419D-993F-CE99B9925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" y="3032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pt-BR" altLang="pt-BR"/>
            </a:p>
          </p:txBody>
        </p:sp>
        <p:sp>
          <p:nvSpPr>
            <p:cNvPr id="194905" name="Rectangle 1369">
              <a:extLst>
                <a:ext uri="{FF2B5EF4-FFF2-40B4-BE49-F238E27FC236}">
                  <a16:creationId xmlns:a16="http://schemas.microsoft.com/office/drawing/2014/main" id="{6F9D415D-62AE-4889-9472-0B2540D81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" y="3032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194906" name="Rectangle 1370">
              <a:extLst>
                <a:ext uri="{FF2B5EF4-FFF2-40B4-BE49-F238E27FC236}">
                  <a16:creationId xmlns:a16="http://schemas.microsoft.com/office/drawing/2014/main" id="{E5516173-FD83-49A1-A4D1-02379D139F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9" y="3032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194907" name="Rectangle 1371">
              <a:extLst>
                <a:ext uri="{FF2B5EF4-FFF2-40B4-BE49-F238E27FC236}">
                  <a16:creationId xmlns:a16="http://schemas.microsoft.com/office/drawing/2014/main" id="{6F7D8D12-5157-4050-AB23-E16D7CF4C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" y="3032"/>
              <a:ext cx="37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(</a:t>
              </a:r>
              <a:endParaRPr lang="pt-BR" altLang="pt-BR"/>
            </a:p>
          </p:txBody>
        </p:sp>
        <p:sp>
          <p:nvSpPr>
            <p:cNvPr id="194908" name="Rectangle 1372">
              <a:extLst>
                <a:ext uri="{FF2B5EF4-FFF2-40B4-BE49-F238E27FC236}">
                  <a16:creationId xmlns:a16="http://schemas.microsoft.com/office/drawing/2014/main" id="{0EBCE748-7B1C-469F-9212-FBE5969D1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2" y="3032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pt-BR" altLang="pt-BR"/>
            </a:p>
          </p:txBody>
        </p:sp>
        <p:sp>
          <p:nvSpPr>
            <p:cNvPr id="194909" name="Rectangle 1373">
              <a:extLst>
                <a:ext uri="{FF2B5EF4-FFF2-40B4-BE49-F238E27FC236}">
                  <a16:creationId xmlns:a16="http://schemas.microsoft.com/office/drawing/2014/main" id="{338E1111-DD61-4934-8675-0E4B0CB7F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" y="3032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194910" name="Rectangle 1374">
              <a:extLst>
                <a:ext uri="{FF2B5EF4-FFF2-40B4-BE49-F238E27FC236}">
                  <a16:creationId xmlns:a16="http://schemas.microsoft.com/office/drawing/2014/main" id="{0E3E5D8D-BDE9-4269-BF2B-E7829C81F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" y="3032"/>
              <a:ext cx="37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)</a:t>
              </a:r>
              <a:endParaRPr lang="pt-BR" altLang="pt-BR"/>
            </a:p>
          </p:txBody>
        </p:sp>
        <p:sp>
          <p:nvSpPr>
            <p:cNvPr id="194911" name="Rectangle 1375">
              <a:extLst>
                <a:ext uri="{FF2B5EF4-FFF2-40B4-BE49-F238E27FC236}">
                  <a16:creationId xmlns:a16="http://schemas.microsoft.com/office/drawing/2014/main" id="{0B7A22EF-9414-496C-A9F2-6A404DB0B1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" y="3363"/>
              <a:ext cx="3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pt-BR" altLang="pt-BR"/>
            </a:p>
          </p:txBody>
        </p:sp>
        <p:sp>
          <p:nvSpPr>
            <p:cNvPr id="194912" name="Rectangle 1376">
              <a:extLst>
                <a:ext uri="{FF2B5EF4-FFF2-40B4-BE49-F238E27FC236}">
                  <a16:creationId xmlns:a16="http://schemas.microsoft.com/office/drawing/2014/main" id="{20626D97-F783-4AFB-86A8-0B3136876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" y="3363"/>
              <a:ext cx="88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w</a:t>
              </a:r>
              <a:endParaRPr lang="pt-BR" altLang="pt-BR"/>
            </a:p>
          </p:txBody>
        </p:sp>
        <p:sp>
          <p:nvSpPr>
            <p:cNvPr id="194913" name="Rectangle 1377">
              <a:extLst>
                <a:ext uri="{FF2B5EF4-FFF2-40B4-BE49-F238E27FC236}">
                  <a16:creationId xmlns:a16="http://schemas.microsoft.com/office/drawing/2014/main" id="{417428A6-BCF3-48C4-9187-67D8034BD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" y="3363"/>
              <a:ext cx="3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194914" name="Rectangle 1378">
              <a:extLst>
                <a:ext uri="{FF2B5EF4-FFF2-40B4-BE49-F238E27FC236}">
                  <a16:creationId xmlns:a16="http://schemas.microsoft.com/office/drawing/2014/main" id="{1A80D4DD-4478-48DC-838B-4112DACF98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" y="3363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pt-BR" altLang="pt-BR"/>
            </a:p>
          </p:txBody>
        </p:sp>
        <p:sp>
          <p:nvSpPr>
            <p:cNvPr id="194915" name="Rectangle 1379">
              <a:extLst>
                <a:ext uri="{FF2B5EF4-FFF2-40B4-BE49-F238E27FC236}">
                  <a16:creationId xmlns:a16="http://schemas.microsoft.com/office/drawing/2014/main" id="{55FD5711-157D-4E67-8AAF-503C49C6BA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" y="3363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194916" name="Rectangle 1380">
              <a:extLst>
                <a:ext uri="{FF2B5EF4-FFF2-40B4-BE49-F238E27FC236}">
                  <a16:creationId xmlns:a16="http://schemas.microsoft.com/office/drawing/2014/main" id="{A769D94C-60AD-4C2C-86EB-2D46D402C4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" y="3363"/>
              <a:ext cx="3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endParaRPr lang="pt-BR" altLang="pt-BR"/>
            </a:p>
          </p:txBody>
        </p:sp>
        <p:sp>
          <p:nvSpPr>
            <p:cNvPr id="194917" name="Rectangle 1381">
              <a:extLst>
                <a:ext uri="{FF2B5EF4-FFF2-40B4-BE49-F238E27FC236}">
                  <a16:creationId xmlns:a16="http://schemas.microsoft.com/office/drawing/2014/main" id="{764EAB2D-7815-4272-A0D0-002168748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" y="3363"/>
              <a:ext cx="3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194918" name="Rectangle 1382">
              <a:extLst>
                <a:ext uri="{FF2B5EF4-FFF2-40B4-BE49-F238E27FC236}">
                  <a16:creationId xmlns:a16="http://schemas.microsoft.com/office/drawing/2014/main" id="{E9851FB6-F9F9-4708-B4C3-F415E9199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" y="3363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194919" name="Rectangle 1383">
              <a:extLst>
                <a:ext uri="{FF2B5EF4-FFF2-40B4-BE49-F238E27FC236}">
                  <a16:creationId xmlns:a16="http://schemas.microsoft.com/office/drawing/2014/main" id="{2D502500-E6CC-4A4B-A3CD-504E135B3F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" y="3363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194920" name="Rectangle 1384">
              <a:extLst>
                <a:ext uri="{FF2B5EF4-FFF2-40B4-BE49-F238E27FC236}">
                  <a16:creationId xmlns:a16="http://schemas.microsoft.com/office/drawing/2014/main" id="{78289D7D-AE2A-4984-A746-7F27B9A2F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9" y="3363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194921" name="Rectangle 1385">
              <a:extLst>
                <a:ext uri="{FF2B5EF4-FFF2-40B4-BE49-F238E27FC236}">
                  <a16:creationId xmlns:a16="http://schemas.microsoft.com/office/drawing/2014/main" id="{6BD862AA-24C5-4BA2-97D6-A9B32D5B9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" y="3363"/>
              <a:ext cx="37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(</a:t>
              </a:r>
              <a:endParaRPr lang="pt-BR" altLang="pt-BR"/>
            </a:p>
          </p:txBody>
        </p:sp>
        <p:sp>
          <p:nvSpPr>
            <p:cNvPr id="194922" name="Rectangle 1386">
              <a:extLst>
                <a:ext uri="{FF2B5EF4-FFF2-40B4-BE49-F238E27FC236}">
                  <a16:creationId xmlns:a16="http://schemas.microsoft.com/office/drawing/2014/main" id="{F90A878E-343C-485B-8CEE-D5EF29B20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2" y="3363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pt-BR" altLang="pt-BR"/>
            </a:p>
          </p:txBody>
        </p:sp>
        <p:sp>
          <p:nvSpPr>
            <p:cNvPr id="194923" name="Rectangle 1387">
              <a:extLst>
                <a:ext uri="{FF2B5EF4-FFF2-40B4-BE49-F238E27FC236}">
                  <a16:creationId xmlns:a16="http://schemas.microsoft.com/office/drawing/2014/main" id="{031A531E-C279-4A46-AB9E-225B0DA29E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" y="3363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194924" name="Rectangle 1388">
              <a:extLst>
                <a:ext uri="{FF2B5EF4-FFF2-40B4-BE49-F238E27FC236}">
                  <a16:creationId xmlns:a16="http://schemas.microsoft.com/office/drawing/2014/main" id="{AED8ECEE-2C71-4BE5-BE8A-813780591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" y="3363"/>
              <a:ext cx="37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)</a:t>
              </a:r>
              <a:endParaRPr lang="pt-BR" altLang="pt-BR"/>
            </a:p>
          </p:txBody>
        </p:sp>
        <p:sp>
          <p:nvSpPr>
            <p:cNvPr id="194925" name="Rectangle 1389">
              <a:extLst>
                <a:ext uri="{FF2B5EF4-FFF2-40B4-BE49-F238E27FC236}">
                  <a16:creationId xmlns:a16="http://schemas.microsoft.com/office/drawing/2014/main" id="{6106A080-9126-48F5-845E-990610AC8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" y="3694"/>
              <a:ext cx="3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pt-BR" altLang="pt-BR"/>
            </a:p>
          </p:txBody>
        </p:sp>
        <p:sp>
          <p:nvSpPr>
            <p:cNvPr id="194926" name="Rectangle 1390">
              <a:extLst>
                <a:ext uri="{FF2B5EF4-FFF2-40B4-BE49-F238E27FC236}">
                  <a16:creationId xmlns:a16="http://schemas.microsoft.com/office/drawing/2014/main" id="{36BDED2A-7334-4005-95A3-B9853A4610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" y="3694"/>
              <a:ext cx="88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w</a:t>
              </a:r>
              <a:endParaRPr lang="pt-BR" altLang="pt-BR"/>
            </a:p>
          </p:txBody>
        </p:sp>
        <p:sp>
          <p:nvSpPr>
            <p:cNvPr id="194927" name="Rectangle 1391">
              <a:extLst>
                <a:ext uri="{FF2B5EF4-FFF2-40B4-BE49-F238E27FC236}">
                  <a16:creationId xmlns:a16="http://schemas.microsoft.com/office/drawing/2014/main" id="{7D11CA6B-0A92-4BBD-93DE-35CE6222E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" y="3694"/>
              <a:ext cx="3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194928" name="Rectangle 1392">
              <a:extLst>
                <a:ext uri="{FF2B5EF4-FFF2-40B4-BE49-F238E27FC236}">
                  <a16:creationId xmlns:a16="http://schemas.microsoft.com/office/drawing/2014/main" id="{D08D5ECB-48E1-4F22-8975-8D1310414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" y="3694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pt-BR" altLang="pt-BR"/>
            </a:p>
          </p:txBody>
        </p:sp>
        <p:sp>
          <p:nvSpPr>
            <p:cNvPr id="194929" name="Rectangle 1393">
              <a:extLst>
                <a:ext uri="{FF2B5EF4-FFF2-40B4-BE49-F238E27FC236}">
                  <a16:creationId xmlns:a16="http://schemas.microsoft.com/office/drawing/2014/main" id="{50F4CFAC-419E-449F-A5B9-7F7CE6928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" y="3694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pt-BR" altLang="pt-BR"/>
            </a:p>
          </p:txBody>
        </p:sp>
        <p:sp>
          <p:nvSpPr>
            <p:cNvPr id="194930" name="Rectangle 1394">
              <a:extLst>
                <a:ext uri="{FF2B5EF4-FFF2-40B4-BE49-F238E27FC236}">
                  <a16:creationId xmlns:a16="http://schemas.microsoft.com/office/drawing/2014/main" id="{E291D641-6E03-4959-A061-C91C70D0D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" y="3694"/>
              <a:ext cx="3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endParaRPr lang="pt-BR" altLang="pt-BR"/>
            </a:p>
          </p:txBody>
        </p:sp>
        <p:sp>
          <p:nvSpPr>
            <p:cNvPr id="194931" name="Rectangle 1395">
              <a:extLst>
                <a:ext uri="{FF2B5EF4-FFF2-40B4-BE49-F238E27FC236}">
                  <a16:creationId xmlns:a16="http://schemas.microsoft.com/office/drawing/2014/main" id="{1F00080B-4478-492E-9BD0-A62B1DD71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" y="3694"/>
              <a:ext cx="3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194932" name="Rectangle 1396">
              <a:extLst>
                <a:ext uri="{FF2B5EF4-FFF2-40B4-BE49-F238E27FC236}">
                  <a16:creationId xmlns:a16="http://schemas.microsoft.com/office/drawing/2014/main" id="{90082268-58D7-4198-A96A-491A4386A2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" y="3694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pt-BR" altLang="pt-BR"/>
            </a:p>
          </p:txBody>
        </p:sp>
        <p:sp>
          <p:nvSpPr>
            <p:cNvPr id="194933" name="Rectangle 1397">
              <a:extLst>
                <a:ext uri="{FF2B5EF4-FFF2-40B4-BE49-F238E27FC236}">
                  <a16:creationId xmlns:a16="http://schemas.microsoft.com/office/drawing/2014/main" id="{4C79A23C-31BC-429B-9F51-83A88A0273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" y="3694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194934" name="Rectangle 1398">
              <a:extLst>
                <a:ext uri="{FF2B5EF4-FFF2-40B4-BE49-F238E27FC236}">
                  <a16:creationId xmlns:a16="http://schemas.microsoft.com/office/drawing/2014/main" id="{7DE5D859-4E29-47BF-8FF9-E65C9347DB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9" y="3694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194935" name="Rectangle 1399">
              <a:extLst>
                <a:ext uri="{FF2B5EF4-FFF2-40B4-BE49-F238E27FC236}">
                  <a16:creationId xmlns:a16="http://schemas.microsoft.com/office/drawing/2014/main" id="{5961D13A-835E-4F66-80F8-7D055A47A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" y="3694"/>
              <a:ext cx="37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(</a:t>
              </a:r>
              <a:endParaRPr lang="pt-BR" altLang="pt-BR"/>
            </a:p>
          </p:txBody>
        </p:sp>
        <p:sp>
          <p:nvSpPr>
            <p:cNvPr id="194936" name="Rectangle 1400">
              <a:extLst>
                <a:ext uri="{FF2B5EF4-FFF2-40B4-BE49-F238E27FC236}">
                  <a16:creationId xmlns:a16="http://schemas.microsoft.com/office/drawing/2014/main" id="{48F7050C-0C3E-486A-AA1B-374E881E2D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2" y="3694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pt-BR" altLang="pt-BR"/>
            </a:p>
          </p:txBody>
        </p:sp>
        <p:sp>
          <p:nvSpPr>
            <p:cNvPr id="194937" name="Rectangle 1401">
              <a:extLst>
                <a:ext uri="{FF2B5EF4-FFF2-40B4-BE49-F238E27FC236}">
                  <a16:creationId xmlns:a16="http://schemas.microsoft.com/office/drawing/2014/main" id="{C4955280-DF5F-464A-ABCA-6FDE441B87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" y="3694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194938" name="Rectangle 1402">
              <a:extLst>
                <a:ext uri="{FF2B5EF4-FFF2-40B4-BE49-F238E27FC236}">
                  <a16:creationId xmlns:a16="http://schemas.microsoft.com/office/drawing/2014/main" id="{3478BDC4-C3EA-430C-9A3C-DADD913F5C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" y="3694"/>
              <a:ext cx="37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)</a:t>
              </a:r>
              <a:endParaRPr lang="pt-BR" altLang="pt-BR"/>
            </a:p>
          </p:txBody>
        </p:sp>
        <p:sp>
          <p:nvSpPr>
            <p:cNvPr id="194939" name="Line 1403">
              <a:extLst>
                <a:ext uri="{FF2B5EF4-FFF2-40B4-BE49-F238E27FC236}">
                  <a16:creationId xmlns:a16="http://schemas.microsoft.com/office/drawing/2014/main" id="{7339E405-424C-4AB1-8959-ACA84A2FAE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" y="3045"/>
              <a:ext cx="1" cy="8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940" name="Freeform 1404">
              <a:extLst>
                <a:ext uri="{FF2B5EF4-FFF2-40B4-BE49-F238E27FC236}">
                  <a16:creationId xmlns:a16="http://schemas.microsoft.com/office/drawing/2014/main" id="{BEF067E4-23EC-42EC-9F66-DE6D23B56C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" y="3869"/>
              <a:ext cx="58" cy="57"/>
            </a:xfrm>
            <a:custGeom>
              <a:avLst/>
              <a:gdLst>
                <a:gd name="T0" fmla="*/ 55 w 58"/>
                <a:gd name="T1" fmla="*/ 0 h 57"/>
                <a:gd name="T2" fmla="*/ 0 w 58"/>
                <a:gd name="T3" fmla="*/ 0 h 57"/>
                <a:gd name="T4" fmla="*/ 28 w 58"/>
                <a:gd name="T5" fmla="*/ 57 h 57"/>
                <a:gd name="T6" fmla="*/ 58 w 58"/>
                <a:gd name="T7" fmla="*/ 0 h 57"/>
                <a:gd name="T8" fmla="*/ 58 w 58"/>
                <a:gd name="T9" fmla="*/ 0 h 57"/>
                <a:gd name="T10" fmla="*/ 55 w 58"/>
                <a:gd name="T11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57">
                  <a:moveTo>
                    <a:pt x="55" y="0"/>
                  </a:moveTo>
                  <a:lnTo>
                    <a:pt x="0" y="0"/>
                  </a:lnTo>
                  <a:lnTo>
                    <a:pt x="28" y="5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941" name="Rectangle 1405">
              <a:extLst>
                <a:ext uri="{FF2B5EF4-FFF2-40B4-BE49-F238E27FC236}">
                  <a16:creationId xmlns:a16="http://schemas.microsoft.com/office/drawing/2014/main" id="{81C7FFAA-8E12-4AC4-9CE0-45070D101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" y="3373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194942" name="Rectangle 1406">
              <a:extLst>
                <a:ext uri="{FF2B5EF4-FFF2-40B4-BE49-F238E27FC236}">
                  <a16:creationId xmlns:a16="http://schemas.microsoft.com/office/drawing/2014/main" id="{872D8C2E-FE1F-4D7E-9324-092CE91EF3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2" y="3373"/>
              <a:ext cx="3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194943" name="Rectangle 1407">
              <a:extLst>
                <a:ext uri="{FF2B5EF4-FFF2-40B4-BE49-F238E27FC236}">
                  <a16:creationId xmlns:a16="http://schemas.microsoft.com/office/drawing/2014/main" id="{7210B9D2-9E2A-4F80-B10C-9177536ADE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6" y="3373"/>
              <a:ext cx="69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194944" name="Rectangle 1408">
              <a:extLst>
                <a:ext uri="{FF2B5EF4-FFF2-40B4-BE49-F238E27FC236}">
                  <a16:creationId xmlns:a16="http://schemas.microsoft.com/office/drawing/2014/main" id="{08DCB141-FDBA-4CA9-8931-DD4BBD4A9F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8" y="3373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194945" name="Rectangle 1409">
              <a:extLst>
                <a:ext uri="{FF2B5EF4-FFF2-40B4-BE49-F238E27FC236}">
                  <a16:creationId xmlns:a16="http://schemas.microsoft.com/office/drawing/2014/main" id="{92BB329D-DCAE-42DC-B1E2-7D0FDB1554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4" y="3314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194946" name="Rectangle 1410">
              <a:extLst>
                <a:ext uri="{FF2B5EF4-FFF2-40B4-BE49-F238E27FC236}">
                  <a16:creationId xmlns:a16="http://schemas.microsoft.com/office/drawing/2014/main" id="{BC6D1DB1-906F-406F-A863-B29944E072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1" y="3314"/>
              <a:ext cx="6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194947" name="Rectangle 1411">
              <a:extLst>
                <a:ext uri="{FF2B5EF4-FFF2-40B4-BE49-F238E27FC236}">
                  <a16:creationId xmlns:a16="http://schemas.microsoft.com/office/drawing/2014/main" id="{9A2E2D4E-70CD-4B99-BFE0-1927857C2E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6" y="3314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194948" name="Rectangle 1412">
              <a:extLst>
                <a:ext uri="{FF2B5EF4-FFF2-40B4-BE49-F238E27FC236}">
                  <a16:creationId xmlns:a16="http://schemas.microsoft.com/office/drawing/2014/main" id="{9EE30EDB-3FC0-494E-873C-B4985A6217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7" y="3314"/>
              <a:ext cx="3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194949" name="Rectangle 1413">
              <a:extLst>
                <a:ext uri="{FF2B5EF4-FFF2-40B4-BE49-F238E27FC236}">
                  <a16:creationId xmlns:a16="http://schemas.microsoft.com/office/drawing/2014/main" id="{23E556B3-EE81-4129-AC46-6D544BB696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4" y="3314"/>
              <a:ext cx="3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194950" name="Rectangle 1414">
              <a:extLst>
                <a:ext uri="{FF2B5EF4-FFF2-40B4-BE49-F238E27FC236}">
                  <a16:creationId xmlns:a16="http://schemas.microsoft.com/office/drawing/2014/main" id="{958AC900-928A-4C44-B1D2-947491168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8" y="3314"/>
              <a:ext cx="6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pt-BR" altLang="pt-BR"/>
            </a:p>
          </p:txBody>
        </p:sp>
        <p:sp>
          <p:nvSpPr>
            <p:cNvPr id="194951" name="Rectangle 1415">
              <a:extLst>
                <a:ext uri="{FF2B5EF4-FFF2-40B4-BE49-F238E27FC236}">
                  <a16:creationId xmlns:a16="http://schemas.microsoft.com/office/drawing/2014/main" id="{64212F84-2D9C-4D67-BA04-877703C84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" y="3314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194952" name="Rectangle 1416">
              <a:extLst>
                <a:ext uri="{FF2B5EF4-FFF2-40B4-BE49-F238E27FC236}">
                  <a16:creationId xmlns:a16="http://schemas.microsoft.com/office/drawing/2014/main" id="{BB2294FB-0EF2-4965-AD4B-2AC658D20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3314"/>
              <a:ext cx="3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194953" name="Rectangle 1417">
              <a:extLst>
                <a:ext uri="{FF2B5EF4-FFF2-40B4-BE49-F238E27FC236}">
                  <a16:creationId xmlns:a16="http://schemas.microsoft.com/office/drawing/2014/main" id="{2BCDF843-E86E-446E-A77A-D5E2D1A877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2" y="3314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194954" name="Rectangle 1418">
              <a:extLst>
                <a:ext uri="{FF2B5EF4-FFF2-40B4-BE49-F238E27FC236}">
                  <a16:creationId xmlns:a16="http://schemas.microsoft.com/office/drawing/2014/main" id="{5D3B97E5-E1A2-4D9D-86BE-09227A913D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2" y="3314"/>
              <a:ext cx="6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pt-BR" altLang="pt-BR"/>
            </a:p>
          </p:txBody>
        </p:sp>
        <p:sp>
          <p:nvSpPr>
            <p:cNvPr id="194955" name="Rectangle 1419">
              <a:extLst>
                <a:ext uri="{FF2B5EF4-FFF2-40B4-BE49-F238E27FC236}">
                  <a16:creationId xmlns:a16="http://schemas.microsoft.com/office/drawing/2014/main" id="{5B6FBF42-1887-4337-B473-EE22F83461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7" y="3314"/>
              <a:ext cx="6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194957" name="Rectangle 1421">
              <a:extLst>
                <a:ext uri="{FF2B5EF4-FFF2-40B4-BE49-F238E27FC236}">
                  <a16:creationId xmlns:a16="http://schemas.microsoft.com/office/drawing/2014/main" id="{FB4040F5-EEC3-43D3-B6B0-930ED1AA2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7" y="3433"/>
              <a:ext cx="3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f</a:t>
              </a:r>
              <a:endParaRPr lang="pt-BR" altLang="pt-BR"/>
            </a:p>
          </p:txBody>
        </p:sp>
        <p:sp>
          <p:nvSpPr>
            <p:cNvPr id="194958" name="Rectangle 1422">
              <a:extLst>
                <a:ext uri="{FF2B5EF4-FFF2-40B4-BE49-F238E27FC236}">
                  <a16:creationId xmlns:a16="http://schemas.microsoft.com/office/drawing/2014/main" id="{D912FEC2-D419-49A0-B18C-1786FE428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4" y="3433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194959" name="Rectangle 1423">
              <a:extLst>
                <a:ext uri="{FF2B5EF4-FFF2-40B4-BE49-F238E27FC236}">
                  <a16:creationId xmlns:a16="http://schemas.microsoft.com/office/drawing/2014/main" id="{38269350-3A1A-455A-A72F-16C21C288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9" y="3433"/>
              <a:ext cx="3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194960" name="Rectangle 1424">
              <a:extLst>
                <a:ext uri="{FF2B5EF4-FFF2-40B4-BE49-F238E27FC236}">
                  <a16:creationId xmlns:a16="http://schemas.microsoft.com/office/drawing/2014/main" id="{202591AF-EDC2-474F-ADE5-BC808514DE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6" y="3433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194961" name="Rectangle 1425">
              <a:extLst>
                <a:ext uri="{FF2B5EF4-FFF2-40B4-BE49-F238E27FC236}">
                  <a16:creationId xmlns:a16="http://schemas.microsoft.com/office/drawing/2014/main" id="{D4F325D1-B8E9-4614-BC85-1146E7256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7" y="3433"/>
              <a:ext cx="6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h</a:t>
              </a:r>
              <a:endParaRPr lang="pt-BR" altLang="pt-BR"/>
            </a:p>
          </p:txBody>
        </p:sp>
        <p:sp>
          <p:nvSpPr>
            <p:cNvPr id="194962" name="Freeform 1426">
              <a:extLst>
                <a:ext uri="{FF2B5EF4-FFF2-40B4-BE49-F238E27FC236}">
                  <a16:creationId xmlns:a16="http://schemas.microsoft.com/office/drawing/2014/main" id="{9DC7F4BF-A1C9-4A05-9FB6-99948FD4FF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8" y="3651"/>
              <a:ext cx="58" cy="53"/>
            </a:xfrm>
            <a:custGeom>
              <a:avLst/>
              <a:gdLst>
                <a:gd name="T0" fmla="*/ 0 w 58"/>
                <a:gd name="T1" fmla="*/ 53 h 53"/>
                <a:gd name="T2" fmla="*/ 0 w 58"/>
                <a:gd name="T3" fmla="*/ 0 h 53"/>
                <a:gd name="T4" fmla="*/ 58 w 58"/>
                <a:gd name="T5" fmla="*/ 26 h 53"/>
                <a:gd name="T6" fmla="*/ 0 w 58"/>
                <a:gd name="T7" fmla="*/ 53 h 53"/>
                <a:gd name="T8" fmla="*/ 0 w 58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3">
                  <a:moveTo>
                    <a:pt x="0" y="53"/>
                  </a:moveTo>
                  <a:lnTo>
                    <a:pt x="0" y="0"/>
                  </a:lnTo>
                  <a:lnTo>
                    <a:pt x="58" y="26"/>
                  </a:lnTo>
                  <a:lnTo>
                    <a:pt x="0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963" name="Freeform 1427">
              <a:extLst>
                <a:ext uri="{FF2B5EF4-FFF2-40B4-BE49-F238E27FC236}">
                  <a16:creationId xmlns:a16="http://schemas.microsoft.com/office/drawing/2014/main" id="{08998785-8B99-4631-9FE7-6D95A5F159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3264"/>
              <a:ext cx="513" cy="331"/>
            </a:xfrm>
            <a:custGeom>
              <a:avLst/>
              <a:gdLst>
                <a:gd name="T0" fmla="*/ 509 w 513"/>
                <a:gd name="T1" fmla="*/ 331 h 331"/>
                <a:gd name="T2" fmla="*/ 513 w 513"/>
                <a:gd name="T3" fmla="*/ 0 h 331"/>
                <a:gd name="T4" fmla="*/ 0 w 513"/>
                <a:gd name="T5" fmla="*/ 0 h 331"/>
                <a:gd name="T6" fmla="*/ 0 w 513"/>
                <a:gd name="T7" fmla="*/ 331 h 331"/>
                <a:gd name="T8" fmla="*/ 513 w 513"/>
                <a:gd name="T9" fmla="*/ 331 h 331"/>
                <a:gd name="T10" fmla="*/ 513 w 513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3" h="331">
                  <a:moveTo>
                    <a:pt x="509" y="331"/>
                  </a:moveTo>
                  <a:lnTo>
                    <a:pt x="513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513" y="331"/>
                  </a:lnTo>
                  <a:lnTo>
                    <a:pt x="513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964" name="Rectangle 1428">
              <a:extLst>
                <a:ext uri="{FF2B5EF4-FFF2-40B4-BE49-F238E27FC236}">
                  <a16:creationId xmlns:a16="http://schemas.microsoft.com/office/drawing/2014/main" id="{AA22D6F7-E933-4F53-BF1A-A355FD9F6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3" y="3373"/>
              <a:ext cx="7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194965" name="Rectangle 1429">
              <a:extLst>
                <a:ext uri="{FF2B5EF4-FFF2-40B4-BE49-F238E27FC236}">
                  <a16:creationId xmlns:a16="http://schemas.microsoft.com/office/drawing/2014/main" id="{4354CCED-CC63-4177-8915-7DE3BF00A0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5" y="3373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194966" name="Rectangle 1430">
              <a:extLst>
                <a:ext uri="{FF2B5EF4-FFF2-40B4-BE49-F238E27FC236}">
                  <a16:creationId xmlns:a16="http://schemas.microsoft.com/office/drawing/2014/main" id="{4D9D05EA-DBBB-4D28-9C46-12235C965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3373"/>
              <a:ext cx="6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pt-BR" altLang="pt-BR"/>
            </a:p>
          </p:txBody>
        </p:sp>
        <p:sp>
          <p:nvSpPr>
            <p:cNvPr id="194967" name="Freeform 1431">
              <a:extLst>
                <a:ext uri="{FF2B5EF4-FFF2-40B4-BE49-F238E27FC236}">
                  <a16:creationId xmlns:a16="http://schemas.microsoft.com/office/drawing/2014/main" id="{6C2CB120-C550-4B8C-B24A-7A76295A9E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9" y="3264"/>
              <a:ext cx="256" cy="331"/>
            </a:xfrm>
            <a:custGeom>
              <a:avLst/>
              <a:gdLst>
                <a:gd name="T0" fmla="*/ 253 w 256"/>
                <a:gd name="T1" fmla="*/ 331 h 331"/>
                <a:gd name="T2" fmla="*/ 256 w 256"/>
                <a:gd name="T3" fmla="*/ 0 h 331"/>
                <a:gd name="T4" fmla="*/ 0 w 256"/>
                <a:gd name="T5" fmla="*/ 0 h 331"/>
                <a:gd name="T6" fmla="*/ 0 w 256"/>
                <a:gd name="T7" fmla="*/ 331 h 331"/>
                <a:gd name="T8" fmla="*/ 256 w 256"/>
                <a:gd name="T9" fmla="*/ 331 h 331"/>
                <a:gd name="T10" fmla="*/ 256 w 256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31">
                  <a:moveTo>
                    <a:pt x="253" y="331"/>
                  </a:moveTo>
                  <a:lnTo>
                    <a:pt x="256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256" y="331"/>
                  </a:lnTo>
                  <a:lnTo>
                    <a:pt x="256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968" name="Rectangle 1432">
              <a:extLst>
                <a:ext uri="{FF2B5EF4-FFF2-40B4-BE49-F238E27FC236}">
                  <a16:creationId xmlns:a16="http://schemas.microsoft.com/office/drawing/2014/main" id="{E5094092-BEF8-4273-B702-F53680EAFB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6" y="3373"/>
              <a:ext cx="7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194969" name="Rectangle 1433">
              <a:extLst>
                <a:ext uri="{FF2B5EF4-FFF2-40B4-BE49-F238E27FC236}">
                  <a16:creationId xmlns:a16="http://schemas.microsoft.com/office/drawing/2014/main" id="{4B50766C-9CB7-4A7C-9C91-B979E7011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1" y="3373"/>
              <a:ext cx="6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pt-BR" altLang="pt-BR"/>
            </a:p>
          </p:txBody>
        </p:sp>
        <p:sp>
          <p:nvSpPr>
            <p:cNvPr id="194970" name="Rectangle 1434">
              <a:extLst>
                <a:ext uri="{FF2B5EF4-FFF2-40B4-BE49-F238E27FC236}">
                  <a16:creationId xmlns:a16="http://schemas.microsoft.com/office/drawing/2014/main" id="{F6D894C7-D372-4249-A79B-C82D35EB41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6" y="3373"/>
              <a:ext cx="7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pt-BR" altLang="pt-BR"/>
            </a:p>
          </p:txBody>
        </p:sp>
        <p:sp>
          <p:nvSpPr>
            <p:cNvPr id="194971" name="Freeform 1435">
              <a:extLst>
                <a:ext uri="{FF2B5EF4-FFF2-40B4-BE49-F238E27FC236}">
                  <a16:creationId xmlns:a16="http://schemas.microsoft.com/office/drawing/2014/main" id="{98CC77E8-5447-411F-9EAE-8C8E48C2A4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" y="3264"/>
              <a:ext cx="513" cy="331"/>
            </a:xfrm>
            <a:custGeom>
              <a:avLst/>
              <a:gdLst>
                <a:gd name="T0" fmla="*/ 510 w 513"/>
                <a:gd name="T1" fmla="*/ 331 h 331"/>
                <a:gd name="T2" fmla="*/ 513 w 513"/>
                <a:gd name="T3" fmla="*/ 0 h 331"/>
                <a:gd name="T4" fmla="*/ 0 w 513"/>
                <a:gd name="T5" fmla="*/ 0 h 331"/>
                <a:gd name="T6" fmla="*/ 0 w 513"/>
                <a:gd name="T7" fmla="*/ 331 h 331"/>
                <a:gd name="T8" fmla="*/ 513 w 513"/>
                <a:gd name="T9" fmla="*/ 331 h 331"/>
                <a:gd name="T10" fmla="*/ 513 w 513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3" h="331">
                  <a:moveTo>
                    <a:pt x="510" y="331"/>
                  </a:moveTo>
                  <a:lnTo>
                    <a:pt x="513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513" y="331"/>
                  </a:lnTo>
                  <a:lnTo>
                    <a:pt x="513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972" name="Rectangle 1436">
              <a:extLst>
                <a:ext uri="{FF2B5EF4-FFF2-40B4-BE49-F238E27FC236}">
                  <a16:creationId xmlns:a16="http://schemas.microsoft.com/office/drawing/2014/main" id="{5852812F-730B-44DB-99CF-F49002D81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9" y="3314"/>
              <a:ext cx="7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/>
            </a:p>
          </p:txBody>
        </p:sp>
        <p:sp>
          <p:nvSpPr>
            <p:cNvPr id="194973" name="Rectangle 1437">
              <a:extLst>
                <a:ext uri="{FF2B5EF4-FFF2-40B4-BE49-F238E27FC236}">
                  <a16:creationId xmlns:a16="http://schemas.microsoft.com/office/drawing/2014/main" id="{BBEC4D80-17B7-4989-BEB1-59819C999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0" y="3314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194974" name="Rectangle 1438">
              <a:extLst>
                <a:ext uri="{FF2B5EF4-FFF2-40B4-BE49-F238E27FC236}">
                  <a16:creationId xmlns:a16="http://schemas.microsoft.com/office/drawing/2014/main" id="{8B2952E8-B805-4857-B566-219209666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9" y="3314"/>
              <a:ext cx="3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194975" name="Rectangle 1439">
              <a:extLst>
                <a:ext uri="{FF2B5EF4-FFF2-40B4-BE49-F238E27FC236}">
                  <a16:creationId xmlns:a16="http://schemas.microsoft.com/office/drawing/2014/main" id="{328FD9AA-61B0-47A6-B59F-645BBA072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6" y="3314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194977" name="Rectangle 1441">
              <a:extLst>
                <a:ext uri="{FF2B5EF4-FFF2-40B4-BE49-F238E27FC236}">
                  <a16:creationId xmlns:a16="http://schemas.microsoft.com/office/drawing/2014/main" id="{62126B28-10DB-4728-9C0E-E15E65FEA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1" y="3433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194978" name="Rectangle 1442">
              <a:extLst>
                <a:ext uri="{FF2B5EF4-FFF2-40B4-BE49-F238E27FC236}">
                  <a16:creationId xmlns:a16="http://schemas.microsoft.com/office/drawing/2014/main" id="{F01BD27E-5CBF-4DBA-8849-26FFC287AF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5" y="3433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194979" name="Rectangle 1443">
              <a:extLst>
                <a:ext uri="{FF2B5EF4-FFF2-40B4-BE49-F238E27FC236}">
                  <a16:creationId xmlns:a16="http://schemas.microsoft.com/office/drawing/2014/main" id="{FBB94080-7FE4-424F-89F3-C17E048EBF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3" y="3433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194980" name="Rectangle 1444">
              <a:extLst>
                <a:ext uri="{FF2B5EF4-FFF2-40B4-BE49-F238E27FC236}">
                  <a16:creationId xmlns:a16="http://schemas.microsoft.com/office/drawing/2014/main" id="{90A90708-52A1-4D7D-891A-8972E0286F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" y="3433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194981" name="Rectangle 1445">
              <a:extLst>
                <a:ext uri="{FF2B5EF4-FFF2-40B4-BE49-F238E27FC236}">
                  <a16:creationId xmlns:a16="http://schemas.microsoft.com/office/drawing/2014/main" id="{75DA5B3F-8ED0-47CF-8FE6-D02911483D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9" y="3433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194982" name="Rectangle 1446">
              <a:extLst>
                <a:ext uri="{FF2B5EF4-FFF2-40B4-BE49-F238E27FC236}">
                  <a16:creationId xmlns:a16="http://schemas.microsoft.com/office/drawing/2014/main" id="{5009E459-A401-4E75-8BBD-D7B9882F8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1" y="3433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194983" name="Freeform 1447">
              <a:extLst>
                <a:ext uri="{FF2B5EF4-FFF2-40B4-BE49-F238E27FC236}">
                  <a16:creationId xmlns:a16="http://schemas.microsoft.com/office/drawing/2014/main" id="{D131A23C-CF60-4475-B4B6-6700E5440B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8" y="3264"/>
              <a:ext cx="513" cy="331"/>
            </a:xfrm>
            <a:custGeom>
              <a:avLst/>
              <a:gdLst>
                <a:gd name="T0" fmla="*/ 510 w 513"/>
                <a:gd name="T1" fmla="*/ 331 h 331"/>
                <a:gd name="T2" fmla="*/ 513 w 513"/>
                <a:gd name="T3" fmla="*/ 0 h 331"/>
                <a:gd name="T4" fmla="*/ 0 w 513"/>
                <a:gd name="T5" fmla="*/ 0 h 331"/>
                <a:gd name="T6" fmla="*/ 0 w 513"/>
                <a:gd name="T7" fmla="*/ 331 h 331"/>
                <a:gd name="T8" fmla="*/ 513 w 513"/>
                <a:gd name="T9" fmla="*/ 331 h 331"/>
                <a:gd name="T10" fmla="*/ 513 w 513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3" h="331">
                  <a:moveTo>
                    <a:pt x="510" y="331"/>
                  </a:moveTo>
                  <a:lnTo>
                    <a:pt x="513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513" y="331"/>
                  </a:lnTo>
                  <a:lnTo>
                    <a:pt x="513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984" name="Rectangle 1448">
              <a:extLst>
                <a:ext uri="{FF2B5EF4-FFF2-40B4-BE49-F238E27FC236}">
                  <a16:creationId xmlns:a16="http://schemas.microsoft.com/office/drawing/2014/main" id="{B95636C7-CD42-40D2-B317-9F445A7489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5" y="3373"/>
              <a:ext cx="7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194985" name="Rectangle 1449">
              <a:extLst>
                <a:ext uri="{FF2B5EF4-FFF2-40B4-BE49-F238E27FC236}">
                  <a16:creationId xmlns:a16="http://schemas.microsoft.com/office/drawing/2014/main" id="{AF9549E4-98C3-4F0C-8C88-E2D9C3A9D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7" y="3373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194986" name="Rectangle 1450">
              <a:extLst>
                <a:ext uri="{FF2B5EF4-FFF2-40B4-BE49-F238E27FC236}">
                  <a16:creationId xmlns:a16="http://schemas.microsoft.com/office/drawing/2014/main" id="{4E70CE49-182E-4010-9E61-7F0A8FA81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2" y="3373"/>
              <a:ext cx="6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pt-BR" altLang="pt-BR"/>
            </a:p>
          </p:txBody>
        </p:sp>
        <p:sp>
          <p:nvSpPr>
            <p:cNvPr id="194988" name="Freeform 1452">
              <a:extLst>
                <a:ext uri="{FF2B5EF4-FFF2-40B4-BE49-F238E27FC236}">
                  <a16:creationId xmlns:a16="http://schemas.microsoft.com/office/drawing/2014/main" id="{6C31E421-26DD-4D16-B859-308D5B6F0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1" y="3264"/>
              <a:ext cx="256" cy="331"/>
            </a:xfrm>
            <a:custGeom>
              <a:avLst/>
              <a:gdLst>
                <a:gd name="T0" fmla="*/ 253 w 256"/>
                <a:gd name="T1" fmla="*/ 331 h 331"/>
                <a:gd name="T2" fmla="*/ 256 w 256"/>
                <a:gd name="T3" fmla="*/ 0 h 331"/>
                <a:gd name="T4" fmla="*/ 0 w 256"/>
                <a:gd name="T5" fmla="*/ 0 h 331"/>
                <a:gd name="T6" fmla="*/ 0 w 256"/>
                <a:gd name="T7" fmla="*/ 331 h 331"/>
                <a:gd name="T8" fmla="*/ 256 w 256"/>
                <a:gd name="T9" fmla="*/ 331 h 331"/>
                <a:gd name="T10" fmla="*/ 256 w 256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31">
                  <a:moveTo>
                    <a:pt x="253" y="331"/>
                  </a:moveTo>
                  <a:lnTo>
                    <a:pt x="256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256" y="331"/>
                  </a:lnTo>
                  <a:lnTo>
                    <a:pt x="256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989" name="Line 1453">
              <a:extLst>
                <a:ext uri="{FF2B5EF4-FFF2-40B4-BE49-F238E27FC236}">
                  <a16:creationId xmlns:a16="http://schemas.microsoft.com/office/drawing/2014/main" id="{2EB106D8-80BC-47D8-8FE5-AEECBD34A5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1" y="3677"/>
              <a:ext cx="4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990" name="Freeform 1454">
              <a:extLst>
                <a:ext uri="{FF2B5EF4-FFF2-40B4-BE49-F238E27FC236}">
                  <a16:creationId xmlns:a16="http://schemas.microsoft.com/office/drawing/2014/main" id="{A27C6FF9-7623-44EF-8E0B-397715251F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7" y="3651"/>
              <a:ext cx="58" cy="53"/>
            </a:xfrm>
            <a:custGeom>
              <a:avLst/>
              <a:gdLst>
                <a:gd name="T0" fmla="*/ 54 w 58"/>
                <a:gd name="T1" fmla="*/ 53 h 53"/>
                <a:gd name="T2" fmla="*/ 58 w 58"/>
                <a:gd name="T3" fmla="*/ 0 h 53"/>
                <a:gd name="T4" fmla="*/ 0 w 58"/>
                <a:gd name="T5" fmla="*/ 26 h 53"/>
                <a:gd name="T6" fmla="*/ 58 w 58"/>
                <a:gd name="T7" fmla="*/ 53 h 53"/>
                <a:gd name="T8" fmla="*/ 58 w 58"/>
                <a:gd name="T9" fmla="*/ 53 h 53"/>
                <a:gd name="T10" fmla="*/ 54 w 58"/>
                <a:gd name="T11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53">
                  <a:moveTo>
                    <a:pt x="54" y="53"/>
                  </a:moveTo>
                  <a:lnTo>
                    <a:pt x="58" y="0"/>
                  </a:lnTo>
                  <a:lnTo>
                    <a:pt x="0" y="26"/>
                  </a:lnTo>
                  <a:lnTo>
                    <a:pt x="58" y="53"/>
                  </a:lnTo>
                  <a:lnTo>
                    <a:pt x="58" y="53"/>
                  </a:lnTo>
                  <a:lnTo>
                    <a:pt x="54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991" name="Rectangle 1455">
              <a:extLst>
                <a:ext uri="{FF2B5EF4-FFF2-40B4-BE49-F238E27FC236}">
                  <a16:creationId xmlns:a16="http://schemas.microsoft.com/office/drawing/2014/main" id="{CE53DF83-6F7E-41A2-BFF4-70F24728FA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3704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194992" name="Rectangle 1456">
              <a:extLst>
                <a:ext uri="{FF2B5EF4-FFF2-40B4-BE49-F238E27FC236}">
                  <a16:creationId xmlns:a16="http://schemas.microsoft.com/office/drawing/2014/main" id="{DB841063-C89D-4E12-AF2C-E13AF73DF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5" y="3704"/>
              <a:ext cx="3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194993" name="Rectangle 1457">
              <a:extLst>
                <a:ext uri="{FF2B5EF4-FFF2-40B4-BE49-F238E27FC236}">
                  <a16:creationId xmlns:a16="http://schemas.microsoft.com/office/drawing/2014/main" id="{85BB74BD-97FB-449C-8981-200825B35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9" y="3704"/>
              <a:ext cx="69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194994" name="Rectangle 1458">
              <a:extLst>
                <a:ext uri="{FF2B5EF4-FFF2-40B4-BE49-F238E27FC236}">
                  <a16:creationId xmlns:a16="http://schemas.microsoft.com/office/drawing/2014/main" id="{1ED33FB0-1792-43AF-A4FA-EAC87F6856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1" y="3704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194995" name="Rectangle 1459">
              <a:extLst>
                <a:ext uri="{FF2B5EF4-FFF2-40B4-BE49-F238E27FC236}">
                  <a16:creationId xmlns:a16="http://schemas.microsoft.com/office/drawing/2014/main" id="{9FB0EADF-51C9-475F-878B-E7F46D8A7F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" y="3645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194996" name="Rectangle 1460">
              <a:extLst>
                <a:ext uri="{FF2B5EF4-FFF2-40B4-BE49-F238E27FC236}">
                  <a16:creationId xmlns:a16="http://schemas.microsoft.com/office/drawing/2014/main" id="{CE8D2364-9BDF-4F92-89C5-2D1557DE1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4" y="3645"/>
              <a:ext cx="6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194997" name="Rectangle 1461">
              <a:extLst>
                <a:ext uri="{FF2B5EF4-FFF2-40B4-BE49-F238E27FC236}">
                  <a16:creationId xmlns:a16="http://schemas.microsoft.com/office/drawing/2014/main" id="{F48013CC-B5AC-466E-80EF-87B3B3E2E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3645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194998" name="Rectangle 1462">
              <a:extLst>
                <a:ext uri="{FF2B5EF4-FFF2-40B4-BE49-F238E27FC236}">
                  <a16:creationId xmlns:a16="http://schemas.microsoft.com/office/drawing/2014/main" id="{6B8D0A6E-17FE-4E03-AC2D-A5F84B5641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3645"/>
              <a:ext cx="3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194999" name="Rectangle 1463">
              <a:extLst>
                <a:ext uri="{FF2B5EF4-FFF2-40B4-BE49-F238E27FC236}">
                  <a16:creationId xmlns:a16="http://schemas.microsoft.com/office/drawing/2014/main" id="{87C98B63-0881-497D-B4CB-4082DB310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7" y="3645"/>
              <a:ext cx="3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195000" name="Rectangle 1464">
              <a:extLst>
                <a:ext uri="{FF2B5EF4-FFF2-40B4-BE49-F238E27FC236}">
                  <a16:creationId xmlns:a16="http://schemas.microsoft.com/office/drawing/2014/main" id="{60B7ED01-D1E4-4632-A45A-93E7249DC3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1" y="3645"/>
              <a:ext cx="6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pt-BR" altLang="pt-BR"/>
            </a:p>
          </p:txBody>
        </p:sp>
        <p:sp>
          <p:nvSpPr>
            <p:cNvPr id="195001" name="Rectangle 1465">
              <a:extLst>
                <a:ext uri="{FF2B5EF4-FFF2-40B4-BE49-F238E27FC236}">
                  <a16:creationId xmlns:a16="http://schemas.microsoft.com/office/drawing/2014/main" id="{49294C3D-CCF6-4752-A378-CBBB39EECB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6" y="3645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195002" name="Rectangle 1466">
              <a:extLst>
                <a:ext uri="{FF2B5EF4-FFF2-40B4-BE49-F238E27FC236}">
                  <a16:creationId xmlns:a16="http://schemas.microsoft.com/office/drawing/2014/main" id="{0CE4A834-19A6-4AEF-B560-2D78AC0391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7" y="3645"/>
              <a:ext cx="3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195003" name="Rectangle 1467">
              <a:extLst>
                <a:ext uri="{FF2B5EF4-FFF2-40B4-BE49-F238E27FC236}">
                  <a16:creationId xmlns:a16="http://schemas.microsoft.com/office/drawing/2014/main" id="{540BFAB5-ABE7-4C39-8547-ED053883AF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5" y="3645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195004" name="Rectangle 1468">
              <a:extLst>
                <a:ext uri="{FF2B5EF4-FFF2-40B4-BE49-F238E27FC236}">
                  <a16:creationId xmlns:a16="http://schemas.microsoft.com/office/drawing/2014/main" id="{F53C9323-EF0B-41F6-8D8C-DF30A8F312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3645"/>
              <a:ext cx="6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pt-BR" altLang="pt-BR"/>
            </a:p>
          </p:txBody>
        </p:sp>
        <p:sp>
          <p:nvSpPr>
            <p:cNvPr id="195005" name="Rectangle 1469">
              <a:extLst>
                <a:ext uri="{FF2B5EF4-FFF2-40B4-BE49-F238E27FC236}">
                  <a16:creationId xmlns:a16="http://schemas.microsoft.com/office/drawing/2014/main" id="{388E5E26-A6CA-4874-A102-0D6C71BBF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0" y="3645"/>
              <a:ext cx="6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195006" name="Rectangle 1470">
              <a:extLst>
                <a:ext uri="{FF2B5EF4-FFF2-40B4-BE49-F238E27FC236}">
                  <a16:creationId xmlns:a16="http://schemas.microsoft.com/office/drawing/2014/main" id="{E8C077C1-4E46-49E6-A595-2F90F867D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8" y="3645"/>
              <a:ext cx="0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GB" altLang="pt-BR"/>
            </a:p>
          </p:txBody>
        </p:sp>
        <p:sp>
          <p:nvSpPr>
            <p:cNvPr id="195007" name="Rectangle 1471">
              <a:extLst>
                <a:ext uri="{FF2B5EF4-FFF2-40B4-BE49-F238E27FC236}">
                  <a16:creationId xmlns:a16="http://schemas.microsoft.com/office/drawing/2014/main" id="{3EAA61B1-C99D-40A6-9EC6-049AD2F3D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0" y="3764"/>
              <a:ext cx="3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f</a:t>
              </a:r>
              <a:endParaRPr lang="pt-BR" altLang="pt-BR"/>
            </a:p>
          </p:txBody>
        </p:sp>
        <p:sp>
          <p:nvSpPr>
            <p:cNvPr id="195008" name="Rectangle 1472">
              <a:extLst>
                <a:ext uri="{FF2B5EF4-FFF2-40B4-BE49-F238E27FC236}">
                  <a16:creationId xmlns:a16="http://schemas.microsoft.com/office/drawing/2014/main" id="{10EA22C8-C29A-4D30-92DB-BD96546B59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7" y="3764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195009" name="Rectangle 1473">
              <a:extLst>
                <a:ext uri="{FF2B5EF4-FFF2-40B4-BE49-F238E27FC236}">
                  <a16:creationId xmlns:a16="http://schemas.microsoft.com/office/drawing/2014/main" id="{CB1A84B8-250E-405F-BFDC-CD5878191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2" y="3764"/>
              <a:ext cx="3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195010" name="Rectangle 1474">
              <a:extLst>
                <a:ext uri="{FF2B5EF4-FFF2-40B4-BE49-F238E27FC236}">
                  <a16:creationId xmlns:a16="http://schemas.microsoft.com/office/drawing/2014/main" id="{D66AD0C6-4FF4-4E03-872C-B49783014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9" y="3764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195011" name="Rectangle 1475">
              <a:extLst>
                <a:ext uri="{FF2B5EF4-FFF2-40B4-BE49-F238E27FC236}">
                  <a16:creationId xmlns:a16="http://schemas.microsoft.com/office/drawing/2014/main" id="{8FF6CD0A-E21D-456D-9CAB-9F229F15D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0" y="3764"/>
              <a:ext cx="6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h</a:t>
              </a:r>
              <a:endParaRPr lang="pt-BR" altLang="pt-BR"/>
            </a:p>
          </p:txBody>
        </p:sp>
        <p:sp>
          <p:nvSpPr>
            <p:cNvPr id="195012" name="Freeform 1476">
              <a:extLst>
                <a:ext uri="{FF2B5EF4-FFF2-40B4-BE49-F238E27FC236}">
                  <a16:creationId xmlns:a16="http://schemas.microsoft.com/office/drawing/2014/main" id="{3813B99A-111A-4E9B-9E9F-AFA4749C48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3" y="3595"/>
              <a:ext cx="512" cy="331"/>
            </a:xfrm>
            <a:custGeom>
              <a:avLst/>
              <a:gdLst>
                <a:gd name="T0" fmla="*/ 509 w 512"/>
                <a:gd name="T1" fmla="*/ 331 h 331"/>
                <a:gd name="T2" fmla="*/ 512 w 512"/>
                <a:gd name="T3" fmla="*/ 0 h 331"/>
                <a:gd name="T4" fmla="*/ 0 w 512"/>
                <a:gd name="T5" fmla="*/ 0 h 331"/>
                <a:gd name="T6" fmla="*/ 0 w 512"/>
                <a:gd name="T7" fmla="*/ 331 h 331"/>
                <a:gd name="T8" fmla="*/ 512 w 512"/>
                <a:gd name="T9" fmla="*/ 331 h 331"/>
                <a:gd name="T10" fmla="*/ 512 w 512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2" h="331">
                  <a:moveTo>
                    <a:pt x="509" y="331"/>
                  </a:moveTo>
                  <a:lnTo>
                    <a:pt x="512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512" y="331"/>
                  </a:lnTo>
                  <a:lnTo>
                    <a:pt x="512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13" name="Rectangle 1477">
              <a:extLst>
                <a:ext uri="{FF2B5EF4-FFF2-40B4-BE49-F238E27FC236}">
                  <a16:creationId xmlns:a16="http://schemas.microsoft.com/office/drawing/2014/main" id="{B4111806-2DC7-43C0-980E-5BA69BE3A3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6" y="3704"/>
              <a:ext cx="7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195014" name="Rectangle 1478">
              <a:extLst>
                <a:ext uri="{FF2B5EF4-FFF2-40B4-BE49-F238E27FC236}">
                  <a16:creationId xmlns:a16="http://schemas.microsoft.com/office/drawing/2014/main" id="{C1271142-A0AB-47CC-B46A-3B88201C9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8" y="3704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195015" name="Rectangle 1479">
              <a:extLst>
                <a:ext uri="{FF2B5EF4-FFF2-40B4-BE49-F238E27FC236}">
                  <a16:creationId xmlns:a16="http://schemas.microsoft.com/office/drawing/2014/main" id="{3C04DEEE-45D3-4C9C-AACA-1B9F2F52CC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3704"/>
              <a:ext cx="6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pt-BR" altLang="pt-BR"/>
            </a:p>
          </p:txBody>
        </p:sp>
        <p:sp>
          <p:nvSpPr>
            <p:cNvPr id="195016" name="Freeform 1480">
              <a:extLst>
                <a:ext uri="{FF2B5EF4-FFF2-40B4-BE49-F238E27FC236}">
                  <a16:creationId xmlns:a16="http://schemas.microsoft.com/office/drawing/2014/main" id="{60F4ACB8-E107-43F6-8772-0377B30349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2" y="3595"/>
              <a:ext cx="256" cy="331"/>
            </a:xfrm>
            <a:custGeom>
              <a:avLst/>
              <a:gdLst>
                <a:gd name="T0" fmla="*/ 253 w 256"/>
                <a:gd name="T1" fmla="*/ 331 h 331"/>
                <a:gd name="T2" fmla="*/ 256 w 256"/>
                <a:gd name="T3" fmla="*/ 0 h 331"/>
                <a:gd name="T4" fmla="*/ 0 w 256"/>
                <a:gd name="T5" fmla="*/ 0 h 331"/>
                <a:gd name="T6" fmla="*/ 0 w 256"/>
                <a:gd name="T7" fmla="*/ 331 h 331"/>
                <a:gd name="T8" fmla="*/ 256 w 256"/>
                <a:gd name="T9" fmla="*/ 331 h 331"/>
                <a:gd name="T10" fmla="*/ 256 w 256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31">
                  <a:moveTo>
                    <a:pt x="253" y="331"/>
                  </a:moveTo>
                  <a:lnTo>
                    <a:pt x="256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256" y="331"/>
                  </a:lnTo>
                  <a:lnTo>
                    <a:pt x="256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17" name="Rectangle 1481">
              <a:extLst>
                <a:ext uri="{FF2B5EF4-FFF2-40B4-BE49-F238E27FC236}">
                  <a16:creationId xmlns:a16="http://schemas.microsoft.com/office/drawing/2014/main" id="{1FA396C2-311C-4335-8C42-62C052121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9" y="3704"/>
              <a:ext cx="7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195018" name="Rectangle 1482">
              <a:extLst>
                <a:ext uri="{FF2B5EF4-FFF2-40B4-BE49-F238E27FC236}">
                  <a16:creationId xmlns:a16="http://schemas.microsoft.com/office/drawing/2014/main" id="{7BBF1D15-6EDB-41B8-9EA3-14FEB30FE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4" y="3704"/>
              <a:ext cx="6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pt-BR" altLang="pt-BR"/>
            </a:p>
          </p:txBody>
        </p:sp>
        <p:sp>
          <p:nvSpPr>
            <p:cNvPr id="195019" name="Rectangle 1483">
              <a:extLst>
                <a:ext uri="{FF2B5EF4-FFF2-40B4-BE49-F238E27FC236}">
                  <a16:creationId xmlns:a16="http://schemas.microsoft.com/office/drawing/2014/main" id="{3B509F7D-3293-48DE-9482-CE9C30BA6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9" y="3704"/>
              <a:ext cx="7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pt-BR" altLang="pt-BR"/>
            </a:p>
          </p:txBody>
        </p:sp>
        <p:sp>
          <p:nvSpPr>
            <p:cNvPr id="195020" name="Freeform 1484">
              <a:extLst>
                <a:ext uri="{FF2B5EF4-FFF2-40B4-BE49-F238E27FC236}">
                  <a16:creationId xmlns:a16="http://schemas.microsoft.com/office/drawing/2014/main" id="{246F85B4-5067-4CE7-B510-1852F31210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8" y="3595"/>
              <a:ext cx="513" cy="331"/>
            </a:xfrm>
            <a:custGeom>
              <a:avLst/>
              <a:gdLst>
                <a:gd name="T0" fmla="*/ 510 w 513"/>
                <a:gd name="T1" fmla="*/ 331 h 331"/>
                <a:gd name="T2" fmla="*/ 513 w 513"/>
                <a:gd name="T3" fmla="*/ 0 h 331"/>
                <a:gd name="T4" fmla="*/ 0 w 513"/>
                <a:gd name="T5" fmla="*/ 0 h 331"/>
                <a:gd name="T6" fmla="*/ 0 w 513"/>
                <a:gd name="T7" fmla="*/ 331 h 331"/>
                <a:gd name="T8" fmla="*/ 513 w 513"/>
                <a:gd name="T9" fmla="*/ 331 h 331"/>
                <a:gd name="T10" fmla="*/ 513 w 513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3" h="331">
                  <a:moveTo>
                    <a:pt x="510" y="331"/>
                  </a:moveTo>
                  <a:lnTo>
                    <a:pt x="513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513" y="331"/>
                  </a:lnTo>
                  <a:lnTo>
                    <a:pt x="513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21" name="Rectangle 1485">
              <a:extLst>
                <a:ext uri="{FF2B5EF4-FFF2-40B4-BE49-F238E27FC236}">
                  <a16:creationId xmlns:a16="http://schemas.microsoft.com/office/drawing/2014/main" id="{B7C8A5EE-78C7-43DB-BDAE-98A9AA9334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1" y="3645"/>
              <a:ext cx="7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/>
            </a:p>
          </p:txBody>
        </p:sp>
        <p:sp>
          <p:nvSpPr>
            <p:cNvPr id="195022" name="Rectangle 1486">
              <a:extLst>
                <a:ext uri="{FF2B5EF4-FFF2-40B4-BE49-F238E27FC236}">
                  <a16:creationId xmlns:a16="http://schemas.microsoft.com/office/drawing/2014/main" id="{623A8FD8-922D-4419-8DF3-54E36BFA27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3" y="3645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195023" name="Rectangle 1487">
              <a:extLst>
                <a:ext uri="{FF2B5EF4-FFF2-40B4-BE49-F238E27FC236}">
                  <a16:creationId xmlns:a16="http://schemas.microsoft.com/office/drawing/2014/main" id="{D2387BF0-8AC5-48E3-97E2-116938E2A2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1" y="3645"/>
              <a:ext cx="3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195024" name="Rectangle 1488">
              <a:extLst>
                <a:ext uri="{FF2B5EF4-FFF2-40B4-BE49-F238E27FC236}">
                  <a16:creationId xmlns:a16="http://schemas.microsoft.com/office/drawing/2014/main" id="{C6CD1097-FA08-4F44-AA62-FF5567ABE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9" y="3645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195026" name="Rectangle 1490">
              <a:extLst>
                <a:ext uri="{FF2B5EF4-FFF2-40B4-BE49-F238E27FC236}">
                  <a16:creationId xmlns:a16="http://schemas.microsoft.com/office/drawing/2014/main" id="{B9C7B217-6D90-490A-B00C-12D794FFF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764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195027" name="Rectangle 1491">
              <a:extLst>
                <a:ext uri="{FF2B5EF4-FFF2-40B4-BE49-F238E27FC236}">
                  <a16:creationId xmlns:a16="http://schemas.microsoft.com/office/drawing/2014/main" id="{A7606350-A4FB-4B0B-BEB6-1435A59064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" y="3764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195028" name="Rectangle 1492">
              <a:extLst>
                <a:ext uri="{FF2B5EF4-FFF2-40B4-BE49-F238E27FC236}">
                  <a16:creationId xmlns:a16="http://schemas.microsoft.com/office/drawing/2014/main" id="{872F4B7E-18EA-40ED-B996-F3A92FC42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6" y="3764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195029" name="Rectangle 1493">
              <a:extLst>
                <a:ext uri="{FF2B5EF4-FFF2-40B4-BE49-F238E27FC236}">
                  <a16:creationId xmlns:a16="http://schemas.microsoft.com/office/drawing/2014/main" id="{45D906C3-7B41-4813-9235-E80B8E528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7" y="3764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195030" name="Rectangle 1494">
              <a:extLst>
                <a:ext uri="{FF2B5EF4-FFF2-40B4-BE49-F238E27FC236}">
                  <a16:creationId xmlns:a16="http://schemas.microsoft.com/office/drawing/2014/main" id="{2CFD0FFA-1FAF-4588-9857-D7AA015DF1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2" y="3764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195031" name="Rectangle 1495">
              <a:extLst>
                <a:ext uri="{FF2B5EF4-FFF2-40B4-BE49-F238E27FC236}">
                  <a16:creationId xmlns:a16="http://schemas.microsoft.com/office/drawing/2014/main" id="{F1E8D713-9851-4F09-A4F7-19D0C977D3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3" y="3764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195032" name="Freeform 1496">
              <a:extLst>
                <a:ext uri="{FF2B5EF4-FFF2-40B4-BE49-F238E27FC236}">
                  <a16:creationId xmlns:a16="http://schemas.microsoft.com/office/drawing/2014/main" id="{00E3AC77-39FC-4CE3-A0E9-A22CB20D60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1" y="3595"/>
              <a:ext cx="513" cy="331"/>
            </a:xfrm>
            <a:custGeom>
              <a:avLst/>
              <a:gdLst>
                <a:gd name="T0" fmla="*/ 509 w 513"/>
                <a:gd name="T1" fmla="*/ 331 h 331"/>
                <a:gd name="T2" fmla="*/ 513 w 513"/>
                <a:gd name="T3" fmla="*/ 0 h 331"/>
                <a:gd name="T4" fmla="*/ 0 w 513"/>
                <a:gd name="T5" fmla="*/ 0 h 331"/>
                <a:gd name="T6" fmla="*/ 0 w 513"/>
                <a:gd name="T7" fmla="*/ 331 h 331"/>
                <a:gd name="T8" fmla="*/ 513 w 513"/>
                <a:gd name="T9" fmla="*/ 331 h 331"/>
                <a:gd name="T10" fmla="*/ 513 w 513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3" h="331">
                  <a:moveTo>
                    <a:pt x="509" y="331"/>
                  </a:moveTo>
                  <a:lnTo>
                    <a:pt x="513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513" y="331"/>
                  </a:lnTo>
                  <a:lnTo>
                    <a:pt x="513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33" name="Rectangle 1497">
              <a:extLst>
                <a:ext uri="{FF2B5EF4-FFF2-40B4-BE49-F238E27FC236}">
                  <a16:creationId xmlns:a16="http://schemas.microsoft.com/office/drawing/2014/main" id="{E5346A0C-BEC7-4761-9EF1-CEF54AD00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8" y="3704"/>
              <a:ext cx="7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195034" name="Rectangle 1498">
              <a:extLst>
                <a:ext uri="{FF2B5EF4-FFF2-40B4-BE49-F238E27FC236}">
                  <a16:creationId xmlns:a16="http://schemas.microsoft.com/office/drawing/2014/main" id="{2B1E1994-FEDA-482F-88A6-98488AF299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0" y="3704"/>
              <a:ext cx="5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195035" name="Rectangle 1499">
              <a:extLst>
                <a:ext uri="{FF2B5EF4-FFF2-40B4-BE49-F238E27FC236}">
                  <a16:creationId xmlns:a16="http://schemas.microsoft.com/office/drawing/2014/main" id="{C81F207A-9072-462C-8FC5-3E241608B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5" y="3704"/>
              <a:ext cx="6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pt-BR" altLang="pt-BR"/>
            </a:p>
          </p:txBody>
        </p:sp>
        <p:sp>
          <p:nvSpPr>
            <p:cNvPr id="195036" name="Freeform 1500">
              <a:extLst>
                <a:ext uri="{FF2B5EF4-FFF2-40B4-BE49-F238E27FC236}">
                  <a16:creationId xmlns:a16="http://schemas.microsoft.com/office/drawing/2014/main" id="{52127CCF-C8DA-4CCA-A029-82419E893E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4" y="3595"/>
              <a:ext cx="256" cy="331"/>
            </a:xfrm>
            <a:custGeom>
              <a:avLst/>
              <a:gdLst>
                <a:gd name="T0" fmla="*/ 253 w 256"/>
                <a:gd name="T1" fmla="*/ 331 h 331"/>
                <a:gd name="T2" fmla="*/ 256 w 256"/>
                <a:gd name="T3" fmla="*/ 0 h 331"/>
                <a:gd name="T4" fmla="*/ 0 w 256"/>
                <a:gd name="T5" fmla="*/ 0 h 331"/>
                <a:gd name="T6" fmla="*/ 0 w 256"/>
                <a:gd name="T7" fmla="*/ 331 h 331"/>
                <a:gd name="T8" fmla="*/ 256 w 256"/>
                <a:gd name="T9" fmla="*/ 331 h 331"/>
                <a:gd name="T10" fmla="*/ 256 w 256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31">
                  <a:moveTo>
                    <a:pt x="253" y="331"/>
                  </a:moveTo>
                  <a:lnTo>
                    <a:pt x="256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256" y="331"/>
                  </a:lnTo>
                  <a:lnTo>
                    <a:pt x="256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37" name="Freeform 1501">
              <a:extLst>
                <a:ext uri="{FF2B5EF4-FFF2-40B4-BE49-F238E27FC236}">
                  <a16:creationId xmlns:a16="http://schemas.microsoft.com/office/drawing/2014/main" id="{4E785D41-2CAF-4E2B-A5C0-6B45FFDBBF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0" y="3982"/>
              <a:ext cx="58" cy="53"/>
            </a:xfrm>
            <a:custGeom>
              <a:avLst/>
              <a:gdLst>
                <a:gd name="T0" fmla="*/ 0 w 58"/>
                <a:gd name="T1" fmla="*/ 53 h 53"/>
                <a:gd name="T2" fmla="*/ 0 w 58"/>
                <a:gd name="T3" fmla="*/ 0 h 53"/>
                <a:gd name="T4" fmla="*/ 58 w 58"/>
                <a:gd name="T5" fmla="*/ 26 h 53"/>
                <a:gd name="T6" fmla="*/ 0 w 58"/>
                <a:gd name="T7" fmla="*/ 53 h 53"/>
                <a:gd name="T8" fmla="*/ 0 w 58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3">
                  <a:moveTo>
                    <a:pt x="0" y="53"/>
                  </a:moveTo>
                  <a:lnTo>
                    <a:pt x="0" y="0"/>
                  </a:lnTo>
                  <a:lnTo>
                    <a:pt x="58" y="26"/>
                  </a:lnTo>
                  <a:lnTo>
                    <a:pt x="0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38" name="Line 1502">
              <a:extLst>
                <a:ext uri="{FF2B5EF4-FFF2-40B4-BE49-F238E27FC236}">
                  <a16:creationId xmlns:a16="http://schemas.microsoft.com/office/drawing/2014/main" id="{18571F36-07AF-4B44-9977-C80F99D46A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94" y="4008"/>
              <a:ext cx="4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39" name="Freeform 1503">
              <a:extLst>
                <a:ext uri="{FF2B5EF4-FFF2-40B4-BE49-F238E27FC236}">
                  <a16:creationId xmlns:a16="http://schemas.microsoft.com/office/drawing/2014/main" id="{5183B03D-8E1C-4074-B274-445AA2DA2F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9" y="3982"/>
              <a:ext cx="58" cy="53"/>
            </a:xfrm>
            <a:custGeom>
              <a:avLst/>
              <a:gdLst>
                <a:gd name="T0" fmla="*/ 55 w 58"/>
                <a:gd name="T1" fmla="*/ 53 h 53"/>
                <a:gd name="T2" fmla="*/ 58 w 58"/>
                <a:gd name="T3" fmla="*/ 0 h 53"/>
                <a:gd name="T4" fmla="*/ 0 w 58"/>
                <a:gd name="T5" fmla="*/ 26 h 53"/>
                <a:gd name="T6" fmla="*/ 58 w 58"/>
                <a:gd name="T7" fmla="*/ 53 h 53"/>
                <a:gd name="T8" fmla="*/ 58 w 58"/>
                <a:gd name="T9" fmla="*/ 53 h 53"/>
                <a:gd name="T10" fmla="*/ 55 w 58"/>
                <a:gd name="T11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53">
                  <a:moveTo>
                    <a:pt x="55" y="53"/>
                  </a:moveTo>
                  <a:lnTo>
                    <a:pt x="58" y="0"/>
                  </a:lnTo>
                  <a:lnTo>
                    <a:pt x="0" y="26"/>
                  </a:lnTo>
                  <a:lnTo>
                    <a:pt x="58" y="53"/>
                  </a:lnTo>
                  <a:lnTo>
                    <a:pt x="58" y="53"/>
                  </a:lnTo>
                  <a:lnTo>
                    <a:pt x="55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40" name="Rectangle 1504">
              <a:extLst>
                <a:ext uri="{FF2B5EF4-FFF2-40B4-BE49-F238E27FC236}">
                  <a16:creationId xmlns:a16="http://schemas.microsoft.com/office/drawing/2014/main" id="{17254672-9BE2-4F6B-83A1-289CEE157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6" y="4035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195041" name="Rectangle 1505">
              <a:extLst>
                <a:ext uri="{FF2B5EF4-FFF2-40B4-BE49-F238E27FC236}">
                  <a16:creationId xmlns:a16="http://schemas.microsoft.com/office/drawing/2014/main" id="{9F004CB1-BFB5-4623-9909-4DBF8A9C98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8" y="4035"/>
              <a:ext cx="3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195042" name="Rectangle 1506">
              <a:extLst>
                <a:ext uri="{FF2B5EF4-FFF2-40B4-BE49-F238E27FC236}">
                  <a16:creationId xmlns:a16="http://schemas.microsoft.com/office/drawing/2014/main" id="{A146C1F5-278C-4F47-8D78-36F1E5634A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2" y="4035"/>
              <a:ext cx="69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195043" name="Rectangle 1507">
              <a:extLst>
                <a:ext uri="{FF2B5EF4-FFF2-40B4-BE49-F238E27FC236}">
                  <a16:creationId xmlns:a16="http://schemas.microsoft.com/office/drawing/2014/main" id="{F6313942-7584-4FD0-B2E0-B5C791392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3" y="4035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195044" name="Freeform 1508">
              <a:extLst>
                <a:ext uri="{FF2B5EF4-FFF2-40B4-BE49-F238E27FC236}">
                  <a16:creationId xmlns:a16="http://schemas.microsoft.com/office/drawing/2014/main" id="{3F0F8FF6-94D7-498C-9783-D32DBF92EC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6" y="3982"/>
              <a:ext cx="58" cy="53"/>
            </a:xfrm>
            <a:custGeom>
              <a:avLst/>
              <a:gdLst>
                <a:gd name="T0" fmla="*/ 0 w 58"/>
                <a:gd name="T1" fmla="*/ 53 h 53"/>
                <a:gd name="T2" fmla="*/ 4 w 58"/>
                <a:gd name="T3" fmla="*/ 0 h 53"/>
                <a:gd name="T4" fmla="*/ 58 w 58"/>
                <a:gd name="T5" fmla="*/ 26 h 53"/>
                <a:gd name="T6" fmla="*/ 4 w 58"/>
                <a:gd name="T7" fmla="*/ 53 h 53"/>
                <a:gd name="T8" fmla="*/ 4 w 58"/>
                <a:gd name="T9" fmla="*/ 53 h 53"/>
                <a:gd name="T10" fmla="*/ 0 w 58"/>
                <a:gd name="T11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53">
                  <a:moveTo>
                    <a:pt x="0" y="53"/>
                  </a:moveTo>
                  <a:lnTo>
                    <a:pt x="4" y="0"/>
                  </a:lnTo>
                  <a:lnTo>
                    <a:pt x="58" y="26"/>
                  </a:lnTo>
                  <a:lnTo>
                    <a:pt x="4" y="53"/>
                  </a:lnTo>
                  <a:lnTo>
                    <a:pt x="4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45" name="Line 1509">
              <a:extLst>
                <a:ext uri="{FF2B5EF4-FFF2-40B4-BE49-F238E27FC236}">
                  <a16:creationId xmlns:a16="http://schemas.microsoft.com/office/drawing/2014/main" id="{E0C319CC-C7F0-4B8C-A291-2F24F190DC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00" y="4008"/>
              <a:ext cx="42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46" name="Freeform 1510">
              <a:extLst>
                <a:ext uri="{FF2B5EF4-FFF2-40B4-BE49-F238E27FC236}">
                  <a16:creationId xmlns:a16="http://schemas.microsoft.com/office/drawing/2014/main" id="{50220A22-CDF9-4C0C-92E1-41C99B1319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9" y="3982"/>
              <a:ext cx="54" cy="53"/>
            </a:xfrm>
            <a:custGeom>
              <a:avLst/>
              <a:gdLst>
                <a:gd name="T0" fmla="*/ 54 w 54"/>
                <a:gd name="T1" fmla="*/ 53 h 53"/>
                <a:gd name="T2" fmla="*/ 54 w 54"/>
                <a:gd name="T3" fmla="*/ 0 h 53"/>
                <a:gd name="T4" fmla="*/ 0 w 54"/>
                <a:gd name="T5" fmla="*/ 26 h 53"/>
                <a:gd name="T6" fmla="*/ 54 w 54"/>
                <a:gd name="T7" fmla="*/ 53 h 53"/>
                <a:gd name="T8" fmla="*/ 54 w 54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3">
                  <a:moveTo>
                    <a:pt x="54" y="53"/>
                  </a:moveTo>
                  <a:lnTo>
                    <a:pt x="54" y="0"/>
                  </a:lnTo>
                  <a:lnTo>
                    <a:pt x="0" y="26"/>
                  </a:lnTo>
                  <a:lnTo>
                    <a:pt x="54" y="53"/>
                  </a:lnTo>
                  <a:lnTo>
                    <a:pt x="54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47" name="Rectangle 1511">
              <a:extLst>
                <a:ext uri="{FF2B5EF4-FFF2-40B4-BE49-F238E27FC236}">
                  <a16:creationId xmlns:a16="http://schemas.microsoft.com/office/drawing/2014/main" id="{094318DA-74E3-4E1D-9FD1-7B61D1C1F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6" y="4035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195048" name="Rectangle 1512">
              <a:extLst>
                <a:ext uri="{FF2B5EF4-FFF2-40B4-BE49-F238E27FC236}">
                  <a16:creationId xmlns:a16="http://schemas.microsoft.com/office/drawing/2014/main" id="{87FBF4E3-565E-419F-B37A-48EE68F809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7" y="4035"/>
              <a:ext cx="3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195049" name="Rectangle 1513">
              <a:extLst>
                <a:ext uri="{FF2B5EF4-FFF2-40B4-BE49-F238E27FC236}">
                  <a16:creationId xmlns:a16="http://schemas.microsoft.com/office/drawing/2014/main" id="{EC259188-BB4A-4555-83B5-F0DFF8842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8" y="4035"/>
              <a:ext cx="69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195050" name="Rectangle 1514">
              <a:extLst>
                <a:ext uri="{FF2B5EF4-FFF2-40B4-BE49-F238E27FC236}">
                  <a16:creationId xmlns:a16="http://schemas.microsoft.com/office/drawing/2014/main" id="{E59C28F5-E798-44C1-B5D8-FB30E08FFC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3" y="4035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195051" name="Freeform 1515">
              <a:extLst>
                <a:ext uri="{FF2B5EF4-FFF2-40B4-BE49-F238E27FC236}">
                  <a16:creationId xmlns:a16="http://schemas.microsoft.com/office/drawing/2014/main" id="{C3BD615E-CC4D-4CAC-A687-3C474AD8A6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6" y="3982"/>
              <a:ext cx="58" cy="53"/>
            </a:xfrm>
            <a:custGeom>
              <a:avLst/>
              <a:gdLst>
                <a:gd name="T0" fmla="*/ 0 w 58"/>
                <a:gd name="T1" fmla="*/ 53 h 53"/>
                <a:gd name="T2" fmla="*/ 3 w 58"/>
                <a:gd name="T3" fmla="*/ 0 h 53"/>
                <a:gd name="T4" fmla="*/ 58 w 58"/>
                <a:gd name="T5" fmla="*/ 26 h 53"/>
                <a:gd name="T6" fmla="*/ 3 w 58"/>
                <a:gd name="T7" fmla="*/ 53 h 53"/>
                <a:gd name="T8" fmla="*/ 3 w 58"/>
                <a:gd name="T9" fmla="*/ 53 h 53"/>
                <a:gd name="T10" fmla="*/ 0 w 58"/>
                <a:gd name="T11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53">
                  <a:moveTo>
                    <a:pt x="0" y="53"/>
                  </a:moveTo>
                  <a:lnTo>
                    <a:pt x="3" y="0"/>
                  </a:lnTo>
                  <a:lnTo>
                    <a:pt x="58" y="26"/>
                  </a:lnTo>
                  <a:lnTo>
                    <a:pt x="3" y="53"/>
                  </a:lnTo>
                  <a:lnTo>
                    <a:pt x="3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52" name="Line 1516">
              <a:extLst>
                <a:ext uri="{FF2B5EF4-FFF2-40B4-BE49-F238E27FC236}">
                  <a16:creationId xmlns:a16="http://schemas.microsoft.com/office/drawing/2014/main" id="{45F275B9-4E03-4584-9B66-FBE1E3C742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09" y="4008"/>
              <a:ext cx="4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53" name="Freeform 1517">
              <a:extLst>
                <a:ext uri="{FF2B5EF4-FFF2-40B4-BE49-F238E27FC236}">
                  <a16:creationId xmlns:a16="http://schemas.microsoft.com/office/drawing/2014/main" id="{53EC72F6-D1DD-4C43-946D-2802CA2493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5" y="3982"/>
              <a:ext cx="58" cy="53"/>
            </a:xfrm>
            <a:custGeom>
              <a:avLst/>
              <a:gdLst>
                <a:gd name="T0" fmla="*/ 58 w 58"/>
                <a:gd name="T1" fmla="*/ 53 h 53"/>
                <a:gd name="T2" fmla="*/ 58 w 58"/>
                <a:gd name="T3" fmla="*/ 0 h 53"/>
                <a:gd name="T4" fmla="*/ 0 w 58"/>
                <a:gd name="T5" fmla="*/ 26 h 53"/>
                <a:gd name="T6" fmla="*/ 58 w 58"/>
                <a:gd name="T7" fmla="*/ 53 h 53"/>
                <a:gd name="T8" fmla="*/ 58 w 58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3">
                  <a:moveTo>
                    <a:pt x="58" y="53"/>
                  </a:moveTo>
                  <a:lnTo>
                    <a:pt x="58" y="0"/>
                  </a:lnTo>
                  <a:lnTo>
                    <a:pt x="0" y="26"/>
                  </a:lnTo>
                  <a:lnTo>
                    <a:pt x="58" y="53"/>
                  </a:lnTo>
                  <a:lnTo>
                    <a:pt x="58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54" name="Rectangle 1518">
              <a:extLst>
                <a:ext uri="{FF2B5EF4-FFF2-40B4-BE49-F238E27FC236}">
                  <a16:creationId xmlns:a16="http://schemas.microsoft.com/office/drawing/2014/main" id="{07FB8B32-DD1E-4C7F-AD9E-7CCF80FAB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1" y="4035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195055" name="Rectangle 1519">
              <a:extLst>
                <a:ext uri="{FF2B5EF4-FFF2-40B4-BE49-F238E27FC236}">
                  <a16:creationId xmlns:a16="http://schemas.microsoft.com/office/drawing/2014/main" id="{44504BE2-E478-41C9-A3EA-80B8038AFD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6" y="4035"/>
              <a:ext cx="3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195056" name="Rectangle 1520">
              <a:extLst>
                <a:ext uri="{FF2B5EF4-FFF2-40B4-BE49-F238E27FC236}">
                  <a16:creationId xmlns:a16="http://schemas.microsoft.com/office/drawing/2014/main" id="{5FC67051-80F0-466E-B4BE-AD3F590E2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7" y="4035"/>
              <a:ext cx="69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195057" name="Rectangle 1521">
              <a:extLst>
                <a:ext uri="{FF2B5EF4-FFF2-40B4-BE49-F238E27FC236}">
                  <a16:creationId xmlns:a16="http://schemas.microsoft.com/office/drawing/2014/main" id="{857F3214-E9DC-4857-8CA3-7CE88253C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2" y="4035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195058" name="Freeform 1522">
              <a:extLst>
                <a:ext uri="{FF2B5EF4-FFF2-40B4-BE49-F238E27FC236}">
                  <a16:creationId xmlns:a16="http://schemas.microsoft.com/office/drawing/2014/main" id="{FB37F20F-EBD9-49D2-A6ED-B54F51F923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5" y="3982"/>
              <a:ext cx="58" cy="53"/>
            </a:xfrm>
            <a:custGeom>
              <a:avLst/>
              <a:gdLst>
                <a:gd name="T0" fmla="*/ 0 w 58"/>
                <a:gd name="T1" fmla="*/ 53 h 53"/>
                <a:gd name="T2" fmla="*/ 0 w 58"/>
                <a:gd name="T3" fmla="*/ 0 h 53"/>
                <a:gd name="T4" fmla="*/ 58 w 58"/>
                <a:gd name="T5" fmla="*/ 26 h 53"/>
                <a:gd name="T6" fmla="*/ 0 w 58"/>
                <a:gd name="T7" fmla="*/ 53 h 53"/>
                <a:gd name="T8" fmla="*/ 0 w 58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3">
                  <a:moveTo>
                    <a:pt x="0" y="53"/>
                  </a:moveTo>
                  <a:lnTo>
                    <a:pt x="0" y="0"/>
                  </a:lnTo>
                  <a:lnTo>
                    <a:pt x="58" y="26"/>
                  </a:lnTo>
                  <a:lnTo>
                    <a:pt x="0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59" name="Line 1523">
              <a:extLst>
                <a:ext uri="{FF2B5EF4-FFF2-40B4-BE49-F238E27FC236}">
                  <a16:creationId xmlns:a16="http://schemas.microsoft.com/office/drawing/2014/main" id="{71DE272B-4E23-47F5-9C06-D1C1666422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19" y="4008"/>
              <a:ext cx="4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60" name="Freeform 1524">
              <a:extLst>
                <a:ext uri="{FF2B5EF4-FFF2-40B4-BE49-F238E27FC236}">
                  <a16:creationId xmlns:a16="http://schemas.microsoft.com/office/drawing/2014/main" id="{5650B02F-B4ED-4C92-94F3-B730BC714D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4" y="3982"/>
              <a:ext cx="58" cy="53"/>
            </a:xfrm>
            <a:custGeom>
              <a:avLst/>
              <a:gdLst>
                <a:gd name="T0" fmla="*/ 55 w 58"/>
                <a:gd name="T1" fmla="*/ 53 h 53"/>
                <a:gd name="T2" fmla="*/ 58 w 58"/>
                <a:gd name="T3" fmla="*/ 0 h 53"/>
                <a:gd name="T4" fmla="*/ 0 w 58"/>
                <a:gd name="T5" fmla="*/ 26 h 53"/>
                <a:gd name="T6" fmla="*/ 58 w 58"/>
                <a:gd name="T7" fmla="*/ 53 h 53"/>
                <a:gd name="T8" fmla="*/ 58 w 58"/>
                <a:gd name="T9" fmla="*/ 53 h 53"/>
                <a:gd name="T10" fmla="*/ 55 w 58"/>
                <a:gd name="T11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53">
                  <a:moveTo>
                    <a:pt x="55" y="53"/>
                  </a:moveTo>
                  <a:lnTo>
                    <a:pt x="58" y="0"/>
                  </a:lnTo>
                  <a:lnTo>
                    <a:pt x="0" y="26"/>
                  </a:lnTo>
                  <a:lnTo>
                    <a:pt x="58" y="53"/>
                  </a:lnTo>
                  <a:lnTo>
                    <a:pt x="58" y="53"/>
                  </a:lnTo>
                  <a:lnTo>
                    <a:pt x="55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61" name="Rectangle 1525">
              <a:extLst>
                <a:ext uri="{FF2B5EF4-FFF2-40B4-BE49-F238E27FC236}">
                  <a16:creationId xmlns:a16="http://schemas.microsoft.com/office/drawing/2014/main" id="{A30D01D0-D34E-41AE-A218-9352DB65D3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1" y="4035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195062" name="Rectangle 1526">
              <a:extLst>
                <a:ext uri="{FF2B5EF4-FFF2-40B4-BE49-F238E27FC236}">
                  <a16:creationId xmlns:a16="http://schemas.microsoft.com/office/drawing/2014/main" id="{662930E3-3976-438B-867B-364D7141B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2" y="4035"/>
              <a:ext cx="3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195063" name="Rectangle 1527">
              <a:extLst>
                <a:ext uri="{FF2B5EF4-FFF2-40B4-BE49-F238E27FC236}">
                  <a16:creationId xmlns:a16="http://schemas.microsoft.com/office/drawing/2014/main" id="{D3B675F4-46ED-4B14-AA3D-7E9FCF422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7" y="4035"/>
              <a:ext cx="69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195064" name="Rectangle 1528">
              <a:extLst>
                <a:ext uri="{FF2B5EF4-FFF2-40B4-BE49-F238E27FC236}">
                  <a16:creationId xmlns:a16="http://schemas.microsoft.com/office/drawing/2014/main" id="{7004FF66-6D89-4889-ACE5-72EA3260AA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8" y="4035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195065" name="Freeform 1529">
              <a:extLst>
                <a:ext uri="{FF2B5EF4-FFF2-40B4-BE49-F238E27FC236}">
                  <a16:creationId xmlns:a16="http://schemas.microsoft.com/office/drawing/2014/main" id="{D944A66D-E71F-4168-B822-3BE0E62244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5" y="3982"/>
              <a:ext cx="58" cy="53"/>
            </a:xfrm>
            <a:custGeom>
              <a:avLst/>
              <a:gdLst>
                <a:gd name="T0" fmla="*/ 0 w 58"/>
                <a:gd name="T1" fmla="*/ 53 h 53"/>
                <a:gd name="T2" fmla="*/ 0 w 58"/>
                <a:gd name="T3" fmla="*/ 0 h 53"/>
                <a:gd name="T4" fmla="*/ 58 w 58"/>
                <a:gd name="T5" fmla="*/ 26 h 53"/>
                <a:gd name="T6" fmla="*/ 0 w 58"/>
                <a:gd name="T7" fmla="*/ 53 h 53"/>
                <a:gd name="T8" fmla="*/ 0 w 58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3">
                  <a:moveTo>
                    <a:pt x="0" y="53"/>
                  </a:moveTo>
                  <a:lnTo>
                    <a:pt x="0" y="0"/>
                  </a:lnTo>
                  <a:lnTo>
                    <a:pt x="58" y="26"/>
                  </a:lnTo>
                  <a:lnTo>
                    <a:pt x="0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66" name="Line 1530">
              <a:extLst>
                <a:ext uri="{FF2B5EF4-FFF2-40B4-BE49-F238E27FC236}">
                  <a16:creationId xmlns:a16="http://schemas.microsoft.com/office/drawing/2014/main" id="{C4A8A459-CD43-4FE6-AB91-F6CD1F6B1F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28" y="4008"/>
              <a:ext cx="4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67" name="Freeform 1531">
              <a:extLst>
                <a:ext uri="{FF2B5EF4-FFF2-40B4-BE49-F238E27FC236}">
                  <a16:creationId xmlns:a16="http://schemas.microsoft.com/office/drawing/2014/main" id="{5CC9B0F5-AA62-4253-B715-551B85C7A0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4" y="3982"/>
              <a:ext cx="54" cy="53"/>
            </a:xfrm>
            <a:custGeom>
              <a:avLst/>
              <a:gdLst>
                <a:gd name="T0" fmla="*/ 54 w 54"/>
                <a:gd name="T1" fmla="*/ 53 h 53"/>
                <a:gd name="T2" fmla="*/ 54 w 54"/>
                <a:gd name="T3" fmla="*/ 0 h 53"/>
                <a:gd name="T4" fmla="*/ 0 w 54"/>
                <a:gd name="T5" fmla="*/ 26 h 53"/>
                <a:gd name="T6" fmla="*/ 54 w 54"/>
                <a:gd name="T7" fmla="*/ 53 h 53"/>
                <a:gd name="T8" fmla="*/ 54 w 54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3">
                  <a:moveTo>
                    <a:pt x="54" y="53"/>
                  </a:moveTo>
                  <a:lnTo>
                    <a:pt x="54" y="0"/>
                  </a:lnTo>
                  <a:lnTo>
                    <a:pt x="0" y="26"/>
                  </a:lnTo>
                  <a:lnTo>
                    <a:pt x="54" y="53"/>
                  </a:lnTo>
                  <a:lnTo>
                    <a:pt x="54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5068" name="Rectangle 1532">
              <a:extLst>
                <a:ext uri="{FF2B5EF4-FFF2-40B4-BE49-F238E27FC236}">
                  <a16:creationId xmlns:a16="http://schemas.microsoft.com/office/drawing/2014/main" id="{65793CB2-5DA7-49D8-A07B-075DF2331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0" y="4035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195069" name="Rectangle 1533">
              <a:extLst>
                <a:ext uri="{FF2B5EF4-FFF2-40B4-BE49-F238E27FC236}">
                  <a16:creationId xmlns:a16="http://schemas.microsoft.com/office/drawing/2014/main" id="{0BD398A5-9AE0-477E-A3C8-DE0BC08AE6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2" y="4035"/>
              <a:ext cx="3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195070" name="Rectangle 1534">
              <a:extLst>
                <a:ext uri="{FF2B5EF4-FFF2-40B4-BE49-F238E27FC236}">
                  <a16:creationId xmlns:a16="http://schemas.microsoft.com/office/drawing/2014/main" id="{6DF4E804-341C-47D9-9281-941F0E591B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3" y="4035"/>
              <a:ext cx="69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195071" name="Rectangle 1535">
              <a:extLst>
                <a:ext uri="{FF2B5EF4-FFF2-40B4-BE49-F238E27FC236}">
                  <a16:creationId xmlns:a16="http://schemas.microsoft.com/office/drawing/2014/main" id="{CE63D631-8101-4CF9-A941-A859B4A92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8" y="4035"/>
              <a:ext cx="6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</p:grpSp>
      <p:sp>
        <p:nvSpPr>
          <p:cNvPr id="195072" name="Rectangle 1536">
            <a:extLst>
              <a:ext uri="{FF2B5EF4-FFF2-40B4-BE49-F238E27FC236}">
                <a16:creationId xmlns:a16="http://schemas.microsoft.com/office/drawing/2014/main" id="{B791F24F-3E78-4449-8810-2C1FAAA2C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5202" y="4981576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195090" name="Rectangle 1554">
            <a:extLst>
              <a:ext uri="{FF2B5EF4-FFF2-40B4-BE49-F238E27FC236}">
                <a16:creationId xmlns:a16="http://schemas.microsoft.com/office/drawing/2014/main" id="{6C614120-5EC7-4345-98D1-E092D0769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502" y="4129088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195096" name="Rectangle 1560">
            <a:extLst>
              <a:ext uri="{FF2B5EF4-FFF2-40B4-BE49-F238E27FC236}">
                <a16:creationId xmlns:a16="http://schemas.microsoft.com/office/drawing/2014/main" id="{E8A3C55D-1CF2-404A-AC48-696CE5ED6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5490" y="4333876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1026">
            <a:extLst>
              <a:ext uri="{FF2B5EF4-FFF2-40B4-BE49-F238E27FC236}">
                <a16:creationId xmlns:a16="http://schemas.microsoft.com/office/drawing/2014/main" id="{4F45B558-D392-4AFC-A9A3-704DC1028C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pt-BR"/>
              <a:t>Pipeline</a:t>
            </a:r>
          </a:p>
        </p:txBody>
      </p:sp>
      <p:sp>
        <p:nvSpPr>
          <p:cNvPr id="277511" name="Freeform 1031">
            <a:extLst>
              <a:ext uri="{FF2B5EF4-FFF2-40B4-BE49-F238E27FC236}">
                <a16:creationId xmlns:a16="http://schemas.microsoft.com/office/drawing/2014/main" id="{8D9D18AA-283B-4478-BE1D-C6B10FC405C6}"/>
              </a:ext>
            </a:extLst>
          </p:cNvPr>
          <p:cNvSpPr>
            <a:spLocks/>
          </p:cNvSpPr>
          <p:nvPr/>
        </p:nvSpPr>
        <p:spPr bwMode="auto">
          <a:xfrm>
            <a:off x="4054475" y="4648202"/>
            <a:ext cx="6311900" cy="1439863"/>
          </a:xfrm>
          <a:custGeom>
            <a:avLst/>
            <a:gdLst>
              <a:gd name="T0" fmla="*/ 118 w 3976"/>
              <a:gd name="T1" fmla="*/ 61 h 907"/>
              <a:gd name="T2" fmla="*/ 0 w 3976"/>
              <a:gd name="T3" fmla="*/ 61 h 907"/>
              <a:gd name="T4" fmla="*/ 0 w 3976"/>
              <a:gd name="T5" fmla="*/ 907 h 907"/>
              <a:gd name="T6" fmla="*/ 3976 w 3976"/>
              <a:gd name="T7" fmla="*/ 907 h 907"/>
              <a:gd name="T8" fmla="*/ 3976 w 3976"/>
              <a:gd name="T9" fmla="*/ 0 h 907"/>
              <a:gd name="T10" fmla="*/ 3906 w 3976"/>
              <a:gd name="T11" fmla="*/ 0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76" h="907">
                <a:moveTo>
                  <a:pt x="118" y="61"/>
                </a:moveTo>
                <a:lnTo>
                  <a:pt x="0" y="61"/>
                </a:lnTo>
                <a:lnTo>
                  <a:pt x="0" y="907"/>
                </a:lnTo>
                <a:lnTo>
                  <a:pt x="3976" y="907"/>
                </a:lnTo>
                <a:lnTo>
                  <a:pt x="3976" y="0"/>
                </a:lnTo>
                <a:lnTo>
                  <a:pt x="3906" y="0"/>
                </a:lnTo>
              </a:path>
            </a:pathLst>
          </a:custGeom>
          <a:noFill/>
          <a:ln w="38100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12" name="Freeform 1032">
            <a:extLst>
              <a:ext uri="{FF2B5EF4-FFF2-40B4-BE49-F238E27FC236}">
                <a16:creationId xmlns:a16="http://schemas.microsoft.com/office/drawing/2014/main" id="{0355050A-ACB3-462E-A440-E999F8E3AE01}"/>
              </a:ext>
            </a:extLst>
          </p:cNvPr>
          <p:cNvSpPr>
            <a:spLocks/>
          </p:cNvSpPr>
          <p:nvPr/>
        </p:nvSpPr>
        <p:spPr bwMode="auto">
          <a:xfrm>
            <a:off x="2584450" y="1973264"/>
            <a:ext cx="69850" cy="69850"/>
          </a:xfrm>
          <a:custGeom>
            <a:avLst/>
            <a:gdLst>
              <a:gd name="T0" fmla="*/ 0 w 44"/>
              <a:gd name="T1" fmla="*/ 0 h 44"/>
              <a:gd name="T2" fmla="*/ 0 w 44"/>
              <a:gd name="T3" fmla="*/ 44 h 44"/>
              <a:gd name="T4" fmla="*/ 44 w 44"/>
              <a:gd name="T5" fmla="*/ 24 h 44"/>
              <a:gd name="T6" fmla="*/ 0 w 44"/>
              <a:gd name="T7" fmla="*/ 4 h 44"/>
              <a:gd name="T8" fmla="*/ 0 w 44"/>
              <a:gd name="T9" fmla="*/ 4 h 44"/>
              <a:gd name="T10" fmla="*/ 0 w 44"/>
              <a:gd name="T11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" h="44">
                <a:moveTo>
                  <a:pt x="0" y="0"/>
                </a:moveTo>
                <a:lnTo>
                  <a:pt x="0" y="44"/>
                </a:lnTo>
                <a:lnTo>
                  <a:pt x="44" y="24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EB7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13" name="Freeform 1033">
            <a:extLst>
              <a:ext uri="{FF2B5EF4-FFF2-40B4-BE49-F238E27FC236}">
                <a16:creationId xmlns:a16="http://schemas.microsoft.com/office/drawing/2014/main" id="{D33B90F2-2AA2-4E49-A4B4-4CE83FE94B9B}"/>
              </a:ext>
            </a:extLst>
          </p:cNvPr>
          <p:cNvSpPr>
            <a:spLocks/>
          </p:cNvSpPr>
          <p:nvPr/>
        </p:nvSpPr>
        <p:spPr bwMode="auto">
          <a:xfrm>
            <a:off x="4203701" y="4713288"/>
            <a:ext cx="69850" cy="68262"/>
          </a:xfrm>
          <a:custGeom>
            <a:avLst/>
            <a:gdLst>
              <a:gd name="T0" fmla="*/ 0 w 44"/>
              <a:gd name="T1" fmla="*/ 0 h 43"/>
              <a:gd name="T2" fmla="*/ 0 w 44"/>
              <a:gd name="T3" fmla="*/ 43 h 43"/>
              <a:gd name="T4" fmla="*/ 44 w 44"/>
              <a:gd name="T5" fmla="*/ 20 h 43"/>
              <a:gd name="T6" fmla="*/ 0 w 44"/>
              <a:gd name="T7" fmla="*/ 0 h 43"/>
              <a:gd name="T8" fmla="*/ 0 w 44"/>
              <a:gd name="T9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" h="43">
                <a:moveTo>
                  <a:pt x="0" y="0"/>
                </a:moveTo>
                <a:lnTo>
                  <a:pt x="0" y="43"/>
                </a:lnTo>
                <a:lnTo>
                  <a:pt x="44" y="2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EB7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14" name="Freeform 1034">
            <a:extLst>
              <a:ext uri="{FF2B5EF4-FFF2-40B4-BE49-F238E27FC236}">
                <a16:creationId xmlns:a16="http://schemas.microsoft.com/office/drawing/2014/main" id="{3EDE4CFD-D068-4694-9F98-39B122F4701B}"/>
              </a:ext>
            </a:extLst>
          </p:cNvPr>
          <p:cNvSpPr>
            <a:spLocks/>
          </p:cNvSpPr>
          <p:nvPr/>
        </p:nvSpPr>
        <p:spPr bwMode="auto">
          <a:xfrm>
            <a:off x="4219577" y="4419602"/>
            <a:ext cx="53975" cy="53975"/>
          </a:xfrm>
          <a:custGeom>
            <a:avLst/>
            <a:gdLst>
              <a:gd name="T0" fmla="*/ 0 w 34"/>
              <a:gd name="T1" fmla="*/ 0 h 34"/>
              <a:gd name="T2" fmla="*/ 3 w 34"/>
              <a:gd name="T3" fmla="*/ 34 h 34"/>
              <a:gd name="T4" fmla="*/ 34 w 34"/>
              <a:gd name="T5" fmla="*/ 17 h 34"/>
              <a:gd name="T6" fmla="*/ 3 w 34"/>
              <a:gd name="T7" fmla="*/ 0 h 34"/>
              <a:gd name="T8" fmla="*/ 3 w 34"/>
              <a:gd name="T9" fmla="*/ 0 h 34"/>
              <a:gd name="T10" fmla="*/ 0 w 34"/>
              <a:gd name="T11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" h="34">
                <a:moveTo>
                  <a:pt x="0" y="0"/>
                </a:moveTo>
                <a:lnTo>
                  <a:pt x="3" y="34"/>
                </a:lnTo>
                <a:lnTo>
                  <a:pt x="34" y="17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15" name="Line 1035">
            <a:extLst>
              <a:ext uri="{FF2B5EF4-FFF2-40B4-BE49-F238E27FC236}">
                <a16:creationId xmlns:a16="http://schemas.microsoft.com/office/drawing/2014/main" id="{35C31C1E-1ADD-4003-882F-B7BA336581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3500" y="4446590"/>
            <a:ext cx="36830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16" name="Line 1036">
            <a:extLst>
              <a:ext uri="{FF2B5EF4-FFF2-40B4-BE49-F238E27FC236}">
                <a16:creationId xmlns:a16="http://schemas.microsoft.com/office/drawing/2014/main" id="{95B57404-51A1-4541-83EE-7544A07033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07026" y="4371975"/>
            <a:ext cx="836613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17" name="Freeform 1037">
            <a:extLst>
              <a:ext uri="{FF2B5EF4-FFF2-40B4-BE49-F238E27FC236}">
                <a16:creationId xmlns:a16="http://schemas.microsoft.com/office/drawing/2014/main" id="{E0330BB7-D03B-47FC-A576-2871637E54E9}"/>
              </a:ext>
            </a:extLst>
          </p:cNvPr>
          <p:cNvSpPr>
            <a:spLocks/>
          </p:cNvSpPr>
          <p:nvPr/>
        </p:nvSpPr>
        <p:spPr bwMode="auto">
          <a:xfrm>
            <a:off x="8002590" y="4424363"/>
            <a:ext cx="2028825" cy="927100"/>
          </a:xfrm>
          <a:custGeom>
            <a:avLst/>
            <a:gdLst>
              <a:gd name="T0" fmla="*/ 1278 w 1278"/>
              <a:gd name="T1" fmla="*/ 282 h 584"/>
              <a:gd name="T2" fmla="*/ 1208 w 1278"/>
              <a:gd name="T3" fmla="*/ 282 h 584"/>
              <a:gd name="T4" fmla="*/ 1208 w 1278"/>
              <a:gd name="T5" fmla="*/ 584 h 584"/>
              <a:gd name="T6" fmla="*/ 0 w 1278"/>
              <a:gd name="T7" fmla="*/ 584 h 584"/>
              <a:gd name="T8" fmla="*/ 0 w 1278"/>
              <a:gd name="T9" fmla="*/ 0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8" h="584">
                <a:moveTo>
                  <a:pt x="1278" y="282"/>
                </a:moveTo>
                <a:lnTo>
                  <a:pt x="1208" y="282"/>
                </a:lnTo>
                <a:lnTo>
                  <a:pt x="1208" y="584"/>
                </a:lnTo>
                <a:lnTo>
                  <a:pt x="0" y="584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18" name="Line 1038">
            <a:extLst>
              <a:ext uri="{FF2B5EF4-FFF2-40B4-BE49-F238E27FC236}">
                <a16:creationId xmlns:a16="http://schemas.microsoft.com/office/drawing/2014/main" id="{137C6454-EC6E-42C0-96C7-6A8B09A7CA1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0589" y="4168775"/>
            <a:ext cx="75565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19" name="Freeform 1039">
            <a:extLst>
              <a:ext uri="{FF2B5EF4-FFF2-40B4-BE49-F238E27FC236}">
                <a16:creationId xmlns:a16="http://schemas.microsoft.com/office/drawing/2014/main" id="{3CE9C899-BB20-431E-874B-F5290EEB697E}"/>
              </a:ext>
            </a:extLst>
          </p:cNvPr>
          <p:cNvSpPr>
            <a:spLocks/>
          </p:cNvSpPr>
          <p:nvPr/>
        </p:nvSpPr>
        <p:spPr bwMode="auto">
          <a:xfrm>
            <a:off x="7986715" y="4143375"/>
            <a:ext cx="47625" cy="52388"/>
          </a:xfrm>
          <a:custGeom>
            <a:avLst/>
            <a:gdLst>
              <a:gd name="T0" fmla="*/ 0 w 30"/>
              <a:gd name="T1" fmla="*/ 0 h 33"/>
              <a:gd name="T2" fmla="*/ 0 w 30"/>
              <a:gd name="T3" fmla="*/ 33 h 33"/>
              <a:gd name="T4" fmla="*/ 30 w 30"/>
              <a:gd name="T5" fmla="*/ 16 h 33"/>
              <a:gd name="T6" fmla="*/ 0 w 30"/>
              <a:gd name="T7" fmla="*/ 0 h 33"/>
              <a:gd name="T8" fmla="*/ 0 w 30"/>
              <a:gd name="T9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3">
                <a:moveTo>
                  <a:pt x="0" y="0"/>
                </a:moveTo>
                <a:lnTo>
                  <a:pt x="0" y="33"/>
                </a:lnTo>
                <a:lnTo>
                  <a:pt x="30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20" name="Freeform 1040">
            <a:extLst>
              <a:ext uri="{FF2B5EF4-FFF2-40B4-BE49-F238E27FC236}">
                <a16:creationId xmlns:a16="http://schemas.microsoft.com/office/drawing/2014/main" id="{CDB7FC85-60BC-4344-8253-8FD2F3FD1D00}"/>
              </a:ext>
            </a:extLst>
          </p:cNvPr>
          <p:cNvSpPr>
            <a:spLocks/>
          </p:cNvSpPr>
          <p:nvPr/>
        </p:nvSpPr>
        <p:spPr bwMode="auto">
          <a:xfrm>
            <a:off x="2493965" y="2006601"/>
            <a:ext cx="6008687" cy="1150938"/>
          </a:xfrm>
          <a:custGeom>
            <a:avLst/>
            <a:gdLst>
              <a:gd name="T0" fmla="*/ 74 w 3785"/>
              <a:gd name="T1" fmla="*/ 0 h 725"/>
              <a:gd name="T2" fmla="*/ 0 w 3785"/>
              <a:gd name="T3" fmla="*/ 3 h 725"/>
              <a:gd name="T4" fmla="*/ 0 w 3785"/>
              <a:gd name="T5" fmla="*/ 107 h 725"/>
              <a:gd name="T6" fmla="*/ 3785 w 3785"/>
              <a:gd name="T7" fmla="*/ 107 h 725"/>
              <a:gd name="T8" fmla="*/ 3785 w 3785"/>
              <a:gd name="T9" fmla="*/ 725 h 725"/>
              <a:gd name="T10" fmla="*/ 2876 w 3785"/>
              <a:gd name="T11" fmla="*/ 725 h 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85" h="725">
                <a:moveTo>
                  <a:pt x="74" y="0"/>
                </a:moveTo>
                <a:lnTo>
                  <a:pt x="0" y="3"/>
                </a:lnTo>
                <a:lnTo>
                  <a:pt x="0" y="107"/>
                </a:lnTo>
                <a:lnTo>
                  <a:pt x="3785" y="107"/>
                </a:lnTo>
                <a:lnTo>
                  <a:pt x="3785" y="725"/>
                </a:lnTo>
                <a:lnTo>
                  <a:pt x="2876" y="725"/>
                </a:lnTo>
              </a:path>
            </a:pathLst>
          </a:custGeom>
          <a:noFill/>
          <a:ln w="38100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21" name="Freeform 1041">
            <a:extLst>
              <a:ext uri="{FF2B5EF4-FFF2-40B4-BE49-F238E27FC236}">
                <a16:creationId xmlns:a16="http://schemas.microsoft.com/office/drawing/2014/main" id="{D2CF7F2C-1185-4FD3-8F01-214FE2B190E4}"/>
              </a:ext>
            </a:extLst>
          </p:cNvPr>
          <p:cNvSpPr>
            <a:spLocks/>
          </p:cNvSpPr>
          <p:nvPr/>
        </p:nvSpPr>
        <p:spPr bwMode="auto">
          <a:xfrm>
            <a:off x="1727200" y="3662365"/>
            <a:ext cx="185738" cy="522287"/>
          </a:xfrm>
          <a:custGeom>
            <a:avLst/>
            <a:gdLst>
              <a:gd name="T0" fmla="*/ 117 w 117"/>
              <a:gd name="T1" fmla="*/ 329 h 329"/>
              <a:gd name="T2" fmla="*/ 117 w 117"/>
              <a:gd name="T3" fmla="*/ 0 h 329"/>
              <a:gd name="T4" fmla="*/ 0 w 117"/>
              <a:gd name="T5" fmla="*/ 0 h 329"/>
              <a:gd name="T6" fmla="*/ 0 w 117"/>
              <a:gd name="T7" fmla="*/ 329 h 329"/>
              <a:gd name="T8" fmla="*/ 117 w 117"/>
              <a:gd name="T9" fmla="*/ 329 h 329"/>
              <a:gd name="T10" fmla="*/ 117 w 117"/>
              <a:gd name="T11" fmla="*/ 329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7" h="329">
                <a:moveTo>
                  <a:pt x="117" y="329"/>
                </a:moveTo>
                <a:lnTo>
                  <a:pt x="117" y="0"/>
                </a:lnTo>
                <a:lnTo>
                  <a:pt x="0" y="0"/>
                </a:lnTo>
                <a:lnTo>
                  <a:pt x="0" y="329"/>
                </a:lnTo>
                <a:lnTo>
                  <a:pt x="117" y="329"/>
                </a:lnTo>
                <a:lnTo>
                  <a:pt x="117" y="32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22" name="Freeform 1042">
            <a:extLst>
              <a:ext uri="{FF2B5EF4-FFF2-40B4-BE49-F238E27FC236}">
                <a16:creationId xmlns:a16="http://schemas.microsoft.com/office/drawing/2014/main" id="{6894C1C7-187F-4375-911E-6F97DD94BD08}"/>
              </a:ext>
            </a:extLst>
          </p:cNvPr>
          <p:cNvSpPr>
            <a:spLocks/>
          </p:cNvSpPr>
          <p:nvPr/>
        </p:nvSpPr>
        <p:spPr bwMode="auto">
          <a:xfrm>
            <a:off x="1727200" y="3662365"/>
            <a:ext cx="185738" cy="522287"/>
          </a:xfrm>
          <a:custGeom>
            <a:avLst/>
            <a:gdLst>
              <a:gd name="T0" fmla="*/ 117 w 117"/>
              <a:gd name="T1" fmla="*/ 329 h 329"/>
              <a:gd name="T2" fmla="*/ 117 w 117"/>
              <a:gd name="T3" fmla="*/ 0 h 329"/>
              <a:gd name="T4" fmla="*/ 0 w 117"/>
              <a:gd name="T5" fmla="*/ 0 h 329"/>
              <a:gd name="T6" fmla="*/ 0 w 117"/>
              <a:gd name="T7" fmla="*/ 329 h 329"/>
              <a:gd name="T8" fmla="*/ 117 w 117"/>
              <a:gd name="T9" fmla="*/ 329 h 329"/>
              <a:gd name="T10" fmla="*/ 117 w 117"/>
              <a:gd name="T11" fmla="*/ 329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7" h="329">
                <a:moveTo>
                  <a:pt x="117" y="329"/>
                </a:moveTo>
                <a:lnTo>
                  <a:pt x="117" y="0"/>
                </a:lnTo>
                <a:lnTo>
                  <a:pt x="0" y="0"/>
                </a:lnTo>
                <a:lnTo>
                  <a:pt x="0" y="329"/>
                </a:lnTo>
                <a:lnTo>
                  <a:pt x="117" y="329"/>
                </a:lnTo>
                <a:lnTo>
                  <a:pt x="117" y="329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23" name="Freeform 1043">
            <a:extLst>
              <a:ext uri="{FF2B5EF4-FFF2-40B4-BE49-F238E27FC236}">
                <a16:creationId xmlns:a16="http://schemas.microsoft.com/office/drawing/2014/main" id="{ACD6F22E-F10E-4369-80D3-DE881DAFE4FF}"/>
              </a:ext>
            </a:extLst>
          </p:cNvPr>
          <p:cNvSpPr>
            <a:spLocks/>
          </p:cNvSpPr>
          <p:nvPr/>
        </p:nvSpPr>
        <p:spPr bwMode="auto">
          <a:xfrm>
            <a:off x="2179638" y="3705227"/>
            <a:ext cx="558800" cy="1177925"/>
          </a:xfrm>
          <a:custGeom>
            <a:avLst/>
            <a:gdLst>
              <a:gd name="T0" fmla="*/ 352 w 352"/>
              <a:gd name="T1" fmla="*/ 0 h 742"/>
              <a:gd name="T2" fmla="*/ 0 w 352"/>
              <a:gd name="T3" fmla="*/ 4 h 742"/>
              <a:gd name="T4" fmla="*/ 0 w 352"/>
              <a:gd name="T5" fmla="*/ 742 h 742"/>
              <a:gd name="T6" fmla="*/ 352 w 352"/>
              <a:gd name="T7" fmla="*/ 742 h 742"/>
              <a:gd name="T8" fmla="*/ 352 w 352"/>
              <a:gd name="T9" fmla="*/ 0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2" h="742">
                <a:moveTo>
                  <a:pt x="352" y="0"/>
                </a:moveTo>
                <a:lnTo>
                  <a:pt x="0" y="4"/>
                </a:lnTo>
                <a:lnTo>
                  <a:pt x="0" y="742"/>
                </a:lnTo>
                <a:lnTo>
                  <a:pt x="352" y="742"/>
                </a:lnTo>
                <a:lnTo>
                  <a:pt x="3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24" name="Freeform 1044">
            <a:extLst>
              <a:ext uri="{FF2B5EF4-FFF2-40B4-BE49-F238E27FC236}">
                <a16:creationId xmlns:a16="http://schemas.microsoft.com/office/drawing/2014/main" id="{9BB61E15-BB42-4F85-91FA-3775E49D6BF6}"/>
              </a:ext>
            </a:extLst>
          </p:cNvPr>
          <p:cNvSpPr>
            <a:spLocks/>
          </p:cNvSpPr>
          <p:nvPr/>
        </p:nvSpPr>
        <p:spPr bwMode="auto">
          <a:xfrm>
            <a:off x="2179638" y="3705227"/>
            <a:ext cx="558800" cy="1177925"/>
          </a:xfrm>
          <a:custGeom>
            <a:avLst/>
            <a:gdLst>
              <a:gd name="T0" fmla="*/ 352 w 352"/>
              <a:gd name="T1" fmla="*/ 0 h 742"/>
              <a:gd name="T2" fmla="*/ 0 w 352"/>
              <a:gd name="T3" fmla="*/ 4 h 742"/>
              <a:gd name="T4" fmla="*/ 0 w 352"/>
              <a:gd name="T5" fmla="*/ 742 h 742"/>
              <a:gd name="T6" fmla="*/ 352 w 352"/>
              <a:gd name="T7" fmla="*/ 742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2" h="742">
                <a:moveTo>
                  <a:pt x="352" y="0"/>
                </a:moveTo>
                <a:lnTo>
                  <a:pt x="0" y="4"/>
                </a:lnTo>
                <a:lnTo>
                  <a:pt x="0" y="742"/>
                </a:lnTo>
                <a:lnTo>
                  <a:pt x="352" y="742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25" name="Rectangle 1045">
            <a:extLst>
              <a:ext uri="{FF2B5EF4-FFF2-40B4-BE49-F238E27FC236}">
                <a16:creationId xmlns:a16="http://schemas.microsoft.com/office/drawing/2014/main" id="{8AB50473-A6D7-48CD-B371-D7C25BEDD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8438" y="3711576"/>
            <a:ext cx="565150" cy="1171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26" name="Rectangle 1046">
            <a:extLst>
              <a:ext uri="{FF2B5EF4-FFF2-40B4-BE49-F238E27FC236}">
                <a16:creationId xmlns:a16="http://schemas.microsoft.com/office/drawing/2014/main" id="{DB5CA7E9-AF5E-43DA-9F71-D649DC470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8438" y="3711576"/>
            <a:ext cx="565150" cy="1171575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27" name="Rectangle 1047">
            <a:extLst>
              <a:ext uri="{FF2B5EF4-FFF2-40B4-BE49-F238E27FC236}">
                <a16:creationId xmlns:a16="http://schemas.microsoft.com/office/drawing/2014/main" id="{793AFA00-690B-43B0-983F-DE5381C0B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3963" y="4468814"/>
            <a:ext cx="288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528" name="Rectangle 1048">
            <a:extLst>
              <a:ext uri="{FF2B5EF4-FFF2-40B4-BE49-F238E27FC236}">
                <a16:creationId xmlns:a16="http://schemas.microsoft.com/office/drawing/2014/main" id="{238957C5-1763-42A8-B6B0-0628AE64A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0950" y="4468814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277529" name="Rectangle 1049">
            <a:extLst>
              <a:ext uri="{FF2B5EF4-FFF2-40B4-BE49-F238E27FC236}">
                <a16:creationId xmlns:a16="http://schemas.microsoft.com/office/drawing/2014/main" id="{2EBD59C8-CCDB-4BC0-A9B5-2C8BD7C16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9689" y="4468814"/>
            <a:ext cx="5129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530" name="Rectangle 1050">
            <a:extLst>
              <a:ext uri="{FF2B5EF4-FFF2-40B4-BE49-F238E27FC236}">
                <a16:creationId xmlns:a16="http://schemas.microsoft.com/office/drawing/2014/main" id="{47BA97DC-6B05-4DCF-B130-DD5685D5D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4468814"/>
            <a:ext cx="288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531" name="Rectangle 1051">
            <a:extLst>
              <a:ext uri="{FF2B5EF4-FFF2-40B4-BE49-F238E27FC236}">
                <a16:creationId xmlns:a16="http://schemas.microsoft.com/office/drawing/2014/main" id="{A40A297D-8127-4E63-A13C-F92D8B323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4300" y="4468814"/>
            <a:ext cx="3366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532" name="Rectangle 1052">
            <a:extLst>
              <a:ext uri="{FF2B5EF4-FFF2-40B4-BE49-F238E27FC236}">
                <a16:creationId xmlns:a16="http://schemas.microsoft.com/office/drawing/2014/main" id="{E84CA1E1-6AF3-4104-B1FF-37E6EF35F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812" y="4468814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277533" name="Rectangle 1053">
            <a:extLst>
              <a:ext uri="{FF2B5EF4-FFF2-40B4-BE49-F238E27FC236}">
                <a16:creationId xmlns:a16="http://schemas.microsoft.com/office/drawing/2014/main" id="{F3C2FB55-66C4-48E1-A284-B40B67E2D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4789" y="4468814"/>
            <a:ext cx="5129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/>
          </a:p>
        </p:txBody>
      </p:sp>
      <p:sp>
        <p:nvSpPr>
          <p:cNvPr id="277534" name="Rectangle 1054">
            <a:extLst>
              <a:ext uri="{FF2B5EF4-FFF2-40B4-BE49-F238E27FC236}">
                <a16:creationId xmlns:a16="http://schemas.microsoft.com/office/drawing/2014/main" id="{3A1FC100-82E9-4F34-9B6D-5677F74CA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413" y="4468814"/>
            <a:ext cx="288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535" name="Rectangle 1055">
            <a:extLst>
              <a:ext uri="{FF2B5EF4-FFF2-40B4-BE49-F238E27FC236}">
                <a16:creationId xmlns:a16="http://schemas.microsoft.com/office/drawing/2014/main" id="{61FFBA9B-B483-4F5E-B39C-B3F621613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4163" y="4468814"/>
            <a:ext cx="2244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536" name="Rectangle 1056">
            <a:extLst>
              <a:ext uri="{FF2B5EF4-FFF2-40B4-BE49-F238E27FC236}">
                <a16:creationId xmlns:a16="http://schemas.microsoft.com/office/drawing/2014/main" id="{DA2CCD8E-8BF9-46DA-8F7C-F6D12B6CA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800" y="4468814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pt-BR" altLang="pt-BR"/>
          </a:p>
        </p:txBody>
      </p:sp>
      <p:sp>
        <p:nvSpPr>
          <p:cNvPr id="277537" name="Rectangle 1057">
            <a:extLst>
              <a:ext uri="{FF2B5EF4-FFF2-40B4-BE49-F238E27FC236}">
                <a16:creationId xmlns:a16="http://schemas.microsoft.com/office/drawing/2014/main" id="{98020D91-71D5-43F0-B757-D0E5AE03F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8775" y="4468814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277538" name="Rectangle 1058">
            <a:extLst>
              <a:ext uri="{FF2B5EF4-FFF2-40B4-BE49-F238E27FC236}">
                <a16:creationId xmlns:a16="http://schemas.microsoft.com/office/drawing/2014/main" id="{65077262-728B-4442-AD2B-13CE35BC5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7515" y="4468813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539" name="Rectangle 1059">
            <a:extLst>
              <a:ext uri="{FF2B5EF4-FFF2-40B4-BE49-F238E27FC236}">
                <a16:creationId xmlns:a16="http://schemas.microsoft.com/office/drawing/2014/main" id="{6BD3BD97-5FE2-4A56-B9A9-F44E5B071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3813" y="4591051"/>
            <a:ext cx="8496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77540" name="Rectangle 1060">
            <a:extLst>
              <a:ext uri="{FF2B5EF4-FFF2-40B4-BE49-F238E27FC236}">
                <a16:creationId xmlns:a16="http://schemas.microsoft.com/office/drawing/2014/main" id="{30EE0404-B04E-44C9-912B-ABEE93598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4591051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541" name="Rectangle 1061">
            <a:extLst>
              <a:ext uri="{FF2B5EF4-FFF2-40B4-BE49-F238E27FC236}">
                <a16:creationId xmlns:a16="http://schemas.microsoft.com/office/drawing/2014/main" id="{33FF0BAE-746E-4E23-91A8-36072FD68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1925" y="4591051"/>
            <a:ext cx="8496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77542" name="Rectangle 1062">
            <a:extLst>
              <a:ext uri="{FF2B5EF4-FFF2-40B4-BE49-F238E27FC236}">
                <a16:creationId xmlns:a16="http://schemas.microsoft.com/office/drawing/2014/main" id="{FFA501D4-8522-4291-AA95-D564D4B7D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1300" y="4591051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pt-BR" altLang="pt-BR"/>
          </a:p>
        </p:txBody>
      </p:sp>
      <p:sp>
        <p:nvSpPr>
          <p:cNvPr id="277543" name="Rectangle 1063">
            <a:extLst>
              <a:ext uri="{FF2B5EF4-FFF2-40B4-BE49-F238E27FC236}">
                <a16:creationId xmlns:a16="http://schemas.microsoft.com/office/drawing/2014/main" id="{4655A846-216C-4CA2-BAC2-DB9A0B00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38" y="4591051"/>
            <a:ext cx="3366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544" name="Rectangle 1064">
            <a:extLst>
              <a:ext uri="{FF2B5EF4-FFF2-40B4-BE49-F238E27FC236}">
                <a16:creationId xmlns:a16="http://schemas.microsoft.com/office/drawing/2014/main" id="{D21703D9-1B3B-463F-9ABB-17868375C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1788" y="4591051"/>
            <a:ext cx="5129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endParaRPr lang="pt-BR" altLang="pt-BR"/>
          </a:p>
        </p:txBody>
      </p:sp>
      <p:sp>
        <p:nvSpPr>
          <p:cNvPr id="277545" name="Rectangle 1065">
            <a:extLst>
              <a:ext uri="{FF2B5EF4-FFF2-40B4-BE49-F238E27FC236}">
                <a16:creationId xmlns:a16="http://schemas.microsoft.com/office/drawing/2014/main" id="{1DFB85BC-94C2-4688-A505-3DF290655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500" y="3856039"/>
            <a:ext cx="6893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546" name="Rectangle 1066">
            <a:extLst>
              <a:ext uri="{FF2B5EF4-FFF2-40B4-BE49-F238E27FC236}">
                <a16:creationId xmlns:a16="http://schemas.microsoft.com/office/drawing/2014/main" id="{4AF63DE2-913A-423B-B0F7-93DA3EC02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856039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547" name="Rectangle 1067">
            <a:extLst>
              <a:ext uri="{FF2B5EF4-FFF2-40B4-BE49-F238E27FC236}">
                <a16:creationId xmlns:a16="http://schemas.microsoft.com/office/drawing/2014/main" id="{61862281-4DBB-4625-A94F-05AD3C2B4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3856039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548" name="Rectangle 1068">
            <a:extLst>
              <a:ext uri="{FF2B5EF4-FFF2-40B4-BE49-F238E27FC236}">
                <a16:creationId xmlns:a16="http://schemas.microsoft.com/office/drawing/2014/main" id="{5EC07E38-F1F4-4829-AC28-7D1E5C89B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125" y="3856039"/>
            <a:ext cx="3366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549" name="Rectangle 1069">
            <a:extLst>
              <a:ext uri="{FF2B5EF4-FFF2-40B4-BE49-F238E27FC236}">
                <a16:creationId xmlns:a16="http://schemas.microsoft.com/office/drawing/2014/main" id="{65ABEF25-FB97-44F3-B6D1-55FC2EA7C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0463" y="3856039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550" name="Rectangle 1070">
            <a:extLst>
              <a:ext uri="{FF2B5EF4-FFF2-40B4-BE49-F238E27FC236}">
                <a16:creationId xmlns:a16="http://schemas.microsoft.com/office/drawing/2014/main" id="{469C3836-989B-48EF-8342-4B8FBC5EF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9200" y="3856039"/>
            <a:ext cx="5129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551" name="Rectangle 1071">
            <a:extLst>
              <a:ext uri="{FF2B5EF4-FFF2-40B4-BE49-F238E27FC236}">
                <a16:creationId xmlns:a16="http://schemas.microsoft.com/office/drawing/2014/main" id="{8BB3DAFC-5CB9-4055-AD46-7844CA7EE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6825" y="3856039"/>
            <a:ext cx="5129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552" name="Rectangle 1072">
            <a:extLst>
              <a:ext uri="{FF2B5EF4-FFF2-40B4-BE49-F238E27FC236}">
                <a16:creationId xmlns:a16="http://schemas.microsoft.com/office/drawing/2014/main" id="{E5F234D1-B409-4575-87AC-50417E927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2938" y="4025900"/>
            <a:ext cx="558800" cy="1176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53" name="Rectangle 1073">
            <a:extLst>
              <a:ext uri="{FF2B5EF4-FFF2-40B4-BE49-F238E27FC236}">
                <a16:creationId xmlns:a16="http://schemas.microsoft.com/office/drawing/2014/main" id="{7041C2A0-E909-4255-ADA3-70526FB7A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2938" y="4025900"/>
            <a:ext cx="558800" cy="1176338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54" name="Freeform 1074">
            <a:extLst>
              <a:ext uri="{FF2B5EF4-FFF2-40B4-BE49-F238E27FC236}">
                <a16:creationId xmlns:a16="http://schemas.microsoft.com/office/drawing/2014/main" id="{27283B80-3C15-4C63-A933-1A8CFA0851BC}"/>
              </a:ext>
            </a:extLst>
          </p:cNvPr>
          <p:cNvSpPr>
            <a:spLocks/>
          </p:cNvSpPr>
          <p:nvPr/>
        </p:nvSpPr>
        <p:spPr bwMode="auto">
          <a:xfrm>
            <a:off x="8821739" y="4025900"/>
            <a:ext cx="565150" cy="1176338"/>
          </a:xfrm>
          <a:custGeom>
            <a:avLst/>
            <a:gdLst>
              <a:gd name="T0" fmla="*/ 0 w 356"/>
              <a:gd name="T1" fmla="*/ 738 h 741"/>
              <a:gd name="T2" fmla="*/ 356 w 356"/>
              <a:gd name="T3" fmla="*/ 741 h 741"/>
              <a:gd name="T4" fmla="*/ 356 w 356"/>
              <a:gd name="T5" fmla="*/ 0 h 741"/>
              <a:gd name="T6" fmla="*/ 0 w 356"/>
              <a:gd name="T7" fmla="*/ 0 h 741"/>
              <a:gd name="T8" fmla="*/ 0 w 356"/>
              <a:gd name="T9" fmla="*/ 738 h 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" h="741">
                <a:moveTo>
                  <a:pt x="0" y="738"/>
                </a:moveTo>
                <a:lnTo>
                  <a:pt x="356" y="741"/>
                </a:lnTo>
                <a:lnTo>
                  <a:pt x="356" y="0"/>
                </a:lnTo>
                <a:lnTo>
                  <a:pt x="0" y="0"/>
                </a:lnTo>
                <a:lnTo>
                  <a:pt x="0" y="7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55" name="Freeform 1075">
            <a:extLst>
              <a:ext uri="{FF2B5EF4-FFF2-40B4-BE49-F238E27FC236}">
                <a16:creationId xmlns:a16="http://schemas.microsoft.com/office/drawing/2014/main" id="{C16FF717-9F44-4443-AB5A-F39A451E2ECA}"/>
              </a:ext>
            </a:extLst>
          </p:cNvPr>
          <p:cNvSpPr>
            <a:spLocks/>
          </p:cNvSpPr>
          <p:nvPr/>
        </p:nvSpPr>
        <p:spPr bwMode="auto">
          <a:xfrm>
            <a:off x="8821739" y="4025900"/>
            <a:ext cx="565150" cy="1176338"/>
          </a:xfrm>
          <a:custGeom>
            <a:avLst/>
            <a:gdLst>
              <a:gd name="T0" fmla="*/ 0 w 356"/>
              <a:gd name="T1" fmla="*/ 738 h 741"/>
              <a:gd name="T2" fmla="*/ 356 w 356"/>
              <a:gd name="T3" fmla="*/ 741 h 741"/>
              <a:gd name="T4" fmla="*/ 356 w 356"/>
              <a:gd name="T5" fmla="*/ 0 h 741"/>
              <a:gd name="T6" fmla="*/ 0 w 356"/>
              <a:gd name="T7" fmla="*/ 0 h 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6" h="741">
                <a:moveTo>
                  <a:pt x="0" y="738"/>
                </a:moveTo>
                <a:lnTo>
                  <a:pt x="356" y="741"/>
                </a:lnTo>
                <a:lnTo>
                  <a:pt x="356" y="0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56" name="Freeform 1076">
            <a:extLst>
              <a:ext uri="{FF2B5EF4-FFF2-40B4-BE49-F238E27FC236}">
                <a16:creationId xmlns:a16="http://schemas.microsoft.com/office/drawing/2014/main" id="{5C4BE3B1-F3F0-43DF-8BB7-EFA99BFB46C9}"/>
              </a:ext>
            </a:extLst>
          </p:cNvPr>
          <p:cNvSpPr>
            <a:spLocks/>
          </p:cNvSpPr>
          <p:nvPr/>
        </p:nvSpPr>
        <p:spPr bwMode="auto">
          <a:xfrm>
            <a:off x="4219577" y="3822702"/>
            <a:ext cx="53975" cy="47625"/>
          </a:xfrm>
          <a:custGeom>
            <a:avLst/>
            <a:gdLst>
              <a:gd name="T0" fmla="*/ 0 w 34"/>
              <a:gd name="T1" fmla="*/ 0 h 30"/>
              <a:gd name="T2" fmla="*/ 3 w 34"/>
              <a:gd name="T3" fmla="*/ 30 h 30"/>
              <a:gd name="T4" fmla="*/ 34 w 34"/>
              <a:gd name="T5" fmla="*/ 17 h 30"/>
              <a:gd name="T6" fmla="*/ 3 w 34"/>
              <a:gd name="T7" fmla="*/ 0 h 30"/>
              <a:gd name="T8" fmla="*/ 3 w 34"/>
              <a:gd name="T9" fmla="*/ 0 h 30"/>
              <a:gd name="T10" fmla="*/ 0 w 34"/>
              <a:gd name="T11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" h="30">
                <a:moveTo>
                  <a:pt x="0" y="0"/>
                </a:moveTo>
                <a:lnTo>
                  <a:pt x="3" y="30"/>
                </a:lnTo>
                <a:lnTo>
                  <a:pt x="34" y="17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57" name="Freeform 1077">
            <a:extLst>
              <a:ext uri="{FF2B5EF4-FFF2-40B4-BE49-F238E27FC236}">
                <a16:creationId xmlns:a16="http://schemas.microsoft.com/office/drawing/2014/main" id="{1F917E7D-B0C7-41DD-B340-F8736689076D}"/>
              </a:ext>
            </a:extLst>
          </p:cNvPr>
          <p:cNvSpPr>
            <a:spLocks/>
          </p:cNvSpPr>
          <p:nvPr/>
        </p:nvSpPr>
        <p:spPr bwMode="auto">
          <a:xfrm>
            <a:off x="2025651" y="2554288"/>
            <a:ext cx="511175" cy="1370012"/>
          </a:xfrm>
          <a:custGeom>
            <a:avLst/>
            <a:gdLst>
              <a:gd name="T0" fmla="*/ 322 w 322"/>
              <a:gd name="T1" fmla="*/ 0 h 863"/>
              <a:gd name="T2" fmla="*/ 0 w 322"/>
              <a:gd name="T3" fmla="*/ 4 h 863"/>
              <a:gd name="T4" fmla="*/ 0 w 322"/>
              <a:gd name="T5" fmla="*/ 863 h 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2" h="863">
                <a:moveTo>
                  <a:pt x="322" y="0"/>
                </a:moveTo>
                <a:lnTo>
                  <a:pt x="0" y="4"/>
                </a:lnTo>
                <a:lnTo>
                  <a:pt x="0" y="863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58" name="Line 1078">
            <a:extLst>
              <a:ext uri="{FF2B5EF4-FFF2-40B4-BE49-F238E27FC236}">
                <a16:creationId xmlns:a16="http://schemas.microsoft.com/office/drawing/2014/main" id="{BE5FAACA-D273-4E2D-9EC1-BE0E30BEF7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49502" y="3157540"/>
            <a:ext cx="187325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59" name="Freeform 1079">
            <a:extLst>
              <a:ext uri="{FF2B5EF4-FFF2-40B4-BE49-F238E27FC236}">
                <a16:creationId xmlns:a16="http://schemas.microsoft.com/office/drawing/2014/main" id="{F5376429-A264-49CF-929D-9356B3D32350}"/>
              </a:ext>
            </a:extLst>
          </p:cNvPr>
          <p:cNvSpPr>
            <a:spLocks/>
          </p:cNvSpPr>
          <p:nvPr/>
        </p:nvSpPr>
        <p:spPr bwMode="auto">
          <a:xfrm>
            <a:off x="2573340" y="2352676"/>
            <a:ext cx="325437" cy="1006475"/>
          </a:xfrm>
          <a:custGeom>
            <a:avLst/>
            <a:gdLst>
              <a:gd name="T0" fmla="*/ 0 w 205"/>
              <a:gd name="T1" fmla="*/ 0 h 634"/>
              <a:gd name="T2" fmla="*/ 0 w 205"/>
              <a:gd name="T3" fmla="*/ 258 h 634"/>
              <a:gd name="T4" fmla="*/ 67 w 205"/>
              <a:gd name="T5" fmla="*/ 319 h 634"/>
              <a:gd name="T6" fmla="*/ 0 w 205"/>
              <a:gd name="T7" fmla="*/ 379 h 634"/>
              <a:gd name="T8" fmla="*/ 0 w 205"/>
              <a:gd name="T9" fmla="*/ 634 h 634"/>
              <a:gd name="T10" fmla="*/ 205 w 205"/>
              <a:gd name="T11" fmla="*/ 443 h 634"/>
              <a:gd name="T12" fmla="*/ 205 w 205"/>
              <a:gd name="T13" fmla="*/ 194 h 634"/>
              <a:gd name="T14" fmla="*/ 0 w 205"/>
              <a:gd name="T15" fmla="*/ 3 h 634"/>
              <a:gd name="T16" fmla="*/ 0 w 205"/>
              <a:gd name="T17" fmla="*/ 3 h 634"/>
              <a:gd name="T18" fmla="*/ 0 w 205"/>
              <a:gd name="T19" fmla="*/ 0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5" h="634">
                <a:moveTo>
                  <a:pt x="0" y="0"/>
                </a:moveTo>
                <a:lnTo>
                  <a:pt x="0" y="258"/>
                </a:lnTo>
                <a:lnTo>
                  <a:pt x="67" y="319"/>
                </a:lnTo>
                <a:lnTo>
                  <a:pt x="0" y="379"/>
                </a:lnTo>
                <a:lnTo>
                  <a:pt x="0" y="634"/>
                </a:lnTo>
                <a:lnTo>
                  <a:pt x="205" y="443"/>
                </a:lnTo>
                <a:lnTo>
                  <a:pt x="205" y="194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60" name="Freeform 1080">
            <a:extLst>
              <a:ext uri="{FF2B5EF4-FFF2-40B4-BE49-F238E27FC236}">
                <a16:creationId xmlns:a16="http://schemas.microsoft.com/office/drawing/2014/main" id="{9E55AE93-481E-4D1E-A799-461157C8925D}"/>
              </a:ext>
            </a:extLst>
          </p:cNvPr>
          <p:cNvSpPr>
            <a:spLocks/>
          </p:cNvSpPr>
          <p:nvPr/>
        </p:nvSpPr>
        <p:spPr bwMode="auto">
          <a:xfrm>
            <a:off x="2573340" y="2352676"/>
            <a:ext cx="325437" cy="1006475"/>
          </a:xfrm>
          <a:custGeom>
            <a:avLst/>
            <a:gdLst>
              <a:gd name="T0" fmla="*/ 0 w 205"/>
              <a:gd name="T1" fmla="*/ 0 h 634"/>
              <a:gd name="T2" fmla="*/ 0 w 205"/>
              <a:gd name="T3" fmla="*/ 258 h 634"/>
              <a:gd name="T4" fmla="*/ 67 w 205"/>
              <a:gd name="T5" fmla="*/ 319 h 634"/>
              <a:gd name="T6" fmla="*/ 0 w 205"/>
              <a:gd name="T7" fmla="*/ 379 h 634"/>
              <a:gd name="T8" fmla="*/ 0 w 205"/>
              <a:gd name="T9" fmla="*/ 634 h 634"/>
              <a:gd name="T10" fmla="*/ 205 w 205"/>
              <a:gd name="T11" fmla="*/ 443 h 634"/>
              <a:gd name="T12" fmla="*/ 205 w 205"/>
              <a:gd name="T13" fmla="*/ 194 h 634"/>
              <a:gd name="T14" fmla="*/ 0 w 205"/>
              <a:gd name="T15" fmla="*/ 3 h 634"/>
              <a:gd name="T16" fmla="*/ 0 w 205"/>
              <a:gd name="T17" fmla="*/ 3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5" h="634">
                <a:moveTo>
                  <a:pt x="0" y="0"/>
                </a:moveTo>
                <a:lnTo>
                  <a:pt x="0" y="258"/>
                </a:lnTo>
                <a:lnTo>
                  <a:pt x="67" y="319"/>
                </a:lnTo>
                <a:lnTo>
                  <a:pt x="0" y="379"/>
                </a:lnTo>
                <a:lnTo>
                  <a:pt x="0" y="634"/>
                </a:lnTo>
                <a:lnTo>
                  <a:pt x="205" y="443"/>
                </a:lnTo>
                <a:lnTo>
                  <a:pt x="205" y="194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61" name="Freeform 1081">
            <a:extLst>
              <a:ext uri="{FF2B5EF4-FFF2-40B4-BE49-F238E27FC236}">
                <a16:creationId xmlns:a16="http://schemas.microsoft.com/office/drawing/2014/main" id="{DB142A96-E799-4FF1-980A-81001CE52A05}"/>
              </a:ext>
            </a:extLst>
          </p:cNvPr>
          <p:cNvSpPr>
            <a:spLocks/>
          </p:cNvSpPr>
          <p:nvPr/>
        </p:nvSpPr>
        <p:spPr bwMode="auto">
          <a:xfrm>
            <a:off x="6216652" y="4344990"/>
            <a:ext cx="53975" cy="53975"/>
          </a:xfrm>
          <a:custGeom>
            <a:avLst/>
            <a:gdLst>
              <a:gd name="T0" fmla="*/ 0 w 34"/>
              <a:gd name="T1" fmla="*/ 0 h 34"/>
              <a:gd name="T2" fmla="*/ 0 w 34"/>
              <a:gd name="T3" fmla="*/ 34 h 34"/>
              <a:gd name="T4" fmla="*/ 34 w 34"/>
              <a:gd name="T5" fmla="*/ 17 h 34"/>
              <a:gd name="T6" fmla="*/ 0 w 34"/>
              <a:gd name="T7" fmla="*/ 3 h 34"/>
              <a:gd name="T8" fmla="*/ 0 w 34"/>
              <a:gd name="T9" fmla="*/ 3 h 34"/>
              <a:gd name="T10" fmla="*/ 0 w 34"/>
              <a:gd name="T11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" h="34">
                <a:moveTo>
                  <a:pt x="0" y="0"/>
                </a:moveTo>
                <a:lnTo>
                  <a:pt x="0" y="34"/>
                </a:lnTo>
                <a:lnTo>
                  <a:pt x="34" y="17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62" name="Freeform 1082">
            <a:extLst>
              <a:ext uri="{FF2B5EF4-FFF2-40B4-BE49-F238E27FC236}">
                <a16:creationId xmlns:a16="http://schemas.microsoft.com/office/drawing/2014/main" id="{2FFBC7DF-CFFC-40AC-93AD-BDAE11F99C47}"/>
              </a:ext>
            </a:extLst>
          </p:cNvPr>
          <p:cNvSpPr>
            <a:spLocks/>
          </p:cNvSpPr>
          <p:nvPr/>
        </p:nvSpPr>
        <p:spPr bwMode="auto">
          <a:xfrm>
            <a:off x="6216652" y="4792665"/>
            <a:ext cx="53975" cy="53975"/>
          </a:xfrm>
          <a:custGeom>
            <a:avLst/>
            <a:gdLst>
              <a:gd name="T0" fmla="*/ 0 w 34"/>
              <a:gd name="T1" fmla="*/ 0 h 34"/>
              <a:gd name="T2" fmla="*/ 0 w 34"/>
              <a:gd name="T3" fmla="*/ 34 h 34"/>
              <a:gd name="T4" fmla="*/ 34 w 34"/>
              <a:gd name="T5" fmla="*/ 17 h 34"/>
              <a:gd name="T6" fmla="*/ 0 w 34"/>
              <a:gd name="T7" fmla="*/ 3 h 34"/>
              <a:gd name="T8" fmla="*/ 0 w 34"/>
              <a:gd name="T9" fmla="*/ 3 h 34"/>
              <a:gd name="T10" fmla="*/ 0 w 34"/>
              <a:gd name="T11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" h="34">
                <a:moveTo>
                  <a:pt x="0" y="0"/>
                </a:moveTo>
                <a:lnTo>
                  <a:pt x="0" y="34"/>
                </a:lnTo>
                <a:lnTo>
                  <a:pt x="34" y="17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63" name="Freeform 1083">
            <a:extLst>
              <a:ext uri="{FF2B5EF4-FFF2-40B4-BE49-F238E27FC236}">
                <a16:creationId xmlns:a16="http://schemas.microsoft.com/office/drawing/2014/main" id="{C0F254DB-DC2A-4BC6-916E-A070B9C4968C}"/>
              </a:ext>
            </a:extLst>
          </p:cNvPr>
          <p:cNvSpPr>
            <a:spLocks/>
          </p:cNvSpPr>
          <p:nvPr/>
        </p:nvSpPr>
        <p:spPr bwMode="auto">
          <a:xfrm>
            <a:off x="6557965" y="4568827"/>
            <a:ext cx="47625" cy="53975"/>
          </a:xfrm>
          <a:custGeom>
            <a:avLst/>
            <a:gdLst>
              <a:gd name="T0" fmla="*/ 0 w 30"/>
              <a:gd name="T1" fmla="*/ 0 h 34"/>
              <a:gd name="T2" fmla="*/ 0 w 30"/>
              <a:gd name="T3" fmla="*/ 34 h 34"/>
              <a:gd name="T4" fmla="*/ 30 w 30"/>
              <a:gd name="T5" fmla="*/ 17 h 34"/>
              <a:gd name="T6" fmla="*/ 0 w 30"/>
              <a:gd name="T7" fmla="*/ 3 h 34"/>
              <a:gd name="T8" fmla="*/ 0 w 30"/>
              <a:gd name="T9" fmla="*/ 3 h 34"/>
              <a:gd name="T10" fmla="*/ 0 w 30"/>
              <a:gd name="T11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" h="34">
                <a:moveTo>
                  <a:pt x="0" y="0"/>
                </a:moveTo>
                <a:lnTo>
                  <a:pt x="0" y="34"/>
                </a:lnTo>
                <a:lnTo>
                  <a:pt x="30" y="17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64" name="Freeform 1084">
            <a:extLst>
              <a:ext uri="{FF2B5EF4-FFF2-40B4-BE49-F238E27FC236}">
                <a16:creationId xmlns:a16="http://schemas.microsoft.com/office/drawing/2014/main" id="{BB0E02D0-DF0A-4B97-B28C-1EF6B668C655}"/>
              </a:ext>
            </a:extLst>
          </p:cNvPr>
          <p:cNvSpPr>
            <a:spLocks/>
          </p:cNvSpPr>
          <p:nvPr/>
        </p:nvSpPr>
        <p:spPr bwMode="auto">
          <a:xfrm>
            <a:off x="6557965" y="3971927"/>
            <a:ext cx="47625" cy="53975"/>
          </a:xfrm>
          <a:custGeom>
            <a:avLst/>
            <a:gdLst>
              <a:gd name="T0" fmla="*/ 0 w 30"/>
              <a:gd name="T1" fmla="*/ 0 h 34"/>
              <a:gd name="T2" fmla="*/ 0 w 30"/>
              <a:gd name="T3" fmla="*/ 34 h 34"/>
              <a:gd name="T4" fmla="*/ 30 w 30"/>
              <a:gd name="T5" fmla="*/ 17 h 34"/>
              <a:gd name="T6" fmla="*/ 0 w 30"/>
              <a:gd name="T7" fmla="*/ 0 h 34"/>
              <a:gd name="T8" fmla="*/ 0 w 30"/>
              <a:gd name="T9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4">
                <a:moveTo>
                  <a:pt x="0" y="0"/>
                </a:moveTo>
                <a:lnTo>
                  <a:pt x="0" y="34"/>
                </a:lnTo>
                <a:lnTo>
                  <a:pt x="30" y="1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65" name="Freeform 1085">
            <a:extLst>
              <a:ext uri="{FF2B5EF4-FFF2-40B4-BE49-F238E27FC236}">
                <a16:creationId xmlns:a16="http://schemas.microsoft.com/office/drawing/2014/main" id="{E5AF6A56-5BCF-4802-A6C8-0556FD283CCD}"/>
              </a:ext>
            </a:extLst>
          </p:cNvPr>
          <p:cNvSpPr>
            <a:spLocks/>
          </p:cNvSpPr>
          <p:nvPr/>
        </p:nvSpPr>
        <p:spPr bwMode="auto">
          <a:xfrm>
            <a:off x="10010775" y="4398964"/>
            <a:ext cx="52388" cy="52387"/>
          </a:xfrm>
          <a:custGeom>
            <a:avLst/>
            <a:gdLst>
              <a:gd name="T0" fmla="*/ 0 w 33"/>
              <a:gd name="T1" fmla="*/ 0 h 33"/>
              <a:gd name="T2" fmla="*/ 0 w 33"/>
              <a:gd name="T3" fmla="*/ 33 h 33"/>
              <a:gd name="T4" fmla="*/ 33 w 33"/>
              <a:gd name="T5" fmla="*/ 16 h 33"/>
              <a:gd name="T6" fmla="*/ 0 w 33"/>
              <a:gd name="T7" fmla="*/ 3 h 33"/>
              <a:gd name="T8" fmla="*/ 0 w 33"/>
              <a:gd name="T9" fmla="*/ 3 h 33"/>
              <a:gd name="T10" fmla="*/ 0 w 33"/>
              <a:gd name="T11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" h="33">
                <a:moveTo>
                  <a:pt x="0" y="0"/>
                </a:moveTo>
                <a:lnTo>
                  <a:pt x="0" y="33"/>
                </a:lnTo>
                <a:lnTo>
                  <a:pt x="33" y="16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66" name="Freeform 1086">
            <a:extLst>
              <a:ext uri="{FF2B5EF4-FFF2-40B4-BE49-F238E27FC236}">
                <a16:creationId xmlns:a16="http://schemas.microsoft.com/office/drawing/2014/main" id="{5A8F69C2-D386-40BE-A11D-F3FCE71102B8}"/>
              </a:ext>
            </a:extLst>
          </p:cNvPr>
          <p:cNvSpPr>
            <a:spLocks/>
          </p:cNvSpPr>
          <p:nvPr/>
        </p:nvSpPr>
        <p:spPr bwMode="auto">
          <a:xfrm>
            <a:off x="10010775" y="4846640"/>
            <a:ext cx="52388" cy="52387"/>
          </a:xfrm>
          <a:custGeom>
            <a:avLst/>
            <a:gdLst>
              <a:gd name="T0" fmla="*/ 0 w 33"/>
              <a:gd name="T1" fmla="*/ 0 h 33"/>
              <a:gd name="T2" fmla="*/ 0 w 33"/>
              <a:gd name="T3" fmla="*/ 33 h 33"/>
              <a:gd name="T4" fmla="*/ 33 w 33"/>
              <a:gd name="T5" fmla="*/ 16 h 33"/>
              <a:gd name="T6" fmla="*/ 0 w 33"/>
              <a:gd name="T7" fmla="*/ 3 h 33"/>
              <a:gd name="T8" fmla="*/ 0 w 33"/>
              <a:gd name="T9" fmla="*/ 3 h 33"/>
              <a:gd name="T10" fmla="*/ 0 w 33"/>
              <a:gd name="T11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" h="33">
                <a:moveTo>
                  <a:pt x="0" y="0"/>
                </a:moveTo>
                <a:lnTo>
                  <a:pt x="0" y="33"/>
                </a:lnTo>
                <a:lnTo>
                  <a:pt x="33" y="16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67" name="Freeform 1087">
            <a:extLst>
              <a:ext uri="{FF2B5EF4-FFF2-40B4-BE49-F238E27FC236}">
                <a16:creationId xmlns:a16="http://schemas.microsoft.com/office/drawing/2014/main" id="{7345E58C-60B2-4CFB-A569-0B88BEED5C0F}"/>
              </a:ext>
            </a:extLst>
          </p:cNvPr>
          <p:cNvSpPr>
            <a:spLocks/>
          </p:cNvSpPr>
          <p:nvPr/>
        </p:nvSpPr>
        <p:spPr bwMode="auto">
          <a:xfrm>
            <a:off x="8204202" y="4962527"/>
            <a:ext cx="47625" cy="49213"/>
          </a:xfrm>
          <a:custGeom>
            <a:avLst/>
            <a:gdLst>
              <a:gd name="T0" fmla="*/ 0 w 30"/>
              <a:gd name="T1" fmla="*/ 0 h 31"/>
              <a:gd name="T2" fmla="*/ 0 w 30"/>
              <a:gd name="T3" fmla="*/ 31 h 31"/>
              <a:gd name="T4" fmla="*/ 30 w 30"/>
              <a:gd name="T5" fmla="*/ 17 h 31"/>
              <a:gd name="T6" fmla="*/ 0 w 30"/>
              <a:gd name="T7" fmla="*/ 0 h 31"/>
              <a:gd name="T8" fmla="*/ 0 w 30"/>
              <a:gd name="T9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1">
                <a:moveTo>
                  <a:pt x="0" y="0"/>
                </a:moveTo>
                <a:lnTo>
                  <a:pt x="0" y="31"/>
                </a:lnTo>
                <a:lnTo>
                  <a:pt x="30" y="1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68" name="Freeform 1088">
            <a:extLst>
              <a:ext uri="{FF2B5EF4-FFF2-40B4-BE49-F238E27FC236}">
                <a16:creationId xmlns:a16="http://schemas.microsoft.com/office/drawing/2014/main" id="{86B01527-D8E7-40C9-9A21-3AC324CAAB65}"/>
              </a:ext>
            </a:extLst>
          </p:cNvPr>
          <p:cNvSpPr>
            <a:spLocks/>
          </p:cNvSpPr>
          <p:nvPr/>
        </p:nvSpPr>
        <p:spPr bwMode="auto">
          <a:xfrm>
            <a:off x="2514602" y="2533650"/>
            <a:ext cx="53975" cy="52388"/>
          </a:xfrm>
          <a:custGeom>
            <a:avLst/>
            <a:gdLst>
              <a:gd name="T0" fmla="*/ 0 w 34"/>
              <a:gd name="T1" fmla="*/ 0 h 33"/>
              <a:gd name="T2" fmla="*/ 4 w 34"/>
              <a:gd name="T3" fmla="*/ 33 h 33"/>
              <a:gd name="T4" fmla="*/ 34 w 34"/>
              <a:gd name="T5" fmla="*/ 17 h 33"/>
              <a:gd name="T6" fmla="*/ 4 w 34"/>
              <a:gd name="T7" fmla="*/ 0 h 33"/>
              <a:gd name="T8" fmla="*/ 4 w 34"/>
              <a:gd name="T9" fmla="*/ 0 h 33"/>
              <a:gd name="T10" fmla="*/ 0 w 34"/>
              <a:gd name="T11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" h="33">
                <a:moveTo>
                  <a:pt x="0" y="0"/>
                </a:moveTo>
                <a:lnTo>
                  <a:pt x="4" y="33"/>
                </a:lnTo>
                <a:lnTo>
                  <a:pt x="34" y="17"/>
                </a:lnTo>
                <a:lnTo>
                  <a:pt x="4" y="0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69" name="Freeform 1089">
            <a:extLst>
              <a:ext uri="{FF2B5EF4-FFF2-40B4-BE49-F238E27FC236}">
                <a16:creationId xmlns:a16="http://schemas.microsoft.com/office/drawing/2014/main" id="{1B091FF7-A5C1-4434-8121-F92B6370E811}"/>
              </a:ext>
            </a:extLst>
          </p:cNvPr>
          <p:cNvSpPr>
            <a:spLocks/>
          </p:cNvSpPr>
          <p:nvPr/>
        </p:nvSpPr>
        <p:spPr bwMode="auto">
          <a:xfrm>
            <a:off x="2514602" y="3130550"/>
            <a:ext cx="53975" cy="52388"/>
          </a:xfrm>
          <a:custGeom>
            <a:avLst/>
            <a:gdLst>
              <a:gd name="T0" fmla="*/ 0 w 34"/>
              <a:gd name="T1" fmla="*/ 0 h 33"/>
              <a:gd name="T2" fmla="*/ 4 w 34"/>
              <a:gd name="T3" fmla="*/ 33 h 33"/>
              <a:gd name="T4" fmla="*/ 34 w 34"/>
              <a:gd name="T5" fmla="*/ 17 h 33"/>
              <a:gd name="T6" fmla="*/ 4 w 34"/>
              <a:gd name="T7" fmla="*/ 3 h 33"/>
              <a:gd name="T8" fmla="*/ 4 w 34"/>
              <a:gd name="T9" fmla="*/ 3 h 33"/>
              <a:gd name="T10" fmla="*/ 0 w 34"/>
              <a:gd name="T11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" h="33">
                <a:moveTo>
                  <a:pt x="0" y="0"/>
                </a:moveTo>
                <a:lnTo>
                  <a:pt x="4" y="33"/>
                </a:lnTo>
                <a:lnTo>
                  <a:pt x="34" y="17"/>
                </a:lnTo>
                <a:lnTo>
                  <a:pt x="4" y="3"/>
                </a:lnTo>
                <a:lnTo>
                  <a:pt x="4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70" name="Rectangle 1090">
            <a:extLst>
              <a:ext uri="{FF2B5EF4-FFF2-40B4-BE49-F238E27FC236}">
                <a16:creationId xmlns:a16="http://schemas.microsoft.com/office/drawing/2014/main" id="{C2B3847F-7F58-4CB7-B0D0-DF55C089A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9488" y="3094039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pt-BR" altLang="pt-BR"/>
          </a:p>
        </p:txBody>
      </p:sp>
      <p:sp>
        <p:nvSpPr>
          <p:cNvPr id="277571" name="Line 1091">
            <a:extLst>
              <a:ext uri="{FF2B5EF4-FFF2-40B4-BE49-F238E27FC236}">
                <a16:creationId xmlns:a16="http://schemas.microsoft.com/office/drawing/2014/main" id="{1ECDDB11-D1A2-4100-94C4-BEDCF84536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8777" y="2859090"/>
            <a:ext cx="3482975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72" name="Freeform 1092">
            <a:extLst>
              <a:ext uri="{FF2B5EF4-FFF2-40B4-BE49-F238E27FC236}">
                <a16:creationId xmlns:a16="http://schemas.microsoft.com/office/drawing/2014/main" id="{3061F295-8738-4797-92F2-749726068741}"/>
              </a:ext>
            </a:extLst>
          </p:cNvPr>
          <p:cNvSpPr>
            <a:spLocks/>
          </p:cNvSpPr>
          <p:nvPr/>
        </p:nvSpPr>
        <p:spPr bwMode="auto">
          <a:xfrm>
            <a:off x="6430963" y="2655889"/>
            <a:ext cx="622300" cy="1006475"/>
          </a:xfrm>
          <a:custGeom>
            <a:avLst/>
            <a:gdLst>
              <a:gd name="T0" fmla="*/ 0 w 392"/>
              <a:gd name="T1" fmla="*/ 0 h 634"/>
              <a:gd name="T2" fmla="*/ 0 w 392"/>
              <a:gd name="T3" fmla="*/ 255 h 634"/>
              <a:gd name="T4" fmla="*/ 67 w 392"/>
              <a:gd name="T5" fmla="*/ 316 h 634"/>
              <a:gd name="T6" fmla="*/ 0 w 392"/>
              <a:gd name="T7" fmla="*/ 376 h 634"/>
              <a:gd name="T8" fmla="*/ 0 w 392"/>
              <a:gd name="T9" fmla="*/ 634 h 634"/>
              <a:gd name="T10" fmla="*/ 392 w 392"/>
              <a:gd name="T11" fmla="*/ 440 h 634"/>
              <a:gd name="T12" fmla="*/ 392 w 392"/>
              <a:gd name="T13" fmla="*/ 195 h 634"/>
              <a:gd name="T14" fmla="*/ 0 w 392"/>
              <a:gd name="T15" fmla="*/ 0 h 634"/>
              <a:gd name="T16" fmla="*/ 0 w 392"/>
              <a:gd name="T17" fmla="*/ 0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2" h="634">
                <a:moveTo>
                  <a:pt x="0" y="0"/>
                </a:moveTo>
                <a:lnTo>
                  <a:pt x="0" y="255"/>
                </a:lnTo>
                <a:lnTo>
                  <a:pt x="67" y="316"/>
                </a:lnTo>
                <a:lnTo>
                  <a:pt x="0" y="376"/>
                </a:lnTo>
                <a:lnTo>
                  <a:pt x="0" y="634"/>
                </a:lnTo>
                <a:lnTo>
                  <a:pt x="392" y="440"/>
                </a:lnTo>
                <a:lnTo>
                  <a:pt x="392" y="19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73" name="Freeform 1093">
            <a:extLst>
              <a:ext uri="{FF2B5EF4-FFF2-40B4-BE49-F238E27FC236}">
                <a16:creationId xmlns:a16="http://schemas.microsoft.com/office/drawing/2014/main" id="{AC1A5900-8CA6-465A-92BD-495024012F16}"/>
              </a:ext>
            </a:extLst>
          </p:cNvPr>
          <p:cNvSpPr>
            <a:spLocks/>
          </p:cNvSpPr>
          <p:nvPr/>
        </p:nvSpPr>
        <p:spPr bwMode="auto">
          <a:xfrm>
            <a:off x="6430963" y="2655889"/>
            <a:ext cx="622300" cy="1006475"/>
          </a:xfrm>
          <a:custGeom>
            <a:avLst/>
            <a:gdLst>
              <a:gd name="T0" fmla="*/ 0 w 392"/>
              <a:gd name="T1" fmla="*/ 0 h 634"/>
              <a:gd name="T2" fmla="*/ 0 w 392"/>
              <a:gd name="T3" fmla="*/ 255 h 634"/>
              <a:gd name="T4" fmla="*/ 67 w 392"/>
              <a:gd name="T5" fmla="*/ 316 h 634"/>
              <a:gd name="T6" fmla="*/ 0 w 392"/>
              <a:gd name="T7" fmla="*/ 376 h 634"/>
              <a:gd name="T8" fmla="*/ 0 w 392"/>
              <a:gd name="T9" fmla="*/ 634 h 634"/>
              <a:gd name="T10" fmla="*/ 392 w 392"/>
              <a:gd name="T11" fmla="*/ 440 h 634"/>
              <a:gd name="T12" fmla="*/ 392 w 392"/>
              <a:gd name="T13" fmla="*/ 195 h 634"/>
              <a:gd name="T14" fmla="*/ 0 w 392"/>
              <a:gd name="T15" fmla="*/ 0 h 634"/>
              <a:gd name="T16" fmla="*/ 0 w 392"/>
              <a:gd name="T17" fmla="*/ 0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2" h="634">
                <a:moveTo>
                  <a:pt x="0" y="0"/>
                </a:moveTo>
                <a:lnTo>
                  <a:pt x="0" y="255"/>
                </a:lnTo>
                <a:lnTo>
                  <a:pt x="67" y="316"/>
                </a:lnTo>
                <a:lnTo>
                  <a:pt x="0" y="376"/>
                </a:lnTo>
                <a:lnTo>
                  <a:pt x="0" y="634"/>
                </a:lnTo>
                <a:lnTo>
                  <a:pt x="392" y="440"/>
                </a:lnTo>
                <a:lnTo>
                  <a:pt x="392" y="195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74" name="Line 1094">
            <a:extLst>
              <a:ext uri="{FF2B5EF4-FFF2-40B4-BE49-F238E27FC236}">
                <a16:creationId xmlns:a16="http://schemas.microsoft.com/office/drawing/2014/main" id="{635B8D3A-BF57-4A59-89A1-C060100E7B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12939" y="3919538"/>
            <a:ext cx="223837" cy="476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75" name="Freeform 1095">
            <a:extLst>
              <a:ext uri="{FF2B5EF4-FFF2-40B4-BE49-F238E27FC236}">
                <a16:creationId xmlns:a16="http://schemas.microsoft.com/office/drawing/2014/main" id="{BBE573F0-4D5E-4709-9FE0-8D4D84316726}"/>
              </a:ext>
            </a:extLst>
          </p:cNvPr>
          <p:cNvSpPr>
            <a:spLocks/>
          </p:cNvSpPr>
          <p:nvPr/>
        </p:nvSpPr>
        <p:spPr bwMode="auto">
          <a:xfrm>
            <a:off x="2120902" y="3897315"/>
            <a:ext cx="53975" cy="47625"/>
          </a:xfrm>
          <a:custGeom>
            <a:avLst/>
            <a:gdLst>
              <a:gd name="T0" fmla="*/ 0 w 34"/>
              <a:gd name="T1" fmla="*/ 0 h 30"/>
              <a:gd name="T2" fmla="*/ 0 w 34"/>
              <a:gd name="T3" fmla="*/ 30 h 30"/>
              <a:gd name="T4" fmla="*/ 34 w 34"/>
              <a:gd name="T5" fmla="*/ 17 h 30"/>
              <a:gd name="T6" fmla="*/ 0 w 34"/>
              <a:gd name="T7" fmla="*/ 0 h 30"/>
              <a:gd name="T8" fmla="*/ 0 w 34"/>
              <a:gd name="T9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30">
                <a:moveTo>
                  <a:pt x="0" y="0"/>
                </a:moveTo>
                <a:lnTo>
                  <a:pt x="0" y="30"/>
                </a:lnTo>
                <a:lnTo>
                  <a:pt x="34" y="1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76" name="Freeform 1096">
            <a:extLst>
              <a:ext uri="{FF2B5EF4-FFF2-40B4-BE49-F238E27FC236}">
                <a16:creationId xmlns:a16="http://schemas.microsoft.com/office/drawing/2014/main" id="{36A7B80E-F9DD-47B8-9540-59DBAE659B91}"/>
              </a:ext>
            </a:extLst>
          </p:cNvPr>
          <p:cNvSpPr>
            <a:spLocks/>
          </p:cNvSpPr>
          <p:nvPr/>
        </p:nvSpPr>
        <p:spPr bwMode="auto">
          <a:xfrm>
            <a:off x="1668464" y="3897315"/>
            <a:ext cx="52387" cy="47625"/>
          </a:xfrm>
          <a:custGeom>
            <a:avLst/>
            <a:gdLst>
              <a:gd name="T0" fmla="*/ 0 w 33"/>
              <a:gd name="T1" fmla="*/ 0 h 30"/>
              <a:gd name="T2" fmla="*/ 3 w 33"/>
              <a:gd name="T3" fmla="*/ 30 h 30"/>
              <a:gd name="T4" fmla="*/ 33 w 33"/>
              <a:gd name="T5" fmla="*/ 17 h 30"/>
              <a:gd name="T6" fmla="*/ 3 w 33"/>
              <a:gd name="T7" fmla="*/ 0 h 30"/>
              <a:gd name="T8" fmla="*/ 3 w 33"/>
              <a:gd name="T9" fmla="*/ 0 h 30"/>
              <a:gd name="T10" fmla="*/ 0 w 33"/>
              <a:gd name="T11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" h="30">
                <a:moveTo>
                  <a:pt x="0" y="0"/>
                </a:moveTo>
                <a:lnTo>
                  <a:pt x="3" y="30"/>
                </a:lnTo>
                <a:lnTo>
                  <a:pt x="33" y="17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77" name="Freeform 1097">
            <a:extLst>
              <a:ext uri="{FF2B5EF4-FFF2-40B4-BE49-F238E27FC236}">
                <a16:creationId xmlns:a16="http://schemas.microsoft.com/office/drawing/2014/main" id="{E7DD992B-2E1A-428F-8445-D8EF4AD74DBA}"/>
              </a:ext>
            </a:extLst>
          </p:cNvPr>
          <p:cNvSpPr>
            <a:spLocks/>
          </p:cNvSpPr>
          <p:nvPr/>
        </p:nvSpPr>
        <p:spPr bwMode="auto">
          <a:xfrm>
            <a:off x="4859339" y="5326065"/>
            <a:ext cx="52387" cy="52387"/>
          </a:xfrm>
          <a:custGeom>
            <a:avLst/>
            <a:gdLst>
              <a:gd name="T0" fmla="*/ 0 w 33"/>
              <a:gd name="T1" fmla="*/ 0 h 33"/>
              <a:gd name="T2" fmla="*/ 3 w 33"/>
              <a:gd name="T3" fmla="*/ 33 h 33"/>
              <a:gd name="T4" fmla="*/ 33 w 33"/>
              <a:gd name="T5" fmla="*/ 16 h 33"/>
              <a:gd name="T6" fmla="*/ 3 w 33"/>
              <a:gd name="T7" fmla="*/ 3 h 33"/>
              <a:gd name="T8" fmla="*/ 3 w 33"/>
              <a:gd name="T9" fmla="*/ 3 h 33"/>
              <a:gd name="T10" fmla="*/ 0 w 33"/>
              <a:gd name="T11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" h="33">
                <a:moveTo>
                  <a:pt x="0" y="0"/>
                </a:moveTo>
                <a:lnTo>
                  <a:pt x="3" y="33"/>
                </a:lnTo>
                <a:lnTo>
                  <a:pt x="33" y="16"/>
                </a:lnTo>
                <a:lnTo>
                  <a:pt x="3" y="3"/>
                </a:lnTo>
                <a:lnTo>
                  <a:pt x="3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78" name="Freeform 1098">
            <a:extLst>
              <a:ext uri="{FF2B5EF4-FFF2-40B4-BE49-F238E27FC236}">
                <a16:creationId xmlns:a16="http://schemas.microsoft.com/office/drawing/2014/main" id="{3A227135-6A53-46A8-82BF-7223834795CD}"/>
              </a:ext>
            </a:extLst>
          </p:cNvPr>
          <p:cNvSpPr>
            <a:spLocks/>
          </p:cNvSpPr>
          <p:nvPr/>
        </p:nvSpPr>
        <p:spPr bwMode="auto">
          <a:xfrm>
            <a:off x="4922838" y="4957764"/>
            <a:ext cx="373062" cy="793750"/>
          </a:xfrm>
          <a:custGeom>
            <a:avLst/>
            <a:gdLst>
              <a:gd name="T0" fmla="*/ 114 w 235"/>
              <a:gd name="T1" fmla="*/ 500 h 500"/>
              <a:gd name="T2" fmla="*/ 134 w 235"/>
              <a:gd name="T3" fmla="*/ 497 h 500"/>
              <a:gd name="T4" fmla="*/ 154 w 235"/>
              <a:gd name="T5" fmla="*/ 487 h 500"/>
              <a:gd name="T6" fmla="*/ 171 w 235"/>
              <a:gd name="T7" fmla="*/ 473 h 500"/>
              <a:gd name="T8" fmla="*/ 185 w 235"/>
              <a:gd name="T9" fmla="*/ 453 h 500"/>
              <a:gd name="T10" fmla="*/ 201 w 235"/>
              <a:gd name="T11" fmla="*/ 426 h 500"/>
              <a:gd name="T12" fmla="*/ 211 w 235"/>
              <a:gd name="T13" fmla="*/ 399 h 500"/>
              <a:gd name="T14" fmla="*/ 222 w 235"/>
              <a:gd name="T15" fmla="*/ 366 h 500"/>
              <a:gd name="T16" fmla="*/ 228 w 235"/>
              <a:gd name="T17" fmla="*/ 329 h 500"/>
              <a:gd name="T18" fmla="*/ 232 w 235"/>
              <a:gd name="T19" fmla="*/ 292 h 500"/>
              <a:gd name="T20" fmla="*/ 235 w 235"/>
              <a:gd name="T21" fmla="*/ 248 h 500"/>
              <a:gd name="T22" fmla="*/ 232 w 235"/>
              <a:gd name="T23" fmla="*/ 208 h 500"/>
              <a:gd name="T24" fmla="*/ 228 w 235"/>
              <a:gd name="T25" fmla="*/ 171 h 500"/>
              <a:gd name="T26" fmla="*/ 222 w 235"/>
              <a:gd name="T27" fmla="*/ 134 h 500"/>
              <a:gd name="T28" fmla="*/ 211 w 235"/>
              <a:gd name="T29" fmla="*/ 101 h 500"/>
              <a:gd name="T30" fmla="*/ 201 w 235"/>
              <a:gd name="T31" fmla="*/ 74 h 500"/>
              <a:gd name="T32" fmla="*/ 185 w 235"/>
              <a:gd name="T33" fmla="*/ 47 h 500"/>
              <a:gd name="T34" fmla="*/ 171 w 235"/>
              <a:gd name="T35" fmla="*/ 27 h 500"/>
              <a:gd name="T36" fmla="*/ 154 w 235"/>
              <a:gd name="T37" fmla="*/ 10 h 500"/>
              <a:gd name="T38" fmla="*/ 134 w 235"/>
              <a:gd name="T39" fmla="*/ 3 h 500"/>
              <a:gd name="T40" fmla="*/ 117 w 235"/>
              <a:gd name="T41" fmla="*/ 0 h 500"/>
              <a:gd name="T42" fmla="*/ 97 w 235"/>
              <a:gd name="T43" fmla="*/ 3 h 500"/>
              <a:gd name="T44" fmla="*/ 81 w 235"/>
              <a:gd name="T45" fmla="*/ 10 h 500"/>
              <a:gd name="T46" fmla="*/ 64 w 235"/>
              <a:gd name="T47" fmla="*/ 27 h 500"/>
              <a:gd name="T48" fmla="*/ 47 w 235"/>
              <a:gd name="T49" fmla="*/ 47 h 500"/>
              <a:gd name="T50" fmla="*/ 34 w 235"/>
              <a:gd name="T51" fmla="*/ 74 h 500"/>
              <a:gd name="T52" fmla="*/ 20 w 235"/>
              <a:gd name="T53" fmla="*/ 101 h 500"/>
              <a:gd name="T54" fmla="*/ 10 w 235"/>
              <a:gd name="T55" fmla="*/ 134 h 500"/>
              <a:gd name="T56" fmla="*/ 3 w 235"/>
              <a:gd name="T57" fmla="*/ 171 h 500"/>
              <a:gd name="T58" fmla="*/ 0 w 235"/>
              <a:gd name="T59" fmla="*/ 208 h 500"/>
              <a:gd name="T60" fmla="*/ 0 w 235"/>
              <a:gd name="T61" fmla="*/ 248 h 500"/>
              <a:gd name="T62" fmla="*/ 0 w 235"/>
              <a:gd name="T63" fmla="*/ 292 h 500"/>
              <a:gd name="T64" fmla="*/ 3 w 235"/>
              <a:gd name="T65" fmla="*/ 329 h 500"/>
              <a:gd name="T66" fmla="*/ 10 w 235"/>
              <a:gd name="T67" fmla="*/ 366 h 500"/>
              <a:gd name="T68" fmla="*/ 20 w 235"/>
              <a:gd name="T69" fmla="*/ 399 h 500"/>
              <a:gd name="T70" fmla="*/ 34 w 235"/>
              <a:gd name="T71" fmla="*/ 426 h 500"/>
              <a:gd name="T72" fmla="*/ 47 w 235"/>
              <a:gd name="T73" fmla="*/ 453 h 500"/>
              <a:gd name="T74" fmla="*/ 64 w 235"/>
              <a:gd name="T75" fmla="*/ 473 h 500"/>
              <a:gd name="T76" fmla="*/ 81 w 235"/>
              <a:gd name="T77" fmla="*/ 487 h 500"/>
              <a:gd name="T78" fmla="*/ 97 w 235"/>
              <a:gd name="T79" fmla="*/ 497 h 500"/>
              <a:gd name="T80" fmla="*/ 117 w 235"/>
              <a:gd name="T81" fmla="*/ 500 h 500"/>
              <a:gd name="T82" fmla="*/ 117 w 235"/>
              <a:gd name="T83" fmla="*/ 500 h 500"/>
              <a:gd name="T84" fmla="*/ 114 w 235"/>
              <a:gd name="T85" fmla="*/ 500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35" h="500">
                <a:moveTo>
                  <a:pt x="114" y="500"/>
                </a:moveTo>
                <a:lnTo>
                  <a:pt x="134" y="497"/>
                </a:lnTo>
                <a:lnTo>
                  <a:pt x="154" y="487"/>
                </a:lnTo>
                <a:lnTo>
                  <a:pt x="171" y="473"/>
                </a:lnTo>
                <a:lnTo>
                  <a:pt x="185" y="453"/>
                </a:lnTo>
                <a:lnTo>
                  <a:pt x="201" y="426"/>
                </a:lnTo>
                <a:lnTo>
                  <a:pt x="211" y="399"/>
                </a:lnTo>
                <a:lnTo>
                  <a:pt x="222" y="366"/>
                </a:lnTo>
                <a:lnTo>
                  <a:pt x="228" y="329"/>
                </a:lnTo>
                <a:lnTo>
                  <a:pt x="232" y="292"/>
                </a:lnTo>
                <a:lnTo>
                  <a:pt x="235" y="248"/>
                </a:lnTo>
                <a:lnTo>
                  <a:pt x="232" y="208"/>
                </a:lnTo>
                <a:lnTo>
                  <a:pt x="228" y="171"/>
                </a:lnTo>
                <a:lnTo>
                  <a:pt x="222" y="134"/>
                </a:lnTo>
                <a:lnTo>
                  <a:pt x="211" y="101"/>
                </a:lnTo>
                <a:lnTo>
                  <a:pt x="201" y="74"/>
                </a:lnTo>
                <a:lnTo>
                  <a:pt x="185" y="47"/>
                </a:lnTo>
                <a:lnTo>
                  <a:pt x="171" y="27"/>
                </a:lnTo>
                <a:lnTo>
                  <a:pt x="154" y="10"/>
                </a:lnTo>
                <a:lnTo>
                  <a:pt x="134" y="3"/>
                </a:lnTo>
                <a:lnTo>
                  <a:pt x="117" y="0"/>
                </a:lnTo>
                <a:lnTo>
                  <a:pt x="97" y="3"/>
                </a:lnTo>
                <a:lnTo>
                  <a:pt x="81" y="10"/>
                </a:lnTo>
                <a:lnTo>
                  <a:pt x="64" y="27"/>
                </a:lnTo>
                <a:lnTo>
                  <a:pt x="47" y="47"/>
                </a:lnTo>
                <a:lnTo>
                  <a:pt x="34" y="74"/>
                </a:lnTo>
                <a:lnTo>
                  <a:pt x="20" y="101"/>
                </a:lnTo>
                <a:lnTo>
                  <a:pt x="10" y="134"/>
                </a:lnTo>
                <a:lnTo>
                  <a:pt x="3" y="171"/>
                </a:lnTo>
                <a:lnTo>
                  <a:pt x="0" y="208"/>
                </a:lnTo>
                <a:lnTo>
                  <a:pt x="0" y="248"/>
                </a:lnTo>
                <a:lnTo>
                  <a:pt x="0" y="292"/>
                </a:lnTo>
                <a:lnTo>
                  <a:pt x="3" y="329"/>
                </a:lnTo>
                <a:lnTo>
                  <a:pt x="10" y="366"/>
                </a:lnTo>
                <a:lnTo>
                  <a:pt x="20" y="399"/>
                </a:lnTo>
                <a:lnTo>
                  <a:pt x="34" y="426"/>
                </a:lnTo>
                <a:lnTo>
                  <a:pt x="47" y="453"/>
                </a:lnTo>
                <a:lnTo>
                  <a:pt x="64" y="473"/>
                </a:lnTo>
                <a:lnTo>
                  <a:pt x="81" y="487"/>
                </a:lnTo>
                <a:lnTo>
                  <a:pt x="97" y="497"/>
                </a:lnTo>
                <a:lnTo>
                  <a:pt x="117" y="500"/>
                </a:lnTo>
                <a:lnTo>
                  <a:pt x="117" y="500"/>
                </a:lnTo>
                <a:lnTo>
                  <a:pt x="114" y="5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79" name="Freeform 1099">
            <a:extLst>
              <a:ext uri="{FF2B5EF4-FFF2-40B4-BE49-F238E27FC236}">
                <a16:creationId xmlns:a16="http://schemas.microsoft.com/office/drawing/2014/main" id="{7A13F582-AB4C-4483-9C6D-24A840DE9560}"/>
              </a:ext>
            </a:extLst>
          </p:cNvPr>
          <p:cNvSpPr>
            <a:spLocks/>
          </p:cNvSpPr>
          <p:nvPr/>
        </p:nvSpPr>
        <p:spPr bwMode="auto">
          <a:xfrm>
            <a:off x="4922838" y="4957764"/>
            <a:ext cx="373062" cy="793750"/>
          </a:xfrm>
          <a:custGeom>
            <a:avLst/>
            <a:gdLst>
              <a:gd name="T0" fmla="*/ 114 w 235"/>
              <a:gd name="T1" fmla="*/ 500 h 500"/>
              <a:gd name="T2" fmla="*/ 134 w 235"/>
              <a:gd name="T3" fmla="*/ 497 h 500"/>
              <a:gd name="T4" fmla="*/ 154 w 235"/>
              <a:gd name="T5" fmla="*/ 487 h 500"/>
              <a:gd name="T6" fmla="*/ 171 w 235"/>
              <a:gd name="T7" fmla="*/ 473 h 500"/>
              <a:gd name="T8" fmla="*/ 185 w 235"/>
              <a:gd name="T9" fmla="*/ 453 h 500"/>
              <a:gd name="T10" fmla="*/ 201 w 235"/>
              <a:gd name="T11" fmla="*/ 426 h 500"/>
              <a:gd name="T12" fmla="*/ 211 w 235"/>
              <a:gd name="T13" fmla="*/ 399 h 500"/>
              <a:gd name="T14" fmla="*/ 222 w 235"/>
              <a:gd name="T15" fmla="*/ 366 h 500"/>
              <a:gd name="T16" fmla="*/ 228 w 235"/>
              <a:gd name="T17" fmla="*/ 329 h 500"/>
              <a:gd name="T18" fmla="*/ 232 w 235"/>
              <a:gd name="T19" fmla="*/ 292 h 500"/>
              <a:gd name="T20" fmla="*/ 235 w 235"/>
              <a:gd name="T21" fmla="*/ 248 h 500"/>
              <a:gd name="T22" fmla="*/ 232 w 235"/>
              <a:gd name="T23" fmla="*/ 208 h 500"/>
              <a:gd name="T24" fmla="*/ 228 w 235"/>
              <a:gd name="T25" fmla="*/ 171 h 500"/>
              <a:gd name="T26" fmla="*/ 222 w 235"/>
              <a:gd name="T27" fmla="*/ 134 h 500"/>
              <a:gd name="T28" fmla="*/ 211 w 235"/>
              <a:gd name="T29" fmla="*/ 101 h 500"/>
              <a:gd name="T30" fmla="*/ 201 w 235"/>
              <a:gd name="T31" fmla="*/ 74 h 500"/>
              <a:gd name="T32" fmla="*/ 185 w 235"/>
              <a:gd name="T33" fmla="*/ 47 h 500"/>
              <a:gd name="T34" fmla="*/ 171 w 235"/>
              <a:gd name="T35" fmla="*/ 27 h 500"/>
              <a:gd name="T36" fmla="*/ 154 w 235"/>
              <a:gd name="T37" fmla="*/ 10 h 500"/>
              <a:gd name="T38" fmla="*/ 134 w 235"/>
              <a:gd name="T39" fmla="*/ 3 h 500"/>
              <a:gd name="T40" fmla="*/ 117 w 235"/>
              <a:gd name="T41" fmla="*/ 0 h 500"/>
              <a:gd name="T42" fmla="*/ 97 w 235"/>
              <a:gd name="T43" fmla="*/ 3 h 500"/>
              <a:gd name="T44" fmla="*/ 81 w 235"/>
              <a:gd name="T45" fmla="*/ 10 h 500"/>
              <a:gd name="T46" fmla="*/ 64 w 235"/>
              <a:gd name="T47" fmla="*/ 27 h 500"/>
              <a:gd name="T48" fmla="*/ 47 w 235"/>
              <a:gd name="T49" fmla="*/ 47 h 500"/>
              <a:gd name="T50" fmla="*/ 34 w 235"/>
              <a:gd name="T51" fmla="*/ 74 h 500"/>
              <a:gd name="T52" fmla="*/ 20 w 235"/>
              <a:gd name="T53" fmla="*/ 101 h 500"/>
              <a:gd name="T54" fmla="*/ 10 w 235"/>
              <a:gd name="T55" fmla="*/ 134 h 500"/>
              <a:gd name="T56" fmla="*/ 3 w 235"/>
              <a:gd name="T57" fmla="*/ 171 h 500"/>
              <a:gd name="T58" fmla="*/ 0 w 235"/>
              <a:gd name="T59" fmla="*/ 208 h 500"/>
              <a:gd name="T60" fmla="*/ 0 w 235"/>
              <a:gd name="T61" fmla="*/ 248 h 500"/>
              <a:gd name="T62" fmla="*/ 0 w 235"/>
              <a:gd name="T63" fmla="*/ 292 h 500"/>
              <a:gd name="T64" fmla="*/ 3 w 235"/>
              <a:gd name="T65" fmla="*/ 329 h 500"/>
              <a:gd name="T66" fmla="*/ 10 w 235"/>
              <a:gd name="T67" fmla="*/ 366 h 500"/>
              <a:gd name="T68" fmla="*/ 20 w 235"/>
              <a:gd name="T69" fmla="*/ 399 h 500"/>
              <a:gd name="T70" fmla="*/ 34 w 235"/>
              <a:gd name="T71" fmla="*/ 426 h 500"/>
              <a:gd name="T72" fmla="*/ 47 w 235"/>
              <a:gd name="T73" fmla="*/ 453 h 500"/>
              <a:gd name="T74" fmla="*/ 64 w 235"/>
              <a:gd name="T75" fmla="*/ 473 h 500"/>
              <a:gd name="T76" fmla="*/ 81 w 235"/>
              <a:gd name="T77" fmla="*/ 487 h 500"/>
              <a:gd name="T78" fmla="*/ 97 w 235"/>
              <a:gd name="T79" fmla="*/ 497 h 500"/>
              <a:gd name="T80" fmla="*/ 117 w 235"/>
              <a:gd name="T81" fmla="*/ 500 h 500"/>
              <a:gd name="T82" fmla="*/ 117 w 235"/>
              <a:gd name="T83" fmla="*/ 500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35" h="500">
                <a:moveTo>
                  <a:pt x="114" y="500"/>
                </a:moveTo>
                <a:lnTo>
                  <a:pt x="134" y="497"/>
                </a:lnTo>
                <a:lnTo>
                  <a:pt x="154" y="487"/>
                </a:lnTo>
                <a:lnTo>
                  <a:pt x="171" y="473"/>
                </a:lnTo>
                <a:lnTo>
                  <a:pt x="185" y="453"/>
                </a:lnTo>
                <a:lnTo>
                  <a:pt x="201" y="426"/>
                </a:lnTo>
                <a:lnTo>
                  <a:pt x="211" y="399"/>
                </a:lnTo>
                <a:lnTo>
                  <a:pt x="222" y="366"/>
                </a:lnTo>
                <a:lnTo>
                  <a:pt x="228" y="329"/>
                </a:lnTo>
                <a:lnTo>
                  <a:pt x="232" y="292"/>
                </a:lnTo>
                <a:lnTo>
                  <a:pt x="235" y="248"/>
                </a:lnTo>
                <a:lnTo>
                  <a:pt x="232" y="208"/>
                </a:lnTo>
                <a:lnTo>
                  <a:pt x="228" y="171"/>
                </a:lnTo>
                <a:lnTo>
                  <a:pt x="222" y="134"/>
                </a:lnTo>
                <a:lnTo>
                  <a:pt x="211" y="101"/>
                </a:lnTo>
                <a:lnTo>
                  <a:pt x="201" y="74"/>
                </a:lnTo>
                <a:lnTo>
                  <a:pt x="185" y="47"/>
                </a:lnTo>
                <a:lnTo>
                  <a:pt x="171" y="27"/>
                </a:lnTo>
                <a:lnTo>
                  <a:pt x="154" y="10"/>
                </a:lnTo>
                <a:lnTo>
                  <a:pt x="134" y="3"/>
                </a:lnTo>
                <a:lnTo>
                  <a:pt x="117" y="0"/>
                </a:lnTo>
                <a:lnTo>
                  <a:pt x="97" y="3"/>
                </a:lnTo>
                <a:lnTo>
                  <a:pt x="81" y="10"/>
                </a:lnTo>
                <a:lnTo>
                  <a:pt x="64" y="27"/>
                </a:lnTo>
                <a:lnTo>
                  <a:pt x="47" y="47"/>
                </a:lnTo>
                <a:lnTo>
                  <a:pt x="34" y="74"/>
                </a:lnTo>
                <a:lnTo>
                  <a:pt x="20" y="101"/>
                </a:lnTo>
                <a:lnTo>
                  <a:pt x="10" y="134"/>
                </a:lnTo>
                <a:lnTo>
                  <a:pt x="3" y="171"/>
                </a:lnTo>
                <a:lnTo>
                  <a:pt x="0" y="208"/>
                </a:lnTo>
                <a:lnTo>
                  <a:pt x="0" y="248"/>
                </a:lnTo>
                <a:lnTo>
                  <a:pt x="0" y="292"/>
                </a:lnTo>
                <a:lnTo>
                  <a:pt x="3" y="329"/>
                </a:lnTo>
                <a:lnTo>
                  <a:pt x="10" y="366"/>
                </a:lnTo>
                <a:lnTo>
                  <a:pt x="20" y="399"/>
                </a:lnTo>
                <a:lnTo>
                  <a:pt x="34" y="426"/>
                </a:lnTo>
                <a:lnTo>
                  <a:pt x="47" y="453"/>
                </a:lnTo>
                <a:lnTo>
                  <a:pt x="64" y="473"/>
                </a:lnTo>
                <a:lnTo>
                  <a:pt x="81" y="487"/>
                </a:lnTo>
                <a:lnTo>
                  <a:pt x="97" y="497"/>
                </a:lnTo>
                <a:lnTo>
                  <a:pt x="117" y="500"/>
                </a:lnTo>
                <a:lnTo>
                  <a:pt x="117" y="50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80" name="Rectangle 1100">
            <a:extLst>
              <a:ext uri="{FF2B5EF4-FFF2-40B4-BE49-F238E27FC236}">
                <a16:creationId xmlns:a16="http://schemas.microsoft.com/office/drawing/2014/main" id="{CEB90A66-B43A-42F6-9155-F06D3FF0B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525" y="5156202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pt-BR" altLang="pt-BR"/>
          </a:p>
        </p:txBody>
      </p:sp>
      <p:sp>
        <p:nvSpPr>
          <p:cNvPr id="277581" name="Rectangle 1101">
            <a:extLst>
              <a:ext uri="{FF2B5EF4-FFF2-40B4-BE49-F238E27FC236}">
                <a16:creationId xmlns:a16="http://schemas.microsoft.com/office/drawing/2014/main" id="{101B04B1-B4DC-4091-9FB0-5BEE42464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0" y="5156202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pt-BR" altLang="pt-BR"/>
          </a:p>
        </p:txBody>
      </p:sp>
      <p:sp>
        <p:nvSpPr>
          <p:cNvPr id="277582" name="Freeform 1102">
            <a:extLst>
              <a:ext uri="{FF2B5EF4-FFF2-40B4-BE49-F238E27FC236}">
                <a16:creationId xmlns:a16="http://schemas.microsoft.com/office/drawing/2014/main" id="{BCB352D4-5127-429D-8E4E-28E7CBBCF61B}"/>
              </a:ext>
            </a:extLst>
          </p:cNvPr>
          <p:cNvSpPr>
            <a:spLocks/>
          </p:cNvSpPr>
          <p:nvPr/>
        </p:nvSpPr>
        <p:spPr bwMode="auto">
          <a:xfrm>
            <a:off x="6376990" y="2832100"/>
            <a:ext cx="47625" cy="52388"/>
          </a:xfrm>
          <a:custGeom>
            <a:avLst/>
            <a:gdLst>
              <a:gd name="T0" fmla="*/ 0 w 30"/>
              <a:gd name="T1" fmla="*/ 0 h 33"/>
              <a:gd name="T2" fmla="*/ 0 w 30"/>
              <a:gd name="T3" fmla="*/ 33 h 33"/>
              <a:gd name="T4" fmla="*/ 30 w 30"/>
              <a:gd name="T5" fmla="*/ 17 h 33"/>
              <a:gd name="T6" fmla="*/ 0 w 30"/>
              <a:gd name="T7" fmla="*/ 0 h 33"/>
              <a:gd name="T8" fmla="*/ 0 w 30"/>
              <a:gd name="T9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3">
                <a:moveTo>
                  <a:pt x="0" y="0"/>
                </a:moveTo>
                <a:lnTo>
                  <a:pt x="0" y="33"/>
                </a:lnTo>
                <a:lnTo>
                  <a:pt x="30" y="1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83" name="Freeform 1103">
            <a:extLst>
              <a:ext uri="{FF2B5EF4-FFF2-40B4-BE49-F238E27FC236}">
                <a16:creationId xmlns:a16="http://schemas.microsoft.com/office/drawing/2014/main" id="{DA2D913F-B9DA-43DA-860F-C24317ECE041}"/>
              </a:ext>
            </a:extLst>
          </p:cNvPr>
          <p:cNvSpPr>
            <a:spLocks/>
          </p:cNvSpPr>
          <p:nvPr/>
        </p:nvSpPr>
        <p:spPr bwMode="auto">
          <a:xfrm>
            <a:off x="6376990" y="3429000"/>
            <a:ext cx="47625" cy="52388"/>
          </a:xfrm>
          <a:custGeom>
            <a:avLst/>
            <a:gdLst>
              <a:gd name="T0" fmla="*/ 0 w 30"/>
              <a:gd name="T1" fmla="*/ 0 h 33"/>
              <a:gd name="T2" fmla="*/ 0 w 30"/>
              <a:gd name="T3" fmla="*/ 33 h 33"/>
              <a:gd name="T4" fmla="*/ 30 w 30"/>
              <a:gd name="T5" fmla="*/ 20 h 33"/>
              <a:gd name="T6" fmla="*/ 0 w 30"/>
              <a:gd name="T7" fmla="*/ 3 h 33"/>
              <a:gd name="T8" fmla="*/ 0 w 30"/>
              <a:gd name="T9" fmla="*/ 3 h 33"/>
              <a:gd name="T10" fmla="*/ 0 w 30"/>
              <a:gd name="T11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" h="33">
                <a:moveTo>
                  <a:pt x="0" y="0"/>
                </a:moveTo>
                <a:lnTo>
                  <a:pt x="0" y="33"/>
                </a:lnTo>
                <a:lnTo>
                  <a:pt x="30" y="20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84" name="Freeform 1104">
            <a:extLst>
              <a:ext uri="{FF2B5EF4-FFF2-40B4-BE49-F238E27FC236}">
                <a16:creationId xmlns:a16="http://schemas.microsoft.com/office/drawing/2014/main" id="{9C7DAA7C-886F-4A95-8941-2ADF818FFC74}"/>
              </a:ext>
            </a:extLst>
          </p:cNvPr>
          <p:cNvSpPr>
            <a:spLocks/>
          </p:cNvSpPr>
          <p:nvPr/>
        </p:nvSpPr>
        <p:spPr bwMode="auto">
          <a:xfrm>
            <a:off x="10069515" y="4333875"/>
            <a:ext cx="185737" cy="635000"/>
          </a:xfrm>
          <a:custGeom>
            <a:avLst/>
            <a:gdLst>
              <a:gd name="T0" fmla="*/ 0 w 117"/>
              <a:gd name="T1" fmla="*/ 57 h 400"/>
              <a:gd name="T2" fmla="*/ 0 w 117"/>
              <a:gd name="T3" fmla="*/ 47 h 400"/>
              <a:gd name="T4" fmla="*/ 3 w 117"/>
              <a:gd name="T5" fmla="*/ 41 h 400"/>
              <a:gd name="T6" fmla="*/ 6 w 117"/>
              <a:gd name="T7" fmla="*/ 31 h 400"/>
              <a:gd name="T8" fmla="*/ 10 w 117"/>
              <a:gd name="T9" fmla="*/ 24 h 400"/>
              <a:gd name="T10" fmla="*/ 16 w 117"/>
              <a:gd name="T11" fmla="*/ 17 h 400"/>
              <a:gd name="T12" fmla="*/ 23 w 117"/>
              <a:gd name="T13" fmla="*/ 10 h 400"/>
              <a:gd name="T14" fmla="*/ 30 w 117"/>
              <a:gd name="T15" fmla="*/ 7 h 400"/>
              <a:gd name="T16" fmla="*/ 40 w 117"/>
              <a:gd name="T17" fmla="*/ 4 h 400"/>
              <a:gd name="T18" fmla="*/ 50 w 117"/>
              <a:gd name="T19" fmla="*/ 0 h 400"/>
              <a:gd name="T20" fmla="*/ 60 w 117"/>
              <a:gd name="T21" fmla="*/ 0 h 400"/>
              <a:gd name="T22" fmla="*/ 67 w 117"/>
              <a:gd name="T23" fmla="*/ 0 h 400"/>
              <a:gd name="T24" fmla="*/ 77 w 117"/>
              <a:gd name="T25" fmla="*/ 4 h 400"/>
              <a:gd name="T26" fmla="*/ 87 w 117"/>
              <a:gd name="T27" fmla="*/ 7 h 400"/>
              <a:gd name="T28" fmla="*/ 94 w 117"/>
              <a:gd name="T29" fmla="*/ 10 h 400"/>
              <a:gd name="T30" fmla="*/ 100 w 117"/>
              <a:gd name="T31" fmla="*/ 17 h 400"/>
              <a:gd name="T32" fmla="*/ 107 w 117"/>
              <a:gd name="T33" fmla="*/ 24 h 400"/>
              <a:gd name="T34" fmla="*/ 110 w 117"/>
              <a:gd name="T35" fmla="*/ 31 h 400"/>
              <a:gd name="T36" fmla="*/ 114 w 117"/>
              <a:gd name="T37" fmla="*/ 41 h 400"/>
              <a:gd name="T38" fmla="*/ 117 w 117"/>
              <a:gd name="T39" fmla="*/ 47 h 400"/>
              <a:gd name="T40" fmla="*/ 117 w 117"/>
              <a:gd name="T41" fmla="*/ 57 h 400"/>
              <a:gd name="T42" fmla="*/ 117 w 117"/>
              <a:gd name="T43" fmla="*/ 339 h 400"/>
              <a:gd name="T44" fmla="*/ 117 w 117"/>
              <a:gd name="T45" fmla="*/ 349 h 400"/>
              <a:gd name="T46" fmla="*/ 114 w 117"/>
              <a:gd name="T47" fmla="*/ 359 h 400"/>
              <a:gd name="T48" fmla="*/ 110 w 117"/>
              <a:gd name="T49" fmla="*/ 366 h 400"/>
              <a:gd name="T50" fmla="*/ 107 w 117"/>
              <a:gd name="T51" fmla="*/ 376 h 400"/>
              <a:gd name="T52" fmla="*/ 100 w 117"/>
              <a:gd name="T53" fmla="*/ 383 h 400"/>
              <a:gd name="T54" fmla="*/ 94 w 117"/>
              <a:gd name="T55" fmla="*/ 390 h 400"/>
              <a:gd name="T56" fmla="*/ 87 w 117"/>
              <a:gd name="T57" fmla="*/ 393 h 400"/>
              <a:gd name="T58" fmla="*/ 77 w 117"/>
              <a:gd name="T59" fmla="*/ 396 h 400"/>
              <a:gd name="T60" fmla="*/ 67 w 117"/>
              <a:gd name="T61" fmla="*/ 400 h 400"/>
              <a:gd name="T62" fmla="*/ 60 w 117"/>
              <a:gd name="T63" fmla="*/ 400 h 400"/>
              <a:gd name="T64" fmla="*/ 50 w 117"/>
              <a:gd name="T65" fmla="*/ 400 h 400"/>
              <a:gd name="T66" fmla="*/ 40 w 117"/>
              <a:gd name="T67" fmla="*/ 396 h 400"/>
              <a:gd name="T68" fmla="*/ 30 w 117"/>
              <a:gd name="T69" fmla="*/ 393 h 400"/>
              <a:gd name="T70" fmla="*/ 23 w 117"/>
              <a:gd name="T71" fmla="*/ 390 h 400"/>
              <a:gd name="T72" fmla="*/ 16 w 117"/>
              <a:gd name="T73" fmla="*/ 383 h 400"/>
              <a:gd name="T74" fmla="*/ 10 w 117"/>
              <a:gd name="T75" fmla="*/ 376 h 400"/>
              <a:gd name="T76" fmla="*/ 6 w 117"/>
              <a:gd name="T77" fmla="*/ 366 h 400"/>
              <a:gd name="T78" fmla="*/ 3 w 117"/>
              <a:gd name="T79" fmla="*/ 359 h 400"/>
              <a:gd name="T80" fmla="*/ 0 w 117"/>
              <a:gd name="T81" fmla="*/ 349 h 400"/>
              <a:gd name="T82" fmla="*/ 0 w 117"/>
              <a:gd name="T83" fmla="*/ 339 h 400"/>
              <a:gd name="T84" fmla="*/ 0 w 117"/>
              <a:gd name="T85" fmla="*/ 57 h 400"/>
              <a:gd name="T86" fmla="*/ 0 w 117"/>
              <a:gd name="T87" fmla="*/ 57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7" h="400">
                <a:moveTo>
                  <a:pt x="0" y="57"/>
                </a:moveTo>
                <a:lnTo>
                  <a:pt x="0" y="47"/>
                </a:lnTo>
                <a:lnTo>
                  <a:pt x="3" y="41"/>
                </a:lnTo>
                <a:lnTo>
                  <a:pt x="6" y="31"/>
                </a:lnTo>
                <a:lnTo>
                  <a:pt x="10" y="24"/>
                </a:lnTo>
                <a:lnTo>
                  <a:pt x="16" y="17"/>
                </a:lnTo>
                <a:lnTo>
                  <a:pt x="23" y="10"/>
                </a:lnTo>
                <a:lnTo>
                  <a:pt x="30" y="7"/>
                </a:lnTo>
                <a:lnTo>
                  <a:pt x="40" y="4"/>
                </a:lnTo>
                <a:lnTo>
                  <a:pt x="50" y="0"/>
                </a:lnTo>
                <a:lnTo>
                  <a:pt x="60" y="0"/>
                </a:lnTo>
                <a:lnTo>
                  <a:pt x="67" y="0"/>
                </a:lnTo>
                <a:lnTo>
                  <a:pt x="77" y="4"/>
                </a:lnTo>
                <a:lnTo>
                  <a:pt x="87" y="7"/>
                </a:lnTo>
                <a:lnTo>
                  <a:pt x="94" y="10"/>
                </a:lnTo>
                <a:lnTo>
                  <a:pt x="100" y="17"/>
                </a:lnTo>
                <a:lnTo>
                  <a:pt x="107" y="24"/>
                </a:lnTo>
                <a:lnTo>
                  <a:pt x="110" y="31"/>
                </a:lnTo>
                <a:lnTo>
                  <a:pt x="114" y="41"/>
                </a:lnTo>
                <a:lnTo>
                  <a:pt x="117" y="47"/>
                </a:lnTo>
                <a:lnTo>
                  <a:pt x="117" y="57"/>
                </a:lnTo>
                <a:lnTo>
                  <a:pt x="117" y="339"/>
                </a:lnTo>
                <a:lnTo>
                  <a:pt x="117" y="349"/>
                </a:lnTo>
                <a:lnTo>
                  <a:pt x="114" y="359"/>
                </a:lnTo>
                <a:lnTo>
                  <a:pt x="110" y="366"/>
                </a:lnTo>
                <a:lnTo>
                  <a:pt x="107" y="376"/>
                </a:lnTo>
                <a:lnTo>
                  <a:pt x="100" y="383"/>
                </a:lnTo>
                <a:lnTo>
                  <a:pt x="94" y="390"/>
                </a:lnTo>
                <a:lnTo>
                  <a:pt x="87" y="393"/>
                </a:lnTo>
                <a:lnTo>
                  <a:pt x="77" y="396"/>
                </a:lnTo>
                <a:lnTo>
                  <a:pt x="67" y="400"/>
                </a:lnTo>
                <a:lnTo>
                  <a:pt x="60" y="400"/>
                </a:lnTo>
                <a:lnTo>
                  <a:pt x="50" y="400"/>
                </a:lnTo>
                <a:lnTo>
                  <a:pt x="40" y="396"/>
                </a:lnTo>
                <a:lnTo>
                  <a:pt x="30" y="393"/>
                </a:lnTo>
                <a:lnTo>
                  <a:pt x="23" y="390"/>
                </a:lnTo>
                <a:lnTo>
                  <a:pt x="16" y="383"/>
                </a:lnTo>
                <a:lnTo>
                  <a:pt x="10" y="376"/>
                </a:lnTo>
                <a:lnTo>
                  <a:pt x="6" y="366"/>
                </a:lnTo>
                <a:lnTo>
                  <a:pt x="3" y="359"/>
                </a:lnTo>
                <a:lnTo>
                  <a:pt x="0" y="349"/>
                </a:lnTo>
                <a:lnTo>
                  <a:pt x="0" y="339"/>
                </a:lnTo>
                <a:lnTo>
                  <a:pt x="0" y="57"/>
                </a:lnTo>
                <a:lnTo>
                  <a:pt x="0" y="5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85" name="Freeform 1105">
            <a:extLst>
              <a:ext uri="{FF2B5EF4-FFF2-40B4-BE49-F238E27FC236}">
                <a16:creationId xmlns:a16="http://schemas.microsoft.com/office/drawing/2014/main" id="{78E6BE15-FEA0-4335-B7CA-DC76080072B5}"/>
              </a:ext>
            </a:extLst>
          </p:cNvPr>
          <p:cNvSpPr>
            <a:spLocks/>
          </p:cNvSpPr>
          <p:nvPr/>
        </p:nvSpPr>
        <p:spPr bwMode="auto">
          <a:xfrm>
            <a:off x="10069515" y="4333875"/>
            <a:ext cx="185737" cy="635000"/>
          </a:xfrm>
          <a:custGeom>
            <a:avLst/>
            <a:gdLst>
              <a:gd name="T0" fmla="*/ 0 w 117"/>
              <a:gd name="T1" fmla="*/ 57 h 400"/>
              <a:gd name="T2" fmla="*/ 0 w 117"/>
              <a:gd name="T3" fmla="*/ 47 h 400"/>
              <a:gd name="T4" fmla="*/ 3 w 117"/>
              <a:gd name="T5" fmla="*/ 41 h 400"/>
              <a:gd name="T6" fmla="*/ 6 w 117"/>
              <a:gd name="T7" fmla="*/ 31 h 400"/>
              <a:gd name="T8" fmla="*/ 10 w 117"/>
              <a:gd name="T9" fmla="*/ 24 h 400"/>
              <a:gd name="T10" fmla="*/ 16 w 117"/>
              <a:gd name="T11" fmla="*/ 17 h 400"/>
              <a:gd name="T12" fmla="*/ 23 w 117"/>
              <a:gd name="T13" fmla="*/ 10 h 400"/>
              <a:gd name="T14" fmla="*/ 30 w 117"/>
              <a:gd name="T15" fmla="*/ 7 h 400"/>
              <a:gd name="T16" fmla="*/ 40 w 117"/>
              <a:gd name="T17" fmla="*/ 4 h 400"/>
              <a:gd name="T18" fmla="*/ 50 w 117"/>
              <a:gd name="T19" fmla="*/ 0 h 400"/>
              <a:gd name="T20" fmla="*/ 60 w 117"/>
              <a:gd name="T21" fmla="*/ 0 h 400"/>
              <a:gd name="T22" fmla="*/ 67 w 117"/>
              <a:gd name="T23" fmla="*/ 0 h 400"/>
              <a:gd name="T24" fmla="*/ 77 w 117"/>
              <a:gd name="T25" fmla="*/ 4 h 400"/>
              <a:gd name="T26" fmla="*/ 87 w 117"/>
              <a:gd name="T27" fmla="*/ 7 h 400"/>
              <a:gd name="T28" fmla="*/ 94 w 117"/>
              <a:gd name="T29" fmla="*/ 10 h 400"/>
              <a:gd name="T30" fmla="*/ 100 w 117"/>
              <a:gd name="T31" fmla="*/ 17 h 400"/>
              <a:gd name="T32" fmla="*/ 107 w 117"/>
              <a:gd name="T33" fmla="*/ 24 h 400"/>
              <a:gd name="T34" fmla="*/ 110 w 117"/>
              <a:gd name="T35" fmla="*/ 31 h 400"/>
              <a:gd name="T36" fmla="*/ 114 w 117"/>
              <a:gd name="T37" fmla="*/ 41 h 400"/>
              <a:gd name="T38" fmla="*/ 117 w 117"/>
              <a:gd name="T39" fmla="*/ 47 h 400"/>
              <a:gd name="T40" fmla="*/ 117 w 117"/>
              <a:gd name="T41" fmla="*/ 57 h 400"/>
              <a:gd name="T42" fmla="*/ 117 w 117"/>
              <a:gd name="T43" fmla="*/ 339 h 400"/>
              <a:gd name="T44" fmla="*/ 117 w 117"/>
              <a:gd name="T45" fmla="*/ 349 h 400"/>
              <a:gd name="T46" fmla="*/ 114 w 117"/>
              <a:gd name="T47" fmla="*/ 359 h 400"/>
              <a:gd name="T48" fmla="*/ 110 w 117"/>
              <a:gd name="T49" fmla="*/ 366 h 400"/>
              <a:gd name="T50" fmla="*/ 107 w 117"/>
              <a:gd name="T51" fmla="*/ 376 h 400"/>
              <a:gd name="T52" fmla="*/ 100 w 117"/>
              <a:gd name="T53" fmla="*/ 383 h 400"/>
              <a:gd name="T54" fmla="*/ 94 w 117"/>
              <a:gd name="T55" fmla="*/ 390 h 400"/>
              <a:gd name="T56" fmla="*/ 87 w 117"/>
              <a:gd name="T57" fmla="*/ 393 h 400"/>
              <a:gd name="T58" fmla="*/ 77 w 117"/>
              <a:gd name="T59" fmla="*/ 396 h 400"/>
              <a:gd name="T60" fmla="*/ 67 w 117"/>
              <a:gd name="T61" fmla="*/ 400 h 400"/>
              <a:gd name="T62" fmla="*/ 60 w 117"/>
              <a:gd name="T63" fmla="*/ 400 h 400"/>
              <a:gd name="T64" fmla="*/ 50 w 117"/>
              <a:gd name="T65" fmla="*/ 400 h 400"/>
              <a:gd name="T66" fmla="*/ 40 w 117"/>
              <a:gd name="T67" fmla="*/ 396 h 400"/>
              <a:gd name="T68" fmla="*/ 30 w 117"/>
              <a:gd name="T69" fmla="*/ 393 h 400"/>
              <a:gd name="T70" fmla="*/ 23 w 117"/>
              <a:gd name="T71" fmla="*/ 390 h 400"/>
              <a:gd name="T72" fmla="*/ 16 w 117"/>
              <a:gd name="T73" fmla="*/ 383 h 400"/>
              <a:gd name="T74" fmla="*/ 10 w 117"/>
              <a:gd name="T75" fmla="*/ 376 h 400"/>
              <a:gd name="T76" fmla="*/ 6 w 117"/>
              <a:gd name="T77" fmla="*/ 366 h 400"/>
              <a:gd name="T78" fmla="*/ 3 w 117"/>
              <a:gd name="T79" fmla="*/ 359 h 400"/>
              <a:gd name="T80" fmla="*/ 0 w 117"/>
              <a:gd name="T81" fmla="*/ 349 h 400"/>
              <a:gd name="T82" fmla="*/ 0 w 117"/>
              <a:gd name="T83" fmla="*/ 339 h 400"/>
              <a:gd name="T84" fmla="*/ 0 w 117"/>
              <a:gd name="T85" fmla="*/ 57 h 400"/>
              <a:gd name="T86" fmla="*/ 0 w 117"/>
              <a:gd name="T87" fmla="*/ 57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7" h="400">
                <a:moveTo>
                  <a:pt x="0" y="57"/>
                </a:moveTo>
                <a:lnTo>
                  <a:pt x="0" y="47"/>
                </a:lnTo>
                <a:lnTo>
                  <a:pt x="3" y="41"/>
                </a:lnTo>
                <a:lnTo>
                  <a:pt x="6" y="31"/>
                </a:lnTo>
                <a:lnTo>
                  <a:pt x="10" y="24"/>
                </a:lnTo>
                <a:lnTo>
                  <a:pt x="16" y="17"/>
                </a:lnTo>
                <a:lnTo>
                  <a:pt x="23" y="10"/>
                </a:lnTo>
                <a:lnTo>
                  <a:pt x="30" y="7"/>
                </a:lnTo>
                <a:lnTo>
                  <a:pt x="40" y="4"/>
                </a:lnTo>
                <a:lnTo>
                  <a:pt x="50" y="0"/>
                </a:lnTo>
                <a:lnTo>
                  <a:pt x="60" y="0"/>
                </a:lnTo>
                <a:lnTo>
                  <a:pt x="67" y="0"/>
                </a:lnTo>
                <a:lnTo>
                  <a:pt x="77" y="4"/>
                </a:lnTo>
                <a:lnTo>
                  <a:pt x="87" y="7"/>
                </a:lnTo>
                <a:lnTo>
                  <a:pt x="94" y="10"/>
                </a:lnTo>
                <a:lnTo>
                  <a:pt x="100" y="17"/>
                </a:lnTo>
                <a:lnTo>
                  <a:pt x="107" y="24"/>
                </a:lnTo>
                <a:lnTo>
                  <a:pt x="110" y="31"/>
                </a:lnTo>
                <a:lnTo>
                  <a:pt x="114" y="41"/>
                </a:lnTo>
                <a:lnTo>
                  <a:pt x="117" y="47"/>
                </a:lnTo>
                <a:lnTo>
                  <a:pt x="117" y="57"/>
                </a:lnTo>
                <a:lnTo>
                  <a:pt x="117" y="339"/>
                </a:lnTo>
                <a:lnTo>
                  <a:pt x="117" y="349"/>
                </a:lnTo>
                <a:lnTo>
                  <a:pt x="114" y="359"/>
                </a:lnTo>
                <a:lnTo>
                  <a:pt x="110" y="366"/>
                </a:lnTo>
                <a:lnTo>
                  <a:pt x="107" y="376"/>
                </a:lnTo>
                <a:lnTo>
                  <a:pt x="100" y="383"/>
                </a:lnTo>
                <a:lnTo>
                  <a:pt x="94" y="390"/>
                </a:lnTo>
                <a:lnTo>
                  <a:pt x="87" y="393"/>
                </a:lnTo>
                <a:lnTo>
                  <a:pt x="77" y="396"/>
                </a:lnTo>
                <a:lnTo>
                  <a:pt x="67" y="400"/>
                </a:lnTo>
                <a:lnTo>
                  <a:pt x="60" y="400"/>
                </a:lnTo>
                <a:lnTo>
                  <a:pt x="50" y="400"/>
                </a:lnTo>
                <a:lnTo>
                  <a:pt x="40" y="396"/>
                </a:lnTo>
                <a:lnTo>
                  <a:pt x="30" y="393"/>
                </a:lnTo>
                <a:lnTo>
                  <a:pt x="23" y="390"/>
                </a:lnTo>
                <a:lnTo>
                  <a:pt x="16" y="383"/>
                </a:lnTo>
                <a:lnTo>
                  <a:pt x="10" y="376"/>
                </a:lnTo>
                <a:lnTo>
                  <a:pt x="6" y="366"/>
                </a:lnTo>
                <a:lnTo>
                  <a:pt x="3" y="359"/>
                </a:lnTo>
                <a:lnTo>
                  <a:pt x="0" y="349"/>
                </a:lnTo>
                <a:lnTo>
                  <a:pt x="0" y="339"/>
                </a:lnTo>
                <a:lnTo>
                  <a:pt x="0" y="57"/>
                </a:lnTo>
                <a:lnTo>
                  <a:pt x="0" y="57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86" name="Freeform 1106">
            <a:extLst>
              <a:ext uri="{FF2B5EF4-FFF2-40B4-BE49-F238E27FC236}">
                <a16:creationId xmlns:a16="http://schemas.microsoft.com/office/drawing/2014/main" id="{6C599545-893F-49D8-9583-30DFF140AAA8}"/>
              </a:ext>
            </a:extLst>
          </p:cNvPr>
          <p:cNvSpPr>
            <a:spLocks/>
          </p:cNvSpPr>
          <p:nvPr/>
        </p:nvSpPr>
        <p:spPr bwMode="auto">
          <a:xfrm>
            <a:off x="6275390" y="4281488"/>
            <a:ext cx="187325" cy="633412"/>
          </a:xfrm>
          <a:custGeom>
            <a:avLst/>
            <a:gdLst>
              <a:gd name="T0" fmla="*/ 0 w 118"/>
              <a:gd name="T1" fmla="*/ 57 h 399"/>
              <a:gd name="T2" fmla="*/ 4 w 118"/>
              <a:gd name="T3" fmla="*/ 47 h 399"/>
              <a:gd name="T4" fmla="*/ 4 w 118"/>
              <a:gd name="T5" fmla="*/ 40 h 399"/>
              <a:gd name="T6" fmla="*/ 7 w 118"/>
              <a:gd name="T7" fmla="*/ 30 h 399"/>
              <a:gd name="T8" fmla="*/ 14 w 118"/>
              <a:gd name="T9" fmla="*/ 23 h 399"/>
              <a:gd name="T10" fmla="*/ 21 w 118"/>
              <a:gd name="T11" fmla="*/ 17 h 399"/>
              <a:gd name="T12" fmla="*/ 27 w 118"/>
              <a:gd name="T13" fmla="*/ 10 h 399"/>
              <a:gd name="T14" fmla="*/ 34 w 118"/>
              <a:gd name="T15" fmla="*/ 6 h 399"/>
              <a:gd name="T16" fmla="*/ 41 w 118"/>
              <a:gd name="T17" fmla="*/ 3 h 399"/>
              <a:gd name="T18" fmla="*/ 51 w 118"/>
              <a:gd name="T19" fmla="*/ 0 h 399"/>
              <a:gd name="T20" fmla="*/ 61 w 118"/>
              <a:gd name="T21" fmla="*/ 0 h 399"/>
              <a:gd name="T22" fmla="*/ 71 w 118"/>
              <a:gd name="T23" fmla="*/ 0 h 399"/>
              <a:gd name="T24" fmla="*/ 78 w 118"/>
              <a:gd name="T25" fmla="*/ 3 h 399"/>
              <a:gd name="T26" fmla="*/ 88 w 118"/>
              <a:gd name="T27" fmla="*/ 6 h 399"/>
              <a:gd name="T28" fmla="*/ 94 w 118"/>
              <a:gd name="T29" fmla="*/ 10 h 399"/>
              <a:gd name="T30" fmla="*/ 101 w 118"/>
              <a:gd name="T31" fmla="*/ 17 h 399"/>
              <a:gd name="T32" fmla="*/ 108 w 118"/>
              <a:gd name="T33" fmla="*/ 23 h 399"/>
              <a:gd name="T34" fmla="*/ 111 w 118"/>
              <a:gd name="T35" fmla="*/ 30 h 399"/>
              <a:gd name="T36" fmla="*/ 118 w 118"/>
              <a:gd name="T37" fmla="*/ 40 h 399"/>
              <a:gd name="T38" fmla="*/ 118 w 118"/>
              <a:gd name="T39" fmla="*/ 47 h 399"/>
              <a:gd name="T40" fmla="*/ 118 w 118"/>
              <a:gd name="T41" fmla="*/ 57 h 399"/>
              <a:gd name="T42" fmla="*/ 118 w 118"/>
              <a:gd name="T43" fmla="*/ 339 h 399"/>
              <a:gd name="T44" fmla="*/ 118 w 118"/>
              <a:gd name="T45" fmla="*/ 349 h 399"/>
              <a:gd name="T46" fmla="*/ 118 w 118"/>
              <a:gd name="T47" fmla="*/ 359 h 399"/>
              <a:gd name="T48" fmla="*/ 111 w 118"/>
              <a:gd name="T49" fmla="*/ 369 h 399"/>
              <a:gd name="T50" fmla="*/ 108 w 118"/>
              <a:gd name="T51" fmla="*/ 376 h 399"/>
              <a:gd name="T52" fmla="*/ 101 w 118"/>
              <a:gd name="T53" fmla="*/ 382 h 399"/>
              <a:gd name="T54" fmla="*/ 94 w 118"/>
              <a:gd name="T55" fmla="*/ 389 h 399"/>
              <a:gd name="T56" fmla="*/ 88 w 118"/>
              <a:gd name="T57" fmla="*/ 392 h 399"/>
              <a:gd name="T58" fmla="*/ 78 w 118"/>
              <a:gd name="T59" fmla="*/ 396 h 399"/>
              <a:gd name="T60" fmla="*/ 71 w 118"/>
              <a:gd name="T61" fmla="*/ 399 h 399"/>
              <a:gd name="T62" fmla="*/ 61 w 118"/>
              <a:gd name="T63" fmla="*/ 399 h 399"/>
              <a:gd name="T64" fmla="*/ 51 w 118"/>
              <a:gd name="T65" fmla="*/ 399 h 399"/>
              <a:gd name="T66" fmla="*/ 41 w 118"/>
              <a:gd name="T67" fmla="*/ 396 h 399"/>
              <a:gd name="T68" fmla="*/ 34 w 118"/>
              <a:gd name="T69" fmla="*/ 392 h 399"/>
              <a:gd name="T70" fmla="*/ 27 w 118"/>
              <a:gd name="T71" fmla="*/ 389 h 399"/>
              <a:gd name="T72" fmla="*/ 21 w 118"/>
              <a:gd name="T73" fmla="*/ 382 h 399"/>
              <a:gd name="T74" fmla="*/ 14 w 118"/>
              <a:gd name="T75" fmla="*/ 376 h 399"/>
              <a:gd name="T76" fmla="*/ 7 w 118"/>
              <a:gd name="T77" fmla="*/ 369 h 399"/>
              <a:gd name="T78" fmla="*/ 4 w 118"/>
              <a:gd name="T79" fmla="*/ 359 h 399"/>
              <a:gd name="T80" fmla="*/ 4 w 118"/>
              <a:gd name="T81" fmla="*/ 349 h 399"/>
              <a:gd name="T82" fmla="*/ 0 w 118"/>
              <a:gd name="T83" fmla="*/ 339 h 399"/>
              <a:gd name="T84" fmla="*/ 0 w 118"/>
              <a:gd name="T85" fmla="*/ 57 h 399"/>
              <a:gd name="T86" fmla="*/ 0 w 118"/>
              <a:gd name="T87" fmla="*/ 57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8" h="399">
                <a:moveTo>
                  <a:pt x="0" y="57"/>
                </a:moveTo>
                <a:lnTo>
                  <a:pt x="4" y="47"/>
                </a:lnTo>
                <a:lnTo>
                  <a:pt x="4" y="40"/>
                </a:lnTo>
                <a:lnTo>
                  <a:pt x="7" y="30"/>
                </a:lnTo>
                <a:lnTo>
                  <a:pt x="14" y="23"/>
                </a:lnTo>
                <a:lnTo>
                  <a:pt x="21" y="17"/>
                </a:lnTo>
                <a:lnTo>
                  <a:pt x="27" y="10"/>
                </a:lnTo>
                <a:lnTo>
                  <a:pt x="34" y="6"/>
                </a:lnTo>
                <a:lnTo>
                  <a:pt x="41" y="3"/>
                </a:lnTo>
                <a:lnTo>
                  <a:pt x="51" y="0"/>
                </a:lnTo>
                <a:lnTo>
                  <a:pt x="61" y="0"/>
                </a:lnTo>
                <a:lnTo>
                  <a:pt x="71" y="0"/>
                </a:lnTo>
                <a:lnTo>
                  <a:pt x="78" y="3"/>
                </a:lnTo>
                <a:lnTo>
                  <a:pt x="88" y="6"/>
                </a:lnTo>
                <a:lnTo>
                  <a:pt x="94" y="10"/>
                </a:lnTo>
                <a:lnTo>
                  <a:pt x="101" y="17"/>
                </a:lnTo>
                <a:lnTo>
                  <a:pt x="108" y="23"/>
                </a:lnTo>
                <a:lnTo>
                  <a:pt x="111" y="30"/>
                </a:lnTo>
                <a:lnTo>
                  <a:pt x="118" y="40"/>
                </a:lnTo>
                <a:lnTo>
                  <a:pt x="118" y="47"/>
                </a:lnTo>
                <a:lnTo>
                  <a:pt x="118" y="57"/>
                </a:lnTo>
                <a:lnTo>
                  <a:pt x="118" y="339"/>
                </a:lnTo>
                <a:lnTo>
                  <a:pt x="118" y="349"/>
                </a:lnTo>
                <a:lnTo>
                  <a:pt x="118" y="359"/>
                </a:lnTo>
                <a:lnTo>
                  <a:pt x="111" y="369"/>
                </a:lnTo>
                <a:lnTo>
                  <a:pt x="108" y="376"/>
                </a:lnTo>
                <a:lnTo>
                  <a:pt x="101" y="382"/>
                </a:lnTo>
                <a:lnTo>
                  <a:pt x="94" y="389"/>
                </a:lnTo>
                <a:lnTo>
                  <a:pt x="88" y="392"/>
                </a:lnTo>
                <a:lnTo>
                  <a:pt x="78" y="396"/>
                </a:lnTo>
                <a:lnTo>
                  <a:pt x="71" y="399"/>
                </a:lnTo>
                <a:lnTo>
                  <a:pt x="61" y="399"/>
                </a:lnTo>
                <a:lnTo>
                  <a:pt x="51" y="399"/>
                </a:lnTo>
                <a:lnTo>
                  <a:pt x="41" y="396"/>
                </a:lnTo>
                <a:lnTo>
                  <a:pt x="34" y="392"/>
                </a:lnTo>
                <a:lnTo>
                  <a:pt x="27" y="389"/>
                </a:lnTo>
                <a:lnTo>
                  <a:pt x="21" y="382"/>
                </a:lnTo>
                <a:lnTo>
                  <a:pt x="14" y="376"/>
                </a:lnTo>
                <a:lnTo>
                  <a:pt x="7" y="369"/>
                </a:lnTo>
                <a:lnTo>
                  <a:pt x="4" y="359"/>
                </a:lnTo>
                <a:lnTo>
                  <a:pt x="4" y="349"/>
                </a:lnTo>
                <a:lnTo>
                  <a:pt x="0" y="339"/>
                </a:lnTo>
                <a:lnTo>
                  <a:pt x="0" y="57"/>
                </a:lnTo>
                <a:lnTo>
                  <a:pt x="0" y="5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87" name="Freeform 1107">
            <a:extLst>
              <a:ext uri="{FF2B5EF4-FFF2-40B4-BE49-F238E27FC236}">
                <a16:creationId xmlns:a16="http://schemas.microsoft.com/office/drawing/2014/main" id="{CD913AC3-7E62-47C9-B896-224FAC0229FC}"/>
              </a:ext>
            </a:extLst>
          </p:cNvPr>
          <p:cNvSpPr>
            <a:spLocks/>
          </p:cNvSpPr>
          <p:nvPr/>
        </p:nvSpPr>
        <p:spPr bwMode="auto">
          <a:xfrm>
            <a:off x="6275390" y="4281488"/>
            <a:ext cx="187325" cy="633412"/>
          </a:xfrm>
          <a:custGeom>
            <a:avLst/>
            <a:gdLst>
              <a:gd name="T0" fmla="*/ 0 w 118"/>
              <a:gd name="T1" fmla="*/ 57 h 399"/>
              <a:gd name="T2" fmla="*/ 4 w 118"/>
              <a:gd name="T3" fmla="*/ 47 h 399"/>
              <a:gd name="T4" fmla="*/ 4 w 118"/>
              <a:gd name="T5" fmla="*/ 40 h 399"/>
              <a:gd name="T6" fmla="*/ 7 w 118"/>
              <a:gd name="T7" fmla="*/ 30 h 399"/>
              <a:gd name="T8" fmla="*/ 14 w 118"/>
              <a:gd name="T9" fmla="*/ 23 h 399"/>
              <a:gd name="T10" fmla="*/ 21 w 118"/>
              <a:gd name="T11" fmla="*/ 17 h 399"/>
              <a:gd name="T12" fmla="*/ 27 w 118"/>
              <a:gd name="T13" fmla="*/ 10 h 399"/>
              <a:gd name="T14" fmla="*/ 34 w 118"/>
              <a:gd name="T15" fmla="*/ 6 h 399"/>
              <a:gd name="T16" fmla="*/ 41 w 118"/>
              <a:gd name="T17" fmla="*/ 3 h 399"/>
              <a:gd name="T18" fmla="*/ 51 w 118"/>
              <a:gd name="T19" fmla="*/ 0 h 399"/>
              <a:gd name="T20" fmla="*/ 61 w 118"/>
              <a:gd name="T21" fmla="*/ 0 h 399"/>
              <a:gd name="T22" fmla="*/ 71 w 118"/>
              <a:gd name="T23" fmla="*/ 0 h 399"/>
              <a:gd name="T24" fmla="*/ 78 w 118"/>
              <a:gd name="T25" fmla="*/ 3 h 399"/>
              <a:gd name="T26" fmla="*/ 88 w 118"/>
              <a:gd name="T27" fmla="*/ 6 h 399"/>
              <a:gd name="T28" fmla="*/ 94 w 118"/>
              <a:gd name="T29" fmla="*/ 10 h 399"/>
              <a:gd name="T30" fmla="*/ 101 w 118"/>
              <a:gd name="T31" fmla="*/ 17 h 399"/>
              <a:gd name="T32" fmla="*/ 108 w 118"/>
              <a:gd name="T33" fmla="*/ 23 h 399"/>
              <a:gd name="T34" fmla="*/ 111 w 118"/>
              <a:gd name="T35" fmla="*/ 30 h 399"/>
              <a:gd name="T36" fmla="*/ 118 w 118"/>
              <a:gd name="T37" fmla="*/ 40 h 399"/>
              <a:gd name="T38" fmla="*/ 118 w 118"/>
              <a:gd name="T39" fmla="*/ 47 h 399"/>
              <a:gd name="T40" fmla="*/ 118 w 118"/>
              <a:gd name="T41" fmla="*/ 57 h 399"/>
              <a:gd name="T42" fmla="*/ 118 w 118"/>
              <a:gd name="T43" fmla="*/ 339 h 399"/>
              <a:gd name="T44" fmla="*/ 118 w 118"/>
              <a:gd name="T45" fmla="*/ 349 h 399"/>
              <a:gd name="T46" fmla="*/ 118 w 118"/>
              <a:gd name="T47" fmla="*/ 359 h 399"/>
              <a:gd name="T48" fmla="*/ 111 w 118"/>
              <a:gd name="T49" fmla="*/ 369 h 399"/>
              <a:gd name="T50" fmla="*/ 108 w 118"/>
              <a:gd name="T51" fmla="*/ 376 h 399"/>
              <a:gd name="T52" fmla="*/ 101 w 118"/>
              <a:gd name="T53" fmla="*/ 382 h 399"/>
              <a:gd name="T54" fmla="*/ 94 w 118"/>
              <a:gd name="T55" fmla="*/ 389 h 399"/>
              <a:gd name="T56" fmla="*/ 88 w 118"/>
              <a:gd name="T57" fmla="*/ 392 h 399"/>
              <a:gd name="T58" fmla="*/ 78 w 118"/>
              <a:gd name="T59" fmla="*/ 396 h 399"/>
              <a:gd name="T60" fmla="*/ 71 w 118"/>
              <a:gd name="T61" fmla="*/ 399 h 399"/>
              <a:gd name="T62" fmla="*/ 61 w 118"/>
              <a:gd name="T63" fmla="*/ 399 h 399"/>
              <a:gd name="T64" fmla="*/ 51 w 118"/>
              <a:gd name="T65" fmla="*/ 399 h 399"/>
              <a:gd name="T66" fmla="*/ 41 w 118"/>
              <a:gd name="T67" fmla="*/ 396 h 399"/>
              <a:gd name="T68" fmla="*/ 34 w 118"/>
              <a:gd name="T69" fmla="*/ 392 h 399"/>
              <a:gd name="T70" fmla="*/ 27 w 118"/>
              <a:gd name="T71" fmla="*/ 389 h 399"/>
              <a:gd name="T72" fmla="*/ 21 w 118"/>
              <a:gd name="T73" fmla="*/ 382 h 399"/>
              <a:gd name="T74" fmla="*/ 14 w 118"/>
              <a:gd name="T75" fmla="*/ 376 h 399"/>
              <a:gd name="T76" fmla="*/ 7 w 118"/>
              <a:gd name="T77" fmla="*/ 369 h 399"/>
              <a:gd name="T78" fmla="*/ 4 w 118"/>
              <a:gd name="T79" fmla="*/ 359 h 399"/>
              <a:gd name="T80" fmla="*/ 4 w 118"/>
              <a:gd name="T81" fmla="*/ 349 h 399"/>
              <a:gd name="T82" fmla="*/ 0 w 118"/>
              <a:gd name="T83" fmla="*/ 339 h 399"/>
              <a:gd name="T84" fmla="*/ 0 w 118"/>
              <a:gd name="T85" fmla="*/ 57 h 399"/>
              <a:gd name="T86" fmla="*/ 0 w 118"/>
              <a:gd name="T87" fmla="*/ 57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8" h="399">
                <a:moveTo>
                  <a:pt x="0" y="57"/>
                </a:moveTo>
                <a:lnTo>
                  <a:pt x="4" y="47"/>
                </a:lnTo>
                <a:lnTo>
                  <a:pt x="4" y="40"/>
                </a:lnTo>
                <a:lnTo>
                  <a:pt x="7" y="30"/>
                </a:lnTo>
                <a:lnTo>
                  <a:pt x="14" y="23"/>
                </a:lnTo>
                <a:lnTo>
                  <a:pt x="21" y="17"/>
                </a:lnTo>
                <a:lnTo>
                  <a:pt x="27" y="10"/>
                </a:lnTo>
                <a:lnTo>
                  <a:pt x="34" y="6"/>
                </a:lnTo>
                <a:lnTo>
                  <a:pt x="41" y="3"/>
                </a:lnTo>
                <a:lnTo>
                  <a:pt x="51" y="0"/>
                </a:lnTo>
                <a:lnTo>
                  <a:pt x="61" y="0"/>
                </a:lnTo>
                <a:lnTo>
                  <a:pt x="71" y="0"/>
                </a:lnTo>
                <a:lnTo>
                  <a:pt x="78" y="3"/>
                </a:lnTo>
                <a:lnTo>
                  <a:pt x="88" y="6"/>
                </a:lnTo>
                <a:lnTo>
                  <a:pt x="94" y="10"/>
                </a:lnTo>
                <a:lnTo>
                  <a:pt x="101" y="17"/>
                </a:lnTo>
                <a:lnTo>
                  <a:pt x="108" y="23"/>
                </a:lnTo>
                <a:lnTo>
                  <a:pt x="111" y="30"/>
                </a:lnTo>
                <a:lnTo>
                  <a:pt x="118" y="40"/>
                </a:lnTo>
                <a:lnTo>
                  <a:pt x="118" y="47"/>
                </a:lnTo>
                <a:lnTo>
                  <a:pt x="118" y="57"/>
                </a:lnTo>
                <a:lnTo>
                  <a:pt x="118" y="339"/>
                </a:lnTo>
                <a:lnTo>
                  <a:pt x="118" y="349"/>
                </a:lnTo>
                <a:lnTo>
                  <a:pt x="118" y="359"/>
                </a:lnTo>
                <a:lnTo>
                  <a:pt x="111" y="369"/>
                </a:lnTo>
                <a:lnTo>
                  <a:pt x="108" y="376"/>
                </a:lnTo>
                <a:lnTo>
                  <a:pt x="101" y="382"/>
                </a:lnTo>
                <a:lnTo>
                  <a:pt x="94" y="389"/>
                </a:lnTo>
                <a:lnTo>
                  <a:pt x="88" y="392"/>
                </a:lnTo>
                <a:lnTo>
                  <a:pt x="78" y="396"/>
                </a:lnTo>
                <a:lnTo>
                  <a:pt x="71" y="399"/>
                </a:lnTo>
                <a:lnTo>
                  <a:pt x="61" y="399"/>
                </a:lnTo>
                <a:lnTo>
                  <a:pt x="51" y="399"/>
                </a:lnTo>
                <a:lnTo>
                  <a:pt x="41" y="396"/>
                </a:lnTo>
                <a:lnTo>
                  <a:pt x="34" y="392"/>
                </a:lnTo>
                <a:lnTo>
                  <a:pt x="27" y="389"/>
                </a:lnTo>
                <a:lnTo>
                  <a:pt x="21" y="382"/>
                </a:lnTo>
                <a:lnTo>
                  <a:pt x="14" y="376"/>
                </a:lnTo>
                <a:lnTo>
                  <a:pt x="7" y="369"/>
                </a:lnTo>
                <a:lnTo>
                  <a:pt x="4" y="359"/>
                </a:lnTo>
                <a:lnTo>
                  <a:pt x="4" y="349"/>
                </a:lnTo>
                <a:lnTo>
                  <a:pt x="0" y="339"/>
                </a:lnTo>
                <a:lnTo>
                  <a:pt x="0" y="57"/>
                </a:lnTo>
                <a:lnTo>
                  <a:pt x="0" y="57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588" name="Rectangle 1108">
            <a:extLst>
              <a:ext uri="{FF2B5EF4-FFF2-40B4-BE49-F238E27FC236}">
                <a16:creationId xmlns:a16="http://schemas.microsoft.com/office/drawing/2014/main" id="{EDCF5AE5-94A1-4E33-A1F4-699DB9D82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3487" y="4308476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pt-BR" altLang="pt-BR"/>
          </a:p>
        </p:txBody>
      </p:sp>
      <p:sp>
        <p:nvSpPr>
          <p:cNvPr id="277589" name="Rectangle 1109">
            <a:extLst>
              <a:ext uri="{FF2B5EF4-FFF2-40B4-BE49-F238E27FC236}">
                <a16:creationId xmlns:a16="http://schemas.microsoft.com/office/drawing/2014/main" id="{F7ACD0FE-5BDB-44AB-8303-E293065C9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7963" y="3094039"/>
            <a:ext cx="6893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590" name="Rectangle 1110">
            <a:extLst>
              <a:ext uri="{FF2B5EF4-FFF2-40B4-BE49-F238E27FC236}">
                <a16:creationId xmlns:a16="http://schemas.microsoft.com/office/drawing/2014/main" id="{52F44E30-67D8-45ED-BFE2-602E22B2D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3094039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591" name="Rectangle 1111">
            <a:extLst>
              <a:ext uri="{FF2B5EF4-FFF2-40B4-BE49-F238E27FC236}">
                <a16:creationId xmlns:a16="http://schemas.microsoft.com/office/drawing/2014/main" id="{E94F1D83-AE88-41F4-9DE6-E339CEDCA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0200" y="3094039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592" name="Rectangle 1112">
            <a:extLst>
              <a:ext uri="{FF2B5EF4-FFF2-40B4-BE49-F238E27FC236}">
                <a16:creationId xmlns:a16="http://schemas.microsoft.com/office/drawing/2014/main" id="{8A41822C-B3E9-4BF4-B2D2-FFAC21D18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1650" y="3046415"/>
            <a:ext cx="6893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593" name="Rectangle 1113">
            <a:extLst>
              <a:ext uri="{FF2B5EF4-FFF2-40B4-BE49-F238E27FC236}">
                <a16:creationId xmlns:a16="http://schemas.microsoft.com/office/drawing/2014/main" id="{5B35F45E-DD20-423F-A162-94EF1BCFD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9913" y="3046415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594" name="Rectangle 1114">
            <a:extLst>
              <a:ext uri="{FF2B5EF4-FFF2-40B4-BE49-F238E27FC236}">
                <a16:creationId xmlns:a16="http://schemas.microsoft.com/office/drawing/2014/main" id="{CF9B82C7-5B52-4D71-A73E-E79870F04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3887" y="3046415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595" name="Rectangle 1115">
            <a:extLst>
              <a:ext uri="{FF2B5EF4-FFF2-40B4-BE49-F238E27FC236}">
                <a16:creationId xmlns:a16="http://schemas.microsoft.com/office/drawing/2014/main" id="{7133A4CA-C249-493E-B250-9E290D9B1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7" y="3046413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596" name="Rectangle 1116">
            <a:extLst>
              <a:ext uri="{FF2B5EF4-FFF2-40B4-BE49-F238E27FC236}">
                <a16:creationId xmlns:a16="http://schemas.microsoft.com/office/drawing/2014/main" id="{D5E34919-70E6-44B4-AFD4-2ADA150D2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0688" y="3146426"/>
            <a:ext cx="3366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597" name="Rectangle 1117">
            <a:extLst>
              <a:ext uri="{FF2B5EF4-FFF2-40B4-BE49-F238E27FC236}">
                <a16:creationId xmlns:a16="http://schemas.microsoft.com/office/drawing/2014/main" id="{85932311-E3D4-4107-B9DB-ABAD2523A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146426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598" name="Rectangle 1118">
            <a:extLst>
              <a:ext uri="{FF2B5EF4-FFF2-40B4-BE49-F238E27FC236}">
                <a16:creationId xmlns:a16="http://schemas.microsoft.com/office/drawing/2014/main" id="{A7731A6F-1CB3-4F4C-964D-330F27AA73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6413" y="3146426"/>
            <a:ext cx="5129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599" name="Rectangle 1119">
            <a:extLst>
              <a:ext uri="{FF2B5EF4-FFF2-40B4-BE49-F238E27FC236}">
                <a16:creationId xmlns:a16="http://schemas.microsoft.com/office/drawing/2014/main" id="{12A39EFF-F5F1-4D32-A05D-4240E6067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0388" y="3146426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277600" name="Rectangle 1120">
            <a:extLst>
              <a:ext uri="{FF2B5EF4-FFF2-40B4-BE49-F238E27FC236}">
                <a16:creationId xmlns:a16="http://schemas.microsoft.com/office/drawing/2014/main" id="{227E84A7-C130-494D-81CE-4BBB746E9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2775" y="3146426"/>
            <a:ext cx="2244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pt-BR" altLang="pt-BR"/>
          </a:p>
        </p:txBody>
      </p:sp>
      <p:sp>
        <p:nvSpPr>
          <p:cNvPr id="277601" name="Rectangle 1121">
            <a:extLst>
              <a:ext uri="{FF2B5EF4-FFF2-40B4-BE49-F238E27FC236}">
                <a16:creationId xmlns:a16="http://schemas.microsoft.com/office/drawing/2014/main" id="{1E430448-CE74-4A4E-88FE-D6289756E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000" y="3146426"/>
            <a:ext cx="288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602" name="Freeform 1122">
            <a:extLst>
              <a:ext uri="{FF2B5EF4-FFF2-40B4-BE49-F238E27FC236}">
                <a16:creationId xmlns:a16="http://schemas.microsoft.com/office/drawing/2014/main" id="{431DA918-7779-401B-9F5E-63A84DC49899}"/>
              </a:ext>
            </a:extLst>
          </p:cNvPr>
          <p:cNvSpPr>
            <a:spLocks/>
          </p:cNvSpPr>
          <p:nvPr/>
        </p:nvSpPr>
        <p:spPr bwMode="auto">
          <a:xfrm>
            <a:off x="4219577" y="4121152"/>
            <a:ext cx="53975" cy="53975"/>
          </a:xfrm>
          <a:custGeom>
            <a:avLst/>
            <a:gdLst>
              <a:gd name="T0" fmla="*/ 0 w 34"/>
              <a:gd name="T1" fmla="*/ 0 h 34"/>
              <a:gd name="T2" fmla="*/ 3 w 34"/>
              <a:gd name="T3" fmla="*/ 34 h 34"/>
              <a:gd name="T4" fmla="*/ 34 w 34"/>
              <a:gd name="T5" fmla="*/ 17 h 34"/>
              <a:gd name="T6" fmla="*/ 3 w 34"/>
              <a:gd name="T7" fmla="*/ 0 h 34"/>
              <a:gd name="T8" fmla="*/ 3 w 34"/>
              <a:gd name="T9" fmla="*/ 0 h 34"/>
              <a:gd name="T10" fmla="*/ 0 w 34"/>
              <a:gd name="T11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" h="34">
                <a:moveTo>
                  <a:pt x="0" y="0"/>
                </a:moveTo>
                <a:lnTo>
                  <a:pt x="3" y="34"/>
                </a:lnTo>
                <a:lnTo>
                  <a:pt x="34" y="17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03" name="Freeform 1123">
            <a:extLst>
              <a:ext uri="{FF2B5EF4-FFF2-40B4-BE49-F238E27FC236}">
                <a16:creationId xmlns:a16="http://schemas.microsoft.com/office/drawing/2014/main" id="{CD72580F-9EA9-4575-9326-3318382FFD9C}"/>
              </a:ext>
            </a:extLst>
          </p:cNvPr>
          <p:cNvSpPr>
            <a:spLocks/>
          </p:cNvSpPr>
          <p:nvPr/>
        </p:nvSpPr>
        <p:spPr bwMode="auto">
          <a:xfrm>
            <a:off x="4278314" y="3705227"/>
            <a:ext cx="565150" cy="1177925"/>
          </a:xfrm>
          <a:custGeom>
            <a:avLst/>
            <a:gdLst>
              <a:gd name="T0" fmla="*/ 352 w 356"/>
              <a:gd name="T1" fmla="*/ 0 h 742"/>
              <a:gd name="T2" fmla="*/ 0 w 356"/>
              <a:gd name="T3" fmla="*/ 4 h 742"/>
              <a:gd name="T4" fmla="*/ 0 w 356"/>
              <a:gd name="T5" fmla="*/ 742 h 742"/>
              <a:gd name="T6" fmla="*/ 356 w 356"/>
              <a:gd name="T7" fmla="*/ 742 h 742"/>
              <a:gd name="T8" fmla="*/ 352 w 356"/>
              <a:gd name="T9" fmla="*/ 0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" h="742">
                <a:moveTo>
                  <a:pt x="352" y="0"/>
                </a:moveTo>
                <a:lnTo>
                  <a:pt x="0" y="4"/>
                </a:lnTo>
                <a:lnTo>
                  <a:pt x="0" y="742"/>
                </a:lnTo>
                <a:lnTo>
                  <a:pt x="356" y="742"/>
                </a:lnTo>
                <a:lnTo>
                  <a:pt x="3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04" name="Freeform 1124">
            <a:extLst>
              <a:ext uri="{FF2B5EF4-FFF2-40B4-BE49-F238E27FC236}">
                <a16:creationId xmlns:a16="http://schemas.microsoft.com/office/drawing/2014/main" id="{75B210AD-9359-418C-BD04-8DDA5E24DBD4}"/>
              </a:ext>
            </a:extLst>
          </p:cNvPr>
          <p:cNvSpPr>
            <a:spLocks/>
          </p:cNvSpPr>
          <p:nvPr/>
        </p:nvSpPr>
        <p:spPr bwMode="auto">
          <a:xfrm>
            <a:off x="4278314" y="3705227"/>
            <a:ext cx="565150" cy="1177925"/>
          </a:xfrm>
          <a:custGeom>
            <a:avLst/>
            <a:gdLst>
              <a:gd name="T0" fmla="*/ 352 w 356"/>
              <a:gd name="T1" fmla="*/ 0 h 742"/>
              <a:gd name="T2" fmla="*/ 0 w 356"/>
              <a:gd name="T3" fmla="*/ 4 h 742"/>
              <a:gd name="T4" fmla="*/ 0 w 356"/>
              <a:gd name="T5" fmla="*/ 742 h 742"/>
              <a:gd name="T6" fmla="*/ 356 w 356"/>
              <a:gd name="T7" fmla="*/ 742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6" h="742">
                <a:moveTo>
                  <a:pt x="352" y="0"/>
                </a:moveTo>
                <a:lnTo>
                  <a:pt x="0" y="4"/>
                </a:lnTo>
                <a:lnTo>
                  <a:pt x="0" y="742"/>
                </a:lnTo>
                <a:lnTo>
                  <a:pt x="356" y="742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05" name="Freeform 1125">
            <a:extLst>
              <a:ext uri="{FF2B5EF4-FFF2-40B4-BE49-F238E27FC236}">
                <a16:creationId xmlns:a16="http://schemas.microsoft.com/office/drawing/2014/main" id="{5DBB691F-CABA-401D-AE68-79A8A663FB33}"/>
              </a:ext>
            </a:extLst>
          </p:cNvPr>
          <p:cNvSpPr>
            <a:spLocks/>
          </p:cNvSpPr>
          <p:nvPr/>
        </p:nvSpPr>
        <p:spPr bwMode="auto">
          <a:xfrm>
            <a:off x="4837114" y="3711576"/>
            <a:ext cx="565150" cy="1171575"/>
          </a:xfrm>
          <a:custGeom>
            <a:avLst/>
            <a:gdLst>
              <a:gd name="T0" fmla="*/ 0 w 356"/>
              <a:gd name="T1" fmla="*/ 738 h 738"/>
              <a:gd name="T2" fmla="*/ 356 w 356"/>
              <a:gd name="T3" fmla="*/ 738 h 738"/>
              <a:gd name="T4" fmla="*/ 356 w 356"/>
              <a:gd name="T5" fmla="*/ 0 h 738"/>
              <a:gd name="T6" fmla="*/ 4 w 356"/>
              <a:gd name="T7" fmla="*/ 0 h 738"/>
              <a:gd name="T8" fmla="*/ 0 w 356"/>
              <a:gd name="T9" fmla="*/ 738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" h="738">
                <a:moveTo>
                  <a:pt x="0" y="738"/>
                </a:moveTo>
                <a:lnTo>
                  <a:pt x="356" y="738"/>
                </a:lnTo>
                <a:lnTo>
                  <a:pt x="356" y="0"/>
                </a:lnTo>
                <a:lnTo>
                  <a:pt x="4" y="0"/>
                </a:lnTo>
                <a:lnTo>
                  <a:pt x="0" y="7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06" name="Freeform 1126">
            <a:extLst>
              <a:ext uri="{FF2B5EF4-FFF2-40B4-BE49-F238E27FC236}">
                <a16:creationId xmlns:a16="http://schemas.microsoft.com/office/drawing/2014/main" id="{26FF5EF7-E203-4840-B28B-75C42346D521}"/>
              </a:ext>
            </a:extLst>
          </p:cNvPr>
          <p:cNvSpPr>
            <a:spLocks/>
          </p:cNvSpPr>
          <p:nvPr/>
        </p:nvSpPr>
        <p:spPr bwMode="auto">
          <a:xfrm>
            <a:off x="4837114" y="3711576"/>
            <a:ext cx="565150" cy="1171575"/>
          </a:xfrm>
          <a:custGeom>
            <a:avLst/>
            <a:gdLst>
              <a:gd name="T0" fmla="*/ 0 w 356"/>
              <a:gd name="T1" fmla="*/ 738 h 738"/>
              <a:gd name="T2" fmla="*/ 356 w 356"/>
              <a:gd name="T3" fmla="*/ 738 h 738"/>
              <a:gd name="T4" fmla="*/ 356 w 356"/>
              <a:gd name="T5" fmla="*/ 0 h 738"/>
              <a:gd name="T6" fmla="*/ 4 w 356"/>
              <a:gd name="T7" fmla="*/ 0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6" h="738">
                <a:moveTo>
                  <a:pt x="0" y="738"/>
                </a:moveTo>
                <a:lnTo>
                  <a:pt x="356" y="738"/>
                </a:lnTo>
                <a:lnTo>
                  <a:pt x="356" y="0"/>
                </a:lnTo>
                <a:lnTo>
                  <a:pt x="4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07" name="Freeform 1127">
            <a:extLst>
              <a:ext uri="{FF2B5EF4-FFF2-40B4-BE49-F238E27FC236}">
                <a16:creationId xmlns:a16="http://schemas.microsoft.com/office/drawing/2014/main" id="{50DA6852-F408-4069-9DC0-012F731A75ED}"/>
              </a:ext>
            </a:extLst>
          </p:cNvPr>
          <p:cNvSpPr>
            <a:spLocks/>
          </p:cNvSpPr>
          <p:nvPr/>
        </p:nvSpPr>
        <p:spPr bwMode="auto">
          <a:xfrm>
            <a:off x="6611939" y="3790952"/>
            <a:ext cx="628650" cy="1006475"/>
          </a:xfrm>
          <a:custGeom>
            <a:avLst/>
            <a:gdLst>
              <a:gd name="T0" fmla="*/ 0 w 396"/>
              <a:gd name="T1" fmla="*/ 0 h 634"/>
              <a:gd name="T2" fmla="*/ 3 w 396"/>
              <a:gd name="T3" fmla="*/ 258 h 634"/>
              <a:gd name="T4" fmla="*/ 67 w 396"/>
              <a:gd name="T5" fmla="*/ 319 h 634"/>
              <a:gd name="T6" fmla="*/ 3 w 396"/>
              <a:gd name="T7" fmla="*/ 379 h 634"/>
              <a:gd name="T8" fmla="*/ 3 w 396"/>
              <a:gd name="T9" fmla="*/ 634 h 634"/>
              <a:gd name="T10" fmla="*/ 396 w 396"/>
              <a:gd name="T11" fmla="*/ 443 h 634"/>
              <a:gd name="T12" fmla="*/ 396 w 396"/>
              <a:gd name="T13" fmla="*/ 198 h 634"/>
              <a:gd name="T14" fmla="*/ 3 w 396"/>
              <a:gd name="T15" fmla="*/ 3 h 634"/>
              <a:gd name="T16" fmla="*/ 3 w 396"/>
              <a:gd name="T17" fmla="*/ 3 h 634"/>
              <a:gd name="T18" fmla="*/ 0 w 396"/>
              <a:gd name="T19" fmla="*/ 0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6" h="634">
                <a:moveTo>
                  <a:pt x="0" y="0"/>
                </a:moveTo>
                <a:lnTo>
                  <a:pt x="3" y="258"/>
                </a:lnTo>
                <a:lnTo>
                  <a:pt x="67" y="319"/>
                </a:lnTo>
                <a:lnTo>
                  <a:pt x="3" y="379"/>
                </a:lnTo>
                <a:lnTo>
                  <a:pt x="3" y="634"/>
                </a:lnTo>
                <a:lnTo>
                  <a:pt x="396" y="443"/>
                </a:lnTo>
                <a:lnTo>
                  <a:pt x="396" y="198"/>
                </a:lnTo>
                <a:lnTo>
                  <a:pt x="3" y="3"/>
                </a:lnTo>
                <a:lnTo>
                  <a:pt x="3" y="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08" name="Freeform 1128">
            <a:extLst>
              <a:ext uri="{FF2B5EF4-FFF2-40B4-BE49-F238E27FC236}">
                <a16:creationId xmlns:a16="http://schemas.microsoft.com/office/drawing/2014/main" id="{03B11944-2816-4687-8FFF-FFBB353379F9}"/>
              </a:ext>
            </a:extLst>
          </p:cNvPr>
          <p:cNvSpPr>
            <a:spLocks/>
          </p:cNvSpPr>
          <p:nvPr/>
        </p:nvSpPr>
        <p:spPr bwMode="auto">
          <a:xfrm>
            <a:off x="6611939" y="3790952"/>
            <a:ext cx="628650" cy="1006475"/>
          </a:xfrm>
          <a:custGeom>
            <a:avLst/>
            <a:gdLst>
              <a:gd name="T0" fmla="*/ 0 w 396"/>
              <a:gd name="T1" fmla="*/ 0 h 634"/>
              <a:gd name="T2" fmla="*/ 3 w 396"/>
              <a:gd name="T3" fmla="*/ 258 h 634"/>
              <a:gd name="T4" fmla="*/ 67 w 396"/>
              <a:gd name="T5" fmla="*/ 319 h 634"/>
              <a:gd name="T6" fmla="*/ 3 w 396"/>
              <a:gd name="T7" fmla="*/ 379 h 634"/>
              <a:gd name="T8" fmla="*/ 3 w 396"/>
              <a:gd name="T9" fmla="*/ 634 h 634"/>
              <a:gd name="T10" fmla="*/ 396 w 396"/>
              <a:gd name="T11" fmla="*/ 443 h 634"/>
              <a:gd name="T12" fmla="*/ 396 w 396"/>
              <a:gd name="T13" fmla="*/ 198 h 634"/>
              <a:gd name="T14" fmla="*/ 3 w 396"/>
              <a:gd name="T15" fmla="*/ 3 h 634"/>
              <a:gd name="T16" fmla="*/ 3 w 396"/>
              <a:gd name="T17" fmla="*/ 3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6" h="634">
                <a:moveTo>
                  <a:pt x="0" y="0"/>
                </a:moveTo>
                <a:lnTo>
                  <a:pt x="3" y="258"/>
                </a:lnTo>
                <a:lnTo>
                  <a:pt x="67" y="319"/>
                </a:lnTo>
                <a:lnTo>
                  <a:pt x="3" y="379"/>
                </a:lnTo>
                <a:lnTo>
                  <a:pt x="3" y="634"/>
                </a:lnTo>
                <a:lnTo>
                  <a:pt x="396" y="443"/>
                </a:lnTo>
                <a:lnTo>
                  <a:pt x="396" y="198"/>
                </a:lnTo>
                <a:lnTo>
                  <a:pt x="3" y="3"/>
                </a:lnTo>
                <a:lnTo>
                  <a:pt x="3" y="3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09" name="Freeform 1129">
            <a:extLst>
              <a:ext uri="{FF2B5EF4-FFF2-40B4-BE49-F238E27FC236}">
                <a16:creationId xmlns:a16="http://schemas.microsoft.com/office/drawing/2014/main" id="{2A9137F1-8230-403B-BCF6-82568B5D1AF1}"/>
              </a:ext>
            </a:extLst>
          </p:cNvPr>
          <p:cNvSpPr>
            <a:spLocks/>
          </p:cNvSpPr>
          <p:nvPr/>
        </p:nvSpPr>
        <p:spPr bwMode="auto">
          <a:xfrm>
            <a:off x="5972177" y="3209925"/>
            <a:ext cx="309563" cy="495300"/>
          </a:xfrm>
          <a:custGeom>
            <a:avLst/>
            <a:gdLst>
              <a:gd name="T0" fmla="*/ 97 w 195"/>
              <a:gd name="T1" fmla="*/ 309 h 312"/>
              <a:gd name="T2" fmla="*/ 114 w 195"/>
              <a:gd name="T3" fmla="*/ 309 h 312"/>
              <a:gd name="T4" fmla="*/ 128 w 195"/>
              <a:gd name="T5" fmla="*/ 302 h 312"/>
              <a:gd name="T6" fmla="*/ 144 w 195"/>
              <a:gd name="T7" fmla="*/ 296 h 312"/>
              <a:gd name="T8" fmla="*/ 154 w 195"/>
              <a:gd name="T9" fmla="*/ 282 h 312"/>
              <a:gd name="T10" fmla="*/ 168 w 195"/>
              <a:gd name="T11" fmla="*/ 265 h 312"/>
              <a:gd name="T12" fmla="*/ 178 w 195"/>
              <a:gd name="T13" fmla="*/ 249 h 312"/>
              <a:gd name="T14" fmla="*/ 185 w 195"/>
              <a:gd name="T15" fmla="*/ 228 h 312"/>
              <a:gd name="T16" fmla="*/ 191 w 195"/>
              <a:gd name="T17" fmla="*/ 205 h 312"/>
              <a:gd name="T18" fmla="*/ 195 w 195"/>
              <a:gd name="T19" fmla="*/ 181 h 312"/>
              <a:gd name="T20" fmla="*/ 195 w 195"/>
              <a:gd name="T21" fmla="*/ 158 h 312"/>
              <a:gd name="T22" fmla="*/ 195 w 195"/>
              <a:gd name="T23" fmla="*/ 131 h 312"/>
              <a:gd name="T24" fmla="*/ 191 w 195"/>
              <a:gd name="T25" fmla="*/ 108 h 312"/>
              <a:gd name="T26" fmla="*/ 185 w 195"/>
              <a:gd name="T27" fmla="*/ 84 h 312"/>
              <a:gd name="T28" fmla="*/ 178 w 195"/>
              <a:gd name="T29" fmla="*/ 64 h 312"/>
              <a:gd name="T30" fmla="*/ 168 w 195"/>
              <a:gd name="T31" fmla="*/ 47 h 312"/>
              <a:gd name="T32" fmla="*/ 154 w 195"/>
              <a:gd name="T33" fmla="*/ 30 h 312"/>
              <a:gd name="T34" fmla="*/ 144 w 195"/>
              <a:gd name="T35" fmla="*/ 20 h 312"/>
              <a:gd name="T36" fmla="*/ 128 w 195"/>
              <a:gd name="T37" fmla="*/ 10 h 312"/>
              <a:gd name="T38" fmla="*/ 114 w 195"/>
              <a:gd name="T39" fmla="*/ 4 h 312"/>
              <a:gd name="T40" fmla="*/ 97 w 195"/>
              <a:gd name="T41" fmla="*/ 0 h 312"/>
              <a:gd name="T42" fmla="*/ 84 w 195"/>
              <a:gd name="T43" fmla="*/ 4 h 312"/>
              <a:gd name="T44" fmla="*/ 67 w 195"/>
              <a:gd name="T45" fmla="*/ 10 h 312"/>
              <a:gd name="T46" fmla="*/ 54 w 195"/>
              <a:gd name="T47" fmla="*/ 20 h 312"/>
              <a:gd name="T48" fmla="*/ 40 w 195"/>
              <a:gd name="T49" fmla="*/ 30 h 312"/>
              <a:gd name="T50" fmla="*/ 30 w 195"/>
              <a:gd name="T51" fmla="*/ 47 h 312"/>
              <a:gd name="T52" fmla="*/ 20 w 195"/>
              <a:gd name="T53" fmla="*/ 64 h 312"/>
              <a:gd name="T54" fmla="*/ 14 w 195"/>
              <a:gd name="T55" fmla="*/ 84 h 312"/>
              <a:gd name="T56" fmla="*/ 7 w 195"/>
              <a:gd name="T57" fmla="*/ 108 h 312"/>
              <a:gd name="T58" fmla="*/ 3 w 195"/>
              <a:gd name="T59" fmla="*/ 131 h 312"/>
              <a:gd name="T60" fmla="*/ 0 w 195"/>
              <a:gd name="T61" fmla="*/ 158 h 312"/>
              <a:gd name="T62" fmla="*/ 3 w 195"/>
              <a:gd name="T63" fmla="*/ 181 h 312"/>
              <a:gd name="T64" fmla="*/ 7 w 195"/>
              <a:gd name="T65" fmla="*/ 205 h 312"/>
              <a:gd name="T66" fmla="*/ 14 w 195"/>
              <a:gd name="T67" fmla="*/ 228 h 312"/>
              <a:gd name="T68" fmla="*/ 20 w 195"/>
              <a:gd name="T69" fmla="*/ 249 h 312"/>
              <a:gd name="T70" fmla="*/ 30 w 195"/>
              <a:gd name="T71" fmla="*/ 265 h 312"/>
              <a:gd name="T72" fmla="*/ 40 w 195"/>
              <a:gd name="T73" fmla="*/ 282 h 312"/>
              <a:gd name="T74" fmla="*/ 54 w 195"/>
              <a:gd name="T75" fmla="*/ 296 h 312"/>
              <a:gd name="T76" fmla="*/ 67 w 195"/>
              <a:gd name="T77" fmla="*/ 302 h 312"/>
              <a:gd name="T78" fmla="*/ 84 w 195"/>
              <a:gd name="T79" fmla="*/ 309 h 312"/>
              <a:gd name="T80" fmla="*/ 97 w 195"/>
              <a:gd name="T81" fmla="*/ 312 h 312"/>
              <a:gd name="T82" fmla="*/ 97 w 195"/>
              <a:gd name="T83" fmla="*/ 312 h 312"/>
              <a:gd name="T84" fmla="*/ 97 w 195"/>
              <a:gd name="T85" fmla="*/ 309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95" h="312">
                <a:moveTo>
                  <a:pt x="97" y="309"/>
                </a:moveTo>
                <a:lnTo>
                  <a:pt x="114" y="309"/>
                </a:lnTo>
                <a:lnTo>
                  <a:pt x="128" y="302"/>
                </a:lnTo>
                <a:lnTo>
                  <a:pt x="144" y="296"/>
                </a:lnTo>
                <a:lnTo>
                  <a:pt x="154" y="282"/>
                </a:lnTo>
                <a:lnTo>
                  <a:pt x="168" y="265"/>
                </a:lnTo>
                <a:lnTo>
                  <a:pt x="178" y="249"/>
                </a:lnTo>
                <a:lnTo>
                  <a:pt x="185" y="228"/>
                </a:lnTo>
                <a:lnTo>
                  <a:pt x="191" y="205"/>
                </a:lnTo>
                <a:lnTo>
                  <a:pt x="195" y="181"/>
                </a:lnTo>
                <a:lnTo>
                  <a:pt x="195" y="158"/>
                </a:lnTo>
                <a:lnTo>
                  <a:pt x="195" y="131"/>
                </a:lnTo>
                <a:lnTo>
                  <a:pt x="191" y="108"/>
                </a:lnTo>
                <a:lnTo>
                  <a:pt x="185" y="84"/>
                </a:lnTo>
                <a:lnTo>
                  <a:pt x="178" y="64"/>
                </a:lnTo>
                <a:lnTo>
                  <a:pt x="168" y="47"/>
                </a:lnTo>
                <a:lnTo>
                  <a:pt x="154" y="30"/>
                </a:lnTo>
                <a:lnTo>
                  <a:pt x="144" y="20"/>
                </a:lnTo>
                <a:lnTo>
                  <a:pt x="128" y="10"/>
                </a:lnTo>
                <a:lnTo>
                  <a:pt x="114" y="4"/>
                </a:lnTo>
                <a:lnTo>
                  <a:pt x="97" y="0"/>
                </a:lnTo>
                <a:lnTo>
                  <a:pt x="84" y="4"/>
                </a:lnTo>
                <a:lnTo>
                  <a:pt x="67" y="10"/>
                </a:lnTo>
                <a:lnTo>
                  <a:pt x="54" y="20"/>
                </a:lnTo>
                <a:lnTo>
                  <a:pt x="40" y="30"/>
                </a:lnTo>
                <a:lnTo>
                  <a:pt x="30" y="47"/>
                </a:lnTo>
                <a:lnTo>
                  <a:pt x="20" y="64"/>
                </a:lnTo>
                <a:lnTo>
                  <a:pt x="14" y="84"/>
                </a:lnTo>
                <a:lnTo>
                  <a:pt x="7" y="108"/>
                </a:lnTo>
                <a:lnTo>
                  <a:pt x="3" y="131"/>
                </a:lnTo>
                <a:lnTo>
                  <a:pt x="0" y="158"/>
                </a:lnTo>
                <a:lnTo>
                  <a:pt x="3" y="181"/>
                </a:lnTo>
                <a:lnTo>
                  <a:pt x="7" y="205"/>
                </a:lnTo>
                <a:lnTo>
                  <a:pt x="14" y="228"/>
                </a:lnTo>
                <a:lnTo>
                  <a:pt x="20" y="249"/>
                </a:lnTo>
                <a:lnTo>
                  <a:pt x="30" y="265"/>
                </a:lnTo>
                <a:lnTo>
                  <a:pt x="40" y="282"/>
                </a:lnTo>
                <a:lnTo>
                  <a:pt x="54" y="296"/>
                </a:lnTo>
                <a:lnTo>
                  <a:pt x="67" y="302"/>
                </a:lnTo>
                <a:lnTo>
                  <a:pt x="84" y="309"/>
                </a:lnTo>
                <a:lnTo>
                  <a:pt x="97" y="312"/>
                </a:lnTo>
                <a:lnTo>
                  <a:pt x="97" y="312"/>
                </a:lnTo>
                <a:lnTo>
                  <a:pt x="97" y="30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10" name="Freeform 1130">
            <a:extLst>
              <a:ext uri="{FF2B5EF4-FFF2-40B4-BE49-F238E27FC236}">
                <a16:creationId xmlns:a16="http://schemas.microsoft.com/office/drawing/2014/main" id="{A4EBDC25-A114-4040-8BE6-F906573C2516}"/>
              </a:ext>
            </a:extLst>
          </p:cNvPr>
          <p:cNvSpPr>
            <a:spLocks/>
          </p:cNvSpPr>
          <p:nvPr/>
        </p:nvSpPr>
        <p:spPr bwMode="auto">
          <a:xfrm>
            <a:off x="5972177" y="3209925"/>
            <a:ext cx="309563" cy="495300"/>
          </a:xfrm>
          <a:custGeom>
            <a:avLst/>
            <a:gdLst>
              <a:gd name="T0" fmla="*/ 97 w 195"/>
              <a:gd name="T1" fmla="*/ 309 h 312"/>
              <a:gd name="T2" fmla="*/ 114 w 195"/>
              <a:gd name="T3" fmla="*/ 309 h 312"/>
              <a:gd name="T4" fmla="*/ 128 w 195"/>
              <a:gd name="T5" fmla="*/ 302 h 312"/>
              <a:gd name="T6" fmla="*/ 144 w 195"/>
              <a:gd name="T7" fmla="*/ 296 h 312"/>
              <a:gd name="T8" fmla="*/ 154 w 195"/>
              <a:gd name="T9" fmla="*/ 282 h 312"/>
              <a:gd name="T10" fmla="*/ 168 w 195"/>
              <a:gd name="T11" fmla="*/ 265 h 312"/>
              <a:gd name="T12" fmla="*/ 178 w 195"/>
              <a:gd name="T13" fmla="*/ 249 h 312"/>
              <a:gd name="T14" fmla="*/ 185 w 195"/>
              <a:gd name="T15" fmla="*/ 228 h 312"/>
              <a:gd name="T16" fmla="*/ 191 w 195"/>
              <a:gd name="T17" fmla="*/ 205 h 312"/>
              <a:gd name="T18" fmla="*/ 195 w 195"/>
              <a:gd name="T19" fmla="*/ 181 h 312"/>
              <a:gd name="T20" fmla="*/ 195 w 195"/>
              <a:gd name="T21" fmla="*/ 158 h 312"/>
              <a:gd name="T22" fmla="*/ 195 w 195"/>
              <a:gd name="T23" fmla="*/ 131 h 312"/>
              <a:gd name="T24" fmla="*/ 191 w 195"/>
              <a:gd name="T25" fmla="*/ 108 h 312"/>
              <a:gd name="T26" fmla="*/ 185 w 195"/>
              <a:gd name="T27" fmla="*/ 84 h 312"/>
              <a:gd name="T28" fmla="*/ 178 w 195"/>
              <a:gd name="T29" fmla="*/ 64 h 312"/>
              <a:gd name="T30" fmla="*/ 168 w 195"/>
              <a:gd name="T31" fmla="*/ 47 h 312"/>
              <a:gd name="T32" fmla="*/ 154 w 195"/>
              <a:gd name="T33" fmla="*/ 30 h 312"/>
              <a:gd name="T34" fmla="*/ 144 w 195"/>
              <a:gd name="T35" fmla="*/ 20 h 312"/>
              <a:gd name="T36" fmla="*/ 128 w 195"/>
              <a:gd name="T37" fmla="*/ 10 h 312"/>
              <a:gd name="T38" fmla="*/ 114 w 195"/>
              <a:gd name="T39" fmla="*/ 4 h 312"/>
              <a:gd name="T40" fmla="*/ 97 w 195"/>
              <a:gd name="T41" fmla="*/ 0 h 312"/>
              <a:gd name="T42" fmla="*/ 84 w 195"/>
              <a:gd name="T43" fmla="*/ 4 h 312"/>
              <a:gd name="T44" fmla="*/ 67 w 195"/>
              <a:gd name="T45" fmla="*/ 10 h 312"/>
              <a:gd name="T46" fmla="*/ 54 w 195"/>
              <a:gd name="T47" fmla="*/ 20 h 312"/>
              <a:gd name="T48" fmla="*/ 40 w 195"/>
              <a:gd name="T49" fmla="*/ 30 h 312"/>
              <a:gd name="T50" fmla="*/ 30 w 195"/>
              <a:gd name="T51" fmla="*/ 47 h 312"/>
              <a:gd name="T52" fmla="*/ 20 w 195"/>
              <a:gd name="T53" fmla="*/ 64 h 312"/>
              <a:gd name="T54" fmla="*/ 14 w 195"/>
              <a:gd name="T55" fmla="*/ 84 h 312"/>
              <a:gd name="T56" fmla="*/ 7 w 195"/>
              <a:gd name="T57" fmla="*/ 108 h 312"/>
              <a:gd name="T58" fmla="*/ 3 w 195"/>
              <a:gd name="T59" fmla="*/ 131 h 312"/>
              <a:gd name="T60" fmla="*/ 0 w 195"/>
              <a:gd name="T61" fmla="*/ 158 h 312"/>
              <a:gd name="T62" fmla="*/ 3 w 195"/>
              <a:gd name="T63" fmla="*/ 181 h 312"/>
              <a:gd name="T64" fmla="*/ 7 w 195"/>
              <a:gd name="T65" fmla="*/ 205 h 312"/>
              <a:gd name="T66" fmla="*/ 14 w 195"/>
              <a:gd name="T67" fmla="*/ 228 h 312"/>
              <a:gd name="T68" fmla="*/ 20 w 195"/>
              <a:gd name="T69" fmla="*/ 249 h 312"/>
              <a:gd name="T70" fmla="*/ 30 w 195"/>
              <a:gd name="T71" fmla="*/ 265 h 312"/>
              <a:gd name="T72" fmla="*/ 40 w 195"/>
              <a:gd name="T73" fmla="*/ 282 h 312"/>
              <a:gd name="T74" fmla="*/ 54 w 195"/>
              <a:gd name="T75" fmla="*/ 296 h 312"/>
              <a:gd name="T76" fmla="*/ 67 w 195"/>
              <a:gd name="T77" fmla="*/ 302 h 312"/>
              <a:gd name="T78" fmla="*/ 84 w 195"/>
              <a:gd name="T79" fmla="*/ 309 h 312"/>
              <a:gd name="T80" fmla="*/ 97 w 195"/>
              <a:gd name="T81" fmla="*/ 312 h 312"/>
              <a:gd name="T82" fmla="*/ 97 w 195"/>
              <a:gd name="T83" fmla="*/ 312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95" h="312">
                <a:moveTo>
                  <a:pt x="97" y="309"/>
                </a:moveTo>
                <a:lnTo>
                  <a:pt x="114" y="309"/>
                </a:lnTo>
                <a:lnTo>
                  <a:pt x="128" y="302"/>
                </a:lnTo>
                <a:lnTo>
                  <a:pt x="144" y="296"/>
                </a:lnTo>
                <a:lnTo>
                  <a:pt x="154" y="282"/>
                </a:lnTo>
                <a:lnTo>
                  <a:pt x="168" y="265"/>
                </a:lnTo>
                <a:lnTo>
                  <a:pt x="178" y="249"/>
                </a:lnTo>
                <a:lnTo>
                  <a:pt x="185" y="228"/>
                </a:lnTo>
                <a:lnTo>
                  <a:pt x="191" y="205"/>
                </a:lnTo>
                <a:lnTo>
                  <a:pt x="195" y="181"/>
                </a:lnTo>
                <a:lnTo>
                  <a:pt x="195" y="158"/>
                </a:lnTo>
                <a:lnTo>
                  <a:pt x="195" y="131"/>
                </a:lnTo>
                <a:lnTo>
                  <a:pt x="191" y="108"/>
                </a:lnTo>
                <a:lnTo>
                  <a:pt x="185" y="84"/>
                </a:lnTo>
                <a:lnTo>
                  <a:pt x="178" y="64"/>
                </a:lnTo>
                <a:lnTo>
                  <a:pt x="168" y="47"/>
                </a:lnTo>
                <a:lnTo>
                  <a:pt x="154" y="30"/>
                </a:lnTo>
                <a:lnTo>
                  <a:pt x="144" y="20"/>
                </a:lnTo>
                <a:lnTo>
                  <a:pt x="128" y="10"/>
                </a:lnTo>
                <a:lnTo>
                  <a:pt x="114" y="4"/>
                </a:lnTo>
                <a:lnTo>
                  <a:pt x="97" y="0"/>
                </a:lnTo>
                <a:lnTo>
                  <a:pt x="84" y="4"/>
                </a:lnTo>
                <a:lnTo>
                  <a:pt x="67" y="10"/>
                </a:lnTo>
                <a:lnTo>
                  <a:pt x="54" y="20"/>
                </a:lnTo>
                <a:lnTo>
                  <a:pt x="40" y="30"/>
                </a:lnTo>
                <a:lnTo>
                  <a:pt x="30" y="47"/>
                </a:lnTo>
                <a:lnTo>
                  <a:pt x="20" y="64"/>
                </a:lnTo>
                <a:lnTo>
                  <a:pt x="14" y="84"/>
                </a:lnTo>
                <a:lnTo>
                  <a:pt x="7" y="108"/>
                </a:lnTo>
                <a:lnTo>
                  <a:pt x="3" y="131"/>
                </a:lnTo>
                <a:lnTo>
                  <a:pt x="0" y="158"/>
                </a:lnTo>
                <a:lnTo>
                  <a:pt x="3" y="181"/>
                </a:lnTo>
                <a:lnTo>
                  <a:pt x="7" y="205"/>
                </a:lnTo>
                <a:lnTo>
                  <a:pt x="14" y="228"/>
                </a:lnTo>
                <a:lnTo>
                  <a:pt x="20" y="249"/>
                </a:lnTo>
                <a:lnTo>
                  <a:pt x="30" y="265"/>
                </a:lnTo>
                <a:lnTo>
                  <a:pt x="40" y="282"/>
                </a:lnTo>
                <a:lnTo>
                  <a:pt x="54" y="296"/>
                </a:lnTo>
                <a:lnTo>
                  <a:pt x="67" y="302"/>
                </a:lnTo>
                <a:lnTo>
                  <a:pt x="84" y="309"/>
                </a:lnTo>
                <a:lnTo>
                  <a:pt x="97" y="312"/>
                </a:lnTo>
                <a:lnTo>
                  <a:pt x="97" y="312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11" name="Freeform 1131">
            <a:extLst>
              <a:ext uri="{FF2B5EF4-FFF2-40B4-BE49-F238E27FC236}">
                <a16:creationId xmlns:a16="http://schemas.microsoft.com/office/drawing/2014/main" id="{CC817F1C-5F4E-4E27-9F3A-CEED86A6F4E9}"/>
              </a:ext>
            </a:extLst>
          </p:cNvPr>
          <p:cNvSpPr>
            <a:spLocks/>
          </p:cNvSpPr>
          <p:nvPr/>
        </p:nvSpPr>
        <p:spPr bwMode="auto">
          <a:xfrm>
            <a:off x="3852865" y="4270377"/>
            <a:ext cx="47625" cy="53975"/>
          </a:xfrm>
          <a:custGeom>
            <a:avLst/>
            <a:gdLst>
              <a:gd name="T0" fmla="*/ 13 w 30"/>
              <a:gd name="T1" fmla="*/ 30 h 34"/>
              <a:gd name="T2" fmla="*/ 16 w 30"/>
              <a:gd name="T3" fmla="*/ 34 h 34"/>
              <a:gd name="T4" fmla="*/ 20 w 30"/>
              <a:gd name="T5" fmla="*/ 30 h 34"/>
              <a:gd name="T6" fmla="*/ 23 w 30"/>
              <a:gd name="T7" fmla="*/ 30 h 34"/>
              <a:gd name="T8" fmla="*/ 23 w 30"/>
              <a:gd name="T9" fmla="*/ 30 h 34"/>
              <a:gd name="T10" fmla="*/ 26 w 30"/>
              <a:gd name="T11" fmla="*/ 27 h 34"/>
              <a:gd name="T12" fmla="*/ 26 w 30"/>
              <a:gd name="T13" fmla="*/ 27 h 34"/>
              <a:gd name="T14" fmla="*/ 30 w 30"/>
              <a:gd name="T15" fmla="*/ 24 h 34"/>
              <a:gd name="T16" fmla="*/ 30 w 30"/>
              <a:gd name="T17" fmla="*/ 24 h 34"/>
              <a:gd name="T18" fmla="*/ 30 w 30"/>
              <a:gd name="T19" fmla="*/ 20 h 34"/>
              <a:gd name="T20" fmla="*/ 30 w 30"/>
              <a:gd name="T21" fmla="*/ 17 h 34"/>
              <a:gd name="T22" fmla="*/ 30 w 30"/>
              <a:gd name="T23" fmla="*/ 13 h 34"/>
              <a:gd name="T24" fmla="*/ 30 w 30"/>
              <a:gd name="T25" fmla="*/ 13 h 34"/>
              <a:gd name="T26" fmla="*/ 30 w 30"/>
              <a:gd name="T27" fmla="*/ 10 h 34"/>
              <a:gd name="T28" fmla="*/ 26 w 30"/>
              <a:gd name="T29" fmla="*/ 7 h 34"/>
              <a:gd name="T30" fmla="*/ 26 w 30"/>
              <a:gd name="T31" fmla="*/ 7 h 34"/>
              <a:gd name="T32" fmla="*/ 23 w 30"/>
              <a:gd name="T33" fmla="*/ 3 h 34"/>
              <a:gd name="T34" fmla="*/ 23 w 30"/>
              <a:gd name="T35" fmla="*/ 3 h 34"/>
              <a:gd name="T36" fmla="*/ 20 w 30"/>
              <a:gd name="T37" fmla="*/ 3 h 34"/>
              <a:gd name="T38" fmla="*/ 16 w 30"/>
              <a:gd name="T39" fmla="*/ 0 h 34"/>
              <a:gd name="T40" fmla="*/ 13 w 30"/>
              <a:gd name="T41" fmla="*/ 0 h 34"/>
              <a:gd name="T42" fmla="*/ 13 w 30"/>
              <a:gd name="T43" fmla="*/ 0 h 34"/>
              <a:gd name="T44" fmla="*/ 10 w 30"/>
              <a:gd name="T45" fmla="*/ 3 h 34"/>
              <a:gd name="T46" fmla="*/ 6 w 30"/>
              <a:gd name="T47" fmla="*/ 3 h 34"/>
              <a:gd name="T48" fmla="*/ 6 w 30"/>
              <a:gd name="T49" fmla="*/ 3 h 34"/>
              <a:gd name="T50" fmla="*/ 3 w 30"/>
              <a:gd name="T51" fmla="*/ 7 h 34"/>
              <a:gd name="T52" fmla="*/ 3 w 30"/>
              <a:gd name="T53" fmla="*/ 7 h 34"/>
              <a:gd name="T54" fmla="*/ 0 w 30"/>
              <a:gd name="T55" fmla="*/ 10 h 34"/>
              <a:gd name="T56" fmla="*/ 0 w 30"/>
              <a:gd name="T57" fmla="*/ 13 h 34"/>
              <a:gd name="T58" fmla="*/ 0 w 30"/>
              <a:gd name="T59" fmla="*/ 13 h 34"/>
              <a:gd name="T60" fmla="*/ 0 w 30"/>
              <a:gd name="T61" fmla="*/ 17 h 34"/>
              <a:gd name="T62" fmla="*/ 0 w 30"/>
              <a:gd name="T63" fmla="*/ 20 h 34"/>
              <a:gd name="T64" fmla="*/ 0 w 30"/>
              <a:gd name="T65" fmla="*/ 24 h 34"/>
              <a:gd name="T66" fmla="*/ 0 w 30"/>
              <a:gd name="T67" fmla="*/ 24 h 34"/>
              <a:gd name="T68" fmla="*/ 3 w 30"/>
              <a:gd name="T69" fmla="*/ 27 h 34"/>
              <a:gd name="T70" fmla="*/ 3 w 30"/>
              <a:gd name="T71" fmla="*/ 27 h 34"/>
              <a:gd name="T72" fmla="*/ 6 w 30"/>
              <a:gd name="T73" fmla="*/ 30 h 34"/>
              <a:gd name="T74" fmla="*/ 6 w 30"/>
              <a:gd name="T75" fmla="*/ 30 h 34"/>
              <a:gd name="T76" fmla="*/ 10 w 30"/>
              <a:gd name="T77" fmla="*/ 30 h 34"/>
              <a:gd name="T78" fmla="*/ 13 w 30"/>
              <a:gd name="T79" fmla="*/ 34 h 34"/>
              <a:gd name="T80" fmla="*/ 13 w 30"/>
              <a:gd name="T81" fmla="*/ 34 h 34"/>
              <a:gd name="T82" fmla="*/ 13 w 30"/>
              <a:gd name="T83" fmla="*/ 34 h 34"/>
              <a:gd name="T84" fmla="*/ 13 w 30"/>
              <a:gd name="T85" fmla="*/ 3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0" h="34">
                <a:moveTo>
                  <a:pt x="13" y="30"/>
                </a:moveTo>
                <a:lnTo>
                  <a:pt x="16" y="34"/>
                </a:lnTo>
                <a:lnTo>
                  <a:pt x="20" y="30"/>
                </a:lnTo>
                <a:lnTo>
                  <a:pt x="23" y="30"/>
                </a:lnTo>
                <a:lnTo>
                  <a:pt x="23" y="30"/>
                </a:lnTo>
                <a:lnTo>
                  <a:pt x="26" y="27"/>
                </a:lnTo>
                <a:lnTo>
                  <a:pt x="26" y="27"/>
                </a:lnTo>
                <a:lnTo>
                  <a:pt x="30" y="24"/>
                </a:lnTo>
                <a:lnTo>
                  <a:pt x="30" y="24"/>
                </a:lnTo>
                <a:lnTo>
                  <a:pt x="30" y="20"/>
                </a:lnTo>
                <a:lnTo>
                  <a:pt x="30" y="17"/>
                </a:lnTo>
                <a:lnTo>
                  <a:pt x="30" y="13"/>
                </a:lnTo>
                <a:lnTo>
                  <a:pt x="30" y="13"/>
                </a:lnTo>
                <a:lnTo>
                  <a:pt x="30" y="10"/>
                </a:lnTo>
                <a:lnTo>
                  <a:pt x="26" y="7"/>
                </a:lnTo>
                <a:lnTo>
                  <a:pt x="26" y="7"/>
                </a:lnTo>
                <a:lnTo>
                  <a:pt x="23" y="3"/>
                </a:lnTo>
                <a:lnTo>
                  <a:pt x="23" y="3"/>
                </a:lnTo>
                <a:lnTo>
                  <a:pt x="20" y="3"/>
                </a:lnTo>
                <a:lnTo>
                  <a:pt x="16" y="0"/>
                </a:lnTo>
                <a:lnTo>
                  <a:pt x="13" y="0"/>
                </a:lnTo>
                <a:lnTo>
                  <a:pt x="13" y="0"/>
                </a:lnTo>
                <a:lnTo>
                  <a:pt x="10" y="3"/>
                </a:lnTo>
                <a:lnTo>
                  <a:pt x="6" y="3"/>
                </a:lnTo>
                <a:lnTo>
                  <a:pt x="6" y="3"/>
                </a:lnTo>
                <a:lnTo>
                  <a:pt x="3" y="7"/>
                </a:lnTo>
                <a:lnTo>
                  <a:pt x="3" y="7"/>
                </a:lnTo>
                <a:lnTo>
                  <a:pt x="0" y="10"/>
                </a:lnTo>
                <a:lnTo>
                  <a:pt x="0" y="13"/>
                </a:lnTo>
                <a:lnTo>
                  <a:pt x="0" y="13"/>
                </a:lnTo>
                <a:lnTo>
                  <a:pt x="0" y="17"/>
                </a:lnTo>
                <a:lnTo>
                  <a:pt x="0" y="20"/>
                </a:lnTo>
                <a:lnTo>
                  <a:pt x="0" y="24"/>
                </a:lnTo>
                <a:lnTo>
                  <a:pt x="0" y="24"/>
                </a:lnTo>
                <a:lnTo>
                  <a:pt x="3" y="27"/>
                </a:lnTo>
                <a:lnTo>
                  <a:pt x="3" y="27"/>
                </a:lnTo>
                <a:lnTo>
                  <a:pt x="6" y="30"/>
                </a:lnTo>
                <a:lnTo>
                  <a:pt x="6" y="30"/>
                </a:lnTo>
                <a:lnTo>
                  <a:pt x="10" y="30"/>
                </a:lnTo>
                <a:lnTo>
                  <a:pt x="13" y="34"/>
                </a:lnTo>
                <a:lnTo>
                  <a:pt x="13" y="34"/>
                </a:lnTo>
                <a:lnTo>
                  <a:pt x="13" y="34"/>
                </a:lnTo>
                <a:lnTo>
                  <a:pt x="13" y="3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12" name="Freeform 1132">
            <a:extLst>
              <a:ext uri="{FF2B5EF4-FFF2-40B4-BE49-F238E27FC236}">
                <a16:creationId xmlns:a16="http://schemas.microsoft.com/office/drawing/2014/main" id="{EEE91A3A-70D0-4C41-B128-F82D20E693E4}"/>
              </a:ext>
            </a:extLst>
          </p:cNvPr>
          <p:cNvSpPr>
            <a:spLocks/>
          </p:cNvSpPr>
          <p:nvPr/>
        </p:nvSpPr>
        <p:spPr bwMode="auto">
          <a:xfrm>
            <a:off x="3852865" y="4121152"/>
            <a:ext cx="47625" cy="53975"/>
          </a:xfrm>
          <a:custGeom>
            <a:avLst/>
            <a:gdLst>
              <a:gd name="T0" fmla="*/ 13 w 30"/>
              <a:gd name="T1" fmla="*/ 30 h 34"/>
              <a:gd name="T2" fmla="*/ 16 w 30"/>
              <a:gd name="T3" fmla="*/ 34 h 34"/>
              <a:gd name="T4" fmla="*/ 20 w 30"/>
              <a:gd name="T5" fmla="*/ 30 h 34"/>
              <a:gd name="T6" fmla="*/ 23 w 30"/>
              <a:gd name="T7" fmla="*/ 30 h 34"/>
              <a:gd name="T8" fmla="*/ 23 w 30"/>
              <a:gd name="T9" fmla="*/ 30 h 34"/>
              <a:gd name="T10" fmla="*/ 26 w 30"/>
              <a:gd name="T11" fmla="*/ 27 h 34"/>
              <a:gd name="T12" fmla="*/ 26 w 30"/>
              <a:gd name="T13" fmla="*/ 27 h 34"/>
              <a:gd name="T14" fmla="*/ 30 w 30"/>
              <a:gd name="T15" fmla="*/ 24 h 34"/>
              <a:gd name="T16" fmla="*/ 30 w 30"/>
              <a:gd name="T17" fmla="*/ 20 h 34"/>
              <a:gd name="T18" fmla="*/ 30 w 30"/>
              <a:gd name="T19" fmla="*/ 20 h 34"/>
              <a:gd name="T20" fmla="*/ 30 w 30"/>
              <a:gd name="T21" fmla="*/ 17 h 34"/>
              <a:gd name="T22" fmla="*/ 30 w 30"/>
              <a:gd name="T23" fmla="*/ 14 h 34"/>
              <a:gd name="T24" fmla="*/ 30 w 30"/>
              <a:gd name="T25" fmla="*/ 10 h 34"/>
              <a:gd name="T26" fmla="*/ 30 w 30"/>
              <a:gd name="T27" fmla="*/ 10 h 34"/>
              <a:gd name="T28" fmla="*/ 26 w 30"/>
              <a:gd name="T29" fmla="*/ 7 h 34"/>
              <a:gd name="T30" fmla="*/ 26 w 30"/>
              <a:gd name="T31" fmla="*/ 7 h 34"/>
              <a:gd name="T32" fmla="*/ 23 w 30"/>
              <a:gd name="T33" fmla="*/ 3 h 34"/>
              <a:gd name="T34" fmla="*/ 23 w 30"/>
              <a:gd name="T35" fmla="*/ 3 h 34"/>
              <a:gd name="T36" fmla="*/ 20 w 30"/>
              <a:gd name="T37" fmla="*/ 0 h 34"/>
              <a:gd name="T38" fmla="*/ 16 w 30"/>
              <a:gd name="T39" fmla="*/ 0 h 34"/>
              <a:gd name="T40" fmla="*/ 13 w 30"/>
              <a:gd name="T41" fmla="*/ 0 h 34"/>
              <a:gd name="T42" fmla="*/ 13 w 30"/>
              <a:gd name="T43" fmla="*/ 0 h 34"/>
              <a:gd name="T44" fmla="*/ 10 w 30"/>
              <a:gd name="T45" fmla="*/ 0 h 34"/>
              <a:gd name="T46" fmla="*/ 6 w 30"/>
              <a:gd name="T47" fmla="*/ 3 h 34"/>
              <a:gd name="T48" fmla="*/ 6 w 30"/>
              <a:gd name="T49" fmla="*/ 3 h 34"/>
              <a:gd name="T50" fmla="*/ 3 w 30"/>
              <a:gd name="T51" fmla="*/ 7 h 34"/>
              <a:gd name="T52" fmla="*/ 3 w 30"/>
              <a:gd name="T53" fmla="*/ 7 h 34"/>
              <a:gd name="T54" fmla="*/ 0 w 30"/>
              <a:gd name="T55" fmla="*/ 10 h 34"/>
              <a:gd name="T56" fmla="*/ 0 w 30"/>
              <a:gd name="T57" fmla="*/ 10 h 34"/>
              <a:gd name="T58" fmla="*/ 0 w 30"/>
              <a:gd name="T59" fmla="*/ 14 h 34"/>
              <a:gd name="T60" fmla="*/ 0 w 30"/>
              <a:gd name="T61" fmla="*/ 17 h 34"/>
              <a:gd name="T62" fmla="*/ 0 w 30"/>
              <a:gd name="T63" fmla="*/ 20 h 34"/>
              <a:gd name="T64" fmla="*/ 0 w 30"/>
              <a:gd name="T65" fmla="*/ 20 h 34"/>
              <a:gd name="T66" fmla="*/ 0 w 30"/>
              <a:gd name="T67" fmla="*/ 24 h 34"/>
              <a:gd name="T68" fmla="*/ 3 w 30"/>
              <a:gd name="T69" fmla="*/ 27 h 34"/>
              <a:gd name="T70" fmla="*/ 3 w 30"/>
              <a:gd name="T71" fmla="*/ 27 h 34"/>
              <a:gd name="T72" fmla="*/ 6 w 30"/>
              <a:gd name="T73" fmla="*/ 30 h 34"/>
              <a:gd name="T74" fmla="*/ 6 w 30"/>
              <a:gd name="T75" fmla="*/ 30 h 34"/>
              <a:gd name="T76" fmla="*/ 10 w 30"/>
              <a:gd name="T77" fmla="*/ 30 h 34"/>
              <a:gd name="T78" fmla="*/ 13 w 30"/>
              <a:gd name="T79" fmla="*/ 34 h 34"/>
              <a:gd name="T80" fmla="*/ 13 w 30"/>
              <a:gd name="T81" fmla="*/ 34 h 34"/>
              <a:gd name="T82" fmla="*/ 13 w 30"/>
              <a:gd name="T83" fmla="*/ 34 h 34"/>
              <a:gd name="T84" fmla="*/ 13 w 30"/>
              <a:gd name="T85" fmla="*/ 3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0" h="34">
                <a:moveTo>
                  <a:pt x="13" y="30"/>
                </a:moveTo>
                <a:lnTo>
                  <a:pt x="16" y="34"/>
                </a:lnTo>
                <a:lnTo>
                  <a:pt x="20" y="30"/>
                </a:lnTo>
                <a:lnTo>
                  <a:pt x="23" y="30"/>
                </a:lnTo>
                <a:lnTo>
                  <a:pt x="23" y="30"/>
                </a:lnTo>
                <a:lnTo>
                  <a:pt x="26" y="27"/>
                </a:lnTo>
                <a:lnTo>
                  <a:pt x="26" y="27"/>
                </a:lnTo>
                <a:lnTo>
                  <a:pt x="30" y="24"/>
                </a:lnTo>
                <a:lnTo>
                  <a:pt x="30" y="20"/>
                </a:lnTo>
                <a:lnTo>
                  <a:pt x="30" y="20"/>
                </a:lnTo>
                <a:lnTo>
                  <a:pt x="30" y="17"/>
                </a:lnTo>
                <a:lnTo>
                  <a:pt x="30" y="14"/>
                </a:lnTo>
                <a:lnTo>
                  <a:pt x="30" y="10"/>
                </a:lnTo>
                <a:lnTo>
                  <a:pt x="30" y="10"/>
                </a:lnTo>
                <a:lnTo>
                  <a:pt x="26" y="7"/>
                </a:lnTo>
                <a:lnTo>
                  <a:pt x="26" y="7"/>
                </a:lnTo>
                <a:lnTo>
                  <a:pt x="23" y="3"/>
                </a:lnTo>
                <a:lnTo>
                  <a:pt x="23" y="3"/>
                </a:lnTo>
                <a:lnTo>
                  <a:pt x="20" y="0"/>
                </a:lnTo>
                <a:lnTo>
                  <a:pt x="16" y="0"/>
                </a:lnTo>
                <a:lnTo>
                  <a:pt x="13" y="0"/>
                </a:lnTo>
                <a:lnTo>
                  <a:pt x="13" y="0"/>
                </a:lnTo>
                <a:lnTo>
                  <a:pt x="10" y="0"/>
                </a:lnTo>
                <a:lnTo>
                  <a:pt x="6" y="3"/>
                </a:lnTo>
                <a:lnTo>
                  <a:pt x="6" y="3"/>
                </a:lnTo>
                <a:lnTo>
                  <a:pt x="3" y="7"/>
                </a:lnTo>
                <a:lnTo>
                  <a:pt x="3" y="7"/>
                </a:lnTo>
                <a:lnTo>
                  <a:pt x="0" y="10"/>
                </a:lnTo>
                <a:lnTo>
                  <a:pt x="0" y="10"/>
                </a:lnTo>
                <a:lnTo>
                  <a:pt x="0" y="14"/>
                </a:lnTo>
                <a:lnTo>
                  <a:pt x="0" y="17"/>
                </a:lnTo>
                <a:lnTo>
                  <a:pt x="0" y="20"/>
                </a:lnTo>
                <a:lnTo>
                  <a:pt x="0" y="20"/>
                </a:lnTo>
                <a:lnTo>
                  <a:pt x="0" y="24"/>
                </a:lnTo>
                <a:lnTo>
                  <a:pt x="3" y="27"/>
                </a:lnTo>
                <a:lnTo>
                  <a:pt x="3" y="27"/>
                </a:lnTo>
                <a:lnTo>
                  <a:pt x="6" y="30"/>
                </a:lnTo>
                <a:lnTo>
                  <a:pt x="6" y="30"/>
                </a:lnTo>
                <a:lnTo>
                  <a:pt x="10" y="30"/>
                </a:lnTo>
                <a:lnTo>
                  <a:pt x="13" y="34"/>
                </a:lnTo>
                <a:lnTo>
                  <a:pt x="13" y="34"/>
                </a:lnTo>
                <a:lnTo>
                  <a:pt x="13" y="34"/>
                </a:lnTo>
                <a:lnTo>
                  <a:pt x="13" y="3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13" name="Rectangle 1133">
            <a:extLst>
              <a:ext uri="{FF2B5EF4-FFF2-40B4-BE49-F238E27FC236}">
                <a16:creationId xmlns:a16="http://schemas.microsoft.com/office/drawing/2014/main" id="{97360865-86EE-4C97-BC44-1FA64DAB2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338514"/>
            <a:ext cx="6893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614" name="Rectangle 1134">
            <a:extLst>
              <a:ext uri="{FF2B5EF4-FFF2-40B4-BE49-F238E27FC236}">
                <a16:creationId xmlns:a16="http://schemas.microsoft.com/office/drawing/2014/main" id="{BFA05796-38DD-47A2-8475-326F23536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9649" y="3338514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endParaRPr lang="pt-BR" altLang="pt-BR"/>
          </a:p>
        </p:txBody>
      </p:sp>
      <p:sp>
        <p:nvSpPr>
          <p:cNvPr id="277615" name="Rectangle 1135">
            <a:extLst>
              <a:ext uri="{FF2B5EF4-FFF2-40B4-BE49-F238E27FC236}">
                <a16:creationId xmlns:a16="http://schemas.microsoft.com/office/drawing/2014/main" id="{1A2AF962-8C2C-4EDB-A23D-C227D8157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2038" y="3338514"/>
            <a:ext cx="2244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616" name="Rectangle 1136">
            <a:extLst>
              <a:ext uri="{FF2B5EF4-FFF2-40B4-BE49-F238E27FC236}">
                <a16:creationId xmlns:a16="http://schemas.microsoft.com/office/drawing/2014/main" id="{E6EEFF91-71F8-4A08-B01B-B25271D74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4263" y="3338514"/>
            <a:ext cx="288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endParaRPr lang="pt-BR" altLang="pt-BR"/>
          </a:p>
        </p:txBody>
      </p:sp>
      <p:sp>
        <p:nvSpPr>
          <p:cNvPr id="277617" name="Rectangle 1137">
            <a:extLst>
              <a:ext uri="{FF2B5EF4-FFF2-40B4-BE49-F238E27FC236}">
                <a16:creationId xmlns:a16="http://schemas.microsoft.com/office/drawing/2014/main" id="{A7A3C3F6-FF6F-4D6C-917F-5E0F80C3B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6013" y="3338514"/>
            <a:ext cx="288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618" name="Rectangle 1138">
            <a:extLst>
              <a:ext uri="{FF2B5EF4-FFF2-40B4-BE49-F238E27FC236}">
                <a16:creationId xmlns:a16="http://schemas.microsoft.com/office/drawing/2014/main" id="{F773894A-8646-4303-8C15-157C74185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002" y="3338514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619" name="Rectangle 1139">
            <a:extLst>
              <a:ext uri="{FF2B5EF4-FFF2-40B4-BE49-F238E27FC236}">
                <a16:creationId xmlns:a16="http://schemas.microsoft.com/office/drawing/2014/main" id="{4EB4A493-2F8D-4A1B-9DF5-6319D8826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0275" y="3460751"/>
            <a:ext cx="2244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pt-BR" altLang="pt-BR"/>
          </a:p>
        </p:txBody>
      </p:sp>
      <p:sp>
        <p:nvSpPr>
          <p:cNvPr id="277620" name="Rectangle 1140">
            <a:extLst>
              <a:ext uri="{FF2B5EF4-FFF2-40B4-BE49-F238E27FC236}">
                <a16:creationId xmlns:a16="http://schemas.microsoft.com/office/drawing/2014/main" id="{77C6C6D4-02C6-49D9-9077-A70CD1F18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0913" y="3460751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621" name="Rectangle 1141">
            <a:extLst>
              <a:ext uri="{FF2B5EF4-FFF2-40B4-BE49-F238E27FC236}">
                <a16:creationId xmlns:a16="http://schemas.microsoft.com/office/drawing/2014/main" id="{C542088D-5B00-4B2F-B805-B30BBE088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3460751"/>
            <a:ext cx="288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endParaRPr lang="pt-BR" altLang="pt-BR"/>
          </a:p>
        </p:txBody>
      </p:sp>
      <p:sp>
        <p:nvSpPr>
          <p:cNvPr id="277622" name="Rectangle 1142">
            <a:extLst>
              <a:ext uri="{FF2B5EF4-FFF2-40B4-BE49-F238E27FC236}">
                <a16:creationId xmlns:a16="http://schemas.microsoft.com/office/drawing/2014/main" id="{96A0DC57-49AC-4BD5-A2C5-5FC948785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0288" y="3460751"/>
            <a:ext cx="288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623" name="Rectangle 1143">
            <a:extLst>
              <a:ext uri="{FF2B5EF4-FFF2-40B4-BE49-F238E27FC236}">
                <a16:creationId xmlns:a16="http://schemas.microsoft.com/office/drawing/2014/main" id="{A024F46F-DBAC-4EFA-9760-BCE9BFE9F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2038" y="3460751"/>
            <a:ext cx="288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624" name="Rectangle 1144">
            <a:extLst>
              <a:ext uri="{FF2B5EF4-FFF2-40B4-BE49-F238E27FC236}">
                <a16:creationId xmlns:a16="http://schemas.microsoft.com/office/drawing/2014/main" id="{6155CD0C-3381-49C2-AE6E-562D3EC8B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9025" y="3460751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pt-BR" altLang="pt-BR"/>
          </a:p>
        </p:txBody>
      </p:sp>
      <p:sp>
        <p:nvSpPr>
          <p:cNvPr id="277625" name="Line 1145">
            <a:extLst>
              <a:ext uri="{FF2B5EF4-FFF2-40B4-BE49-F238E27FC236}">
                <a16:creationId xmlns:a16="http://schemas.microsoft.com/office/drawing/2014/main" id="{D68BF4BB-3BE3-4390-AC09-87363B4E14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6165" y="3700465"/>
            <a:ext cx="1587" cy="11191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26" name="Line 1146">
            <a:extLst>
              <a:ext uri="{FF2B5EF4-FFF2-40B4-BE49-F238E27FC236}">
                <a16:creationId xmlns:a16="http://schemas.microsoft.com/office/drawing/2014/main" id="{32EE8AC8-0360-4C36-A2CF-C6B69CCD81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81738" y="3455988"/>
            <a:ext cx="100012" cy="476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27" name="Freeform 1147">
            <a:extLst>
              <a:ext uri="{FF2B5EF4-FFF2-40B4-BE49-F238E27FC236}">
                <a16:creationId xmlns:a16="http://schemas.microsoft.com/office/drawing/2014/main" id="{F70C4EAC-FA77-4CA7-A98E-2A221AD27998}"/>
              </a:ext>
            </a:extLst>
          </p:cNvPr>
          <p:cNvSpPr>
            <a:spLocks/>
          </p:cNvSpPr>
          <p:nvPr/>
        </p:nvSpPr>
        <p:spPr bwMode="auto">
          <a:xfrm>
            <a:off x="6015040" y="4371976"/>
            <a:ext cx="2200275" cy="617538"/>
          </a:xfrm>
          <a:custGeom>
            <a:avLst/>
            <a:gdLst>
              <a:gd name="T0" fmla="*/ 1386 w 1386"/>
              <a:gd name="T1" fmla="*/ 386 h 389"/>
              <a:gd name="T2" fmla="*/ 0 w 1386"/>
              <a:gd name="T3" fmla="*/ 389 h 389"/>
              <a:gd name="T4" fmla="*/ 0 w 1386"/>
              <a:gd name="T5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86" h="389">
                <a:moveTo>
                  <a:pt x="1386" y="386"/>
                </a:moveTo>
                <a:lnTo>
                  <a:pt x="0" y="389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28" name="Line 1148">
            <a:extLst>
              <a:ext uri="{FF2B5EF4-FFF2-40B4-BE49-F238E27FC236}">
                <a16:creationId xmlns:a16="http://schemas.microsoft.com/office/drawing/2014/main" id="{A9494DE8-C17C-4079-97FC-9FF210091B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86889" y="4424365"/>
            <a:ext cx="644525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29" name="Freeform 1149">
            <a:extLst>
              <a:ext uri="{FF2B5EF4-FFF2-40B4-BE49-F238E27FC236}">
                <a16:creationId xmlns:a16="http://schemas.microsoft.com/office/drawing/2014/main" id="{40173EA7-D99A-4281-821C-9DCF66A22C2A}"/>
              </a:ext>
            </a:extLst>
          </p:cNvPr>
          <p:cNvSpPr>
            <a:spLocks/>
          </p:cNvSpPr>
          <p:nvPr/>
        </p:nvSpPr>
        <p:spPr bwMode="auto">
          <a:xfrm>
            <a:off x="2584450" y="1531939"/>
            <a:ext cx="52388" cy="52387"/>
          </a:xfrm>
          <a:custGeom>
            <a:avLst/>
            <a:gdLst>
              <a:gd name="T0" fmla="*/ 0 w 33"/>
              <a:gd name="T1" fmla="*/ 0 h 33"/>
              <a:gd name="T2" fmla="*/ 0 w 33"/>
              <a:gd name="T3" fmla="*/ 33 h 33"/>
              <a:gd name="T4" fmla="*/ 33 w 33"/>
              <a:gd name="T5" fmla="*/ 17 h 33"/>
              <a:gd name="T6" fmla="*/ 0 w 33"/>
              <a:gd name="T7" fmla="*/ 3 h 33"/>
              <a:gd name="T8" fmla="*/ 0 w 33"/>
              <a:gd name="T9" fmla="*/ 3 h 33"/>
              <a:gd name="T10" fmla="*/ 0 w 33"/>
              <a:gd name="T11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" h="33">
                <a:moveTo>
                  <a:pt x="0" y="0"/>
                </a:moveTo>
                <a:lnTo>
                  <a:pt x="0" y="33"/>
                </a:lnTo>
                <a:lnTo>
                  <a:pt x="33" y="17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30" name="Freeform 1150">
            <a:extLst>
              <a:ext uri="{FF2B5EF4-FFF2-40B4-BE49-F238E27FC236}">
                <a16:creationId xmlns:a16="http://schemas.microsoft.com/office/drawing/2014/main" id="{AAD175E7-9EAC-46B6-A7E7-702EC43D49F5}"/>
              </a:ext>
            </a:extLst>
          </p:cNvPr>
          <p:cNvSpPr>
            <a:spLocks/>
          </p:cNvSpPr>
          <p:nvPr/>
        </p:nvSpPr>
        <p:spPr bwMode="auto">
          <a:xfrm>
            <a:off x="2381252" y="1558927"/>
            <a:ext cx="677863" cy="1300163"/>
          </a:xfrm>
          <a:custGeom>
            <a:avLst/>
            <a:gdLst>
              <a:gd name="T0" fmla="*/ 145 w 427"/>
              <a:gd name="T1" fmla="*/ 0 h 819"/>
              <a:gd name="T2" fmla="*/ 0 w 427"/>
              <a:gd name="T3" fmla="*/ 0 h 819"/>
              <a:gd name="T4" fmla="*/ 0 w 427"/>
              <a:gd name="T5" fmla="*/ 460 h 819"/>
              <a:gd name="T6" fmla="*/ 427 w 427"/>
              <a:gd name="T7" fmla="*/ 460 h 819"/>
              <a:gd name="T8" fmla="*/ 427 w 427"/>
              <a:gd name="T9" fmla="*/ 819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7" h="819">
                <a:moveTo>
                  <a:pt x="145" y="0"/>
                </a:moveTo>
                <a:lnTo>
                  <a:pt x="0" y="0"/>
                </a:lnTo>
                <a:lnTo>
                  <a:pt x="0" y="460"/>
                </a:lnTo>
                <a:lnTo>
                  <a:pt x="427" y="460"/>
                </a:lnTo>
                <a:lnTo>
                  <a:pt x="427" y="81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31" name="Freeform 1151">
            <a:extLst>
              <a:ext uri="{FF2B5EF4-FFF2-40B4-BE49-F238E27FC236}">
                <a16:creationId xmlns:a16="http://schemas.microsoft.com/office/drawing/2014/main" id="{D0A821BF-7D7D-4015-9004-0C45EFD89CA2}"/>
              </a:ext>
            </a:extLst>
          </p:cNvPr>
          <p:cNvSpPr>
            <a:spLocks/>
          </p:cNvSpPr>
          <p:nvPr/>
        </p:nvSpPr>
        <p:spPr bwMode="auto">
          <a:xfrm>
            <a:off x="1577977" y="1393827"/>
            <a:ext cx="1363663" cy="2530475"/>
          </a:xfrm>
          <a:custGeom>
            <a:avLst/>
            <a:gdLst>
              <a:gd name="T0" fmla="*/ 70 w 859"/>
              <a:gd name="T1" fmla="*/ 1591 h 1594"/>
              <a:gd name="T2" fmla="*/ 0 w 859"/>
              <a:gd name="T3" fmla="*/ 1594 h 1594"/>
              <a:gd name="T4" fmla="*/ 0 w 859"/>
              <a:gd name="T5" fmla="*/ 0 h 1594"/>
              <a:gd name="T6" fmla="*/ 859 w 859"/>
              <a:gd name="T7" fmla="*/ 0 h 1594"/>
              <a:gd name="T8" fmla="*/ 859 w 859"/>
              <a:gd name="T9" fmla="*/ 248 h 1594"/>
              <a:gd name="T10" fmla="*/ 788 w 859"/>
              <a:gd name="T11" fmla="*/ 248 h 1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59" h="1594">
                <a:moveTo>
                  <a:pt x="70" y="1591"/>
                </a:moveTo>
                <a:lnTo>
                  <a:pt x="0" y="1594"/>
                </a:lnTo>
                <a:lnTo>
                  <a:pt x="0" y="0"/>
                </a:lnTo>
                <a:lnTo>
                  <a:pt x="859" y="0"/>
                </a:lnTo>
                <a:lnTo>
                  <a:pt x="859" y="248"/>
                </a:lnTo>
                <a:lnTo>
                  <a:pt x="788" y="248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32" name="Rectangle 1152">
            <a:extLst>
              <a:ext uri="{FF2B5EF4-FFF2-40B4-BE49-F238E27FC236}">
                <a16:creationId xmlns:a16="http://schemas.microsoft.com/office/drawing/2014/main" id="{C3CC76D3-459C-4B54-8AAB-31D4B283B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5" y="4233865"/>
            <a:ext cx="288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633" name="Rectangle 1153">
            <a:extLst>
              <a:ext uri="{FF2B5EF4-FFF2-40B4-BE49-F238E27FC236}">
                <a16:creationId xmlns:a16="http://schemas.microsoft.com/office/drawing/2014/main" id="{80FF9A06-A761-4FB1-9904-571750166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4163" y="4233865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277634" name="Rectangle 1154">
            <a:extLst>
              <a:ext uri="{FF2B5EF4-FFF2-40B4-BE49-F238E27FC236}">
                <a16:creationId xmlns:a16="http://schemas.microsoft.com/office/drawing/2014/main" id="{46FDE546-2D36-41CF-A57B-2D57D0F39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550" y="4233865"/>
            <a:ext cx="5129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635" name="Rectangle 1155">
            <a:extLst>
              <a:ext uri="{FF2B5EF4-FFF2-40B4-BE49-F238E27FC236}">
                <a16:creationId xmlns:a16="http://schemas.microsoft.com/office/drawing/2014/main" id="{F1F769F5-46A8-4D07-BEAC-8585BF11B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0525" y="4233865"/>
            <a:ext cx="288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636" name="Rectangle 1156">
            <a:extLst>
              <a:ext uri="{FF2B5EF4-FFF2-40B4-BE49-F238E27FC236}">
                <a16:creationId xmlns:a16="http://schemas.microsoft.com/office/drawing/2014/main" id="{A44DF317-5BCB-4A1D-A36E-B02251F93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7513" y="4233865"/>
            <a:ext cx="3366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637" name="Rectangle 1157">
            <a:extLst>
              <a:ext uri="{FF2B5EF4-FFF2-40B4-BE49-F238E27FC236}">
                <a16:creationId xmlns:a16="http://schemas.microsoft.com/office/drawing/2014/main" id="{4001CEE2-77D3-433F-9F72-1003D3203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9263" y="4233865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277638" name="Rectangle 1158">
            <a:extLst>
              <a:ext uri="{FF2B5EF4-FFF2-40B4-BE49-F238E27FC236}">
                <a16:creationId xmlns:a16="http://schemas.microsoft.com/office/drawing/2014/main" id="{557650EB-4637-47AF-AD6C-C0EF3EBBA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1" y="4233865"/>
            <a:ext cx="5129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/>
          </a:p>
        </p:txBody>
      </p:sp>
      <p:sp>
        <p:nvSpPr>
          <p:cNvPr id="277639" name="Rectangle 1159">
            <a:extLst>
              <a:ext uri="{FF2B5EF4-FFF2-40B4-BE49-F238E27FC236}">
                <a16:creationId xmlns:a16="http://schemas.microsoft.com/office/drawing/2014/main" id="{0ACBCB35-3F5A-411C-AD01-34120D605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625" y="4233865"/>
            <a:ext cx="288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640" name="Rectangle 1160">
            <a:extLst>
              <a:ext uri="{FF2B5EF4-FFF2-40B4-BE49-F238E27FC236}">
                <a16:creationId xmlns:a16="http://schemas.microsoft.com/office/drawing/2014/main" id="{B9C79523-C598-4093-8990-E095DDC6A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2613" y="4233865"/>
            <a:ext cx="2244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641" name="Rectangle 1161">
            <a:extLst>
              <a:ext uri="{FF2B5EF4-FFF2-40B4-BE49-F238E27FC236}">
                <a16:creationId xmlns:a16="http://schemas.microsoft.com/office/drawing/2014/main" id="{1C7ACA48-015A-4260-945F-8E9BA9409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0" y="4233865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pt-BR" altLang="pt-BR"/>
          </a:p>
        </p:txBody>
      </p:sp>
      <p:sp>
        <p:nvSpPr>
          <p:cNvPr id="277642" name="Rectangle 1162">
            <a:extLst>
              <a:ext uri="{FF2B5EF4-FFF2-40B4-BE49-F238E27FC236}">
                <a16:creationId xmlns:a16="http://schemas.microsoft.com/office/drawing/2014/main" id="{21D30198-7398-406A-B727-DFFD1493C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1988" y="4233865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277643" name="Freeform 1163">
            <a:extLst>
              <a:ext uri="{FF2B5EF4-FFF2-40B4-BE49-F238E27FC236}">
                <a16:creationId xmlns:a16="http://schemas.microsoft.com/office/drawing/2014/main" id="{72865B30-8FF0-4179-82F9-3D8DCEAFFD66}"/>
              </a:ext>
            </a:extLst>
          </p:cNvPr>
          <p:cNvSpPr>
            <a:spLocks/>
          </p:cNvSpPr>
          <p:nvPr/>
        </p:nvSpPr>
        <p:spPr bwMode="auto">
          <a:xfrm>
            <a:off x="2643190" y="1468438"/>
            <a:ext cx="185737" cy="633412"/>
          </a:xfrm>
          <a:custGeom>
            <a:avLst/>
            <a:gdLst>
              <a:gd name="T0" fmla="*/ 0 w 117"/>
              <a:gd name="T1" fmla="*/ 57 h 399"/>
              <a:gd name="T2" fmla="*/ 3 w 117"/>
              <a:gd name="T3" fmla="*/ 50 h 399"/>
              <a:gd name="T4" fmla="*/ 3 w 117"/>
              <a:gd name="T5" fmla="*/ 40 h 399"/>
              <a:gd name="T6" fmla="*/ 7 w 117"/>
              <a:gd name="T7" fmla="*/ 30 h 399"/>
              <a:gd name="T8" fmla="*/ 13 w 117"/>
              <a:gd name="T9" fmla="*/ 23 h 399"/>
              <a:gd name="T10" fmla="*/ 17 w 117"/>
              <a:gd name="T11" fmla="*/ 16 h 399"/>
              <a:gd name="T12" fmla="*/ 27 w 117"/>
              <a:gd name="T13" fmla="*/ 10 h 399"/>
              <a:gd name="T14" fmla="*/ 33 w 117"/>
              <a:gd name="T15" fmla="*/ 6 h 399"/>
              <a:gd name="T16" fmla="*/ 40 w 117"/>
              <a:gd name="T17" fmla="*/ 3 h 399"/>
              <a:gd name="T18" fmla="*/ 50 w 117"/>
              <a:gd name="T19" fmla="*/ 0 h 399"/>
              <a:gd name="T20" fmla="*/ 60 w 117"/>
              <a:gd name="T21" fmla="*/ 0 h 399"/>
              <a:gd name="T22" fmla="*/ 70 w 117"/>
              <a:gd name="T23" fmla="*/ 0 h 399"/>
              <a:gd name="T24" fmla="*/ 77 w 117"/>
              <a:gd name="T25" fmla="*/ 3 h 399"/>
              <a:gd name="T26" fmla="*/ 87 w 117"/>
              <a:gd name="T27" fmla="*/ 6 h 399"/>
              <a:gd name="T28" fmla="*/ 94 w 117"/>
              <a:gd name="T29" fmla="*/ 10 h 399"/>
              <a:gd name="T30" fmla="*/ 101 w 117"/>
              <a:gd name="T31" fmla="*/ 16 h 399"/>
              <a:gd name="T32" fmla="*/ 107 w 117"/>
              <a:gd name="T33" fmla="*/ 23 h 399"/>
              <a:gd name="T34" fmla="*/ 111 w 117"/>
              <a:gd name="T35" fmla="*/ 30 h 399"/>
              <a:gd name="T36" fmla="*/ 114 w 117"/>
              <a:gd name="T37" fmla="*/ 40 h 399"/>
              <a:gd name="T38" fmla="*/ 117 w 117"/>
              <a:gd name="T39" fmla="*/ 50 h 399"/>
              <a:gd name="T40" fmla="*/ 117 w 117"/>
              <a:gd name="T41" fmla="*/ 60 h 399"/>
              <a:gd name="T42" fmla="*/ 117 w 117"/>
              <a:gd name="T43" fmla="*/ 342 h 399"/>
              <a:gd name="T44" fmla="*/ 117 w 117"/>
              <a:gd name="T45" fmla="*/ 352 h 399"/>
              <a:gd name="T46" fmla="*/ 114 w 117"/>
              <a:gd name="T47" fmla="*/ 359 h 399"/>
              <a:gd name="T48" fmla="*/ 111 w 117"/>
              <a:gd name="T49" fmla="*/ 369 h 399"/>
              <a:gd name="T50" fmla="*/ 107 w 117"/>
              <a:gd name="T51" fmla="*/ 376 h 399"/>
              <a:gd name="T52" fmla="*/ 101 w 117"/>
              <a:gd name="T53" fmla="*/ 382 h 399"/>
              <a:gd name="T54" fmla="*/ 94 w 117"/>
              <a:gd name="T55" fmla="*/ 389 h 399"/>
              <a:gd name="T56" fmla="*/ 87 w 117"/>
              <a:gd name="T57" fmla="*/ 392 h 399"/>
              <a:gd name="T58" fmla="*/ 77 w 117"/>
              <a:gd name="T59" fmla="*/ 396 h 399"/>
              <a:gd name="T60" fmla="*/ 70 w 117"/>
              <a:gd name="T61" fmla="*/ 399 h 399"/>
              <a:gd name="T62" fmla="*/ 60 w 117"/>
              <a:gd name="T63" fmla="*/ 399 h 399"/>
              <a:gd name="T64" fmla="*/ 50 w 117"/>
              <a:gd name="T65" fmla="*/ 399 h 399"/>
              <a:gd name="T66" fmla="*/ 40 w 117"/>
              <a:gd name="T67" fmla="*/ 396 h 399"/>
              <a:gd name="T68" fmla="*/ 33 w 117"/>
              <a:gd name="T69" fmla="*/ 392 h 399"/>
              <a:gd name="T70" fmla="*/ 27 w 117"/>
              <a:gd name="T71" fmla="*/ 389 h 399"/>
              <a:gd name="T72" fmla="*/ 17 w 117"/>
              <a:gd name="T73" fmla="*/ 382 h 399"/>
              <a:gd name="T74" fmla="*/ 13 w 117"/>
              <a:gd name="T75" fmla="*/ 376 h 399"/>
              <a:gd name="T76" fmla="*/ 7 w 117"/>
              <a:gd name="T77" fmla="*/ 369 h 399"/>
              <a:gd name="T78" fmla="*/ 3 w 117"/>
              <a:gd name="T79" fmla="*/ 359 h 399"/>
              <a:gd name="T80" fmla="*/ 3 w 117"/>
              <a:gd name="T81" fmla="*/ 352 h 399"/>
              <a:gd name="T82" fmla="*/ 0 w 117"/>
              <a:gd name="T83" fmla="*/ 342 h 399"/>
              <a:gd name="T84" fmla="*/ 0 w 117"/>
              <a:gd name="T85" fmla="*/ 60 h 399"/>
              <a:gd name="T86" fmla="*/ 0 w 117"/>
              <a:gd name="T87" fmla="*/ 60 h 399"/>
              <a:gd name="T88" fmla="*/ 0 w 117"/>
              <a:gd name="T89" fmla="*/ 57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17" h="399">
                <a:moveTo>
                  <a:pt x="0" y="57"/>
                </a:moveTo>
                <a:lnTo>
                  <a:pt x="3" y="50"/>
                </a:lnTo>
                <a:lnTo>
                  <a:pt x="3" y="40"/>
                </a:lnTo>
                <a:lnTo>
                  <a:pt x="7" y="30"/>
                </a:lnTo>
                <a:lnTo>
                  <a:pt x="13" y="23"/>
                </a:lnTo>
                <a:lnTo>
                  <a:pt x="17" y="16"/>
                </a:lnTo>
                <a:lnTo>
                  <a:pt x="27" y="10"/>
                </a:lnTo>
                <a:lnTo>
                  <a:pt x="33" y="6"/>
                </a:lnTo>
                <a:lnTo>
                  <a:pt x="40" y="3"/>
                </a:lnTo>
                <a:lnTo>
                  <a:pt x="50" y="0"/>
                </a:lnTo>
                <a:lnTo>
                  <a:pt x="60" y="0"/>
                </a:lnTo>
                <a:lnTo>
                  <a:pt x="70" y="0"/>
                </a:lnTo>
                <a:lnTo>
                  <a:pt x="77" y="3"/>
                </a:lnTo>
                <a:lnTo>
                  <a:pt x="87" y="6"/>
                </a:lnTo>
                <a:lnTo>
                  <a:pt x="94" y="10"/>
                </a:lnTo>
                <a:lnTo>
                  <a:pt x="101" y="16"/>
                </a:lnTo>
                <a:lnTo>
                  <a:pt x="107" y="23"/>
                </a:lnTo>
                <a:lnTo>
                  <a:pt x="111" y="30"/>
                </a:lnTo>
                <a:lnTo>
                  <a:pt x="114" y="40"/>
                </a:lnTo>
                <a:lnTo>
                  <a:pt x="117" y="50"/>
                </a:lnTo>
                <a:lnTo>
                  <a:pt x="117" y="60"/>
                </a:lnTo>
                <a:lnTo>
                  <a:pt x="117" y="342"/>
                </a:lnTo>
                <a:lnTo>
                  <a:pt x="117" y="352"/>
                </a:lnTo>
                <a:lnTo>
                  <a:pt x="114" y="359"/>
                </a:lnTo>
                <a:lnTo>
                  <a:pt x="111" y="369"/>
                </a:lnTo>
                <a:lnTo>
                  <a:pt x="107" y="376"/>
                </a:lnTo>
                <a:lnTo>
                  <a:pt x="101" y="382"/>
                </a:lnTo>
                <a:lnTo>
                  <a:pt x="94" y="389"/>
                </a:lnTo>
                <a:lnTo>
                  <a:pt x="87" y="392"/>
                </a:lnTo>
                <a:lnTo>
                  <a:pt x="77" y="396"/>
                </a:lnTo>
                <a:lnTo>
                  <a:pt x="70" y="399"/>
                </a:lnTo>
                <a:lnTo>
                  <a:pt x="60" y="399"/>
                </a:lnTo>
                <a:lnTo>
                  <a:pt x="50" y="399"/>
                </a:lnTo>
                <a:lnTo>
                  <a:pt x="40" y="396"/>
                </a:lnTo>
                <a:lnTo>
                  <a:pt x="33" y="392"/>
                </a:lnTo>
                <a:lnTo>
                  <a:pt x="27" y="389"/>
                </a:lnTo>
                <a:lnTo>
                  <a:pt x="17" y="382"/>
                </a:lnTo>
                <a:lnTo>
                  <a:pt x="13" y="376"/>
                </a:lnTo>
                <a:lnTo>
                  <a:pt x="7" y="369"/>
                </a:lnTo>
                <a:lnTo>
                  <a:pt x="3" y="359"/>
                </a:lnTo>
                <a:lnTo>
                  <a:pt x="3" y="352"/>
                </a:lnTo>
                <a:lnTo>
                  <a:pt x="0" y="342"/>
                </a:lnTo>
                <a:lnTo>
                  <a:pt x="0" y="60"/>
                </a:lnTo>
                <a:lnTo>
                  <a:pt x="0" y="60"/>
                </a:lnTo>
                <a:lnTo>
                  <a:pt x="0" y="5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44" name="Freeform 1164">
            <a:extLst>
              <a:ext uri="{FF2B5EF4-FFF2-40B4-BE49-F238E27FC236}">
                <a16:creationId xmlns:a16="http://schemas.microsoft.com/office/drawing/2014/main" id="{B693A064-852C-4ADD-9ABF-5AE075F15574}"/>
              </a:ext>
            </a:extLst>
          </p:cNvPr>
          <p:cNvSpPr>
            <a:spLocks/>
          </p:cNvSpPr>
          <p:nvPr/>
        </p:nvSpPr>
        <p:spPr bwMode="auto">
          <a:xfrm>
            <a:off x="2643190" y="1468438"/>
            <a:ext cx="185737" cy="633412"/>
          </a:xfrm>
          <a:custGeom>
            <a:avLst/>
            <a:gdLst>
              <a:gd name="T0" fmla="*/ 0 w 117"/>
              <a:gd name="T1" fmla="*/ 57 h 399"/>
              <a:gd name="T2" fmla="*/ 3 w 117"/>
              <a:gd name="T3" fmla="*/ 50 h 399"/>
              <a:gd name="T4" fmla="*/ 3 w 117"/>
              <a:gd name="T5" fmla="*/ 40 h 399"/>
              <a:gd name="T6" fmla="*/ 7 w 117"/>
              <a:gd name="T7" fmla="*/ 30 h 399"/>
              <a:gd name="T8" fmla="*/ 13 w 117"/>
              <a:gd name="T9" fmla="*/ 23 h 399"/>
              <a:gd name="T10" fmla="*/ 17 w 117"/>
              <a:gd name="T11" fmla="*/ 16 h 399"/>
              <a:gd name="T12" fmla="*/ 27 w 117"/>
              <a:gd name="T13" fmla="*/ 10 h 399"/>
              <a:gd name="T14" fmla="*/ 33 w 117"/>
              <a:gd name="T15" fmla="*/ 6 h 399"/>
              <a:gd name="T16" fmla="*/ 40 w 117"/>
              <a:gd name="T17" fmla="*/ 3 h 399"/>
              <a:gd name="T18" fmla="*/ 50 w 117"/>
              <a:gd name="T19" fmla="*/ 0 h 399"/>
              <a:gd name="T20" fmla="*/ 60 w 117"/>
              <a:gd name="T21" fmla="*/ 0 h 399"/>
              <a:gd name="T22" fmla="*/ 70 w 117"/>
              <a:gd name="T23" fmla="*/ 0 h 399"/>
              <a:gd name="T24" fmla="*/ 77 w 117"/>
              <a:gd name="T25" fmla="*/ 3 h 399"/>
              <a:gd name="T26" fmla="*/ 87 w 117"/>
              <a:gd name="T27" fmla="*/ 6 h 399"/>
              <a:gd name="T28" fmla="*/ 94 w 117"/>
              <a:gd name="T29" fmla="*/ 10 h 399"/>
              <a:gd name="T30" fmla="*/ 101 w 117"/>
              <a:gd name="T31" fmla="*/ 16 h 399"/>
              <a:gd name="T32" fmla="*/ 107 w 117"/>
              <a:gd name="T33" fmla="*/ 23 h 399"/>
              <a:gd name="T34" fmla="*/ 111 w 117"/>
              <a:gd name="T35" fmla="*/ 30 h 399"/>
              <a:gd name="T36" fmla="*/ 114 w 117"/>
              <a:gd name="T37" fmla="*/ 40 h 399"/>
              <a:gd name="T38" fmla="*/ 117 w 117"/>
              <a:gd name="T39" fmla="*/ 50 h 399"/>
              <a:gd name="T40" fmla="*/ 117 w 117"/>
              <a:gd name="T41" fmla="*/ 60 h 399"/>
              <a:gd name="T42" fmla="*/ 117 w 117"/>
              <a:gd name="T43" fmla="*/ 342 h 399"/>
              <a:gd name="T44" fmla="*/ 117 w 117"/>
              <a:gd name="T45" fmla="*/ 352 h 399"/>
              <a:gd name="T46" fmla="*/ 114 w 117"/>
              <a:gd name="T47" fmla="*/ 359 h 399"/>
              <a:gd name="T48" fmla="*/ 111 w 117"/>
              <a:gd name="T49" fmla="*/ 369 h 399"/>
              <a:gd name="T50" fmla="*/ 107 w 117"/>
              <a:gd name="T51" fmla="*/ 376 h 399"/>
              <a:gd name="T52" fmla="*/ 101 w 117"/>
              <a:gd name="T53" fmla="*/ 382 h 399"/>
              <a:gd name="T54" fmla="*/ 94 w 117"/>
              <a:gd name="T55" fmla="*/ 389 h 399"/>
              <a:gd name="T56" fmla="*/ 87 w 117"/>
              <a:gd name="T57" fmla="*/ 392 h 399"/>
              <a:gd name="T58" fmla="*/ 77 w 117"/>
              <a:gd name="T59" fmla="*/ 396 h 399"/>
              <a:gd name="T60" fmla="*/ 70 w 117"/>
              <a:gd name="T61" fmla="*/ 399 h 399"/>
              <a:gd name="T62" fmla="*/ 60 w 117"/>
              <a:gd name="T63" fmla="*/ 399 h 399"/>
              <a:gd name="T64" fmla="*/ 50 w 117"/>
              <a:gd name="T65" fmla="*/ 399 h 399"/>
              <a:gd name="T66" fmla="*/ 40 w 117"/>
              <a:gd name="T67" fmla="*/ 396 h 399"/>
              <a:gd name="T68" fmla="*/ 33 w 117"/>
              <a:gd name="T69" fmla="*/ 392 h 399"/>
              <a:gd name="T70" fmla="*/ 27 w 117"/>
              <a:gd name="T71" fmla="*/ 389 h 399"/>
              <a:gd name="T72" fmla="*/ 17 w 117"/>
              <a:gd name="T73" fmla="*/ 382 h 399"/>
              <a:gd name="T74" fmla="*/ 13 w 117"/>
              <a:gd name="T75" fmla="*/ 376 h 399"/>
              <a:gd name="T76" fmla="*/ 7 w 117"/>
              <a:gd name="T77" fmla="*/ 369 h 399"/>
              <a:gd name="T78" fmla="*/ 3 w 117"/>
              <a:gd name="T79" fmla="*/ 359 h 399"/>
              <a:gd name="T80" fmla="*/ 3 w 117"/>
              <a:gd name="T81" fmla="*/ 352 h 399"/>
              <a:gd name="T82" fmla="*/ 0 w 117"/>
              <a:gd name="T83" fmla="*/ 342 h 399"/>
              <a:gd name="T84" fmla="*/ 0 w 117"/>
              <a:gd name="T85" fmla="*/ 60 h 399"/>
              <a:gd name="T86" fmla="*/ 0 w 117"/>
              <a:gd name="T87" fmla="*/ 60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7" h="399">
                <a:moveTo>
                  <a:pt x="0" y="57"/>
                </a:moveTo>
                <a:lnTo>
                  <a:pt x="3" y="50"/>
                </a:lnTo>
                <a:lnTo>
                  <a:pt x="3" y="40"/>
                </a:lnTo>
                <a:lnTo>
                  <a:pt x="7" y="30"/>
                </a:lnTo>
                <a:lnTo>
                  <a:pt x="13" y="23"/>
                </a:lnTo>
                <a:lnTo>
                  <a:pt x="17" y="16"/>
                </a:lnTo>
                <a:lnTo>
                  <a:pt x="27" y="10"/>
                </a:lnTo>
                <a:lnTo>
                  <a:pt x="33" y="6"/>
                </a:lnTo>
                <a:lnTo>
                  <a:pt x="40" y="3"/>
                </a:lnTo>
                <a:lnTo>
                  <a:pt x="50" y="0"/>
                </a:lnTo>
                <a:lnTo>
                  <a:pt x="60" y="0"/>
                </a:lnTo>
                <a:lnTo>
                  <a:pt x="70" y="0"/>
                </a:lnTo>
                <a:lnTo>
                  <a:pt x="77" y="3"/>
                </a:lnTo>
                <a:lnTo>
                  <a:pt x="87" y="6"/>
                </a:lnTo>
                <a:lnTo>
                  <a:pt x="94" y="10"/>
                </a:lnTo>
                <a:lnTo>
                  <a:pt x="101" y="16"/>
                </a:lnTo>
                <a:lnTo>
                  <a:pt x="107" y="23"/>
                </a:lnTo>
                <a:lnTo>
                  <a:pt x="111" y="30"/>
                </a:lnTo>
                <a:lnTo>
                  <a:pt x="114" y="40"/>
                </a:lnTo>
                <a:lnTo>
                  <a:pt x="117" y="50"/>
                </a:lnTo>
                <a:lnTo>
                  <a:pt x="117" y="60"/>
                </a:lnTo>
                <a:lnTo>
                  <a:pt x="117" y="342"/>
                </a:lnTo>
                <a:lnTo>
                  <a:pt x="117" y="352"/>
                </a:lnTo>
                <a:lnTo>
                  <a:pt x="114" y="359"/>
                </a:lnTo>
                <a:lnTo>
                  <a:pt x="111" y="369"/>
                </a:lnTo>
                <a:lnTo>
                  <a:pt x="107" y="376"/>
                </a:lnTo>
                <a:lnTo>
                  <a:pt x="101" y="382"/>
                </a:lnTo>
                <a:lnTo>
                  <a:pt x="94" y="389"/>
                </a:lnTo>
                <a:lnTo>
                  <a:pt x="87" y="392"/>
                </a:lnTo>
                <a:lnTo>
                  <a:pt x="77" y="396"/>
                </a:lnTo>
                <a:lnTo>
                  <a:pt x="70" y="399"/>
                </a:lnTo>
                <a:lnTo>
                  <a:pt x="60" y="399"/>
                </a:lnTo>
                <a:lnTo>
                  <a:pt x="50" y="399"/>
                </a:lnTo>
                <a:lnTo>
                  <a:pt x="40" y="396"/>
                </a:lnTo>
                <a:lnTo>
                  <a:pt x="33" y="392"/>
                </a:lnTo>
                <a:lnTo>
                  <a:pt x="27" y="389"/>
                </a:lnTo>
                <a:lnTo>
                  <a:pt x="17" y="382"/>
                </a:lnTo>
                <a:lnTo>
                  <a:pt x="13" y="376"/>
                </a:lnTo>
                <a:lnTo>
                  <a:pt x="7" y="369"/>
                </a:lnTo>
                <a:lnTo>
                  <a:pt x="3" y="359"/>
                </a:lnTo>
                <a:lnTo>
                  <a:pt x="3" y="352"/>
                </a:lnTo>
                <a:lnTo>
                  <a:pt x="0" y="342"/>
                </a:lnTo>
                <a:lnTo>
                  <a:pt x="0" y="60"/>
                </a:lnTo>
                <a:lnTo>
                  <a:pt x="0" y="6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645" name="Rectangle 1165">
            <a:extLst>
              <a:ext uri="{FF2B5EF4-FFF2-40B4-BE49-F238E27FC236}">
                <a16:creationId xmlns:a16="http://schemas.microsoft.com/office/drawing/2014/main" id="{B6330E3F-E82B-467D-A794-EA7E3273B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813" y="1622426"/>
            <a:ext cx="8496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77646" name="Rectangle 1166">
            <a:extLst>
              <a:ext uri="{FF2B5EF4-FFF2-40B4-BE49-F238E27FC236}">
                <a16:creationId xmlns:a16="http://schemas.microsoft.com/office/drawing/2014/main" id="{457A325B-16C7-4FAD-8BEB-7A34142D9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6540" y="1622425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647" name="Rectangle 1167">
            <a:extLst>
              <a:ext uri="{FF2B5EF4-FFF2-40B4-BE49-F238E27FC236}">
                <a16:creationId xmlns:a16="http://schemas.microsoft.com/office/drawing/2014/main" id="{B7A52501-658C-4F84-A5BD-963A64E87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6688" y="1724026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277648" name="Rectangle 1168">
            <a:extLst>
              <a:ext uri="{FF2B5EF4-FFF2-40B4-BE49-F238E27FC236}">
                <a16:creationId xmlns:a16="http://schemas.microsoft.com/office/drawing/2014/main" id="{D31BACD5-42D6-45BC-A882-1584B667E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5427" y="1724025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649" name="Rectangle 1169">
            <a:extLst>
              <a:ext uri="{FF2B5EF4-FFF2-40B4-BE49-F238E27FC236}">
                <a16:creationId xmlns:a16="http://schemas.microsoft.com/office/drawing/2014/main" id="{669B7717-CA24-49A4-AFF2-3B0499271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6688" y="1820864"/>
            <a:ext cx="5129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pt-BR" altLang="pt-BR"/>
          </a:p>
        </p:txBody>
      </p:sp>
      <p:sp>
        <p:nvSpPr>
          <p:cNvPr id="277650" name="Rectangle 1170">
            <a:extLst>
              <a:ext uri="{FF2B5EF4-FFF2-40B4-BE49-F238E27FC236}">
                <a16:creationId xmlns:a16="http://schemas.microsoft.com/office/drawing/2014/main" id="{D696A938-604C-46C7-9662-7DB8F0692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9700" y="1495426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pt-BR" altLang="pt-BR"/>
          </a:p>
        </p:txBody>
      </p:sp>
      <p:sp>
        <p:nvSpPr>
          <p:cNvPr id="277651" name="Rectangle 1171">
            <a:extLst>
              <a:ext uri="{FF2B5EF4-FFF2-40B4-BE49-F238E27FC236}">
                <a16:creationId xmlns:a16="http://schemas.microsoft.com/office/drawing/2014/main" id="{19762645-ED2D-44A0-A526-04B9E28E6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9700" y="1947864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/>
          </a:p>
        </p:txBody>
      </p:sp>
      <p:sp>
        <p:nvSpPr>
          <p:cNvPr id="277652" name="Rectangle 1172">
            <a:extLst>
              <a:ext uri="{FF2B5EF4-FFF2-40B4-BE49-F238E27FC236}">
                <a16:creationId xmlns:a16="http://schemas.microsoft.com/office/drawing/2014/main" id="{7A6E4389-0B17-4C6F-AAC9-C06BA1BDD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1925" y="2795589"/>
            <a:ext cx="6893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653" name="Rectangle 1173">
            <a:extLst>
              <a:ext uri="{FF2B5EF4-FFF2-40B4-BE49-F238E27FC236}">
                <a16:creationId xmlns:a16="http://schemas.microsoft.com/office/drawing/2014/main" id="{F35D51A9-623D-4CEF-A74B-578B9258C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5425" y="2795589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654" name="Rectangle 1174">
            <a:extLst>
              <a:ext uri="{FF2B5EF4-FFF2-40B4-BE49-F238E27FC236}">
                <a16:creationId xmlns:a16="http://schemas.microsoft.com/office/drawing/2014/main" id="{F95FB641-F5CC-4E7B-8F44-4A1E36897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4163" y="2795589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655" name="Rectangle 1175">
            <a:extLst>
              <a:ext uri="{FF2B5EF4-FFF2-40B4-BE49-F238E27FC236}">
                <a16:creationId xmlns:a16="http://schemas.microsoft.com/office/drawing/2014/main" id="{FA90EB0C-1C9B-4C97-9B56-4111FBC1C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8950" y="3860801"/>
            <a:ext cx="6893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endParaRPr lang="pt-BR" altLang="pt-BR"/>
          </a:p>
        </p:txBody>
      </p:sp>
      <p:sp>
        <p:nvSpPr>
          <p:cNvPr id="277656" name="Rectangle 1176">
            <a:extLst>
              <a:ext uri="{FF2B5EF4-FFF2-40B4-BE49-F238E27FC236}">
                <a16:creationId xmlns:a16="http://schemas.microsoft.com/office/drawing/2014/main" id="{0D20AFF6-DB7D-4C81-9B7C-E016124E4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2450" y="3860801"/>
            <a:ext cx="7373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/>
          </a:p>
        </p:txBody>
      </p:sp>
      <p:sp>
        <p:nvSpPr>
          <p:cNvPr id="277657" name="Rectangle 1177">
            <a:extLst>
              <a:ext uri="{FF2B5EF4-FFF2-40B4-BE49-F238E27FC236}">
                <a16:creationId xmlns:a16="http://schemas.microsoft.com/office/drawing/2014/main" id="{9D6FCE78-EDCC-4F49-964E-4CB7A719A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6025" y="4814889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pt-BR" altLang="pt-BR"/>
          </a:p>
        </p:txBody>
      </p:sp>
      <p:sp>
        <p:nvSpPr>
          <p:cNvPr id="277658" name="Rectangle 1178">
            <a:extLst>
              <a:ext uri="{FF2B5EF4-FFF2-40B4-BE49-F238E27FC236}">
                <a16:creationId xmlns:a16="http://schemas.microsoft.com/office/drawing/2014/main" id="{F6D339E1-6972-4A6B-B8BE-96985F655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4873626"/>
            <a:ext cx="9618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endParaRPr lang="pt-BR" altLang="pt-BR"/>
          </a:p>
        </p:txBody>
      </p:sp>
      <p:sp>
        <p:nvSpPr>
          <p:cNvPr id="277659" name="Rectangle 1179">
            <a:extLst>
              <a:ext uri="{FF2B5EF4-FFF2-40B4-BE49-F238E27FC236}">
                <a16:creationId xmlns:a16="http://schemas.microsoft.com/office/drawing/2014/main" id="{5A8911E8-CCB4-44C7-9FFA-295C4CCE6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6288" y="4873626"/>
            <a:ext cx="3366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660" name="Rectangle 1180">
            <a:extLst>
              <a:ext uri="{FF2B5EF4-FFF2-40B4-BE49-F238E27FC236}">
                <a16:creationId xmlns:a16="http://schemas.microsoft.com/office/drawing/2014/main" id="{6FDE4AA1-839C-409F-BD58-C5016FA7B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8038" y="4873626"/>
            <a:ext cx="2244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661" name="Rectangle 1181">
            <a:extLst>
              <a:ext uri="{FF2B5EF4-FFF2-40B4-BE49-F238E27FC236}">
                <a16:creationId xmlns:a16="http://schemas.microsoft.com/office/drawing/2014/main" id="{FA0623AD-C355-4ECA-AC35-95B74A0A3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5025" y="4873626"/>
            <a:ext cx="288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662" name="Rectangle 1182">
            <a:extLst>
              <a:ext uri="{FF2B5EF4-FFF2-40B4-BE49-F238E27FC236}">
                <a16:creationId xmlns:a16="http://schemas.microsoft.com/office/drawing/2014/main" id="{4AEF3936-EF84-4997-BB3B-D3BCA8516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2013" y="4873626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663" name="Rectangle 1183">
            <a:extLst>
              <a:ext uri="{FF2B5EF4-FFF2-40B4-BE49-F238E27FC236}">
                <a16:creationId xmlns:a16="http://schemas.microsoft.com/office/drawing/2014/main" id="{70497C64-2797-481D-B54F-912EFE4B3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2" y="4873625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664" name="Rectangle 1184">
            <a:extLst>
              <a:ext uri="{FF2B5EF4-FFF2-40B4-BE49-F238E27FC236}">
                <a16:creationId xmlns:a16="http://schemas.microsoft.com/office/drawing/2014/main" id="{4AD88F87-5405-4424-BF77-BA119BB04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4975226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665" name="Rectangle 1185">
            <a:extLst>
              <a:ext uri="{FF2B5EF4-FFF2-40B4-BE49-F238E27FC236}">
                <a16:creationId xmlns:a16="http://schemas.microsoft.com/office/drawing/2014/main" id="{2C8D5E6B-E6DC-4C6F-9A8D-96E320E20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8188" y="4975226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666" name="Rectangle 1186">
            <a:extLst>
              <a:ext uri="{FF2B5EF4-FFF2-40B4-BE49-F238E27FC236}">
                <a16:creationId xmlns:a16="http://schemas.microsoft.com/office/drawing/2014/main" id="{654275A3-D092-4954-A0FC-F242CE9D5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2163" y="4975226"/>
            <a:ext cx="288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667" name="Rectangle 1187">
            <a:extLst>
              <a:ext uri="{FF2B5EF4-FFF2-40B4-BE49-F238E27FC236}">
                <a16:creationId xmlns:a16="http://schemas.microsoft.com/office/drawing/2014/main" id="{A17D92F2-5C09-4E59-B674-02FE4745D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3913" y="4975226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668" name="Rectangle 1188">
            <a:extLst>
              <a:ext uri="{FF2B5EF4-FFF2-40B4-BE49-F238E27FC236}">
                <a16:creationId xmlns:a16="http://schemas.microsoft.com/office/drawing/2014/main" id="{96F02079-D087-4E04-A9FF-70671ABA6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7138" y="4489451"/>
            <a:ext cx="8496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77669" name="Rectangle 1189">
            <a:extLst>
              <a:ext uri="{FF2B5EF4-FFF2-40B4-BE49-F238E27FC236}">
                <a16:creationId xmlns:a16="http://schemas.microsoft.com/office/drawing/2014/main" id="{A7A68BD1-DA93-44D6-926F-A94609DFA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6515" y="4489450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670" name="Rectangle 1190">
            <a:extLst>
              <a:ext uri="{FF2B5EF4-FFF2-40B4-BE49-F238E27FC236}">
                <a16:creationId xmlns:a16="http://schemas.microsoft.com/office/drawing/2014/main" id="{94DA0530-5639-4F54-9074-2AC5CD8E0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3013" y="4584701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277671" name="Rectangle 1191">
            <a:extLst>
              <a:ext uri="{FF2B5EF4-FFF2-40B4-BE49-F238E27FC236}">
                <a16:creationId xmlns:a16="http://schemas.microsoft.com/office/drawing/2014/main" id="{F39B5FD2-69F1-41B7-9713-DF2A983CD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5402" y="4584700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672" name="Rectangle 1192">
            <a:extLst>
              <a:ext uri="{FF2B5EF4-FFF2-40B4-BE49-F238E27FC236}">
                <a16:creationId xmlns:a16="http://schemas.microsoft.com/office/drawing/2014/main" id="{D4390C7B-BED0-442F-8A12-27A9CF0B5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3014" y="4686301"/>
            <a:ext cx="5129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pt-BR" altLang="pt-BR"/>
          </a:p>
        </p:txBody>
      </p:sp>
      <p:sp>
        <p:nvSpPr>
          <p:cNvPr id="277673" name="Rectangle 1193">
            <a:extLst>
              <a:ext uri="{FF2B5EF4-FFF2-40B4-BE49-F238E27FC236}">
                <a16:creationId xmlns:a16="http://schemas.microsoft.com/office/drawing/2014/main" id="{608E8795-36F5-4448-9B32-DFB66E82D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6025" y="4362452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/>
          </a:p>
        </p:txBody>
      </p:sp>
      <p:sp>
        <p:nvSpPr>
          <p:cNvPr id="277674" name="Rectangle 1194">
            <a:extLst>
              <a:ext uri="{FF2B5EF4-FFF2-40B4-BE49-F238E27FC236}">
                <a16:creationId xmlns:a16="http://schemas.microsoft.com/office/drawing/2014/main" id="{0C3FB26D-E13F-44C4-8F2E-FB269DFBE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4388" y="4233865"/>
            <a:ext cx="7373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675" name="Rectangle 1195">
            <a:extLst>
              <a:ext uri="{FF2B5EF4-FFF2-40B4-BE49-F238E27FC236}">
                <a16:creationId xmlns:a16="http://schemas.microsoft.com/office/drawing/2014/main" id="{3749113F-DDD2-4CFE-8311-FAEF01BA7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9000" y="4233865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676" name="Rectangle 1196">
            <a:extLst>
              <a:ext uri="{FF2B5EF4-FFF2-40B4-BE49-F238E27FC236}">
                <a16:creationId xmlns:a16="http://schemas.microsoft.com/office/drawing/2014/main" id="{62812B3E-71ED-402F-A13F-B38B3EBB9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4233865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277677" name="Rectangle 1197">
            <a:extLst>
              <a:ext uri="{FF2B5EF4-FFF2-40B4-BE49-F238E27FC236}">
                <a16:creationId xmlns:a16="http://schemas.microsoft.com/office/drawing/2014/main" id="{E98B5B0A-2CAD-4E6C-894D-0269B8455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1713" y="4233865"/>
            <a:ext cx="2244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678" name="Rectangle 1198">
            <a:extLst>
              <a:ext uri="{FF2B5EF4-FFF2-40B4-BE49-F238E27FC236}">
                <a16:creationId xmlns:a16="http://schemas.microsoft.com/office/drawing/2014/main" id="{0C6AA657-A4ED-4E5A-A0A3-E922C6725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2350" y="4233865"/>
            <a:ext cx="5129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679" name="Rectangle 1199">
            <a:extLst>
              <a:ext uri="{FF2B5EF4-FFF2-40B4-BE49-F238E27FC236}">
                <a16:creationId xmlns:a16="http://schemas.microsoft.com/office/drawing/2014/main" id="{2D369FCC-05FC-4D7C-88A3-B0C4CB160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9975" y="4233865"/>
            <a:ext cx="288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680" name="Rectangle 1200">
            <a:extLst>
              <a:ext uri="{FF2B5EF4-FFF2-40B4-BE49-F238E27FC236}">
                <a16:creationId xmlns:a16="http://schemas.microsoft.com/office/drawing/2014/main" id="{3B553112-24DA-43B1-B495-8BC735D43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6963" y="4233865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681" name="Rectangle 1201">
            <a:extLst>
              <a:ext uri="{FF2B5EF4-FFF2-40B4-BE49-F238E27FC236}">
                <a16:creationId xmlns:a16="http://schemas.microsoft.com/office/drawing/2014/main" id="{FBE04E41-8EAD-4532-92BE-D71AD26AE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5700" y="4233865"/>
            <a:ext cx="3366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682" name="Rectangle 1202">
            <a:extLst>
              <a:ext uri="{FF2B5EF4-FFF2-40B4-BE49-F238E27FC236}">
                <a16:creationId xmlns:a16="http://schemas.microsoft.com/office/drawing/2014/main" id="{0CE4CDB0-438A-4103-907C-C9F4BFFAB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7450" y="4233865"/>
            <a:ext cx="5129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683" name="Rectangle 1203">
            <a:extLst>
              <a:ext uri="{FF2B5EF4-FFF2-40B4-BE49-F238E27FC236}">
                <a16:creationId xmlns:a16="http://schemas.microsoft.com/office/drawing/2014/main" id="{748A3CA0-C360-440D-95D9-04E43547C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5563" y="3881439"/>
            <a:ext cx="7373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684" name="Rectangle 1204">
            <a:extLst>
              <a:ext uri="{FF2B5EF4-FFF2-40B4-BE49-F238E27FC236}">
                <a16:creationId xmlns:a16="http://schemas.microsoft.com/office/drawing/2014/main" id="{447706EB-389D-4D78-82D8-B4C493519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5413" y="3881439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685" name="Rectangle 1205">
            <a:extLst>
              <a:ext uri="{FF2B5EF4-FFF2-40B4-BE49-F238E27FC236}">
                <a16:creationId xmlns:a16="http://schemas.microsoft.com/office/drawing/2014/main" id="{9E5E20C1-5992-4467-AB9E-E7BE89B49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4149" y="3881439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686" name="Rectangle 1206">
            <a:extLst>
              <a:ext uri="{FF2B5EF4-FFF2-40B4-BE49-F238E27FC236}">
                <a16:creationId xmlns:a16="http://schemas.microsoft.com/office/drawing/2014/main" id="{462C3A21-881F-4882-9D7D-D8FC13938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6538" y="3881439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687" name="Rectangle 1207">
            <a:extLst>
              <a:ext uri="{FF2B5EF4-FFF2-40B4-BE49-F238E27FC236}">
                <a16:creationId xmlns:a16="http://schemas.microsoft.com/office/drawing/2014/main" id="{1C1B1A64-FC39-4638-8482-47167B322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5276" y="3881438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688" name="Rectangle 1208">
            <a:extLst>
              <a:ext uri="{FF2B5EF4-FFF2-40B4-BE49-F238E27FC236}">
                <a16:creationId xmlns:a16="http://schemas.microsoft.com/office/drawing/2014/main" id="{46F0AD81-2EB2-420A-94A9-F00E5103C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063" y="3983039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689" name="Rectangle 1209">
            <a:extLst>
              <a:ext uri="{FF2B5EF4-FFF2-40B4-BE49-F238E27FC236}">
                <a16:creationId xmlns:a16="http://schemas.microsoft.com/office/drawing/2014/main" id="{D7FA6AB1-4B3A-44DA-9FB6-CE7F6AE1D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0799" y="3983039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690" name="Rectangle 1210">
            <a:extLst>
              <a:ext uri="{FF2B5EF4-FFF2-40B4-BE49-F238E27FC236}">
                <a16:creationId xmlns:a16="http://schemas.microsoft.com/office/drawing/2014/main" id="{750020BD-AD41-427D-865E-3140A9398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3188" y="3983039"/>
            <a:ext cx="288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691" name="Rectangle 1211">
            <a:extLst>
              <a:ext uri="{FF2B5EF4-FFF2-40B4-BE49-F238E27FC236}">
                <a16:creationId xmlns:a16="http://schemas.microsoft.com/office/drawing/2014/main" id="{3628C3DC-DC2C-40AE-8AC5-CB670EB8D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6525" y="3983039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692" name="Rectangle 1212">
            <a:extLst>
              <a:ext uri="{FF2B5EF4-FFF2-40B4-BE49-F238E27FC236}">
                <a16:creationId xmlns:a16="http://schemas.microsoft.com/office/drawing/2014/main" id="{3DB943C2-41E4-4710-8FAE-17CEB581A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913" y="3983039"/>
            <a:ext cx="288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693" name="Rectangle 1213">
            <a:extLst>
              <a:ext uri="{FF2B5EF4-FFF2-40B4-BE49-F238E27FC236}">
                <a16:creationId xmlns:a16="http://schemas.microsoft.com/office/drawing/2014/main" id="{3EFBAABD-4047-4684-992E-C5A20B19B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5899" y="3983039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/>
          </a:p>
        </p:txBody>
      </p:sp>
      <p:sp>
        <p:nvSpPr>
          <p:cNvPr id="277694" name="Rectangle 1214">
            <a:extLst>
              <a:ext uri="{FF2B5EF4-FFF2-40B4-BE49-F238E27FC236}">
                <a16:creationId xmlns:a16="http://schemas.microsoft.com/office/drawing/2014/main" id="{E8211162-AD8D-4223-A27E-61C16F974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5563" y="4260851"/>
            <a:ext cx="7373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695" name="Rectangle 1215">
            <a:extLst>
              <a:ext uri="{FF2B5EF4-FFF2-40B4-BE49-F238E27FC236}">
                <a16:creationId xmlns:a16="http://schemas.microsoft.com/office/drawing/2014/main" id="{22CEBCDE-494A-4EB4-80D9-3DCFDB96C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5413" y="4260851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696" name="Rectangle 1216">
            <a:extLst>
              <a:ext uri="{FF2B5EF4-FFF2-40B4-BE49-F238E27FC236}">
                <a16:creationId xmlns:a16="http://schemas.microsoft.com/office/drawing/2014/main" id="{80670831-5D48-4DE0-8917-AC05F6AD1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4149" y="4260851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697" name="Rectangle 1217">
            <a:extLst>
              <a:ext uri="{FF2B5EF4-FFF2-40B4-BE49-F238E27FC236}">
                <a16:creationId xmlns:a16="http://schemas.microsoft.com/office/drawing/2014/main" id="{7175FF37-C549-4B56-8743-B6D0A8CA0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6538" y="4260851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698" name="Rectangle 1218">
            <a:extLst>
              <a:ext uri="{FF2B5EF4-FFF2-40B4-BE49-F238E27FC236}">
                <a16:creationId xmlns:a16="http://schemas.microsoft.com/office/drawing/2014/main" id="{6ACFF3E8-5C80-45D5-B45B-70BBA16DB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5276" y="4260851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699" name="Rectangle 1219">
            <a:extLst>
              <a:ext uri="{FF2B5EF4-FFF2-40B4-BE49-F238E27FC236}">
                <a16:creationId xmlns:a16="http://schemas.microsoft.com/office/drawing/2014/main" id="{7ED0AE3D-69CB-469D-9429-8A76B78F4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063" y="4362452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700" name="Rectangle 1220">
            <a:extLst>
              <a:ext uri="{FF2B5EF4-FFF2-40B4-BE49-F238E27FC236}">
                <a16:creationId xmlns:a16="http://schemas.microsoft.com/office/drawing/2014/main" id="{8438BB75-C00F-4534-8A97-A345E24A0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0799" y="4362452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701" name="Rectangle 1221">
            <a:extLst>
              <a:ext uri="{FF2B5EF4-FFF2-40B4-BE49-F238E27FC236}">
                <a16:creationId xmlns:a16="http://schemas.microsoft.com/office/drawing/2014/main" id="{FDD3E539-25D2-48C6-AF54-05B1D9199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3188" y="4362452"/>
            <a:ext cx="288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702" name="Rectangle 1222">
            <a:extLst>
              <a:ext uri="{FF2B5EF4-FFF2-40B4-BE49-F238E27FC236}">
                <a16:creationId xmlns:a16="http://schemas.microsoft.com/office/drawing/2014/main" id="{BD6FBA91-C246-45A2-B18C-0EB763EE8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6525" y="4362452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703" name="Rectangle 1223">
            <a:extLst>
              <a:ext uri="{FF2B5EF4-FFF2-40B4-BE49-F238E27FC236}">
                <a16:creationId xmlns:a16="http://schemas.microsoft.com/office/drawing/2014/main" id="{FBBEE787-9496-400D-A57A-EEE40AD4D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913" y="4362452"/>
            <a:ext cx="288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704" name="Rectangle 1224">
            <a:extLst>
              <a:ext uri="{FF2B5EF4-FFF2-40B4-BE49-F238E27FC236}">
                <a16:creationId xmlns:a16="http://schemas.microsoft.com/office/drawing/2014/main" id="{BFC14D3D-3A1C-4F81-8F57-965EDDC7D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5899" y="4362452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pt-BR" altLang="pt-BR"/>
          </a:p>
        </p:txBody>
      </p:sp>
      <p:sp>
        <p:nvSpPr>
          <p:cNvPr id="277705" name="Rectangle 1225">
            <a:extLst>
              <a:ext uri="{FF2B5EF4-FFF2-40B4-BE49-F238E27FC236}">
                <a16:creationId xmlns:a16="http://schemas.microsoft.com/office/drawing/2014/main" id="{FEC03636-6912-4A9B-B821-04DC17CF6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1175" y="3732214"/>
            <a:ext cx="7373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706" name="Rectangle 1226">
            <a:extLst>
              <a:ext uri="{FF2B5EF4-FFF2-40B4-BE49-F238E27FC236}">
                <a16:creationId xmlns:a16="http://schemas.microsoft.com/office/drawing/2014/main" id="{CBA42181-E61B-4B3B-B15E-4E7366059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88" y="3732214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707" name="Rectangle 1227">
            <a:extLst>
              <a:ext uri="{FF2B5EF4-FFF2-40B4-BE49-F238E27FC236}">
                <a16:creationId xmlns:a16="http://schemas.microsoft.com/office/drawing/2014/main" id="{5F4CF0D9-950D-406D-9711-52A7DBBCF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175" y="3732214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708" name="Rectangle 1228">
            <a:extLst>
              <a:ext uri="{FF2B5EF4-FFF2-40B4-BE49-F238E27FC236}">
                <a16:creationId xmlns:a16="http://schemas.microsoft.com/office/drawing/2014/main" id="{921DD9B7-84AE-44D1-9F07-18477FF25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6912" y="3732214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709" name="Rectangle 1229">
            <a:extLst>
              <a:ext uri="{FF2B5EF4-FFF2-40B4-BE49-F238E27FC236}">
                <a16:creationId xmlns:a16="http://schemas.microsoft.com/office/drawing/2014/main" id="{734B980B-3C28-44D4-8EF5-69433AB94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0890" y="3732213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710" name="Rectangle 1230">
            <a:extLst>
              <a:ext uri="{FF2B5EF4-FFF2-40B4-BE49-F238E27FC236}">
                <a16:creationId xmlns:a16="http://schemas.microsoft.com/office/drawing/2014/main" id="{67113949-C579-4E2F-A9D5-4F67F698F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1175" y="3833814"/>
            <a:ext cx="3366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712" name="Rectangle 1232">
            <a:extLst>
              <a:ext uri="{FF2B5EF4-FFF2-40B4-BE49-F238E27FC236}">
                <a16:creationId xmlns:a16="http://schemas.microsoft.com/office/drawing/2014/main" id="{D2A9BB3C-D8E3-4026-83A8-A45056222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2925" y="3833814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713" name="Rectangle 1233">
            <a:extLst>
              <a:ext uri="{FF2B5EF4-FFF2-40B4-BE49-F238E27FC236}">
                <a16:creationId xmlns:a16="http://schemas.microsoft.com/office/drawing/2014/main" id="{2FC22D2D-9406-4603-9B3C-3AA50127D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663" y="3833814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277714" name="Rectangle 1234">
            <a:extLst>
              <a:ext uri="{FF2B5EF4-FFF2-40B4-BE49-F238E27FC236}">
                <a16:creationId xmlns:a16="http://schemas.microsoft.com/office/drawing/2014/main" id="{220375DF-A28D-40B8-B700-312969CF0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050" y="3833814"/>
            <a:ext cx="2244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715" name="Rectangle 1235">
            <a:extLst>
              <a:ext uri="{FF2B5EF4-FFF2-40B4-BE49-F238E27FC236}">
                <a16:creationId xmlns:a16="http://schemas.microsoft.com/office/drawing/2014/main" id="{87A61BD1-4392-4866-9B7E-9096F4E94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6275" y="3833814"/>
            <a:ext cx="5129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716" name="Rectangle 1236">
            <a:extLst>
              <a:ext uri="{FF2B5EF4-FFF2-40B4-BE49-F238E27FC236}">
                <a16:creationId xmlns:a16="http://schemas.microsoft.com/office/drawing/2014/main" id="{9015FBBC-8DD2-439C-BA8B-A19887ED5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8663" y="3833814"/>
            <a:ext cx="288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717" name="Rectangle 1237">
            <a:extLst>
              <a:ext uri="{FF2B5EF4-FFF2-40B4-BE49-F238E27FC236}">
                <a16:creationId xmlns:a16="http://schemas.microsoft.com/office/drawing/2014/main" id="{84E413FA-E22B-4EFE-8222-580C0B9CC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5650" y="3833814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718" name="Rectangle 1238">
            <a:extLst>
              <a:ext uri="{FF2B5EF4-FFF2-40B4-BE49-F238E27FC236}">
                <a16:creationId xmlns:a16="http://schemas.microsoft.com/office/drawing/2014/main" id="{865A6ABA-9789-4450-876E-99C245D0A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25" y="3833814"/>
            <a:ext cx="3366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719" name="Rectangle 1239">
            <a:extLst>
              <a:ext uri="{FF2B5EF4-FFF2-40B4-BE49-F238E27FC236}">
                <a16:creationId xmlns:a16="http://schemas.microsoft.com/office/drawing/2014/main" id="{7A87A455-09B1-4EA9-BFB7-06F77162D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6138" y="3833814"/>
            <a:ext cx="288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720" name="Rectangle 1240">
            <a:extLst>
              <a:ext uri="{FF2B5EF4-FFF2-40B4-BE49-F238E27FC236}">
                <a16:creationId xmlns:a16="http://schemas.microsoft.com/office/drawing/2014/main" id="{B8A374FF-127E-4E3C-9A46-1DD938C29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25" y="3833814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/>
          </a:p>
        </p:txBody>
      </p:sp>
      <p:sp>
        <p:nvSpPr>
          <p:cNvPr id="277721" name="Rectangle 1241">
            <a:extLst>
              <a:ext uri="{FF2B5EF4-FFF2-40B4-BE49-F238E27FC236}">
                <a16:creationId xmlns:a16="http://schemas.microsoft.com/office/drawing/2014/main" id="{2BA682FD-1B4B-430D-8FE5-072523ECD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1175" y="4037015"/>
            <a:ext cx="7373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722" name="Rectangle 1242">
            <a:extLst>
              <a:ext uri="{FF2B5EF4-FFF2-40B4-BE49-F238E27FC236}">
                <a16:creationId xmlns:a16="http://schemas.microsoft.com/office/drawing/2014/main" id="{CC4DD056-8EC5-4494-8C08-7AE646601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88" y="4037015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723" name="Rectangle 1243">
            <a:extLst>
              <a:ext uri="{FF2B5EF4-FFF2-40B4-BE49-F238E27FC236}">
                <a16:creationId xmlns:a16="http://schemas.microsoft.com/office/drawing/2014/main" id="{D1FF16AD-0BD3-4FF7-9D87-E10425BA8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175" y="4037015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724" name="Rectangle 1244">
            <a:extLst>
              <a:ext uri="{FF2B5EF4-FFF2-40B4-BE49-F238E27FC236}">
                <a16:creationId xmlns:a16="http://schemas.microsoft.com/office/drawing/2014/main" id="{4E82932F-9399-4047-BBBB-D260D1E4E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6912" y="4037015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725" name="Rectangle 1245">
            <a:extLst>
              <a:ext uri="{FF2B5EF4-FFF2-40B4-BE49-F238E27FC236}">
                <a16:creationId xmlns:a16="http://schemas.microsoft.com/office/drawing/2014/main" id="{7C21C4BF-D614-431E-B593-C40E9246F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0890" y="4037013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726" name="Rectangle 1246">
            <a:extLst>
              <a:ext uri="{FF2B5EF4-FFF2-40B4-BE49-F238E27FC236}">
                <a16:creationId xmlns:a16="http://schemas.microsoft.com/office/drawing/2014/main" id="{C145913F-9267-4ECB-A467-FA14CA15B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1175" y="4132264"/>
            <a:ext cx="3366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727" name="Rectangle 1247">
            <a:extLst>
              <a:ext uri="{FF2B5EF4-FFF2-40B4-BE49-F238E27FC236}">
                <a16:creationId xmlns:a16="http://schemas.microsoft.com/office/drawing/2014/main" id="{C708EFF2-BF96-4A66-83D1-F2B251892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2925" y="4132264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728" name="Rectangle 1248">
            <a:extLst>
              <a:ext uri="{FF2B5EF4-FFF2-40B4-BE49-F238E27FC236}">
                <a16:creationId xmlns:a16="http://schemas.microsoft.com/office/drawing/2014/main" id="{1DCD8DD2-5342-4BC6-81CB-A7FBDCF0C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663" y="4132264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277729" name="Rectangle 1249">
            <a:extLst>
              <a:ext uri="{FF2B5EF4-FFF2-40B4-BE49-F238E27FC236}">
                <a16:creationId xmlns:a16="http://schemas.microsoft.com/office/drawing/2014/main" id="{A0528A6B-5634-425B-B285-D84358F58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050" y="4132264"/>
            <a:ext cx="2244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730" name="Rectangle 1250">
            <a:extLst>
              <a:ext uri="{FF2B5EF4-FFF2-40B4-BE49-F238E27FC236}">
                <a16:creationId xmlns:a16="http://schemas.microsoft.com/office/drawing/2014/main" id="{5613E702-890D-431A-BF6B-1B949D71B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6275" y="4132264"/>
            <a:ext cx="5129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731" name="Rectangle 1251">
            <a:extLst>
              <a:ext uri="{FF2B5EF4-FFF2-40B4-BE49-F238E27FC236}">
                <a16:creationId xmlns:a16="http://schemas.microsoft.com/office/drawing/2014/main" id="{A482FB9C-4970-4F43-A7CF-F0242294E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8663" y="4132264"/>
            <a:ext cx="288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732" name="Rectangle 1252">
            <a:extLst>
              <a:ext uri="{FF2B5EF4-FFF2-40B4-BE49-F238E27FC236}">
                <a16:creationId xmlns:a16="http://schemas.microsoft.com/office/drawing/2014/main" id="{220AE6E9-C36B-4A69-99D0-CF8DD0DE1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5650" y="4132264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733" name="Rectangle 1253">
            <a:extLst>
              <a:ext uri="{FF2B5EF4-FFF2-40B4-BE49-F238E27FC236}">
                <a16:creationId xmlns:a16="http://schemas.microsoft.com/office/drawing/2014/main" id="{F90EF642-DD02-47B7-8193-9DB62A0D6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25" y="4132264"/>
            <a:ext cx="3366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734" name="Rectangle 1254">
            <a:extLst>
              <a:ext uri="{FF2B5EF4-FFF2-40B4-BE49-F238E27FC236}">
                <a16:creationId xmlns:a16="http://schemas.microsoft.com/office/drawing/2014/main" id="{5F1C870B-FFCA-45CE-B3E5-4173E9647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6138" y="4132264"/>
            <a:ext cx="288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735" name="Rectangle 1255">
            <a:extLst>
              <a:ext uri="{FF2B5EF4-FFF2-40B4-BE49-F238E27FC236}">
                <a16:creationId xmlns:a16="http://schemas.microsoft.com/office/drawing/2014/main" id="{20BF10E2-1106-441D-8327-5938E7C8B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25" y="4132264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pt-BR" altLang="pt-BR"/>
          </a:p>
        </p:txBody>
      </p:sp>
      <p:sp>
        <p:nvSpPr>
          <p:cNvPr id="277736" name="Rectangle 1256">
            <a:extLst>
              <a:ext uri="{FF2B5EF4-FFF2-40B4-BE49-F238E27FC236}">
                <a16:creationId xmlns:a16="http://schemas.microsoft.com/office/drawing/2014/main" id="{313D376A-07E9-472D-AC38-D1944CF40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7888" y="5156202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/>
          </a:p>
        </p:txBody>
      </p:sp>
      <p:sp>
        <p:nvSpPr>
          <p:cNvPr id="277737" name="Rectangle 1257">
            <a:extLst>
              <a:ext uri="{FF2B5EF4-FFF2-40B4-BE49-F238E27FC236}">
                <a16:creationId xmlns:a16="http://schemas.microsoft.com/office/drawing/2014/main" id="{AB246E54-17E7-4FDB-B062-DCAE05D30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1863" y="5156202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endParaRPr lang="pt-BR" altLang="pt-BR"/>
          </a:p>
        </p:txBody>
      </p:sp>
      <p:sp>
        <p:nvSpPr>
          <p:cNvPr id="277738" name="Rectangle 1258">
            <a:extLst>
              <a:ext uri="{FF2B5EF4-FFF2-40B4-BE49-F238E27FC236}">
                <a16:creationId xmlns:a16="http://schemas.microsoft.com/office/drawing/2014/main" id="{E6250EA9-F3E6-4D3E-80EB-581EE3BC7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8563" y="5235576"/>
            <a:ext cx="6893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739" name="Rectangle 1259">
            <a:extLst>
              <a:ext uri="{FF2B5EF4-FFF2-40B4-BE49-F238E27FC236}">
                <a16:creationId xmlns:a16="http://schemas.microsoft.com/office/drawing/2014/main" id="{B5483CCD-B335-498C-A582-923B8C544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063" y="5235576"/>
            <a:ext cx="2244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740" name="Rectangle 1260">
            <a:extLst>
              <a:ext uri="{FF2B5EF4-FFF2-40B4-BE49-F238E27FC236}">
                <a16:creationId xmlns:a16="http://schemas.microsoft.com/office/drawing/2014/main" id="{9E742B5A-AA29-4821-8655-7925D4603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9049" y="5235576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277741" name="Rectangle 1261">
            <a:extLst>
              <a:ext uri="{FF2B5EF4-FFF2-40B4-BE49-F238E27FC236}">
                <a16:creationId xmlns:a16="http://schemas.microsoft.com/office/drawing/2014/main" id="{997E3DA8-3DF0-43AC-B119-F08914344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1438" y="5235576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277742" name="Rectangle 1262">
            <a:extLst>
              <a:ext uri="{FF2B5EF4-FFF2-40B4-BE49-F238E27FC236}">
                <a16:creationId xmlns:a16="http://schemas.microsoft.com/office/drawing/2014/main" id="{A0BBDD23-DD71-4F0E-947F-10269F5B0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5415" y="5235575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743" name="Rectangle 1263">
            <a:extLst>
              <a:ext uri="{FF2B5EF4-FFF2-40B4-BE49-F238E27FC236}">
                <a16:creationId xmlns:a16="http://schemas.microsoft.com/office/drawing/2014/main" id="{7BD1259B-4783-4BDB-90D2-3A12B80C1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9825" y="5357815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744" name="Rectangle 1264">
            <a:extLst>
              <a:ext uri="{FF2B5EF4-FFF2-40B4-BE49-F238E27FC236}">
                <a16:creationId xmlns:a16="http://schemas.microsoft.com/office/drawing/2014/main" id="{F0FCB05A-6AF4-49E9-8261-97CFE507E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8563" y="5357815"/>
            <a:ext cx="5129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pt-BR" altLang="pt-BR"/>
          </a:p>
        </p:txBody>
      </p:sp>
      <p:sp>
        <p:nvSpPr>
          <p:cNvPr id="277745" name="Rectangle 1265">
            <a:extLst>
              <a:ext uri="{FF2B5EF4-FFF2-40B4-BE49-F238E27FC236}">
                <a16:creationId xmlns:a16="http://schemas.microsoft.com/office/drawing/2014/main" id="{86861116-6629-41A6-9E2C-98888B423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6188" y="5357815"/>
            <a:ext cx="288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746" name="Rectangle 1266">
            <a:extLst>
              <a:ext uri="{FF2B5EF4-FFF2-40B4-BE49-F238E27FC236}">
                <a16:creationId xmlns:a16="http://schemas.microsoft.com/office/drawing/2014/main" id="{ED62A7B4-E122-45BF-A69E-58812AD7A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3175" y="5357815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747" name="Rectangle 1267">
            <a:extLst>
              <a:ext uri="{FF2B5EF4-FFF2-40B4-BE49-F238E27FC236}">
                <a16:creationId xmlns:a16="http://schemas.microsoft.com/office/drawing/2014/main" id="{3D7F9798-0196-4012-8E4B-14734338E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1913" y="5357815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277748" name="Rectangle 1268">
            <a:extLst>
              <a:ext uri="{FF2B5EF4-FFF2-40B4-BE49-F238E27FC236}">
                <a16:creationId xmlns:a16="http://schemas.microsoft.com/office/drawing/2014/main" id="{B831EC3A-B5B5-453F-A604-E8118FAA3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4300" y="5357815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749" name="Freeform 1269">
            <a:extLst>
              <a:ext uri="{FF2B5EF4-FFF2-40B4-BE49-F238E27FC236}">
                <a16:creationId xmlns:a16="http://schemas.microsoft.com/office/drawing/2014/main" id="{6A60FA54-8847-4DB5-ABF1-66FFF33C1A0A}"/>
              </a:ext>
            </a:extLst>
          </p:cNvPr>
          <p:cNvSpPr>
            <a:spLocks/>
          </p:cNvSpPr>
          <p:nvPr/>
        </p:nvSpPr>
        <p:spPr bwMode="auto">
          <a:xfrm>
            <a:off x="5988052" y="4349751"/>
            <a:ext cx="53975" cy="49213"/>
          </a:xfrm>
          <a:custGeom>
            <a:avLst/>
            <a:gdLst>
              <a:gd name="T0" fmla="*/ 17 w 34"/>
              <a:gd name="T1" fmla="*/ 31 h 31"/>
              <a:gd name="T2" fmla="*/ 20 w 34"/>
              <a:gd name="T3" fmla="*/ 31 h 31"/>
              <a:gd name="T4" fmla="*/ 24 w 34"/>
              <a:gd name="T5" fmla="*/ 31 h 31"/>
              <a:gd name="T6" fmla="*/ 24 w 34"/>
              <a:gd name="T7" fmla="*/ 31 h 31"/>
              <a:gd name="T8" fmla="*/ 27 w 34"/>
              <a:gd name="T9" fmla="*/ 27 h 31"/>
              <a:gd name="T10" fmla="*/ 27 w 34"/>
              <a:gd name="T11" fmla="*/ 27 h 31"/>
              <a:gd name="T12" fmla="*/ 30 w 34"/>
              <a:gd name="T13" fmla="*/ 24 h 31"/>
              <a:gd name="T14" fmla="*/ 30 w 34"/>
              <a:gd name="T15" fmla="*/ 21 h 31"/>
              <a:gd name="T16" fmla="*/ 34 w 34"/>
              <a:gd name="T17" fmla="*/ 21 h 31"/>
              <a:gd name="T18" fmla="*/ 34 w 34"/>
              <a:gd name="T19" fmla="*/ 17 h 31"/>
              <a:gd name="T20" fmla="*/ 34 w 34"/>
              <a:gd name="T21" fmla="*/ 14 h 31"/>
              <a:gd name="T22" fmla="*/ 34 w 34"/>
              <a:gd name="T23" fmla="*/ 14 h 31"/>
              <a:gd name="T24" fmla="*/ 34 w 34"/>
              <a:gd name="T25" fmla="*/ 10 h 31"/>
              <a:gd name="T26" fmla="*/ 30 w 34"/>
              <a:gd name="T27" fmla="*/ 7 h 31"/>
              <a:gd name="T28" fmla="*/ 30 w 34"/>
              <a:gd name="T29" fmla="*/ 7 h 31"/>
              <a:gd name="T30" fmla="*/ 27 w 34"/>
              <a:gd name="T31" fmla="*/ 4 h 31"/>
              <a:gd name="T32" fmla="*/ 27 w 34"/>
              <a:gd name="T33" fmla="*/ 4 h 31"/>
              <a:gd name="T34" fmla="*/ 24 w 34"/>
              <a:gd name="T35" fmla="*/ 0 h 31"/>
              <a:gd name="T36" fmla="*/ 24 w 34"/>
              <a:gd name="T37" fmla="*/ 0 h 31"/>
              <a:gd name="T38" fmla="*/ 20 w 34"/>
              <a:gd name="T39" fmla="*/ 0 h 31"/>
              <a:gd name="T40" fmla="*/ 17 w 34"/>
              <a:gd name="T41" fmla="*/ 0 h 31"/>
              <a:gd name="T42" fmla="*/ 14 w 34"/>
              <a:gd name="T43" fmla="*/ 0 h 31"/>
              <a:gd name="T44" fmla="*/ 14 w 34"/>
              <a:gd name="T45" fmla="*/ 0 h 31"/>
              <a:gd name="T46" fmla="*/ 10 w 34"/>
              <a:gd name="T47" fmla="*/ 0 h 31"/>
              <a:gd name="T48" fmla="*/ 7 w 34"/>
              <a:gd name="T49" fmla="*/ 4 h 31"/>
              <a:gd name="T50" fmla="*/ 7 w 34"/>
              <a:gd name="T51" fmla="*/ 4 h 31"/>
              <a:gd name="T52" fmla="*/ 4 w 34"/>
              <a:gd name="T53" fmla="*/ 7 h 31"/>
              <a:gd name="T54" fmla="*/ 4 w 34"/>
              <a:gd name="T55" fmla="*/ 7 h 31"/>
              <a:gd name="T56" fmla="*/ 4 w 34"/>
              <a:gd name="T57" fmla="*/ 10 h 31"/>
              <a:gd name="T58" fmla="*/ 4 w 34"/>
              <a:gd name="T59" fmla="*/ 14 h 31"/>
              <a:gd name="T60" fmla="*/ 0 w 34"/>
              <a:gd name="T61" fmla="*/ 14 h 31"/>
              <a:gd name="T62" fmla="*/ 4 w 34"/>
              <a:gd name="T63" fmla="*/ 17 h 31"/>
              <a:gd name="T64" fmla="*/ 4 w 34"/>
              <a:gd name="T65" fmla="*/ 21 h 31"/>
              <a:gd name="T66" fmla="*/ 4 w 34"/>
              <a:gd name="T67" fmla="*/ 21 h 31"/>
              <a:gd name="T68" fmla="*/ 4 w 34"/>
              <a:gd name="T69" fmla="*/ 24 h 31"/>
              <a:gd name="T70" fmla="*/ 7 w 34"/>
              <a:gd name="T71" fmla="*/ 27 h 31"/>
              <a:gd name="T72" fmla="*/ 7 w 34"/>
              <a:gd name="T73" fmla="*/ 27 h 31"/>
              <a:gd name="T74" fmla="*/ 10 w 34"/>
              <a:gd name="T75" fmla="*/ 31 h 31"/>
              <a:gd name="T76" fmla="*/ 14 w 34"/>
              <a:gd name="T77" fmla="*/ 31 h 31"/>
              <a:gd name="T78" fmla="*/ 14 w 34"/>
              <a:gd name="T79" fmla="*/ 31 h 31"/>
              <a:gd name="T80" fmla="*/ 17 w 34"/>
              <a:gd name="T81" fmla="*/ 31 h 31"/>
              <a:gd name="T82" fmla="*/ 17 w 34"/>
              <a:gd name="T83" fmla="*/ 3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4" h="31">
                <a:moveTo>
                  <a:pt x="17" y="31"/>
                </a:moveTo>
                <a:lnTo>
                  <a:pt x="20" y="31"/>
                </a:lnTo>
                <a:lnTo>
                  <a:pt x="24" y="31"/>
                </a:lnTo>
                <a:lnTo>
                  <a:pt x="24" y="31"/>
                </a:lnTo>
                <a:lnTo>
                  <a:pt x="27" y="27"/>
                </a:lnTo>
                <a:lnTo>
                  <a:pt x="27" y="27"/>
                </a:lnTo>
                <a:lnTo>
                  <a:pt x="30" y="24"/>
                </a:lnTo>
                <a:lnTo>
                  <a:pt x="30" y="21"/>
                </a:lnTo>
                <a:lnTo>
                  <a:pt x="34" y="21"/>
                </a:lnTo>
                <a:lnTo>
                  <a:pt x="34" y="17"/>
                </a:lnTo>
                <a:lnTo>
                  <a:pt x="34" y="14"/>
                </a:lnTo>
                <a:lnTo>
                  <a:pt x="34" y="14"/>
                </a:lnTo>
                <a:lnTo>
                  <a:pt x="34" y="10"/>
                </a:lnTo>
                <a:lnTo>
                  <a:pt x="30" y="7"/>
                </a:lnTo>
                <a:lnTo>
                  <a:pt x="30" y="7"/>
                </a:lnTo>
                <a:lnTo>
                  <a:pt x="27" y="4"/>
                </a:lnTo>
                <a:lnTo>
                  <a:pt x="27" y="4"/>
                </a:lnTo>
                <a:lnTo>
                  <a:pt x="24" y="0"/>
                </a:lnTo>
                <a:lnTo>
                  <a:pt x="24" y="0"/>
                </a:lnTo>
                <a:lnTo>
                  <a:pt x="20" y="0"/>
                </a:lnTo>
                <a:lnTo>
                  <a:pt x="17" y="0"/>
                </a:lnTo>
                <a:lnTo>
                  <a:pt x="14" y="0"/>
                </a:lnTo>
                <a:lnTo>
                  <a:pt x="14" y="0"/>
                </a:lnTo>
                <a:lnTo>
                  <a:pt x="10" y="0"/>
                </a:lnTo>
                <a:lnTo>
                  <a:pt x="7" y="4"/>
                </a:lnTo>
                <a:lnTo>
                  <a:pt x="7" y="4"/>
                </a:lnTo>
                <a:lnTo>
                  <a:pt x="4" y="7"/>
                </a:lnTo>
                <a:lnTo>
                  <a:pt x="4" y="7"/>
                </a:lnTo>
                <a:lnTo>
                  <a:pt x="4" y="10"/>
                </a:lnTo>
                <a:lnTo>
                  <a:pt x="4" y="14"/>
                </a:lnTo>
                <a:lnTo>
                  <a:pt x="0" y="14"/>
                </a:lnTo>
                <a:lnTo>
                  <a:pt x="4" y="17"/>
                </a:lnTo>
                <a:lnTo>
                  <a:pt x="4" y="21"/>
                </a:lnTo>
                <a:lnTo>
                  <a:pt x="4" y="21"/>
                </a:lnTo>
                <a:lnTo>
                  <a:pt x="4" y="24"/>
                </a:lnTo>
                <a:lnTo>
                  <a:pt x="7" y="27"/>
                </a:lnTo>
                <a:lnTo>
                  <a:pt x="7" y="27"/>
                </a:lnTo>
                <a:lnTo>
                  <a:pt x="10" y="31"/>
                </a:lnTo>
                <a:lnTo>
                  <a:pt x="14" y="31"/>
                </a:lnTo>
                <a:lnTo>
                  <a:pt x="14" y="31"/>
                </a:lnTo>
                <a:lnTo>
                  <a:pt x="17" y="31"/>
                </a:lnTo>
                <a:lnTo>
                  <a:pt x="17" y="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750" name="Rectangle 1270">
            <a:extLst>
              <a:ext uri="{FF2B5EF4-FFF2-40B4-BE49-F238E27FC236}">
                <a16:creationId xmlns:a16="http://schemas.microsoft.com/office/drawing/2014/main" id="{48906730-154E-4425-A669-2D1465C93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1175" y="4335464"/>
            <a:ext cx="9618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endParaRPr lang="pt-BR" altLang="pt-BR"/>
          </a:p>
        </p:txBody>
      </p:sp>
      <p:sp>
        <p:nvSpPr>
          <p:cNvPr id="277751" name="Rectangle 1271">
            <a:extLst>
              <a:ext uri="{FF2B5EF4-FFF2-40B4-BE49-F238E27FC236}">
                <a16:creationId xmlns:a16="http://schemas.microsoft.com/office/drawing/2014/main" id="{71A73FDF-2951-4CED-A0B5-190EC14D2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6425" y="4335464"/>
            <a:ext cx="3366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752" name="Rectangle 1272">
            <a:extLst>
              <a:ext uri="{FF2B5EF4-FFF2-40B4-BE49-F238E27FC236}">
                <a16:creationId xmlns:a16="http://schemas.microsoft.com/office/drawing/2014/main" id="{4D372A16-B665-479F-9CCF-95C13CAD6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175" y="4335464"/>
            <a:ext cx="2244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753" name="Rectangle 1273">
            <a:extLst>
              <a:ext uri="{FF2B5EF4-FFF2-40B4-BE49-F238E27FC236}">
                <a16:creationId xmlns:a16="http://schemas.microsoft.com/office/drawing/2014/main" id="{2BC7F091-C289-4880-BCF0-8B6F91AC6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0" y="4335464"/>
            <a:ext cx="288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754" name="Rectangle 1274">
            <a:extLst>
              <a:ext uri="{FF2B5EF4-FFF2-40B4-BE49-F238E27FC236}">
                <a16:creationId xmlns:a16="http://schemas.microsoft.com/office/drawing/2014/main" id="{ABEBD071-A69F-47AE-B8BB-9DCA3B567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7" y="4335464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755" name="Rectangle 1275">
            <a:extLst>
              <a:ext uri="{FF2B5EF4-FFF2-40B4-BE49-F238E27FC236}">
                <a16:creationId xmlns:a16="http://schemas.microsoft.com/office/drawing/2014/main" id="{6AB81108-7C7F-4775-A4F2-A81FBE4E7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6127" y="4335463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756" name="Rectangle 1276">
            <a:extLst>
              <a:ext uri="{FF2B5EF4-FFF2-40B4-BE49-F238E27FC236}">
                <a16:creationId xmlns:a16="http://schemas.microsoft.com/office/drawing/2014/main" id="{446B31F8-601B-4488-9E65-1DA2A51F4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1175" y="4437064"/>
            <a:ext cx="3366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757" name="Rectangle 1277">
            <a:extLst>
              <a:ext uri="{FF2B5EF4-FFF2-40B4-BE49-F238E27FC236}">
                <a16:creationId xmlns:a16="http://schemas.microsoft.com/office/drawing/2014/main" id="{FF7129B1-5094-4385-90AF-804B7B139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2925" y="4437064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758" name="Rectangle 1278">
            <a:extLst>
              <a:ext uri="{FF2B5EF4-FFF2-40B4-BE49-F238E27FC236}">
                <a16:creationId xmlns:a16="http://schemas.microsoft.com/office/drawing/2014/main" id="{0C9322BB-A2A8-4568-A211-4B1A9C032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663" y="4437064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277759" name="Rectangle 1279">
            <a:extLst>
              <a:ext uri="{FF2B5EF4-FFF2-40B4-BE49-F238E27FC236}">
                <a16:creationId xmlns:a16="http://schemas.microsoft.com/office/drawing/2014/main" id="{774722D5-949A-4959-9C1B-0EF50A470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050" y="4437064"/>
            <a:ext cx="2244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760" name="Rectangle 1280">
            <a:extLst>
              <a:ext uri="{FF2B5EF4-FFF2-40B4-BE49-F238E27FC236}">
                <a16:creationId xmlns:a16="http://schemas.microsoft.com/office/drawing/2014/main" id="{3FEEEA4E-B5A6-479A-8EE5-630BDEFA4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6275" y="4437064"/>
            <a:ext cx="5129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761" name="Rectangle 1281">
            <a:extLst>
              <a:ext uri="{FF2B5EF4-FFF2-40B4-BE49-F238E27FC236}">
                <a16:creationId xmlns:a16="http://schemas.microsoft.com/office/drawing/2014/main" id="{D870B110-A234-4F1B-9AEA-8A31B097F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8663" y="4437064"/>
            <a:ext cx="288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762" name="Rectangle 1282">
            <a:extLst>
              <a:ext uri="{FF2B5EF4-FFF2-40B4-BE49-F238E27FC236}">
                <a16:creationId xmlns:a16="http://schemas.microsoft.com/office/drawing/2014/main" id="{AA107C6B-88ED-4798-AF67-B322FCF4C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5650" y="4437064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763" name="Rectangle 1283">
            <a:extLst>
              <a:ext uri="{FF2B5EF4-FFF2-40B4-BE49-F238E27FC236}">
                <a16:creationId xmlns:a16="http://schemas.microsoft.com/office/drawing/2014/main" id="{7B64A86C-4A21-4E70-BD86-6D65595BA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25" y="4437064"/>
            <a:ext cx="3366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764" name="Rectangle 1284">
            <a:extLst>
              <a:ext uri="{FF2B5EF4-FFF2-40B4-BE49-F238E27FC236}">
                <a16:creationId xmlns:a16="http://schemas.microsoft.com/office/drawing/2014/main" id="{0B20B4CF-074B-48A6-81CC-884E9A52C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1175" y="4633914"/>
            <a:ext cx="9618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endParaRPr lang="pt-BR" altLang="pt-BR"/>
          </a:p>
        </p:txBody>
      </p:sp>
      <p:sp>
        <p:nvSpPr>
          <p:cNvPr id="277765" name="Rectangle 1285">
            <a:extLst>
              <a:ext uri="{FF2B5EF4-FFF2-40B4-BE49-F238E27FC236}">
                <a16:creationId xmlns:a16="http://schemas.microsoft.com/office/drawing/2014/main" id="{DF3749E5-4D80-4D49-B81B-1C170284C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6425" y="4633914"/>
            <a:ext cx="3366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766" name="Rectangle 1286">
            <a:extLst>
              <a:ext uri="{FF2B5EF4-FFF2-40B4-BE49-F238E27FC236}">
                <a16:creationId xmlns:a16="http://schemas.microsoft.com/office/drawing/2014/main" id="{562A38B5-F8B9-4FAD-BA58-27ED21F7A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175" y="4633914"/>
            <a:ext cx="2244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767" name="Rectangle 1287">
            <a:extLst>
              <a:ext uri="{FF2B5EF4-FFF2-40B4-BE49-F238E27FC236}">
                <a16:creationId xmlns:a16="http://schemas.microsoft.com/office/drawing/2014/main" id="{3325FB38-C100-4E28-BE0B-8D44D372F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0" y="4633914"/>
            <a:ext cx="288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768" name="Rectangle 1288">
            <a:extLst>
              <a:ext uri="{FF2B5EF4-FFF2-40B4-BE49-F238E27FC236}">
                <a16:creationId xmlns:a16="http://schemas.microsoft.com/office/drawing/2014/main" id="{9A3CE8CD-0ECB-4201-A1F2-CAAEDD502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7" y="4633914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769" name="Rectangle 1289">
            <a:extLst>
              <a:ext uri="{FF2B5EF4-FFF2-40B4-BE49-F238E27FC236}">
                <a16:creationId xmlns:a16="http://schemas.microsoft.com/office/drawing/2014/main" id="{AEDD0D38-850B-4D34-9523-9FD2A0A9C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6127" y="4633913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770" name="Rectangle 1290">
            <a:extLst>
              <a:ext uri="{FF2B5EF4-FFF2-40B4-BE49-F238E27FC236}">
                <a16:creationId xmlns:a16="http://schemas.microsoft.com/office/drawing/2014/main" id="{1D41046E-2573-47C0-B6F0-B213D3F99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1175" y="4733927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771" name="Rectangle 1291">
            <a:extLst>
              <a:ext uri="{FF2B5EF4-FFF2-40B4-BE49-F238E27FC236}">
                <a16:creationId xmlns:a16="http://schemas.microsoft.com/office/drawing/2014/main" id="{5E7491E7-4E82-4276-8D13-9CBFE9AA3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9913" y="4733927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772" name="Rectangle 1292">
            <a:extLst>
              <a:ext uri="{FF2B5EF4-FFF2-40B4-BE49-F238E27FC236}">
                <a16:creationId xmlns:a16="http://schemas.microsoft.com/office/drawing/2014/main" id="{B1A82098-A1DB-4266-A766-6B0DDB33A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2300" y="4733927"/>
            <a:ext cx="288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773" name="Rectangle 1293">
            <a:extLst>
              <a:ext uri="{FF2B5EF4-FFF2-40B4-BE49-F238E27FC236}">
                <a16:creationId xmlns:a16="http://schemas.microsoft.com/office/drawing/2014/main" id="{9323065A-744C-467D-A0FD-D4C21C2AC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9288" y="4733927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774" name="Rectangle 1294">
            <a:extLst>
              <a:ext uri="{FF2B5EF4-FFF2-40B4-BE49-F238E27FC236}">
                <a16:creationId xmlns:a16="http://schemas.microsoft.com/office/drawing/2014/main" id="{7CF7D173-D0EE-4304-9BEC-5AAD486DB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5425" y="4313239"/>
            <a:ext cx="7373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775" name="Rectangle 1295">
            <a:extLst>
              <a:ext uri="{FF2B5EF4-FFF2-40B4-BE49-F238E27FC236}">
                <a16:creationId xmlns:a16="http://schemas.microsoft.com/office/drawing/2014/main" id="{91CE5079-A841-4C30-9E31-35AC0CE90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0038" y="4313239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776" name="Rectangle 1296">
            <a:extLst>
              <a:ext uri="{FF2B5EF4-FFF2-40B4-BE49-F238E27FC236}">
                <a16:creationId xmlns:a16="http://schemas.microsoft.com/office/drawing/2014/main" id="{70D946F6-8906-44C2-89B4-70E51B353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2425" y="4313239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777" name="Rectangle 1297">
            <a:extLst>
              <a:ext uri="{FF2B5EF4-FFF2-40B4-BE49-F238E27FC236}">
                <a16:creationId xmlns:a16="http://schemas.microsoft.com/office/drawing/2014/main" id="{AB28BAE5-95EC-4EA2-B823-F465F3392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0" y="4313239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778" name="Rectangle 1298">
            <a:extLst>
              <a:ext uri="{FF2B5EF4-FFF2-40B4-BE49-F238E27FC236}">
                <a16:creationId xmlns:a16="http://schemas.microsoft.com/office/drawing/2014/main" id="{6FAF4153-1B83-4B08-8AAE-A4721F356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5140" y="4313238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779" name="Rectangle 1299">
            <a:extLst>
              <a:ext uri="{FF2B5EF4-FFF2-40B4-BE49-F238E27FC236}">
                <a16:creationId xmlns:a16="http://schemas.microsoft.com/office/drawing/2014/main" id="{EC0BBB20-C6FE-4595-B4A7-7CC10974A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7175" y="4414839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780" name="Rectangle 1300">
            <a:extLst>
              <a:ext uri="{FF2B5EF4-FFF2-40B4-BE49-F238E27FC236}">
                <a16:creationId xmlns:a16="http://schemas.microsoft.com/office/drawing/2014/main" id="{9281CE45-E14A-4B09-BD10-673AAF8E8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1150" y="4414839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781" name="Rectangle 1301">
            <a:extLst>
              <a:ext uri="{FF2B5EF4-FFF2-40B4-BE49-F238E27FC236}">
                <a16:creationId xmlns:a16="http://schemas.microsoft.com/office/drawing/2014/main" id="{96EE6B91-9379-483F-BED4-5F64AED40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9888" y="4414839"/>
            <a:ext cx="288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782" name="Rectangle 1302">
            <a:extLst>
              <a:ext uri="{FF2B5EF4-FFF2-40B4-BE49-F238E27FC236}">
                <a16:creationId xmlns:a16="http://schemas.microsoft.com/office/drawing/2014/main" id="{42493E74-C361-4F6C-A785-301B736B9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5287" y="4414839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783" name="Freeform 1303">
            <a:extLst>
              <a:ext uri="{FF2B5EF4-FFF2-40B4-BE49-F238E27FC236}">
                <a16:creationId xmlns:a16="http://schemas.microsoft.com/office/drawing/2014/main" id="{0550B4E2-C775-4BCD-80FE-E000F33EBFB7}"/>
              </a:ext>
            </a:extLst>
          </p:cNvPr>
          <p:cNvSpPr>
            <a:spLocks/>
          </p:cNvSpPr>
          <p:nvPr/>
        </p:nvSpPr>
        <p:spPr bwMode="auto">
          <a:xfrm>
            <a:off x="8204202" y="4398964"/>
            <a:ext cx="47625" cy="52387"/>
          </a:xfrm>
          <a:custGeom>
            <a:avLst/>
            <a:gdLst>
              <a:gd name="T0" fmla="*/ 0 w 30"/>
              <a:gd name="T1" fmla="*/ 0 h 33"/>
              <a:gd name="T2" fmla="*/ 0 w 30"/>
              <a:gd name="T3" fmla="*/ 33 h 33"/>
              <a:gd name="T4" fmla="*/ 30 w 30"/>
              <a:gd name="T5" fmla="*/ 16 h 33"/>
              <a:gd name="T6" fmla="*/ 0 w 30"/>
              <a:gd name="T7" fmla="*/ 3 h 33"/>
              <a:gd name="T8" fmla="*/ 0 w 30"/>
              <a:gd name="T9" fmla="*/ 3 h 33"/>
              <a:gd name="T10" fmla="*/ 0 w 30"/>
              <a:gd name="T11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" h="33">
                <a:moveTo>
                  <a:pt x="0" y="0"/>
                </a:moveTo>
                <a:lnTo>
                  <a:pt x="0" y="33"/>
                </a:lnTo>
                <a:lnTo>
                  <a:pt x="30" y="16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784" name="Line 1304">
            <a:extLst>
              <a:ext uri="{FF2B5EF4-FFF2-40B4-BE49-F238E27FC236}">
                <a16:creationId xmlns:a16="http://schemas.microsoft.com/office/drawing/2014/main" id="{41C44604-58FE-4A4F-8E14-F9CCFF4389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40589" y="4424365"/>
            <a:ext cx="974725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785" name="Rectangle 1305">
            <a:extLst>
              <a:ext uri="{FF2B5EF4-FFF2-40B4-BE49-F238E27FC236}">
                <a16:creationId xmlns:a16="http://schemas.microsoft.com/office/drawing/2014/main" id="{CB11FA95-CE58-41D3-9005-7CACA609B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4362452"/>
            <a:ext cx="6893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786" name="Rectangle 1306">
            <a:extLst>
              <a:ext uri="{FF2B5EF4-FFF2-40B4-BE49-F238E27FC236}">
                <a16:creationId xmlns:a16="http://schemas.microsoft.com/office/drawing/2014/main" id="{DDDCDF38-80D0-4FFA-8F57-CE570B170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9300" y="4362452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787" name="Rectangle 1307">
            <a:extLst>
              <a:ext uri="{FF2B5EF4-FFF2-40B4-BE49-F238E27FC236}">
                <a16:creationId xmlns:a16="http://schemas.microsoft.com/office/drawing/2014/main" id="{7E3836B9-70B7-43A7-B124-65833BAEF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8037" y="4362452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788" name="Rectangle 1308">
            <a:extLst>
              <a:ext uri="{FF2B5EF4-FFF2-40B4-BE49-F238E27FC236}">
                <a16:creationId xmlns:a16="http://schemas.microsoft.com/office/drawing/2014/main" id="{8FBFFCC7-A381-4C00-8DE9-2DA32F27A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2013" y="4362452"/>
            <a:ext cx="3366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789" name="Rectangle 1309">
            <a:extLst>
              <a:ext uri="{FF2B5EF4-FFF2-40B4-BE49-F238E27FC236}">
                <a16:creationId xmlns:a16="http://schemas.microsoft.com/office/drawing/2014/main" id="{A4627B44-3B4F-4E08-AC47-613636B55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3763" y="4362452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790" name="Rectangle 1310">
            <a:extLst>
              <a:ext uri="{FF2B5EF4-FFF2-40B4-BE49-F238E27FC236}">
                <a16:creationId xmlns:a16="http://schemas.microsoft.com/office/drawing/2014/main" id="{B61170AC-ABB5-4D3D-88B6-B6F4590E5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0" y="4362452"/>
            <a:ext cx="5129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791" name="Rectangle 1311">
            <a:extLst>
              <a:ext uri="{FF2B5EF4-FFF2-40B4-BE49-F238E27FC236}">
                <a16:creationId xmlns:a16="http://schemas.microsoft.com/office/drawing/2014/main" id="{C65C5C48-5035-4954-A436-5F4D774C5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0126" y="4362452"/>
            <a:ext cx="5129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792" name="Rectangle 1312">
            <a:extLst>
              <a:ext uri="{FF2B5EF4-FFF2-40B4-BE49-F238E27FC236}">
                <a16:creationId xmlns:a16="http://schemas.microsoft.com/office/drawing/2014/main" id="{D06E33FD-B31C-45B3-BD2B-B7D790249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75" y="4532315"/>
            <a:ext cx="7373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793" name="Rectangle 1313">
            <a:extLst>
              <a:ext uri="{FF2B5EF4-FFF2-40B4-BE49-F238E27FC236}">
                <a16:creationId xmlns:a16="http://schemas.microsoft.com/office/drawing/2014/main" id="{5F25B772-4918-4C85-BD00-AC8C9D03F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5225" y="4532315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794" name="Rectangle 1314">
            <a:extLst>
              <a:ext uri="{FF2B5EF4-FFF2-40B4-BE49-F238E27FC236}">
                <a16:creationId xmlns:a16="http://schemas.microsoft.com/office/drawing/2014/main" id="{7DF6C8FD-6633-4698-B9D0-5433A2960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3963" y="4532315"/>
            <a:ext cx="288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795" name="Rectangle 1315">
            <a:extLst>
              <a:ext uri="{FF2B5EF4-FFF2-40B4-BE49-F238E27FC236}">
                <a16:creationId xmlns:a16="http://schemas.microsoft.com/office/drawing/2014/main" id="{14942F9B-8256-4F07-A007-15836D306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0950" y="4532315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796" name="Rectangle 1316">
            <a:extLst>
              <a:ext uri="{FF2B5EF4-FFF2-40B4-BE49-F238E27FC236}">
                <a16:creationId xmlns:a16="http://schemas.microsoft.com/office/drawing/2014/main" id="{E24A4BC1-3FE3-4C53-80A0-DAC050F3B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8102" y="4532313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797" name="Rectangle 1317">
            <a:extLst>
              <a:ext uri="{FF2B5EF4-FFF2-40B4-BE49-F238E27FC236}">
                <a16:creationId xmlns:a16="http://schemas.microsoft.com/office/drawing/2014/main" id="{52F7F81E-ADC1-4A68-B9AC-A45B0E049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7113" y="4654551"/>
            <a:ext cx="8496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77798" name="Rectangle 1318">
            <a:extLst>
              <a:ext uri="{FF2B5EF4-FFF2-40B4-BE49-F238E27FC236}">
                <a16:creationId xmlns:a16="http://schemas.microsoft.com/office/drawing/2014/main" id="{FC477AF2-54D0-4C3E-804F-57789548B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6488" y="4654551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799" name="Rectangle 1319">
            <a:extLst>
              <a:ext uri="{FF2B5EF4-FFF2-40B4-BE49-F238E27FC236}">
                <a16:creationId xmlns:a16="http://schemas.microsoft.com/office/drawing/2014/main" id="{6404435A-CA31-4716-BA6C-23ECC1F01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5225" y="4654551"/>
            <a:ext cx="8496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77800" name="Rectangle 1320">
            <a:extLst>
              <a:ext uri="{FF2B5EF4-FFF2-40B4-BE49-F238E27FC236}">
                <a16:creationId xmlns:a16="http://schemas.microsoft.com/office/drawing/2014/main" id="{8EF123F0-4A5E-4FFE-A27B-FD7C7DFB1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4600" y="4654551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pt-BR" altLang="pt-BR"/>
          </a:p>
        </p:txBody>
      </p:sp>
      <p:sp>
        <p:nvSpPr>
          <p:cNvPr id="277801" name="Rectangle 1321">
            <a:extLst>
              <a:ext uri="{FF2B5EF4-FFF2-40B4-BE49-F238E27FC236}">
                <a16:creationId xmlns:a16="http://schemas.microsoft.com/office/drawing/2014/main" id="{14E0E088-C4DC-42CC-B840-571A241C5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3338" y="4654551"/>
            <a:ext cx="3366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802" name="Rectangle 1322">
            <a:extLst>
              <a:ext uri="{FF2B5EF4-FFF2-40B4-BE49-F238E27FC236}">
                <a16:creationId xmlns:a16="http://schemas.microsoft.com/office/drawing/2014/main" id="{2F1C0BB8-2296-4364-8A3C-E9EC064B2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088" y="4654551"/>
            <a:ext cx="5129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endParaRPr lang="pt-BR" altLang="pt-BR"/>
          </a:p>
        </p:txBody>
      </p:sp>
      <p:sp>
        <p:nvSpPr>
          <p:cNvPr id="277803" name="Rectangle 1323">
            <a:extLst>
              <a:ext uri="{FF2B5EF4-FFF2-40B4-BE49-F238E27FC236}">
                <a16:creationId xmlns:a16="http://schemas.microsoft.com/office/drawing/2014/main" id="{21887872-BE50-4D31-9040-F42B6B045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3487" y="4760915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/>
          </a:p>
        </p:txBody>
      </p:sp>
      <p:sp>
        <p:nvSpPr>
          <p:cNvPr id="277804" name="Rectangle 1324">
            <a:extLst>
              <a:ext uri="{FF2B5EF4-FFF2-40B4-BE49-F238E27FC236}">
                <a16:creationId xmlns:a16="http://schemas.microsoft.com/office/drawing/2014/main" id="{CD2ED6A4-A9CD-4918-B218-1BAFFAC79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7863" y="4265615"/>
            <a:ext cx="6893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805" name="Rectangle 1325">
            <a:extLst>
              <a:ext uri="{FF2B5EF4-FFF2-40B4-BE49-F238E27FC236}">
                <a16:creationId xmlns:a16="http://schemas.microsoft.com/office/drawing/2014/main" id="{ED4FD53C-7071-483A-A51A-CB45392B8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4265615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pt-BR" altLang="pt-BR"/>
          </a:p>
        </p:txBody>
      </p:sp>
      <p:sp>
        <p:nvSpPr>
          <p:cNvPr id="277806" name="Rectangle 1326">
            <a:extLst>
              <a:ext uri="{FF2B5EF4-FFF2-40B4-BE49-F238E27FC236}">
                <a16:creationId xmlns:a16="http://schemas.microsoft.com/office/drawing/2014/main" id="{54523B45-D8C9-472F-98A8-A4C76A585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0100" y="4265615"/>
            <a:ext cx="7373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277807" name="Rectangle 1327">
            <a:extLst>
              <a:ext uri="{FF2B5EF4-FFF2-40B4-BE49-F238E27FC236}">
                <a16:creationId xmlns:a16="http://schemas.microsoft.com/office/drawing/2014/main" id="{6EC456F8-9A3D-4E97-821A-46EA1C0BE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4715" y="4265614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808" name="Rectangle 1328">
            <a:extLst>
              <a:ext uri="{FF2B5EF4-FFF2-40B4-BE49-F238E27FC236}">
                <a16:creationId xmlns:a16="http://schemas.microsoft.com/office/drawing/2014/main" id="{1DD891EA-26B0-4716-8219-EE7C27BAA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0" y="4362452"/>
            <a:ext cx="3366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809" name="Rectangle 1329">
            <a:extLst>
              <a:ext uri="{FF2B5EF4-FFF2-40B4-BE49-F238E27FC236}">
                <a16:creationId xmlns:a16="http://schemas.microsoft.com/office/drawing/2014/main" id="{51DEBCE5-087C-4AB1-9C55-671F2DA50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000" y="4362452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810" name="Rectangle 1330">
            <a:extLst>
              <a:ext uri="{FF2B5EF4-FFF2-40B4-BE49-F238E27FC236}">
                <a16:creationId xmlns:a16="http://schemas.microsoft.com/office/drawing/2014/main" id="{C1E52AAC-042C-4872-B180-5134DEDF0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7389" y="4362452"/>
            <a:ext cx="5129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811" name="Rectangle 1331">
            <a:extLst>
              <a:ext uri="{FF2B5EF4-FFF2-40B4-BE49-F238E27FC236}">
                <a16:creationId xmlns:a16="http://schemas.microsoft.com/office/drawing/2014/main" id="{9B2CC601-B2FF-4920-9755-137747BAC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1363" y="4362452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277812" name="Rectangle 1332">
            <a:extLst>
              <a:ext uri="{FF2B5EF4-FFF2-40B4-BE49-F238E27FC236}">
                <a16:creationId xmlns:a16="http://schemas.microsoft.com/office/drawing/2014/main" id="{4C640DF5-568E-464A-81E1-61172A15A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0" y="4362452"/>
            <a:ext cx="2244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pt-BR" altLang="pt-BR"/>
          </a:p>
        </p:txBody>
      </p:sp>
      <p:sp>
        <p:nvSpPr>
          <p:cNvPr id="277813" name="Rectangle 1333">
            <a:extLst>
              <a:ext uri="{FF2B5EF4-FFF2-40B4-BE49-F238E27FC236}">
                <a16:creationId xmlns:a16="http://schemas.microsoft.com/office/drawing/2014/main" id="{90D1CABD-FA79-4FC5-87BE-1B162C357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5975" y="4362452"/>
            <a:ext cx="288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814" name="Rectangle 1334">
            <a:extLst>
              <a:ext uri="{FF2B5EF4-FFF2-40B4-BE49-F238E27FC236}">
                <a16:creationId xmlns:a16="http://schemas.microsoft.com/office/drawing/2014/main" id="{FF1D0839-6461-4083-9259-8A887DABD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437064"/>
            <a:ext cx="8496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77815" name="Rectangle 1335">
            <a:extLst>
              <a:ext uri="{FF2B5EF4-FFF2-40B4-BE49-F238E27FC236}">
                <a16:creationId xmlns:a16="http://schemas.microsoft.com/office/drawing/2014/main" id="{E13CE999-B06E-4B82-907B-4F3829EA2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8740" y="4437063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816" name="Rectangle 1336">
            <a:extLst>
              <a:ext uri="{FF2B5EF4-FFF2-40B4-BE49-F238E27FC236}">
                <a16:creationId xmlns:a16="http://schemas.microsoft.com/office/drawing/2014/main" id="{06F09601-3AAC-48FD-8AF7-D411F6CE7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0475" y="4532315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277817" name="Rectangle 1337">
            <a:extLst>
              <a:ext uri="{FF2B5EF4-FFF2-40B4-BE49-F238E27FC236}">
                <a16:creationId xmlns:a16="http://schemas.microsoft.com/office/drawing/2014/main" id="{07E1B587-AF2E-4689-AAD2-84D66A144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9215" y="4532313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818" name="Rectangle 1338">
            <a:extLst>
              <a:ext uri="{FF2B5EF4-FFF2-40B4-BE49-F238E27FC236}">
                <a16:creationId xmlns:a16="http://schemas.microsoft.com/office/drawing/2014/main" id="{1A1F3AEC-8027-49FB-914D-E500EBF12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0475" y="4633914"/>
            <a:ext cx="5129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pt-BR" altLang="pt-BR"/>
          </a:p>
        </p:txBody>
      </p:sp>
      <p:sp>
        <p:nvSpPr>
          <p:cNvPr id="277819" name="Rectangle 1339">
            <a:extLst>
              <a:ext uri="{FF2B5EF4-FFF2-40B4-BE49-F238E27FC236}">
                <a16:creationId xmlns:a16="http://schemas.microsoft.com/office/drawing/2014/main" id="{28B60A53-6BBF-4B5F-88D8-4B06E3CE4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8938" y="4233865"/>
            <a:ext cx="6893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820" name="Rectangle 1340">
            <a:extLst>
              <a:ext uri="{FF2B5EF4-FFF2-40B4-BE49-F238E27FC236}">
                <a16:creationId xmlns:a16="http://schemas.microsoft.com/office/drawing/2014/main" id="{5A78CE6C-2144-488D-BC2D-E8BE4DB87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787" y="4233865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pt-BR" altLang="pt-BR"/>
          </a:p>
        </p:txBody>
      </p:sp>
      <p:sp>
        <p:nvSpPr>
          <p:cNvPr id="277821" name="Rectangle 1341">
            <a:extLst>
              <a:ext uri="{FF2B5EF4-FFF2-40B4-BE49-F238E27FC236}">
                <a16:creationId xmlns:a16="http://schemas.microsoft.com/office/drawing/2014/main" id="{F1C59237-EF58-4D7F-B119-0868F8224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1175" y="4233865"/>
            <a:ext cx="7373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277822" name="Rectangle 1342">
            <a:extLst>
              <a:ext uri="{FF2B5EF4-FFF2-40B4-BE49-F238E27FC236}">
                <a16:creationId xmlns:a16="http://schemas.microsoft.com/office/drawing/2014/main" id="{776C5984-0586-4DC3-9341-B2FAF0248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5638" y="4105276"/>
            <a:ext cx="6251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Z</a:t>
            </a:r>
            <a:endParaRPr lang="pt-BR" altLang="pt-BR"/>
          </a:p>
        </p:txBody>
      </p:sp>
      <p:sp>
        <p:nvSpPr>
          <p:cNvPr id="277823" name="Rectangle 1343">
            <a:extLst>
              <a:ext uri="{FF2B5EF4-FFF2-40B4-BE49-F238E27FC236}">
                <a16:creationId xmlns:a16="http://schemas.microsoft.com/office/drawing/2014/main" id="{9BF0DCB7-A161-45F4-832D-87C0E78F9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4375" y="4105276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824" name="Rectangle 1344">
            <a:extLst>
              <a:ext uri="{FF2B5EF4-FFF2-40B4-BE49-F238E27FC236}">
                <a16:creationId xmlns:a16="http://schemas.microsoft.com/office/drawing/2014/main" id="{38AA4CEE-E7E2-473E-978A-68E10E90C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4105276"/>
            <a:ext cx="3366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825" name="Rectangle 1345">
            <a:extLst>
              <a:ext uri="{FF2B5EF4-FFF2-40B4-BE49-F238E27FC236}">
                <a16:creationId xmlns:a16="http://schemas.microsoft.com/office/drawing/2014/main" id="{ABC576EB-7D53-4B0D-B71F-A81AF17D4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4863" y="4105276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800" b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pt-BR" altLang="pt-BR"/>
          </a:p>
        </p:txBody>
      </p:sp>
      <p:sp>
        <p:nvSpPr>
          <p:cNvPr id="277826" name="Line 1346">
            <a:extLst>
              <a:ext uri="{FF2B5EF4-FFF2-40B4-BE49-F238E27FC236}">
                <a16:creationId xmlns:a16="http://schemas.microsoft.com/office/drawing/2014/main" id="{34023A88-DCD0-4361-A098-9ABBAB4A9B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67477" y="4595815"/>
            <a:ext cx="106363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827" name="Line 1347">
            <a:extLst>
              <a:ext uri="{FF2B5EF4-FFF2-40B4-BE49-F238E27FC236}">
                <a16:creationId xmlns:a16="http://schemas.microsoft.com/office/drawing/2014/main" id="{AB809309-F842-4F9E-8839-1FA0C46E27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26165" y="4819650"/>
            <a:ext cx="117475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828" name="Line 1348">
            <a:extLst>
              <a:ext uri="{FF2B5EF4-FFF2-40B4-BE49-F238E27FC236}">
                <a16:creationId xmlns:a16="http://schemas.microsoft.com/office/drawing/2014/main" id="{C189D418-9444-49AD-8ED6-6BD0C21936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07026" y="3994152"/>
            <a:ext cx="1166813" cy="4763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829" name="Freeform 1349">
            <a:extLst>
              <a:ext uri="{FF2B5EF4-FFF2-40B4-BE49-F238E27FC236}">
                <a16:creationId xmlns:a16="http://schemas.microsoft.com/office/drawing/2014/main" id="{3D05418A-64A4-4BBF-986D-03C812B368FE}"/>
              </a:ext>
            </a:extLst>
          </p:cNvPr>
          <p:cNvSpPr>
            <a:spLocks/>
          </p:cNvSpPr>
          <p:nvPr/>
        </p:nvSpPr>
        <p:spPr bwMode="auto">
          <a:xfrm>
            <a:off x="5307014" y="4819652"/>
            <a:ext cx="819150" cy="531813"/>
          </a:xfrm>
          <a:custGeom>
            <a:avLst/>
            <a:gdLst>
              <a:gd name="T0" fmla="*/ 516 w 516"/>
              <a:gd name="T1" fmla="*/ 0 h 335"/>
              <a:gd name="T2" fmla="*/ 516 w 516"/>
              <a:gd name="T3" fmla="*/ 335 h 335"/>
              <a:gd name="T4" fmla="*/ 0 w 516"/>
              <a:gd name="T5" fmla="*/ 335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16" h="335">
                <a:moveTo>
                  <a:pt x="516" y="0"/>
                </a:moveTo>
                <a:lnTo>
                  <a:pt x="516" y="335"/>
                </a:lnTo>
                <a:lnTo>
                  <a:pt x="0" y="33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830" name="Line 1350">
            <a:extLst>
              <a:ext uri="{FF2B5EF4-FFF2-40B4-BE49-F238E27FC236}">
                <a16:creationId xmlns:a16="http://schemas.microsoft.com/office/drawing/2014/main" id="{3D017ADE-B2B2-426B-89F4-CAE6F4D2767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14875" y="5287965"/>
            <a:ext cx="69850" cy="128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831" name="Line 1351">
            <a:extLst>
              <a:ext uri="{FF2B5EF4-FFF2-40B4-BE49-F238E27FC236}">
                <a16:creationId xmlns:a16="http://schemas.microsoft.com/office/drawing/2014/main" id="{33C68CC8-BB05-4568-858F-BD6C68300A7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70513" y="5287965"/>
            <a:ext cx="69850" cy="128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832" name="Line 1352">
            <a:extLst>
              <a:ext uri="{FF2B5EF4-FFF2-40B4-BE49-F238E27FC236}">
                <a16:creationId xmlns:a16="http://schemas.microsoft.com/office/drawing/2014/main" id="{81BE7078-05E2-4CF8-B0B9-EF35203E20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3500" y="4148140"/>
            <a:ext cx="36830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833" name="Line 1353">
            <a:extLst>
              <a:ext uri="{FF2B5EF4-FFF2-40B4-BE49-F238E27FC236}">
                <a16:creationId xmlns:a16="http://schemas.microsoft.com/office/drawing/2014/main" id="{1C73B474-09B7-45E0-8551-837A186699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8827" y="4297365"/>
            <a:ext cx="574675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834" name="Freeform 1354">
            <a:extLst>
              <a:ext uri="{FF2B5EF4-FFF2-40B4-BE49-F238E27FC236}">
                <a16:creationId xmlns:a16="http://schemas.microsoft.com/office/drawing/2014/main" id="{2E4F7DBF-5F39-4EFF-ADA7-66867D288F1A}"/>
              </a:ext>
            </a:extLst>
          </p:cNvPr>
          <p:cNvSpPr>
            <a:spLocks/>
          </p:cNvSpPr>
          <p:nvPr/>
        </p:nvSpPr>
        <p:spPr bwMode="auto">
          <a:xfrm>
            <a:off x="2003427" y="3897315"/>
            <a:ext cx="47625" cy="47625"/>
          </a:xfrm>
          <a:custGeom>
            <a:avLst/>
            <a:gdLst>
              <a:gd name="T0" fmla="*/ 14 w 30"/>
              <a:gd name="T1" fmla="*/ 30 h 30"/>
              <a:gd name="T2" fmla="*/ 17 w 30"/>
              <a:gd name="T3" fmla="*/ 30 h 30"/>
              <a:gd name="T4" fmla="*/ 20 w 30"/>
              <a:gd name="T5" fmla="*/ 30 h 30"/>
              <a:gd name="T6" fmla="*/ 24 w 30"/>
              <a:gd name="T7" fmla="*/ 30 h 30"/>
              <a:gd name="T8" fmla="*/ 24 w 30"/>
              <a:gd name="T9" fmla="*/ 27 h 30"/>
              <a:gd name="T10" fmla="*/ 27 w 30"/>
              <a:gd name="T11" fmla="*/ 27 h 30"/>
              <a:gd name="T12" fmla="*/ 27 w 30"/>
              <a:gd name="T13" fmla="*/ 24 h 30"/>
              <a:gd name="T14" fmla="*/ 30 w 30"/>
              <a:gd name="T15" fmla="*/ 24 h 30"/>
              <a:gd name="T16" fmla="*/ 30 w 30"/>
              <a:gd name="T17" fmla="*/ 20 h 30"/>
              <a:gd name="T18" fmla="*/ 30 w 30"/>
              <a:gd name="T19" fmla="*/ 17 h 30"/>
              <a:gd name="T20" fmla="*/ 30 w 30"/>
              <a:gd name="T21" fmla="*/ 17 h 30"/>
              <a:gd name="T22" fmla="*/ 30 w 30"/>
              <a:gd name="T23" fmla="*/ 14 h 30"/>
              <a:gd name="T24" fmla="*/ 30 w 30"/>
              <a:gd name="T25" fmla="*/ 10 h 30"/>
              <a:gd name="T26" fmla="*/ 30 w 30"/>
              <a:gd name="T27" fmla="*/ 10 h 30"/>
              <a:gd name="T28" fmla="*/ 27 w 30"/>
              <a:gd name="T29" fmla="*/ 7 h 30"/>
              <a:gd name="T30" fmla="*/ 27 w 30"/>
              <a:gd name="T31" fmla="*/ 3 h 30"/>
              <a:gd name="T32" fmla="*/ 24 w 30"/>
              <a:gd name="T33" fmla="*/ 3 h 30"/>
              <a:gd name="T34" fmla="*/ 24 w 30"/>
              <a:gd name="T35" fmla="*/ 3 h 30"/>
              <a:gd name="T36" fmla="*/ 20 w 30"/>
              <a:gd name="T37" fmla="*/ 0 h 30"/>
              <a:gd name="T38" fmla="*/ 17 w 30"/>
              <a:gd name="T39" fmla="*/ 0 h 30"/>
              <a:gd name="T40" fmla="*/ 14 w 30"/>
              <a:gd name="T41" fmla="*/ 0 h 30"/>
              <a:gd name="T42" fmla="*/ 14 w 30"/>
              <a:gd name="T43" fmla="*/ 0 h 30"/>
              <a:gd name="T44" fmla="*/ 10 w 30"/>
              <a:gd name="T45" fmla="*/ 0 h 30"/>
              <a:gd name="T46" fmla="*/ 7 w 30"/>
              <a:gd name="T47" fmla="*/ 3 h 30"/>
              <a:gd name="T48" fmla="*/ 7 w 30"/>
              <a:gd name="T49" fmla="*/ 3 h 30"/>
              <a:gd name="T50" fmla="*/ 4 w 30"/>
              <a:gd name="T51" fmla="*/ 3 h 30"/>
              <a:gd name="T52" fmla="*/ 4 w 30"/>
              <a:gd name="T53" fmla="*/ 7 h 30"/>
              <a:gd name="T54" fmla="*/ 0 w 30"/>
              <a:gd name="T55" fmla="*/ 10 h 30"/>
              <a:gd name="T56" fmla="*/ 0 w 30"/>
              <a:gd name="T57" fmla="*/ 10 h 30"/>
              <a:gd name="T58" fmla="*/ 0 w 30"/>
              <a:gd name="T59" fmla="*/ 14 h 30"/>
              <a:gd name="T60" fmla="*/ 0 w 30"/>
              <a:gd name="T61" fmla="*/ 17 h 30"/>
              <a:gd name="T62" fmla="*/ 0 w 30"/>
              <a:gd name="T63" fmla="*/ 17 h 30"/>
              <a:gd name="T64" fmla="*/ 0 w 30"/>
              <a:gd name="T65" fmla="*/ 20 h 30"/>
              <a:gd name="T66" fmla="*/ 0 w 30"/>
              <a:gd name="T67" fmla="*/ 24 h 30"/>
              <a:gd name="T68" fmla="*/ 4 w 30"/>
              <a:gd name="T69" fmla="*/ 24 h 30"/>
              <a:gd name="T70" fmla="*/ 4 w 30"/>
              <a:gd name="T71" fmla="*/ 27 h 30"/>
              <a:gd name="T72" fmla="*/ 7 w 30"/>
              <a:gd name="T73" fmla="*/ 27 h 30"/>
              <a:gd name="T74" fmla="*/ 7 w 30"/>
              <a:gd name="T75" fmla="*/ 30 h 30"/>
              <a:gd name="T76" fmla="*/ 10 w 30"/>
              <a:gd name="T77" fmla="*/ 30 h 30"/>
              <a:gd name="T78" fmla="*/ 14 w 30"/>
              <a:gd name="T79" fmla="*/ 30 h 30"/>
              <a:gd name="T80" fmla="*/ 14 w 30"/>
              <a:gd name="T81" fmla="*/ 30 h 30"/>
              <a:gd name="T82" fmla="*/ 14 w 30"/>
              <a:gd name="T83" fmla="*/ 3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0" h="30">
                <a:moveTo>
                  <a:pt x="14" y="30"/>
                </a:moveTo>
                <a:lnTo>
                  <a:pt x="17" y="30"/>
                </a:lnTo>
                <a:lnTo>
                  <a:pt x="20" y="30"/>
                </a:lnTo>
                <a:lnTo>
                  <a:pt x="24" y="30"/>
                </a:lnTo>
                <a:lnTo>
                  <a:pt x="24" y="27"/>
                </a:lnTo>
                <a:lnTo>
                  <a:pt x="27" y="27"/>
                </a:lnTo>
                <a:lnTo>
                  <a:pt x="27" y="24"/>
                </a:lnTo>
                <a:lnTo>
                  <a:pt x="30" y="24"/>
                </a:lnTo>
                <a:lnTo>
                  <a:pt x="30" y="20"/>
                </a:lnTo>
                <a:lnTo>
                  <a:pt x="30" y="17"/>
                </a:lnTo>
                <a:lnTo>
                  <a:pt x="30" y="17"/>
                </a:lnTo>
                <a:lnTo>
                  <a:pt x="30" y="14"/>
                </a:lnTo>
                <a:lnTo>
                  <a:pt x="30" y="10"/>
                </a:lnTo>
                <a:lnTo>
                  <a:pt x="30" y="10"/>
                </a:lnTo>
                <a:lnTo>
                  <a:pt x="27" y="7"/>
                </a:lnTo>
                <a:lnTo>
                  <a:pt x="27" y="3"/>
                </a:lnTo>
                <a:lnTo>
                  <a:pt x="24" y="3"/>
                </a:lnTo>
                <a:lnTo>
                  <a:pt x="24" y="3"/>
                </a:lnTo>
                <a:lnTo>
                  <a:pt x="20" y="0"/>
                </a:lnTo>
                <a:lnTo>
                  <a:pt x="17" y="0"/>
                </a:lnTo>
                <a:lnTo>
                  <a:pt x="14" y="0"/>
                </a:lnTo>
                <a:lnTo>
                  <a:pt x="14" y="0"/>
                </a:lnTo>
                <a:lnTo>
                  <a:pt x="10" y="0"/>
                </a:lnTo>
                <a:lnTo>
                  <a:pt x="7" y="3"/>
                </a:lnTo>
                <a:lnTo>
                  <a:pt x="7" y="3"/>
                </a:lnTo>
                <a:lnTo>
                  <a:pt x="4" y="3"/>
                </a:lnTo>
                <a:lnTo>
                  <a:pt x="4" y="7"/>
                </a:lnTo>
                <a:lnTo>
                  <a:pt x="0" y="10"/>
                </a:lnTo>
                <a:lnTo>
                  <a:pt x="0" y="10"/>
                </a:lnTo>
                <a:lnTo>
                  <a:pt x="0" y="14"/>
                </a:lnTo>
                <a:lnTo>
                  <a:pt x="0" y="17"/>
                </a:lnTo>
                <a:lnTo>
                  <a:pt x="0" y="17"/>
                </a:lnTo>
                <a:lnTo>
                  <a:pt x="0" y="20"/>
                </a:lnTo>
                <a:lnTo>
                  <a:pt x="0" y="24"/>
                </a:lnTo>
                <a:lnTo>
                  <a:pt x="4" y="24"/>
                </a:lnTo>
                <a:lnTo>
                  <a:pt x="4" y="27"/>
                </a:lnTo>
                <a:lnTo>
                  <a:pt x="7" y="27"/>
                </a:lnTo>
                <a:lnTo>
                  <a:pt x="7" y="30"/>
                </a:lnTo>
                <a:lnTo>
                  <a:pt x="10" y="30"/>
                </a:lnTo>
                <a:lnTo>
                  <a:pt x="14" y="30"/>
                </a:lnTo>
                <a:lnTo>
                  <a:pt x="14" y="30"/>
                </a:lnTo>
                <a:lnTo>
                  <a:pt x="14" y="3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835" name="Freeform 1355">
            <a:extLst>
              <a:ext uri="{FF2B5EF4-FFF2-40B4-BE49-F238E27FC236}">
                <a16:creationId xmlns:a16="http://schemas.microsoft.com/office/drawing/2014/main" id="{0449D9C2-2392-4BAB-96BE-FD70338D3D6F}"/>
              </a:ext>
            </a:extLst>
          </p:cNvPr>
          <p:cNvSpPr>
            <a:spLocks/>
          </p:cNvSpPr>
          <p:nvPr/>
        </p:nvSpPr>
        <p:spPr bwMode="auto">
          <a:xfrm>
            <a:off x="3032127" y="2832100"/>
            <a:ext cx="47625" cy="52388"/>
          </a:xfrm>
          <a:custGeom>
            <a:avLst/>
            <a:gdLst>
              <a:gd name="T0" fmla="*/ 13 w 30"/>
              <a:gd name="T1" fmla="*/ 30 h 33"/>
              <a:gd name="T2" fmla="*/ 17 w 30"/>
              <a:gd name="T3" fmla="*/ 33 h 33"/>
              <a:gd name="T4" fmla="*/ 20 w 30"/>
              <a:gd name="T5" fmla="*/ 30 h 33"/>
              <a:gd name="T6" fmla="*/ 23 w 30"/>
              <a:gd name="T7" fmla="*/ 30 h 33"/>
              <a:gd name="T8" fmla="*/ 23 w 30"/>
              <a:gd name="T9" fmla="*/ 30 h 33"/>
              <a:gd name="T10" fmla="*/ 27 w 30"/>
              <a:gd name="T11" fmla="*/ 27 h 33"/>
              <a:gd name="T12" fmla="*/ 27 w 30"/>
              <a:gd name="T13" fmla="*/ 27 h 33"/>
              <a:gd name="T14" fmla="*/ 30 w 30"/>
              <a:gd name="T15" fmla="*/ 23 h 33"/>
              <a:gd name="T16" fmla="*/ 30 w 30"/>
              <a:gd name="T17" fmla="*/ 20 h 33"/>
              <a:gd name="T18" fmla="*/ 30 w 30"/>
              <a:gd name="T19" fmla="*/ 20 h 33"/>
              <a:gd name="T20" fmla="*/ 30 w 30"/>
              <a:gd name="T21" fmla="*/ 17 h 33"/>
              <a:gd name="T22" fmla="*/ 30 w 30"/>
              <a:gd name="T23" fmla="*/ 13 h 33"/>
              <a:gd name="T24" fmla="*/ 30 w 30"/>
              <a:gd name="T25" fmla="*/ 13 h 33"/>
              <a:gd name="T26" fmla="*/ 30 w 30"/>
              <a:gd name="T27" fmla="*/ 10 h 33"/>
              <a:gd name="T28" fmla="*/ 27 w 30"/>
              <a:gd name="T29" fmla="*/ 7 h 33"/>
              <a:gd name="T30" fmla="*/ 27 w 30"/>
              <a:gd name="T31" fmla="*/ 7 h 33"/>
              <a:gd name="T32" fmla="*/ 23 w 30"/>
              <a:gd name="T33" fmla="*/ 3 h 33"/>
              <a:gd name="T34" fmla="*/ 23 w 30"/>
              <a:gd name="T35" fmla="*/ 3 h 33"/>
              <a:gd name="T36" fmla="*/ 20 w 30"/>
              <a:gd name="T37" fmla="*/ 3 h 33"/>
              <a:gd name="T38" fmla="*/ 17 w 30"/>
              <a:gd name="T39" fmla="*/ 0 h 33"/>
              <a:gd name="T40" fmla="*/ 17 w 30"/>
              <a:gd name="T41" fmla="*/ 0 h 33"/>
              <a:gd name="T42" fmla="*/ 13 w 30"/>
              <a:gd name="T43" fmla="*/ 0 h 33"/>
              <a:gd name="T44" fmla="*/ 10 w 30"/>
              <a:gd name="T45" fmla="*/ 3 h 33"/>
              <a:gd name="T46" fmla="*/ 7 w 30"/>
              <a:gd name="T47" fmla="*/ 3 h 33"/>
              <a:gd name="T48" fmla="*/ 7 w 30"/>
              <a:gd name="T49" fmla="*/ 3 h 33"/>
              <a:gd name="T50" fmla="*/ 3 w 30"/>
              <a:gd name="T51" fmla="*/ 7 h 33"/>
              <a:gd name="T52" fmla="*/ 3 w 30"/>
              <a:gd name="T53" fmla="*/ 7 h 33"/>
              <a:gd name="T54" fmla="*/ 0 w 30"/>
              <a:gd name="T55" fmla="*/ 10 h 33"/>
              <a:gd name="T56" fmla="*/ 0 w 30"/>
              <a:gd name="T57" fmla="*/ 13 h 33"/>
              <a:gd name="T58" fmla="*/ 0 w 30"/>
              <a:gd name="T59" fmla="*/ 13 h 33"/>
              <a:gd name="T60" fmla="*/ 0 w 30"/>
              <a:gd name="T61" fmla="*/ 17 h 33"/>
              <a:gd name="T62" fmla="*/ 0 w 30"/>
              <a:gd name="T63" fmla="*/ 20 h 33"/>
              <a:gd name="T64" fmla="*/ 0 w 30"/>
              <a:gd name="T65" fmla="*/ 20 h 33"/>
              <a:gd name="T66" fmla="*/ 0 w 30"/>
              <a:gd name="T67" fmla="*/ 23 h 33"/>
              <a:gd name="T68" fmla="*/ 3 w 30"/>
              <a:gd name="T69" fmla="*/ 27 h 33"/>
              <a:gd name="T70" fmla="*/ 3 w 30"/>
              <a:gd name="T71" fmla="*/ 27 h 33"/>
              <a:gd name="T72" fmla="*/ 7 w 30"/>
              <a:gd name="T73" fmla="*/ 30 h 33"/>
              <a:gd name="T74" fmla="*/ 7 w 30"/>
              <a:gd name="T75" fmla="*/ 30 h 33"/>
              <a:gd name="T76" fmla="*/ 10 w 30"/>
              <a:gd name="T77" fmla="*/ 30 h 33"/>
              <a:gd name="T78" fmla="*/ 13 w 30"/>
              <a:gd name="T79" fmla="*/ 33 h 33"/>
              <a:gd name="T80" fmla="*/ 17 w 30"/>
              <a:gd name="T81" fmla="*/ 33 h 33"/>
              <a:gd name="T82" fmla="*/ 17 w 30"/>
              <a:gd name="T83" fmla="*/ 33 h 33"/>
              <a:gd name="T84" fmla="*/ 13 w 30"/>
              <a:gd name="T85" fmla="*/ 3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0" h="33">
                <a:moveTo>
                  <a:pt x="13" y="30"/>
                </a:moveTo>
                <a:lnTo>
                  <a:pt x="17" y="33"/>
                </a:lnTo>
                <a:lnTo>
                  <a:pt x="20" y="30"/>
                </a:lnTo>
                <a:lnTo>
                  <a:pt x="23" y="30"/>
                </a:lnTo>
                <a:lnTo>
                  <a:pt x="23" y="30"/>
                </a:lnTo>
                <a:lnTo>
                  <a:pt x="27" y="27"/>
                </a:lnTo>
                <a:lnTo>
                  <a:pt x="27" y="27"/>
                </a:lnTo>
                <a:lnTo>
                  <a:pt x="30" y="23"/>
                </a:lnTo>
                <a:lnTo>
                  <a:pt x="30" y="20"/>
                </a:lnTo>
                <a:lnTo>
                  <a:pt x="30" y="20"/>
                </a:lnTo>
                <a:lnTo>
                  <a:pt x="30" y="17"/>
                </a:lnTo>
                <a:lnTo>
                  <a:pt x="30" y="13"/>
                </a:lnTo>
                <a:lnTo>
                  <a:pt x="30" y="13"/>
                </a:lnTo>
                <a:lnTo>
                  <a:pt x="30" y="10"/>
                </a:lnTo>
                <a:lnTo>
                  <a:pt x="27" y="7"/>
                </a:lnTo>
                <a:lnTo>
                  <a:pt x="27" y="7"/>
                </a:lnTo>
                <a:lnTo>
                  <a:pt x="23" y="3"/>
                </a:lnTo>
                <a:lnTo>
                  <a:pt x="23" y="3"/>
                </a:lnTo>
                <a:lnTo>
                  <a:pt x="20" y="3"/>
                </a:lnTo>
                <a:lnTo>
                  <a:pt x="17" y="0"/>
                </a:lnTo>
                <a:lnTo>
                  <a:pt x="17" y="0"/>
                </a:lnTo>
                <a:lnTo>
                  <a:pt x="13" y="0"/>
                </a:lnTo>
                <a:lnTo>
                  <a:pt x="10" y="3"/>
                </a:lnTo>
                <a:lnTo>
                  <a:pt x="7" y="3"/>
                </a:lnTo>
                <a:lnTo>
                  <a:pt x="7" y="3"/>
                </a:lnTo>
                <a:lnTo>
                  <a:pt x="3" y="7"/>
                </a:lnTo>
                <a:lnTo>
                  <a:pt x="3" y="7"/>
                </a:lnTo>
                <a:lnTo>
                  <a:pt x="0" y="10"/>
                </a:lnTo>
                <a:lnTo>
                  <a:pt x="0" y="13"/>
                </a:lnTo>
                <a:lnTo>
                  <a:pt x="0" y="13"/>
                </a:lnTo>
                <a:lnTo>
                  <a:pt x="0" y="17"/>
                </a:lnTo>
                <a:lnTo>
                  <a:pt x="0" y="20"/>
                </a:lnTo>
                <a:lnTo>
                  <a:pt x="0" y="20"/>
                </a:lnTo>
                <a:lnTo>
                  <a:pt x="0" y="23"/>
                </a:lnTo>
                <a:lnTo>
                  <a:pt x="3" y="27"/>
                </a:lnTo>
                <a:lnTo>
                  <a:pt x="3" y="27"/>
                </a:lnTo>
                <a:lnTo>
                  <a:pt x="7" y="30"/>
                </a:lnTo>
                <a:lnTo>
                  <a:pt x="7" y="30"/>
                </a:lnTo>
                <a:lnTo>
                  <a:pt x="10" y="30"/>
                </a:lnTo>
                <a:lnTo>
                  <a:pt x="13" y="33"/>
                </a:lnTo>
                <a:lnTo>
                  <a:pt x="17" y="33"/>
                </a:lnTo>
                <a:lnTo>
                  <a:pt x="17" y="33"/>
                </a:lnTo>
                <a:lnTo>
                  <a:pt x="13" y="3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836" name="Freeform 1356">
            <a:extLst>
              <a:ext uri="{FF2B5EF4-FFF2-40B4-BE49-F238E27FC236}">
                <a16:creationId xmlns:a16="http://schemas.microsoft.com/office/drawing/2014/main" id="{B7D681EA-9E58-405B-9BE1-8E7169AF90CD}"/>
              </a:ext>
            </a:extLst>
          </p:cNvPr>
          <p:cNvSpPr>
            <a:spLocks/>
          </p:cNvSpPr>
          <p:nvPr/>
        </p:nvSpPr>
        <p:spPr bwMode="auto">
          <a:xfrm>
            <a:off x="3873502" y="3844926"/>
            <a:ext cx="1001713" cy="1506538"/>
          </a:xfrm>
          <a:custGeom>
            <a:avLst/>
            <a:gdLst>
              <a:gd name="T0" fmla="*/ 232 w 631"/>
              <a:gd name="T1" fmla="*/ 0 h 949"/>
              <a:gd name="T2" fmla="*/ 0 w 631"/>
              <a:gd name="T3" fmla="*/ 3 h 949"/>
              <a:gd name="T4" fmla="*/ 0 w 631"/>
              <a:gd name="T5" fmla="*/ 949 h 949"/>
              <a:gd name="T6" fmla="*/ 631 w 631"/>
              <a:gd name="T7" fmla="*/ 949 h 9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31" h="949">
                <a:moveTo>
                  <a:pt x="232" y="0"/>
                </a:moveTo>
                <a:lnTo>
                  <a:pt x="0" y="3"/>
                </a:lnTo>
                <a:lnTo>
                  <a:pt x="0" y="949"/>
                </a:lnTo>
                <a:lnTo>
                  <a:pt x="631" y="94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837" name="Freeform 1357">
            <a:extLst>
              <a:ext uri="{FF2B5EF4-FFF2-40B4-BE49-F238E27FC236}">
                <a16:creationId xmlns:a16="http://schemas.microsoft.com/office/drawing/2014/main" id="{7C26AB22-BFA2-4AA8-8E52-00439A3602C8}"/>
              </a:ext>
            </a:extLst>
          </p:cNvPr>
          <p:cNvSpPr>
            <a:spLocks/>
          </p:cNvSpPr>
          <p:nvPr/>
        </p:nvSpPr>
        <p:spPr bwMode="auto">
          <a:xfrm>
            <a:off x="6105527" y="4797427"/>
            <a:ext cx="47625" cy="49213"/>
          </a:xfrm>
          <a:custGeom>
            <a:avLst/>
            <a:gdLst>
              <a:gd name="T0" fmla="*/ 13 w 30"/>
              <a:gd name="T1" fmla="*/ 31 h 31"/>
              <a:gd name="T2" fmla="*/ 17 w 30"/>
              <a:gd name="T3" fmla="*/ 31 h 31"/>
              <a:gd name="T4" fmla="*/ 20 w 30"/>
              <a:gd name="T5" fmla="*/ 31 h 31"/>
              <a:gd name="T6" fmla="*/ 23 w 30"/>
              <a:gd name="T7" fmla="*/ 31 h 31"/>
              <a:gd name="T8" fmla="*/ 23 w 30"/>
              <a:gd name="T9" fmla="*/ 27 h 31"/>
              <a:gd name="T10" fmla="*/ 27 w 30"/>
              <a:gd name="T11" fmla="*/ 27 h 31"/>
              <a:gd name="T12" fmla="*/ 27 w 30"/>
              <a:gd name="T13" fmla="*/ 24 h 31"/>
              <a:gd name="T14" fmla="*/ 30 w 30"/>
              <a:gd name="T15" fmla="*/ 24 h 31"/>
              <a:gd name="T16" fmla="*/ 30 w 30"/>
              <a:gd name="T17" fmla="*/ 20 h 31"/>
              <a:gd name="T18" fmla="*/ 30 w 30"/>
              <a:gd name="T19" fmla="*/ 17 h 31"/>
              <a:gd name="T20" fmla="*/ 30 w 30"/>
              <a:gd name="T21" fmla="*/ 14 h 31"/>
              <a:gd name="T22" fmla="*/ 30 w 30"/>
              <a:gd name="T23" fmla="*/ 14 h 31"/>
              <a:gd name="T24" fmla="*/ 30 w 30"/>
              <a:gd name="T25" fmla="*/ 10 h 31"/>
              <a:gd name="T26" fmla="*/ 30 w 30"/>
              <a:gd name="T27" fmla="*/ 7 h 31"/>
              <a:gd name="T28" fmla="*/ 27 w 30"/>
              <a:gd name="T29" fmla="*/ 7 h 31"/>
              <a:gd name="T30" fmla="*/ 27 w 30"/>
              <a:gd name="T31" fmla="*/ 4 h 31"/>
              <a:gd name="T32" fmla="*/ 23 w 30"/>
              <a:gd name="T33" fmla="*/ 4 h 31"/>
              <a:gd name="T34" fmla="*/ 23 w 30"/>
              <a:gd name="T35" fmla="*/ 0 h 31"/>
              <a:gd name="T36" fmla="*/ 20 w 30"/>
              <a:gd name="T37" fmla="*/ 0 h 31"/>
              <a:gd name="T38" fmla="*/ 17 w 30"/>
              <a:gd name="T39" fmla="*/ 0 h 31"/>
              <a:gd name="T40" fmla="*/ 13 w 30"/>
              <a:gd name="T41" fmla="*/ 0 h 31"/>
              <a:gd name="T42" fmla="*/ 13 w 30"/>
              <a:gd name="T43" fmla="*/ 0 h 31"/>
              <a:gd name="T44" fmla="*/ 10 w 30"/>
              <a:gd name="T45" fmla="*/ 0 h 31"/>
              <a:gd name="T46" fmla="*/ 7 w 30"/>
              <a:gd name="T47" fmla="*/ 0 h 31"/>
              <a:gd name="T48" fmla="*/ 7 w 30"/>
              <a:gd name="T49" fmla="*/ 4 h 31"/>
              <a:gd name="T50" fmla="*/ 3 w 30"/>
              <a:gd name="T51" fmla="*/ 4 h 31"/>
              <a:gd name="T52" fmla="*/ 3 w 30"/>
              <a:gd name="T53" fmla="*/ 7 h 31"/>
              <a:gd name="T54" fmla="*/ 0 w 30"/>
              <a:gd name="T55" fmla="*/ 7 h 31"/>
              <a:gd name="T56" fmla="*/ 0 w 30"/>
              <a:gd name="T57" fmla="*/ 10 h 31"/>
              <a:gd name="T58" fmla="*/ 0 w 30"/>
              <a:gd name="T59" fmla="*/ 14 h 31"/>
              <a:gd name="T60" fmla="*/ 0 w 30"/>
              <a:gd name="T61" fmla="*/ 14 h 31"/>
              <a:gd name="T62" fmla="*/ 0 w 30"/>
              <a:gd name="T63" fmla="*/ 17 h 31"/>
              <a:gd name="T64" fmla="*/ 0 w 30"/>
              <a:gd name="T65" fmla="*/ 20 h 31"/>
              <a:gd name="T66" fmla="*/ 0 w 30"/>
              <a:gd name="T67" fmla="*/ 24 h 31"/>
              <a:gd name="T68" fmla="*/ 3 w 30"/>
              <a:gd name="T69" fmla="*/ 24 h 31"/>
              <a:gd name="T70" fmla="*/ 3 w 30"/>
              <a:gd name="T71" fmla="*/ 27 h 31"/>
              <a:gd name="T72" fmla="*/ 7 w 30"/>
              <a:gd name="T73" fmla="*/ 27 h 31"/>
              <a:gd name="T74" fmla="*/ 7 w 30"/>
              <a:gd name="T75" fmla="*/ 31 h 31"/>
              <a:gd name="T76" fmla="*/ 10 w 30"/>
              <a:gd name="T77" fmla="*/ 31 h 31"/>
              <a:gd name="T78" fmla="*/ 13 w 30"/>
              <a:gd name="T79" fmla="*/ 31 h 31"/>
              <a:gd name="T80" fmla="*/ 13 w 30"/>
              <a:gd name="T81" fmla="*/ 31 h 31"/>
              <a:gd name="T82" fmla="*/ 13 w 30"/>
              <a:gd name="T83" fmla="*/ 3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0" h="31">
                <a:moveTo>
                  <a:pt x="13" y="31"/>
                </a:moveTo>
                <a:lnTo>
                  <a:pt x="17" y="31"/>
                </a:lnTo>
                <a:lnTo>
                  <a:pt x="20" y="31"/>
                </a:lnTo>
                <a:lnTo>
                  <a:pt x="23" y="31"/>
                </a:lnTo>
                <a:lnTo>
                  <a:pt x="23" y="27"/>
                </a:lnTo>
                <a:lnTo>
                  <a:pt x="27" y="27"/>
                </a:lnTo>
                <a:lnTo>
                  <a:pt x="27" y="24"/>
                </a:lnTo>
                <a:lnTo>
                  <a:pt x="30" y="24"/>
                </a:lnTo>
                <a:lnTo>
                  <a:pt x="30" y="20"/>
                </a:lnTo>
                <a:lnTo>
                  <a:pt x="30" y="17"/>
                </a:lnTo>
                <a:lnTo>
                  <a:pt x="30" y="14"/>
                </a:lnTo>
                <a:lnTo>
                  <a:pt x="30" y="14"/>
                </a:lnTo>
                <a:lnTo>
                  <a:pt x="30" y="10"/>
                </a:lnTo>
                <a:lnTo>
                  <a:pt x="30" y="7"/>
                </a:lnTo>
                <a:lnTo>
                  <a:pt x="27" y="7"/>
                </a:lnTo>
                <a:lnTo>
                  <a:pt x="27" y="4"/>
                </a:lnTo>
                <a:lnTo>
                  <a:pt x="23" y="4"/>
                </a:lnTo>
                <a:lnTo>
                  <a:pt x="23" y="0"/>
                </a:lnTo>
                <a:lnTo>
                  <a:pt x="20" y="0"/>
                </a:lnTo>
                <a:lnTo>
                  <a:pt x="17" y="0"/>
                </a:lnTo>
                <a:lnTo>
                  <a:pt x="13" y="0"/>
                </a:lnTo>
                <a:lnTo>
                  <a:pt x="13" y="0"/>
                </a:lnTo>
                <a:lnTo>
                  <a:pt x="10" y="0"/>
                </a:lnTo>
                <a:lnTo>
                  <a:pt x="7" y="0"/>
                </a:lnTo>
                <a:lnTo>
                  <a:pt x="7" y="4"/>
                </a:lnTo>
                <a:lnTo>
                  <a:pt x="3" y="4"/>
                </a:lnTo>
                <a:lnTo>
                  <a:pt x="3" y="7"/>
                </a:lnTo>
                <a:lnTo>
                  <a:pt x="0" y="7"/>
                </a:lnTo>
                <a:lnTo>
                  <a:pt x="0" y="10"/>
                </a:lnTo>
                <a:lnTo>
                  <a:pt x="0" y="14"/>
                </a:lnTo>
                <a:lnTo>
                  <a:pt x="0" y="14"/>
                </a:lnTo>
                <a:lnTo>
                  <a:pt x="0" y="17"/>
                </a:lnTo>
                <a:lnTo>
                  <a:pt x="0" y="20"/>
                </a:lnTo>
                <a:lnTo>
                  <a:pt x="0" y="24"/>
                </a:lnTo>
                <a:lnTo>
                  <a:pt x="3" y="24"/>
                </a:lnTo>
                <a:lnTo>
                  <a:pt x="3" y="27"/>
                </a:lnTo>
                <a:lnTo>
                  <a:pt x="7" y="27"/>
                </a:lnTo>
                <a:lnTo>
                  <a:pt x="7" y="31"/>
                </a:lnTo>
                <a:lnTo>
                  <a:pt x="10" y="31"/>
                </a:lnTo>
                <a:lnTo>
                  <a:pt x="13" y="31"/>
                </a:lnTo>
                <a:lnTo>
                  <a:pt x="13" y="31"/>
                </a:lnTo>
                <a:lnTo>
                  <a:pt x="13" y="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838" name="Freeform 1358">
            <a:extLst>
              <a:ext uri="{FF2B5EF4-FFF2-40B4-BE49-F238E27FC236}">
                <a16:creationId xmlns:a16="http://schemas.microsoft.com/office/drawing/2014/main" id="{9C89F05B-380B-4F1D-A141-827B940152F7}"/>
              </a:ext>
            </a:extLst>
          </p:cNvPr>
          <p:cNvSpPr>
            <a:spLocks/>
          </p:cNvSpPr>
          <p:nvPr/>
        </p:nvSpPr>
        <p:spPr bwMode="auto">
          <a:xfrm>
            <a:off x="7975602" y="4403727"/>
            <a:ext cx="47625" cy="47625"/>
          </a:xfrm>
          <a:custGeom>
            <a:avLst/>
            <a:gdLst>
              <a:gd name="T0" fmla="*/ 13 w 30"/>
              <a:gd name="T1" fmla="*/ 30 h 30"/>
              <a:gd name="T2" fmla="*/ 17 w 30"/>
              <a:gd name="T3" fmla="*/ 30 h 30"/>
              <a:gd name="T4" fmla="*/ 20 w 30"/>
              <a:gd name="T5" fmla="*/ 30 h 30"/>
              <a:gd name="T6" fmla="*/ 23 w 30"/>
              <a:gd name="T7" fmla="*/ 27 h 30"/>
              <a:gd name="T8" fmla="*/ 23 w 30"/>
              <a:gd name="T9" fmla="*/ 27 h 30"/>
              <a:gd name="T10" fmla="*/ 27 w 30"/>
              <a:gd name="T11" fmla="*/ 27 h 30"/>
              <a:gd name="T12" fmla="*/ 27 w 30"/>
              <a:gd name="T13" fmla="*/ 23 h 30"/>
              <a:gd name="T14" fmla="*/ 30 w 30"/>
              <a:gd name="T15" fmla="*/ 20 h 30"/>
              <a:gd name="T16" fmla="*/ 30 w 30"/>
              <a:gd name="T17" fmla="*/ 20 h 30"/>
              <a:gd name="T18" fmla="*/ 30 w 30"/>
              <a:gd name="T19" fmla="*/ 17 h 30"/>
              <a:gd name="T20" fmla="*/ 30 w 30"/>
              <a:gd name="T21" fmla="*/ 13 h 30"/>
              <a:gd name="T22" fmla="*/ 30 w 30"/>
              <a:gd name="T23" fmla="*/ 13 h 30"/>
              <a:gd name="T24" fmla="*/ 30 w 30"/>
              <a:gd name="T25" fmla="*/ 10 h 30"/>
              <a:gd name="T26" fmla="*/ 30 w 30"/>
              <a:gd name="T27" fmla="*/ 7 h 30"/>
              <a:gd name="T28" fmla="*/ 27 w 30"/>
              <a:gd name="T29" fmla="*/ 7 h 30"/>
              <a:gd name="T30" fmla="*/ 27 w 30"/>
              <a:gd name="T31" fmla="*/ 3 h 30"/>
              <a:gd name="T32" fmla="*/ 23 w 30"/>
              <a:gd name="T33" fmla="*/ 3 h 30"/>
              <a:gd name="T34" fmla="*/ 23 w 30"/>
              <a:gd name="T35" fmla="*/ 0 h 30"/>
              <a:gd name="T36" fmla="*/ 20 w 30"/>
              <a:gd name="T37" fmla="*/ 0 h 30"/>
              <a:gd name="T38" fmla="*/ 17 w 30"/>
              <a:gd name="T39" fmla="*/ 0 h 30"/>
              <a:gd name="T40" fmla="*/ 13 w 30"/>
              <a:gd name="T41" fmla="*/ 0 h 30"/>
              <a:gd name="T42" fmla="*/ 13 w 30"/>
              <a:gd name="T43" fmla="*/ 0 h 30"/>
              <a:gd name="T44" fmla="*/ 10 w 30"/>
              <a:gd name="T45" fmla="*/ 0 h 30"/>
              <a:gd name="T46" fmla="*/ 7 w 30"/>
              <a:gd name="T47" fmla="*/ 0 h 30"/>
              <a:gd name="T48" fmla="*/ 7 w 30"/>
              <a:gd name="T49" fmla="*/ 3 h 30"/>
              <a:gd name="T50" fmla="*/ 3 w 30"/>
              <a:gd name="T51" fmla="*/ 3 h 30"/>
              <a:gd name="T52" fmla="*/ 3 w 30"/>
              <a:gd name="T53" fmla="*/ 7 h 30"/>
              <a:gd name="T54" fmla="*/ 0 w 30"/>
              <a:gd name="T55" fmla="*/ 7 h 30"/>
              <a:gd name="T56" fmla="*/ 0 w 30"/>
              <a:gd name="T57" fmla="*/ 10 h 30"/>
              <a:gd name="T58" fmla="*/ 0 w 30"/>
              <a:gd name="T59" fmla="*/ 13 h 30"/>
              <a:gd name="T60" fmla="*/ 0 w 30"/>
              <a:gd name="T61" fmla="*/ 13 h 30"/>
              <a:gd name="T62" fmla="*/ 0 w 30"/>
              <a:gd name="T63" fmla="*/ 17 h 30"/>
              <a:gd name="T64" fmla="*/ 0 w 30"/>
              <a:gd name="T65" fmla="*/ 20 h 30"/>
              <a:gd name="T66" fmla="*/ 0 w 30"/>
              <a:gd name="T67" fmla="*/ 20 h 30"/>
              <a:gd name="T68" fmla="*/ 3 w 30"/>
              <a:gd name="T69" fmla="*/ 23 h 30"/>
              <a:gd name="T70" fmla="*/ 3 w 30"/>
              <a:gd name="T71" fmla="*/ 27 h 30"/>
              <a:gd name="T72" fmla="*/ 7 w 30"/>
              <a:gd name="T73" fmla="*/ 27 h 30"/>
              <a:gd name="T74" fmla="*/ 7 w 30"/>
              <a:gd name="T75" fmla="*/ 27 h 30"/>
              <a:gd name="T76" fmla="*/ 10 w 30"/>
              <a:gd name="T77" fmla="*/ 30 h 30"/>
              <a:gd name="T78" fmla="*/ 13 w 30"/>
              <a:gd name="T79" fmla="*/ 30 h 30"/>
              <a:gd name="T80" fmla="*/ 13 w 30"/>
              <a:gd name="T81" fmla="*/ 30 h 30"/>
              <a:gd name="T82" fmla="*/ 13 w 30"/>
              <a:gd name="T83" fmla="*/ 3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0" h="30">
                <a:moveTo>
                  <a:pt x="13" y="30"/>
                </a:moveTo>
                <a:lnTo>
                  <a:pt x="17" y="30"/>
                </a:lnTo>
                <a:lnTo>
                  <a:pt x="20" y="30"/>
                </a:lnTo>
                <a:lnTo>
                  <a:pt x="23" y="27"/>
                </a:lnTo>
                <a:lnTo>
                  <a:pt x="23" y="27"/>
                </a:lnTo>
                <a:lnTo>
                  <a:pt x="27" y="27"/>
                </a:lnTo>
                <a:lnTo>
                  <a:pt x="27" y="23"/>
                </a:lnTo>
                <a:lnTo>
                  <a:pt x="30" y="20"/>
                </a:lnTo>
                <a:lnTo>
                  <a:pt x="30" y="20"/>
                </a:lnTo>
                <a:lnTo>
                  <a:pt x="30" y="17"/>
                </a:lnTo>
                <a:lnTo>
                  <a:pt x="30" y="13"/>
                </a:lnTo>
                <a:lnTo>
                  <a:pt x="30" y="13"/>
                </a:lnTo>
                <a:lnTo>
                  <a:pt x="30" y="10"/>
                </a:lnTo>
                <a:lnTo>
                  <a:pt x="30" y="7"/>
                </a:lnTo>
                <a:lnTo>
                  <a:pt x="27" y="7"/>
                </a:lnTo>
                <a:lnTo>
                  <a:pt x="27" y="3"/>
                </a:lnTo>
                <a:lnTo>
                  <a:pt x="23" y="3"/>
                </a:lnTo>
                <a:lnTo>
                  <a:pt x="23" y="0"/>
                </a:lnTo>
                <a:lnTo>
                  <a:pt x="20" y="0"/>
                </a:lnTo>
                <a:lnTo>
                  <a:pt x="17" y="0"/>
                </a:lnTo>
                <a:lnTo>
                  <a:pt x="13" y="0"/>
                </a:lnTo>
                <a:lnTo>
                  <a:pt x="13" y="0"/>
                </a:lnTo>
                <a:lnTo>
                  <a:pt x="10" y="0"/>
                </a:lnTo>
                <a:lnTo>
                  <a:pt x="7" y="0"/>
                </a:lnTo>
                <a:lnTo>
                  <a:pt x="7" y="3"/>
                </a:lnTo>
                <a:lnTo>
                  <a:pt x="3" y="3"/>
                </a:lnTo>
                <a:lnTo>
                  <a:pt x="3" y="7"/>
                </a:lnTo>
                <a:lnTo>
                  <a:pt x="0" y="7"/>
                </a:lnTo>
                <a:lnTo>
                  <a:pt x="0" y="10"/>
                </a:lnTo>
                <a:lnTo>
                  <a:pt x="0" y="13"/>
                </a:lnTo>
                <a:lnTo>
                  <a:pt x="0" y="13"/>
                </a:lnTo>
                <a:lnTo>
                  <a:pt x="0" y="17"/>
                </a:lnTo>
                <a:lnTo>
                  <a:pt x="0" y="20"/>
                </a:lnTo>
                <a:lnTo>
                  <a:pt x="0" y="20"/>
                </a:lnTo>
                <a:lnTo>
                  <a:pt x="3" y="23"/>
                </a:lnTo>
                <a:lnTo>
                  <a:pt x="3" y="27"/>
                </a:lnTo>
                <a:lnTo>
                  <a:pt x="7" y="27"/>
                </a:lnTo>
                <a:lnTo>
                  <a:pt x="7" y="27"/>
                </a:lnTo>
                <a:lnTo>
                  <a:pt x="10" y="30"/>
                </a:lnTo>
                <a:lnTo>
                  <a:pt x="13" y="30"/>
                </a:lnTo>
                <a:lnTo>
                  <a:pt x="13" y="30"/>
                </a:lnTo>
                <a:lnTo>
                  <a:pt x="13" y="3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7839" name="Freeform 1359">
            <a:extLst>
              <a:ext uri="{FF2B5EF4-FFF2-40B4-BE49-F238E27FC236}">
                <a16:creationId xmlns:a16="http://schemas.microsoft.com/office/drawing/2014/main" id="{39EF2E7C-7ECC-4190-8FF0-4CF28A8641C2}"/>
              </a:ext>
            </a:extLst>
          </p:cNvPr>
          <p:cNvSpPr>
            <a:spLocks/>
          </p:cNvSpPr>
          <p:nvPr/>
        </p:nvSpPr>
        <p:spPr bwMode="auto">
          <a:xfrm>
            <a:off x="3852865" y="4419602"/>
            <a:ext cx="47625" cy="53975"/>
          </a:xfrm>
          <a:custGeom>
            <a:avLst/>
            <a:gdLst>
              <a:gd name="T0" fmla="*/ 13 w 30"/>
              <a:gd name="T1" fmla="*/ 30 h 34"/>
              <a:gd name="T2" fmla="*/ 16 w 30"/>
              <a:gd name="T3" fmla="*/ 34 h 34"/>
              <a:gd name="T4" fmla="*/ 20 w 30"/>
              <a:gd name="T5" fmla="*/ 30 h 34"/>
              <a:gd name="T6" fmla="*/ 23 w 30"/>
              <a:gd name="T7" fmla="*/ 30 h 34"/>
              <a:gd name="T8" fmla="*/ 23 w 30"/>
              <a:gd name="T9" fmla="*/ 30 h 34"/>
              <a:gd name="T10" fmla="*/ 26 w 30"/>
              <a:gd name="T11" fmla="*/ 27 h 34"/>
              <a:gd name="T12" fmla="*/ 26 w 30"/>
              <a:gd name="T13" fmla="*/ 27 h 34"/>
              <a:gd name="T14" fmla="*/ 30 w 30"/>
              <a:gd name="T15" fmla="*/ 24 h 34"/>
              <a:gd name="T16" fmla="*/ 30 w 30"/>
              <a:gd name="T17" fmla="*/ 24 h 34"/>
              <a:gd name="T18" fmla="*/ 30 w 30"/>
              <a:gd name="T19" fmla="*/ 20 h 34"/>
              <a:gd name="T20" fmla="*/ 30 w 30"/>
              <a:gd name="T21" fmla="*/ 17 h 34"/>
              <a:gd name="T22" fmla="*/ 30 w 30"/>
              <a:gd name="T23" fmla="*/ 13 h 34"/>
              <a:gd name="T24" fmla="*/ 30 w 30"/>
              <a:gd name="T25" fmla="*/ 13 h 34"/>
              <a:gd name="T26" fmla="*/ 30 w 30"/>
              <a:gd name="T27" fmla="*/ 10 h 34"/>
              <a:gd name="T28" fmla="*/ 26 w 30"/>
              <a:gd name="T29" fmla="*/ 7 h 34"/>
              <a:gd name="T30" fmla="*/ 26 w 30"/>
              <a:gd name="T31" fmla="*/ 7 h 34"/>
              <a:gd name="T32" fmla="*/ 23 w 30"/>
              <a:gd name="T33" fmla="*/ 3 h 34"/>
              <a:gd name="T34" fmla="*/ 23 w 30"/>
              <a:gd name="T35" fmla="*/ 3 h 34"/>
              <a:gd name="T36" fmla="*/ 20 w 30"/>
              <a:gd name="T37" fmla="*/ 3 h 34"/>
              <a:gd name="T38" fmla="*/ 16 w 30"/>
              <a:gd name="T39" fmla="*/ 0 h 34"/>
              <a:gd name="T40" fmla="*/ 13 w 30"/>
              <a:gd name="T41" fmla="*/ 0 h 34"/>
              <a:gd name="T42" fmla="*/ 13 w 30"/>
              <a:gd name="T43" fmla="*/ 0 h 34"/>
              <a:gd name="T44" fmla="*/ 10 w 30"/>
              <a:gd name="T45" fmla="*/ 3 h 34"/>
              <a:gd name="T46" fmla="*/ 6 w 30"/>
              <a:gd name="T47" fmla="*/ 3 h 34"/>
              <a:gd name="T48" fmla="*/ 6 w 30"/>
              <a:gd name="T49" fmla="*/ 3 h 34"/>
              <a:gd name="T50" fmla="*/ 3 w 30"/>
              <a:gd name="T51" fmla="*/ 7 h 34"/>
              <a:gd name="T52" fmla="*/ 3 w 30"/>
              <a:gd name="T53" fmla="*/ 7 h 34"/>
              <a:gd name="T54" fmla="*/ 0 w 30"/>
              <a:gd name="T55" fmla="*/ 10 h 34"/>
              <a:gd name="T56" fmla="*/ 0 w 30"/>
              <a:gd name="T57" fmla="*/ 13 h 34"/>
              <a:gd name="T58" fmla="*/ 0 w 30"/>
              <a:gd name="T59" fmla="*/ 13 h 34"/>
              <a:gd name="T60" fmla="*/ 0 w 30"/>
              <a:gd name="T61" fmla="*/ 17 h 34"/>
              <a:gd name="T62" fmla="*/ 0 w 30"/>
              <a:gd name="T63" fmla="*/ 20 h 34"/>
              <a:gd name="T64" fmla="*/ 0 w 30"/>
              <a:gd name="T65" fmla="*/ 24 h 34"/>
              <a:gd name="T66" fmla="*/ 0 w 30"/>
              <a:gd name="T67" fmla="*/ 24 h 34"/>
              <a:gd name="T68" fmla="*/ 3 w 30"/>
              <a:gd name="T69" fmla="*/ 27 h 34"/>
              <a:gd name="T70" fmla="*/ 3 w 30"/>
              <a:gd name="T71" fmla="*/ 27 h 34"/>
              <a:gd name="T72" fmla="*/ 6 w 30"/>
              <a:gd name="T73" fmla="*/ 30 h 34"/>
              <a:gd name="T74" fmla="*/ 6 w 30"/>
              <a:gd name="T75" fmla="*/ 30 h 34"/>
              <a:gd name="T76" fmla="*/ 10 w 30"/>
              <a:gd name="T77" fmla="*/ 30 h 34"/>
              <a:gd name="T78" fmla="*/ 13 w 30"/>
              <a:gd name="T79" fmla="*/ 34 h 34"/>
              <a:gd name="T80" fmla="*/ 13 w 30"/>
              <a:gd name="T81" fmla="*/ 34 h 34"/>
              <a:gd name="T82" fmla="*/ 13 w 30"/>
              <a:gd name="T83" fmla="*/ 34 h 34"/>
              <a:gd name="T84" fmla="*/ 13 w 30"/>
              <a:gd name="T85" fmla="*/ 3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0" h="34">
                <a:moveTo>
                  <a:pt x="13" y="30"/>
                </a:moveTo>
                <a:lnTo>
                  <a:pt x="16" y="34"/>
                </a:lnTo>
                <a:lnTo>
                  <a:pt x="20" y="30"/>
                </a:lnTo>
                <a:lnTo>
                  <a:pt x="23" y="30"/>
                </a:lnTo>
                <a:lnTo>
                  <a:pt x="23" y="30"/>
                </a:lnTo>
                <a:lnTo>
                  <a:pt x="26" y="27"/>
                </a:lnTo>
                <a:lnTo>
                  <a:pt x="26" y="27"/>
                </a:lnTo>
                <a:lnTo>
                  <a:pt x="30" y="24"/>
                </a:lnTo>
                <a:lnTo>
                  <a:pt x="30" y="24"/>
                </a:lnTo>
                <a:lnTo>
                  <a:pt x="30" y="20"/>
                </a:lnTo>
                <a:lnTo>
                  <a:pt x="30" y="17"/>
                </a:lnTo>
                <a:lnTo>
                  <a:pt x="30" y="13"/>
                </a:lnTo>
                <a:lnTo>
                  <a:pt x="30" y="13"/>
                </a:lnTo>
                <a:lnTo>
                  <a:pt x="30" y="10"/>
                </a:lnTo>
                <a:lnTo>
                  <a:pt x="26" y="7"/>
                </a:lnTo>
                <a:lnTo>
                  <a:pt x="26" y="7"/>
                </a:lnTo>
                <a:lnTo>
                  <a:pt x="23" y="3"/>
                </a:lnTo>
                <a:lnTo>
                  <a:pt x="23" y="3"/>
                </a:lnTo>
                <a:lnTo>
                  <a:pt x="20" y="3"/>
                </a:lnTo>
                <a:lnTo>
                  <a:pt x="16" y="0"/>
                </a:lnTo>
                <a:lnTo>
                  <a:pt x="13" y="0"/>
                </a:lnTo>
                <a:lnTo>
                  <a:pt x="13" y="0"/>
                </a:lnTo>
                <a:lnTo>
                  <a:pt x="10" y="3"/>
                </a:lnTo>
                <a:lnTo>
                  <a:pt x="6" y="3"/>
                </a:lnTo>
                <a:lnTo>
                  <a:pt x="6" y="3"/>
                </a:lnTo>
                <a:lnTo>
                  <a:pt x="3" y="7"/>
                </a:lnTo>
                <a:lnTo>
                  <a:pt x="3" y="7"/>
                </a:lnTo>
                <a:lnTo>
                  <a:pt x="0" y="10"/>
                </a:lnTo>
                <a:lnTo>
                  <a:pt x="0" y="13"/>
                </a:lnTo>
                <a:lnTo>
                  <a:pt x="0" y="13"/>
                </a:lnTo>
                <a:lnTo>
                  <a:pt x="0" y="17"/>
                </a:lnTo>
                <a:lnTo>
                  <a:pt x="0" y="20"/>
                </a:lnTo>
                <a:lnTo>
                  <a:pt x="0" y="24"/>
                </a:lnTo>
                <a:lnTo>
                  <a:pt x="0" y="24"/>
                </a:lnTo>
                <a:lnTo>
                  <a:pt x="3" y="27"/>
                </a:lnTo>
                <a:lnTo>
                  <a:pt x="3" y="27"/>
                </a:lnTo>
                <a:lnTo>
                  <a:pt x="6" y="30"/>
                </a:lnTo>
                <a:lnTo>
                  <a:pt x="6" y="30"/>
                </a:lnTo>
                <a:lnTo>
                  <a:pt x="10" y="30"/>
                </a:lnTo>
                <a:lnTo>
                  <a:pt x="13" y="34"/>
                </a:lnTo>
                <a:lnTo>
                  <a:pt x="13" y="34"/>
                </a:lnTo>
                <a:lnTo>
                  <a:pt x="13" y="34"/>
                </a:lnTo>
                <a:lnTo>
                  <a:pt x="13" y="3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277972" name="Group 1492">
            <a:extLst>
              <a:ext uri="{FF2B5EF4-FFF2-40B4-BE49-F238E27FC236}">
                <a16:creationId xmlns:a16="http://schemas.microsoft.com/office/drawing/2014/main" id="{D839DBAB-E2C9-4B55-AD1F-D29120DBF7A1}"/>
              </a:ext>
            </a:extLst>
          </p:cNvPr>
          <p:cNvGrpSpPr>
            <a:grpSpLocks/>
          </p:cNvGrpSpPr>
          <p:nvPr/>
        </p:nvGrpSpPr>
        <p:grpSpPr bwMode="auto">
          <a:xfrm>
            <a:off x="3548064" y="1030290"/>
            <a:ext cx="6159500" cy="5456237"/>
            <a:chOff x="1515" y="649"/>
            <a:chExt cx="3880" cy="3437"/>
          </a:xfrm>
        </p:grpSpPr>
        <p:sp>
          <p:nvSpPr>
            <p:cNvPr id="277840" name="Line 1360">
              <a:extLst>
                <a:ext uri="{FF2B5EF4-FFF2-40B4-BE49-F238E27FC236}">
                  <a16:creationId xmlns:a16="http://schemas.microsoft.com/office/drawing/2014/main" id="{B674E91B-C74D-4434-BEB2-DD179779BA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15" y="649"/>
              <a:ext cx="1" cy="3437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7841" name="Line 1361">
              <a:extLst>
                <a:ext uri="{FF2B5EF4-FFF2-40B4-BE49-F238E27FC236}">
                  <a16:creationId xmlns:a16="http://schemas.microsoft.com/office/drawing/2014/main" id="{71A18BE3-D411-49B6-AEDB-7C22C60F7F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35" y="649"/>
              <a:ext cx="1" cy="3437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7842" name="Line 1362">
              <a:extLst>
                <a:ext uri="{FF2B5EF4-FFF2-40B4-BE49-F238E27FC236}">
                  <a16:creationId xmlns:a16="http://schemas.microsoft.com/office/drawing/2014/main" id="{1BA00549-3D38-4D3F-BFDF-CBB3C18C4A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83" y="649"/>
              <a:ext cx="1" cy="3437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7843" name="Line 1363">
              <a:extLst>
                <a:ext uri="{FF2B5EF4-FFF2-40B4-BE49-F238E27FC236}">
                  <a16:creationId xmlns:a16="http://schemas.microsoft.com/office/drawing/2014/main" id="{78FE0B48-152C-4212-B506-4D5CCFF8E0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94" y="649"/>
              <a:ext cx="1" cy="3437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77844" name="Rectangle 1364">
            <a:extLst>
              <a:ext uri="{FF2B5EF4-FFF2-40B4-BE49-F238E27FC236}">
                <a16:creationId xmlns:a16="http://schemas.microsoft.com/office/drawing/2014/main" id="{8F81ED84-445E-4D2F-BB56-7A6776B05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7688" y="1047751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845" name="Rectangle 1365">
            <a:extLst>
              <a:ext uri="{FF2B5EF4-FFF2-40B4-BE49-F238E27FC236}">
                <a16:creationId xmlns:a16="http://schemas.microsoft.com/office/drawing/2014/main" id="{2B790F00-2982-4709-B5BF-ADC1F7A6C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5312" y="1047751"/>
            <a:ext cx="10900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endParaRPr lang="pt-BR" altLang="pt-BR"/>
          </a:p>
        </p:txBody>
      </p:sp>
      <p:sp>
        <p:nvSpPr>
          <p:cNvPr id="277846" name="Rectangle 1366">
            <a:extLst>
              <a:ext uri="{FF2B5EF4-FFF2-40B4-BE49-F238E27FC236}">
                <a16:creationId xmlns:a16="http://schemas.microsoft.com/office/drawing/2014/main" id="{4F452397-A94D-4863-ADE3-B56F88DBE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1675" y="1047751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endParaRPr lang="pt-BR" altLang="pt-BR"/>
          </a:p>
        </p:txBody>
      </p:sp>
      <p:sp>
        <p:nvSpPr>
          <p:cNvPr id="277847" name="Rectangle 1367">
            <a:extLst>
              <a:ext uri="{FF2B5EF4-FFF2-40B4-BE49-F238E27FC236}">
                <a16:creationId xmlns:a16="http://schemas.microsoft.com/office/drawing/2014/main" id="{604B8767-3190-451B-BB80-9B30210FB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00" y="1047751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848" name="Rectangle 1368">
            <a:extLst>
              <a:ext uri="{FF2B5EF4-FFF2-40B4-BE49-F238E27FC236}">
                <a16:creationId xmlns:a16="http://schemas.microsoft.com/office/drawing/2014/main" id="{83A53E64-2722-422D-94EF-A2F735B65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275" y="1047751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849" name="Rectangle 1369">
            <a:extLst>
              <a:ext uri="{FF2B5EF4-FFF2-40B4-BE49-F238E27FC236}">
                <a16:creationId xmlns:a16="http://schemas.microsoft.com/office/drawing/2014/main" id="{08C824C3-5A52-42C3-AA23-B9F09FA65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104775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277850" name="Rectangle 1370">
            <a:extLst>
              <a:ext uri="{FF2B5EF4-FFF2-40B4-BE49-F238E27FC236}">
                <a16:creationId xmlns:a16="http://schemas.microsoft.com/office/drawing/2014/main" id="{D5707AD5-CE64-4B91-8094-354EEDD54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1047751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851" name="Rectangle 1371">
            <a:extLst>
              <a:ext uri="{FF2B5EF4-FFF2-40B4-BE49-F238E27FC236}">
                <a16:creationId xmlns:a16="http://schemas.microsoft.com/office/drawing/2014/main" id="{BEAB2276-5576-494B-B0E1-99762B7D9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6638" y="1047751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852" name="Rectangle 1372">
            <a:extLst>
              <a:ext uri="{FF2B5EF4-FFF2-40B4-BE49-F238E27FC236}">
                <a16:creationId xmlns:a16="http://schemas.microsoft.com/office/drawing/2014/main" id="{86D929B0-9C62-446B-B851-B8E327D0C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5850" y="1047751"/>
            <a:ext cx="59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853" name="Rectangle 1373">
            <a:extLst>
              <a:ext uri="{FF2B5EF4-FFF2-40B4-BE49-F238E27FC236}">
                <a16:creationId xmlns:a16="http://schemas.microsoft.com/office/drawing/2014/main" id="{7BAB3F9A-E4D8-4E69-8036-4940516D7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4589" y="104775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277854" name="Rectangle 1374">
            <a:extLst>
              <a:ext uri="{FF2B5EF4-FFF2-40B4-BE49-F238E27FC236}">
                <a16:creationId xmlns:a16="http://schemas.microsoft.com/office/drawing/2014/main" id="{26BF416A-A514-4F53-BB73-22D60586E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047751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/>
          </a:p>
        </p:txBody>
      </p:sp>
      <p:sp>
        <p:nvSpPr>
          <p:cNvPr id="277855" name="Rectangle 1375">
            <a:extLst>
              <a:ext uri="{FF2B5EF4-FFF2-40B4-BE49-F238E27FC236}">
                <a16:creationId xmlns:a16="http://schemas.microsoft.com/office/drawing/2014/main" id="{D0277DF1-A9D3-4C28-9671-BACF2B448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5088" y="1047751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856" name="Rectangle 1376">
            <a:extLst>
              <a:ext uri="{FF2B5EF4-FFF2-40B4-BE49-F238E27FC236}">
                <a16:creationId xmlns:a16="http://schemas.microsoft.com/office/drawing/2014/main" id="{8DCE2683-8036-4EF6-84EC-4BA45C37D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4299" y="1047751"/>
            <a:ext cx="4007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857" name="Rectangle 1377">
            <a:extLst>
              <a:ext uri="{FF2B5EF4-FFF2-40B4-BE49-F238E27FC236}">
                <a16:creationId xmlns:a16="http://schemas.microsoft.com/office/drawing/2014/main" id="{6568FD3F-7212-43E3-B77D-EA73587D9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813" y="104775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pt-BR" altLang="pt-BR"/>
          </a:p>
        </p:txBody>
      </p:sp>
      <p:sp>
        <p:nvSpPr>
          <p:cNvPr id="277858" name="Rectangle 1378">
            <a:extLst>
              <a:ext uri="{FF2B5EF4-FFF2-40B4-BE49-F238E27FC236}">
                <a16:creationId xmlns:a16="http://schemas.microsoft.com/office/drawing/2014/main" id="{91D4DB99-B85B-4BC6-BE94-432A58E89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413" y="104775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277859" name="Rectangle 1379">
            <a:extLst>
              <a:ext uri="{FF2B5EF4-FFF2-40B4-BE49-F238E27FC236}">
                <a16:creationId xmlns:a16="http://schemas.microsoft.com/office/drawing/2014/main" id="{23EC1783-3546-4E3E-A0F7-5587D2830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7664" y="1047751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860" name="Rectangle 1380">
            <a:extLst>
              <a:ext uri="{FF2B5EF4-FFF2-40B4-BE49-F238E27FC236}">
                <a16:creationId xmlns:a16="http://schemas.microsoft.com/office/drawing/2014/main" id="{A0776455-E19F-4A84-AA99-23C98E64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1638" y="1047751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endParaRPr lang="pt-BR" altLang="pt-BR"/>
          </a:p>
        </p:txBody>
      </p:sp>
      <p:sp>
        <p:nvSpPr>
          <p:cNvPr id="277861" name="Rectangle 1381">
            <a:extLst>
              <a:ext uri="{FF2B5EF4-FFF2-40B4-BE49-F238E27FC236}">
                <a16:creationId xmlns:a16="http://schemas.microsoft.com/office/drawing/2014/main" id="{D9F1A7E7-A22A-4B97-BEB2-AC8BE86C0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9263" y="104775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862" name="Rectangle 1382">
            <a:extLst>
              <a:ext uri="{FF2B5EF4-FFF2-40B4-BE49-F238E27FC236}">
                <a16:creationId xmlns:a16="http://schemas.microsoft.com/office/drawing/2014/main" id="{792ED0B8-8254-4AE7-9C8A-9CA23D6BA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4514" y="1047751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863" name="Rectangle 1383">
            <a:extLst>
              <a:ext uri="{FF2B5EF4-FFF2-40B4-BE49-F238E27FC236}">
                <a16:creationId xmlns:a16="http://schemas.microsoft.com/office/drawing/2014/main" id="{35E25BD5-77D3-47C9-A192-C20036227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8488" y="1047751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/>
          </a:p>
        </p:txBody>
      </p:sp>
      <p:sp>
        <p:nvSpPr>
          <p:cNvPr id="277864" name="Rectangle 1384">
            <a:extLst>
              <a:ext uri="{FF2B5EF4-FFF2-40B4-BE49-F238E27FC236}">
                <a16:creationId xmlns:a16="http://schemas.microsoft.com/office/drawing/2014/main" id="{A3577055-A2C8-4D82-BC8A-07146198AD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104775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endParaRPr lang="pt-BR" altLang="pt-BR"/>
          </a:p>
        </p:txBody>
      </p:sp>
      <p:sp>
        <p:nvSpPr>
          <p:cNvPr id="277865" name="Rectangle 1385">
            <a:extLst>
              <a:ext uri="{FF2B5EF4-FFF2-40B4-BE49-F238E27FC236}">
                <a16:creationId xmlns:a16="http://schemas.microsoft.com/office/drawing/2014/main" id="{732FC9A3-A83D-4E72-A4A1-1C99929F8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8251" y="1047751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866" name="Rectangle 1386">
            <a:extLst>
              <a:ext uri="{FF2B5EF4-FFF2-40B4-BE49-F238E27FC236}">
                <a16:creationId xmlns:a16="http://schemas.microsoft.com/office/drawing/2014/main" id="{67CD7BD1-428A-43F7-BC53-F7633C7CC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75" y="1047751"/>
            <a:ext cx="12984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867" name="Rectangle 1387">
            <a:extLst>
              <a:ext uri="{FF2B5EF4-FFF2-40B4-BE49-F238E27FC236}">
                <a16:creationId xmlns:a16="http://schemas.microsoft.com/office/drawing/2014/main" id="{87F754DD-8796-4201-B5A4-6CE4C0782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75" y="1047751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endParaRPr lang="pt-BR" altLang="pt-BR"/>
          </a:p>
        </p:txBody>
      </p:sp>
      <p:sp>
        <p:nvSpPr>
          <p:cNvPr id="277868" name="Rectangle 1388">
            <a:extLst>
              <a:ext uri="{FF2B5EF4-FFF2-40B4-BE49-F238E27FC236}">
                <a16:creationId xmlns:a16="http://schemas.microsoft.com/office/drawing/2014/main" id="{A3D5D236-4B15-413A-8B48-020B9FD98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2089" y="1047751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869" name="Rectangle 1389">
            <a:extLst>
              <a:ext uri="{FF2B5EF4-FFF2-40B4-BE49-F238E27FC236}">
                <a16:creationId xmlns:a16="http://schemas.microsoft.com/office/drawing/2014/main" id="{4AD83BE2-C3EF-442C-BCEE-5A2D01436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4475" y="1047751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870" name="Rectangle 1390">
            <a:extLst>
              <a:ext uri="{FF2B5EF4-FFF2-40B4-BE49-F238E27FC236}">
                <a16:creationId xmlns:a16="http://schemas.microsoft.com/office/drawing/2014/main" id="{38F27D7A-0C86-405D-8E11-D9227E649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2100" y="104775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277871" name="Rectangle 1391">
            <a:extLst>
              <a:ext uri="{FF2B5EF4-FFF2-40B4-BE49-F238E27FC236}">
                <a16:creationId xmlns:a16="http://schemas.microsoft.com/office/drawing/2014/main" id="{498ABBF8-2882-40AA-840C-4DB1B2BBA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8937" y="1047751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872" name="Rectangle 1392">
            <a:extLst>
              <a:ext uri="{FF2B5EF4-FFF2-40B4-BE49-F238E27FC236}">
                <a16:creationId xmlns:a16="http://schemas.microsoft.com/office/drawing/2014/main" id="{60692711-7644-42B5-AAD5-8C357204C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9425" y="1047751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873" name="Rectangle 1393">
            <a:extLst>
              <a:ext uri="{FF2B5EF4-FFF2-40B4-BE49-F238E27FC236}">
                <a16:creationId xmlns:a16="http://schemas.microsoft.com/office/drawing/2014/main" id="{3467142F-5147-482B-B55F-C621F9E29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7050" y="1047751"/>
            <a:ext cx="59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874" name="Rectangle 1394">
            <a:extLst>
              <a:ext uri="{FF2B5EF4-FFF2-40B4-BE49-F238E27FC236}">
                <a16:creationId xmlns:a16="http://schemas.microsoft.com/office/drawing/2014/main" id="{85AD15B4-9021-43A4-91B2-CA3E49995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89" y="104775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277875" name="Rectangle 1395">
            <a:extLst>
              <a:ext uri="{FF2B5EF4-FFF2-40B4-BE49-F238E27FC236}">
                <a16:creationId xmlns:a16="http://schemas.microsoft.com/office/drawing/2014/main" id="{CC676A11-D6F0-40C4-BE96-EAF7208D6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1047751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/>
          </a:p>
        </p:txBody>
      </p:sp>
      <p:sp>
        <p:nvSpPr>
          <p:cNvPr id="277876" name="Rectangle 1396">
            <a:extLst>
              <a:ext uri="{FF2B5EF4-FFF2-40B4-BE49-F238E27FC236}">
                <a16:creationId xmlns:a16="http://schemas.microsoft.com/office/drawing/2014/main" id="{C4323166-BB62-4BA5-B4BD-E2BC602F1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7875" y="1047751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877" name="Rectangle 1397">
            <a:extLst>
              <a:ext uri="{FF2B5EF4-FFF2-40B4-BE49-F238E27FC236}">
                <a16:creationId xmlns:a16="http://schemas.microsoft.com/office/drawing/2014/main" id="{58E63B46-DA99-4547-9969-86C66B3D5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499" y="1047751"/>
            <a:ext cx="4007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878" name="Rectangle 1398">
            <a:extLst>
              <a:ext uri="{FF2B5EF4-FFF2-40B4-BE49-F238E27FC236}">
                <a16:creationId xmlns:a16="http://schemas.microsoft.com/office/drawing/2014/main" id="{1F737DDB-EA74-459F-91FE-B475FC58F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013" y="104775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pt-BR" altLang="pt-BR"/>
          </a:p>
        </p:txBody>
      </p:sp>
      <p:sp>
        <p:nvSpPr>
          <p:cNvPr id="277879" name="Rectangle 1399">
            <a:extLst>
              <a:ext uri="{FF2B5EF4-FFF2-40B4-BE49-F238E27FC236}">
                <a16:creationId xmlns:a16="http://schemas.microsoft.com/office/drawing/2014/main" id="{1E66C083-92F0-4AC7-B11D-19ADA767A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3613" y="104775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277880" name="Rectangle 1400">
            <a:extLst>
              <a:ext uri="{FF2B5EF4-FFF2-40B4-BE49-F238E27FC236}">
                <a16:creationId xmlns:a16="http://schemas.microsoft.com/office/drawing/2014/main" id="{65E1F332-7E9B-4EE9-A25D-F6BE761CA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8864" y="1047751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881" name="Rectangle 1401">
            <a:extLst>
              <a:ext uri="{FF2B5EF4-FFF2-40B4-BE49-F238E27FC236}">
                <a16:creationId xmlns:a16="http://schemas.microsoft.com/office/drawing/2014/main" id="{871CEAB2-7666-447A-BE6C-B0BA91669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8075" y="104775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882" name="Rectangle 1402">
            <a:extLst>
              <a:ext uri="{FF2B5EF4-FFF2-40B4-BE49-F238E27FC236}">
                <a16:creationId xmlns:a16="http://schemas.microsoft.com/office/drawing/2014/main" id="{F313F5AA-604D-4D9B-9735-1F5304D42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8088" y="104775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883" name="Rectangle 1403">
            <a:extLst>
              <a:ext uri="{FF2B5EF4-FFF2-40B4-BE49-F238E27FC236}">
                <a16:creationId xmlns:a16="http://schemas.microsoft.com/office/drawing/2014/main" id="{47BE6490-30AA-4AB7-9304-8727E6C8D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688" y="1047751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/>
          </a:p>
        </p:txBody>
      </p:sp>
      <p:sp>
        <p:nvSpPr>
          <p:cNvPr id="277884" name="Rectangle 1404">
            <a:extLst>
              <a:ext uri="{FF2B5EF4-FFF2-40B4-BE49-F238E27FC236}">
                <a16:creationId xmlns:a16="http://schemas.microsoft.com/office/drawing/2014/main" id="{77B07F41-93C0-45DD-AD1E-63D8E9440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5413" y="104775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pt-BR" altLang="pt-BR"/>
          </a:p>
        </p:txBody>
      </p:sp>
      <p:sp>
        <p:nvSpPr>
          <p:cNvPr id="277885" name="Rectangle 1405">
            <a:extLst>
              <a:ext uri="{FF2B5EF4-FFF2-40B4-BE49-F238E27FC236}">
                <a16:creationId xmlns:a16="http://schemas.microsoft.com/office/drawing/2014/main" id="{55DA199F-500C-4F0F-97F9-F0A03658C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013" y="104775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886" name="Rectangle 1406">
            <a:extLst>
              <a:ext uri="{FF2B5EF4-FFF2-40B4-BE49-F238E27FC236}">
                <a16:creationId xmlns:a16="http://schemas.microsoft.com/office/drawing/2014/main" id="{6078050E-EFDA-44CA-8C6F-262BD25B8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2263" y="104775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887" name="Rectangle 1407">
            <a:extLst>
              <a:ext uri="{FF2B5EF4-FFF2-40B4-BE49-F238E27FC236}">
                <a16:creationId xmlns:a16="http://schemas.microsoft.com/office/drawing/2014/main" id="{299F28C5-C7D2-4962-9164-5A26E01A6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3863" y="1047751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/</a:t>
            </a:r>
            <a:endParaRPr lang="pt-BR" altLang="pt-BR"/>
          </a:p>
        </p:txBody>
      </p:sp>
      <p:sp>
        <p:nvSpPr>
          <p:cNvPr id="277888" name="Rectangle 1408">
            <a:extLst>
              <a:ext uri="{FF2B5EF4-FFF2-40B4-BE49-F238E27FC236}">
                <a16:creationId xmlns:a16="http://schemas.microsoft.com/office/drawing/2014/main" id="{6E532344-97D6-4C9D-819C-2B63CDC32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1490" y="1047750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889" name="Rectangle 1409">
            <a:extLst>
              <a:ext uri="{FF2B5EF4-FFF2-40B4-BE49-F238E27FC236}">
                <a16:creationId xmlns:a16="http://schemas.microsoft.com/office/drawing/2014/main" id="{59FDE272-ADEC-4712-8453-A1FF88BCC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1" y="1254126"/>
            <a:ext cx="59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890" name="Rectangle 1410">
            <a:extLst>
              <a:ext uri="{FF2B5EF4-FFF2-40B4-BE49-F238E27FC236}">
                <a16:creationId xmlns:a16="http://schemas.microsoft.com/office/drawing/2014/main" id="{B9FE938D-1CBC-4819-B6B7-D70BFAB9D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2100" y="1254126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891" name="Rectangle 1411">
            <a:extLst>
              <a:ext uri="{FF2B5EF4-FFF2-40B4-BE49-F238E27FC236}">
                <a16:creationId xmlns:a16="http://schemas.microsoft.com/office/drawing/2014/main" id="{5B2D65EC-5265-42A9-9B8A-2B03BC65D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8939" y="1254126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277892" name="Rectangle 1412">
            <a:extLst>
              <a:ext uri="{FF2B5EF4-FFF2-40B4-BE49-F238E27FC236}">
                <a16:creationId xmlns:a16="http://schemas.microsoft.com/office/drawing/2014/main" id="{4F8266CA-A866-4C1B-BBB4-E53D6874D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8950" y="1254126"/>
            <a:ext cx="4007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893" name="Rectangle 1413">
            <a:extLst>
              <a:ext uri="{FF2B5EF4-FFF2-40B4-BE49-F238E27FC236}">
                <a16:creationId xmlns:a16="http://schemas.microsoft.com/office/drawing/2014/main" id="{DF7F3EFD-380A-4EE6-82B8-D1926D8D4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7049" y="1254126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894" name="Rectangle 1414">
            <a:extLst>
              <a:ext uri="{FF2B5EF4-FFF2-40B4-BE49-F238E27FC236}">
                <a16:creationId xmlns:a16="http://schemas.microsoft.com/office/drawing/2014/main" id="{80707229-B746-42DA-A6F5-E2FF33BA3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1254126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895" name="Rectangle 1415">
            <a:extLst>
              <a:ext uri="{FF2B5EF4-FFF2-40B4-BE49-F238E27FC236}">
                <a16:creationId xmlns:a16="http://schemas.microsoft.com/office/drawing/2014/main" id="{C6D73BB1-E7BD-497C-BC80-AD9FF5674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5163" y="1254126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896" name="Rectangle 1416">
            <a:extLst>
              <a:ext uri="{FF2B5EF4-FFF2-40B4-BE49-F238E27FC236}">
                <a16:creationId xmlns:a16="http://schemas.microsoft.com/office/drawing/2014/main" id="{1E13532B-068B-4FC3-A2A5-92ABDE3E1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254126"/>
            <a:ext cx="59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897" name="Rectangle 1417">
            <a:extLst>
              <a:ext uri="{FF2B5EF4-FFF2-40B4-BE49-F238E27FC236}">
                <a16:creationId xmlns:a16="http://schemas.microsoft.com/office/drawing/2014/main" id="{E24BAF17-A92E-4A03-9E7C-3B34BE321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1" y="1254126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898" name="Rectangle 1418">
            <a:extLst>
              <a:ext uri="{FF2B5EF4-FFF2-40B4-BE49-F238E27FC236}">
                <a16:creationId xmlns:a16="http://schemas.microsoft.com/office/drawing/2014/main" id="{B929785B-1410-4A2B-B774-72A52A538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25" y="1254126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endParaRPr lang="pt-BR" altLang="pt-BR"/>
          </a:p>
        </p:txBody>
      </p:sp>
      <p:sp>
        <p:nvSpPr>
          <p:cNvPr id="277899" name="Rectangle 1419">
            <a:extLst>
              <a:ext uri="{FF2B5EF4-FFF2-40B4-BE49-F238E27FC236}">
                <a16:creationId xmlns:a16="http://schemas.microsoft.com/office/drawing/2014/main" id="{243D76C1-2DA2-4A94-9717-C8F059ECD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50" y="1254126"/>
            <a:ext cx="4007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900" name="Rectangle 1420">
            <a:extLst>
              <a:ext uri="{FF2B5EF4-FFF2-40B4-BE49-F238E27FC236}">
                <a16:creationId xmlns:a16="http://schemas.microsoft.com/office/drawing/2014/main" id="{AEDC4522-9E06-41C3-863D-451C6B489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8850" y="1254126"/>
            <a:ext cx="4007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pt-BR" altLang="pt-BR"/>
          </a:p>
        </p:txBody>
      </p:sp>
      <p:sp>
        <p:nvSpPr>
          <p:cNvPr id="277901" name="Rectangle 1421">
            <a:extLst>
              <a:ext uri="{FF2B5EF4-FFF2-40B4-BE49-F238E27FC236}">
                <a16:creationId xmlns:a16="http://schemas.microsoft.com/office/drawing/2014/main" id="{DF6B015E-C2A8-4478-9822-C8A8906C3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1713" y="1254126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902" name="Rectangle 1422">
            <a:extLst>
              <a:ext uri="{FF2B5EF4-FFF2-40B4-BE49-F238E27FC236}">
                <a16:creationId xmlns:a16="http://schemas.microsoft.com/office/drawing/2014/main" id="{5B64923F-5DFE-4365-A366-63DEC6A48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6963" y="1254126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903" name="Rectangle 1423">
            <a:extLst>
              <a:ext uri="{FF2B5EF4-FFF2-40B4-BE49-F238E27FC236}">
                <a16:creationId xmlns:a16="http://schemas.microsoft.com/office/drawing/2014/main" id="{4492BCC6-9D8F-4443-8984-D2025D904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0938" y="1254126"/>
            <a:ext cx="59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904" name="Rectangle 1424">
            <a:extLst>
              <a:ext uri="{FF2B5EF4-FFF2-40B4-BE49-F238E27FC236}">
                <a16:creationId xmlns:a16="http://schemas.microsoft.com/office/drawing/2014/main" id="{0F034F8D-3723-46BA-B8A1-A282C2F05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8088" y="1254126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905" name="Rectangle 1425">
            <a:extLst>
              <a:ext uri="{FF2B5EF4-FFF2-40B4-BE49-F238E27FC236}">
                <a16:creationId xmlns:a16="http://schemas.microsoft.com/office/drawing/2014/main" id="{E8318272-F833-420F-A447-FF602BCFB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4925" y="1254126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906" name="Rectangle 1426">
            <a:extLst>
              <a:ext uri="{FF2B5EF4-FFF2-40B4-BE49-F238E27FC236}">
                <a16:creationId xmlns:a16="http://schemas.microsoft.com/office/drawing/2014/main" id="{AAE7688D-DFF3-4F8D-B9B0-358C124ED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6525" y="1254126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907" name="Rectangle 1427">
            <a:extLst>
              <a:ext uri="{FF2B5EF4-FFF2-40B4-BE49-F238E27FC236}">
                <a16:creationId xmlns:a16="http://schemas.microsoft.com/office/drawing/2014/main" id="{8C0D4D87-E8B7-46A8-8631-AAF404872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1263" y="1047751"/>
            <a:ext cx="12022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908" name="Rectangle 1428">
            <a:extLst>
              <a:ext uri="{FF2B5EF4-FFF2-40B4-BE49-F238E27FC236}">
                <a16:creationId xmlns:a16="http://schemas.microsoft.com/office/drawing/2014/main" id="{92C2EFA7-DCEE-4014-B327-2446C8B5B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5088" y="1047751"/>
            <a:ext cx="12022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pt-BR" altLang="pt-BR"/>
          </a:p>
        </p:txBody>
      </p:sp>
      <p:sp>
        <p:nvSpPr>
          <p:cNvPr id="277909" name="Rectangle 1429">
            <a:extLst>
              <a:ext uri="{FF2B5EF4-FFF2-40B4-BE49-F238E27FC236}">
                <a16:creationId xmlns:a16="http://schemas.microsoft.com/office/drawing/2014/main" id="{F704F7F1-4954-4184-AB12-3956B4FB4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0975" y="1047751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endParaRPr lang="pt-BR" altLang="pt-BR"/>
          </a:p>
        </p:txBody>
      </p:sp>
      <p:sp>
        <p:nvSpPr>
          <p:cNvPr id="277910" name="Rectangle 1430">
            <a:extLst>
              <a:ext uri="{FF2B5EF4-FFF2-40B4-BE49-F238E27FC236}">
                <a16:creationId xmlns:a16="http://schemas.microsoft.com/office/drawing/2014/main" id="{C6B8DC93-6B1F-4185-B717-E31A4FCAF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188" y="1047751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911" name="Rectangle 1431">
            <a:extLst>
              <a:ext uri="{FF2B5EF4-FFF2-40B4-BE49-F238E27FC236}">
                <a16:creationId xmlns:a16="http://schemas.microsoft.com/office/drawing/2014/main" id="{58FED694-CC81-4155-BBA5-901A3F705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813" y="1047751"/>
            <a:ext cx="12022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913" name="Rectangle 1433">
            <a:extLst>
              <a:ext uri="{FF2B5EF4-FFF2-40B4-BE49-F238E27FC236}">
                <a16:creationId xmlns:a16="http://schemas.microsoft.com/office/drawing/2014/main" id="{D0942214-6D3C-432A-9DA9-92F8CF9AA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5288" y="1047751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pt-BR" altLang="pt-BR"/>
          </a:p>
        </p:txBody>
      </p:sp>
      <p:sp>
        <p:nvSpPr>
          <p:cNvPr id="277914" name="Rectangle 1434">
            <a:extLst>
              <a:ext uri="{FF2B5EF4-FFF2-40B4-BE49-F238E27FC236}">
                <a16:creationId xmlns:a16="http://schemas.microsoft.com/office/drawing/2014/main" id="{395DF1CF-E377-4049-8C7B-08595B586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775" y="104775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915" name="Rectangle 1435">
            <a:extLst>
              <a:ext uri="{FF2B5EF4-FFF2-40B4-BE49-F238E27FC236}">
                <a16:creationId xmlns:a16="http://schemas.microsoft.com/office/drawing/2014/main" id="{BC70B431-BE99-472C-873D-B678DA781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5788" y="1047751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/>
          </a:p>
        </p:txBody>
      </p:sp>
      <p:sp>
        <p:nvSpPr>
          <p:cNvPr id="277916" name="Rectangle 1436">
            <a:extLst>
              <a:ext uri="{FF2B5EF4-FFF2-40B4-BE49-F238E27FC236}">
                <a16:creationId xmlns:a16="http://schemas.microsoft.com/office/drawing/2014/main" id="{2E764ED0-1766-4F10-8DE2-CE06D7F21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1513" y="104775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277917" name="Rectangle 1437">
            <a:extLst>
              <a:ext uri="{FF2B5EF4-FFF2-40B4-BE49-F238E27FC236}">
                <a16:creationId xmlns:a16="http://schemas.microsoft.com/office/drawing/2014/main" id="{CA055C99-FA06-444D-95B6-18899D2E9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047751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918" name="Rectangle 1438">
            <a:extLst>
              <a:ext uri="{FF2B5EF4-FFF2-40B4-BE49-F238E27FC236}">
                <a16:creationId xmlns:a16="http://schemas.microsoft.com/office/drawing/2014/main" id="{BB116DCB-06C8-431C-BCD1-40282E1E9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0739" y="104775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919" name="Rectangle 1439">
            <a:extLst>
              <a:ext uri="{FF2B5EF4-FFF2-40B4-BE49-F238E27FC236}">
                <a16:creationId xmlns:a16="http://schemas.microsoft.com/office/drawing/2014/main" id="{EC2163BD-31F4-446A-9ABC-2633A2C68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2339" y="1047751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/</a:t>
            </a:r>
            <a:endParaRPr lang="pt-BR" altLang="pt-BR"/>
          </a:p>
        </p:txBody>
      </p:sp>
      <p:sp>
        <p:nvSpPr>
          <p:cNvPr id="277920" name="Rectangle 1440">
            <a:extLst>
              <a:ext uri="{FF2B5EF4-FFF2-40B4-BE49-F238E27FC236}">
                <a16:creationId xmlns:a16="http://schemas.microsoft.com/office/drawing/2014/main" id="{DC2C1527-9F10-4C76-B66C-7EBE119E2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9965" y="1047750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77921" name="Rectangle 1441">
            <a:extLst>
              <a:ext uri="{FF2B5EF4-FFF2-40B4-BE49-F238E27FC236}">
                <a16:creationId xmlns:a16="http://schemas.microsoft.com/office/drawing/2014/main" id="{A214E4AD-194B-4369-97E1-575E4BE91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5675" y="1254126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922" name="Rectangle 1442">
            <a:extLst>
              <a:ext uri="{FF2B5EF4-FFF2-40B4-BE49-F238E27FC236}">
                <a16:creationId xmlns:a16="http://schemas.microsoft.com/office/drawing/2014/main" id="{F90ECC22-FEEA-4D78-AC4A-9B5B29880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7275" y="1254126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923" name="Rectangle 1443">
            <a:extLst>
              <a:ext uri="{FF2B5EF4-FFF2-40B4-BE49-F238E27FC236}">
                <a16:creationId xmlns:a16="http://schemas.microsoft.com/office/drawing/2014/main" id="{AC5261AA-4724-49F0-8363-24D0B7FA7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4113" y="1254126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77924" name="Rectangle 1444">
            <a:extLst>
              <a:ext uri="{FF2B5EF4-FFF2-40B4-BE49-F238E27FC236}">
                <a16:creationId xmlns:a16="http://schemas.microsoft.com/office/drawing/2014/main" id="{EA985512-D0FC-4B61-8AEF-87DC038CE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4125" y="1254126"/>
            <a:ext cx="59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925" name="Rectangle 1445">
            <a:extLst>
              <a:ext uri="{FF2B5EF4-FFF2-40B4-BE49-F238E27FC236}">
                <a16:creationId xmlns:a16="http://schemas.microsoft.com/office/drawing/2014/main" id="{8157ED81-F413-4823-9269-31FCC5EB7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2863" y="1254126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926" name="Rectangle 1446">
            <a:extLst>
              <a:ext uri="{FF2B5EF4-FFF2-40B4-BE49-F238E27FC236}">
                <a16:creationId xmlns:a16="http://schemas.microsoft.com/office/drawing/2014/main" id="{311BB803-5DF5-4620-B462-656E7FF73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4463" y="1254126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927" name="Rectangle 1447">
            <a:extLst>
              <a:ext uri="{FF2B5EF4-FFF2-40B4-BE49-F238E27FC236}">
                <a16:creationId xmlns:a16="http://schemas.microsoft.com/office/drawing/2014/main" id="{2B56417F-47E7-47E1-A4FF-0662632D8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188" y="1254126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928" name="Rectangle 1448">
            <a:extLst>
              <a:ext uri="{FF2B5EF4-FFF2-40B4-BE49-F238E27FC236}">
                <a16:creationId xmlns:a16="http://schemas.microsoft.com/office/drawing/2014/main" id="{C4BF4276-D830-4B6B-B621-E4CFB2FD6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1254126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929" name="Rectangle 1449">
            <a:extLst>
              <a:ext uri="{FF2B5EF4-FFF2-40B4-BE49-F238E27FC236}">
                <a16:creationId xmlns:a16="http://schemas.microsoft.com/office/drawing/2014/main" id="{B3BFA105-552A-47E8-89AD-B6FB7F0C3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8300" y="1254126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/>
          </a:p>
        </p:txBody>
      </p:sp>
      <p:sp>
        <p:nvSpPr>
          <p:cNvPr id="277930" name="Rectangle 1450">
            <a:extLst>
              <a:ext uri="{FF2B5EF4-FFF2-40B4-BE49-F238E27FC236}">
                <a16:creationId xmlns:a16="http://schemas.microsoft.com/office/drawing/2014/main" id="{06B88632-7099-4399-9B11-4A4BC70AE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788" y="1254126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931" name="Rectangle 1451">
            <a:extLst>
              <a:ext uri="{FF2B5EF4-FFF2-40B4-BE49-F238E27FC236}">
                <a16:creationId xmlns:a16="http://schemas.microsoft.com/office/drawing/2014/main" id="{DF351166-D153-4838-AF09-C9C2A40EB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4038" y="1254126"/>
            <a:ext cx="4007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pt-BR" altLang="pt-BR"/>
          </a:p>
        </p:txBody>
      </p:sp>
      <p:sp>
        <p:nvSpPr>
          <p:cNvPr id="277932" name="Rectangle 1452">
            <a:extLst>
              <a:ext uri="{FF2B5EF4-FFF2-40B4-BE49-F238E27FC236}">
                <a16:creationId xmlns:a16="http://schemas.microsoft.com/office/drawing/2014/main" id="{DCBC1EAB-09DF-4854-8DC0-3D82B9747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900" y="1254126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/>
          </a:p>
        </p:txBody>
      </p:sp>
      <p:sp>
        <p:nvSpPr>
          <p:cNvPr id="277933" name="Rectangle 1453">
            <a:extLst>
              <a:ext uri="{FF2B5EF4-FFF2-40B4-BE49-F238E27FC236}">
                <a16:creationId xmlns:a16="http://schemas.microsoft.com/office/drawing/2014/main" id="{F41813B0-DFE4-4359-9CEC-0CBC78CD8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5" y="1254126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277934" name="Rectangle 1454">
            <a:extLst>
              <a:ext uri="{FF2B5EF4-FFF2-40B4-BE49-F238E27FC236}">
                <a16:creationId xmlns:a16="http://schemas.microsoft.com/office/drawing/2014/main" id="{AF84DFB2-6675-4E49-BC6F-16F8FC551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4225" y="1254126"/>
            <a:ext cx="4007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pt-BR" altLang="pt-BR"/>
          </a:p>
        </p:txBody>
      </p:sp>
      <p:sp>
        <p:nvSpPr>
          <p:cNvPr id="277935" name="Rectangle 1455">
            <a:extLst>
              <a:ext uri="{FF2B5EF4-FFF2-40B4-BE49-F238E27FC236}">
                <a16:creationId xmlns:a16="http://schemas.microsoft.com/office/drawing/2014/main" id="{F8E2BCE8-88DC-4FA3-BB71-39FB946AC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0739" y="1254126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936" name="Rectangle 1456">
            <a:extLst>
              <a:ext uri="{FF2B5EF4-FFF2-40B4-BE49-F238E27FC236}">
                <a16:creationId xmlns:a16="http://schemas.microsoft.com/office/drawing/2014/main" id="{E902433E-110A-4B25-AFB9-BF9ED2684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2339" y="1254126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937" name="Rectangle 1457">
            <a:extLst>
              <a:ext uri="{FF2B5EF4-FFF2-40B4-BE49-F238E27FC236}">
                <a16:creationId xmlns:a16="http://schemas.microsoft.com/office/drawing/2014/main" id="{37D9987F-A44F-4667-8DE6-41189FDD2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9963" y="1254126"/>
            <a:ext cx="4007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938" name="Rectangle 1458">
            <a:extLst>
              <a:ext uri="{FF2B5EF4-FFF2-40B4-BE49-F238E27FC236}">
                <a16:creationId xmlns:a16="http://schemas.microsoft.com/office/drawing/2014/main" id="{098504E5-0AEE-4B2D-B081-FCFE3E60B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2825" y="1254126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pt-BR" altLang="pt-BR"/>
          </a:p>
        </p:txBody>
      </p:sp>
      <p:sp>
        <p:nvSpPr>
          <p:cNvPr id="277939" name="Rectangle 1459">
            <a:extLst>
              <a:ext uri="{FF2B5EF4-FFF2-40B4-BE49-F238E27FC236}">
                <a16:creationId xmlns:a16="http://schemas.microsoft.com/office/drawing/2014/main" id="{E50D4300-D49F-4AD9-8889-8938A2D42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8075" y="1254126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277940" name="Rectangle 1460">
            <a:extLst>
              <a:ext uri="{FF2B5EF4-FFF2-40B4-BE49-F238E27FC236}">
                <a16:creationId xmlns:a16="http://schemas.microsoft.com/office/drawing/2014/main" id="{0ED61CA6-0F7F-44AD-BB18-D4BC3F8DC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9875" y="1047751"/>
            <a:ext cx="14908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77941" name="Rectangle 1461">
            <a:extLst>
              <a:ext uri="{FF2B5EF4-FFF2-40B4-BE49-F238E27FC236}">
                <a16:creationId xmlns:a16="http://schemas.microsoft.com/office/drawing/2014/main" id="{7620084F-F310-4BE8-8144-BEE30172B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9100" y="1047751"/>
            <a:ext cx="12022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942" name="Rectangle 1462">
            <a:extLst>
              <a:ext uri="{FF2B5EF4-FFF2-40B4-BE49-F238E27FC236}">
                <a16:creationId xmlns:a16="http://schemas.microsoft.com/office/drawing/2014/main" id="{5E398785-56C1-465F-A4F6-BC86F1979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6575" y="1047751"/>
            <a:ext cx="14908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77943" name="Rectangle 1463">
            <a:extLst>
              <a:ext uri="{FF2B5EF4-FFF2-40B4-BE49-F238E27FC236}">
                <a16:creationId xmlns:a16="http://schemas.microsoft.com/office/drawing/2014/main" id="{C31324B0-66D2-4172-9177-C0BF4FFDD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1047751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endParaRPr lang="pt-BR" altLang="pt-BR"/>
          </a:p>
        </p:txBody>
      </p:sp>
      <p:sp>
        <p:nvSpPr>
          <p:cNvPr id="277944" name="Rectangle 1464">
            <a:extLst>
              <a:ext uri="{FF2B5EF4-FFF2-40B4-BE49-F238E27FC236}">
                <a16:creationId xmlns:a16="http://schemas.microsoft.com/office/drawing/2014/main" id="{32FDB852-D891-4B63-B275-9C3DCABF4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3425" y="1047751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945" name="Rectangle 1465">
            <a:extLst>
              <a:ext uri="{FF2B5EF4-FFF2-40B4-BE49-F238E27FC236}">
                <a16:creationId xmlns:a16="http://schemas.microsoft.com/office/drawing/2014/main" id="{CE8B74C6-90FB-4005-9FF8-B39DFEA6E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7400" y="1047751"/>
            <a:ext cx="14908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77946" name="Rectangle 1466">
            <a:extLst>
              <a:ext uri="{FF2B5EF4-FFF2-40B4-BE49-F238E27FC236}">
                <a16:creationId xmlns:a16="http://schemas.microsoft.com/office/drawing/2014/main" id="{F1DD8900-AD92-4FC7-9FC9-B9A26E537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0275" y="104775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947" name="Rectangle 1467">
            <a:extLst>
              <a:ext uri="{FF2B5EF4-FFF2-40B4-BE49-F238E27FC236}">
                <a16:creationId xmlns:a16="http://schemas.microsoft.com/office/drawing/2014/main" id="{D5158D41-D548-4220-BD6C-D82B03145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1875" y="1047751"/>
            <a:ext cx="14908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77948" name="Rectangle 1468">
            <a:extLst>
              <a:ext uri="{FF2B5EF4-FFF2-40B4-BE49-F238E27FC236}">
                <a16:creationId xmlns:a16="http://schemas.microsoft.com/office/drawing/2014/main" id="{572B3005-9CF5-433D-AB56-574843310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1100" y="104775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pt-BR" altLang="pt-BR"/>
          </a:p>
        </p:txBody>
      </p:sp>
      <p:sp>
        <p:nvSpPr>
          <p:cNvPr id="277949" name="Rectangle 1469">
            <a:extLst>
              <a:ext uri="{FF2B5EF4-FFF2-40B4-BE49-F238E27FC236}">
                <a16:creationId xmlns:a16="http://schemas.microsoft.com/office/drawing/2014/main" id="{14D802C3-A30B-49D2-BC13-A4B15A9D3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6350" y="1047751"/>
            <a:ext cx="59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950" name="Rectangle 1470">
            <a:extLst>
              <a:ext uri="{FF2B5EF4-FFF2-40B4-BE49-F238E27FC236}">
                <a16:creationId xmlns:a16="http://schemas.microsoft.com/office/drawing/2014/main" id="{22A72717-8C1B-4262-9C12-77CD1BDDD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088" y="1047751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endParaRPr lang="pt-BR" altLang="pt-BR"/>
          </a:p>
        </p:txBody>
      </p:sp>
      <p:sp>
        <p:nvSpPr>
          <p:cNvPr id="277951" name="Rectangle 1471">
            <a:extLst>
              <a:ext uri="{FF2B5EF4-FFF2-40B4-BE49-F238E27FC236}">
                <a16:creationId xmlns:a16="http://schemas.microsoft.com/office/drawing/2014/main" id="{84B4B90D-B437-4C41-9B85-1FB6C43B7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5575" y="1047751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952" name="Rectangle 1472">
            <a:extLst>
              <a:ext uri="{FF2B5EF4-FFF2-40B4-BE49-F238E27FC236}">
                <a16:creationId xmlns:a16="http://schemas.microsoft.com/office/drawing/2014/main" id="{6D4DE2AB-397F-48F4-B58E-4FD4D77CB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3200" y="104775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953" name="Rectangle 1473">
            <a:extLst>
              <a:ext uri="{FF2B5EF4-FFF2-40B4-BE49-F238E27FC236}">
                <a16:creationId xmlns:a16="http://schemas.microsoft.com/office/drawing/2014/main" id="{62A9923C-1737-49A8-9E59-FB7D77240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4800" y="1047751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/>
          </a:p>
        </p:txBody>
      </p:sp>
      <p:sp>
        <p:nvSpPr>
          <p:cNvPr id="277954" name="Rectangle 1474">
            <a:extLst>
              <a:ext uri="{FF2B5EF4-FFF2-40B4-BE49-F238E27FC236}">
                <a16:creationId xmlns:a16="http://schemas.microsoft.com/office/drawing/2014/main" id="{B87FAA6F-3DF5-4093-96FB-FAA1F8CCC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0524" y="1047751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/>
          </a:p>
        </p:txBody>
      </p:sp>
      <p:sp>
        <p:nvSpPr>
          <p:cNvPr id="277955" name="Rectangle 1475">
            <a:extLst>
              <a:ext uri="{FF2B5EF4-FFF2-40B4-BE49-F238E27FC236}">
                <a16:creationId xmlns:a16="http://schemas.microsoft.com/office/drawing/2014/main" id="{F96D5360-065A-45E0-B209-39205E69C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1013" y="104775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956" name="Rectangle 1476">
            <a:extLst>
              <a:ext uri="{FF2B5EF4-FFF2-40B4-BE49-F238E27FC236}">
                <a16:creationId xmlns:a16="http://schemas.microsoft.com/office/drawing/2014/main" id="{F922F269-BF51-4C40-BD9F-1DB4690E1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2612" y="1047751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957" name="Rectangle 1477">
            <a:extLst>
              <a:ext uri="{FF2B5EF4-FFF2-40B4-BE49-F238E27FC236}">
                <a16:creationId xmlns:a16="http://schemas.microsoft.com/office/drawing/2014/main" id="{C74699AB-817D-4D49-965D-8FBB291C9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6750" y="1047751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277958" name="Rectangle 1478">
            <a:extLst>
              <a:ext uri="{FF2B5EF4-FFF2-40B4-BE49-F238E27FC236}">
                <a16:creationId xmlns:a16="http://schemas.microsoft.com/office/drawing/2014/main" id="{8E8EEEE6-3DD6-49D8-935E-0520B3E2B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0438" y="1047751"/>
            <a:ext cx="1699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endParaRPr lang="pt-BR" altLang="pt-BR"/>
          </a:p>
        </p:txBody>
      </p:sp>
      <p:sp>
        <p:nvSpPr>
          <p:cNvPr id="277959" name="Rectangle 1479">
            <a:extLst>
              <a:ext uri="{FF2B5EF4-FFF2-40B4-BE49-F238E27FC236}">
                <a16:creationId xmlns:a16="http://schemas.microsoft.com/office/drawing/2014/main" id="{B97271F5-AD6E-4457-A6BB-21095EAC6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5538" y="1047751"/>
            <a:ext cx="12022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endParaRPr lang="pt-BR" altLang="pt-BR"/>
          </a:p>
        </p:txBody>
      </p:sp>
      <p:sp>
        <p:nvSpPr>
          <p:cNvPr id="277960" name="Rectangle 1480">
            <a:extLst>
              <a:ext uri="{FF2B5EF4-FFF2-40B4-BE49-F238E27FC236}">
                <a16:creationId xmlns:a16="http://schemas.microsoft.com/office/drawing/2014/main" id="{E23CE919-0180-4381-910A-A855C0A23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3013" y="1047751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endParaRPr lang="pt-BR" altLang="pt-BR"/>
          </a:p>
        </p:txBody>
      </p:sp>
      <p:sp>
        <p:nvSpPr>
          <p:cNvPr id="277961" name="Rectangle 1481">
            <a:extLst>
              <a:ext uri="{FF2B5EF4-FFF2-40B4-BE49-F238E27FC236}">
                <a16:creationId xmlns:a16="http://schemas.microsoft.com/office/drawing/2014/main" id="{2183420C-0EA8-43E1-95DA-A1A9AB698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5400" y="1047751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962" name="Rectangle 1482">
            <a:extLst>
              <a:ext uri="{FF2B5EF4-FFF2-40B4-BE49-F238E27FC236}">
                <a16:creationId xmlns:a16="http://schemas.microsoft.com/office/drawing/2014/main" id="{C6AB3AED-914B-4B33-9DC2-2C5007AC4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4614" y="1047751"/>
            <a:ext cx="1699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endParaRPr lang="pt-BR" altLang="pt-BR"/>
          </a:p>
        </p:txBody>
      </p:sp>
      <p:sp>
        <p:nvSpPr>
          <p:cNvPr id="277963" name="Rectangle 1483">
            <a:extLst>
              <a:ext uri="{FF2B5EF4-FFF2-40B4-BE49-F238E27FC236}">
                <a16:creationId xmlns:a16="http://schemas.microsoft.com/office/drawing/2014/main" id="{3A820300-F5F6-441F-8A72-613984EDF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9713" y="1047751"/>
            <a:ext cx="59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77964" name="Rectangle 1484">
            <a:extLst>
              <a:ext uri="{FF2B5EF4-FFF2-40B4-BE49-F238E27FC236}">
                <a16:creationId xmlns:a16="http://schemas.microsoft.com/office/drawing/2014/main" id="{D3E816DE-93EB-4946-8D72-B8797C661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58450" y="1047751"/>
            <a:ext cx="4007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77965" name="Rectangle 1485">
            <a:extLst>
              <a:ext uri="{FF2B5EF4-FFF2-40B4-BE49-F238E27FC236}">
                <a16:creationId xmlns:a16="http://schemas.microsoft.com/office/drawing/2014/main" id="{36BA9EFC-F157-4114-AEB0-5B104BF3A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9725" y="1047751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277966" name="Rectangle 1486">
            <a:extLst>
              <a:ext uri="{FF2B5EF4-FFF2-40B4-BE49-F238E27FC236}">
                <a16:creationId xmlns:a16="http://schemas.microsoft.com/office/drawing/2014/main" id="{DC865272-144A-447A-9A66-19468DDE2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8938" y="104775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77967" name="Rectangle 1487">
            <a:extLst>
              <a:ext uri="{FF2B5EF4-FFF2-40B4-BE49-F238E27FC236}">
                <a16:creationId xmlns:a16="http://schemas.microsoft.com/office/drawing/2014/main" id="{A6EF4A55-6D6B-4CB7-B11D-D61F09DE1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8950" y="1047751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277968" name="Rectangle 1488">
            <a:extLst>
              <a:ext uri="{FF2B5EF4-FFF2-40B4-BE49-F238E27FC236}">
                <a16:creationId xmlns:a16="http://schemas.microsoft.com/office/drawing/2014/main" id="{4B953312-89C9-4281-9A68-4C4A83335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98163" y="104775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endParaRPr lang="pt-BR" altLang="pt-BR"/>
          </a:p>
        </p:txBody>
      </p:sp>
      <p:sp>
        <p:nvSpPr>
          <p:cNvPr id="277969" name="Rectangle 1489">
            <a:extLst>
              <a:ext uri="{FF2B5EF4-FFF2-40B4-BE49-F238E27FC236}">
                <a16:creationId xmlns:a16="http://schemas.microsoft.com/office/drawing/2014/main" id="{F919956D-4875-4D95-A17F-A3AB54768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3414" y="104775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277970" name="Rectangle 1490">
            <a:extLst>
              <a:ext uri="{FF2B5EF4-FFF2-40B4-BE49-F238E27FC236}">
                <a16:creationId xmlns:a16="http://schemas.microsoft.com/office/drawing/2014/main" id="{6AA5A416-6EC8-4F3B-B8B1-918C6B965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5013" y="1047751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/>
          </a:p>
        </p:txBody>
      </p:sp>
      <p:sp>
        <p:nvSpPr>
          <p:cNvPr id="277971" name="Rectangle 1491">
            <a:extLst>
              <a:ext uri="{FF2B5EF4-FFF2-40B4-BE49-F238E27FC236}">
                <a16:creationId xmlns:a16="http://schemas.microsoft.com/office/drawing/2014/main" id="{CE6E3069-19B4-4505-AAB5-F2049422B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85500" y="1047751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400" b="0">
                <a:solidFill>
                  <a:srgbClr val="000000"/>
                </a:solidFill>
                <a:latin typeface="Arial" panose="020B0604020202020204" pitchFamily="34" charset="0"/>
              </a:rPr>
              <a:t>k</a:t>
            </a:r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77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77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>
            <a:extLst>
              <a:ext uri="{FF2B5EF4-FFF2-40B4-BE49-F238E27FC236}">
                <a16:creationId xmlns:a16="http://schemas.microsoft.com/office/drawing/2014/main" id="{167CE70A-D6DA-4090-8A5D-FCBEDAB190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pt-BR"/>
              <a:t>Pipeline</a:t>
            </a:r>
          </a:p>
        </p:txBody>
      </p:sp>
      <p:sp>
        <p:nvSpPr>
          <p:cNvPr id="343044" name="Freeform 4">
            <a:extLst>
              <a:ext uri="{FF2B5EF4-FFF2-40B4-BE49-F238E27FC236}">
                <a16:creationId xmlns:a16="http://schemas.microsoft.com/office/drawing/2014/main" id="{6929D9F4-6982-449C-8877-1F159E092A1B}"/>
              </a:ext>
            </a:extLst>
          </p:cNvPr>
          <p:cNvSpPr>
            <a:spLocks/>
          </p:cNvSpPr>
          <p:nvPr/>
        </p:nvSpPr>
        <p:spPr bwMode="auto">
          <a:xfrm>
            <a:off x="4376738" y="4540252"/>
            <a:ext cx="57150" cy="60325"/>
          </a:xfrm>
          <a:custGeom>
            <a:avLst/>
            <a:gdLst>
              <a:gd name="T0" fmla="*/ 0 w 36"/>
              <a:gd name="T1" fmla="*/ 0 h 38"/>
              <a:gd name="T2" fmla="*/ 3 w 36"/>
              <a:gd name="T3" fmla="*/ 38 h 38"/>
              <a:gd name="T4" fmla="*/ 36 w 36"/>
              <a:gd name="T5" fmla="*/ 19 h 38"/>
              <a:gd name="T6" fmla="*/ 3 w 36"/>
              <a:gd name="T7" fmla="*/ 4 h 38"/>
              <a:gd name="T8" fmla="*/ 3 w 36"/>
              <a:gd name="T9" fmla="*/ 4 h 38"/>
              <a:gd name="T10" fmla="*/ 0 w 36"/>
              <a:gd name="T11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" h="38">
                <a:moveTo>
                  <a:pt x="0" y="0"/>
                </a:moveTo>
                <a:lnTo>
                  <a:pt x="3" y="38"/>
                </a:lnTo>
                <a:lnTo>
                  <a:pt x="36" y="19"/>
                </a:lnTo>
                <a:lnTo>
                  <a:pt x="3" y="4"/>
                </a:lnTo>
                <a:lnTo>
                  <a:pt x="3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045" name="Line 5">
            <a:extLst>
              <a:ext uri="{FF2B5EF4-FFF2-40B4-BE49-F238E27FC236}">
                <a16:creationId xmlns:a16="http://schemas.microsoft.com/office/drawing/2014/main" id="{AFD8C5BC-79DF-4ECF-8135-AD239C9B351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2090" y="4570415"/>
            <a:ext cx="396875" cy="158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046" name="Line 6">
            <a:extLst>
              <a:ext uri="{FF2B5EF4-FFF2-40B4-BE49-F238E27FC236}">
                <a16:creationId xmlns:a16="http://schemas.microsoft.com/office/drawing/2014/main" id="{6EEA3EEB-CA7C-4014-B546-6AC1B40A43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96014" y="4484689"/>
            <a:ext cx="369887" cy="63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047" name="Freeform 7">
            <a:extLst>
              <a:ext uri="{FF2B5EF4-FFF2-40B4-BE49-F238E27FC236}">
                <a16:creationId xmlns:a16="http://schemas.microsoft.com/office/drawing/2014/main" id="{CF92E981-28EE-4284-A69F-115FE0674DF7}"/>
              </a:ext>
            </a:extLst>
          </p:cNvPr>
          <p:cNvSpPr>
            <a:spLocks/>
          </p:cNvSpPr>
          <p:nvPr/>
        </p:nvSpPr>
        <p:spPr bwMode="auto">
          <a:xfrm>
            <a:off x="8459789" y="4552950"/>
            <a:ext cx="1693862" cy="1054100"/>
          </a:xfrm>
          <a:custGeom>
            <a:avLst/>
            <a:gdLst>
              <a:gd name="T0" fmla="*/ 1067 w 1067"/>
              <a:gd name="T1" fmla="*/ 664 h 664"/>
              <a:gd name="T2" fmla="*/ 0 w 1067"/>
              <a:gd name="T3" fmla="*/ 664 h 664"/>
              <a:gd name="T4" fmla="*/ 0 w 1067"/>
              <a:gd name="T5" fmla="*/ 0 h 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67" h="664">
                <a:moveTo>
                  <a:pt x="1067" y="664"/>
                </a:moveTo>
                <a:lnTo>
                  <a:pt x="0" y="664"/>
                </a:lnTo>
                <a:lnTo>
                  <a:pt x="0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048" name="Freeform 8">
            <a:extLst>
              <a:ext uri="{FF2B5EF4-FFF2-40B4-BE49-F238E27FC236}">
                <a16:creationId xmlns:a16="http://schemas.microsoft.com/office/drawing/2014/main" id="{AAC257BB-9D30-4435-BED5-9D9CE9FB417A}"/>
              </a:ext>
            </a:extLst>
          </p:cNvPr>
          <p:cNvSpPr>
            <a:spLocks/>
          </p:cNvSpPr>
          <p:nvPr/>
        </p:nvSpPr>
        <p:spPr bwMode="auto">
          <a:xfrm>
            <a:off x="10418764" y="5057777"/>
            <a:ext cx="242887" cy="549275"/>
          </a:xfrm>
          <a:custGeom>
            <a:avLst/>
            <a:gdLst>
              <a:gd name="T0" fmla="*/ 153 w 153"/>
              <a:gd name="T1" fmla="*/ 0 h 346"/>
              <a:gd name="T2" fmla="*/ 76 w 153"/>
              <a:gd name="T3" fmla="*/ 4 h 346"/>
              <a:gd name="T4" fmla="*/ 76 w 153"/>
              <a:gd name="T5" fmla="*/ 346 h 346"/>
              <a:gd name="T6" fmla="*/ 0 w 153"/>
              <a:gd name="T7" fmla="*/ 346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" h="346">
                <a:moveTo>
                  <a:pt x="153" y="0"/>
                </a:moveTo>
                <a:lnTo>
                  <a:pt x="76" y="4"/>
                </a:lnTo>
                <a:lnTo>
                  <a:pt x="76" y="346"/>
                </a:lnTo>
                <a:lnTo>
                  <a:pt x="0" y="346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049" name="Line 9">
            <a:extLst>
              <a:ext uri="{FF2B5EF4-FFF2-40B4-BE49-F238E27FC236}">
                <a16:creationId xmlns:a16="http://schemas.microsoft.com/office/drawing/2014/main" id="{2E8D016F-FFBE-4856-8057-3F62FABD02C2}"/>
              </a:ext>
            </a:extLst>
          </p:cNvPr>
          <p:cNvSpPr>
            <a:spLocks noChangeShapeType="1"/>
          </p:cNvSpPr>
          <p:nvPr/>
        </p:nvSpPr>
        <p:spPr bwMode="auto">
          <a:xfrm>
            <a:off x="8339138" y="4254500"/>
            <a:ext cx="12065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050" name="Freeform 10">
            <a:extLst>
              <a:ext uri="{FF2B5EF4-FFF2-40B4-BE49-F238E27FC236}">
                <a16:creationId xmlns:a16="http://schemas.microsoft.com/office/drawing/2014/main" id="{7154B56E-F225-4EC3-B5C6-4014508E46C7}"/>
              </a:ext>
            </a:extLst>
          </p:cNvPr>
          <p:cNvSpPr>
            <a:spLocks/>
          </p:cNvSpPr>
          <p:nvPr/>
        </p:nvSpPr>
        <p:spPr bwMode="auto">
          <a:xfrm>
            <a:off x="8448675" y="4222752"/>
            <a:ext cx="52388" cy="61913"/>
          </a:xfrm>
          <a:custGeom>
            <a:avLst/>
            <a:gdLst>
              <a:gd name="T0" fmla="*/ 0 w 33"/>
              <a:gd name="T1" fmla="*/ 0 h 39"/>
              <a:gd name="T2" fmla="*/ 0 w 33"/>
              <a:gd name="T3" fmla="*/ 39 h 39"/>
              <a:gd name="T4" fmla="*/ 33 w 33"/>
              <a:gd name="T5" fmla="*/ 20 h 39"/>
              <a:gd name="T6" fmla="*/ 0 w 33"/>
              <a:gd name="T7" fmla="*/ 4 h 39"/>
              <a:gd name="T8" fmla="*/ 0 w 33"/>
              <a:gd name="T9" fmla="*/ 4 h 39"/>
              <a:gd name="T10" fmla="*/ 0 w 33"/>
              <a:gd name="T11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" h="39">
                <a:moveTo>
                  <a:pt x="0" y="0"/>
                </a:moveTo>
                <a:lnTo>
                  <a:pt x="0" y="39"/>
                </a:lnTo>
                <a:lnTo>
                  <a:pt x="33" y="20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051" name="Freeform 11">
            <a:extLst>
              <a:ext uri="{FF2B5EF4-FFF2-40B4-BE49-F238E27FC236}">
                <a16:creationId xmlns:a16="http://schemas.microsoft.com/office/drawing/2014/main" id="{AFB33386-5F5B-4728-A5A8-D854AA1DAEF6}"/>
              </a:ext>
            </a:extLst>
          </p:cNvPr>
          <p:cNvSpPr>
            <a:spLocks/>
          </p:cNvSpPr>
          <p:nvPr/>
        </p:nvSpPr>
        <p:spPr bwMode="auto">
          <a:xfrm>
            <a:off x="2509840" y="1785939"/>
            <a:ext cx="6497637" cy="1316037"/>
          </a:xfrm>
          <a:custGeom>
            <a:avLst/>
            <a:gdLst>
              <a:gd name="T0" fmla="*/ 80 w 4093"/>
              <a:gd name="T1" fmla="*/ 0 h 829"/>
              <a:gd name="T2" fmla="*/ 0 w 4093"/>
              <a:gd name="T3" fmla="*/ 0 h 829"/>
              <a:gd name="T4" fmla="*/ 0 w 4093"/>
              <a:gd name="T5" fmla="*/ 123 h 829"/>
              <a:gd name="T6" fmla="*/ 4093 w 4093"/>
              <a:gd name="T7" fmla="*/ 123 h 829"/>
              <a:gd name="T8" fmla="*/ 4093 w 4093"/>
              <a:gd name="T9" fmla="*/ 829 h 829"/>
              <a:gd name="T10" fmla="*/ 3672 w 4093"/>
              <a:gd name="T11" fmla="*/ 829 h 8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93" h="829">
                <a:moveTo>
                  <a:pt x="80" y="0"/>
                </a:moveTo>
                <a:lnTo>
                  <a:pt x="0" y="0"/>
                </a:lnTo>
                <a:lnTo>
                  <a:pt x="0" y="123"/>
                </a:lnTo>
                <a:lnTo>
                  <a:pt x="4093" y="123"/>
                </a:lnTo>
                <a:lnTo>
                  <a:pt x="4093" y="829"/>
                </a:lnTo>
                <a:lnTo>
                  <a:pt x="3672" y="829"/>
                </a:lnTo>
              </a:path>
            </a:pathLst>
          </a:custGeom>
          <a:noFill/>
          <a:ln w="38100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052" name="Line 12">
            <a:extLst>
              <a:ext uri="{FF2B5EF4-FFF2-40B4-BE49-F238E27FC236}">
                <a16:creationId xmlns:a16="http://schemas.microsoft.com/office/drawing/2014/main" id="{3185A1F9-F910-4C78-8815-D003D0036C8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37463" y="4254500"/>
            <a:ext cx="436562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053" name="Freeform 13">
            <a:extLst>
              <a:ext uri="{FF2B5EF4-FFF2-40B4-BE49-F238E27FC236}">
                <a16:creationId xmlns:a16="http://schemas.microsoft.com/office/drawing/2014/main" id="{0EB816BC-8B88-46C1-BD9C-290FC8735134}"/>
              </a:ext>
            </a:extLst>
          </p:cNvPr>
          <p:cNvSpPr>
            <a:spLocks/>
          </p:cNvSpPr>
          <p:nvPr/>
        </p:nvSpPr>
        <p:spPr bwMode="auto">
          <a:xfrm>
            <a:off x="8062913" y="4222752"/>
            <a:ext cx="57150" cy="61913"/>
          </a:xfrm>
          <a:custGeom>
            <a:avLst/>
            <a:gdLst>
              <a:gd name="T0" fmla="*/ 0 w 36"/>
              <a:gd name="T1" fmla="*/ 0 h 39"/>
              <a:gd name="T2" fmla="*/ 0 w 36"/>
              <a:gd name="T3" fmla="*/ 39 h 39"/>
              <a:gd name="T4" fmla="*/ 36 w 36"/>
              <a:gd name="T5" fmla="*/ 20 h 39"/>
              <a:gd name="T6" fmla="*/ 0 w 36"/>
              <a:gd name="T7" fmla="*/ 4 h 39"/>
              <a:gd name="T8" fmla="*/ 0 w 36"/>
              <a:gd name="T9" fmla="*/ 4 h 39"/>
              <a:gd name="T10" fmla="*/ 0 w 36"/>
              <a:gd name="T11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" h="39">
                <a:moveTo>
                  <a:pt x="0" y="0"/>
                </a:moveTo>
                <a:lnTo>
                  <a:pt x="0" y="39"/>
                </a:lnTo>
                <a:lnTo>
                  <a:pt x="36" y="20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054" name="Freeform 14">
            <a:extLst>
              <a:ext uri="{FF2B5EF4-FFF2-40B4-BE49-F238E27FC236}">
                <a16:creationId xmlns:a16="http://schemas.microsoft.com/office/drawing/2014/main" id="{382E0AD3-6EEF-4F2C-B670-0312B2E28C52}"/>
              </a:ext>
            </a:extLst>
          </p:cNvPr>
          <p:cNvSpPr>
            <a:spLocks/>
          </p:cNvSpPr>
          <p:nvPr/>
        </p:nvSpPr>
        <p:spPr bwMode="auto">
          <a:xfrm>
            <a:off x="1679577" y="3675063"/>
            <a:ext cx="201613" cy="596900"/>
          </a:xfrm>
          <a:custGeom>
            <a:avLst/>
            <a:gdLst>
              <a:gd name="T0" fmla="*/ 127 w 127"/>
              <a:gd name="T1" fmla="*/ 376 h 376"/>
              <a:gd name="T2" fmla="*/ 127 w 127"/>
              <a:gd name="T3" fmla="*/ 0 h 376"/>
              <a:gd name="T4" fmla="*/ 0 w 127"/>
              <a:gd name="T5" fmla="*/ 0 h 376"/>
              <a:gd name="T6" fmla="*/ 0 w 127"/>
              <a:gd name="T7" fmla="*/ 376 h 376"/>
              <a:gd name="T8" fmla="*/ 127 w 127"/>
              <a:gd name="T9" fmla="*/ 376 h 376"/>
              <a:gd name="T10" fmla="*/ 127 w 127"/>
              <a:gd name="T11" fmla="*/ 376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7" h="376">
                <a:moveTo>
                  <a:pt x="127" y="376"/>
                </a:moveTo>
                <a:lnTo>
                  <a:pt x="127" y="0"/>
                </a:lnTo>
                <a:lnTo>
                  <a:pt x="0" y="0"/>
                </a:lnTo>
                <a:lnTo>
                  <a:pt x="0" y="376"/>
                </a:lnTo>
                <a:lnTo>
                  <a:pt x="127" y="376"/>
                </a:lnTo>
                <a:lnTo>
                  <a:pt x="127" y="37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055" name="Freeform 15">
            <a:extLst>
              <a:ext uri="{FF2B5EF4-FFF2-40B4-BE49-F238E27FC236}">
                <a16:creationId xmlns:a16="http://schemas.microsoft.com/office/drawing/2014/main" id="{5DC48680-7738-4EF8-AFE3-0C21865A444D}"/>
              </a:ext>
            </a:extLst>
          </p:cNvPr>
          <p:cNvSpPr>
            <a:spLocks/>
          </p:cNvSpPr>
          <p:nvPr/>
        </p:nvSpPr>
        <p:spPr bwMode="auto">
          <a:xfrm>
            <a:off x="1679577" y="3675063"/>
            <a:ext cx="201613" cy="596900"/>
          </a:xfrm>
          <a:custGeom>
            <a:avLst/>
            <a:gdLst>
              <a:gd name="T0" fmla="*/ 127 w 127"/>
              <a:gd name="T1" fmla="*/ 376 h 376"/>
              <a:gd name="T2" fmla="*/ 127 w 127"/>
              <a:gd name="T3" fmla="*/ 0 h 376"/>
              <a:gd name="T4" fmla="*/ 0 w 127"/>
              <a:gd name="T5" fmla="*/ 0 h 376"/>
              <a:gd name="T6" fmla="*/ 0 w 127"/>
              <a:gd name="T7" fmla="*/ 376 h 376"/>
              <a:gd name="T8" fmla="*/ 127 w 127"/>
              <a:gd name="T9" fmla="*/ 376 h 376"/>
              <a:gd name="T10" fmla="*/ 127 w 127"/>
              <a:gd name="T11" fmla="*/ 376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7" h="376">
                <a:moveTo>
                  <a:pt x="127" y="376"/>
                </a:moveTo>
                <a:lnTo>
                  <a:pt x="127" y="0"/>
                </a:lnTo>
                <a:lnTo>
                  <a:pt x="0" y="0"/>
                </a:lnTo>
                <a:lnTo>
                  <a:pt x="0" y="376"/>
                </a:lnTo>
                <a:lnTo>
                  <a:pt x="127" y="376"/>
                </a:lnTo>
                <a:lnTo>
                  <a:pt x="127" y="376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056" name="Rectangle 16">
            <a:extLst>
              <a:ext uri="{FF2B5EF4-FFF2-40B4-BE49-F238E27FC236}">
                <a16:creationId xmlns:a16="http://schemas.microsoft.com/office/drawing/2014/main" id="{997FDB3D-B8C9-4568-99B4-D7D3F6A5F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0115" y="3730625"/>
            <a:ext cx="604837" cy="1339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057" name="Rectangle 17">
            <a:extLst>
              <a:ext uri="{FF2B5EF4-FFF2-40B4-BE49-F238E27FC236}">
                <a16:creationId xmlns:a16="http://schemas.microsoft.com/office/drawing/2014/main" id="{28A70E4A-7F20-449F-8CC1-0F3A7BEF0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0115" y="3730625"/>
            <a:ext cx="604837" cy="1339850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058" name="Rectangle 18">
            <a:extLst>
              <a:ext uri="{FF2B5EF4-FFF2-40B4-BE49-F238E27FC236}">
                <a16:creationId xmlns:a16="http://schemas.microsoft.com/office/drawing/2014/main" id="{302F9816-58FA-4475-9969-65E9AA7B2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4950" y="3730625"/>
            <a:ext cx="611188" cy="1339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059" name="Rectangle 19">
            <a:extLst>
              <a:ext uri="{FF2B5EF4-FFF2-40B4-BE49-F238E27FC236}">
                <a16:creationId xmlns:a16="http://schemas.microsoft.com/office/drawing/2014/main" id="{41DB27CB-7627-488F-A27A-84E095A88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4950" y="3730625"/>
            <a:ext cx="611188" cy="1339850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060" name="Rectangle 20">
            <a:extLst>
              <a:ext uri="{FF2B5EF4-FFF2-40B4-BE49-F238E27FC236}">
                <a16:creationId xmlns:a16="http://schemas.microsoft.com/office/drawing/2014/main" id="{081E775A-D55D-4CBF-8E56-7D2B8E678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9838" y="4260852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3061" name="Rectangle 21">
            <a:extLst>
              <a:ext uri="{FF2B5EF4-FFF2-40B4-BE49-F238E27FC236}">
                <a16:creationId xmlns:a16="http://schemas.microsoft.com/office/drawing/2014/main" id="{A7910CCF-E11E-4BA7-A1A3-223A2B45B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8413" y="4260852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343062" name="Rectangle 22">
            <a:extLst>
              <a:ext uri="{FF2B5EF4-FFF2-40B4-BE49-F238E27FC236}">
                <a16:creationId xmlns:a16="http://schemas.microsoft.com/office/drawing/2014/main" id="{D4C72716-7D9B-4F80-9EE0-519D1934E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1913" y="426085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343063" name="Rectangle 23">
            <a:extLst>
              <a:ext uri="{FF2B5EF4-FFF2-40B4-BE49-F238E27FC236}">
                <a16:creationId xmlns:a16="http://schemas.microsoft.com/office/drawing/2014/main" id="{74607B64-8138-41DD-B92F-D6AE75DC5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4300" y="4260852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3064" name="Rectangle 24">
            <a:extLst>
              <a:ext uri="{FF2B5EF4-FFF2-40B4-BE49-F238E27FC236}">
                <a16:creationId xmlns:a16="http://schemas.microsoft.com/office/drawing/2014/main" id="{5C8B30F6-5533-49EC-B281-097E036E0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2875" y="4260852"/>
            <a:ext cx="3847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3065" name="Rectangle 25">
            <a:extLst>
              <a:ext uri="{FF2B5EF4-FFF2-40B4-BE49-F238E27FC236}">
                <a16:creationId xmlns:a16="http://schemas.microsoft.com/office/drawing/2014/main" id="{3F98D227-3E70-4233-AF4A-E7136B0ED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2563" y="4260852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343066" name="Rectangle 26">
            <a:extLst>
              <a:ext uri="{FF2B5EF4-FFF2-40B4-BE49-F238E27FC236}">
                <a16:creationId xmlns:a16="http://schemas.microsoft.com/office/drawing/2014/main" id="{273C343C-EB48-4296-974A-4469B209C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1300" y="426085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/>
          </a:p>
        </p:txBody>
      </p:sp>
      <p:sp>
        <p:nvSpPr>
          <p:cNvPr id="343067" name="Rectangle 27">
            <a:extLst>
              <a:ext uri="{FF2B5EF4-FFF2-40B4-BE49-F238E27FC236}">
                <a16:creationId xmlns:a16="http://schemas.microsoft.com/office/drawing/2014/main" id="{290112FB-66E9-4FB9-927E-30DABC2CC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2100" y="4260852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3068" name="Rectangle 28">
            <a:extLst>
              <a:ext uri="{FF2B5EF4-FFF2-40B4-BE49-F238E27FC236}">
                <a16:creationId xmlns:a16="http://schemas.microsoft.com/office/drawing/2014/main" id="{F95E965E-4663-4DB1-A19F-485F0B7AA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025" y="4260852"/>
            <a:ext cx="2564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3069" name="Rectangle 29">
            <a:extLst>
              <a:ext uri="{FF2B5EF4-FFF2-40B4-BE49-F238E27FC236}">
                <a16:creationId xmlns:a16="http://schemas.microsoft.com/office/drawing/2014/main" id="{41D6D867-77A7-4865-8039-BADE0C36E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0838" y="4260852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pt-BR" altLang="pt-BR"/>
          </a:p>
        </p:txBody>
      </p:sp>
      <p:sp>
        <p:nvSpPr>
          <p:cNvPr id="343070" name="Rectangle 30">
            <a:extLst>
              <a:ext uri="{FF2B5EF4-FFF2-40B4-BE49-F238E27FC236}">
                <a16:creationId xmlns:a16="http://schemas.microsoft.com/office/drawing/2014/main" id="{9914363F-F0F5-46FC-B468-5E3139EEE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7988" y="4260852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343071" name="Rectangle 31">
            <a:extLst>
              <a:ext uri="{FF2B5EF4-FFF2-40B4-BE49-F238E27FC236}">
                <a16:creationId xmlns:a16="http://schemas.microsoft.com/office/drawing/2014/main" id="{B3A2C631-F943-4D41-B727-BB406C381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0540" y="4260851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3072" name="Rectangle 32">
            <a:extLst>
              <a:ext uri="{FF2B5EF4-FFF2-40B4-BE49-F238E27FC236}">
                <a16:creationId xmlns:a16="http://schemas.microsoft.com/office/drawing/2014/main" id="{B3DB77EC-F8E5-47A6-900F-FFB115D22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4450" y="4400552"/>
            <a:ext cx="961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343073" name="Rectangle 33">
            <a:extLst>
              <a:ext uri="{FF2B5EF4-FFF2-40B4-BE49-F238E27FC236}">
                <a16:creationId xmlns:a16="http://schemas.microsoft.com/office/drawing/2014/main" id="{871F9BFF-82CC-4CE7-AC95-0C3D3DA85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1763" y="4400552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3074" name="Rectangle 34">
            <a:extLst>
              <a:ext uri="{FF2B5EF4-FFF2-40B4-BE49-F238E27FC236}">
                <a16:creationId xmlns:a16="http://schemas.microsoft.com/office/drawing/2014/main" id="{5B65B00F-47A5-401D-BC53-66A7C6B2E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263" y="4400552"/>
            <a:ext cx="961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343075" name="Rectangle 35">
            <a:extLst>
              <a:ext uri="{FF2B5EF4-FFF2-40B4-BE49-F238E27FC236}">
                <a16:creationId xmlns:a16="http://schemas.microsoft.com/office/drawing/2014/main" id="{2DE42C76-DDAD-4D24-B540-0271129AD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0988" y="4400552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pt-BR" altLang="pt-BR"/>
          </a:p>
        </p:txBody>
      </p:sp>
      <p:sp>
        <p:nvSpPr>
          <p:cNvPr id="343076" name="Rectangle 36">
            <a:extLst>
              <a:ext uri="{FF2B5EF4-FFF2-40B4-BE49-F238E27FC236}">
                <a16:creationId xmlns:a16="http://schemas.microsoft.com/office/drawing/2014/main" id="{7BD2D94B-7314-4353-9B5F-8F44DFB22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4488" y="4400552"/>
            <a:ext cx="3847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3077" name="Rectangle 37">
            <a:extLst>
              <a:ext uri="{FF2B5EF4-FFF2-40B4-BE49-F238E27FC236}">
                <a16:creationId xmlns:a16="http://schemas.microsoft.com/office/drawing/2014/main" id="{DF3CF1C8-68E4-402A-939B-034C53540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9413" y="440055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endParaRPr lang="pt-BR" altLang="pt-BR"/>
          </a:p>
        </p:txBody>
      </p:sp>
      <p:sp>
        <p:nvSpPr>
          <p:cNvPr id="343078" name="Rectangle 38">
            <a:extLst>
              <a:ext uri="{FF2B5EF4-FFF2-40B4-BE49-F238E27FC236}">
                <a16:creationId xmlns:a16="http://schemas.microsoft.com/office/drawing/2014/main" id="{85A88E9F-EBAE-4BA7-A183-7243599A5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3894140"/>
            <a:ext cx="7694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3079" name="Rectangle 39">
            <a:extLst>
              <a:ext uri="{FF2B5EF4-FFF2-40B4-BE49-F238E27FC236}">
                <a16:creationId xmlns:a16="http://schemas.microsoft.com/office/drawing/2014/main" id="{1383F847-0265-4018-9A0A-6A58FB8E9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894140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3080" name="Rectangle 40">
            <a:extLst>
              <a:ext uri="{FF2B5EF4-FFF2-40B4-BE49-F238E27FC236}">
                <a16:creationId xmlns:a16="http://schemas.microsoft.com/office/drawing/2014/main" id="{CD24E966-875D-4B5E-BC17-1442D656D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3150" y="3894140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3081" name="Rectangle 41">
            <a:extLst>
              <a:ext uri="{FF2B5EF4-FFF2-40B4-BE49-F238E27FC236}">
                <a16:creationId xmlns:a16="http://schemas.microsoft.com/office/drawing/2014/main" id="{86F3676E-11D6-42CC-9ABD-271262B09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6649" y="3894140"/>
            <a:ext cx="3847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3082" name="Rectangle 42">
            <a:extLst>
              <a:ext uri="{FF2B5EF4-FFF2-40B4-BE49-F238E27FC236}">
                <a16:creationId xmlns:a16="http://schemas.microsoft.com/office/drawing/2014/main" id="{D9FA4EA6-F3F3-4CDF-A8F7-A34674B42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9988" y="3894140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3083" name="Rectangle 43">
            <a:extLst>
              <a:ext uri="{FF2B5EF4-FFF2-40B4-BE49-F238E27FC236}">
                <a16:creationId xmlns:a16="http://schemas.microsoft.com/office/drawing/2014/main" id="{0A7311A0-5FA7-453F-8F48-5EA7EC160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3488" y="3894140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343084" name="Rectangle 44">
            <a:extLst>
              <a:ext uri="{FF2B5EF4-FFF2-40B4-BE49-F238E27FC236}">
                <a16:creationId xmlns:a16="http://schemas.microsoft.com/office/drawing/2014/main" id="{4D5654B3-361C-40CB-B8AE-8DC324C01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3894140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343085" name="Freeform 45">
            <a:extLst>
              <a:ext uri="{FF2B5EF4-FFF2-40B4-BE49-F238E27FC236}">
                <a16:creationId xmlns:a16="http://schemas.microsoft.com/office/drawing/2014/main" id="{8D920F76-2F76-4EF2-BA75-5847EF097E80}"/>
              </a:ext>
            </a:extLst>
          </p:cNvPr>
          <p:cNvSpPr>
            <a:spLocks/>
          </p:cNvSpPr>
          <p:nvPr/>
        </p:nvSpPr>
        <p:spPr bwMode="auto">
          <a:xfrm>
            <a:off x="8748715" y="4089400"/>
            <a:ext cx="604837" cy="1346200"/>
          </a:xfrm>
          <a:custGeom>
            <a:avLst/>
            <a:gdLst>
              <a:gd name="T0" fmla="*/ 381 w 381"/>
              <a:gd name="T1" fmla="*/ 0 h 848"/>
              <a:gd name="T2" fmla="*/ 0 w 381"/>
              <a:gd name="T3" fmla="*/ 4 h 848"/>
              <a:gd name="T4" fmla="*/ 0 w 381"/>
              <a:gd name="T5" fmla="*/ 848 h 848"/>
              <a:gd name="T6" fmla="*/ 381 w 381"/>
              <a:gd name="T7" fmla="*/ 848 h 848"/>
              <a:gd name="T8" fmla="*/ 381 w 381"/>
              <a:gd name="T9" fmla="*/ 0 h 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" h="848">
                <a:moveTo>
                  <a:pt x="381" y="0"/>
                </a:moveTo>
                <a:lnTo>
                  <a:pt x="0" y="4"/>
                </a:lnTo>
                <a:lnTo>
                  <a:pt x="0" y="848"/>
                </a:lnTo>
                <a:lnTo>
                  <a:pt x="381" y="848"/>
                </a:lnTo>
                <a:lnTo>
                  <a:pt x="38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086" name="Freeform 46">
            <a:extLst>
              <a:ext uri="{FF2B5EF4-FFF2-40B4-BE49-F238E27FC236}">
                <a16:creationId xmlns:a16="http://schemas.microsoft.com/office/drawing/2014/main" id="{09AC1F21-7A6D-4B3A-8CE7-42A3A81BFBF1}"/>
              </a:ext>
            </a:extLst>
          </p:cNvPr>
          <p:cNvSpPr>
            <a:spLocks/>
          </p:cNvSpPr>
          <p:nvPr/>
        </p:nvSpPr>
        <p:spPr bwMode="auto">
          <a:xfrm>
            <a:off x="8748715" y="4089400"/>
            <a:ext cx="604837" cy="1346200"/>
          </a:xfrm>
          <a:custGeom>
            <a:avLst/>
            <a:gdLst>
              <a:gd name="T0" fmla="*/ 381 w 381"/>
              <a:gd name="T1" fmla="*/ 0 h 848"/>
              <a:gd name="T2" fmla="*/ 0 w 381"/>
              <a:gd name="T3" fmla="*/ 4 h 848"/>
              <a:gd name="T4" fmla="*/ 0 w 381"/>
              <a:gd name="T5" fmla="*/ 848 h 848"/>
              <a:gd name="T6" fmla="*/ 381 w 381"/>
              <a:gd name="T7" fmla="*/ 848 h 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1" h="848">
                <a:moveTo>
                  <a:pt x="381" y="0"/>
                </a:moveTo>
                <a:lnTo>
                  <a:pt x="0" y="4"/>
                </a:lnTo>
                <a:lnTo>
                  <a:pt x="0" y="848"/>
                </a:lnTo>
                <a:lnTo>
                  <a:pt x="381" y="848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087" name="Rectangle 47">
            <a:extLst>
              <a:ext uri="{FF2B5EF4-FFF2-40B4-BE49-F238E27FC236}">
                <a16:creationId xmlns:a16="http://schemas.microsoft.com/office/drawing/2014/main" id="{2DE22A71-1E92-4D51-B477-5644EE70D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3551" y="4095750"/>
            <a:ext cx="611188" cy="1339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088" name="Rectangle 48">
            <a:extLst>
              <a:ext uri="{FF2B5EF4-FFF2-40B4-BE49-F238E27FC236}">
                <a16:creationId xmlns:a16="http://schemas.microsoft.com/office/drawing/2014/main" id="{8FCEDCE7-35FA-4321-B5A4-152B8063B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3551" y="4095750"/>
            <a:ext cx="611188" cy="1339850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089" name="Freeform 49">
            <a:extLst>
              <a:ext uri="{FF2B5EF4-FFF2-40B4-BE49-F238E27FC236}">
                <a16:creationId xmlns:a16="http://schemas.microsoft.com/office/drawing/2014/main" id="{B9235473-D510-4AA4-BEE2-6645489E905E}"/>
              </a:ext>
            </a:extLst>
          </p:cNvPr>
          <p:cNvSpPr>
            <a:spLocks/>
          </p:cNvSpPr>
          <p:nvPr/>
        </p:nvSpPr>
        <p:spPr bwMode="auto">
          <a:xfrm>
            <a:off x="4376738" y="3857627"/>
            <a:ext cx="57150" cy="61913"/>
          </a:xfrm>
          <a:custGeom>
            <a:avLst/>
            <a:gdLst>
              <a:gd name="T0" fmla="*/ 0 w 36"/>
              <a:gd name="T1" fmla="*/ 0 h 39"/>
              <a:gd name="T2" fmla="*/ 3 w 36"/>
              <a:gd name="T3" fmla="*/ 39 h 39"/>
              <a:gd name="T4" fmla="*/ 36 w 36"/>
              <a:gd name="T5" fmla="*/ 19 h 39"/>
              <a:gd name="T6" fmla="*/ 3 w 36"/>
              <a:gd name="T7" fmla="*/ 0 h 39"/>
              <a:gd name="T8" fmla="*/ 3 w 36"/>
              <a:gd name="T9" fmla="*/ 0 h 39"/>
              <a:gd name="T10" fmla="*/ 0 w 36"/>
              <a:gd name="T11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" h="39">
                <a:moveTo>
                  <a:pt x="0" y="0"/>
                </a:moveTo>
                <a:lnTo>
                  <a:pt x="3" y="39"/>
                </a:lnTo>
                <a:lnTo>
                  <a:pt x="36" y="19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090" name="Freeform 50">
            <a:extLst>
              <a:ext uri="{FF2B5EF4-FFF2-40B4-BE49-F238E27FC236}">
                <a16:creationId xmlns:a16="http://schemas.microsoft.com/office/drawing/2014/main" id="{B50382C1-89B4-4150-92D5-FF3252515ACB}"/>
              </a:ext>
            </a:extLst>
          </p:cNvPr>
          <p:cNvSpPr>
            <a:spLocks/>
          </p:cNvSpPr>
          <p:nvPr/>
        </p:nvSpPr>
        <p:spPr bwMode="auto">
          <a:xfrm>
            <a:off x="4376738" y="4887915"/>
            <a:ext cx="57150" cy="53975"/>
          </a:xfrm>
          <a:custGeom>
            <a:avLst/>
            <a:gdLst>
              <a:gd name="T0" fmla="*/ 0 w 36"/>
              <a:gd name="T1" fmla="*/ 0 h 34"/>
              <a:gd name="T2" fmla="*/ 3 w 36"/>
              <a:gd name="T3" fmla="*/ 34 h 34"/>
              <a:gd name="T4" fmla="*/ 36 w 36"/>
              <a:gd name="T5" fmla="*/ 19 h 34"/>
              <a:gd name="T6" fmla="*/ 3 w 36"/>
              <a:gd name="T7" fmla="*/ 0 h 34"/>
              <a:gd name="T8" fmla="*/ 3 w 36"/>
              <a:gd name="T9" fmla="*/ 0 h 34"/>
              <a:gd name="T10" fmla="*/ 0 w 36"/>
              <a:gd name="T11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" h="34">
                <a:moveTo>
                  <a:pt x="0" y="0"/>
                </a:moveTo>
                <a:lnTo>
                  <a:pt x="3" y="34"/>
                </a:lnTo>
                <a:lnTo>
                  <a:pt x="36" y="19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091" name="Freeform 51">
            <a:extLst>
              <a:ext uri="{FF2B5EF4-FFF2-40B4-BE49-F238E27FC236}">
                <a16:creationId xmlns:a16="http://schemas.microsoft.com/office/drawing/2014/main" id="{C43CBB14-664A-4DC8-A832-8F6107D3E684}"/>
              </a:ext>
            </a:extLst>
          </p:cNvPr>
          <p:cNvSpPr>
            <a:spLocks/>
          </p:cNvSpPr>
          <p:nvPr/>
        </p:nvSpPr>
        <p:spPr bwMode="auto">
          <a:xfrm>
            <a:off x="2003425" y="2414590"/>
            <a:ext cx="552450" cy="1558925"/>
          </a:xfrm>
          <a:custGeom>
            <a:avLst/>
            <a:gdLst>
              <a:gd name="T0" fmla="*/ 348 w 348"/>
              <a:gd name="T1" fmla="*/ 0 h 982"/>
              <a:gd name="T2" fmla="*/ 0 w 348"/>
              <a:gd name="T3" fmla="*/ 0 h 982"/>
              <a:gd name="T4" fmla="*/ 0 w 348"/>
              <a:gd name="T5" fmla="*/ 982 h 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8" h="982">
                <a:moveTo>
                  <a:pt x="348" y="0"/>
                </a:moveTo>
                <a:lnTo>
                  <a:pt x="0" y="0"/>
                </a:lnTo>
                <a:lnTo>
                  <a:pt x="0" y="982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092" name="Line 52">
            <a:extLst>
              <a:ext uri="{FF2B5EF4-FFF2-40B4-BE49-F238E27FC236}">
                <a16:creationId xmlns:a16="http://schemas.microsoft.com/office/drawing/2014/main" id="{240AF1D1-60A7-40C5-AB59-0BA3FCB7D9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54263" y="3097215"/>
            <a:ext cx="201612" cy="158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093" name="Freeform 53">
            <a:extLst>
              <a:ext uri="{FF2B5EF4-FFF2-40B4-BE49-F238E27FC236}">
                <a16:creationId xmlns:a16="http://schemas.microsoft.com/office/drawing/2014/main" id="{10F7DFD9-D804-4282-97AD-A96A0777D2AE}"/>
              </a:ext>
            </a:extLst>
          </p:cNvPr>
          <p:cNvSpPr>
            <a:spLocks/>
          </p:cNvSpPr>
          <p:nvPr/>
        </p:nvSpPr>
        <p:spPr bwMode="auto">
          <a:xfrm>
            <a:off x="2595564" y="2182815"/>
            <a:ext cx="352425" cy="1150937"/>
          </a:xfrm>
          <a:custGeom>
            <a:avLst/>
            <a:gdLst>
              <a:gd name="T0" fmla="*/ 0 w 222"/>
              <a:gd name="T1" fmla="*/ 0 h 725"/>
              <a:gd name="T2" fmla="*/ 0 w 222"/>
              <a:gd name="T3" fmla="*/ 292 h 725"/>
              <a:gd name="T4" fmla="*/ 73 w 222"/>
              <a:gd name="T5" fmla="*/ 361 h 725"/>
              <a:gd name="T6" fmla="*/ 0 w 222"/>
              <a:gd name="T7" fmla="*/ 430 h 725"/>
              <a:gd name="T8" fmla="*/ 0 w 222"/>
              <a:gd name="T9" fmla="*/ 725 h 725"/>
              <a:gd name="T10" fmla="*/ 222 w 222"/>
              <a:gd name="T11" fmla="*/ 503 h 725"/>
              <a:gd name="T12" fmla="*/ 222 w 222"/>
              <a:gd name="T13" fmla="*/ 222 h 725"/>
              <a:gd name="T14" fmla="*/ 0 w 222"/>
              <a:gd name="T15" fmla="*/ 0 h 725"/>
              <a:gd name="T16" fmla="*/ 0 w 222"/>
              <a:gd name="T17" fmla="*/ 0 h 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2" h="725">
                <a:moveTo>
                  <a:pt x="0" y="0"/>
                </a:moveTo>
                <a:lnTo>
                  <a:pt x="0" y="292"/>
                </a:lnTo>
                <a:lnTo>
                  <a:pt x="73" y="361"/>
                </a:lnTo>
                <a:lnTo>
                  <a:pt x="0" y="430"/>
                </a:lnTo>
                <a:lnTo>
                  <a:pt x="0" y="725"/>
                </a:lnTo>
                <a:lnTo>
                  <a:pt x="222" y="503"/>
                </a:lnTo>
                <a:lnTo>
                  <a:pt x="222" y="22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094" name="Freeform 54">
            <a:extLst>
              <a:ext uri="{FF2B5EF4-FFF2-40B4-BE49-F238E27FC236}">
                <a16:creationId xmlns:a16="http://schemas.microsoft.com/office/drawing/2014/main" id="{E094C2F1-1826-459B-A9CD-1CFE8FEF50AE}"/>
              </a:ext>
            </a:extLst>
          </p:cNvPr>
          <p:cNvSpPr>
            <a:spLocks/>
          </p:cNvSpPr>
          <p:nvPr/>
        </p:nvSpPr>
        <p:spPr bwMode="auto">
          <a:xfrm>
            <a:off x="2595564" y="2182815"/>
            <a:ext cx="352425" cy="1150937"/>
          </a:xfrm>
          <a:custGeom>
            <a:avLst/>
            <a:gdLst>
              <a:gd name="T0" fmla="*/ 0 w 222"/>
              <a:gd name="T1" fmla="*/ 0 h 725"/>
              <a:gd name="T2" fmla="*/ 0 w 222"/>
              <a:gd name="T3" fmla="*/ 292 h 725"/>
              <a:gd name="T4" fmla="*/ 73 w 222"/>
              <a:gd name="T5" fmla="*/ 361 h 725"/>
              <a:gd name="T6" fmla="*/ 0 w 222"/>
              <a:gd name="T7" fmla="*/ 430 h 725"/>
              <a:gd name="T8" fmla="*/ 0 w 222"/>
              <a:gd name="T9" fmla="*/ 725 h 725"/>
              <a:gd name="T10" fmla="*/ 222 w 222"/>
              <a:gd name="T11" fmla="*/ 503 h 725"/>
              <a:gd name="T12" fmla="*/ 222 w 222"/>
              <a:gd name="T13" fmla="*/ 222 h 725"/>
              <a:gd name="T14" fmla="*/ 0 w 222"/>
              <a:gd name="T15" fmla="*/ 0 h 725"/>
              <a:gd name="T16" fmla="*/ 0 w 222"/>
              <a:gd name="T17" fmla="*/ 0 h 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2" h="725">
                <a:moveTo>
                  <a:pt x="0" y="0"/>
                </a:moveTo>
                <a:lnTo>
                  <a:pt x="0" y="292"/>
                </a:lnTo>
                <a:lnTo>
                  <a:pt x="73" y="361"/>
                </a:lnTo>
                <a:lnTo>
                  <a:pt x="0" y="430"/>
                </a:lnTo>
                <a:lnTo>
                  <a:pt x="0" y="725"/>
                </a:lnTo>
                <a:lnTo>
                  <a:pt x="222" y="503"/>
                </a:lnTo>
                <a:lnTo>
                  <a:pt x="222" y="222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095" name="Freeform 55">
            <a:extLst>
              <a:ext uri="{FF2B5EF4-FFF2-40B4-BE49-F238E27FC236}">
                <a16:creationId xmlns:a16="http://schemas.microsoft.com/office/drawing/2014/main" id="{1F89FC89-09B4-4DC5-A976-D90AF74B6A8C}"/>
              </a:ext>
            </a:extLst>
          </p:cNvPr>
          <p:cNvSpPr>
            <a:spLocks/>
          </p:cNvSpPr>
          <p:nvPr/>
        </p:nvSpPr>
        <p:spPr bwMode="auto">
          <a:xfrm>
            <a:off x="6535739" y="4454527"/>
            <a:ext cx="58737" cy="61913"/>
          </a:xfrm>
          <a:custGeom>
            <a:avLst/>
            <a:gdLst>
              <a:gd name="T0" fmla="*/ 0 w 37"/>
              <a:gd name="T1" fmla="*/ 0 h 39"/>
              <a:gd name="T2" fmla="*/ 0 w 37"/>
              <a:gd name="T3" fmla="*/ 39 h 39"/>
              <a:gd name="T4" fmla="*/ 37 w 37"/>
              <a:gd name="T5" fmla="*/ 23 h 39"/>
              <a:gd name="T6" fmla="*/ 0 w 37"/>
              <a:gd name="T7" fmla="*/ 4 h 39"/>
              <a:gd name="T8" fmla="*/ 0 w 37"/>
              <a:gd name="T9" fmla="*/ 4 h 39"/>
              <a:gd name="T10" fmla="*/ 0 w 37"/>
              <a:gd name="T11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" h="39">
                <a:moveTo>
                  <a:pt x="0" y="0"/>
                </a:moveTo>
                <a:lnTo>
                  <a:pt x="0" y="39"/>
                </a:lnTo>
                <a:lnTo>
                  <a:pt x="37" y="23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096" name="Freeform 56">
            <a:extLst>
              <a:ext uri="{FF2B5EF4-FFF2-40B4-BE49-F238E27FC236}">
                <a16:creationId xmlns:a16="http://schemas.microsoft.com/office/drawing/2014/main" id="{5F2DB63F-8798-4FF0-A319-EC51F4143579}"/>
              </a:ext>
            </a:extLst>
          </p:cNvPr>
          <p:cNvSpPr>
            <a:spLocks/>
          </p:cNvSpPr>
          <p:nvPr/>
        </p:nvSpPr>
        <p:spPr bwMode="auto">
          <a:xfrm>
            <a:off x="6535739" y="4972052"/>
            <a:ext cx="58737" cy="55563"/>
          </a:xfrm>
          <a:custGeom>
            <a:avLst/>
            <a:gdLst>
              <a:gd name="T0" fmla="*/ 0 w 37"/>
              <a:gd name="T1" fmla="*/ 0 h 35"/>
              <a:gd name="T2" fmla="*/ 0 w 37"/>
              <a:gd name="T3" fmla="*/ 35 h 35"/>
              <a:gd name="T4" fmla="*/ 37 w 37"/>
              <a:gd name="T5" fmla="*/ 20 h 35"/>
              <a:gd name="T6" fmla="*/ 0 w 37"/>
              <a:gd name="T7" fmla="*/ 0 h 35"/>
              <a:gd name="T8" fmla="*/ 0 w 37"/>
              <a:gd name="T9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35">
                <a:moveTo>
                  <a:pt x="0" y="0"/>
                </a:moveTo>
                <a:lnTo>
                  <a:pt x="0" y="35"/>
                </a:lnTo>
                <a:lnTo>
                  <a:pt x="37" y="2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097" name="Freeform 57">
            <a:extLst>
              <a:ext uri="{FF2B5EF4-FFF2-40B4-BE49-F238E27FC236}">
                <a16:creationId xmlns:a16="http://schemas.microsoft.com/office/drawing/2014/main" id="{0D7E08F3-5661-4E63-A096-B16BF1A48197}"/>
              </a:ext>
            </a:extLst>
          </p:cNvPr>
          <p:cNvSpPr>
            <a:spLocks/>
          </p:cNvSpPr>
          <p:nvPr/>
        </p:nvSpPr>
        <p:spPr bwMode="auto">
          <a:xfrm>
            <a:off x="6905626" y="4716463"/>
            <a:ext cx="50800" cy="55562"/>
          </a:xfrm>
          <a:custGeom>
            <a:avLst/>
            <a:gdLst>
              <a:gd name="T0" fmla="*/ 0 w 32"/>
              <a:gd name="T1" fmla="*/ 0 h 35"/>
              <a:gd name="T2" fmla="*/ 0 w 32"/>
              <a:gd name="T3" fmla="*/ 35 h 35"/>
              <a:gd name="T4" fmla="*/ 32 w 32"/>
              <a:gd name="T5" fmla="*/ 19 h 35"/>
              <a:gd name="T6" fmla="*/ 0 w 32"/>
              <a:gd name="T7" fmla="*/ 0 h 35"/>
              <a:gd name="T8" fmla="*/ 0 w 32"/>
              <a:gd name="T9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35">
                <a:moveTo>
                  <a:pt x="0" y="0"/>
                </a:moveTo>
                <a:lnTo>
                  <a:pt x="0" y="35"/>
                </a:lnTo>
                <a:lnTo>
                  <a:pt x="32" y="1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098" name="Freeform 58">
            <a:extLst>
              <a:ext uri="{FF2B5EF4-FFF2-40B4-BE49-F238E27FC236}">
                <a16:creationId xmlns:a16="http://schemas.microsoft.com/office/drawing/2014/main" id="{A545002B-64FE-46C0-901C-1C6F0A5DCEC8}"/>
              </a:ext>
            </a:extLst>
          </p:cNvPr>
          <p:cNvSpPr>
            <a:spLocks/>
          </p:cNvSpPr>
          <p:nvPr/>
        </p:nvSpPr>
        <p:spPr bwMode="auto">
          <a:xfrm>
            <a:off x="6905626" y="4029077"/>
            <a:ext cx="50800" cy="60325"/>
          </a:xfrm>
          <a:custGeom>
            <a:avLst/>
            <a:gdLst>
              <a:gd name="T0" fmla="*/ 0 w 32"/>
              <a:gd name="T1" fmla="*/ 0 h 38"/>
              <a:gd name="T2" fmla="*/ 0 w 32"/>
              <a:gd name="T3" fmla="*/ 38 h 38"/>
              <a:gd name="T4" fmla="*/ 32 w 32"/>
              <a:gd name="T5" fmla="*/ 19 h 38"/>
              <a:gd name="T6" fmla="*/ 0 w 32"/>
              <a:gd name="T7" fmla="*/ 0 h 38"/>
              <a:gd name="T8" fmla="*/ 0 w 32"/>
              <a:gd name="T9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38">
                <a:moveTo>
                  <a:pt x="0" y="0"/>
                </a:moveTo>
                <a:lnTo>
                  <a:pt x="0" y="38"/>
                </a:lnTo>
                <a:lnTo>
                  <a:pt x="32" y="1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099" name="Freeform 59">
            <a:extLst>
              <a:ext uri="{FF2B5EF4-FFF2-40B4-BE49-F238E27FC236}">
                <a16:creationId xmlns:a16="http://schemas.microsoft.com/office/drawing/2014/main" id="{F83DFFF9-B5F9-4A75-89DC-969E4C8FD876}"/>
              </a:ext>
            </a:extLst>
          </p:cNvPr>
          <p:cNvSpPr>
            <a:spLocks/>
          </p:cNvSpPr>
          <p:nvPr/>
        </p:nvSpPr>
        <p:spPr bwMode="auto">
          <a:xfrm>
            <a:off x="10637838" y="4516440"/>
            <a:ext cx="57150" cy="60325"/>
          </a:xfrm>
          <a:custGeom>
            <a:avLst/>
            <a:gdLst>
              <a:gd name="T0" fmla="*/ 0 w 36"/>
              <a:gd name="T1" fmla="*/ 0 h 38"/>
              <a:gd name="T2" fmla="*/ 0 w 36"/>
              <a:gd name="T3" fmla="*/ 38 h 38"/>
              <a:gd name="T4" fmla="*/ 36 w 36"/>
              <a:gd name="T5" fmla="*/ 23 h 38"/>
              <a:gd name="T6" fmla="*/ 0 w 36"/>
              <a:gd name="T7" fmla="*/ 4 h 38"/>
              <a:gd name="T8" fmla="*/ 0 w 36"/>
              <a:gd name="T9" fmla="*/ 4 h 38"/>
              <a:gd name="T10" fmla="*/ 0 w 36"/>
              <a:gd name="T11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" h="38">
                <a:moveTo>
                  <a:pt x="0" y="0"/>
                </a:moveTo>
                <a:lnTo>
                  <a:pt x="0" y="38"/>
                </a:lnTo>
                <a:lnTo>
                  <a:pt x="36" y="23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00" name="Freeform 60">
            <a:extLst>
              <a:ext uri="{FF2B5EF4-FFF2-40B4-BE49-F238E27FC236}">
                <a16:creationId xmlns:a16="http://schemas.microsoft.com/office/drawing/2014/main" id="{29FAAAAC-41B4-4278-95F5-73C98E0DB8BB}"/>
              </a:ext>
            </a:extLst>
          </p:cNvPr>
          <p:cNvSpPr>
            <a:spLocks/>
          </p:cNvSpPr>
          <p:nvPr/>
        </p:nvSpPr>
        <p:spPr bwMode="auto">
          <a:xfrm>
            <a:off x="10637838" y="5033965"/>
            <a:ext cx="57150" cy="53975"/>
          </a:xfrm>
          <a:custGeom>
            <a:avLst/>
            <a:gdLst>
              <a:gd name="T0" fmla="*/ 0 w 36"/>
              <a:gd name="T1" fmla="*/ 0 h 34"/>
              <a:gd name="T2" fmla="*/ 0 w 36"/>
              <a:gd name="T3" fmla="*/ 34 h 34"/>
              <a:gd name="T4" fmla="*/ 36 w 36"/>
              <a:gd name="T5" fmla="*/ 19 h 34"/>
              <a:gd name="T6" fmla="*/ 0 w 36"/>
              <a:gd name="T7" fmla="*/ 0 h 34"/>
              <a:gd name="T8" fmla="*/ 0 w 36"/>
              <a:gd name="T9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4">
                <a:moveTo>
                  <a:pt x="0" y="0"/>
                </a:moveTo>
                <a:lnTo>
                  <a:pt x="0" y="34"/>
                </a:lnTo>
                <a:lnTo>
                  <a:pt x="36" y="1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01" name="Freeform 61">
            <a:extLst>
              <a:ext uri="{FF2B5EF4-FFF2-40B4-BE49-F238E27FC236}">
                <a16:creationId xmlns:a16="http://schemas.microsoft.com/office/drawing/2014/main" id="{910A2846-5446-49ED-BEB9-461018582DF3}"/>
              </a:ext>
            </a:extLst>
          </p:cNvPr>
          <p:cNvSpPr>
            <a:spLocks/>
          </p:cNvSpPr>
          <p:nvPr/>
        </p:nvSpPr>
        <p:spPr bwMode="auto">
          <a:xfrm>
            <a:off x="8685214" y="5160963"/>
            <a:ext cx="52387" cy="61912"/>
          </a:xfrm>
          <a:custGeom>
            <a:avLst/>
            <a:gdLst>
              <a:gd name="T0" fmla="*/ 0 w 33"/>
              <a:gd name="T1" fmla="*/ 0 h 39"/>
              <a:gd name="T2" fmla="*/ 0 w 33"/>
              <a:gd name="T3" fmla="*/ 39 h 39"/>
              <a:gd name="T4" fmla="*/ 33 w 33"/>
              <a:gd name="T5" fmla="*/ 20 h 39"/>
              <a:gd name="T6" fmla="*/ 0 w 33"/>
              <a:gd name="T7" fmla="*/ 0 h 39"/>
              <a:gd name="T8" fmla="*/ 0 w 33"/>
              <a:gd name="T9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39">
                <a:moveTo>
                  <a:pt x="0" y="0"/>
                </a:moveTo>
                <a:lnTo>
                  <a:pt x="0" y="39"/>
                </a:lnTo>
                <a:lnTo>
                  <a:pt x="33" y="2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02" name="Freeform 62">
            <a:extLst>
              <a:ext uri="{FF2B5EF4-FFF2-40B4-BE49-F238E27FC236}">
                <a16:creationId xmlns:a16="http://schemas.microsoft.com/office/drawing/2014/main" id="{B6A082D7-690B-4CCD-AAE8-37EB408FF5A4}"/>
              </a:ext>
            </a:extLst>
          </p:cNvPr>
          <p:cNvSpPr>
            <a:spLocks/>
          </p:cNvSpPr>
          <p:nvPr/>
        </p:nvSpPr>
        <p:spPr bwMode="auto">
          <a:xfrm>
            <a:off x="2533650" y="2384427"/>
            <a:ext cx="57150" cy="60325"/>
          </a:xfrm>
          <a:custGeom>
            <a:avLst/>
            <a:gdLst>
              <a:gd name="T0" fmla="*/ 0 w 36"/>
              <a:gd name="T1" fmla="*/ 0 h 38"/>
              <a:gd name="T2" fmla="*/ 3 w 36"/>
              <a:gd name="T3" fmla="*/ 38 h 38"/>
              <a:gd name="T4" fmla="*/ 36 w 36"/>
              <a:gd name="T5" fmla="*/ 19 h 38"/>
              <a:gd name="T6" fmla="*/ 3 w 36"/>
              <a:gd name="T7" fmla="*/ 0 h 38"/>
              <a:gd name="T8" fmla="*/ 3 w 36"/>
              <a:gd name="T9" fmla="*/ 0 h 38"/>
              <a:gd name="T10" fmla="*/ 0 w 36"/>
              <a:gd name="T11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" h="38">
                <a:moveTo>
                  <a:pt x="0" y="0"/>
                </a:moveTo>
                <a:lnTo>
                  <a:pt x="3" y="38"/>
                </a:lnTo>
                <a:lnTo>
                  <a:pt x="36" y="19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03" name="Freeform 63">
            <a:extLst>
              <a:ext uri="{FF2B5EF4-FFF2-40B4-BE49-F238E27FC236}">
                <a16:creationId xmlns:a16="http://schemas.microsoft.com/office/drawing/2014/main" id="{D5BF668B-34B3-464A-A703-0DD5906BB039}"/>
              </a:ext>
            </a:extLst>
          </p:cNvPr>
          <p:cNvSpPr>
            <a:spLocks/>
          </p:cNvSpPr>
          <p:nvPr/>
        </p:nvSpPr>
        <p:spPr bwMode="auto">
          <a:xfrm>
            <a:off x="2533650" y="3065463"/>
            <a:ext cx="57150" cy="61912"/>
          </a:xfrm>
          <a:custGeom>
            <a:avLst/>
            <a:gdLst>
              <a:gd name="T0" fmla="*/ 0 w 36"/>
              <a:gd name="T1" fmla="*/ 0 h 39"/>
              <a:gd name="T2" fmla="*/ 3 w 36"/>
              <a:gd name="T3" fmla="*/ 39 h 39"/>
              <a:gd name="T4" fmla="*/ 36 w 36"/>
              <a:gd name="T5" fmla="*/ 23 h 39"/>
              <a:gd name="T6" fmla="*/ 3 w 36"/>
              <a:gd name="T7" fmla="*/ 4 h 39"/>
              <a:gd name="T8" fmla="*/ 3 w 36"/>
              <a:gd name="T9" fmla="*/ 4 h 39"/>
              <a:gd name="T10" fmla="*/ 0 w 36"/>
              <a:gd name="T11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" h="39">
                <a:moveTo>
                  <a:pt x="0" y="0"/>
                </a:moveTo>
                <a:lnTo>
                  <a:pt x="3" y="39"/>
                </a:lnTo>
                <a:lnTo>
                  <a:pt x="36" y="23"/>
                </a:lnTo>
                <a:lnTo>
                  <a:pt x="3" y="4"/>
                </a:lnTo>
                <a:lnTo>
                  <a:pt x="3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04" name="Rectangle 64">
            <a:extLst>
              <a:ext uri="{FF2B5EF4-FFF2-40B4-BE49-F238E27FC236}">
                <a16:creationId xmlns:a16="http://schemas.microsoft.com/office/drawing/2014/main" id="{C28BD57B-215B-4310-948D-01CE3A725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4725" y="3028952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pt-BR" altLang="pt-BR"/>
          </a:p>
        </p:txBody>
      </p:sp>
      <p:sp>
        <p:nvSpPr>
          <p:cNvPr id="343105" name="Line 65">
            <a:extLst>
              <a:ext uri="{FF2B5EF4-FFF2-40B4-BE49-F238E27FC236}">
                <a16:creationId xmlns:a16="http://schemas.microsoft.com/office/drawing/2014/main" id="{85804B8B-167B-44D0-A4CF-45A3FBFA75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96013" y="2755900"/>
            <a:ext cx="519112" cy="158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06" name="Freeform 66">
            <a:extLst>
              <a:ext uri="{FF2B5EF4-FFF2-40B4-BE49-F238E27FC236}">
                <a16:creationId xmlns:a16="http://schemas.microsoft.com/office/drawing/2014/main" id="{7114D3C7-EEEC-48DE-BA26-3EBA78D84FC1}"/>
              </a:ext>
            </a:extLst>
          </p:cNvPr>
          <p:cNvSpPr>
            <a:spLocks/>
          </p:cNvSpPr>
          <p:nvPr/>
        </p:nvSpPr>
        <p:spPr bwMode="auto">
          <a:xfrm>
            <a:off x="6767513" y="2524126"/>
            <a:ext cx="673100" cy="1150938"/>
          </a:xfrm>
          <a:custGeom>
            <a:avLst/>
            <a:gdLst>
              <a:gd name="T0" fmla="*/ 0 w 424"/>
              <a:gd name="T1" fmla="*/ 0 h 725"/>
              <a:gd name="T2" fmla="*/ 0 w 424"/>
              <a:gd name="T3" fmla="*/ 291 h 725"/>
              <a:gd name="T4" fmla="*/ 72 w 424"/>
              <a:gd name="T5" fmla="*/ 364 h 725"/>
              <a:gd name="T6" fmla="*/ 0 w 424"/>
              <a:gd name="T7" fmla="*/ 433 h 725"/>
              <a:gd name="T8" fmla="*/ 0 w 424"/>
              <a:gd name="T9" fmla="*/ 725 h 725"/>
              <a:gd name="T10" fmla="*/ 424 w 424"/>
              <a:gd name="T11" fmla="*/ 503 h 725"/>
              <a:gd name="T12" fmla="*/ 424 w 424"/>
              <a:gd name="T13" fmla="*/ 222 h 725"/>
              <a:gd name="T14" fmla="*/ 0 w 424"/>
              <a:gd name="T15" fmla="*/ 0 h 725"/>
              <a:gd name="T16" fmla="*/ 0 w 424"/>
              <a:gd name="T17" fmla="*/ 0 h 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4" h="725">
                <a:moveTo>
                  <a:pt x="0" y="0"/>
                </a:moveTo>
                <a:lnTo>
                  <a:pt x="0" y="291"/>
                </a:lnTo>
                <a:lnTo>
                  <a:pt x="72" y="364"/>
                </a:lnTo>
                <a:lnTo>
                  <a:pt x="0" y="433"/>
                </a:lnTo>
                <a:lnTo>
                  <a:pt x="0" y="725"/>
                </a:lnTo>
                <a:lnTo>
                  <a:pt x="424" y="503"/>
                </a:lnTo>
                <a:lnTo>
                  <a:pt x="424" y="22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07" name="Freeform 67">
            <a:extLst>
              <a:ext uri="{FF2B5EF4-FFF2-40B4-BE49-F238E27FC236}">
                <a16:creationId xmlns:a16="http://schemas.microsoft.com/office/drawing/2014/main" id="{23745EAF-4604-4AB1-931B-AD76525E462C}"/>
              </a:ext>
            </a:extLst>
          </p:cNvPr>
          <p:cNvSpPr>
            <a:spLocks/>
          </p:cNvSpPr>
          <p:nvPr/>
        </p:nvSpPr>
        <p:spPr bwMode="auto">
          <a:xfrm>
            <a:off x="6767513" y="2524126"/>
            <a:ext cx="673100" cy="1150938"/>
          </a:xfrm>
          <a:custGeom>
            <a:avLst/>
            <a:gdLst>
              <a:gd name="T0" fmla="*/ 0 w 424"/>
              <a:gd name="T1" fmla="*/ 0 h 725"/>
              <a:gd name="T2" fmla="*/ 0 w 424"/>
              <a:gd name="T3" fmla="*/ 291 h 725"/>
              <a:gd name="T4" fmla="*/ 72 w 424"/>
              <a:gd name="T5" fmla="*/ 364 h 725"/>
              <a:gd name="T6" fmla="*/ 0 w 424"/>
              <a:gd name="T7" fmla="*/ 433 h 725"/>
              <a:gd name="T8" fmla="*/ 0 w 424"/>
              <a:gd name="T9" fmla="*/ 725 h 725"/>
              <a:gd name="T10" fmla="*/ 424 w 424"/>
              <a:gd name="T11" fmla="*/ 503 h 725"/>
              <a:gd name="T12" fmla="*/ 424 w 424"/>
              <a:gd name="T13" fmla="*/ 222 h 725"/>
              <a:gd name="T14" fmla="*/ 0 w 424"/>
              <a:gd name="T15" fmla="*/ 0 h 725"/>
              <a:gd name="T16" fmla="*/ 0 w 424"/>
              <a:gd name="T17" fmla="*/ 0 h 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4" h="725">
                <a:moveTo>
                  <a:pt x="0" y="0"/>
                </a:moveTo>
                <a:lnTo>
                  <a:pt x="0" y="291"/>
                </a:lnTo>
                <a:lnTo>
                  <a:pt x="72" y="364"/>
                </a:lnTo>
                <a:lnTo>
                  <a:pt x="0" y="433"/>
                </a:lnTo>
                <a:lnTo>
                  <a:pt x="0" y="725"/>
                </a:lnTo>
                <a:lnTo>
                  <a:pt x="424" y="503"/>
                </a:lnTo>
                <a:lnTo>
                  <a:pt x="424" y="222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08" name="Line 68">
            <a:extLst>
              <a:ext uri="{FF2B5EF4-FFF2-40B4-BE49-F238E27FC236}">
                <a16:creationId xmlns:a16="http://schemas.microsoft.com/office/drawing/2014/main" id="{9EE6BFE4-75AB-4C7F-9873-60E321DE7E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46964" y="3097214"/>
            <a:ext cx="639762" cy="4762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09" name="Freeform 69">
            <a:extLst>
              <a:ext uri="{FF2B5EF4-FFF2-40B4-BE49-F238E27FC236}">
                <a16:creationId xmlns:a16="http://schemas.microsoft.com/office/drawing/2014/main" id="{B54FF375-3A02-48DA-8A22-FF957E57663E}"/>
              </a:ext>
            </a:extLst>
          </p:cNvPr>
          <p:cNvSpPr>
            <a:spLocks/>
          </p:cNvSpPr>
          <p:nvPr/>
        </p:nvSpPr>
        <p:spPr bwMode="auto">
          <a:xfrm>
            <a:off x="8062913" y="3065463"/>
            <a:ext cx="57150" cy="61912"/>
          </a:xfrm>
          <a:custGeom>
            <a:avLst/>
            <a:gdLst>
              <a:gd name="T0" fmla="*/ 0 w 36"/>
              <a:gd name="T1" fmla="*/ 0 h 39"/>
              <a:gd name="T2" fmla="*/ 0 w 36"/>
              <a:gd name="T3" fmla="*/ 39 h 39"/>
              <a:gd name="T4" fmla="*/ 36 w 36"/>
              <a:gd name="T5" fmla="*/ 23 h 39"/>
              <a:gd name="T6" fmla="*/ 0 w 36"/>
              <a:gd name="T7" fmla="*/ 4 h 39"/>
              <a:gd name="T8" fmla="*/ 0 w 36"/>
              <a:gd name="T9" fmla="*/ 4 h 39"/>
              <a:gd name="T10" fmla="*/ 0 w 36"/>
              <a:gd name="T11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" h="39">
                <a:moveTo>
                  <a:pt x="0" y="0"/>
                </a:moveTo>
                <a:lnTo>
                  <a:pt x="0" y="39"/>
                </a:lnTo>
                <a:lnTo>
                  <a:pt x="36" y="23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10" name="Line 70">
            <a:extLst>
              <a:ext uri="{FF2B5EF4-FFF2-40B4-BE49-F238E27FC236}">
                <a16:creationId xmlns:a16="http://schemas.microsoft.com/office/drawing/2014/main" id="{EFCA5A47-2FE9-44E8-8E93-2C2C0DB9A39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81190" y="3973515"/>
            <a:ext cx="242887" cy="158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11" name="Freeform 71">
            <a:extLst>
              <a:ext uri="{FF2B5EF4-FFF2-40B4-BE49-F238E27FC236}">
                <a16:creationId xmlns:a16="http://schemas.microsoft.com/office/drawing/2014/main" id="{5F2A62E0-8572-437E-9890-B37252937B6C}"/>
              </a:ext>
            </a:extLst>
          </p:cNvPr>
          <p:cNvSpPr>
            <a:spLocks/>
          </p:cNvSpPr>
          <p:nvPr/>
        </p:nvSpPr>
        <p:spPr bwMode="auto">
          <a:xfrm>
            <a:off x="2106613" y="3943352"/>
            <a:ext cx="57150" cy="60325"/>
          </a:xfrm>
          <a:custGeom>
            <a:avLst/>
            <a:gdLst>
              <a:gd name="T0" fmla="*/ 0 w 36"/>
              <a:gd name="T1" fmla="*/ 0 h 38"/>
              <a:gd name="T2" fmla="*/ 0 w 36"/>
              <a:gd name="T3" fmla="*/ 38 h 38"/>
              <a:gd name="T4" fmla="*/ 36 w 36"/>
              <a:gd name="T5" fmla="*/ 19 h 38"/>
              <a:gd name="T6" fmla="*/ 0 w 36"/>
              <a:gd name="T7" fmla="*/ 0 h 38"/>
              <a:gd name="T8" fmla="*/ 0 w 36"/>
              <a:gd name="T9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8">
                <a:moveTo>
                  <a:pt x="0" y="0"/>
                </a:moveTo>
                <a:lnTo>
                  <a:pt x="0" y="38"/>
                </a:lnTo>
                <a:lnTo>
                  <a:pt x="36" y="1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12" name="Freeform 72">
            <a:extLst>
              <a:ext uri="{FF2B5EF4-FFF2-40B4-BE49-F238E27FC236}">
                <a16:creationId xmlns:a16="http://schemas.microsoft.com/office/drawing/2014/main" id="{DCDE60B2-A581-4C2E-95EF-6D2B1EE24328}"/>
              </a:ext>
            </a:extLst>
          </p:cNvPr>
          <p:cNvSpPr>
            <a:spLocks/>
          </p:cNvSpPr>
          <p:nvPr/>
        </p:nvSpPr>
        <p:spPr bwMode="auto">
          <a:xfrm>
            <a:off x="1617663" y="3943352"/>
            <a:ext cx="57150" cy="60325"/>
          </a:xfrm>
          <a:custGeom>
            <a:avLst/>
            <a:gdLst>
              <a:gd name="T0" fmla="*/ 0 w 36"/>
              <a:gd name="T1" fmla="*/ 0 h 38"/>
              <a:gd name="T2" fmla="*/ 3 w 36"/>
              <a:gd name="T3" fmla="*/ 38 h 38"/>
              <a:gd name="T4" fmla="*/ 36 w 36"/>
              <a:gd name="T5" fmla="*/ 19 h 38"/>
              <a:gd name="T6" fmla="*/ 3 w 36"/>
              <a:gd name="T7" fmla="*/ 0 h 38"/>
              <a:gd name="T8" fmla="*/ 3 w 36"/>
              <a:gd name="T9" fmla="*/ 0 h 38"/>
              <a:gd name="T10" fmla="*/ 0 w 36"/>
              <a:gd name="T11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" h="38">
                <a:moveTo>
                  <a:pt x="0" y="0"/>
                </a:moveTo>
                <a:lnTo>
                  <a:pt x="3" y="38"/>
                </a:lnTo>
                <a:lnTo>
                  <a:pt x="36" y="19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13" name="Freeform 73">
            <a:extLst>
              <a:ext uri="{FF2B5EF4-FFF2-40B4-BE49-F238E27FC236}">
                <a16:creationId xmlns:a16="http://schemas.microsoft.com/office/drawing/2014/main" id="{5D05C850-A053-479A-A3CD-E5C882D6322D}"/>
              </a:ext>
            </a:extLst>
          </p:cNvPr>
          <p:cNvSpPr>
            <a:spLocks/>
          </p:cNvSpPr>
          <p:nvPr/>
        </p:nvSpPr>
        <p:spPr bwMode="auto">
          <a:xfrm>
            <a:off x="5067300" y="5581652"/>
            <a:ext cx="57150" cy="55563"/>
          </a:xfrm>
          <a:custGeom>
            <a:avLst/>
            <a:gdLst>
              <a:gd name="T0" fmla="*/ 0 w 36"/>
              <a:gd name="T1" fmla="*/ 0 h 35"/>
              <a:gd name="T2" fmla="*/ 4 w 36"/>
              <a:gd name="T3" fmla="*/ 35 h 35"/>
              <a:gd name="T4" fmla="*/ 36 w 36"/>
              <a:gd name="T5" fmla="*/ 19 h 35"/>
              <a:gd name="T6" fmla="*/ 4 w 36"/>
              <a:gd name="T7" fmla="*/ 0 h 35"/>
              <a:gd name="T8" fmla="*/ 4 w 36"/>
              <a:gd name="T9" fmla="*/ 0 h 35"/>
              <a:gd name="T10" fmla="*/ 0 w 36"/>
              <a:gd name="T11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" h="35">
                <a:moveTo>
                  <a:pt x="0" y="0"/>
                </a:moveTo>
                <a:lnTo>
                  <a:pt x="4" y="35"/>
                </a:lnTo>
                <a:lnTo>
                  <a:pt x="36" y="19"/>
                </a:lnTo>
                <a:lnTo>
                  <a:pt x="4" y="0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14" name="Freeform 74">
            <a:extLst>
              <a:ext uri="{FF2B5EF4-FFF2-40B4-BE49-F238E27FC236}">
                <a16:creationId xmlns:a16="http://schemas.microsoft.com/office/drawing/2014/main" id="{55F369E6-6D0E-43C0-A6B4-39EC335154D6}"/>
              </a:ext>
            </a:extLst>
          </p:cNvPr>
          <p:cNvSpPr>
            <a:spLocks/>
          </p:cNvSpPr>
          <p:nvPr/>
        </p:nvSpPr>
        <p:spPr bwMode="auto">
          <a:xfrm>
            <a:off x="5137152" y="5156202"/>
            <a:ext cx="403225" cy="906463"/>
          </a:xfrm>
          <a:custGeom>
            <a:avLst/>
            <a:gdLst>
              <a:gd name="T0" fmla="*/ 123 w 254"/>
              <a:gd name="T1" fmla="*/ 571 h 571"/>
              <a:gd name="T2" fmla="*/ 145 w 254"/>
              <a:gd name="T3" fmla="*/ 568 h 571"/>
              <a:gd name="T4" fmla="*/ 167 w 254"/>
              <a:gd name="T5" fmla="*/ 560 h 571"/>
              <a:gd name="T6" fmla="*/ 185 w 254"/>
              <a:gd name="T7" fmla="*/ 541 h 571"/>
              <a:gd name="T8" fmla="*/ 199 w 254"/>
              <a:gd name="T9" fmla="*/ 518 h 571"/>
              <a:gd name="T10" fmla="*/ 217 w 254"/>
              <a:gd name="T11" fmla="*/ 487 h 571"/>
              <a:gd name="T12" fmla="*/ 228 w 254"/>
              <a:gd name="T13" fmla="*/ 456 h 571"/>
              <a:gd name="T14" fmla="*/ 239 w 254"/>
              <a:gd name="T15" fmla="*/ 418 h 571"/>
              <a:gd name="T16" fmla="*/ 246 w 254"/>
              <a:gd name="T17" fmla="*/ 376 h 571"/>
              <a:gd name="T18" fmla="*/ 250 w 254"/>
              <a:gd name="T19" fmla="*/ 333 h 571"/>
              <a:gd name="T20" fmla="*/ 254 w 254"/>
              <a:gd name="T21" fmla="*/ 287 h 571"/>
              <a:gd name="T22" fmla="*/ 250 w 254"/>
              <a:gd name="T23" fmla="*/ 241 h 571"/>
              <a:gd name="T24" fmla="*/ 246 w 254"/>
              <a:gd name="T25" fmla="*/ 195 h 571"/>
              <a:gd name="T26" fmla="*/ 239 w 254"/>
              <a:gd name="T27" fmla="*/ 153 h 571"/>
              <a:gd name="T28" fmla="*/ 228 w 254"/>
              <a:gd name="T29" fmla="*/ 119 h 571"/>
              <a:gd name="T30" fmla="*/ 217 w 254"/>
              <a:gd name="T31" fmla="*/ 84 h 571"/>
              <a:gd name="T32" fmla="*/ 199 w 254"/>
              <a:gd name="T33" fmla="*/ 53 h 571"/>
              <a:gd name="T34" fmla="*/ 185 w 254"/>
              <a:gd name="T35" fmla="*/ 30 h 571"/>
              <a:gd name="T36" fmla="*/ 167 w 254"/>
              <a:gd name="T37" fmla="*/ 15 h 571"/>
              <a:gd name="T38" fmla="*/ 145 w 254"/>
              <a:gd name="T39" fmla="*/ 3 h 571"/>
              <a:gd name="T40" fmla="*/ 127 w 254"/>
              <a:gd name="T41" fmla="*/ 0 h 571"/>
              <a:gd name="T42" fmla="*/ 105 w 254"/>
              <a:gd name="T43" fmla="*/ 3 h 571"/>
              <a:gd name="T44" fmla="*/ 87 w 254"/>
              <a:gd name="T45" fmla="*/ 15 h 571"/>
              <a:gd name="T46" fmla="*/ 69 w 254"/>
              <a:gd name="T47" fmla="*/ 30 h 571"/>
              <a:gd name="T48" fmla="*/ 51 w 254"/>
              <a:gd name="T49" fmla="*/ 53 h 571"/>
              <a:gd name="T50" fmla="*/ 36 w 254"/>
              <a:gd name="T51" fmla="*/ 84 h 571"/>
              <a:gd name="T52" fmla="*/ 21 w 254"/>
              <a:gd name="T53" fmla="*/ 119 h 571"/>
              <a:gd name="T54" fmla="*/ 11 w 254"/>
              <a:gd name="T55" fmla="*/ 153 h 571"/>
              <a:gd name="T56" fmla="*/ 3 w 254"/>
              <a:gd name="T57" fmla="*/ 195 h 571"/>
              <a:gd name="T58" fmla="*/ 0 w 254"/>
              <a:gd name="T59" fmla="*/ 241 h 571"/>
              <a:gd name="T60" fmla="*/ 0 w 254"/>
              <a:gd name="T61" fmla="*/ 287 h 571"/>
              <a:gd name="T62" fmla="*/ 0 w 254"/>
              <a:gd name="T63" fmla="*/ 333 h 571"/>
              <a:gd name="T64" fmla="*/ 3 w 254"/>
              <a:gd name="T65" fmla="*/ 376 h 571"/>
              <a:gd name="T66" fmla="*/ 11 w 254"/>
              <a:gd name="T67" fmla="*/ 418 h 571"/>
              <a:gd name="T68" fmla="*/ 21 w 254"/>
              <a:gd name="T69" fmla="*/ 456 h 571"/>
              <a:gd name="T70" fmla="*/ 36 w 254"/>
              <a:gd name="T71" fmla="*/ 487 h 571"/>
              <a:gd name="T72" fmla="*/ 51 w 254"/>
              <a:gd name="T73" fmla="*/ 518 h 571"/>
              <a:gd name="T74" fmla="*/ 69 w 254"/>
              <a:gd name="T75" fmla="*/ 541 h 571"/>
              <a:gd name="T76" fmla="*/ 87 w 254"/>
              <a:gd name="T77" fmla="*/ 560 h 571"/>
              <a:gd name="T78" fmla="*/ 105 w 254"/>
              <a:gd name="T79" fmla="*/ 568 h 571"/>
              <a:gd name="T80" fmla="*/ 127 w 254"/>
              <a:gd name="T81" fmla="*/ 571 h 571"/>
              <a:gd name="T82" fmla="*/ 127 w 254"/>
              <a:gd name="T83" fmla="*/ 571 h 571"/>
              <a:gd name="T84" fmla="*/ 123 w 254"/>
              <a:gd name="T85" fmla="*/ 571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54" h="571">
                <a:moveTo>
                  <a:pt x="123" y="571"/>
                </a:moveTo>
                <a:lnTo>
                  <a:pt x="145" y="568"/>
                </a:lnTo>
                <a:lnTo>
                  <a:pt x="167" y="560"/>
                </a:lnTo>
                <a:lnTo>
                  <a:pt x="185" y="541"/>
                </a:lnTo>
                <a:lnTo>
                  <a:pt x="199" y="518"/>
                </a:lnTo>
                <a:lnTo>
                  <a:pt x="217" y="487"/>
                </a:lnTo>
                <a:lnTo>
                  <a:pt x="228" y="456"/>
                </a:lnTo>
                <a:lnTo>
                  <a:pt x="239" y="418"/>
                </a:lnTo>
                <a:lnTo>
                  <a:pt x="246" y="376"/>
                </a:lnTo>
                <a:lnTo>
                  <a:pt x="250" y="333"/>
                </a:lnTo>
                <a:lnTo>
                  <a:pt x="254" y="287"/>
                </a:lnTo>
                <a:lnTo>
                  <a:pt x="250" y="241"/>
                </a:lnTo>
                <a:lnTo>
                  <a:pt x="246" y="195"/>
                </a:lnTo>
                <a:lnTo>
                  <a:pt x="239" y="153"/>
                </a:lnTo>
                <a:lnTo>
                  <a:pt x="228" y="119"/>
                </a:lnTo>
                <a:lnTo>
                  <a:pt x="217" y="84"/>
                </a:lnTo>
                <a:lnTo>
                  <a:pt x="199" y="53"/>
                </a:lnTo>
                <a:lnTo>
                  <a:pt x="185" y="30"/>
                </a:lnTo>
                <a:lnTo>
                  <a:pt x="167" y="15"/>
                </a:lnTo>
                <a:lnTo>
                  <a:pt x="145" y="3"/>
                </a:lnTo>
                <a:lnTo>
                  <a:pt x="127" y="0"/>
                </a:lnTo>
                <a:lnTo>
                  <a:pt x="105" y="3"/>
                </a:lnTo>
                <a:lnTo>
                  <a:pt x="87" y="15"/>
                </a:lnTo>
                <a:lnTo>
                  <a:pt x="69" y="30"/>
                </a:lnTo>
                <a:lnTo>
                  <a:pt x="51" y="53"/>
                </a:lnTo>
                <a:lnTo>
                  <a:pt x="36" y="84"/>
                </a:lnTo>
                <a:lnTo>
                  <a:pt x="21" y="119"/>
                </a:lnTo>
                <a:lnTo>
                  <a:pt x="11" y="153"/>
                </a:lnTo>
                <a:lnTo>
                  <a:pt x="3" y="195"/>
                </a:lnTo>
                <a:lnTo>
                  <a:pt x="0" y="241"/>
                </a:lnTo>
                <a:lnTo>
                  <a:pt x="0" y="287"/>
                </a:lnTo>
                <a:lnTo>
                  <a:pt x="0" y="333"/>
                </a:lnTo>
                <a:lnTo>
                  <a:pt x="3" y="376"/>
                </a:lnTo>
                <a:lnTo>
                  <a:pt x="11" y="418"/>
                </a:lnTo>
                <a:lnTo>
                  <a:pt x="21" y="456"/>
                </a:lnTo>
                <a:lnTo>
                  <a:pt x="36" y="487"/>
                </a:lnTo>
                <a:lnTo>
                  <a:pt x="51" y="518"/>
                </a:lnTo>
                <a:lnTo>
                  <a:pt x="69" y="541"/>
                </a:lnTo>
                <a:lnTo>
                  <a:pt x="87" y="560"/>
                </a:lnTo>
                <a:lnTo>
                  <a:pt x="105" y="568"/>
                </a:lnTo>
                <a:lnTo>
                  <a:pt x="127" y="571"/>
                </a:lnTo>
                <a:lnTo>
                  <a:pt x="127" y="571"/>
                </a:lnTo>
                <a:lnTo>
                  <a:pt x="123" y="57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15" name="Freeform 75">
            <a:extLst>
              <a:ext uri="{FF2B5EF4-FFF2-40B4-BE49-F238E27FC236}">
                <a16:creationId xmlns:a16="http://schemas.microsoft.com/office/drawing/2014/main" id="{6A680F13-40D9-41BD-9A4D-C9CA81E32B0A}"/>
              </a:ext>
            </a:extLst>
          </p:cNvPr>
          <p:cNvSpPr>
            <a:spLocks/>
          </p:cNvSpPr>
          <p:nvPr/>
        </p:nvSpPr>
        <p:spPr bwMode="auto">
          <a:xfrm>
            <a:off x="5137152" y="5156202"/>
            <a:ext cx="403225" cy="906463"/>
          </a:xfrm>
          <a:custGeom>
            <a:avLst/>
            <a:gdLst>
              <a:gd name="T0" fmla="*/ 123 w 254"/>
              <a:gd name="T1" fmla="*/ 571 h 571"/>
              <a:gd name="T2" fmla="*/ 145 w 254"/>
              <a:gd name="T3" fmla="*/ 568 h 571"/>
              <a:gd name="T4" fmla="*/ 167 w 254"/>
              <a:gd name="T5" fmla="*/ 560 h 571"/>
              <a:gd name="T6" fmla="*/ 185 w 254"/>
              <a:gd name="T7" fmla="*/ 541 h 571"/>
              <a:gd name="T8" fmla="*/ 199 w 254"/>
              <a:gd name="T9" fmla="*/ 518 h 571"/>
              <a:gd name="T10" fmla="*/ 217 w 254"/>
              <a:gd name="T11" fmla="*/ 487 h 571"/>
              <a:gd name="T12" fmla="*/ 228 w 254"/>
              <a:gd name="T13" fmla="*/ 456 h 571"/>
              <a:gd name="T14" fmla="*/ 239 w 254"/>
              <a:gd name="T15" fmla="*/ 418 h 571"/>
              <a:gd name="T16" fmla="*/ 246 w 254"/>
              <a:gd name="T17" fmla="*/ 376 h 571"/>
              <a:gd name="T18" fmla="*/ 250 w 254"/>
              <a:gd name="T19" fmla="*/ 333 h 571"/>
              <a:gd name="T20" fmla="*/ 254 w 254"/>
              <a:gd name="T21" fmla="*/ 287 h 571"/>
              <a:gd name="T22" fmla="*/ 250 w 254"/>
              <a:gd name="T23" fmla="*/ 241 h 571"/>
              <a:gd name="T24" fmla="*/ 246 w 254"/>
              <a:gd name="T25" fmla="*/ 195 h 571"/>
              <a:gd name="T26" fmla="*/ 239 w 254"/>
              <a:gd name="T27" fmla="*/ 153 h 571"/>
              <a:gd name="T28" fmla="*/ 228 w 254"/>
              <a:gd name="T29" fmla="*/ 119 h 571"/>
              <a:gd name="T30" fmla="*/ 217 w 254"/>
              <a:gd name="T31" fmla="*/ 84 h 571"/>
              <a:gd name="T32" fmla="*/ 199 w 254"/>
              <a:gd name="T33" fmla="*/ 53 h 571"/>
              <a:gd name="T34" fmla="*/ 185 w 254"/>
              <a:gd name="T35" fmla="*/ 30 h 571"/>
              <a:gd name="T36" fmla="*/ 167 w 254"/>
              <a:gd name="T37" fmla="*/ 15 h 571"/>
              <a:gd name="T38" fmla="*/ 145 w 254"/>
              <a:gd name="T39" fmla="*/ 3 h 571"/>
              <a:gd name="T40" fmla="*/ 127 w 254"/>
              <a:gd name="T41" fmla="*/ 0 h 571"/>
              <a:gd name="T42" fmla="*/ 105 w 254"/>
              <a:gd name="T43" fmla="*/ 3 h 571"/>
              <a:gd name="T44" fmla="*/ 87 w 254"/>
              <a:gd name="T45" fmla="*/ 15 h 571"/>
              <a:gd name="T46" fmla="*/ 69 w 254"/>
              <a:gd name="T47" fmla="*/ 30 h 571"/>
              <a:gd name="T48" fmla="*/ 51 w 254"/>
              <a:gd name="T49" fmla="*/ 53 h 571"/>
              <a:gd name="T50" fmla="*/ 36 w 254"/>
              <a:gd name="T51" fmla="*/ 84 h 571"/>
              <a:gd name="T52" fmla="*/ 21 w 254"/>
              <a:gd name="T53" fmla="*/ 119 h 571"/>
              <a:gd name="T54" fmla="*/ 11 w 254"/>
              <a:gd name="T55" fmla="*/ 153 h 571"/>
              <a:gd name="T56" fmla="*/ 3 w 254"/>
              <a:gd name="T57" fmla="*/ 195 h 571"/>
              <a:gd name="T58" fmla="*/ 0 w 254"/>
              <a:gd name="T59" fmla="*/ 241 h 571"/>
              <a:gd name="T60" fmla="*/ 0 w 254"/>
              <a:gd name="T61" fmla="*/ 287 h 571"/>
              <a:gd name="T62" fmla="*/ 0 w 254"/>
              <a:gd name="T63" fmla="*/ 333 h 571"/>
              <a:gd name="T64" fmla="*/ 3 w 254"/>
              <a:gd name="T65" fmla="*/ 376 h 571"/>
              <a:gd name="T66" fmla="*/ 11 w 254"/>
              <a:gd name="T67" fmla="*/ 418 h 571"/>
              <a:gd name="T68" fmla="*/ 21 w 254"/>
              <a:gd name="T69" fmla="*/ 456 h 571"/>
              <a:gd name="T70" fmla="*/ 36 w 254"/>
              <a:gd name="T71" fmla="*/ 487 h 571"/>
              <a:gd name="T72" fmla="*/ 51 w 254"/>
              <a:gd name="T73" fmla="*/ 518 h 571"/>
              <a:gd name="T74" fmla="*/ 69 w 254"/>
              <a:gd name="T75" fmla="*/ 541 h 571"/>
              <a:gd name="T76" fmla="*/ 87 w 254"/>
              <a:gd name="T77" fmla="*/ 560 h 571"/>
              <a:gd name="T78" fmla="*/ 105 w 254"/>
              <a:gd name="T79" fmla="*/ 568 h 571"/>
              <a:gd name="T80" fmla="*/ 127 w 254"/>
              <a:gd name="T81" fmla="*/ 571 h 571"/>
              <a:gd name="T82" fmla="*/ 127 w 254"/>
              <a:gd name="T83" fmla="*/ 571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54" h="571">
                <a:moveTo>
                  <a:pt x="123" y="571"/>
                </a:moveTo>
                <a:lnTo>
                  <a:pt x="145" y="568"/>
                </a:lnTo>
                <a:lnTo>
                  <a:pt x="167" y="560"/>
                </a:lnTo>
                <a:lnTo>
                  <a:pt x="185" y="541"/>
                </a:lnTo>
                <a:lnTo>
                  <a:pt x="199" y="518"/>
                </a:lnTo>
                <a:lnTo>
                  <a:pt x="217" y="487"/>
                </a:lnTo>
                <a:lnTo>
                  <a:pt x="228" y="456"/>
                </a:lnTo>
                <a:lnTo>
                  <a:pt x="239" y="418"/>
                </a:lnTo>
                <a:lnTo>
                  <a:pt x="246" y="376"/>
                </a:lnTo>
                <a:lnTo>
                  <a:pt x="250" y="333"/>
                </a:lnTo>
                <a:lnTo>
                  <a:pt x="254" y="287"/>
                </a:lnTo>
                <a:lnTo>
                  <a:pt x="250" y="241"/>
                </a:lnTo>
                <a:lnTo>
                  <a:pt x="246" y="195"/>
                </a:lnTo>
                <a:lnTo>
                  <a:pt x="239" y="153"/>
                </a:lnTo>
                <a:lnTo>
                  <a:pt x="228" y="119"/>
                </a:lnTo>
                <a:lnTo>
                  <a:pt x="217" y="84"/>
                </a:lnTo>
                <a:lnTo>
                  <a:pt x="199" y="53"/>
                </a:lnTo>
                <a:lnTo>
                  <a:pt x="185" y="30"/>
                </a:lnTo>
                <a:lnTo>
                  <a:pt x="167" y="15"/>
                </a:lnTo>
                <a:lnTo>
                  <a:pt x="145" y="3"/>
                </a:lnTo>
                <a:lnTo>
                  <a:pt x="127" y="0"/>
                </a:lnTo>
                <a:lnTo>
                  <a:pt x="105" y="3"/>
                </a:lnTo>
                <a:lnTo>
                  <a:pt x="87" y="15"/>
                </a:lnTo>
                <a:lnTo>
                  <a:pt x="69" y="30"/>
                </a:lnTo>
                <a:lnTo>
                  <a:pt x="51" y="53"/>
                </a:lnTo>
                <a:lnTo>
                  <a:pt x="36" y="84"/>
                </a:lnTo>
                <a:lnTo>
                  <a:pt x="21" y="119"/>
                </a:lnTo>
                <a:lnTo>
                  <a:pt x="11" y="153"/>
                </a:lnTo>
                <a:lnTo>
                  <a:pt x="3" y="195"/>
                </a:lnTo>
                <a:lnTo>
                  <a:pt x="0" y="241"/>
                </a:lnTo>
                <a:lnTo>
                  <a:pt x="0" y="287"/>
                </a:lnTo>
                <a:lnTo>
                  <a:pt x="0" y="333"/>
                </a:lnTo>
                <a:lnTo>
                  <a:pt x="3" y="376"/>
                </a:lnTo>
                <a:lnTo>
                  <a:pt x="11" y="418"/>
                </a:lnTo>
                <a:lnTo>
                  <a:pt x="21" y="456"/>
                </a:lnTo>
                <a:lnTo>
                  <a:pt x="36" y="487"/>
                </a:lnTo>
                <a:lnTo>
                  <a:pt x="51" y="518"/>
                </a:lnTo>
                <a:lnTo>
                  <a:pt x="69" y="541"/>
                </a:lnTo>
                <a:lnTo>
                  <a:pt x="87" y="560"/>
                </a:lnTo>
                <a:lnTo>
                  <a:pt x="105" y="568"/>
                </a:lnTo>
                <a:lnTo>
                  <a:pt x="127" y="571"/>
                </a:lnTo>
                <a:lnTo>
                  <a:pt x="127" y="571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16" name="Rectangle 76">
            <a:extLst>
              <a:ext uri="{FF2B5EF4-FFF2-40B4-BE49-F238E27FC236}">
                <a16:creationId xmlns:a16="http://schemas.microsoft.com/office/drawing/2014/main" id="{7E88F43B-9E7A-467C-9A38-5FC097640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1175" y="5381627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pt-BR" altLang="pt-BR"/>
          </a:p>
        </p:txBody>
      </p:sp>
      <p:sp>
        <p:nvSpPr>
          <p:cNvPr id="343117" name="Rectangle 77">
            <a:extLst>
              <a:ext uri="{FF2B5EF4-FFF2-40B4-BE49-F238E27FC236}">
                <a16:creationId xmlns:a16="http://schemas.microsoft.com/office/drawing/2014/main" id="{EF1BE2BD-E911-4ACE-9CC3-0192EBC45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5381627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pt-BR" altLang="pt-BR"/>
          </a:p>
        </p:txBody>
      </p:sp>
      <p:sp>
        <p:nvSpPr>
          <p:cNvPr id="343118" name="Freeform 78">
            <a:extLst>
              <a:ext uri="{FF2B5EF4-FFF2-40B4-BE49-F238E27FC236}">
                <a16:creationId xmlns:a16="http://schemas.microsoft.com/office/drawing/2014/main" id="{6F2A7D57-297C-4D57-8273-CC6E5D31222F}"/>
              </a:ext>
            </a:extLst>
          </p:cNvPr>
          <p:cNvSpPr>
            <a:spLocks/>
          </p:cNvSpPr>
          <p:nvPr/>
        </p:nvSpPr>
        <p:spPr bwMode="auto">
          <a:xfrm>
            <a:off x="6708775" y="2724152"/>
            <a:ext cx="52388" cy="61913"/>
          </a:xfrm>
          <a:custGeom>
            <a:avLst/>
            <a:gdLst>
              <a:gd name="T0" fmla="*/ 0 w 33"/>
              <a:gd name="T1" fmla="*/ 0 h 39"/>
              <a:gd name="T2" fmla="*/ 0 w 33"/>
              <a:gd name="T3" fmla="*/ 39 h 39"/>
              <a:gd name="T4" fmla="*/ 33 w 33"/>
              <a:gd name="T5" fmla="*/ 20 h 39"/>
              <a:gd name="T6" fmla="*/ 0 w 33"/>
              <a:gd name="T7" fmla="*/ 4 h 39"/>
              <a:gd name="T8" fmla="*/ 0 w 33"/>
              <a:gd name="T9" fmla="*/ 4 h 39"/>
              <a:gd name="T10" fmla="*/ 0 w 33"/>
              <a:gd name="T11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" h="39">
                <a:moveTo>
                  <a:pt x="0" y="0"/>
                </a:moveTo>
                <a:lnTo>
                  <a:pt x="0" y="39"/>
                </a:lnTo>
                <a:lnTo>
                  <a:pt x="33" y="20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19" name="Freeform 79">
            <a:extLst>
              <a:ext uri="{FF2B5EF4-FFF2-40B4-BE49-F238E27FC236}">
                <a16:creationId xmlns:a16="http://schemas.microsoft.com/office/drawing/2014/main" id="{26371EBD-28FD-409C-90F2-DDBD90FB4D2B}"/>
              </a:ext>
            </a:extLst>
          </p:cNvPr>
          <p:cNvSpPr>
            <a:spLocks/>
          </p:cNvSpPr>
          <p:nvPr/>
        </p:nvSpPr>
        <p:spPr bwMode="auto">
          <a:xfrm>
            <a:off x="6708775" y="3413127"/>
            <a:ext cx="52388" cy="55563"/>
          </a:xfrm>
          <a:custGeom>
            <a:avLst/>
            <a:gdLst>
              <a:gd name="T0" fmla="*/ 0 w 33"/>
              <a:gd name="T1" fmla="*/ 0 h 35"/>
              <a:gd name="T2" fmla="*/ 0 w 33"/>
              <a:gd name="T3" fmla="*/ 35 h 35"/>
              <a:gd name="T4" fmla="*/ 33 w 33"/>
              <a:gd name="T5" fmla="*/ 19 h 35"/>
              <a:gd name="T6" fmla="*/ 0 w 33"/>
              <a:gd name="T7" fmla="*/ 0 h 35"/>
              <a:gd name="T8" fmla="*/ 0 w 33"/>
              <a:gd name="T9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35">
                <a:moveTo>
                  <a:pt x="0" y="0"/>
                </a:moveTo>
                <a:lnTo>
                  <a:pt x="0" y="35"/>
                </a:lnTo>
                <a:lnTo>
                  <a:pt x="33" y="1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20" name="Freeform 80">
            <a:extLst>
              <a:ext uri="{FF2B5EF4-FFF2-40B4-BE49-F238E27FC236}">
                <a16:creationId xmlns:a16="http://schemas.microsoft.com/office/drawing/2014/main" id="{B1235828-C37B-458B-AD99-7C0AD39D8DD1}"/>
              </a:ext>
            </a:extLst>
          </p:cNvPr>
          <p:cNvSpPr>
            <a:spLocks/>
          </p:cNvSpPr>
          <p:nvPr/>
        </p:nvSpPr>
        <p:spPr bwMode="auto">
          <a:xfrm>
            <a:off x="10701338" y="4443413"/>
            <a:ext cx="201612" cy="723900"/>
          </a:xfrm>
          <a:custGeom>
            <a:avLst/>
            <a:gdLst>
              <a:gd name="T0" fmla="*/ 0 w 127"/>
              <a:gd name="T1" fmla="*/ 65 h 456"/>
              <a:gd name="T2" fmla="*/ 0 w 127"/>
              <a:gd name="T3" fmla="*/ 57 h 456"/>
              <a:gd name="T4" fmla="*/ 4 w 127"/>
              <a:gd name="T5" fmla="*/ 46 h 456"/>
              <a:gd name="T6" fmla="*/ 7 w 127"/>
              <a:gd name="T7" fmla="*/ 34 h 456"/>
              <a:gd name="T8" fmla="*/ 11 w 127"/>
              <a:gd name="T9" fmla="*/ 26 h 456"/>
              <a:gd name="T10" fmla="*/ 18 w 127"/>
              <a:gd name="T11" fmla="*/ 19 h 456"/>
              <a:gd name="T12" fmla="*/ 25 w 127"/>
              <a:gd name="T13" fmla="*/ 11 h 456"/>
              <a:gd name="T14" fmla="*/ 33 w 127"/>
              <a:gd name="T15" fmla="*/ 7 h 456"/>
              <a:gd name="T16" fmla="*/ 44 w 127"/>
              <a:gd name="T17" fmla="*/ 3 h 456"/>
              <a:gd name="T18" fmla="*/ 54 w 127"/>
              <a:gd name="T19" fmla="*/ 0 h 456"/>
              <a:gd name="T20" fmla="*/ 65 w 127"/>
              <a:gd name="T21" fmla="*/ 0 h 456"/>
              <a:gd name="T22" fmla="*/ 73 w 127"/>
              <a:gd name="T23" fmla="*/ 0 h 456"/>
              <a:gd name="T24" fmla="*/ 83 w 127"/>
              <a:gd name="T25" fmla="*/ 3 h 456"/>
              <a:gd name="T26" fmla="*/ 94 w 127"/>
              <a:gd name="T27" fmla="*/ 7 h 456"/>
              <a:gd name="T28" fmla="*/ 102 w 127"/>
              <a:gd name="T29" fmla="*/ 11 h 456"/>
              <a:gd name="T30" fmla="*/ 109 w 127"/>
              <a:gd name="T31" fmla="*/ 19 h 456"/>
              <a:gd name="T32" fmla="*/ 116 w 127"/>
              <a:gd name="T33" fmla="*/ 26 h 456"/>
              <a:gd name="T34" fmla="*/ 120 w 127"/>
              <a:gd name="T35" fmla="*/ 34 h 456"/>
              <a:gd name="T36" fmla="*/ 123 w 127"/>
              <a:gd name="T37" fmla="*/ 46 h 456"/>
              <a:gd name="T38" fmla="*/ 127 w 127"/>
              <a:gd name="T39" fmla="*/ 57 h 456"/>
              <a:gd name="T40" fmla="*/ 127 w 127"/>
              <a:gd name="T41" fmla="*/ 69 h 456"/>
              <a:gd name="T42" fmla="*/ 127 w 127"/>
              <a:gd name="T43" fmla="*/ 391 h 456"/>
              <a:gd name="T44" fmla="*/ 127 w 127"/>
              <a:gd name="T45" fmla="*/ 403 h 456"/>
              <a:gd name="T46" fmla="*/ 123 w 127"/>
              <a:gd name="T47" fmla="*/ 410 h 456"/>
              <a:gd name="T48" fmla="*/ 120 w 127"/>
              <a:gd name="T49" fmla="*/ 422 h 456"/>
              <a:gd name="T50" fmla="*/ 116 w 127"/>
              <a:gd name="T51" fmla="*/ 429 h 456"/>
              <a:gd name="T52" fmla="*/ 109 w 127"/>
              <a:gd name="T53" fmla="*/ 437 h 456"/>
              <a:gd name="T54" fmla="*/ 102 w 127"/>
              <a:gd name="T55" fmla="*/ 445 h 456"/>
              <a:gd name="T56" fmla="*/ 94 w 127"/>
              <a:gd name="T57" fmla="*/ 449 h 456"/>
              <a:gd name="T58" fmla="*/ 83 w 127"/>
              <a:gd name="T59" fmla="*/ 452 h 456"/>
              <a:gd name="T60" fmla="*/ 73 w 127"/>
              <a:gd name="T61" fmla="*/ 456 h 456"/>
              <a:gd name="T62" fmla="*/ 65 w 127"/>
              <a:gd name="T63" fmla="*/ 456 h 456"/>
              <a:gd name="T64" fmla="*/ 54 w 127"/>
              <a:gd name="T65" fmla="*/ 456 h 456"/>
              <a:gd name="T66" fmla="*/ 44 w 127"/>
              <a:gd name="T67" fmla="*/ 452 h 456"/>
              <a:gd name="T68" fmla="*/ 33 w 127"/>
              <a:gd name="T69" fmla="*/ 449 h 456"/>
              <a:gd name="T70" fmla="*/ 25 w 127"/>
              <a:gd name="T71" fmla="*/ 445 h 456"/>
              <a:gd name="T72" fmla="*/ 18 w 127"/>
              <a:gd name="T73" fmla="*/ 437 h 456"/>
              <a:gd name="T74" fmla="*/ 11 w 127"/>
              <a:gd name="T75" fmla="*/ 429 h 456"/>
              <a:gd name="T76" fmla="*/ 7 w 127"/>
              <a:gd name="T77" fmla="*/ 422 h 456"/>
              <a:gd name="T78" fmla="*/ 4 w 127"/>
              <a:gd name="T79" fmla="*/ 410 h 456"/>
              <a:gd name="T80" fmla="*/ 0 w 127"/>
              <a:gd name="T81" fmla="*/ 403 h 456"/>
              <a:gd name="T82" fmla="*/ 0 w 127"/>
              <a:gd name="T83" fmla="*/ 391 h 456"/>
              <a:gd name="T84" fmla="*/ 0 w 127"/>
              <a:gd name="T85" fmla="*/ 69 h 456"/>
              <a:gd name="T86" fmla="*/ 0 w 127"/>
              <a:gd name="T87" fmla="*/ 69 h 456"/>
              <a:gd name="T88" fmla="*/ 0 w 127"/>
              <a:gd name="T89" fmla="*/ 65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27" h="456">
                <a:moveTo>
                  <a:pt x="0" y="65"/>
                </a:moveTo>
                <a:lnTo>
                  <a:pt x="0" y="57"/>
                </a:lnTo>
                <a:lnTo>
                  <a:pt x="4" y="46"/>
                </a:lnTo>
                <a:lnTo>
                  <a:pt x="7" y="34"/>
                </a:lnTo>
                <a:lnTo>
                  <a:pt x="11" y="26"/>
                </a:lnTo>
                <a:lnTo>
                  <a:pt x="18" y="19"/>
                </a:lnTo>
                <a:lnTo>
                  <a:pt x="25" y="11"/>
                </a:lnTo>
                <a:lnTo>
                  <a:pt x="33" y="7"/>
                </a:lnTo>
                <a:lnTo>
                  <a:pt x="44" y="3"/>
                </a:lnTo>
                <a:lnTo>
                  <a:pt x="54" y="0"/>
                </a:lnTo>
                <a:lnTo>
                  <a:pt x="65" y="0"/>
                </a:lnTo>
                <a:lnTo>
                  <a:pt x="73" y="0"/>
                </a:lnTo>
                <a:lnTo>
                  <a:pt x="83" y="3"/>
                </a:lnTo>
                <a:lnTo>
                  <a:pt x="94" y="7"/>
                </a:lnTo>
                <a:lnTo>
                  <a:pt x="102" y="11"/>
                </a:lnTo>
                <a:lnTo>
                  <a:pt x="109" y="19"/>
                </a:lnTo>
                <a:lnTo>
                  <a:pt x="116" y="26"/>
                </a:lnTo>
                <a:lnTo>
                  <a:pt x="120" y="34"/>
                </a:lnTo>
                <a:lnTo>
                  <a:pt x="123" y="46"/>
                </a:lnTo>
                <a:lnTo>
                  <a:pt x="127" y="57"/>
                </a:lnTo>
                <a:lnTo>
                  <a:pt x="127" y="69"/>
                </a:lnTo>
                <a:lnTo>
                  <a:pt x="127" y="391"/>
                </a:lnTo>
                <a:lnTo>
                  <a:pt x="127" y="403"/>
                </a:lnTo>
                <a:lnTo>
                  <a:pt x="123" y="410"/>
                </a:lnTo>
                <a:lnTo>
                  <a:pt x="120" y="422"/>
                </a:lnTo>
                <a:lnTo>
                  <a:pt x="116" y="429"/>
                </a:lnTo>
                <a:lnTo>
                  <a:pt x="109" y="437"/>
                </a:lnTo>
                <a:lnTo>
                  <a:pt x="102" y="445"/>
                </a:lnTo>
                <a:lnTo>
                  <a:pt x="94" y="449"/>
                </a:lnTo>
                <a:lnTo>
                  <a:pt x="83" y="452"/>
                </a:lnTo>
                <a:lnTo>
                  <a:pt x="73" y="456"/>
                </a:lnTo>
                <a:lnTo>
                  <a:pt x="65" y="456"/>
                </a:lnTo>
                <a:lnTo>
                  <a:pt x="54" y="456"/>
                </a:lnTo>
                <a:lnTo>
                  <a:pt x="44" y="452"/>
                </a:lnTo>
                <a:lnTo>
                  <a:pt x="33" y="449"/>
                </a:lnTo>
                <a:lnTo>
                  <a:pt x="25" y="445"/>
                </a:lnTo>
                <a:lnTo>
                  <a:pt x="18" y="437"/>
                </a:lnTo>
                <a:lnTo>
                  <a:pt x="11" y="429"/>
                </a:lnTo>
                <a:lnTo>
                  <a:pt x="7" y="422"/>
                </a:lnTo>
                <a:lnTo>
                  <a:pt x="4" y="410"/>
                </a:lnTo>
                <a:lnTo>
                  <a:pt x="0" y="403"/>
                </a:lnTo>
                <a:lnTo>
                  <a:pt x="0" y="391"/>
                </a:lnTo>
                <a:lnTo>
                  <a:pt x="0" y="69"/>
                </a:lnTo>
                <a:lnTo>
                  <a:pt x="0" y="69"/>
                </a:lnTo>
                <a:lnTo>
                  <a:pt x="0" y="6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21" name="Freeform 81">
            <a:extLst>
              <a:ext uri="{FF2B5EF4-FFF2-40B4-BE49-F238E27FC236}">
                <a16:creationId xmlns:a16="http://schemas.microsoft.com/office/drawing/2014/main" id="{353FDB34-314A-4509-B3AD-E84AF0ABDD28}"/>
              </a:ext>
            </a:extLst>
          </p:cNvPr>
          <p:cNvSpPr>
            <a:spLocks/>
          </p:cNvSpPr>
          <p:nvPr/>
        </p:nvSpPr>
        <p:spPr bwMode="auto">
          <a:xfrm>
            <a:off x="10701338" y="4443413"/>
            <a:ext cx="201612" cy="723900"/>
          </a:xfrm>
          <a:custGeom>
            <a:avLst/>
            <a:gdLst>
              <a:gd name="T0" fmla="*/ 0 w 127"/>
              <a:gd name="T1" fmla="*/ 65 h 456"/>
              <a:gd name="T2" fmla="*/ 0 w 127"/>
              <a:gd name="T3" fmla="*/ 57 h 456"/>
              <a:gd name="T4" fmla="*/ 4 w 127"/>
              <a:gd name="T5" fmla="*/ 46 h 456"/>
              <a:gd name="T6" fmla="*/ 7 w 127"/>
              <a:gd name="T7" fmla="*/ 34 h 456"/>
              <a:gd name="T8" fmla="*/ 11 w 127"/>
              <a:gd name="T9" fmla="*/ 26 h 456"/>
              <a:gd name="T10" fmla="*/ 18 w 127"/>
              <a:gd name="T11" fmla="*/ 19 h 456"/>
              <a:gd name="T12" fmla="*/ 25 w 127"/>
              <a:gd name="T13" fmla="*/ 11 h 456"/>
              <a:gd name="T14" fmla="*/ 33 w 127"/>
              <a:gd name="T15" fmla="*/ 7 h 456"/>
              <a:gd name="T16" fmla="*/ 44 w 127"/>
              <a:gd name="T17" fmla="*/ 3 h 456"/>
              <a:gd name="T18" fmla="*/ 54 w 127"/>
              <a:gd name="T19" fmla="*/ 0 h 456"/>
              <a:gd name="T20" fmla="*/ 65 w 127"/>
              <a:gd name="T21" fmla="*/ 0 h 456"/>
              <a:gd name="T22" fmla="*/ 73 w 127"/>
              <a:gd name="T23" fmla="*/ 0 h 456"/>
              <a:gd name="T24" fmla="*/ 83 w 127"/>
              <a:gd name="T25" fmla="*/ 3 h 456"/>
              <a:gd name="T26" fmla="*/ 94 w 127"/>
              <a:gd name="T27" fmla="*/ 7 h 456"/>
              <a:gd name="T28" fmla="*/ 102 w 127"/>
              <a:gd name="T29" fmla="*/ 11 h 456"/>
              <a:gd name="T30" fmla="*/ 109 w 127"/>
              <a:gd name="T31" fmla="*/ 19 h 456"/>
              <a:gd name="T32" fmla="*/ 116 w 127"/>
              <a:gd name="T33" fmla="*/ 26 h 456"/>
              <a:gd name="T34" fmla="*/ 120 w 127"/>
              <a:gd name="T35" fmla="*/ 34 h 456"/>
              <a:gd name="T36" fmla="*/ 123 w 127"/>
              <a:gd name="T37" fmla="*/ 46 h 456"/>
              <a:gd name="T38" fmla="*/ 127 w 127"/>
              <a:gd name="T39" fmla="*/ 57 h 456"/>
              <a:gd name="T40" fmla="*/ 127 w 127"/>
              <a:gd name="T41" fmla="*/ 69 h 456"/>
              <a:gd name="T42" fmla="*/ 127 w 127"/>
              <a:gd name="T43" fmla="*/ 391 h 456"/>
              <a:gd name="T44" fmla="*/ 127 w 127"/>
              <a:gd name="T45" fmla="*/ 403 h 456"/>
              <a:gd name="T46" fmla="*/ 123 w 127"/>
              <a:gd name="T47" fmla="*/ 410 h 456"/>
              <a:gd name="T48" fmla="*/ 120 w 127"/>
              <a:gd name="T49" fmla="*/ 422 h 456"/>
              <a:gd name="T50" fmla="*/ 116 w 127"/>
              <a:gd name="T51" fmla="*/ 429 h 456"/>
              <a:gd name="T52" fmla="*/ 109 w 127"/>
              <a:gd name="T53" fmla="*/ 437 h 456"/>
              <a:gd name="T54" fmla="*/ 102 w 127"/>
              <a:gd name="T55" fmla="*/ 445 h 456"/>
              <a:gd name="T56" fmla="*/ 94 w 127"/>
              <a:gd name="T57" fmla="*/ 449 h 456"/>
              <a:gd name="T58" fmla="*/ 83 w 127"/>
              <a:gd name="T59" fmla="*/ 452 h 456"/>
              <a:gd name="T60" fmla="*/ 73 w 127"/>
              <a:gd name="T61" fmla="*/ 456 h 456"/>
              <a:gd name="T62" fmla="*/ 65 w 127"/>
              <a:gd name="T63" fmla="*/ 456 h 456"/>
              <a:gd name="T64" fmla="*/ 54 w 127"/>
              <a:gd name="T65" fmla="*/ 456 h 456"/>
              <a:gd name="T66" fmla="*/ 44 w 127"/>
              <a:gd name="T67" fmla="*/ 452 h 456"/>
              <a:gd name="T68" fmla="*/ 33 w 127"/>
              <a:gd name="T69" fmla="*/ 449 h 456"/>
              <a:gd name="T70" fmla="*/ 25 w 127"/>
              <a:gd name="T71" fmla="*/ 445 h 456"/>
              <a:gd name="T72" fmla="*/ 18 w 127"/>
              <a:gd name="T73" fmla="*/ 437 h 456"/>
              <a:gd name="T74" fmla="*/ 11 w 127"/>
              <a:gd name="T75" fmla="*/ 429 h 456"/>
              <a:gd name="T76" fmla="*/ 7 w 127"/>
              <a:gd name="T77" fmla="*/ 422 h 456"/>
              <a:gd name="T78" fmla="*/ 4 w 127"/>
              <a:gd name="T79" fmla="*/ 410 h 456"/>
              <a:gd name="T80" fmla="*/ 0 w 127"/>
              <a:gd name="T81" fmla="*/ 403 h 456"/>
              <a:gd name="T82" fmla="*/ 0 w 127"/>
              <a:gd name="T83" fmla="*/ 391 h 456"/>
              <a:gd name="T84" fmla="*/ 0 w 127"/>
              <a:gd name="T85" fmla="*/ 69 h 456"/>
              <a:gd name="T86" fmla="*/ 0 w 127"/>
              <a:gd name="T87" fmla="*/ 69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" h="456">
                <a:moveTo>
                  <a:pt x="0" y="65"/>
                </a:moveTo>
                <a:lnTo>
                  <a:pt x="0" y="57"/>
                </a:lnTo>
                <a:lnTo>
                  <a:pt x="4" y="46"/>
                </a:lnTo>
                <a:lnTo>
                  <a:pt x="7" y="34"/>
                </a:lnTo>
                <a:lnTo>
                  <a:pt x="11" y="26"/>
                </a:lnTo>
                <a:lnTo>
                  <a:pt x="18" y="19"/>
                </a:lnTo>
                <a:lnTo>
                  <a:pt x="25" y="11"/>
                </a:lnTo>
                <a:lnTo>
                  <a:pt x="33" y="7"/>
                </a:lnTo>
                <a:lnTo>
                  <a:pt x="44" y="3"/>
                </a:lnTo>
                <a:lnTo>
                  <a:pt x="54" y="0"/>
                </a:lnTo>
                <a:lnTo>
                  <a:pt x="65" y="0"/>
                </a:lnTo>
                <a:lnTo>
                  <a:pt x="73" y="0"/>
                </a:lnTo>
                <a:lnTo>
                  <a:pt x="83" y="3"/>
                </a:lnTo>
                <a:lnTo>
                  <a:pt x="94" y="7"/>
                </a:lnTo>
                <a:lnTo>
                  <a:pt x="102" y="11"/>
                </a:lnTo>
                <a:lnTo>
                  <a:pt x="109" y="19"/>
                </a:lnTo>
                <a:lnTo>
                  <a:pt x="116" y="26"/>
                </a:lnTo>
                <a:lnTo>
                  <a:pt x="120" y="34"/>
                </a:lnTo>
                <a:lnTo>
                  <a:pt x="123" y="46"/>
                </a:lnTo>
                <a:lnTo>
                  <a:pt x="127" y="57"/>
                </a:lnTo>
                <a:lnTo>
                  <a:pt x="127" y="69"/>
                </a:lnTo>
                <a:lnTo>
                  <a:pt x="127" y="391"/>
                </a:lnTo>
                <a:lnTo>
                  <a:pt x="127" y="403"/>
                </a:lnTo>
                <a:lnTo>
                  <a:pt x="123" y="410"/>
                </a:lnTo>
                <a:lnTo>
                  <a:pt x="120" y="422"/>
                </a:lnTo>
                <a:lnTo>
                  <a:pt x="116" y="429"/>
                </a:lnTo>
                <a:lnTo>
                  <a:pt x="109" y="437"/>
                </a:lnTo>
                <a:lnTo>
                  <a:pt x="102" y="445"/>
                </a:lnTo>
                <a:lnTo>
                  <a:pt x="94" y="449"/>
                </a:lnTo>
                <a:lnTo>
                  <a:pt x="83" y="452"/>
                </a:lnTo>
                <a:lnTo>
                  <a:pt x="73" y="456"/>
                </a:lnTo>
                <a:lnTo>
                  <a:pt x="65" y="456"/>
                </a:lnTo>
                <a:lnTo>
                  <a:pt x="54" y="456"/>
                </a:lnTo>
                <a:lnTo>
                  <a:pt x="44" y="452"/>
                </a:lnTo>
                <a:lnTo>
                  <a:pt x="33" y="449"/>
                </a:lnTo>
                <a:lnTo>
                  <a:pt x="25" y="445"/>
                </a:lnTo>
                <a:lnTo>
                  <a:pt x="18" y="437"/>
                </a:lnTo>
                <a:lnTo>
                  <a:pt x="11" y="429"/>
                </a:lnTo>
                <a:lnTo>
                  <a:pt x="7" y="422"/>
                </a:lnTo>
                <a:lnTo>
                  <a:pt x="4" y="410"/>
                </a:lnTo>
                <a:lnTo>
                  <a:pt x="0" y="403"/>
                </a:lnTo>
                <a:lnTo>
                  <a:pt x="0" y="391"/>
                </a:lnTo>
                <a:lnTo>
                  <a:pt x="0" y="69"/>
                </a:lnTo>
                <a:lnTo>
                  <a:pt x="0" y="69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22" name="Freeform 82">
            <a:extLst>
              <a:ext uri="{FF2B5EF4-FFF2-40B4-BE49-F238E27FC236}">
                <a16:creationId xmlns:a16="http://schemas.microsoft.com/office/drawing/2014/main" id="{D45EE586-998F-4200-8C41-37B5AEC9ACAC}"/>
              </a:ext>
            </a:extLst>
          </p:cNvPr>
          <p:cNvSpPr>
            <a:spLocks/>
          </p:cNvSpPr>
          <p:nvPr/>
        </p:nvSpPr>
        <p:spPr bwMode="auto">
          <a:xfrm>
            <a:off x="6599238" y="4381500"/>
            <a:ext cx="201612" cy="725488"/>
          </a:xfrm>
          <a:custGeom>
            <a:avLst/>
            <a:gdLst>
              <a:gd name="T0" fmla="*/ 0 w 127"/>
              <a:gd name="T1" fmla="*/ 65 h 457"/>
              <a:gd name="T2" fmla="*/ 4 w 127"/>
              <a:gd name="T3" fmla="*/ 58 h 457"/>
              <a:gd name="T4" fmla="*/ 4 w 127"/>
              <a:gd name="T5" fmla="*/ 46 h 457"/>
              <a:gd name="T6" fmla="*/ 8 w 127"/>
              <a:gd name="T7" fmla="*/ 35 h 457"/>
              <a:gd name="T8" fmla="*/ 15 w 127"/>
              <a:gd name="T9" fmla="*/ 27 h 457"/>
              <a:gd name="T10" fmla="*/ 22 w 127"/>
              <a:gd name="T11" fmla="*/ 19 h 457"/>
              <a:gd name="T12" fmla="*/ 29 w 127"/>
              <a:gd name="T13" fmla="*/ 12 h 457"/>
              <a:gd name="T14" fmla="*/ 37 w 127"/>
              <a:gd name="T15" fmla="*/ 8 h 457"/>
              <a:gd name="T16" fmla="*/ 44 w 127"/>
              <a:gd name="T17" fmla="*/ 4 h 457"/>
              <a:gd name="T18" fmla="*/ 55 w 127"/>
              <a:gd name="T19" fmla="*/ 0 h 457"/>
              <a:gd name="T20" fmla="*/ 66 w 127"/>
              <a:gd name="T21" fmla="*/ 0 h 457"/>
              <a:gd name="T22" fmla="*/ 77 w 127"/>
              <a:gd name="T23" fmla="*/ 0 h 457"/>
              <a:gd name="T24" fmla="*/ 84 w 127"/>
              <a:gd name="T25" fmla="*/ 4 h 457"/>
              <a:gd name="T26" fmla="*/ 95 w 127"/>
              <a:gd name="T27" fmla="*/ 8 h 457"/>
              <a:gd name="T28" fmla="*/ 102 w 127"/>
              <a:gd name="T29" fmla="*/ 12 h 457"/>
              <a:gd name="T30" fmla="*/ 109 w 127"/>
              <a:gd name="T31" fmla="*/ 19 h 457"/>
              <a:gd name="T32" fmla="*/ 117 w 127"/>
              <a:gd name="T33" fmla="*/ 27 h 457"/>
              <a:gd name="T34" fmla="*/ 120 w 127"/>
              <a:gd name="T35" fmla="*/ 35 h 457"/>
              <a:gd name="T36" fmla="*/ 127 w 127"/>
              <a:gd name="T37" fmla="*/ 46 h 457"/>
              <a:gd name="T38" fmla="*/ 127 w 127"/>
              <a:gd name="T39" fmla="*/ 58 h 457"/>
              <a:gd name="T40" fmla="*/ 127 w 127"/>
              <a:gd name="T41" fmla="*/ 69 h 457"/>
              <a:gd name="T42" fmla="*/ 127 w 127"/>
              <a:gd name="T43" fmla="*/ 392 h 457"/>
              <a:gd name="T44" fmla="*/ 127 w 127"/>
              <a:gd name="T45" fmla="*/ 403 h 457"/>
              <a:gd name="T46" fmla="*/ 127 w 127"/>
              <a:gd name="T47" fmla="*/ 411 h 457"/>
              <a:gd name="T48" fmla="*/ 120 w 127"/>
              <a:gd name="T49" fmla="*/ 422 h 457"/>
              <a:gd name="T50" fmla="*/ 117 w 127"/>
              <a:gd name="T51" fmla="*/ 430 h 457"/>
              <a:gd name="T52" fmla="*/ 109 w 127"/>
              <a:gd name="T53" fmla="*/ 438 h 457"/>
              <a:gd name="T54" fmla="*/ 102 w 127"/>
              <a:gd name="T55" fmla="*/ 445 h 457"/>
              <a:gd name="T56" fmla="*/ 95 w 127"/>
              <a:gd name="T57" fmla="*/ 449 h 457"/>
              <a:gd name="T58" fmla="*/ 84 w 127"/>
              <a:gd name="T59" fmla="*/ 453 h 457"/>
              <a:gd name="T60" fmla="*/ 77 w 127"/>
              <a:gd name="T61" fmla="*/ 457 h 457"/>
              <a:gd name="T62" fmla="*/ 66 w 127"/>
              <a:gd name="T63" fmla="*/ 457 h 457"/>
              <a:gd name="T64" fmla="*/ 55 w 127"/>
              <a:gd name="T65" fmla="*/ 457 h 457"/>
              <a:gd name="T66" fmla="*/ 44 w 127"/>
              <a:gd name="T67" fmla="*/ 453 h 457"/>
              <a:gd name="T68" fmla="*/ 37 w 127"/>
              <a:gd name="T69" fmla="*/ 449 h 457"/>
              <a:gd name="T70" fmla="*/ 29 w 127"/>
              <a:gd name="T71" fmla="*/ 445 h 457"/>
              <a:gd name="T72" fmla="*/ 22 w 127"/>
              <a:gd name="T73" fmla="*/ 438 h 457"/>
              <a:gd name="T74" fmla="*/ 15 w 127"/>
              <a:gd name="T75" fmla="*/ 430 h 457"/>
              <a:gd name="T76" fmla="*/ 8 w 127"/>
              <a:gd name="T77" fmla="*/ 422 h 457"/>
              <a:gd name="T78" fmla="*/ 4 w 127"/>
              <a:gd name="T79" fmla="*/ 411 h 457"/>
              <a:gd name="T80" fmla="*/ 4 w 127"/>
              <a:gd name="T81" fmla="*/ 403 h 457"/>
              <a:gd name="T82" fmla="*/ 0 w 127"/>
              <a:gd name="T83" fmla="*/ 392 h 457"/>
              <a:gd name="T84" fmla="*/ 0 w 127"/>
              <a:gd name="T85" fmla="*/ 69 h 457"/>
              <a:gd name="T86" fmla="*/ 0 w 127"/>
              <a:gd name="T87" fmla="*/ 69 h 457"/>
              <a:gd name="T88" fmla="*/ 0 w 127"/>
              <a:gd name="T89" fmla="*/ 65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27" h="457">
                <a:moveTo>
                  <a:pt x="0" y="65"/>
                </a:moveTo>
                <a:lnTo>
                  <a:pt x="4" y="58"/>
                </a:lnTo>
                <a:lnTo>
                  <a:pt x="4" y="46"/>
                </a:lnTo>
                <a:lnTo>
                  <a:pt x="8" y="35"/>
                </a:lnTo>
                <a:lnTo>
                  <a:pt x="15" y="27"/>
                </a:lnTo>
                <a:lnTo>
                  <a:pt x="22" y="19"/>
                </a:lnTo>
                <a:lnTo>
                  <a:pt x="29" y="12"/>
                </a:lnTo>
                <a:lnTo>
                  <a:pt x="37" y="8"/>
                </a:lnTo>
                <a:lnTo>
                  <a:pt x="44" y="4"/>
                </a:lnTo>
                <a:lnTo>
                  <a:pt x="55" y="0"/>
                </a:lnTo>
                <a:lnTo>
                  <a:pt x="66" y="0"/>
                </a:lnTo>
                <a:lnTo>
                  <a:pt x="77" y="0"/>
                </a:lnTo>
                <a:lnTo>
                  <a:pt x="84" y="4"/>
                </a:lnTo>
                <a:lnTo>
                  <a:pt x="95" y="8"/>
                </a:lnTo>
                <a:lnTo>
                  <a:pt x="102" y="12"/>
                </a:lnTo>
                <a:lnTo>
                  <a:pt x="109" y="19"/>
                </a:lnTo>
                <a:lnTo>
                  <a:pt x="117" y="27"/>
                </a:lnTo>
                <a:lnTo>
                  <a:pt x="120" y="35"/>
                </a:lnTo>
                <a:lnTo>
                  <a:pt x="127" y="46"/>
                </a:lnTo>
                <a:lnTo>
                  <a:pt x="127" y="58"/>
                </a:lnTo>
                <a:lnTo>
                  <a:pt x="127" y="69"/>
                </a:lnTo>
                <a:lnTo>
                  <a:pt x="127" y="392"/>
                </a:lnTo>
                <a:lnTo>
                  <a:pt x="127" y="403"/>
                </a:lnTo>
                <a:lnTo>
                  <a:pt x="127" y="411"/>
                </a:lnTo>
                <a:lnTo>
                  <a:pt x="120" y="422"/>
                </a:lnTo>
                <a:lnTo>
                  <a:pt x="117" y="430"/>
                </a:lnTo>
                <a:lnTo>
                  <a:pt x="109" y="438"/>
                </a:lnTo>
                <a:lnTo>
                  <a:pt x="102" y="445"/>
                </a:lnTo>
                <a:lnTo>
                  <a:pt x="95" y="449"/>
                </a:lnTo>
                <a:lnTo>
                  <a:pt x="84" y="453"/>
                </a:lnTo>
                <a:lnTo>
                  <a:pt x="77" y="457"/>
                </a:lnTo>
                <a:lnTo>
                  <a:pt x="66" y="457"/>
                </a:lnTo>
                <a:lnTo>
                  <a:pt x="55" y="457"/>
                </a:lnTo>
                <a:lnTo>
                  <a:pt x="44" y="453"/>
                </a:lnTo>
                <a:lnTo>
                  <a:pt x="37" y="449"/>
                </a:lnTo>
                <a:lnTo>
                  <a:pt x="29" y="445"/>
                </a:lnTo>
                <a:lnTo>
                  <a:pt x="22" y="438"/>
                </a:lnTo>
                <a:lnTo>
                  <a:pt x="15" y="430"/>
                </a:lnTo>
                <a:lnTo>
                  <a:pt x="8" y="422"/>
                </a:lnTo>
                <a:lnTo>
                  <a:pt x="4" y="411"/>
                </a:lnTo>
                <a:lnTo>
                  <a:pt x="4" y="403"/>
                </a:lnTo>
                <a:lnTo>
                  <a:pt x="0" y="392"/>
                </a:lnTo>
                <a:lnTo>
                  <a:pt x="0" y="69"/>
                </a:lnTo>
                <a:lnTo>
                  <a:pt x="0" y="69"/>
                </a:lnTo>
                <a:lnTo>
                  <a:pt x="0" y="6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23" name="Freeform 83">
            <a:extLst>
              <a:ext uri="{FF2B5EF4-FFF2-40B4-BE49-F238E27FC236}">
                <a16:creationId xmlns:a16="http://schemas.microsoft.com/office/drawing/2014/main" id="{D8FE1399-3030-434E-83C5-14E3ACA026C7}"/>
              </a:ext>
            </a:extLst>
          </p:cNvPr>
          <p:cNvSpPr>
            <a:spLocks/>
          </p:cNvSpPr>
          <p:nvPr/>
        </p:nvSpPr>
        <p:spPr bwMode="auto">
          <a:xfrm>
            <a:off x="6599238" y="4381500"/>
            <a:ext cx="201612" cy="725488"/>
          </a:xfrm>
          <a:custGeom>
            <a:avLst/>
            <a:gdLst>
              <a:gd name="T0" fmla="*/ 0 w 127"/>
              <a:gd name="T1" fmla="*/ 65 h 457"/>
              <a:gd name="T2" fmla="*/ 4 w 127"/>
              <a:gd name="T3" fmla="*/ 58 h 457"/>
              <a:gd name="T4" fmla="*/ 4 w 127"/>
              <a:gd name="T5" fmla="*/ 46 h 457"/>
              <a:gd name="T6" fmla="*/ 8 w 127"/>
              <a:gd name="T7" fmla="*/ 35 h 457"/>
              <a:gd name="T8" fmla="*/ 15 w 127"/>
              <a:gd name="T9" fmla="*/ 27 h 457"/>
              <a:gd name="T10" fmla="*/ 22 w 127"/>
              <a:gd name="T11" fmla="*/ 19 h 457"/>
              <a:gd name="T12" fmla="*/ 29 w 127"/>
              <a:gd name="T13" fmla="*/ 12 h 457"/>
              <a:gd name="T14" fmla="*/ 37 w 127"/>
              <a:gd name="T15" fmla="*/ 8 h 457"/>
              <a:gd name="T16" fmla="*/ 44 w 127"/>
              <a:gd name="T17" fmla="*/ 4 h 457"/>
              <a:gd name="T18" fmla="*/ 55 w 127"/>
              <a:gd name="T19" fmla="*/ 0 h 457"/>
              <a:gd name="T20" fmla="*/ 66 w 127"/>
              <a:gd name="T21" fmla="*/ 0 h 457"/>
              <a:gd name="T22" fmla="*/ 77 w 127"/>
              <a:gd name="T23" fmla="*/ 0 h 457"/>
              <a:gd name="T24" fmla="*/ 84 w 127"/>
              <a:gd name="T25" fmla="*/ 4 h 457"/>
              <a:gd name="T26" fmla="*/ 95 w 127"/>
              <a:gd name="T27" fmla="*/ 8 h 457"/>
              <a:gd name="T28" fmla="*/ 102 w 127"/>
              <a:gd name="T29" fmla="*/ 12 h 457"/>
              <a:gd name="T30" fmla="*/ 109 w 127"/>
              <a:gd name="T31" fmla="*/ 19 h 457"/>
              <a:gd name="T32" fmla="*/ 117 w 127"/>
              <a:gd name="T33" fmla="*/ 27 h 457"/>
              <a:gd name="T34" fmla="*/ 120 w 127"/>
              <a:gd name="T35" fmla="*/ 35 h 457"/>
              <a:gd name="T36" fmla="*/ 127 w 127"/>
              <a:gd name="T37" fmla="*/ 46 h 457"/>
              <a:gd name="T38" fmla="*/ 127 w 127"/>
              <a:gd name="T39" fmla="*/ 58 h 457"/>
              <a:gd name="T40" fmla="*/ 127 w 127"/>
              <a:gd name="T41" fmla="*/ 69 h 457"/>
              <a:gd name="T42" fmla="*/ 127 w 127"/>
              <a:gd name="T43" fmla="*/ 392 h 457"/>
              <a:gd name="T44" fmla="*/ 127 w 127"/>
              <a:gd name="T45" fmla="*/ 403 h 457"/>
              <a:gd name="T46" fmla="*/ 127 w 127"/>
              <a:gd name="T47" fmla="*/ 411 h 457"/>
              <a:gd name="T48" fmla="*/ 120 w 127"/>
              <a:gd name="T49" fmla="*/ 422 h 457"/>
              <a:gd name="T50" fmla="*/ 117 w 127"/>
              <a:gd name="T51" fmla="*/ 430 h 457"/>
              <a:gd name="T52" fmla="*/ 109 w 127"/>
              <a:gd name="T53" fmla="*/ 438 h 457"/>
              <a:gd name="T54" fmla="*/ 102 w 127"/>
              <a:gd name="T55" fmla="*/ 445 h 457"/>
              <a:gd name="T56" fmla="*/ 95 w 127"/>
              <a:gd name="T57" fmla="*/ 449 h 457"/>
              <a:gd name="T58" fmla="*/ 84 w 127"/>
              <a:gd name="T59" fmla="*/ 453 h 457"/>
              <a:gd name="T60" fmla="*/ 77 w 127"/>
              <a:gd name="T61" fmla="*/ 457 h 457"/>
              <a:gd name="T62" fmla="*/ 66 w 127"/>
              <a:gd name="T63" fmla="*/ 457 h 457"/>
              <a:gd name="T64" fmla="*/ 55 w 127"/>
              <a:gd name="T65" fmla="*/ 457 h 457"/>
              <a:gd name="T66" fmla="*/ 44 w 127"/>
              <a:gd name="T67" fmla="*/ 453 h 457"/>
              <a:gd name="T68" fmla="*/ 37 w 127"/>
              <a:gd name="T69" fmla="*/ 449 h 457"/>
              <a:gd name="T70" fmla="*/ 29 w 127"/>
              <a:gd name="T71" fmla="*/ 445 h 457"/>
              <a:gd name="T72" fmla="*/ 22 w 127"/>
              <a:gd name="T73" fmla="*/ 438 h 457"/>
              <a:gd name="T74" fmla="*/ 15 w 127"/>
              <a:gd name="T75" fmla="*/ 430 h 457"/>
              <a:gd name="T76" fmla="*/ 8 w 127"/>
              <a:gd name="T77" fmla="*/ 422 h 457"/>
              <a:gd name="T78" fmla="*/ 4 w 127"/>
              <a:gd name="T79" fmla="*/ 411 h 457"/>
              <a:gd name="T80" fmla="*/ 4 w 127"/>
              <a:gd name="T81" fmla="*/ 403 h 457"/>
              <a:gd name="T82" fmla="*/ 0 w 127"/>
              <a:gd name="T83" fmla="*/ 392 h 457"/>
              <a:gd name="T84" fmla="*/ 0 w 127"/>
              <a:gd name="T85" fmla="*/ 69 h 457"/>
              <a:gd name="T86" fmla="*/ 0 w 127"/>
              <a:gd name="T87" fmla="*/ 69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" h="457">
                <a:moveTo>
                  <a:pt x="0" y="65"/>
                </a:moveTo>
                <a:lnTo>
                  <a:pt x="4" y="58"/>
                </a:lnTo>
                <a:lnTo>
                  <a:pt x="4" y="46"/>
                </a:lnTo>
                <a:lnTo>
                  <a:pt x="8" y="35"/>
                </a:lnTo>
                <a:lnTo>
                  <a:pt x="15" y="27"/>
                </a:lnTo>
                <a:lnTo>
                  <a:pt x="22" y="19"/>
                </a:lnTo>
                <a:lnTo>
                  <a:pt x="29" y="12"/>
                </a:lnTo>
                <a:lnTo>
                  <a:pt x="37" y="8"/>
                </a:lnTo>
                <a:lnTo>
                  <a:pt x="44" y="4"/>
                </a:lnTo>
                <a:lnTo>
                  <a:pt x="55" y="0"/>
                </a:lnTo>
                <a:lnTo>
                  <a:pt x="66" y="0"/>
                </a:lnTo>
                <a:lnTo>
                  <a:pt x="77" y="0"/>
                </a:lnTo>
                <a:lnTo>
                  <a:pt x="84" y="4"/>
                </a:lnTo>
                <a:lnTo>
                  <a:pt x="95" y="8"/>
                </a:lnTo>
                <a:lnTo>
                  <a:pt x="102" y="12"/>
                </a:lnTo>
                <a:lnTo>
                  <a:pt x="109" y="19"/>
                </a:lnTo>
                <a:lnTo>
                  <a:pt x="117" y="27"/>
                </a:lnTo>
                <a:lnTo>
                  <a:pt x="120" y="35"/>
                </a:lnTo>
                <a:lnTo>
                  <a:pt x="127" y="46"/>
                </a:lnTo>
                <a:lnTo>
                  <a:pt x="127" y="58"/>
                </a:lnTo>
                <a:lnTo>
                  <a:pt x="127" y="69"/>
                </a:lnTo>
                <a:lnTo>
                  <a:pt x="127" y="392"/>
                </a:lnTo>
                <a:lnTo>
                  <a:pt x="127" y="403"/>
                </a:lnTo>
                <a:lnTo>
                  <a:pt x="127" y="411"/>
                </a:lnTo>
                <a:lnTo>
                  <a:pt x="120" y="422"/>
                </a:lnTo>
                <a:lnTo>
                  <a:pt x="117" y="430"/>
                </a:lnTo>
                <a:lnTo>
                  <a:pt x="109" y="438"/>
                </a:lnTo>
                <a:lnTo>
                  <a:pt x="102" y="445"/>
                </a:lnTo>
                <a:lnTo>
                  <a:pt x="95" y="449"/>
                </a:lnTo>
                <a:lnTo>
                  <a:pt x="84" y="453"/>
                </a:lnTo>
                <a:lnTo>
                  <a:pt x="77" y="457"/>
                </a:lnTo>
                <a:lnTo>
                  <a:pt x="66" y="457"/>
                </a:lnTo>
                <a:lnTo>
                  <a:pt x="55" y="457"/>
                </a:lnTo>
                <a:lnTo>
                  <a:pt x="44" y="453"/>
                </a:lnTo>
                <a:lnTo>
                  <a:pt x="37" y="449"/>
                </a:lnTo>
                <a:lnTo>
                  <a:pt x="29" y="445"/>
                </a:lnTo>
                <a:lnTo>
                  <a:pt x="22" y="438"/>
                </a:lnTo>
                <a:lnTo>
                  <a:pt x="15" y="430"/>
                </a:lnTo>
                <a:lnTo>
                  <a:pt x="8" y="422"/>
                </a:lnTo>
                <a:lnTo>
                  <a:pt x="4" y="411"/>
                </a:lnTo>
                <a:lnTo>
                  <a:pt x="4" y="403"/>
                </a:lnTo>
                <a:lnTo>
                  <a:pt x="0" y="392"/>
                </a:lnTo>
                <a:lnTo>
                  <a:pt x="0" y="69"/>
                </a:lnTo>
                <a:lnTo>
                  <a:pt x="0" y="69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24" name="Rectangle 84">
            <a:extLst>
              <a:ext uri="{FF2B5EF4-FFF2-40B4-BE49-F238E27FC236}">
                <a16:creationId xmlns:a16="http://schemas.microsoft.com/office/drawing/2014/main" id="{590F9E46-D6E9-4B42-8A1F-AD5E6D219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0513" y="4418015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pt-BR" altLang="pt-BR"/>
          </a:p>
        </p:txBody>
      </p:sp>
      <p:sp>
        <p:nvSpPr>
          <p:cNvPr id="343125" name="Rectangle 85">
            <a:extLst>
              <a:ext uri="{FF2B5EF4-FFF2-40B4-BE49-F238E27FC236}">
                <a16:creationId xmlns:a16="http://schemas.microsoft.com/office/drawing/2014/main" id="{496A1288-108E-43C8-A5AF-3270CF67D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25" y="3028952"/>
            <a:ext cx="7694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3126" name="Rectangle 86">
            <a:extLst>
              <a:ext uri="{FF2B5EF4-FFF2-40B4-BE49-F238E27FC236}">
                <a16:creationId xmlns:a16="http://schemas.microsoft.com/office/drawing/2014/main" id="{0641D92A-6A0A-4F86-A8BA-4CCF989E9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0238" y="3028952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3127" name="Rectangle 87">
            <a:extLst>
              <a:ext uri="{FF2B5EF4-FFF2-40B4-BE49-F238E27FC236}">
                <a16:creationId xmlns:a16="http://schemas.microsoft.com/office/drawing/2014/main" id="{2FE2E1C0-3E85-4221-814D-5C443C4FC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7388" y="3028952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3128" name="Rectangle 88">
            <a:extLst>
              <a:ext uri="{FF2B5EF4-FFF2-40B4-BE49-F238E27FC236}">
                <a16:creationId xmlns:a16="http://schemas.microsoft.com/office/drawing/2014/main" id="{A2EE79AA-6658-4A2B-A5C6-5FACF6B06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1538" y="2968627"/>
            <a:ext cx="7694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3129" name="Rectangle 89">
            <a:extLst>
              <a:ext uri="{FF2B5EF4-FFF2-40B4-BE49-F238E27FC236}">
                <a16:creationId xmlns:a16="http://schemas.microsoft.com/office/drawing/2014/main" id="{ABD1DD42-DD81-4685-B810-E4F452E34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6150" y="2968627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3130" name="Rectangle 90">
            <a:extLst>
              <a:ext uri="{FF2B5EF4-FFF2-40B4-BE49-F238E27FC236}">
                <a16:creationId xmlns:a16="http://schemas.microsoft.com/office/drawing/2014/main" id="{40AF4B7A-E0AB-4B63-AB49-478896A69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4888" y="2968627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3131" name="Rectangle 91">
            <a:extLst>
              <a:ext uri="{FF2B5EF4-FFF2-40B4-BE49-F238E27FC236}">
                <a16:creationId xmlns:a16="http://schemas.microsoft.com/office/drawing/2014/main" id="{B0CF0EFD-98AD-4311-875C-B81E03FD3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7440" y="2968625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3132" name="Rectangle 92">
            <a:extLst>
              <a:ext uri="{FF2B5EF4-FFF2-40B4-BE49-F238E27FC236}">
                <a16:creationId xmlns:a16="http://schemas.microsoft.com/office/drawing/2014/main" id="{FF96154F-6954-4538-80E5-9729CD3EE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5813" y="3084515"/>
            <a:ext cx="3847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3133" name="Rectangle 93">
            <a:extLst>
              <a:ext uri="{FF2B5EF4-FFF2-40B4-BE49-F238E27FC236}">
                <a16:creationId xmlns:a16="http://schemas.microsoft.com/office/drawing/2014/main" id="{997618FE-CE37-4ECC-9039-B4D812814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0738" y="3084515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3134" name="Rectangle 94">
            <a:extLst>
              <a:ext uri="{FF2B5EF4-FFF2-40B4-BE49-F238E27FC236}">
                <a16:creationId xmlns:a16="http://schemas.microsoft.com/office/drawing/2014/main" id="{875D80E3-9ADF-4584-B7F4-8172B86DD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7888" y="308451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343135" name="Rectangle 95">
            <a:extLst>
              <a:ext uri="{FF2B5EF4-FFF2-40B4-BE49-F238E27FC236}">
                <a16:creationId xmlns:a16="http://schemas.microsoft.com/office/drawing/2014/main" id="{82EF03D8-C799-44EE-A0E1-38A33E238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5038" y="3084515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343136" name="Rectangle 96">
            <a:extLst>
              <a:ext uri="{FF2B5EF4-FFF2-40B4-BE49-F238E27FC236}">
                <a16:creationId xmlns:a16="http://schemas.microsoft.com/office/drawing/2014/main" id="{81063C70-D294-494C-8AF3-5CA0AFD1C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2188" y="3084515"/>
            <a:ext cx="2564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pt-BR" altLang="pt-BR"/>
          </a:p>
        </p:txBody>
      </p:sp>
      <p:sp>
        <p:nvSpPr>
          <p:cNvPr id="343137" name="Rectangle 97">
            <a:extLst>
              <a:ext uri="{FF2B5EF4-FFF2-40B4-BE49-F238E27FC236}">
                <a16:creationId xmlns:a16="http://schemas.microsoft.com/office/drawing/2014/main" id="{9FE1DBA8-1355-4FB8-A346-2AF56B289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000" y="3084515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3138" name="Freeform 98">
            <a:extLst>
              <a:ext uri="{FF2B5EF4-FFF2-40B4-BE49-F238E27FC236}">
                <a16:creationId xmlns:a16="http://schemas.microsoft.com/office/drawing/2014/main" id="{3B463B56-C3A9-43A7-AE9F-1BC309AC5BC3}"/>
              </a:ext>
            </a:extLst>
          </p:cNvPr>
          <p:cNvSpPr>
            <a:spLocks/>
          </p:cNvSpPr>
          <p:nvPr/>
        </p:nvSpPr>
        <p:spPr bwMode="auto">
          <a:xfrm>
            <a:off x="4376738" y="4198940"/>
            <a:ext cx="57150" cy="60325"/>
          </a:xfrm>
          <a:custGeom>
            <a:avLst/>
            <a:gdLst>
              <a:gd name="T0" fmla="*/ 0 w 36"/>
              <a:gd name="T1" fmla="*/ 0 h 38"/>
              <a:gd name="T2" fmla="*/ 3 w 36"/>
              <a:gd name="T3" fmla="*/ 38 h 38"/>
              <a:gd name="T4" fmla="*/ 36 w 36"/>
              <a:gd name="T5" fmla="*/ 19 h 38"/>
              <a:gd name="T6" fmla="*/ 3 w 36"/>
              <a:gd name="T7" fmla="*/ 0 h 38"/>
              <a:gd name="T8" fmla="*/ 3 w 36"/>
              <a:gd name="T9" fmla="*/ 0 h 38"/>
              <a:gd name="T10" fmla="*/ 0 w 36"/>
              <a:gd name="T11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" h="38">
                <a:moveTo>
                  <a:pt x="0" y="0"/>
                </a:moveTo>
                <a:lnTo>
                  <a:pt x="3" y="38"/>
                </a:lnTo>
                <a:lnTo>
                  <a:pt x="36" y="19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39" name="Freeform 99">
            <a:extLst>
              <a:ext uri="{FF2B5EF4-FFF2-40B4-BE49-F238E27FC236}">
                <a16:creationId xmlns:a16="http://schemas.microsoft.com/office/drawing/2014/main" id="{7CF92990-7771-4D0E-96FC-41E15C17BB86}"/>
              </a:ext>
            </a:extLst>
          </p:cNvPr>
          <p:cNvSpPr>
            <a:spLocks/>
          </p:cNvSpPr>
          <p:nvPr/>
        </p:nvSpPr>
        <p:spPr bwMode="auto">
          <a:xfrm>
            <a:off x="4440238" y="3730625"/>
            <a:ext cx="609600" cy="1339850"/>
          </a:xfrm>
          <a:custGeom>
            <a:avLst/>
            <a:gdLst>
              <a:gd name="T0" fmla="*/ 381 w 384"/>
              <a:gd name="T1" fmla="*/ 0 h 844"/>
              <a:gd name="T2" fmla="*/ 0 w 384"/>
              <a:gd name="T3" fmla="*/ 0 h 844"/>
              <a:gd name="T4" fmla="*/ 0 w 384"/>
              <a:gd name="T5" fmla="*/ 844 h 844"/>
              <a:gd name="T6" fmla="*/ 384 w 384"/>
              <a:gd name="T7" fmla="*/ 844 h 844"/>
              <a:gd name="T8" fmla="*/ 381 w 384"/>
              <a:gd name="T9" fmla="*/ 0 h 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4" h="844">
                <a:moveTo>
                  <a:pt x="381" y="0"/>
                </a:moveTo>
                <a:lnTo>
                  <a:pt x="0" y="0"/>
                </a:lnTo>
                <a:lnTo>
                  <a:pt x="0" y="844"/>
                </a:lnTo>
                <a:lnTo>
                  <a:pt x="384" y="844"/>
                </a:lnTo>
                <a:lnTo>
                  <a:pt x="38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40" name="Freeform 100">
            <a:extLst>
              <a:ext uri="{FF2B5EF4-FFF2-40B4-BE49-F238E27FC236}">
                <a16:creationId xmlns:a16="http://schemas.microsoft.com/office/drawing/2014/main" id="{B075CFE7-2C86-4C65-AA85-0D6F0C47761E}"/>
              </a:ext>
            </a:extLst>
          </p:cNvPr>
          <p:cNvSpPr>
            <a:spLocks/>
          </p:cNvSpPr>
          <p:nvPr/>
        </p:nvSpPr>
        <p:spPr bwMode="auto">
          <a:xfrm>
            <a:off x="4440238" y="3730625"/>
            <a:ext cx="609600" cy="1339850"/>
          </a:xfrm>
          <a:custGeom>
            <a:avLst/>
            <a:gdLst>
              <a:gd name="T0" fmla="*/ 381 w 384"/>
              <a:gd name="T1" fmla="*/ 0 h 844"/>
              <a:gd name="T2" fmla="*/ 0 w 384"/>
              <a:gd name="T3" fmla="*/ 0 h 844"/>
              <a:gd name="T4" fmla="*/ 0 w 384"/>
              <a:gd name="T5" fmla="*/ 844 h 844"/>
              <a:gd name="T6" fmla="*/ 384 w 384"/>
              <a:gd name="T7" fmla="*/ 844 h 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844">
                <a:moveTo>
                  <a:pt x="381" y="0"/>
                </a:moveTo>
                <a:lnTo>
                  <a:pt x="0" y="0"/>
                </a:lnTo>
                <a:lnTo>
                  <a:pt x="0" y="844"/>
                </a:lnTo>
                <a:lnTo>
                  <a:pt x="384" y="844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41" name="Freeform 101">
            <a:extLst>
              <a:ext uri="{FF2B5EF4-FFF2-40B4-BE49-F238E27FC236}">
                <a16:creationId xmlns:a16="http://schemas.microsoft.com/office/drawing/2014/main" id="{4B84441B-CCE1-4D7D-B67B-2965FF8F0B33}"/>
              </a:ext>
            </a:extLst>
          </p:cNvPr>
          <p:cNvSpPr>
            <a:spLocks/>
          </p:cNvSpPr>
          <p:nvPr/>
        </p:nvSpPr>
        <p:spPr bwMode="auto">
          <a:xfrm>
            <a:off x="5045076" y="3730625"/>
            <a:ext cx="609600" cy="1339850"/>
          </a:xfrm>
          <a:custGeom>
            <a:avLst/>
            <a:gdLst>
              <a:gd name="T0" fmla="*/ 0 w 384"/>
              <a:gd name="T1" fmla="*/ 844 h 844"/>
              <a:gd name="T2" fmla="*/ 384 w 384"/>
              <a:gd name="T3" fmla="*/ 844 h 844"/>
              <a:gd name="T4" fmla="*/ 384 w 384"/>
              <a:gd name="T5" fmla="*/ 0 h 844"/>
              <a:gd name="T6" fmla="*/ 3 w 384"/>
              <a:gd name="T7" fmla="*/ 0 h 844"/>
              <a:gd name="T8" fmla="*/ 0 w 384"/>
              <a:gd name="T9" fmla="*/ 844 h 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4" h="844">
                <a:moveTo>
                  <a:pt x="0" y="844"/>
                </a:moveTo>
                <a:lnTo>
                  <a:pt x="384" y="844"/>
                </a:lnTo>
                <a:lnTo>
                  <a:pt x="384" y="0"/>
                </a:lnTo>
                <a:lnTo>
                  <a:pt x="3" y="0"/>
                </a:lnTo>
                <a:lnTo>
                  <a:pt x="0" y="8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42" name="Freeform 102">
            <a:extLst>
              <a:ext uri="{FF2B5EF4-FFF2-40B4-BE49-F238E27FC236}">
                <a16:creationId xmlns:a16="http://schemas.microsoft.com/office/drawing/2014/main" id="{26DCF1DC-9A54-4E8D-809D-ACC4FA00E332}"/>
              </a:ext>
            </a:extLst>
          </p:cNvPr>
          <p:cNvSpPr>
            <a:spLocks/>
          </p:cNvSpPr>
          <p:nvPr/>
        </p:nvSpPr>
        <p:spPr bwMode="auto">
          <a:xfrm>
            <a:off x="5045076" y="3730625"/>
            <a:ext cx="609600" cy="1339850"/>
          </a:xfrm>
          <a:custGeom>
            <a:avLst/>
            <a:gdLst>
              <a:gd name="T0" fmla="*/ 0 w 384"/>
              <a:gd name="T1" fmla="*/ 844 h 844"/>
              <a:gd name="T2" fmla="*/ 384 w 384"/>
              <a:gd name="T3" fmla="*/ 844 h 844"/>
              <a:gd name="T4" fmla="*/ 384 w 384"/>
              <a:gd name="T5" fmla="*/ 0 h 844"/>
              <a:gd name="T6" fmla="*/ 3 w 384"/>
              <a:gd name="T7" fmla="*/ 0 h 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844">
                <a:moveTo>
                  <a:pt x="0" y="844"/>
                </a:moveTo>
                <a:lnTo>
                  <a:pt x="384" y="844"/>
                </a:lnTo>
                <a:lnTo>
                  <a:pt x="384" y="0"/>
                </a:lnTo>
                <a:lnTo>
                  <a:pt x="3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43" name="Freeform 103">
            <a:extLst>
              <a:ext uri="{FF2B5EF4-FFF2-40B4-BE49-F238E27FC236}">
                <a16:creationId xmlns:a16="http://schemas.microsoft.com/office/drawing/2014/main" id="{5B0DFAD4-DD53-4C31-B735-963F160EA37D}"/>
              </a:ext>
            </a:extLst>
          </p:cNvPr>
          <p:cNvSpPr>
            <a:spLocks/>
          </p:cNvSpPr>
          <p:nvPr/>
        </p:nvSpPr>
        <p:spPr bwMode="auto">
          <a:xfrm>
            <a:off x="6962775" y="3827465"/>
            <a:ext cx="679450" cy="1150937"/>
          </a:xfrm>
          <a:custGeom>
            <a:avLst/>
            <a:gdLst>
              <a:gd name="T0" fmla="*/ 0 w 428"/>
              <a:gd name="T1" fmla="*/ 0 h 725"/>
              <a:gd name="T2" fmla="*/ 4 w 428"/>
              <a:gd name="T3" fmla="*/ 292 h 725"/>
              <a:gd name="T4" fmla="*/ 73 w 428"/>
              <a:gd name="T5" fmla="*/ 361 h 725"/>
              <a:gd name="T6" fmla="*/ 4 w 428"/>
              <a:gd name="T7" fmla="*/ 434 h 725"/>
              <a:gd name="T8" fmla="*/ 4 w 428"/>
              <a:gd name="T9" fmla="*/ 725 h 725"/>
              <a:gd name="T10" fmla="*/ 428 w 428"/>
              <a:gd name="T11" fmla="*/ 503 h 725"/>
              <a:gd name="T12" fmla="*/ 428 w 428"/>
              <a:gd name="T13" fmla="*/ 223 h 725"/>
              <a:gd name="T14" fmla="*/ 4 w 428"/>
              <a:gd name="T15" fmla="*/ 0 h 725"/>
              <a:gd name="T16" fmla="*/ 4 w 428"/>
              <a:gd name="T17" fmla="*/ 0 h 725"/>
              <a:gd name="T18" fmla="*/ 0 w 428"/>
              <a:gd name="T19" fmla="*/ 0 h 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28" h="725">
                <a:moveTo>
                  <a:pt x="0" y="0"/>
                </a:moveTo>
                <a:lnTo>
                  <a:pt x="4" y="292"/>
                </a:lnTo>
                <a:lnTo>
                  <a:pt x="73" y="361"/>
                </a:lnTo>
                <a:lnTo>
                  <a:pt x="4" y="434"/>
                </a:lnTo>
                <a:lnTo>
                  <a:pt x="4" y="725"/>
                </a:lnTo>
                <a:lnTo>
                  <a:pt x="428" y="503"/>
                </a:lnTo>
                <a:lnTo>
                  <a:pt x="428" y="223"/>
                </a:lnTo>
                <a:lnTo>
                  <a:pt x="4" y="0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44" name="Freeform 104">
            <a:extLst>
              <a:ext uri="{FF2B5EF4-FFF2-40B4-BE49-F238E27FC236}">
                <a16:creationId xmlns:a16="http://schemas.microsoft.com/office/drawing/2014/main" id="{4D853DDA-E91F-44D8-A2A6-0685C253B356}"/>
              </a:ext>
            </a:extLst>
          </p:cNvPr>
          <p:cNvSpPr>
            <a:spLocks/>
          </p:cNvSpPr>
          <p:nvPr/>
        </p:nvSpPr>
        <p:spPr bwMode="auto">
          <a:xfrm>
            <a:off x="6962775" y="3827465"/>
            <a:ext cx="679450" cy="1150937"/>
          </a:xfrm>
          <a:custGeom>
            <a:avLst/>
            <a:gdLst>
              <a:gd name="T0" fmla="*/ 0 w 428"/>
              <a:gd name="T1" fmla="*/ 0 h 725"/>
              <a:gd name="T2" fmla="*/ 4 w 428"/>
              <a:gd name="T3" fmla="*/ 292 h 725"/>
              <a:gd name="T4" fmla="*/ 73 w 428"/>
              <a:gd name="T5" fmla="*/ 361 h 725"/>
              <a:gd name="T6" fmla="*/ 4 w 428"/>
              <a:gd name="T7" fmla="*/ 434 h 725"/>
              <a:gd name="T8" fmla="*/ 4 w 428"/>
              <a:gd name="T9" fmla="*/ 725 h 725"/>
              <a:gd name="T10" fmla="*/ 428 w 428"/>
              <a:gd name="T11" fmla="*/ 503 h 725"/>
              <a:gd name="T12" fmla="*/ 428 w 428"/>
              <a:gd name="T13" fmla="*/ 223 h 725"/>
              <a:gd name="T14" fmla="*/ 4 w 428"/>
              <a:gd name="T15" fmla="*/ 0 h 725"/>
              <a:gd name="T16" fmla="*/ 4 w 428"/>
              <a:gd name="T17" fmla="*/ 0 h 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8" h="725">
                <a:moveTo>
                  <a:pt x="0" y="0"/>
                </a:moveTo>
                <a:lnTo>
                  <a:pt x="4" y="292"/>
                </a:lnTo>
                <a:lnTo>
                  <a:pt x="73" y="361"/>
                </a:lnTo>
                <a:lnTo>
                  <a:pt x="4" y="434"/>
                </a:lnTo>
                <a:lnTo>
                  <a:pt x="4" y="725"/>
                </a:lnTo>
                <a:lnTo>
                  <a:pt x="428" y="503"/>
                </a:lnTo>
                <a:lnTo>
                  <a:pt x="428" y="223"/>
                </a:lnTo>
                <a:lnTo>
                  <a:pt x="4" y="0"/>
                </a:lnTo>
                <a:lnTo>
                  <a:pt x="4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45" name="Freeform 105">
            <a:extLst>
              <a:ext uri="{FF2B5EF4-FFF2-40B4-BE49-F238E27FC236}">
                <a16:creationId xmlns:a16="http://schemas.microsoft.com/office/drawing/2014/main" id="{6A2491CC-B113-4357-AF65-DFD2554ACA69}"/>
              </a:ext>
            </a:extLst>
          </p:cNvPr>
          <p:cNvSpPr>
            <a:spLocks/>
          </p:cNvSpPr>
          <p:nvPr/>
        </p:nvSpPr>
        <p:spPr bwMode="auto">
          <a:xfrm>
            <a:off x="5919789" y="4454527"/>
            <a:ext cx="52387" cy="61913"/>
          </a:xfrm>
          <a:custGeom>
            <a:avLst/>
            <a:gdLst>
              <a:gd name="T0" fmla="*/ 0 w 33"/>
              <a:gd name="T1" fmla="*/ 0 h 39"/>
              <a:gd name="T2" fmla="*/ 0 w 33"/>
              <a:gd name="T3" fmla="*/ 39 h 39"/>
              <a:gd name="T4" fmla="*/ 33 w 33"/>
              <a:gd name="T5" fmla="*/ 23 h 39"/>
              <a:gd name="T6" fmla="*/ 0 w 33"/>
              <a:gd name="T7" fmla="*/ 4 h 39"/>
              <a:gd name="T8" fmla="*/ 0 w 33"/>
              <a:gd name="T9" fmla="*/ 4 h 39"/>
              <a:gd name="T10" fmla="*/ 0 w 33"/>
              <a:gd name="T11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" h="39">
                <a:moveTo>
                  <a:pt x="0" y="0"/>
                </a:moveTo>
                <a:lnTo>
                  <a:pt x="0" y="39"/>
                </a:lnTo>
                <a:lnTo>
                  <a:pt x="33" y="23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46" name="Freeform 106">
            <a:extLst>
              <a:ext uri="{FF2B5EF4-FFF2-40B4-BE49-F238E27FC236}">
                <a16:creationId xmlns:a16="http://schemas.microsoft.com/office/drawing/2014/main" id="{32A70B38-B448-405B-83C7-6B6EB5FF07D1}"/>
              </a:ext>
            </a:extLst>
          </p:cNvPr>
          <p:cNvSpPr>
            <a:spLocks/>
          </p:cNvSpPr>
          <p:nvPr/>
        </p:nvSpPr>
        <p:spPr bwMode="auto">
          <a:xfrm>
            <a:off x="6272215" y="3163890"/>
            <a:ext cx="333375" cy="560387"/>
          </a:xfrm>
          <a:custGeom>
            <a:avLst/>
            <a:gdLst>
              <a:gd name="T0" fmla="*/ 105 w 210"/>
              <a:gd name="T1" fmla="*/ 353 h 353"/>
              <a:gd name="T2" fmla="*/ 123 w 210"/>
              <a:gd name="T3" fmla="*/ 349 h 353"/>
              <a:gd name="T4" fmla="*/ 137 w 210"/>
              <a:gd name="T5" fmla="*/ 345 h 353"/>
              <a:gd name="T6" fmla="*/ 156 w 210"/>
              <a:gd name="T7" fmla="*/ 334 h 353"/>
              <a:gd name="T8" fmla="*/ 166 w 210"/>
              <a:gd name="T9" fmla="*/ 318 h 353"/>
              <a:gd name="T10" fmla="*/ 181 w 210"/>
              <a:gd name="T11" fmla="*/ 303 h 353"/>
              <a:gd name="T12" fmla="*/ 192 w 210"/>
              <a:gd name="T13" fmla="*/ 280 h 353"/>
              <a:gd name="T14" fmla="*/ 199 w 210"/>
              <a:gd name="T15" fmla="*/ 257 h 353"/>
              <a:gd name="T16" fmla="*/ 206 w 210"/>
              <a:gd name="T17" fmla="*/ 230 h 353"/>
              <a:gd name="T18" fmla="*/ 210 w 210"/>
              <a:gd name="T19" fmla="*/ 203 h 353"/>
              <a:gd name="T20" fmla="*/ 210 w 210"/>
              <a:gd name="T21" fmla="*/ 176 h 353"/>
              <a:gd name="T22" fmla="*/ 210 w 210"/>
              <a:gd name="T23" fmla="*/ 146 h 353"/>
              <a:gd name="T24" fmla="*/ 206 w 210"/>
              <a:gd name="T25" fmla="*/ 119 h 353"/>
              <a:gd name="T26" fmla="*/ 199 w 210"/>
              <a:gd name="T27" fmla="*/ 96 h 353"/>
              <a:gd name="T28" fmla="*/ 192 w 210"/>
              <a:gd name="T29" fmla="*/ 73 h 353"/>
              <a:gd name="T30" fmla="*/ 181 w 210"/>
              <a:gd name="T31" fmla="*/ 50 h 353"/>
              <a:gd name="T32" fmla="*/ 166 w 210"/>
              <a:gd name="T33" fmla="*/ 34 h 353"/>
              <a:gd name="T34" fmla="*/ 156 w 210"/>
              <a:gd name="T35" fmla="*/ 19 h 353"/>
              <a:gd name="T36" fmla="*/ 137 w 210"/>
              <a:gd name="T37" fmla="*/ 7 h 353"/>
              <a:gd name="T38" fmla="*/ 123 w 210"/>
              <a:gd name="T39" fmla="*/ 0 h 353"/>
              <a:gd name="T40" fmla="*/ 105 w 210"/>
              <a:gd name="T41" fmla="*/ 0 h 353"/>
              <a:gd name="T42" fmla="*/ 90 w 210"/>
              <a:gd name="T43" fmla="*/ 0 h 353"/>
              <a:gd name="T44" fmla="*/ 72 w 210"/>
              <a:gd name="T45" fmla="*/ 7 h 353"/>
              <a:gd name="T46" fmla="*/ 58 w 210"/>
              <a:gd name="T47" fmla="*/ 19 h 353"/>
              <a:gd name="T48" fmla="*/ 43 w 210"/>
              <a:gd name="T49" fmla="*/ 34 h 353"/>
              <a:gd name="T50" fmla="*/ 32 w 210"/>
              <a:gd name="T51" fmla="*/ 50 h 353"/>
              <a:gd name="T52" fmla="*/ 21 w 210"/>
              <a:gd name="T53" fmla="*/ 73 h 353"/>
              <a:gd name="T54" fmla="*/ 14 w 210"/>
              <a:gd name="T55" fmla="*/ 96 h 353"/>
              <a:gd name="T56" fmla="*/ 7 w 210"/>
              <a:gd name="T57" fmla="*/ 119 h 353"/>
              <a:gd name="T58" fmla="*/ 3 w 210"/>
              <a:gd name="T59" fmla="*/ 146 h 353"/>
              <a:gd name="T60" fmla="*/ 0 w 210"/>
              <a:gd name="T61" fmla="*/ 176 h 353"/>
              <a:gd name="T62" fmla="*/ 3 w 210"/>
              <a:gd name="T63" fmla="*/ 203 h 353"/>
              <a:gd name="T64" fmla="*/ 7 w 210"/>
              <a:gd name="T65" fmla="*/ 230 h 353"/>
              <a:gd name="T66" fmla="*/ 14 w 210"/>
              <a:gd name="T67" fmla="*/ 257 h 353"/>
              <a:gd name="T68" fmla="*/ 21 w 210"/>
              <a:gd name="T69" fmla="*/ 280 h 353"/>
              <a:gd name="T70" fmla="*/ 32 w 210"/>
              <a:gd name="T71" fmla="*/ 303 h 353"/>
              <a:gd name="T72" fmla="*/ 43 w 210"/>
              <a:gd name="T73" fmla="*/ 318 h 353"/>
              <a:gd name="T74" fmla="*/ 58 w 210"/>
              <a:gd name="T75" fmla="*/ 334 h 353"/>
              <a:gd name="T76" fmla="*/ 72 w 210"/>
              <a:gd name="T77" fmla="*/ 345 h 353"/>
              <a:gd name="T78" fmla="*/ 90 w 210"/>
              <a:gd name="T79" fmla="*/ 349 h 353"/>
              <a:gd name="T80" fmla="*/ 105 w 210"/>
              <a:gd name="T81" fmla="*/ 353 h 353"/>
              <a:gd name="T82" fmla="*/ 105 w 210"/>
              <a:gd name="T83" fmla="*/ 353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10" h="353">
                <a:moveTo>
                  <a:pt x="105" y="353"/>
                </a:moveTo>
                <a:lnTo>
                  <a:pt x="123" y="349"/>
                </a:lnTo>
                <a:lnTo>
                  <a:pt x="137" y="345"/>
                </a:lnTo>
                <a:lnTo>
                  <a:pt x="156" y="334"/>
                </a:lnTo>
                <a:lnTo>
                  <a:pt x="166" y="318"/>
                </a:lnTo>
                <a:lnTo>
                  <a:pt x="181" y="303"/>
                </a:lnTo>
                <a:lnTo>
                  <a:pt x="192" y="280"/>
                </a:lnTo>
                <a:lnTo>
                  <a:pt x="199" y="257"/>
                </a:lnTo>
                <a:lnTo>
                  <a:pt x="206" y="230"/>
                </a:lnTo>
                <a:lnTo>
                  <a:pt x="210" y="203"/>
                </a:lnTo>
                <a:lnTo>
                  <a:pt x="210" y="176"/>
                </a:lnTo>
                <a:lnTo>
                  <a:pt x="210" y="146"/>
                </a:lnTo>
                <a:lnTo>
                  <a:pt x="206" y="119"/>
                </a:lnTo>
                <a:lnTo>
                  <a:pt x="199" y="96"/>
                </a:lnTo>
                <a:lnTo>
                  <a:pt x="192" y="73"/>
                </a:lnTo>
                <a:lnTo>
                  <a:pt x="181" y="50"/>
                </a:lnTo>
                <a:lnTo>
                  <a:pt x="166" y="34"/>
                </a:lnTo>
                <a:lnTo>
                  <a:pt x="156" y="19"/>
                </a:lnTo>
                <a:lnTo>
                  <a:pt x="137" y="7"/>
                </a:lnTo>
                <a:lnTo>
                  <a:pt x="123" y="0"/>
                </a:lnTo>
                <a:lnTo>
                  <a:pt x="105" y="0"/>
                </a:lnTo>
                <a:lnTo>
                  <a:pt x="90" y="0"/>
                </a:lnTo>
                <a:lnTo>
                  <a:pt x="72" y="7"/>
                </a:lnTo>
                <a:lnTo>
                  <a:pt x="58" y="19"/>
                </a:lnTo>
                <a:lnTo>
                  <a:pt x="43" y="34"/>
                </a:lnTo>
                <a:lnTo>
                  <a:pt x="32" y="50"/>
                </a:lnTo>
                <a:lnTo>
                  <a:pt x="21" y="73"/>
                </a:lnTo>
                <a:lnTo>
                  <a:pt x="14" y="96"/>
                </a:lnTo>
                <a:lnTo>
                  <a:pt x="7" y="119"/>
                </a:lnTo>
                <a:lnTo>
                  <a:pt x="3" y="146"/>
                </a:lnTo>
                <a:lnTo>
                  <a:pt x="0" y="176"/>
                </a:lnTo>
                <a:lnTo>
                  <a:pt x="3" y="203"/>
                </a:lnTo>
                <a:lnTo>
                  <a:pt x="7" y="230"/>
                </a:lnTo>
                <a:lnTo>
                  <a:pt x="14" y="257"/>
                </a:lnTo>
                <a:lnTo>
                  <a:pt x="21" y="280"/>
                </a:lnTo>
                <a:lnTo>
                  <a:pt x="32" y="303"/>
                </a:lnTo>
                <a:lnTo>
                  <a:pt x="43" y="318"/>
                </a:lnTo>
                <a:lnTo>
                  <a:pt x="58" y="334"/>
                </a:lnTo>
                <a:lnTo>
                  <a:pt x="72" y="345"/>
                </a:lnTo>
                <a:lnTo>
                  <a:pt x="90" y="349"/>
                </a:lnTo>
                <a:lnTo>
                  <a:pt x="105" y="353"/>
                </a:lnTo>
                <a:lnTo>
                  <a:pt x="105" y="35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47" name="Freeform 107">
            <a:extLst>
              <a:ext uri="{FF2B5EF4-FFF2-40B4-BE49-F238E27FC236}">
                <a16:creationId xmlns:a16="http://schemas.microsoft.com/office/drawing/2014/main" id="{4968D7C6-B4A1-4310-8D15-33080A0E53DA}"/>
              </a:ext>
            </a:extLst>
          </p:cNvPr>
          <p:cNvSpPr>
            <a:spLocks/>
          </p:cNvSpPr>
          <p:nvPr/>
        </p:nvSpPr>
        <p:spPr bwMode="auto">
          <a:xfrm>
            <a:off x="6272215" y="3163890"/>
            <a:ext cx="333375" cy="560387"/>
          </a:xfrm>
          <a:custGeom>
            <a:avLst/>
            <a:gdLst>
              <a:gd name="T0" fmla="*/ 105 w 210"/>
              <a:gd name="T1" fmla="*/ 353 h 353"/>
              <a:gd name="T2" fmla="*/ 123 w 210"/>
              <a:gd name="T3" fmla="*/ 349 h 353"/>
              <a:gd name="T4" fmla="*/ 137 w 210"/>
              <a:gd name="T5" fmla="*/ 345 h 353"/>
              <a:gd name="T6" fmla="*/ 156 w 210"/>
              <a:gd name="T7" fmla="*/ 334 h 353"/>
              <a:gd name="T8" fmla="*/ 166 w 210"/>
              <a:gd name="T9" fmla="*/ 318 h 353"/>
              <a:gd name="T10" fmla="*/ 181 w 210"/>
              <a:gd name="T11" fmla="*/ 303 h 353"/>
              <a:gd name="T12" fmla="*/ 192 w 210"/>
              <a:gd name="T13" fmla="*/ 280 h 353"/>
              <a:gd name="T14" fmla="*/ 199 w 210"/>
              <a:gd name="T15" fmla="*/ 257 h 353"/>
              <a:gd name="T16" fmla="*/ 206 w 210"/>
              <a:gd name="T17" fmla="*/ 230 h 353"/>
              <a:gd name="T18" fmla="*/ 210 w 210"/>
              <a:gd name="T19" fmla="*/ 203 h 353"/>
              <a:gd name="T20" fmla="*/ 210 w 210"/>
              <a:gd name="T21" fmla="*/ 176 h 353"/>
              <a:gd name="T22" fmla="*/ 210 w 210"/>
              <a:gd name="T23" fmla="*/ 146 h 353"/>
              <a:gd name="T24" fmla="*/ 206 w 210"/>
              <a:gd name="T25" fmla="*/ 119 h 353"/>
              <a:gd name="T26" fmla="*/ 199 w 210"/>
              <a:gd name="T27" fmla="*/ 96 h 353"/>
              <a:gd name="T28" fmla="*/ 192 w 210"/>
              <a:gd name="T29" fmla="*/ 73 h 353"/>
              <a:gd name="T30" fmla="*/ 181 w 210"/>
              <a:gd name="T31" fmla="*/ 50 h 353"/>
              <a:gd name="T32" fmla="*/ 166 w 210"/>
              <a:gd name="T33" fmla="*/ 34 h 353"/>
              <a:gd name="T34" fmla="*/ 156 w 210"/>
              <a:gd name="T35" fmla="*/ 19 h 353"/>
              <a:gd name="T36" fmla="*/ 137 w 210"/>
              <a:gd name="T37" fmla="*/ 7 h 353"/>
              <a:gd name="T38" fmla="*/ 123 w 210"/>
              <a:gd name="T39" fmla="*/ 0 h 353"/>
              <a:gd name="T40" fmla="*/ 105 w 210"/>
              <a:gd name="T41" fmla="*/ 0 h 353"/>
              <a:gd name="T42" fmla="*/ 90 w 210"/>
              <a:gd name="T43" fmla="*/ 0 h 353"/>
              <a:gd name="T44" fmla="*/ 72 w 210"/>
              <a:gd name="T45" fmla="*/ 7 h 353"/>
              <a:gd name="T46" fmla="*/ 58 w 210"/>
              <a:gd name="T47" fmla="*/ 19 h 353"/>
              <a:gd name="T48" fmla="*/ 43 w 210"/>
              <a:gd name="T49" fmla="*/ 34 h 353"/>
              <a:gd name="T50" fmla="*/ 32 w 210"/>
              <a:gd name="T51" fmla="*/ 50 h 353"/>
              <a:gd name="T52" fmla="*/ 21 w 210"/>
              <a:gd name="T53" fmla="*/ 73 h 353"/>
              <a:gd name="T54" fmla="*/ 14 w 210"/>
              <a:gd name="T55" fmla="*/ 96 h 353"/>
              <a:gd name="T56" fmla="*/ 7 w 210"/>
              <a:gd name="T57" fmla="*/ 119 h 353"/>
              <a:gd name="T58" fmla="*/ 3 w 210"/>
              <a:gd name="T59" fmla="*/ 146 h 353"/>
              <a:gd name="T60" fmla="*/ 0 w 210"/>
              <a:gd name="T61" fmla="*/ 176 h 353"/>
              <a:gd name="T62" fmla="*/ 3 w 210"/>
              <a:gd name="T63" fmla="*/ 203 h 353"/>
              <a:gd name="T64" fmla="*/ 7 w 210"/>
              <a:gd name="T65" fmla="*/ 230 h 353"/>
              <a:gd name="T66" fmla="*/ 14 w 210"/>
              <a:gd name="T67" fmla="*/ 257 h 353"/>
              <a:gd name="T68" fmla="*/ 21 w 210"/>
              <a:gd name="T69" fmla="*/ 280 h 353"/>
              <a:gd name="T70" fmla="*/ 32 w 210"/>
              <a:gd name="T71" fmla="*/ 303 h 353"/>
              <a:gd name="T72" fmla="*/ 43 w 210"/>
              <a:gd name="T73" fmla="*/ 318 h 353"/>
              <a:gd name="T74" fmla="*/ 58 w 210"/>
              <a:gd name="T75" fmla="*/ 334 h 353"/>
              <a:gd name="T76" fmla="*/ 72 w 210"/>
              <a:gd name="T77" fmla="*/ 345 h 353"/>
              <a:gd name="T78" fmla="*/ 90 w 210"/>
              <a:gd name="T79" fmla="*/ 349 h 353"/>
              <a:gd name="T80" fmla="*/ 105 w 210"/>
              <a:gd name="T81" fmla="*/ 353 h 353"/>
              <a:gd name="T82" fmla="*/ 105 w 210"/>
              <a:gd name="T83" fmla="*/ 353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10" h="353">
                <a:moveTo>
                  <a:pt x="105" y="353"/>
                </a:moveTo>
                <a:lnTo>
                  <a:pt x="123" y="349"/>
                </a:lnTo>
                <a:lnTo>
                  <a:pt x="137" y="345"/>
                </a:lnTo>
                <a:lnTo>
                  <a:pt x="156" y="334"/>
                </a:lnTo>
                <a:lnTo>
                  <a:pt x="166" y="318"/>
                </a:lnTo>
                <a:lnTo>
                  <a:pt x="181" y="303"/>
                </a:lnTo>
                <a:lnTo>
                  <a:pt x="192" y="280"/>
                </a:lnTo>
                <a:lnTo>
                  <a:pt x="199" y="257"/>
                </a:lnTo>
                <a:lnTo>
                  <a:pt x="206" y="230"/>
                </a:lnTo>
                <a:lnTo>
                  <a:pt x="210" y="203"/>
                </a:lnTo>
                <a:lnTo>
                  <a:pt x="210" y="176"/>
                </a:lnTo>
                <a:lnTo>
                  <a:pt x="210" y="146"/>
                </a:lnTo>
                <a:lnTo>
                  <a:pt x="206" y="119"/>
                </a:lnTo>
                <a:lnTo>
                  <a:pt x="199" y="96"/>
                </a:lnTo>
                <a:lnTo>
                  <a:pt x="192" y="73"/>
                </a:lnTo>
                <a:lnTo>
                  <a:pt x="181" y="50"/>
                </a:lnTo>
                <a:lnTo>
                  <a:pt x="166" y="34"/>
                </a:lnTo>
                <a:lnTo>
                  <a:pt x="156" y="19"/>
                </a:lnTo>
                <a:lnTo>
                  <a:pt x="137" y="7"/>
                </a:lnTo>
                <a:lnTo>
                  <a:pt x="123" y="0"/>
                </a:lnTo>
                <a:lnTo>
                  <a:pt x="105" y="0"/>
                </a:lnTo>
                <a:lnTo>
                  <a:pt x="90" y="0"/>
                </a:lnTo>
                <a:lnTo>
                  <a:pt x="72" y="7"/>
                </a:lnTo>
                <a:lnTo>
                  <a:pt x="58" y="19"/>
                </a:lnTo>
                <a:lnTo>
                  <a:pt x="43" y="34"/>
                </a:lnTo>
                <a:lnTo>
                  <a:pt x="32" y="50"/>
                </a:lnTo>
                <a:lnTo>
                  <a:pt x="21" y="73"/>
                </a:lnTo>
                <a:lnTo>
                  <a:pt x="14" y="96"/>
                </a:lnTo>
                <a:lnTo>
                  <a:pt x="7" y="119"/>
                </a:lnTo>
                <a:lnTo>
                  <a:pt x="3" y="146"/>
                </a:lnTo>
                <a:lnTo>
                  <a:pt x="0" y="176"/>
                </a:lnTo>
                <a:lnTo>
                  <a:pt x="3" y="203"/>
                </a:lnTo>
                <a:lnTo>
                  <a:pt x="7" y="230"/>
                </a:lnTo>
                <a:lnTo>
                  <a:pt x="14" y="257"/>
                </a:lnTo>
                <a:lnTo>
                  <a:pt x="21" y="280"/>
                </a:lnTo>
                <a:lnTo>
                  <a:pt x="32" y="303"/>
                </a:lnTo>
                <a:lnTo>
                  <a:pt x="43" y="318"/>
                </a:lnTo>
                <a:lnTo>
                  <a:pt x="58" y="334"/>
                </a:lnTo>
                <a:lnTo>
                  <a:pt x="72" y="345"/>
                </a:lnTo>
                <a:lnTo>
                  <a:pt x="90" y="349"/>
                </a:lnTo>
                <a:lnTo>
                  <a:pt x="105" y="353"/>
                </a:lnTo>
                <a:lnTo>
                  <a:pt x="105" y="353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48" name="Freeform 108">
            <a:extLst>
              <a:ext uri="{FF2B5EF4-FFF2-40B4-BE49-F238E27FC236}">
                <a16:creationId xmlns:a16="http://schemas.microsoft.com/office/drawing/2014/main" id="{8E8DAFD3-627E-4EB4-B93E-B67F914EF340}"/>
              </a:ext>
            </a:extLst>
          </p:cNvPr>
          <p:cNvSpPr>
            <a:spLocks/>
          </p:cNvSpPr>
          <p:nvPr/>
        </p:nvSpPr>
        <p:spPr bwMode="auto">
          <a:xfrm>
            <a:off x="3978275" y="4375152"/>
            <a:ext cx="52388" cy="55563"/>
          </a:xfrm>
          <a:custGeom>
            <a:avLst/>
            <a:gdLst>
              <a:gd name="T0" fmla="*/ 15 w 33"/>
              <a:gd name="T1" fmla="*/ 35 h 35"/>
              <a:gd name="T2" fmla="*/ 18 w 33"/>
              <a:gd name="T3" fmla="*/ 35 h 35"/>
              <a:gd name="T4" fmla="*/ 22 w 33"/>
              <a:gd name="T5" fmla="*/ 35 h 35"/>
              <a:gd name="T6" fmla="*/ 26 w 33"/>
              <a:gd name="T7" fmla="*/ 31 h 35"/>
              <a:gd name="T8" fmla="*/ 26 w 33"/>
              <a:gd name="T9" fmla="*/ 31 h 35"/>
              <a:gd name="T10" fmla="*/ 29 w 33"/>
              <a:gd name="T11" fmla="*/ 31 h 35"/>
              <a:gd name="T12" fmla="*/ 29 w 33"/>
              <a:gd name="T13" fmla="*/ 27 h 35"/>
              <a:gd name="T14" fmla="*/ 33 w 33"/>
              <a:gd name="T15" fmla="*/ 23 h 35"/>
              <a:gd name="T16" fmla="*/ 33 w 33"/>
              <a:gd name="T17" fmla="*/ 23 h 35"/>
              <a:gd name="T18" fmla="*/ 33 w 33"/>
              <a:gd name="T19" fmla="*/ 20 h 35"/>
              <a:gd name="T20" fmla="*/ 33 w 33"/>
              <a:gd name="T21" fmla="*/ 16 h 35"/>
              <a:gd name="T22" fmla="*/ 33 w 33"/>
              <a:gd name="T23" fmla="*/ 16 h 35"/>
              <a:gd name="T24" fmla="*/ 33 w 33"/>
              <a:gd name="T25" fmla="*/ 12 h 35"/>
              <a:gd name="T26" fmla="*/ 33 w 33"/>
              <a:gd name="T27" fmla="*/ 8 h 35"/>
              <a:gd name="T28" fmla="*/ 29 w 33"/>
              <a:gd name="T29" fmla="*/ 8 h 35"/>
              <a:gd name="T30" fmla="*/ 29 w 33"/>
              <a:gd name="T31" fmla="*/ 4 h 35"/>
              <a:gd name="T32" fmla="*/ 26 w 33"/>
              <a:gd name="T33" fmla="*/ 0 h 35"/>
              <a:gd name="T34" fmla="*/ 26 w 33"/>
              <a:gd name="T35" fmla="*/ 0 h 35"/>
              <a:gd name="T36" fmla="*/ 22 w 33"/>
              <a:gd name="T37" fmla="*/ 0 h 35"/>
              <a:gd name="T38" fmla="*/ 18 w 33"/>
              <a:gd name="T39" fmla="*/ 0 h 35"/>
              <a:gd name="T40" fmla="*/ 15 w 33"/>
              <a:gd name="T41" fmla="*/ 0 h 35"/>
              <a:gd name="T42" fmla="*/ 15 w 33"/>
              <a:gd name="T43" fmla="*/ 0 h 35"/>
              <a:gd name="T44" fmla="*/ 11 w 33"/>
              <a:gd name="T45" fmla="*/ 0 h 35"/>
              <a:gd name="T46" fmla="*/ 8 w 33"/>
              <a:gd name="T47" fmla="*/ 0 h 35"/>
              <a:gd name="T48" fmla="*/ 8 w 33"/>
              <a:gd name="T49" fmla="*/ 0 h 35"/>
              <a:gd name="T50" fmla="*/ 4 w 33"/>
              <a:gd name="T51" fmla="*/ 4 h 35"/>
              <a:gd name="T52" fmla="*/ 4 w 33"/>
              <a:gd name="T53" fmla="*/ 8 h 35"/>
              <a:gd name="T54" fmla="*/ 0 w 33"/>
              <a:gd name="T55" fmla="*/ 8 h 35"/>
              <a:gd name="T56" fmla="*/ 0 w 33"/>
              <a:gd name="T57" fmla="*/ 12 h 35"/>
              <a:gd name="T58" fmla="*/ 0 w 33"/>
              <a:gd name="T59" fmla="*/ 16 h 35"/>
              <a:gd name="T60" fmla="*/ 0 w 33"/>
              <a:gd name="T61" fmla="*/ 16 h 35"/>
              <a:gd name="T62" fmla="*/ 0 w 33"/>
              <a:gd name="T63" fmla="*/ 20 h 35"/>
              <a:gd name="T64" fmla="*/ 0 w 33"/>
              <a:gd name="T65" fmla="*/ 23 h 35"/>
              <a:gd name="T66" fmla="*/ 0 w 33"/>
              <a:gd name="T67" fmla="*/ 23 h 35"/>
              <a:gd name="T68" fmla="*/ 4 w 33"/>
              <a:gd name="T69" fmla="*/ 27 h 35"/>
              <a:gd name="T70" fmla="*/ 4 w 33"/>
              <a:gd name="T71" fmla="*/ 31 h 35"/>
              <a:gd name="T72" fmla="*/ 8 w 33"/>
              <a:gd name="T73" fmla="*/ 31 h 35"/>
              <a:gd name="T74" fmla="*/ 8 w 33"/>
              <a:gd name="T75" fmla="*/ 31 h 35"/>
              <a:gd name="T76" fmla="*/ 11 w 33"/>
              <a:gd name="T77" fmla="*/ 35 h 35"/>
              <a:gd name="T78" fmla="*/ 15 w 33"/>
              <a:gd name="T79" fmla="*/ 35 h 35"/>
              <a:gd name="T80" fmla="*/ 15 w 33"/>
              <a:gd name="T81" fmla="*/ 35 h 35"/>
              <a:gd name="T82" fmla="*/ 15 w 33"/>
              <a:gd name="T83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3" h="35">
                <a:moveTo>
                  <a:pt x="15" y="35"/>
                </a:moveTo>
                <a:lnTo>
                  <a:pt x="18" y="35"/>
                </a:lnTo>
                <a:lnTo>
                  <a:pt x="22" y="35"/>
                </a:lnTo>
                <a:lnTo>
                  <a:pt x="26" y="31"/>
                </a:lnTo>
                <a:lnTo>
                  <a:pt x="26" y="31"/>
                </a:lnTo>
                <a:lnTo>
                  <a:pt x="29" y="31"/>
                </a:lnTo>
                <a:lnTo>
                  <a:pt x="29" y="27"/>
                </a:lnTo>
                <a:lnTo>
                  <a:pt x="33" y="23"/>
                </a:lnTo>
                <a:lnTo>
                  <a:pt x="33" y="23"/>
                </a:lnTo>
                <a:lnTo>
                  <a:pt x="33" y="20"/>
                </a:lnTo>
                <a:lnTo>
                  <a:pt x="33" y="16"/>
                </a:lnTo>
                <a:lnTo>
                  <a:pt x="33" y="16"/>
                </a:lnTo>
                <a:lnTo>
                  <a:pt x="33" y="12"/>
                </a:lnTo>
                <a:lnTo>
                  <a:pt x="33" y="8"/>
                </a:lnTo>
                <a:lnTo>
                  <a:pt x="29" y="8"/>
                </a:lnTo>
                <a:lnTo>
                  <a:pt x="29" y="4"/>
                </a:lnTo>
                <a:lnTo>
                  <a:pt x="26" y="0"/>
                </a:lnTo>
                <a:lnTo>
                  <a:pt x="26" y="0"/>
                </a:lnTo>
                <a:lnTo>
                  <a:pt x="22" y="0"/>
                </a:lnTo>
                <a:lnTo>
                  <a:pt x="18" y="0"/>
                </a:lnTo>
                <a:lnTo>
                  <a:pt x="15" y="0"/>
                </a:lnTo>
                <a:lnTo>
                  <a:pt x="15" y="0"/>
                </a:lnTo>
                <a:lnTo>
                  <a:pt x="11" y="0"/>
                </a:lnTo>
                <a:lnTo>
                  <a:pt x="8" y="0"/>
                </a:lnTo>
                <a:lnTo>
                  <a:pt x="8" y="0"/>
                </a:lnTo>
                <a:lnTo>
                  <a:pt x="4" y="4"/>
                </a:lnTo>
                <a:lnTo>
                  <a:pt x="4" y="8"/>
                </a:lnTo>
                <a:lnTo>
                  <a:pt x="0" y="8"/>
                </a:lnTo>
                <a:lnTo>
                  <a:pt x="0" y="12"/>
                </a:lnTo>
                <a:lnTo>
                  <a:pt x="0" y="16"/>
                </a:lnTo>
                <a:lnTo>
                  <a:pt x="0" y="16"/>
                </a:lnTo>
                <a:lnTo>
                  <a:pt x="0" y="20"/>
                </a:lnTo>
                <a:lnTo>
                  <a:pt x="0" y="23"/>
                </a:lnTo>
                <a:lnTo>
                  <a:pt x="0" y="23"/>
                </a:lnTo>
                <a:lnTo>
                  <a:pt x="4" y="27"/>
                </a:lnTo>
                <a:lnTo>
                  <a:pt x="4" y="31"/>
                </a:lnTo>
                <a:lnTo>
                  <a:pt x="8" y="31"/>
                </a:lnTo>
                <a:lnTo>
                  <a:pt x="8" y="31"/>
                </a:lnTo>
                <a:lnTo>
                  <a:pt x="11" y="35"/>
                </a:lnTo>
                <a:lnTo>
                  <a:pt x="15" y="35"/>
                </a:lnTo>
                <a:lnTo>
                  <a:pt x="15" y="35"/>
                </a:lnTo>
                <a:lnTo>
                  <a:pt x="15" y="3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49" name="Freeform 109">
            <a:extLst>
              <a:ext uri="{FF2B5EF4-FFF2-40B4-BE49-F238E27FC236}">
                <a16:creationId xmlns:a16="http://schemas.microsoft.com/office/drawing/2014/main" id="{A767F473-B072-43C6-9AC6-9AC1EF849D11}"/>
              </a:ext>
            </a:extLst>
          </p:cNvPr>
          <p:cNvSpPr>
            <a:spLocks/>
          </p:cNvSpPr>
          <p:nvPr/>
        </p:nvSpPr>
        <p:spPr bwMode="auto">
          <a:xfrm>
            <a:off x="3978275" y="4198940"/>
            <a:ext cx="52388" cy="60325"/>
          </a:xfrm>
          <a:custGeom>
            <a:avLst/>
            <a:gdLst>
              <a:gd name="T0" fmla="*/ 15 w 33"/>
              <a:gd name="T1" fmla="*/ 35 h 38"/>
              <a:gd name="T2" fmla="*/ 18 w 33"/>
              <a:gd name="T3" fmla="*/ 38 h 38"/>
              <a:gd name="T4" fmla="*/ 22 w 33"/>
              <a:gd name="T5" fmla="*/ 38 h 38"/>
              <a:gd name="T6" fmla="*/ 26 w 33"/>
              <a:gd name="T7" fmla="*/ 35 h 38"/>
              <a:gd name="T8" fmla="*/ 26 w 33"/>
              <a:gd name="T9" fmla="*/ 35 h 38"/>
              <a:gd name="T10" fmla="*/ 29 w 33"/>
              <a:gd name="T11" fmla="*/ 31 h 38"/>
              <a:gd name="T12" fmla="*/ 29 w 33"/>
              <a:gd name="T13" fmla="*/ 31 h 38"/>
              <a:gd name="T14" fmla="*/ 33 w 33"/>
              <a:gd name="T15" fmla="*/ 27 h 38"/>
              <a:gd name="T16" fmla="*/ 33 w 33"/>
              <a:gd name="T17" fmla="*/ 27 h 38"/>
              <a:gd name="T18" fmla="*/ 33 w 33"/>
              <a:gd name="T19" fmla="*/ 23 h 38"/>
              <a:gd name="T20" fmla="*/ 33 w 33"/>
              <a:gd name="T21" fmla="*/ 19 h 38"/>
              <a:gd name="T22" fmla="*/ 33 w 33"/>
              <a:gd name="T23" fmla="*/ 15 h 38"/>
              <a:gd name="T24" fmla="*/ 33 w 33"/>
              <a:gd name="T25" fmla="*/ 15 h 38"/>
              <a:gd name="T26" fmla="*/ 33 w 33"/>
              <a:gd name="T27" fmla="*/ 12 h 38"/>
              <a:gd name="T28" fmla="*/ 29 w 33"/>
              <a:gd name="T29" fmla="*/ 8 h 38"/>
              <a:gd name="T30" fmla="*/ 29 w 33"/>
              <a:gd name="T31" fmla="*/ 8 h 38"/>
              <a:gd name="T32" fmla="*/ 26 w 33"/>
              <a:gd name="T33" fmla="*/ 4 h 38"/>
              <a:gd name="T34" fmla="*/ 26 w 33"/>
              <a:gd name="T35" fmla="*/ 4 h 38"/>
              <a:gd name="T36" fmla="*/ 22 w 33"/>
              <a:gd name="T37" fmla="*/ 4 h 38"/>
              <a:gd name="T38" fmla="*/ 18 w 33"/>
              <a:gd name="T39" fmla="*/ 4 h 38"/>
              <a:gd name="T40" fmla="*/ 15 w 33"/>
              <a:gd name="T41" fmla="*/ 0 h 38"/>
              <a:gd name="T42" fmla="*/ 15 w 33"/>
              <a:gd name="T43" fmla="*/ 4 h 38"/>
              <a:gd name="T44" fmla="*/ 11 w 33"/>
              <a:gd name="T45" fmla="*/ 4 h 38"/>
              <a:gd name="T46" fmla="*/ 8 w 33"/>
              <a:gd name="T47" fmla="*/ 4 h 38"/>
              <a:gd name="T48" fmla="*/ 8 w 33"/>
              <a:gd name="T49" fmla="*/ 4 h 38"/>
              <a:gd name="T50" fmla="*/ 4 w 33"/>
              <a:gd name="T51" fmla="*/ 8 h 38"/>
              <a:gd name="T52" fmla="*/ 4 w 33"/>
              <a:gd name="T53" fmla="*/ 8 h 38"/>
              <a:gd name="T54" fmla="*/ 0 w 33"/>
              <a:gd name="T55" fmla="*/ 12 h 38"/>
              <a:gd name="T56" fmla="*/ 0 w 33"/>
              <a:gd name="T57" fmla="*/ 15 h 38"/>
              <a:gd name="T58" fmla="*/ 0 w 33"/>
              <a:gd name="T59" fmla="*/ 15 h 38"/>
              <a:gd name="T60" fmla="*/ 0 w 33"/>
              <a:gd name="T61" fmla="*/ 19 h 38"/>
              <a:gd name="T62" fmla="*/ 0 w 33"/>
              <a:gd name="T63" fmla="*/ 23 h 38"/>
              <a:gd name="T64" fmla="*/ 0 w 33"/>
              <a:gd name="T65" fmla="*/ 27 h 38"/>
              <a:gd name="T66" fmla="*/ 0 w 33"/>
              <a:gd name="T67" fmla="*/ 27 h 38"/>
              <a:gd name="T68" fmla="*/ 4 w 33"/>
              <a:gd name="T69" fmla="*/ 31 h 38"/>
              <a:gd name="T70" fmla="*/ 4 w 33"/>
              <a:gd name="T71" fmla="*/ 31 h 38"/>
              <a:gd name="T72" fmla="*/ 8 w 33"/>
              <a:gd name="T73" fmla="*/ 35 h 38"/>
              <a:gd name="T74" fmla="*/ 8 w 33"/>
              <a:gd name="T75" fmla="*/ 35 h 38"/>
              <a:gd name="T76" fmla="*/ 11 w 33"/>
              <a:gd name="T77" fmla="*/ 38 h 38"/>
              <a:gd name="T78" fmla="*/ 15 w 33"/>
              <a:gd name="T79" fmla="*/ 38 h 38"/>
              <a:gd name="T80" fmla="*/ 15 w 33"/>
              <a:gd name="T81" fmla="*/ 38 h 38"/>
              <a:gd name="T82" fmla="*/ 15 w 33"/>
              <a:gd name="T83" fmla="*/ 38 h 38"/>
              <a:gd name="T84" fmla="*/ 15 w 33"/>
              <a:gd name="T85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3" h="38">
                <a:moveTo>
                  <a:pt x="15" y="35"/>
                </a:moveTo>
                <a:lnTo>
                  <a:pt x="18" y="38"/>
                </a:lnTo>
                <a:lnTo>
                  <a:pt x="22" y="38"/>
                </a:lnTo>
                <a:lnTo>
                  <a:pt x="26" y="35"/>
                </a:lnTo>
                <a:lnTo>
                  <a:pt x="26" y="35"/>
                </a:lnTo>
                <a:lnTo>
                  <a:pt x="29" y="31"/>
                </a:lnTo>
                <a:lnTo>
                  <a:pt x="29" y="31"/>
                </a:lnTo>
                <a:lnTo>
                  <a:pt x="33" y="27"/>
                </a:lnTo>
                <a:lnTo>
                  <a:pt x="33" y="27"/>
                </a:lnTo>
                <a:lnTo>
                  <a:pt x="33" y="23"/>
                </a:lnTo>
                <a:lnTo>
                  <a:pt x="33" y="19"/>
                </a:lnTo>
                <a:lnTo>
                  <a:pt x="33" y="15"/>
                </a:lnTo>
                <a:lnTo>
                  <a:pt x="33" y="15"/>
                </a:lnTo>
                <a:lnTo>
                  <a:pt x="33" y="12"/>
                </a:lnTo>
                <a:lnTo>
                  <a:pt x="29" y="8"/>
                </a:lnTo>
                <a:lnTo>
                  <a:pt x="29" y="8"/>
                </a:lnTo>
                <a:lnTo>
                  <a:pt x="26" y="4"/>
                </a:lnTo>
                <a:lnTo>
                  <a:pt x="26" y="4"/>
                </a:lnTo>
                <a:lnTo>
                  <a:pt x="22" y="4"/>
                </a:lnTo>
                <a:lnTo>
                  <a:pt x="18" y="4"/>
                </a:lnTo>
                <a:lnTo>
                  <a:pt x="15" y="0"/>
                </a:lnTo>
                <a:lnTo>
                  <a:pt x="15" y="4"/>
                </a:lnTo>
                <a:lnTo>
                  <a:pt x="11" y="4"/>
                </a:lnTo>
                <a:lnTo>
                  <a:pt x="8" y="4"/>
                </a:lnTo>
                <a:lnTo>
                  <a:pt x="8" y="4"/>
                </a:lnTo>
                <a:lnTo>
                  <a:pt x="4" y="8"/>
                </a:lnTo>
                <a:lnTo>
                  <a:pt x="4" y="8"/>
                </a:lnTo>
                <a:lnTo>
                  <a:pt x="0" y="12"/>
                </a:lnTo>
                <a:lnTo>
                  <a:pt x="0" y="15"/>
                </a:lnTo>
                <a:lnTo>
                  <a:pt x="0" y="15"/>
                </a:lnTo>
                <a:lnTo>
                  <a:pt x="0" y="19"/>
                </a:lnTo>
                <a:lnTo>
                  <a:pt x="0" y="23"/>
                </a:lnTo>
                <a:lnTo>
                  <a:pt x="0" y="27"/>
                </a:lnTo>
                <a:lnTo>
                  <a:pt x="0" y="27"/>
                </a:lnTo>
                <a:lnTo>
                  <a:pt x="4" y="31"/>
                </a:lnTo>
                <a:lnTo>
                  <a:pt x="4" y="31"/>
                </a:lnTo>
                <a:lnTo>
                  <a:pt x="8" y="35"/>
                </a:lnTo>
                <a:lnTo>
                  <a:pt x="8" y="35"/>
                </a:lnTo>
                <a:lnTo>
                  <a:pt x="11" y="38"/>
                </a:lnTo>
                <a:lnTo>
                  <a:pt x="15" y="38"/>
                </a:lnTo>
                <a:lnTo>
                  <a:pt x="15" y="38"/>
                </a:lnTo>
                <a:lnTo>
                  <a:pt x="15" y="38"/>
                </a:lnTo>
                <a:lnTo>
                  <a:pt x="15" y="3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50" name="Rectangle 110">
            <a:extLst>
              <a:ext uri="{FF2B5EF4-FFF2-40B4-BE49-F238E27FC236}">
                <a16:creationId xmlns:a16="http://schemas.microsoft.com/office/drawing/2014/main" id="{94EAC98B-37FF-4E82-89B5-A5BE1B506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3013" y="3303590"/>
            <a:ext cx="7694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343151" name="Rectangle 111">
            <a:extLst>
              <a:ext uri="{FF2B5EF4-FFF2-40B4-BE49-F238E27FC236}">
                <a16:creationId xmlns:a16="http://schemas.microsoft.com/office/drawing/2014/main" id="{9424EF51-EC5C-41E6-ADA3-DBD16467B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7625" y="3303590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endParaRPr lang="pt-BR" altLang="pt-BR"/>
          </a:p>
        </p:txBody>
      </p:sp>
      <p:sp>
        <p:nvSpPr>
          <p:cNvPr id="343152" name="Rectangle 112">
            <a:extLst>
              <a:ext uri="{FF2B5EF4-FFF2-40B4-BE49-F238E27FC236}">
                <a16:creationId xmlns:a16="http://schemas.microsoft.com/office/drawing/2014/main" id="{617B0241-AA5F-4498-B9AC-2C93D8D1F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6363" y="3303590"/>
            <a:ext cx="2564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3153" name="Rectangle 113">
            <a:extLst>
              <a:ext uri="{FF2B5EF4-FFF2-40B4-BE49-F238E27FC236}">
                <a16:creationId xmlns:a16="http://schemas.microsoft.com/office/drawing/2014/main" id="{833C2934-C474-4E0A-8841-09C3B8149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8588" y="3303590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endParaRPr lang="pt-BR" altLang="pt-BR"/>
          </a:p>
        </p:txBody>
      </p:sp>
      <p:sp>
        <p:nvSpPr>
          <p:cNvPr id="343154" name="Rectangle 114">
            <a:extLst>
              <a:ext uri="{FF2B5EF4-FFF2-40B4-BE49-F238E27FC236}">
                <a16:creationId xmlns:a16="http://schemas.microsoft.com/office/drawing/2014/main" id="{2F9C9A56-C181-47CC-BD28-5D507BCA3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3513" y="3303590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3155" name="Rectangle 115">
            <a:extLst>
              <a:ext uri="{FF2B5EF4-FFF2-40B4-BE49-F238E27FC236}">
                <a16:creationId xmlns:a16="http://schemas.microsoft.com/office/drawing/2014/main" id="{489006BC-BB26-456A-AA86-245DC168B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1140" y="3303588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3156" name="Rectangle 116">
            <a:extLst>
              <a:ext uri="{FF2B5EF4-FFF2-40B4-BE49-F238E27FC236}">
                <a16:creationId xmlns:a16="http://schemas.microsoft.com/office/drawing/2014/main" id="{6D9394D3-0683-403B-AF43-AB298B13C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900" y="3443289"/>
            <a:ext cx="2564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pt-BR" altLang="pt-BR"/>
          </a:p>
        </p:txBody>
      </p:sp>
      <p:sp>
        <p:nvSpPr>
          <p:cNvPr id="343157" name="Rectangle 117">
            <a:extLst>
              <a:ext uri="{FF2B5EF4-FFF2-40B4-BE49-F238E27FC236}">
                <a16:creationId xmlns:a16="http://schemas.microsoft.com/office/drawing/2014/main" id="{91CE6A61-1DAB-4661-9D16-DD3881C65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4125" y="3443289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3158" name="Rectangle 118">
            <a:extLst>
              <a:ext uri="{FF2B5EF4-FFF2-40B4-BE49-F238E27FC236}">
                <a16:creationId xmlns:a16="http://schemas.microsoft.com/office/drawing/2014/main" id="{1FE1FB4C-FF8E-4EF9-91DD-FE70534E6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2863" y="3443289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endParaRPr lang="pt-BR" altLang="pt-BR"/>
          </a:p>
        </p:txBody>
      </p:sp>
      <p:sp>
        <p:nvSpPr>
          <p:cNvPr id="343159" name="Rectangle 119">
            <a:extLst>
              <a:ext uri="{FF2B5EF4-FFF2-40B4-BE49-F238E27FC236}">
                <a16:creationId xmlns:a16="http://schemas.microsoft.com/office/drawing/2014/main" id="{CB0EDD71-7884-491B-B6CD-35C1BF1E6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1438" y="3443289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3160" name="Rectangle 120">
            <a:extLst>
              <a:ext uri="{FF2B5EF4-FFF2-40B4-BE49-F238E27FC236}">
                <a16:creationId xmlns:a16="http://schemas.microsoft.com/office/drawing/2014/main" id="{24A00292-C447-48D6-AA2A-1FA8EA50F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6363" y="3443289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343161" name="Rectangle 121">
            <a:extLst>
              <a:ext uri="{FF2B5EF4-FFF2-40B4-BE49-F238E27FC236}">
                <a16:creationId xmlns:a16="http://schemas.microsoft.com/office/drawing/2014/main" id="{4BD734E6-FB46-4A00-91CD-763DAE88F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4938" y="3443289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pt-BR" altLang="pt-BR"/>
          </a:p>
        </p:txBody>
      </p:sp>
      <p:sp>
        <p:nvSpPr>
          <p:cNvPr id="343162" name="Line 122">
            <a:extLst>
              <a:ext uri="{FF2B5EF4-FFF2-40B4-BE49-F238E27FC236}">
                <a16:creationId xmlns:a16="http://schemas.microsoft.com/office/drawing/2014/main" id="{133C7938-8FAC-4B4A-9BD1-9AA116FBB33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38900" y="3724277"/>
            <a:ext cx="1588" cy="127952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63" name="Line 123">
            <a:extLst>
              <a:ext uri="{FF2B5EF4-FFF2-40B4-BE49-F238E27FC236}">
                <a16:creationId xmlns:a16="http://schemas.microsoft.com/office/drawing/2014/main" id="{9BF461F7-031F-4049-9BD0-65D01A73D4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05590" y="3436938"/>
            <a:ext cx="109537" cy="63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64" name="Freeform 124">
            <a:extLst>
              <a:ext uri="{FF2B5EF4-FFF2-40B4-BE49-F238E27FC236}">
                <a16:creationId xmlns:a16="http://schemas.microsoft.com/office/drawing/2014/main" id="{D61479EC-7928-4482-B56A-80F03F4BB013}"/>
              </a:ext>
            </a:extLst>
          </p:cNvPr>
          <p:cNvSpPr>
            <a:spLocks/>
          </p:cNvSpPr>
          <p:nvPr/>
        </p:nvSpPr>
        <p:spPr bwMode="auto">
          <a:xfrm>
            <a:off x="3482975" y="4370389"/>
            <a:ext cx="52388" cy="60325"/>
          </a:xfrm>
          <a:custGeom>
            <a:avLst/>
            <a:gdLst>
              <a:gd name="T0" fmla="*/ 0 w 33"/>
              <a:gd name="T1" fmla="*/ 0 h 38"/>
              <a:gd name="T2" fmla="*/ 0 w 33"/>
              <a:gd name="T3" fmla="*/ 38 h 38"/>
              <a:gd name="T4" fmla="*/ 33 w 33"/>
              <a:gd name="T5" fmla="*/ 19 h 38"/>
              <a:gd name="T6" fmla="*/ 0 w 33"/>
              <a:gd name="T7" fmla="*/ 3 h 38"/>
              <a:gd name="T8" fmla="*/ 0 w 33"/>
              <a:gd name="T9" fmla="*/ 3 h 38"/>
              <a:gd name="T10" fmla="*/ 0 w 33"/>
              <a:gd name="T11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" h="38">
                <a:moveTo>
                  <a:pt x="0" y="0"/>
                </a:moveTo>
                <a:lnTo>
                  <a:pt x="0" y="38"/>
                </a:lnTo>
                <a:lnTo>
                  <a:pt x="33" y="19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65" name="Line 125">
            <a:extLst>
              <a:ext uri="{FF2B5EF4-FFF2-40B4-BE49-F238E27FC236}">
                <a16:creationId xmlns:a16="http://schemas.microsoft.com/office/drawing/2014/main" id="{8DA2259F-834D-4D39-A8CC-A6FE3904F96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9788" y="4400550"/>
            <a:ext cx="120650" cy="158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66" name="Freeform 126">
            <a:extLst>
              <a:ext uri="{FF2B5EF4-FFF2-40B4-BE49-F238E27FC236}">
                <a16:creationId xmlns:a16="http://schemas.microsoft.com/office/drawing/2014/main" id="{9067563D-7FCA-454E-84C9-953C8DF021C2}"/>
              </a:ext>
            </a:extLst>
          </p:cNvPr>
          <p:cNvSpPr>
            <a:spLocks/>
          </p:cNvSpPr>
          <p:nvPr/>
        </p:nvSpPr>
        <p:spPr bwMode="auto">
          <a:xfrm>
            <a:off x="5919789" y="4029077"/>
            <a:ext cx="52387" cy="60325"/>
          </a:xfrm>
          <a:custGeom>
            <a:avLst/>
            <a:gdLst>
              <a:gd name="T0" fmla="*/ 0 w 33"/>
              <a:gd name="T1" fmla="*/ 0 h 38"/>
              <a:gd name="T2" fmla="*/ 0 w 33"/>
              <a:gd name="T3" fmla="*/ 38 h 38"/>
              <a:gd name="T4" fmla="*/ 33 w 33"/>
              <a:gd name="T5" fmla="*/ 19 h 38"/>
              <a:gd name="T6" fmla="*/ 0 w 33"/>
              <a:gd name="T7" fmla="*/ 0 h 38"/>
              <a:gd name="T8" fmla="*/ 0 w 33"/>
              <a:gd name="T9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38">
                <a:moveTo>
                  <a:pt x="0" y="0"/>
                </a:moveTo>
                <a:lnTo>
                  <a:pt x="0" y="38"/>
                </a:lnTo>
                <a:lnTo>
                  <a:pt x="33" y="1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67" name="Freeform 127">
            <a:extLst>
              <a:ext uri="{FF2B5EF4-FFF2-40B4-BE49-F238E27FC236}">
                <a16:creationId xmlns:a16="http://schemas.microsoft.com/office/drawing/2014/main" id="{FE23AE6B-A660-4EEF-AEAB-703F34043977}"/>
              </a:ext>
            </a:extLst>
          </p:cNvPr>
          <p:cNvSpPr>
            <a:spLocks/>
          </p:cNvSpPr>
          <p:nvPr/>
        </p:nvSpPr>
        <p:spPr bwMode="auto">
          <a:xfrm>
            <a:off x="5919789" y="5575302"/>
            <a:ext cx="52387" cy="61913"/>
          </a:xfrm>
          <a:custGeom>
            <a:avLst/>
            <a:gdLst>
              <a:gd name="T0" fmla="*/ 0 w 33"/>
              <a:gd name="T1" fmla="*/ 0 h 39"/>
              <a:gd name="T2" fmla="*/ 0 w 33"/>
              <a:gd name="T3" fmla="*/ 39 h 39"/>
              <a:gd name="T4" fmla="*/ 33 w 33"/>
              <a:gd name="T5" fmla="*/ 23 h 39"/>
              <a:gd name="T6" fmla="*/ 0 w 33"/>
              <a:gd name="T7" fmla="*/ 4 h 39"/>
              <a:gd name="T8" fmla="*/ 0 w 33"/>
              <a:gd name="T9" fmla="*/ 4 h 39"/>
              <a:gd name="T10" fmla="*/ 0 w 33"/>
              <a:gd name="T11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" h="39">
                <a:moveTo>
                  <a:pt x="0" y="0"/>
                </a:moveTo>
                <a:lnTo>
                  <a:pt x="0" y="39"/>
                </a:lnTo>
                <a:lnTo>
                  <a:pt x="33" y="23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68" name="Freeform 128">
            <a:extLst>
              <a:ext uri="{FF2B5EF4-FFF2-40B4-BE49-F238E27FC236}">
                <a16:creationId xmlns:a16="http://schemas.microsoft.com/office/drawing/2014/main" id="{72F37426-5E85-423F-9B41-CFA8C9FEC92C}"/>
              </a:ext>
            </a:extLst>
          </p:cNvPr>
          <p:cNvSpPr>
            <a:spLocks/>
          </p:cNvSpPr>
          <p:nvPr/>
        </p:nvSpPr>
        <p:spPr bwMode="auto">
          <a:xfrm>
            <a:off x="5919789" y="2724152"/>
            <a:ext cx="52387" cy="61913"/>
          </a:xfrm>
          <a:custGeom>
            <a:avLst/>
            <a:gdLst>
              <a:gd name="T0" fmla="*/ 0 w 33"/>
              <a:gd name="T1" fmla="*/ 0 h 39"/>
              <a:gd name="T2" fmla="*/ 0 w 33"/>
              <a:gd name="T3" fmla="*/ 39 h 39"/>
              <a:gd name="T4" fmla="*/ 33 w 33"/>
              <a:gd name="T5" fmla="*/ 20 h 39"/>
              <a:gd name="T6" fmla="*/ 0 w 33"/>
              <a:gd name="T7" fmla="*/ 4 h 39"/>
              <a:gd name="T8" fmla="*/ 0 w 33"/>
              <a:gd name="T9" fmla="*/ 4 h 39"/>
              <a:gd name="T10" fmla="*/ 0 w 33"/>
              <a:gd name="T11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" h="39">
                <a:moveTo>
                  <a:pt x="0" y="0"/>
                </a:moveTo>
                <a:lnTo>
                  <a:pt x="0" y="39"/>
                </a:lnTo>
                <a:lnTo>
                  <a:pt x="33" y="20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69" name="Freeform 129">
            <a:extLst>
              <a:ext uri="{FF2B5EF4-FFF2-40B4-BE49-F238E27FC236}">
                <a16:creationId xmlns:a16="http://schemas.microsoft.com/office/drawing/2014/main" id="{7DF8790D-5B73-4C3B-9480-E0DE12B6270A}"/>
              </a:ext>
            </a:extLst>
          </p:cNvPr>
          <p:cNvSpPr>
            <a:spLocks/>
          </p:cNvSpPr>
          <p:nvPr/>
        </p:nvSpPr>
        <p:spPr bwMode="auto">
          <a:xfrm>
            <a:off x="8062913" y="4522790"/>
            <a:ext cx="57150" cy="53975"/>
          </a:xfrm>
          <a:custGeom>
            <a:avLst/>
            <a:gdLst>
              <a:gd name="T0" fmla="*/ 0 w 36"/>
              <a:gd name="T1" fmla="*/ 0 h 34"/>
              <a:gd name="T2" fmla="*/ 0 w 36"/>
              <a:gd name="T3" fmla="*/ 34 h 34"/>
              <a:gd name="T4" fmla="*/ 36 w 36"/>
              <a:gd name="T5" fmla="*/ 19 h 34"/>
              <a:gd name="T6" fmla="*/ 0 w 36"/>
              <a:gd name="T7" fmla="*/ 0 h 34"/>
              <a:gd name="T8" fmla="*/ 0 w 36"/>
              <a:gd name="T9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4">
                <a:moveTo>
                  <a:pt x="0" y="0"/>
                </a:moveTo>
                <a:lnTo>
                  <a:pt x="0" y="34"/>
                </a:lnTo>
                <a:lnTo>
                  <a:pt x="36" y="1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70" name="Line 130">
            <a:extLst>
              <a:ext uri="{FF2B5EF4-FFF2-40B4-BE49-F238E27FC236}">
                <a16:creationId xmlns:a16="http://schemas.microsoft.com/office/drawing/2014/main" id="{FC4D9205-4A6D-4F87-B0BE-78B9A7BEF7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39138" y="4546601"/>
            <a:ext cx="120650" cy="63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71" name="Freeform 131">
            <a:extLst>
              <a:ext uri="{FF2B5EF4-FFF2-40B4-BE49-F238E27FC236}">
                <a16:creationId xmlns:a16="http://schemas.microsoft.com/office/drawing/2014/main" id="{289CDCA5-FECC-4824-A4CD-5F0729BC7AF7}"/>
              </a:ext>
            </a:extLst>
          </p:cNvPr>
          <p:cNvSpPr>
            <a:spLocks/>
          </p:cNvSpPr>
          <p:nvPr/>
        </p:nvSpPr>
        <p:spPr bwMode="auto">
          <a:xfrm>
            <a:off x="8062913" y="5160963"/>
            <a:ext cx="57150" cy="61912"/>
          </a:xfrm>
          <a:custGeom>
            <a:avLst/>
            <a:gdLst>
              <a:gd name="T0" fmla="*/ 0 w 36"/>
              <a:gd name="T1" fmla="*/ 0 h 39"/>
              <a:gd name="T2" fmla="*/ 0 w 36"/>
              <a:gd name="T3" fmla="*/ 39 h 39"/>
              <a:gd name="T4" fmla="*/ 36 w 36"/>
              <a:gd name="T5" fmla="*/ 20 h 39"/>
              <a:gd name="T6" fmla="*/ 0 w 36"/>
              <a:gd name="T7" fmla="*/ 0 h 39"/>
              <a:gd name="T8" fmla="*/ 0 w 36"/>
              <a:gd name="T9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9">
                <a:moveTo>
                  <a:pt x="0" y="0"/>
                </a:moveTo>
                <a:lnTo>
                  <a:pt x="0" y="39"/>
                </a:lnTo>
                <a:lnTo>
                  <a:pt x="36" y="2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72" name="Line 132">
            <a:extLst>
              <a:ext uri="{FF2B5EF4-FFF2-40B4-BE49-F238E27FC236}">
                <a16:creationId xmlns:a16="http://schemas.microsoft.com/office/drawing/2014/main" id="{98069CFD-354D-4FF3-B526-761CC65104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39140" y="5192715"/>
            <a:ext cx="363537" cy="158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73" name="Freeform 133">
            <a:extLst>
              <a:ext uri="{FF2B5EF4-FFF2-40B4-BE49-F238E27FC236}">
                <a16:creationId xmlns:a16="http://schemas.microsoft.com/office/drawing/2014/main" id="{97D2A27D-B73A-4A43-BF3F-3492825588D9}"/>
              </a:ext>
            </a:extLst>
          </p:cNvPr>
          <p:cNvSpPr>
            <a:spLocks/>
          </p:cNvSpPr>
          <p:nvPr/>
        </p:nvSpPr>
        <p:spPr bwMode="auto">
          <a:xfrm>
            <a:off x="6318252" y="4491039"/>
            <a:ext cx="1755775" cy="701675"/>
          </a:xfrm>
          <a:custGeom>
            <a:avLst/>
            <a:gdLst>
              <a:gd name="T0" fmla="*/ 1106 w 1106"/>
              <a:gd name="T1" fmla="*/ 442 h 442"/>
              <a:gd name="T2" fmla="*/ 0 w 1106"/>
              <a:gd name="T3" fmla="*/ 442 h 442"/>
              <a:gd name="T4" fmla="*/ 0 w 1106"/>
              <a:gd name="T5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6" h="442">
                <a:moveTo>
                  <a:pt x="1106" y="442"/>
                </a:moveTo>
                <a:lnTo>
                  <a:pt x="0" y="442"/>
                </a:lnTo>
                <a:lnTo>
                  <a:pt x="0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74" name="Freeform 134">
            <a:extLst>
              <a:ext uri="{FF2B5EF4-FFF2-40B4-BE49-F238E27FC236}">
                <a16:creationId xmlns:a16="http://schemas.microsoft.com/office/drawing/2014/main" id="{D34D2E96-D160-4F34-BD15-3CC9ED655A5D}"/>
              </a:ext>
            </a:extLst>
          </p:cNvPr>
          <p:cNvSpPr>
            <a:spLocks/>
          </p:cNvSpPr>
          <p:nvPr/>
        </p:nvSpPr>
        <p:spPr bwMode="auto">
          <a:xfrm>
            <a:off x="10142538" y="4516440"/>
            <a:ext cx="57150" cy="60325"/>
          </a:xfrm>
          <a:custGeom>
            <a:avLst/>
            <a:gdLst>
              <a:gd name="T0" fmla="*/ 0 w 36"/>
              <a:gd name="T1" fmla="*/ 0 h 38"/>
              <a:gd name="T2" fmla="*/ 0 w 36"/>
              <a:gd name="T3" fmla="*/ 38 h 38"/>
              <a:gd name="T4" fmla="*/ 36 w 36"/>
              <a:gd name="T5" fmla="*/ 23 h 38"/>
              <a:gd name="T6" fmla="*/ 0 w 36"/>
              <a:gd name="T7" fmla="*/ 4 h 38"/>
              <a:gd name="T8" fmla="*/ 0 w 36"/>
              <a:gd name="T9" fmla="*/ 4 h 38"/>
              <a:gd name="T10" fmla="*/ 0 w 36"/>
              <a:gd name="T11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" h="38">
                <a:moveTo>
                  <a:pt x="0" y="0"/>
                </a:moveTo>
                <a:lnTo>
                  <a:pt x="0" y="38"/>
                </a:lnTo>
                <a:lnTo>
                  <a:pt x="36" y="23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75" name="Line 135">
            <a:extLst>
              <a:ext uri="{FF2B5EF4-FFF2-40B4-BE49-F238E27FC236}">
                <a16:creationId xmlns:a16="http://schemas.microsoft.com/office/drawing/2014/main" id="{978A89B9-3DB5-4676-B44C-58FE56ABC1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18764" y="4546601"/>
            <a:ext cx="242887" cy="63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76" name="Freeform 136">
            <a:extLst>
              <a:ext uri="{FF2B5EF4-FFF2-40B4-BE49-F238E27FC236}">
                <a16:creationId xmlns:a16="http://schemas.microsoft.com/office/drawing/2014/main" id="{BB42E5E6-BBA3-4F89-A36A-9412B4F9FCCB}"/>
              </a:ext>
            </a:extLst>
          </p:cNvPr>
          <p:cNvSpPr>
            <a:spLocks/>
          </p:cNvSpPr>
          <p:nvPr/>
        </p:nvSpPr>
        <p:spPr bwMode="auto">
          <a:xfrm>
            <a:off x="10142538" y="5575302"/>
            <a:ext cx="57150" cy="61913"/>
          </a:xfrm>
          <a:custGeom>
            <a:avLst/>
            <a:gdLst>
              <a:gd name="T0" fmla="*/ 0 w 36"/>
              <a:gd name="T1" fmla="*/ 0 h 39"/>
              <a:gd name="T2" fmla="*/ 0 w 36"/>
              <a:gd name="T3" fmla="*/ 39 h 39"/>
              <a:gd name="T4" fmla="*/ 36 w 36"/>
              <a:gd name="T5" fmla="*/ 20 h 39"/>
              <a:gd name="T6" fmla="*/ 0 w 36"/>
              <a:gd name="T7" fmla="*/ 0 h 39"/>
              <a:gd name="T8" fmla="*/ 0 w 36"/>
              <a:gd name="T9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9">
                <a:moveTo>
                  <a:pt x="0" y="0"/>
                </a:moveTo>
                <a:lnTo>
                  <a:pt x="0" y="39"/>
                </a:lnTo>
                <a:lnTo>
                  <a:pt x="36" y="2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77" name="Freeform 137">
            <a:extLst>
              <a:ext uri="{FF2B5EF4-FFF2-40B4-BE49-F238E27FC236}">
                <a16:creationId xmlns:a16="http://schemas.microsoft.com/office/drawing/2014/main" id="{6B811295-DDD6-4F63-AFE3-FA62C347C4C2}"/>
              </a:ext>
            </a:extLst>
          </p:cNvPr>
          <p:cNvSpPr>
            <a:spLocks/>
          </p:cNvSpPr>
          <p:nvPr/>
        </p:nvSpPr>
        <p:spPr bwMode="auto">
          <a:xfrm>
            <a:off x="3482975" y="2724152"/>
            <a:ext cx="52388" cy="61913"/>
          </a:xfrm>
          <a:custGeom>
            <a:avLst/>
            <a:gdLst>
              <a:gd name="T0" fmla="*/ 0 w 33"/>
              <a:gd name="T1" fmla="*/ 0 h 39"/>
              <a:gd name="T2" fmla="*/ 0 w 33"/>
              <a:gd name="T3" fmla="*/ 39 h 39"/>
              <a:gd name="T4" fmla="*/ 33 w 33"/>
              <a:gd name="T5" fmla="*/ 20 h 39"/>
              <a:gd name="T6" fmla="*/ 0 w 33"/>
              <a:gd name="T7" fmla="*/ 4 h 39"/>
              <a:gd name="T8" fmla="*/ 0 w 33"/>
              <a:gd name="T9" fmla="*/ 4 h 39"/>
              <a:gd name="T10" fmla="*/ 0 w 33"/>
              <a:gd name="T11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" h="39">
                <a:moveTo>
                  <a:pt x="0" y="0"/>
                </a:moveTo>
                <a:lnTo>
                  <a:pt x="0" y="39"/>
                </a:lnTo>
                <a:lnTo>
                  <a:pt x="33" y="20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78" name="Line 138">
            <a:extLst>
              <a:ext uri="{FF2B5EF4-FFF2-40B4-BE49-F238E27FC236}">
                <a16:creationId xmlns:a16="http://schemas.microsoft.com/office/drawing/2014/main" id="{B746A79C-E29C-47FF-85FB-D06241EE12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59200" y="2755900"/>
            <a:ext cx="2171700" cy="158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79" name="Line 139">
            <a:extLst>
              <a:ext uri="{FF2B5EF4-FFF2-40B4-BE49-F238E27FC236}">
                <a16:creationId xmlns:a16="http://schemas.microsoft.com/office/drawing/2014/main" id="{F6FB1BFA-CEA3-4A79-91DE-8E0B4F7B03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47989" y="2755900"/>
            <a:ext cx="547687" cy="158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80" name="Freeform 140">
            <a:extLst>
              <a:ext uri="{FF2B5EF4-FFF2-40B4-BE49-F238E27FC236}">
                <a16:creationId xmlns:a16="http://schemas.microsoft.com/office/drawing/2014/main" id="{B1B46685-1061-4BD8-9470-6BC7B594A5A7}"/>
              </a:ext>
            </a:extLst>
          </p:cNvPr>
          <p:cNvSpPr>
            <a:spLocks/>
          </p:cNvSpPr>
          <p:nvPr/>
        </p:nvSpPr>
        <p:spPr bwMode="auto">
          <a:xfrm>
            <a:off x="2608263" y="1244602"/>
            <a:ext cx="57150" cy="53975"/>
          </a:xfrm>
          <a:custGeom>
            <a:avLst/>
            <a:gdLst>
              <a:gd name="T0" fmla="*/ 0 w 36"/>
              <a:gd name="T1" fmla="*/ 0 h 34"/>
              <a:gd name="T2" fmla="*/ 0 w 36"/>
              <a:gd name="T3" fmla="*/ 34 h 34"/>
              <a:gd name="T4" fmla="*/ 36 w 36"/>
              <a:gd name="T5" fmla="*/ 19 h 34"/>
              <a:gd name="T6" fmla="*/ 0 w 36"/>
              <a:gd name="T7" fmla="*/ 0 h 34"/>
              <a:gd name="T8" fmla="*/ 0 w 36"/>
              <a:gd name="T9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4">
                <a:moveTo>
                  <a:pt x="0" y="0"/>
                </a:moveTo>
                <a:lnTo>
                  <a:pt x="0" y="34"/>
                </a:lnTo>
                <a:lnTo>
                  <a:pt x="36" y="1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81" name="Freeform 141">
            <a:extLst>
              <a:ext uri="{FF2B5EF4-FFF2-40B4-BE49-F238E27FC236}">
                <a16:creationId xmlns:a16="http://schemas.microsoft.com/office/drawing/2014/main" id="{86A838ED-EBE5-4642-99DF-D8AE9D2C0F8B}"/>
              </a:ext>
            </a:extLst>
          </p:cNvPr>
          <p:cNvSpPr>
            <a:spLocks/>
          </p:cNvSpPr>
          <p:nvPr/>
        </p:nvSpPr>
        <p:spPr bwMode="auto">
          <a:xfrm>
            <a:off x="2608263" y="1755777"/>
            <a:ext cx="57150" cy="61913"/>
          </a:xfrm>
          <a:custGeom>
            <a:avLst/>
            <a:gdLst>
              <a:gd name="T0" fmla="*/ 0 w 36"/>
              <a:gd name="T1" fmla="*/ 0 h 39"/>
              <a:gd name="T2" fmla="*/ 0 w 36"/>
              <a:gd name="T3" fmla="*/ 39 h 39"/>
              <a:gd name="T4" fmla="*/ 36 w 36"/>
              <a:gd name="T5" fmla="*/ 19 h 39"/>
              <a:gd name="T6" fmla="*/ 0 w 36"/>
              <a:gd name="T7" fmla="*/ 0 h 39"/>
              <a:gd name="T8" fmla="*/ 0 w 36"/>
              <a:gd name="T9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9">
                <a:moveTo>
                  <a:pt x="0" y="0"/>
                </a:moveTo>
                <a:lnTo>
                  <a:pt x="0" y="39"/>
                </a:lnTo>
                <a:lnTo>
                  <a:pt x="36" y="1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82" name="Freeform 142">
            <a:extLst>
              <a:ext uri="{FF2B5EF4-FFF2-40B4-BE49-F238E27FC236}">
                <a16:creationId xmlns:a16="http://schemas.microsoft.com/office/drawing/2014/main" id="{F52562D0-ECC8-4D19-98F8-57A8FAF66DF7}"/>
              </a:ext>
            </a:extLst>
          </p:cNvPr>
          <p:cNvSpPr>
            <a:spLocks/>
          </p:cNvSpPr>
          <p:nvPr/>
        </p:nvSpPr>
        <p:spPr bwMode="auto">
          <a:xfrm>
            <a:off x="2389190" y="1268415"/>
            <a:ext cx="731837" cy="1487487"/>
          </a:xfrm>
          <a:custGeom>
            <a:avLst/>
            <a:gdLst>
              <a:gd name="T0" fmla="*/ 156 w 461"/>
              <a:gd name="T1" fmla="*/ 0 h 937"/>
              <a:gd name="T2" fmla="*/ 0 w 461"/>
              <a:gd name="T3" fmla="*/ 4 h 937"/>
              <a:gd name="T4" fmla="*/ 0 w 461"/>
              <a:gd name="T5" fmla="*/ 530 h 937"/>
              <a:gd name="T6" fmla="*/ 461 w 461"/>
              <a:gd name="T7" fmla="*/ 530 h 937"/>
              <a:gd name="T8" fmla="*/ 461 w 461"/>
              <a:gd name="T9" fmla="*/ 937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1" h="937">
                <a:moveTo>
                  <a:pt x="156" y="0"/>
                </a:moveTo>
                <a:lnTo>
                  <a:pt x="0" y="4"/>
                </a:lnTo>
                <a:lnTo>
                  <a:pt x="0" y="530"/>
                </a:lnTo>
                <a:lnTo>
                  <a:pt x="461" y="530"/>
                </a:lnTo>
                <a:lnTo>
                  <a:pt x="461" y="937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83" name="Freeform 143">
            <a:extLst>
              <a:ext uri="{FF2B5EF4-FFF2-40B4-BE49-F238E27FC236}">
                <a16:creationId xmlns:a16="http://schemas.microsoft.com/office/drawing/2014/main" id="{84CDD4F6-9D8B-4AB1-B3C8-4DF67CD47349}"/>
              </a:ext>
            </a:extLst>
          </p:cNvPr>
          <p:cNvSpPr>
            <a:spLocks/>
          </p:cNvSpPr>
          <p:nvPr/>
        </p:nvSpPr>
        <p:spPr bwMode="auto">
          <a:xfrm>
            <a:off x="1519240" y="1079501"/>
            <a:ext cx="1474787" cy="2894013"/>
          </a:xfrm>
          <a:custGeom>
            <a:avLst/>
            <a:gdLst>
              <a:gd name="T0" fmla="*/ 76 w 929"/>
              <a:gd name="T1" fmla="*/ 1823 h 1823"/>
              <a:gd name="T2" fmla="*/ 0 w 929"/>
              <a:gd name="T3" fmla="*/ 1823 h 1823"/>
              <a:gd name="T4" fmla="*/ 0 w 929"/>
              <a:gd name="T5" fmla="*/ 0 h 1823"/>
              <a:gd name="T6" fmla="*/ 929 w 929"/>
              <a:gd name="T7" fmla="*/ 0 h 1823"/>
              <a:gd name="T8" fmla="*/ 929 w 929"/>
              <a:gd name="T9" fmla="*/ 284 h 1823"/>
              <a:gd name="T10" fmla="*/ 853 w 929"/>
              <a:gd name="T11" fmla="*/ 284 h 1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29" h="1823">
                <a:moveTo>
                  <a:pt x="76" y="1823"/>
                </a:moveTo>
                <a:lnTo>
                  <a:pt x="0" y="1823"/>
                </a:lnTo>
                <a:lnTo>
                  <a:pt x="0" y="0"/>
                </a:lnTo>
                <a:lnTo>
                  <a:pt x="929" y="0"/>
                </a:lnTo>
                <a:lnTo>
                  <a:pt x="929" y="284"/>
                </a:lnTo>
                <a:lnTo>
                  <a:pt x="853" y="284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84" name="Rectangle 144">
            <a:extLst>
              <a:ext uri="{FF2B5EF4-FFF2-40B4-BE49-F238E27FC236}">
                <a16:creationId xmlns:a16="http://schemas.microsoft.com/office/drawing/2014/main" id="{336210C7-2F8D-4CF9-B37A-09668E9071C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862234" y="4250340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3185" name="Rectangle 145">
            <a:extLst>
              <a:ext uri="{FF2B5EF4-FFF2-40B4-BE49-F238E27FC236}">
                <a16:creationId xmlns:a16="http://schemas.microsoft.com/office/drawing/2014/main" id="{EBCA528A-E2D6-4F6D-90BA-330B27129A5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846203" y="4202714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343186" name="Rectangle 146">
            <a:extLst>
              <a:ext uri="{FF2B5EF4-FFF2-40B4-BE49-F238E27FC236}">
                <a16:creationId xmlns:a16="http://schemas.microsoft.com/office/drawing/2014/main" id="{FCFAFCA8-1E55-4F99-8027-BF1347FA449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849409" y="414556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343187" name="Rectangle 147">
            <a:extLst>
              <a:ext uri="{FF2B5EF4-FFF2-40B4-BE49-F238E27FC236}">
                <a16:creationId xmlns:a16="http://schemas.microsoft.com/office/drawing/2014/main" id="{549CA64E-D02D-4C5F-B40F-7E14F5004C8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862234" y="4097940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3188" name="Rectangle 148">
            <a:extLst>
              <a:ext uri="{FF2B5EF4-FFF2-40B4-BE49-F238E27FC236}">
                <a16:creationId xmlns:a16="http://schemas.microsoft.com/office/drawing/2014/main" id="{EC89D2EF-2A9A-4CC8-9695-065B8DE3630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859028" y="4064601"/>
            <a:ext cx="3847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3189" name="Rectangle 149">
            <a:extLst>
              <a:ext uri="{FF2B5EF4-FFF2-40B4-BE49-F238E27FC236}">
                <a16:creationId xmlns:a16="http://schemas.microsoft.com/office/drawing/2014/main" id="{429F01A2-9B63-4EDA-B635-CF5982816C4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846203" y="4013802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343190" name="Rectangle 150">
            <a:extLst>
              <a:ext uri="{FF2B5EF4-FFF2-40B4-BE49-F238E27FC236}">
                <a16:creationId xmlns:a16="http://schemas.microsoft.com/office/drawing/2014/main" id="{A2C0CCB0-9FA2-4968-AB67-AE838988620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849409" y="395665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/>
          </a:p>
        </p:txBody>
      </p:sp>
      <p:sp>
        <p:nvSpPr>
          <p:cNvPr id="343191" name="Rectangle 151">
            <a:extLst>
              <a:ext uri="{FF2B5EF4-FFF2-40B4-BE49-F238E27FC236}">
                <a16:creationId xmlns:a16="http://schemas.microsoft.com/office/drawing/2014/main" id="{9499E900-56D0-4296-BBB3-2D9D9D122A3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862234" y="3909026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3192" name="Rectangle 152">
            <a:extLst>
              <a:ext uri="{FF2B5EF4-FFF2-40B4-BE49-F238E27FC236}">
                <a16:creationId xmlns:a16="http://schemas.microsoft.com/office/drawing/2014/main" id="{6794C891-B604-4810-8ED6-0B94E717C19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865440" y="3880452"/>
            <a:ext cx="2564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3193" name="Rectangle 153">
            <a:extLst>
              <a:ext uri="{FF2B5EF4-FFF2-40B4-BE49-F238E27FC236}">
                <a16:creationId xmlns:a16="http://schemas.microsoft.com/office/drawing/2014/main" id="{FC34FF4E-228B-47F5-9D93-D1465B79F53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846203" y="3839177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pt-BR" altLang="pt-BR"/>
          </a:p>
        </p:txBody>
      </p:sp>
      <p:sp>
        <p:nvSpPr>
          <p:cNvPr id="343194" name="Rectangle 154">
            <a:extLst>
              <a:ext uri="{FF2B5EF4-FFF2-40B4-BE49-F238E27FC236}">
                <a16:creationId xmlns:a16="http://schemas.microsoft.com/office/drawing/2014/main" id="{6989DDFF-CB42-45A3-97F4-5F6CCB1E037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846203" y="3770914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343195" name="Freeform 155">
            <a:extLst>
              <a:ext uri="{FF2B5EF4-FFF2-40B4-BE49-F238E27FC236}">
                <a16:creationId xmlns:a16="http://schemas.microsoft.com/office/drawing/2014/main" id="{A77E627E-57C7-4A3C-BE47-D1F220C64B0F}"/>
              </a:ext>
            </a:extLst>
          </p:cNvPr>
          <p:cNvSpPr>
            <a:spLocks/>
          </p:cNvSpPr>
          <p:nvPr/>
        </p:nvSpPr>
        <p:spPr bwMode="auto">
          <a:xfrm>
            <a:off x="3535365" y="2292350"/>
            <a:ext cx="236537" cy="122238"/>
          </a:xfrm>
          <a:custGeom>
            <a:avLst/>
            <a:gdLst>
              <a:gd name="T0" fmla="*/ 145 w 149"/>
              <a:gd name="T1" fmla="*/ 0 h 77"/>
              <a:gd name="T2" fmla="*/ 149 w 149"/>
              <a:gd name="T3" fmla="*/ 77 h 77"/>
              <a:gd name="T4" fmla="*/ 0 w 149"/>
              <a:gd name="T5" fmla="*/ 77 h 77"/>
              <a:gd name="T6" fmla="*/ 0 w 149"/>
              <a:gd name="T7" fmla="*/ 0 h 77"/>
              <a:gd name="T8" fmla="*/ 149 w 149"/>
              <a:gd name="T9" fmla="*/ 0 h 77"/>
              <a:gd name="T10" fmla="*/ 149 w 149"/>
              <a:gd name="T11" fmla="*/ 0 h 77"/>
              <a:gd name="T12" fmla="*/ 145 w 149"/>
              <a:gd name="T13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9" h="77">
                <a:moveTo>
                  <a:pt x="145" y="0"/>
                </a:moveTo>
                <a:lnTo>
                  <a:pt x="149" y="77"/>
                </a:lnTo>
                <a:lnTo>
                  <a:pt x="0" y="77"/>
                </a:lnTo>
                <a:lnTo>
                  <a:pt x="0" y="0"/>
                </a:lnTo>
                <a:lnTo>
                  <a:pt x="149" y="0"/>
                </a:lnTo>
                <a:lnTo>
                  <a:pt x="149" y="0"/>
                </a:lnTo>
                <a:lnTo>
                  <a:pt x="14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196" name="Rectangle 156">
            <a:extLst>
              <a:ext uri="{FF2B5EF4-FFF2-40B4-BE49-F238E27FC236}">
                <a16:creationId xmlns:a16="http://schemas.microsoft.com/office/drawing/2014/main" id="{77B75806-E233-4B77-95FB-636B44079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5363" y="2286002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3197" name="Rectangle 157">
            <a:extLst>
              <a:ext uri="{FF2B5EF4-FFF2-40B4-BE49-F238E27FC236}">
                <a16:creationId xmlns:a16="http://schemas.microsoft.com/office/drawing/2014/main" id="{BC302AC2-D010-4B61-8166-5E3CD93E2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2286002"/>
            <a:ext cx="7053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endParaRPr lang="pt-BR" altLang="pt-BR"/>
          </a:p>
        </p:txBody>
      </p:sp>
      <p:sp>
        <p:nvSpPr>
          <p:cNvPr id="343198" name="Rectangle 158">
            <a:extLst>
              <a:ext uri="{FF2B5EF4-FFF2-40B4-BE49-F238E27FC236}">
                <a16:creationId xmlns:a16="http://schemas.microsoft.com/office/drawing/2014/main" id="{A9E109C1-B91B-45E4-9068-5089CF5C3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7438" y="2286002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/</a:t>
            </a:r>
            <a:endParaRPr lang="pt-BR" altLang="pt-BR"/>
          </a:p>
        </p:txBody>
      </p:sp>
      <p:sp>
        <p:nvSpPr>
          <p:cNvPr id="343199" name="Rectangle 159">
            <a:extLst>
              <a:ext uri="{FF2B5EF4-FFF2-40B4-BE49-F238E27FC236}">
                <a16:creationId xmlns:a16="http://schemas.microsoft.com/office/drawing/2014/main" id="{135C9503-56AD-4089-83DB-22BA3ED78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6013" y="2286002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3200" name="Rectangle 160">
            <a:extLst>
              <a:ext uri="{FF2B5EF4-FFF2-40B4-BE49-F238E27FC236}">
                <a16:creationId xmlns:a16="http://schemas.microsoft.com/office/drawing/2014/main" id="{2CE9D74C-59D1-452D-A985-62AB6C089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0938" y="2286002"/>
            <a:ext cx="8335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3201" name="Freeform 161">
            <a:extLst>
              <a:ext uri="{FF2B5EF4-FFF2-40B4-BE49-F238E27FC236}">
                <a16:creationId xmlns:a16="http://schemas.microsoft.com/office/drawing/2014/main" id="{F9564DA0-EC7B-4B43-8477-669C6DA00852}"/>
              </a:ext>
            </a:extLst>
          </p:cNvPr>
          <p:cNvSpPr>
            <a:spLocks/>
          </p:cNvSpPr>
          <p:nvPr/>
        </p:nvSpPr>
        <p:spPr bwMode="auto">
          <a:xfrm>
            <a:off x="5972175" y="2292350"/>
            <a:ext cx="236538" cy="122238"/>
          </a:xfrm>
          <a:custGeom>
            <a:avLst/>
            <a:gdLst>
              <a:gd name="T0" fmla="*/ 145 w 149"/>
              <a:gd name="T1" fmla="*/ 0 h 77"/>
              <a:gd name="T2" fmla="*/ 149 w 149"/>
              <a:gd name="T3" fmla="*/ 77 h 77"/>
              <a:gd name="T4" fmla="*/ 0 w 149"/>
              <a:gd name="T5" fmla="*/ 77 h 77"/>
              <a:gd name="T6" fmla="*/ 0 w 149"/>
              <a:gd name="T7" fmla="*/ 0 h 77"/>
              <a:gd name="T8" fmla="*/ 149 w 149"/>
              <a:gd name="T9" fmla="*/ 0 h 77"/>
              <a:gd name="T10" fmla="*/ 149 w 149"/>
              <a:gd name="T11" fmla="*/ 0 h 77"/>
              <a:gd name="T12" fmla="*/ 145 w 149"/>
              <a:gd name="T13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9" h="77">
                <a:moveTo>
                  <a:pt x="145" y="0"/>
                </a:moveTo>
                <a:lnTo>
                  <a:pt x="149" y="77"/>
                </a:lnTo>
                <a:lnTo>
                  <a:pt x="0" y="77"/>
                </a:lnTo>
                <a:lnTo>
                  <a:pt x="0" y="0"/>
                </a:lnTo>
                <a:lnTo>
                  <a:pt x="149" y="0"/>
                </a:lnTo>
                <a:lnTo>
                  <a:pt x="149" y="0"/>
                </a:lnTo>
                <a:lnTo>
                  <a:pt x="14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202" name="Freeform 162">
            <a:extLst>
              <a:ext uri="{FF2B5EF4-FFF2-40B4-BE49-F238E27FC236}">
                <a16:creationId xmlns:a16="http://schemas.microsoft.com/office/drawing/2014/main" id="{CACC9097-73BA-47F4-A9C1-14790B17BABA}"/>
              </a:ext>
            </a:extLst>
          </p:cNvPr>
          <p:cNvSpPr>
            <a:spLocks/>
          </p:cNvSpPr>
          <p:nvPr/>
        </p:nvSpPr>
        <p:spPr bwMode="auto">
          <a:xfrm>
            <a:off x="8115300" y="2292350"/>
            <a:ext cx="236538" cy="122238"/>
          </a:xfrm>
          <a:custGeom>
            <a:avLst/>
            <a:gdLst>
              <a:gd name="T0" fmla="*/ 149 w 149"/>
              <a:gd name="T1" fmla="*/ 0 h 77"/>
              <a:gd name="T2" fmla="*/ 149 w 149"/>
              <a:gd name="T3" fmla="*/ 77 h 77"/>
              <a:gd name="T4" fmla="*/ 0 w 149"/>
              <a:gd name="T5" fmla="*/ 77 h 77"/>
              <a:gd name="T6" fmla="*/ 0 w 149"/>
              <a:gd name="T7" fmla="*/ 0 h 77"/>
              <a:gd name="T8" fmla="*/ 149 w 149"/>
              <a:gd name="T9" fmla="*/ 0 h 77"/>
              <a:gd name="T10" fmla="*/ 149 w 149"/>
              <a:gd name="T11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9" h="77">
                <a:moveTo>
                  <a:pt x="149" y="0"/>
                </a:moveTo>
                <a:lnTo>
                  <a:pt x="149" y="77"/>
                </a:lnTo>
                <a:lnTo>
                  <a:pt x="0" y="77"/>
                </a:lnTo>
                <a:lnTo>
                  <a:pt x="0" y="0"/>
                </a:lnTo>
                <a:lnTo>
                  <a:pt x="149" y="0"/>
                </a:lnTo>
                <a:lnTo>
                  <a:pt x="1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203" name="Rectangle 163">
            <a:extLst>
              <a:ext uri="{FF2B5EF4-FFF2-40B4-BE49-F238E27FC236}">
                <a16:creationId xmlns:a16="http://schemas.microsoft.com/office/drawing/2014/main" id="{B6364E6C-8D30-450F-866E-F6699A5FA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3225" y="2286002"/>
            <a:ext cx="7694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3204" name="Rectangle 164">
            <a:extLst>
              <a:ext uri="{FF2B5EF4-FFF2-40B4-BE49-F238E27FC236}">
                <a16:creationId xmlns:a16="http://schemas.microsoft.com/office/drawing/2014/main" id="{A919643C-BD3E-4C7C-BB0C-EF28D8BB5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7838" y="2286002"/>
            <a:ext cx="7694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pt-BR" altLang="pt-BR"/>
          </a:p>
        </p:txBody>
      </p:sp>
      <p:sp>
        <p:nvSpPr>
          <p:cNvPr id="343205" name="Rectangle 165">
            <a:extLst>
              <a:ext uri="{FF2B5EF4-FFF2-40B4-BE49-F238E27FC236}">
                <a16:creationId xmlns:a16="http://schemas.microsoft.com/office/drawing/2014/main" id="{157D4838-3AE2-4857-A599-3DAC7ED0A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6100" y="2286002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/</a:t>
            </a:r>
            <a:endParaRPr lang="pt-BR" altLang="pt-BR"/>
          </a:p>
        </p:txBody>
      </p:sp>
      <p:sp>
        <p:nvSpPr>
          <p:cNvPr id="343206" name="Rectangle 166">
            <a:extLst>
              <a:ext uri="{FF2B5EF4-FFF2-40B4-BE49-F238E27FC236}">
                <a16:creationId xmlns:a16="http://schemas.microsoft.com/office/drawing/2014/main" id="{2A2AD9A8-4981-465D-BCD2-AF877DD8C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1025" y="2286002"/>
            <a:ext cx="961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343207" name="Rectangle 167">
            <a:extLst>
              <a:ext uri="{FF2B5EF4-FFF2-40B4-BE49-F238E27FC236}">
                <a16:creationId xmlns:a16="http://schemas.microsoft.com/office/drawing/2014/main" id="{D98686AE-DEDB-4B8E-83C7-1ADF476D2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8338" y="2286002"/>
            <a:ext cx="7694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3208" name="Rectangle 168">
            <a:extLst>
              <a:ext uri="{FF2B5EF4-FFF2-40B4-BE49-F238E27FC236}">
                <a16:creationId xmlns:a16="http://schemas.microsoft.com/office/drawing/2014/main" id="{32FC4573-57AE-493D-A46F-005DD6BFF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2950" y="2286002"/>
            <a:ext cx="961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343209" name="Freeform 169">
            <a:extLst>
              <a:ext uri="{FF2B5EF4-FFF2-40B4-BE49-F238E27FC236}">
                <a16:creationId xmlns:a16="http://schemas.microsoft.com/office/drawing/2014/main" id="{24FEAC51-9B46-4A87-869A-4DF3E45746E7}"/>
              </a:ext>
            </a:extLst>
          </p:cNvPr>
          <p:cNvSpPr>
            <a:spLocks/>
          </p:cNvSpPr>
          <p:nvPr/>
        </p:nvSpPr>
        <p:spPr bwMode="auto">
          <a:xfrm>
            <a:off x="10194926" y="2292350"/>
            <a:ext cx="234950" cy="122238"/>
          </a:xfrm>
          <a:custGeom>
            <a:avLst/>
            <a:gdLst>
              <a:gd name="T0" fmla="*/ 148 w 148"/>
              <a:gd name="T1" fmla="*/ 0 h 77"/>
              <a:gd name="T2" fmla="*/ 148 w 148"/>
              <a:gd name="T3" fmla="*/ 77 h 77"/>
              <a:gd name="T4" fmla="*/ 0 w 148"/>
              <a:gd name="T5" fmla="*/ 77 h 77"/>
              <a:gd name="T6" fmla="*/ 0 w 148"/>
              <a:gd name="T7" fmla="*/ 0 h 77"/>
              <a:gd name="T8" fmla="*/ 148 w 148"/>
              <a:gd name="T9" fmla="*/ 0 h 77"/>
              <a:gd name="T10" fmla="*/ 148 w 148"/>
              <a:gd name="T11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8" h="77">
                <a:moveTo>
                  <a:pt x="148" y="0"/>
                </a:moveTo>
                <a:lnTo>
                  <a:pt x="148" y="77"/>
                </a:lnTo>
                <a:lnTo>
                  <a:pt x="0" y="77"/>
                </a:lnTo>
                <a:lnTo>
                  <a:pt x="0" y="0"/>
                </a:lnTo>
                <a:lnTo>
                  <a:pt x="148" y="0"/>
                </a:lnTo>
                <a:lnTo>
                  <a:pt x="14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210" name="Rectangle 170">
            <a:extLst>
              <a:ext uri="{FF2B5EF4-FFF2-40B4-BE49-F238E27FC236}">
                <a16:creationId xmlns:a16="http://schemas.microsoft.com/office/drawing/2014/main" id="{CD1C8ECB-44FC-4116-9CAE-0E3041FCA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5388" y="2286002"/>
            <a:ext cx="961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343211" name="Rectangle 171">
            <a:extLst>
              <a:ext uri="{FF2B5EF4-FFF2-40B4-BE49-F238E27FC236}">
                <a16:creationId xmlns:a16="http://schemas.microsoft.com/office/drawing/2014/main" id="{216EE2BE-9064-423E-AE93-6424FA7C5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7463" y="2286002"/>
            <a:ext cx="7694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3212" name="Rectangle 172">
            <a:extLst>
              <a:ext uri="{FF2B5EF4-FFF2-40B4-BE49-F238E27FC236}">
                <a16:creationId xmlns:a16="http://schemas.microsoft.com/office/drawing/2014/main" id="{2CD6E1F4-D6AA-44CE-84F9-340A1065C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5725" y="2286002"/>
            <a:ext cx="961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343213" name="Rectangle 173">
            <a:extLst>
              <a:ext uri="{FF2B5EF4-FFF2-40B4-BE49-F238E27FC236}">
                <a16:creationId xmlns:a16="http://schemas.microsoft.com/office/drawing/2014/main" id="{717B1B96-2CB9-4922-B42B-EC8DB9A47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7800" y="2286002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/</a:t>
            </a:r>
            <a:endParaRPr lang="pt-BR" altLang="pt-BR"/>
          </a:p>
        </p:txBody>
      </p:sp>
      <p:sp>
        <p:nvSpPr>
          <p:cNvPr id="343214" name="Rectangle 174">
            <a:extLst>
              <a:ext uri="{FF2B5EF4-FFF2-40B4-BE49-F238E27FC236}">
                <a16:creationId xmlns:a16="http://schemas.microsoft.com/office/drawing/2014/main" id="{FEA69A27-08FE-41D4-82C3-98D0187DC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67962" y="2286002"/>
            <a:ext cx="10900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endParaRPr lang="pt-BR" altLang="pt-BR"/>
          </a:p>
        </p:txBody>
      </p:sp>
      <p:sp>
        <p:nvSpPr>
          <p:cNvPr id="343215" name="Rectangle 175">
            <a:extLst>
              <a:ext uri="{FF2B5EF4-FFF2-40B4-BE49-F238E27FC236}">
                <a16:creationId xmlns:a16="http://schemas.microsoft.com/office/drawing/2014/main" id="{05B00578-7748-4C86-8D30-5C2344002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1150" y="2286002"/>
            <a:ext cx="7694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endParaRPr lang="pt-BR" altLang="pt-BR"/>
          </a:p>
        </p:txBody>
      </p:sp>
      <p:sp>
        <p:nvSpPr>
          <p:cNvPr id="343216" name="Rectangle 176">
            <a:extLst>
              <a:ext uri="{FF2B5EF4-FFF2-40B4-BE49-F238E27FC236}">
                <a16:creationId xmlns:a16="http://schemas.microsoft.com/office/drawing/2014/main" id="{44018265-10D2-4823-9776-93420B37A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6475" y="2487613"/>
            <a:ext cx="109538" cy="3789362"/>
          </a:xfrm>
          <a:prstGeom prst="rect">
            <a:avLst/>
          </a:pr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217" name="Rectangle 177">
            <a:extLst>
              <a:ext uri="{FF2B5EF4-FFF2-40B4-BE49-F238E27FC236}">
                <a16:creationId xmlns:a16="http://schemas.microsoft.com/office/drawing/2014/main" id="{9F7DD7A8-918C-46FD-B849-054011C46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6475" y="2487613"/>
            <a:ext cx="109538" cy="3789362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218" name="Rectangle 178">
            <a:extLst>
              <a:ext uri="{FF2B5EF4-FFF2-40B4-BE49-F238E27FC236}">
                <a16:creationId xmlns:a16="http://schemas.microsoft.com/office/drawing/2014/main" id="{02F41032-3E2B-415E-B656-47E31ACDF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3290" y="2487613"/>
            <a:ext cx="103187" cy="3789362"/>
          </a:xfrm>
          <a:prstGeom prst="rect">
            <a:avLst/>
          </a:pr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219" name="Rectangle 179">
            <a:extLst>
              <a:ext uri="{FF2B5EF4-FFF2-40B4-BE49-F238E27FC236}">
                <a16:creationId xmlns:a16="http://schemas.microsoft.com/office/drawing/2014/main" id="{20BE9F89-F93C-4687-807B-563542F9D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3290" y="2487613"/>
            <a:ext cx="103187" cy="3789362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220" name="Freeform 180">
            <a:extLst>
              <a:ext uri="{FF2B5EF4-FFF2-40B4-BE49-F238E27FC236}">
                <a16:creationId xmlns:a16="http://schemas.microsoft.com/office/drawing/2014/main" id="{A51148ED-ED24-44D0-B46B-E1B120BA2884}"/>
              </a:ext>
            </a:extLst>
          </p:cNvPr>
          <p:cNvSpPr>
            <a:spLocks/>
          </p:cNvSpPr>
          <p:nvPr/>
        </p:nvSpPr>
        <p:spPr bwMode="auto">
          <a:xfrm>
            <a:off x="8229600" y="2487613"/>
            <a:ext cx="109538" cy="3789362"/>
          </a:xfrm>
          <a:custGeom>
            <a:avLst/>
            <a:gdLst>
              <a:gd name="T0" fmla="*/ 0 w 69"/>
              <a:gd name="T1" fmla="*/ 2387 h 2387"/>
              <a:gd name="T2" fmla="*/ 69 w 69"/>
              <a:gd name="T3" fmla="*/ 2387 h 2387"/>
              <a:gd name="T4" fmla="*/ 69 w 69"/>
              <a:gd name="T5" fmla="*/ 0 h 2387"/>
              <a:gd name="T6" fmla="*/ 4 w 69"/>
              <a:gd name="T7" fmla="*/ 0 h 2387"/>
              <a:gd name="T8" fmla="*/ 0 w 69"/>
              <a:gd name="T9" fmla="*/ 2387 h 23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" h="2387">
                <a:moveTo>
                  <a:pt x="0" y="2387"/>
                </a:moveTo>
                <a:lnTo>
                  <a:pt x="69" y="2387"/>
                </a:lnTo>
                <a:lnTo>
                  <a:pt x="69" y="0"/>
                </a:lnTo>
                <a:lnTo>
                  <a:pt x="4" y="0"/>
                </a:lnTo>
                <a:lnTo>
                  <a:pt x="0" y="2387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221" name="Freeform 181">
            <a:extLst>
              <a:ext uri="{FF2B5EF4-FFF2-40B4-BE49-F238E27FC236}">
                <a16:creationId xmlns:a16="http://schemas.microsoft.com/office/drawing/2014/main" id="{1F2FC12E-3F88-44C0-B710-0F146767E8A6}"/>
              </a:ext>
            </a:extLst>
          </p:cNvPr>
          <p:cNvSpPr>
            <a:spLocks/>
          </p:cNvSpPr>
          <p:nvPr/>
        </p:nvSpPr>
        <p:spPr bwMode="auto">
          <a:xfrm>
            <a:off x="8229600" y="2487613"/>
            <a:ext cx="109538" cy="3789362"/>
          </a:xfrm>
          <a:custGeom>
            <a:avLst/>
            <a:gdLst>
              <a:gd name="T0" fmla="*/ 0 w 69"/>
              <a:gd name="T1" fmla="*/ 2387 h 2387"/>
              <a:gd name="T2" fmla="*/ 69 w 69"/>
              <a:gd name="T3" fmla="*/ 2387 h 2387"/>
              <a:gd name="T4" fmla="*/ 69 w 69"/>
              <a:gd name="T5" fmla="*/ 0 h 2387"/>
              <a:gd name="T6" fmla="*/ 4 w 69"/>
              <a:gd name="T7" fmla="*/ 0 h 23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" h="2387">
                <a:moveTo>
                  <a:pt x="0" y="2387"/>
                </a:moveTo>
                <a:lnTo>
                  <a:pt x="69" y="2387"/>
                </a:lnTo>
                <a:lnTo>
                  <a:pt x="69" y="0"/>
                </a:lnTo>
                <a:lnTo>
                  <a:pt x="4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222" name="Freeform 182">
            <a:extLst>
              <a:ext uri="{FF2B5EF4-FFF2-40B4-BE49-F238E27FC236}">
                <a16:creationId xmlns:a16="http://schemas.microsoft.com/office/drawing/2014/main" id="{3F4CAC86-9167-45B0-B9D2-DD49F6656BD8}"/>
              </a:ext>
            </a:extLst>
          </p:cNvPr>
          <p:cNvSpPr>
            <a:spLocks/>
          </p:cNvSpPr>
          <p:nvPr/>
        </p:nvSpPr>
        <p:spPr bwMode="auto">
          <a:xfrm>
            <a:off x="8126415" y="2487613"/>
            <a:ext cx="109537" cy="3789362"/>
          </a:xfrm>
          <a:custGeom>
            <a:avLst/>
            <a:gdLst>
              <a:gd name="T0" fmla="*/ 65 w 69"/>
              <a:gd name="T1" fmla="*/ 0 h 2387"/>
              <a:gd name="T2" fmla="*/ 0 w 69"/>
              <a:gd name="T3" fmla="*/ 0 h 2387"/>
              <a:gd name="T4" fmla="*/ 0 w 69"/>
              <a:gd name="T5" fmla="*/ 2387 h 2387"/>
              <a:gd name="T6" fmla="*/ 69 w 69"/>
              <a:gd name="T7" fmla="*/ 2387 h 2387"/>
              <a:gd name="T8" fmla="*/ 65 w 69"/>
              <a:gd name="T9" fmla="*/ 0 h 23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" h="2387">
                <a:moveTo>
                  <a:pt x="65" y="0"/>
                </a:moveTo>
                <a:lnTo>
                  <a:pt x="0" y="0"/>
                </a:lnTo>
                <a:lnTo>
                  <a:pt x="0" y="2387"/>
                </a:lnTo>
                <a:lnTo>
                  <a:pt x="69" y="2387"/>
                </a:lnTo>
                <a:lnTo>
                  <a:pt x="65" y="0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223" name="Freeform 183">
            <a:extLst>
              <a:ext uri="{FF2B5EF4-FFF2-40B4-BE49-F238E27FC236}">
                <a16:creationId xmlns:a16="http://schemas.microsoft.com/office/drawing/2014/main" id="{B8566553-7D91-4530-A173-B91484DDE0D1}"/>
              </a:ext>
            </a:extLst>
          </p:cNvPr>
          <p:cNvSpPr>
            <a:spLocks/>
          </p:cNvSpPr>
          <p:nvPr/>
        </p:nvSpPr>
        <p:spPr bwMode="auto">
          <a:xfrm>
            <a:off x="8126415" y="2487613"/>
            <a:ext cx="109537" cy="3789362"/>
          </a:xfrm>
          <a:custGeom>
            <a:avLst/>
            <a:gdLst>
              <a:gd name="T0" fmla="*/ 65 w 69"/>
              <a:gd name="T1" fmla="*/ 0 h 2387"/>
              <a:gd name="T2" fmla="*/ 0 w 69"/>
              <a:gd name="T3" fmla="*/ 0 h 2387"/>
              <a:gd name="T4" fmla="*/ 0 w 69"/>
              <a:gd name="T5" fmla="*/ 2387 h 2387"/>
              <a:gd name="T6" fmla="*/ 69 w 69"/>
              <a:gd name="T7" fmla="*/ 2387 h 23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" h="2387">
                <a:moveTo>
                  <a:pt x="65" y="0"/>
                </a:moveTo>
                <a:lnTo>
                  <a:pt x="0" y="0"/>
                </a:lnTo>
                <a:lnTo>
                  <a:pt x="0" y="2387"/>
                </a:lnTo>
                <a:lnTo>
                  <a:pt x="69" y="2387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224" name="Freeform 184">
            <a:extLst>
              <a:ext uri="{FF2B5EF4-FFF2-40B4-BE49-F238E27FC236}">
                <a16:creationId xmlns:a16="http://schemas.microsoft.com/office/drawing/2014/main" id="{02697769-5EF4-4717-9B85-987852D431A4}"/>
              </a:ext>
            </a:extLst>
          </p:cNvPr>
          <p:cNvSpPr>
            <a:spLocks/>
          </p:cNvSpPr>
          <p:nvPr/>
        </p:nvSpPr>
        <p:spPr bwMode="auto">
          <a:xfrm>
            <a:off x="2671763" y="1165225"/>
            <a:ext cx="201612" cy="725488"/>
          </a:xfrm>
          <a:custGeom>
            <a:avLst/>
            <a:gdLst>
              <a:gd name="T0" fmla="*/ 0 w 127"/>
              <a:gd name="T1" fmla="*/ 65 h 457"/>
              <a:gd name="T2" fmla="*/ 3 w 127"/>
              <a:gd name="T3" fmla="*/ 58 h 457"/>
              <a:gd name="T4" fmla="*/ 3 w 127"/>
              <a:gd name="T5" fmla="*/ 46 h 457"/>
              <a:gd name="T6" fmla="*/ 7 w 127"/>
              <a:gd name="T7" fmla="*/ 38 h 457"/>
              <a:gd name="T8" fmla="*/ 14 w 127"/>
              <a:gd name="T9" fmla="*/ 27 h 457"/>
              <a:gd name="T10" fmla="*/ 18 w 127"/>
              <a:gd name="T11" fmla="*/ 19 h 457"/>
              <a:gd name="T12" fmla="*/ 29 w 127"/>
              <a:gd name="T13" fmla="*/ 15 h 457"/>
              <a:gd name="T14" fmla="*/ 36 w 127"/>
              <a:gd name="T15" fmla="*/ 8 h 457"/>
              <a:gd name="T16" fmla="*/ 43 w 127"/>
              <a:gd name="T17" fmla="*/ 4 h 457"/>
              <a:gd name="T18" fmla="*/ 54 w 127"/>
              <a:gd name="T19" fmla="*/ 0 h 457"/>
              <a:gd name="T20" fmla="*/ 65 w 127"/>
              <a:gd name="T21" fmla="*/ 0 h 457"/>
              <a:gd name="T22" fmla="*/ 76 w 127"/>
              <a:gd name="T23" fmla="*/ 0 h 457"/>
              <a:gd name="T24" fmla="*/ 83 w 127"/>
              <a:gd name="T25" fmla="*/ 4 h 457"/>
              <a:gd name="T26" fmla="*/ 94 w 127"/>
              <a:gd name="T27" fmla="*/ 8 h 457"/>
              <a:gd name="T28" fmla="*/ 101 w 127"/>
              <a:gd name="T29" fmla="*/ 15 h 457"/>
              <a:gd name="T30" fmla="*/ 108 w 127"/>
              <a:gd name="T31" fmla="*/ 19 h 457"/>
              <a:gd name="T32" fmla="*/ 116 w 127"/>
              <a:gd name="T33" fmla="*/ 27 h 457"/>
              <a:gd name="T34" fmla="*/ 119 w 127"/>
              <a:gd name="T35" fmla="*/ 38 h 457"/>
              <a:gd name="T36" fmla="*/ 123 w 127"/>
              <a:gd name="T37" fmla="*/ 46 h 457"/>
              <a:gd name="T38" fmla="*/ 127 w 127"/>
              <a:gd name="T39" fmla="*/ 58 h 457"/>
              <a:gd name="T40" fmla="*/ 127 w 127"/>
              <a:gd name="T41" fmla="*/ 69 h 457"/>
              <a:gd name="T42" fmla="*/ 127 w 127"/>
              <a:gd name="T43" fmla="*/ 391 h 457"/>
              <a:gd name="T44" fmla="*/ 127 w 127"/>
              <a:gd name="T45" fmla="*/ 403 h 457"/>
              <a:gd name="T46" fmla="*/ 123 w 127"/>
              <a:gd name="T47" fmla="*/ 411 h 457"/>
              <a:gd name="T48" fmla="*/ 119 w 127"/>
              <a:gd name="T49" fmla="*/ 422 h 457"/>
              <a:gd name="T50" fmla="*/ 116 w 127"/>
              <a:gd name="T51" fmla="*/ 430 h 457"/>
              <a:gd name="T52" fmla="*/ 108 w 127"/>
              <a:gd name="T53" fmla="*/ 438 h 457"/>
              <a:gd name="T54" fmla="*/ 101 w 127"/>
              <a:gd name="T55" fmla="*/ 445 h 457"/>
              <a:gd name="T56" fmla="*/ 94 w 127"/>
              <a:gd name="T57" fmla="*/ 449 h 457"/>
              <a:gd name="T58" fmla="*/ 83 w 127"/>
              <a:gd name="T59" fmla="*/ 457 h 457"/>
              <a:gd name="T60" fmla="*/ 76 w 127"/>
              <a:gd name="T61" fmla="*/ 457 h 457"/>
              <a:gd name="T62" fmla="*/ 65 w 127"/>
              <a:gd name="T63" fmla="*/ 457 h 457"/>
              <a:gd name="T64" fmla="*/ 54 w 127"/>
              <a:gd name="T65" fmla="*/ 457 h 457"/>
              <a:gd name="T66" fmla="*/ 43 w 127"/>
              <a:gd name="T67" fmla="*/ 457 h 457"/>
              <a:gd name="T68" fmla="*/ 36 w 127"/>
              <a:gd name="T69" fmla="*/ 449 h 457"/>
              <a:gd name="T70" fmla="*/ 29 w 127"/>
              <a:gd name="T71" fmla="*/ 445 h 457"/>
              <a:gd name="T72" fmla="*/ 18 w 127"/>
              <a:gd name="T73" fmla="*/ 438 h 457"/>
              <a:gd name="T74" fmla="*/ 14 w 127"/>
              <a:gd name="T75" fmla="*/ 430 h 457"/>
              <a:gd name="T76" fmla="*/ 7 w 127"/>
              <a:gd name="T77" fmla="*/ 422 h 457"/>
              <a:gd name="T78" fmla="*/ 3 w 127"/>
              <a:gd name="T79" fmla="*/ 411 h 457"/>
              <a:gd name="T80" fmla="*/ 3 w 127"/>
              <a:gd name="T81" fmla="*/ 403 h 457"/>
              <a:gd name="T82" fmla="*/ 0 w 127"/>
              <a:gd name="T83" fmla="*/ 391 h 457"/>
              <a:gd name="T84" fmla="*/ 0 w 127"/>
              <a:gd name="T85" fmla="*/ 69 h 457"/>
              <a:gd name="T86" fmla="*/ 0 w 127"/>
              <a:gd name="T87" fmla="*/ 69 h 457"/>
              <a:gd name="T88" fmla="*/ 0 w 127"/>
              <a:gd name="T89" fmla="*/ 65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27" h="457">
                <a:moveTo>
                  <a:pt x="0" y="65"/>
                </a:moveTo>
                <a:lnTo>
                  <a:pt x="3" y="58"/>
                </a:lnTo>
                <a:lnTo>
                  <a:pt x="3" y="46"/>
                </a:lnTo>
                <a:lnTo>
                  <a:pt x="7" y="38"/>
                </a:lnTo>
                <a:lnTo>
                  <a:pt x="14" y="27"/>
                </a:lnTo>
                <a:lnTo>
                  <a:pt x="18" y="19"/>
                </a:lnTo>
                <a:lnTo>
                  <a:pt x="29" y="15"/>
                </a:lnTo>
                <a:lnTo>
                  <a:pt x="36" y="8"/>
                </a:lnTo>
                <a:lnTo>
                  <a:pt x="43" y="4"/>
                </a:lnTo>
                <a:lnTo>
                  <a:pt x="54" y="0"/>
                </a:lnTo>
                <a:lnTo>
                  <a:pt x="65" y="0"/>
                </a:lnTo>
                <a:lnTo>
                  <a:pt x="76" y="0"/>
                </a:lnTo>
                <a:lnTo>
                  <a:pt x="83" y="4"/>
                </a:lnTo>
                <a:lnTo>
                  <a:pt x="94" y="8"/>
                </a:lnTo>
                <a:lnTo>
                  <a:pt x="101" y="15"/>
                </a:lnTo>
                <a:lnTo>
                  <a:pt x="108" y="19"/>
                </a:lnTo>
                <a:lnTo>
                  <a:pt x="116" y="27"/>
                </a:lnTo>
                <a:lnTo>
                  <a:pt x="119" y="38"/>
                </a:lnTo>
                <a:lnTo>
                  <a:pt x="123" y="46"/>
                </a:lnTo>
                <a:lnTo>
                  <a:pt x="127" y="58"/>
                </a:lnTo>
                <a:lnTo>
                  <a:pt x="127" y="69"/>
                </a:lnTo>
                <a:lnTo>
                  <a:pt x="127" y="391"/>
                </a:lnTo>
                <a:lnTo>
                  <a:pt x="127" y="403"/>
                </a:lnTo>
                <a:lnTo>
                  <a:pt x="123" y="411"/>
                </a:lnTo>
                <a:lnTo>
                  <a:pt x="119" y="422"/>
                </a:lnTo>
                <a:lnTo>
                  <a:pt x="116" y="430"/>
                </a:lnTo>
                <a:lnTo>
                  <a:pt x="108" y="438"/>
                </a:lnTo>
                <a:lnTo>
                  <a:pt x="101" y="445"/>
                </a:lnTo>
                <a:lnTo>
                  <a:pt x="94" y="449"/>
                </a:lnTo>
                <a:lnTo>
                  <a:pt x="83" y="457"/>
                </a:lnTo>
                <a:lnTo>
                  <a:pt x="76" y="457"/>
                </a:lnTo>
                <a:lnTo>
                  <a:pt x="65" y="457"/>
                </a:lnTo>
                <a:lnTo>
                  <a:pt x="54" y="457"/>
                </a:lnTo>
                <a:lnTo>
                  <a:pt x="43" y="457"/>
                </a:lnTo>
                <a:lnTo>
                  <a:pt x="36" y="449"/>
                </a:lnTo>
                <a:lnTo>
                  <a:pt x="29" y="445"/>
                </a:lnTo>
                <a:lnTo>
                  <a:pt x="18" y="438"/>
                </a:lnTo>
                <a:lnTo>
                  <a:pt x="14" y="430"/>
                </a:lnTo>
                <a:lnTo>
                  <a:pt x="7" y="422"/>
                </a:lnTo>
                <a:lnTo>
                  <a:pt x="3" y="411"/>
                </a:lnTo>
                <a:lnTo>
                  <a:pt x="3" y="403"/>
                </a:lnTo>
                <a:lnTo>
                  <a:pt x="0" y="391"/>
                </a:lnTo>
                <a:lnTo>
                  <a:pt x="0" y="69"/>
                </a:lnTo>
                <a:lnTo>
                  <a:pt x="0" y="69"/>
                </a:lnTo>
                <a:lnTo>
                  <a:pt x="0" y="6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225" name="Freeform 185">
            <a:extLst>
              <a:ext uri="{FF2B5EF4-FFF2-40B4-BE49-F238E27FC236}">
                <a16:creationId xmlns:a16="http://schemas.microsoft.com/office/drawing/2014/main" id="{0C6F7041-D7DC-479E-AC04-2E14B4111302}"/>
              </a:ext>
            </a:extLst>
          </p:cNvPr>
          <p:cNvSpPr>
            <a:spLocks/>
          </p:cNvSpPr>
          <p:nvPr/>
        </p:nvSpPr>
        <p:spPr bwMode="auto">
          <a:xfrm>
            <a:off x="2671763" y="1165225"/>
            <a:ext cx="201612" cy="725488"/>
          </a:xfrm>
          <a:custGeom>
            <a:avLst/>
            <a:gdLst>
              <a:gd name="T0" fmla="*/ 0 w 127"/>
              <a:gd name="T1" fmla="*/ 65 h 457"/>
              <a:gd name="T2" fmla="*/ 3 w 127"/>
              <a:gd name="T3" fmla="*/ 58 h 457"/>
              <a:gd name="T4" fmla="*/ 3 w 127"/>
              <a:gd name="T5" fmla="*/ 46 h 457"/>
              <a:gd name="T6" fmla="*/ 7 w 127"/>
              <a:gd name="T7" fmla="*/ 38 h 457"/>
              <a:gd name="T8" fmla="*/ 14 w 127"/>
              <a:gd name="T9" fmla="*/ 27 h 457"/>
              <a:gd name="T10" fmla="*/ 18 w 127"/>
              <a:gd name="T11" fmla="*/ 19 h 457"/>
              <a:gd name="T12" fmla="*/ 29 w 127"/>
              <a:gd name="T13" fmla="*/ 15 h 457"/>
              <a:gd name="T14" fmla="*/ 36 w 127"/>
              <a:gd name="T15" fmla="*/ 8 h 457"/>
              <a:gd name="T16" fmla="*/ 43 w 127"/>
              <a:gd name="T17" fmla="*/ 4 h 457"/>
              <a:gd name="T18" fmla="*/ 54 w 127"/>
              <a:gd name="T19" fmla="*/ 0 h 457"/>
              <a:gd name="T20" fmla="*/ 65 w 127"/>
              <a:gd name="T21" fmla="*/ 0 h 457"/>
              <a:gd name="T22" fmla="*/ 76 w 127"/>
              <a:gd name="T23" fmla="*/ 0 h 457"/>
              <a:gd name="T24" fmla="*/ 83 w 127"/>
              <a:gd name="T25" fmla="*/ 4 h 457"/>
              <a:gd name="T26" fmla="*/ 94 w 127"/>
              <a:gd name="T27" fmla="*/ 8 h 457"/>
              <a:gd name="T28" fmla="*/ 101 w 127"/>
              <a:gd name="T29" fmla="*/ 15 h 457"/>
              <a:gd name="T30" fmla="*/ 108 w 127"/>
              <a:gd name="T31" fmla="*/ 19 h 457"/>
              <a:gd name="T32" fmla="*/ 116 w 127"/>
              <a:gd name="T33" fmla="*/ 27 h 457"/>
              <a:gd name="T34" fmla="*/ 119 w 127"/>
              <a:gd name="T35" fmla="*/ 38 h 457"/>
              <a:gd name="T36" fmla="*/ 123 w 127"/>
              <a:gd name="T37" fmla="*/ 46 h 457"/>
              <a:gd name="T38" fmla="*/ 127 w 127"/>
              <a:gd name="T39" fmla="*/ 58 h 457"/>
              <a:gd name="T40" fmla="*/ 127 w 127"/>
              <a:gd name="T41" fmla="*/ 69 h 457"/>
              <a:gd name="T42" fmla="*/ 127 w 127"/>
              <a:gd name="T43" fmla="*/ 391 h 457"/>
              <a:gd name="T44" fmla="*/ 127 w 127"/>
              <a:gd name="T45" fmla="*/ 403 h 457"/>
              <a:gd name="T46" fmla="*/ 123 w 127"/>
              <a:gd name="T47" fmla="*/ 411 h 457"/>
              <a:gd name="T48" fmla="*/ 119 w 127"/>
              <a:gd name="T49" fmla="*/ 422 h 457"/>
              <a:gd name="T50" fmla="*/ 116 w 127"/>
              <a:gd name="T51" fmla="*/ 430 h 457"/>
              <a:gd name="T52" fmla="*/ 108 w 127"/>
              <a:gd name="T53" fmla="*/ 438 h 457"/>
              <a:gd name="T54" fmla="*/ 101 w 127"/>
              <a:gd name="T55" fmla="*/ 445 h 457"/>
              <a:gd name="T56" fmla="*/ 94 w 127"/>
              <a:gd name="T57" fmla="*/ 449 h 457"/>
              <a:gd name="T58" fmla="*/ 83 w 127"/>
              <a:gd name="T59" fmla="*/ 457 h 457"/>
              <a:gd name="T60" fmla="*/ 76 w 127"/>
              <a:gd name="T61" fmla="*/ 457 h 457"/>
              <a:gd name="T62" fmla="*/ 65 w 127"/>
              <a:gd name="T63" fmla="*/ 457 h 457"/>
              <a:gd name="T64" fmla="*/ 54 w 127"/>
              <a:gd name="T65" fmla="*/ 457 h 457"/>
              <a:gd name="T66" fmla="*/ 43 w 127"/>
              <a:gd name="T67" fmla="*/ 457 h 457"/>
              <a:gd name="T68" fmla="*/ 36 w 127"/>
              <a:gd name="T69" fmla="*/ 449 h 457"/>
              <a:gd name="T70" fmla="*/ 29 w 127"/>
              <a:gd name="T71" fmla="*/ 445 h 457"/>
              <a:gd name="T72" fmla="*/ 18 w 127"/>
              <a:gd name="T73" fmla="*/ 438 h 457"/>
              <a:gd name="T74" fmla="*/ 14 w 127"/>
              <a:gd name="T75" fmla="*/ 430 h 457"/>
              <a:gd name="T76" fmla="*/ 7 w 127"/>
              <a:gd name="T77" fmla="*/ 422 h 457"/>
              <a:gd name="T78" fmla="*/ 3 w 127"/>
              <a:gd name="T79" fmla="*/ 411 h 457"/>
              <a:gd name="T80" fmla="*/ 3 w 127"/>
              <a:gd name="T81" fmla="*/ 403 h 457"/>
              <a:gd name="T82" fmla="*/ 0 w 127"/>
              <a:gd name="T83" fmla="*/ 391 h 457"/>
              <a:gd name="T84" fmla="*/ 0 w 127"/>
              <a:gd name="T85" fmla="*/ 69 h 457"/>
              <a:gd name="T86" fmla="*/ 0 w 127"/>
              <a:gd name="T87" fmla="*/ 69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" h="457">
                <a:moveTo>
                  <a:pt x="0" y="65"/>
                </a:moveTo>
                <a:lnTo>
                  <a:pt x="3" y="58"/>
                </a:lnTo>
                <a:lnTo>
                  <a:pt x="3" y="46"/>
                </a:lnTo>
                <a:lnTo>
                  <a:pt x="7" y="38"/>
                </a:lnTo>
                <a:lnTo>
                  <a:pt x="14" y="27"/>
                </a:lnTo>
                <a:lnTo>
                  <a:pt x="18" y="19"/>
                </a:lnTo>
                <a:lnTo>
                  <a:pt x="29" y="15"/>
                </a:lnTo>
                <a:lnTo>
                  <a:pt x="36" y="8"/>
                </a:lnTo>
                <a:lnTo>
                  <a:pt x="43" y="4"/>
                </a:lnTo>
                <a:lnTo>
                  <a:pt x="54" y="0"/>
                </a:lnTo>
                <a:lnTo>
                  <a:pt x="65" y="0"/>
                </a:lnTo>
                <a:lnTo>
                  <a:pt x="76" y="0"/>
                </a:lnTo>
                <a:lnTo>
                  <a:pt x="83" y="4"/>
                </a:lnTo>
                <a:lnTo>
                  <a:pt x="94" y="8"/>
                </a:lnTo>
                <a:lnTo>
                  <a:pt x="101" y="15"/>
                </a:lnTo>
                <a:lnTo>
                  <a:pt x="108" y="19"/>
                </a:lnTo>
                <a:lnTo>
                  <a:pt x="116" y="27"/>
                </a:lnTo>
                <a:lnTo>
                  <a:pt x="119" y="38"/>
                </a:lnTo>
                <a:lnTo>
                  <a:pt x="123" y="46"/>
                </a:lnTo>
                <a:lnTo>
                  <a:pt x="127" y="58"/>
                </a:lnTo>
                <a:lnTo>
                  <a:pt x="127" y="69"/>
                </a:lnTo>
                <a:lnTo>
                  <a:pt x="127" y="391"/>
                </a:lnTo>
                <a:lnTo>
                  <a:pt x="127" y="403"/>
                </a:lnTo>
                <a:lnTo>
                  <a:pt x="123" y="411"/>
                </a:lnTo>
                <a:lnTo>
                  <a:pt x="119" y="422"/>
                </a:lnTo>
                <a:lnTo>
                  <a:pt x="116" y="430"/>
                </a:lnTo>
                <a:lnTo>
                  <a:pt x="108" y="438"/>
                </a:lnTo>
                <a:lnTo>
                  <a:pt x="101" y="445"/>
                </a:lnTo>
                <a:lnTo>
                  <a:pt x="94" y="449"/>
                </a:lnTo>
                <a:lnTo>
                  <a:pt x="83" y="457"/>
                </a:lnTo>
                <a:lnTo>
                  <a:pt x="76" y="457"/>
                </a:lnTo>
                <a:lnTo>
                  <a:pt x="65" y="457"/>
                </a:lnTo>
                <a:lnTo>
                  <a:pt x="54" y="457"/>
                </a:lnTo>
                <a:lnTo>
                  <a:pt x="43" y="457"/>
                </a:lnTo>
                <a:lnTo>
                  <a:pt x="36" y="449"/>
                </a:lnTo>
                <a:lnTo>
                  <a:pt x="29" y="445"/>
                </a:lnTo>
                <a:lnTo>
                  <a:pt x="18" y="438"/>
                </a:lnTo>
                <a:lnTo>
                  <a:pt x="14" y="430"/>
                </a:lnTo>
                <a:lnTo>
                  <a:pt x="7" y="422"/>
                </a:lnTo>
                <a:lnTo>
                  <a:pt x="3" y="411"/>
                </a:lnTo>
                <a:lnTo>
                  <a:pt x="3" y="403"/>
                </a:lnTo>
                <a:lnTo>
                  <a:pt x="0" y="391"/>
                </a:lnTo>
                <a:lnTo>
                  <a:pt x="0" y="69"/>
                </a:lnTo>
                <a:lnTo>
                  <a:pt x="0" y="69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226" name="Rectangle 186">
            <a:extLst>
              <a:ext uri="{FF2B5EF4-FFF2-40B4-BE49-F238E27FC236}">
                <a16:creationId xmlns:a16="http://schemas.microsoft.com/office/drawing/2014/main" id="{04832716-3DDD-426C-8225-AABC11489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2564" y="1341440"/>
            <a:ext cx="961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343227" name="Rectangle 187">
            <a:extLst>
              <a:ext uri="{FF2B5EF4-FFF2-40B4-BE49-F238E27FC236}">
                <a16:creationId xmlns:a16="http://schemas.microsoft.com/office/drawing/2014/main" id="{4C633FFD-17B5-4D7A-96EF-8E013A529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640" y="1341438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3228" name="Rectangle 188">
            <a:extLst>
              <a:ext uri="{FF2B5EF4-FFF2-40B4-BE49-F238E27FC236}">
                <a16:creationId xmlns:a16="http://schemas.microsoft.com/office/drawing/2014/main" id="{136018A7-4E99-4262-A980-CA32F1573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0025" y="1457327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343229" name="Rectangle 189">
            <a:extLst>
              <a:ext uri="{FF2B5EF4-FFF2-40B4-BE49-F238E27FC236}">
                <a16:creationId xmlns:a16="http://schemas.microsoft.com/office/drawing/2014/main" id="{E1256614-ABF6-4B2D-BFD6-16EBF2CE6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2577" y="1457325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3230" name="Rectangle 190">
            <a:extLst>
              <a:ext uri="{FF2B5EF4-FFF2-40B4-BE49-F238E27FC236}">
                <a16:creationId xmlns:a16="http://schemas.microsoft.com/office/drawing/2014/main" id="{B406C40C-C85C-44A8-A1D5-F92F972B8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0025" y="157321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pt-BR" altLang="pt-BR"/>
          </a:p>
        </p:txBody>
      </p:sp>
      <p:sp>
        <p:nvSpPr>
          <p:cNvPr id="343231" name="Rectangle 191">
            <a:extLst>
              <a:ext uri="{FF2B5EF4-FFF2-40B4-BE49-F238E27FC236}">
                <a16:creationId xmlns:a16="http://schemas.microsoft.com/office/drawing/2014/main" id="{95106BB3-4C06-40F3-88E3-F9142084D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450" y="1201740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pt-BR" altLang="pt-BR"/>
          </a:p>
        </p:txBody>
      </p:sp>
      <p:sp>
        <p:nvSpPr>
          <p:cNvPr id="343232" name="Rectangle 192">
            <a:extLst>
              <a:ext uri="{FF2B5EF4-FFF2-40B4-BE49-F238E27FC236}">
                <a16:creationId xmlns:a16="http://schemas.microsoft.com/office/drawing/2014/main" id="{36854441-A42F-4209-8CF8-E9A915B51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450" y="1714502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/>
          </a:p>
        </p:txBody>
      </p:sp>
      <p:sp>
        <p:nvSpPr>
          <p:cNvPr id="343233" name="Rectangle 193">
            <a:extLst>
              <a:ext uri="{FF2B5EF4-FFF2-40B4-BE49-F238E27FC236}">
                <a16:creationId xmlns:a16="http://schemas.microsoft.com/office/drawing/2014/main" id="{68BB3DE8-2B3C-4E50-AF01-30ACCE80A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263" y="2682876"/>
            <a:ext cx="7694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3234" name="Rectangle 194">
            <a:extLst>
              <a:ext uri="{FF2B5EF4-FFF2-40B4-BE49-F238E27FC236}">
                <a16:creationId xmlns:a16="http://schemas.microsoft.com/office/drawing/2014/main" id="{69FE4BA4-8DB0-4151-98B2-0A8014707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3525" y="2682876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3235" name="Rectangle 195">
            <a:extLst>
              <a:ext uri="{FF2B5EF4-FFF2-40B4-BE49-F238E27FC236}">
                <a16:creationId xmlns:a16="http://schemas.microsoft.com/office/drawing/2014/main" id="{800242A7-6A44-4B5B-816D-1CD351312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025" y="2682876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3236" name="Rectangle 196">
            <a:extLst>
              <a:ext uri="{FF2B5EF4-FFF2-40B4-BE49-F238E27FC236}">
                <a16:creationId xmlns:a16="http://schemas.microsoft.com/office/drawing/2014/main" id="{50B8D7F8-34BC-42CF-B084-C1537A5A1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0" y="3900490"/>
            <a:ext cx="7694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endParaRPr lang="pt-BR" altLang="pt-BR"/>
          </a:p>
        </p:txBody>
      </p:sp>
      <p:sp>
        <p:nvSpPr>
          <p:cNvPr id="343237" name="Rectangle 197">
            <a:extLst>
              <a:ext uri="{FF2B5EF4-FFF2-40B4-BE49-F238E27FC236}">
                <a16:creationId xmlns:a16="http://schemas.microsoft.com/office/drawing/2014/main" id="{15626A08-413E-4973-9365-FF71CD4B5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4350" y="3900490"/>
            <a:ext cx="8335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/>
          </a:p>
        </p:txBody>
      </p:sp>
      <p:sp>
        <p:nvSpPr>
          <p:cNvPr id="343238" name="Rectangle 198">
            <a:extLst>
              <a:ext uri="{FF2B5EF4-FFF2-40B4-BE49-F238E27FC236}">
                <a16:creationId xmlns:a16="http://schemas.microsoft.com/office/drawing/2014/main" id="{49422DDA-B340-431F-B3DB-1785D7788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1025" y="4991102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pt-BR" altLang="pt-BR"/>
          </a:p>
        </p:txBody>
      </p:sp>
      <p:sp>
        <p:nvSpPr>
          <p:cNvPr id="343239" name="Rectangle 199">
            <a:extLst>
              <a:ext uri="{FF2B5EF4-FFF2-40B4-BE49-F238E27FC236}">
                <a16:creationId xmlns:a16="http://schemas.microsoft.com/office/drawing/2014/main" id="{3430E383-3F98-413B-9447-E30E2FF6A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4750" y="5064127"/>
            <a:ext cx="10900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endParaRPr lang="pt-BR" altLang="pt-BR"/>
          </a:p>
        </p:txBody>
      </p:sp>
      <p:sp>
        <p:nvSpPr>
          <p:cNvPr id="343240" name="Rectangle 200">
            <a:extLst>
              <a:ext uri="{FF2B5EF4-FFF2-40B4-BE49-F238E27FC236}">
                <a16:creationId xmlns:a16="http://schemas.microsoft.com/office/drawing/2014/main" id="{C0E4AB8C-48A0-4BEE-BCFA-A7D328E72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3175" y="5064127"/>
            <a:ext cx="3847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3241" name="Rectangle 201">
            <a:extLst>
              <a:ext uri="{FF2B5EF4-FFF2-40B4-BE49-F238E27FC236}">
                <a16:creationId xmlns:a16="http://schemas.microsoft.com/office/drawing/2014/main" id="{4E166971-68AB-476B-AE12-19193A758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6514" y="5064127"/>
            <a:ext cx="2564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3242" name="Rectangle 202">
            <a:extLst>
              <a:ext uri="{FF2B5EF4-FFF2-40B4-BE49-F238E27FC236}">
                <a16:creationId xmlns:a16="http://schemas.microsoft.com/office/drawing/2014/main" id="{7D461FF2-1DCE-4E36-94E8-7536977AA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5" y="5064127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3243" name="Rectangle 203">
            <a:extLst>
              <a:ext uri="{FF2B5EF4-FFF2-40B4-BE49-F238E27FC236}">
                <a16:creationId xmlns:a16="http://schemas.microsoft.com/office/drawing/2014/main" id="{41A5A94D-5634-4629-8F14-104C56670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5250" y="5064127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3245" name="Rectangle 205">
            <a:extLst>
              <a:ext uri="{FF2B5EF4-FFF2-40B4-BE49-F238E27FC236}">
                <a16:creationId xmlns:a16="http://schemas.microsoft.com/office/drawing/2014/main" id="{42D818E2-67A5-43B6-B1D0-B2483CFEF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2402" y="5064126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3246" name="Rectangle 206">
            <a:extLst>
              <a:ext uri="{FF2B5EF4-FFF2-40B4-BE49-F238E27FC236}">
                <a16:creationId xmlns:a16="http://schemas.microsoft.com/office/drawing/2014/main" id="{3EAE019A-6FBE-4859-B25D-E7CDA8699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4750" y="5173665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3247" name="Rectangle 207">
            <a:extLst>
              <a:ext uri="{FF2B5EF4-FFF2-40B4-BE49-F238E27FC236}">
                <a16:creationId xmlns:a16="http://schemas.microsoft.com/office/drawing/2014/main" id="{383090E6-AD1E-4EB9-8C6C-BA254EE09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1900" y="5173665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3248" name="Rectangle 208">
            <a:extLst>
              <a:ext uri="{FF2B5EF4-FFF2-40B4-BE49-F238E27FC236}">
                <a16:creationId xmlns:a16="http://schemas.microsoft.com/office/drawing/2014/main" id="{2C64F4CA-AE9A-4688-92EF-15CAC2FD7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9050" y="5173665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3249" name="Rectangle 209">
            <a:extLst>
              <a:ext uri="{FF2B5EF4-FFF2-40B4-BE49-F238E27FC236}">
                <a16:creationId xmlns:a16="http://schemas.microsoft.com/office/drawing/2014/main" id="{023D9F60-0C15-474B-B61F-38F3ED492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3975" y="5173665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3250" name="Rectangle 210">
            <a:extLst>
              <a:ext uri="{FF2B5EF4-FFF2-40B4-BE49-F238E27FC236}">
                <a16:creationId xmlns:a16="http://schemas.microsoft.com/office/drawing/2014/main" id="{1553B04E-98F9-4F36-9348-0021C43BF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3725" y="4619627"/>
            <a:ext cx="961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343251" name="Rectangle 211">
            <a:extLst>
              <a:ext uri="{FF2B5EF4-FFF2-40B4-BE49-F238E27FC236}">
                <a16:creationId xmlns:a16="http://schemas.microsoft.com/office/drawing/2014/main" id="{6BFE74AB-8E58-4355-B84E-6FD8E7F75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39452" y="4619625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3252" name="Rectangle 212">
            <a:extLst>
              <a:ext uri="{FF2B5EF4-FFF2-40B4-BE49-F238E27FC236}">
                <a16:creationId xmlns:a16="http://schemas.microsoft.com/office/drawing/2014/main" id="{3EEF4998-DC2C-4DA3-B624-7F2D3F072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1188" y="4735515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343253" name="Rectangle 213">
            <a:extLst>
              <a:ext uri="{FF2B5EF4-FFF2-40B4-BE49-F238E27FC236}">
                <a16:creationId xmlns:a16="http://schemas.microsoft.com/office/drawing/2014/main" id="{06126EB4-C302-4130-83C3-4CDC17C18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8340" y="4735513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3254" name="Rectangle 214">
            <a:extLst>
              <a:ext uri="{FF2B5EF4-FFF2-40B4-BE49-F238E27FC236}">
                <a16:creationId xmlns:a16="http://schemas.microsoft.com/office/drawing/2014/main" id="{635644EE-4914-419A-967B-956AFBE05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1187" y="484505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pt-BR" altLang="pt-BR"/>
          </a:p>
        </p:txBody>
      </p:sp>
      <p:sp>
        <p:nvSpPr>
          <p:cNvPr id="343255" name="Rectangle 215">
            <a:extLst>
              <a:ext uri="{FF2B5EF4-FFF2-40B4-BE49-F238E27FC236}">
                <a16:creationId xmlns:a16="http://schemas.microsoft.com/office/drawing/2014/main" id="{A903974E-E941-445B-A6DE-888C3A56E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1025" y="4473577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/>
          </a:p>
        </p:txBody>
      </p:sp>
      <p:sp>
        <p:nvSpPr>
          <p:cNvPr id="343256" name="Freeform 216">
            <a:extLst>
              <a:ext uri="{FF2B5EF4-FFF2-40B4-BE49-F238E27FC236}">
                <a16:creationId xmlns:a16="http://schemas.microsoft.com/office/drawing/2014/main" id="{31A4BC73-EC7B-4C9E-8AE7-18C85FA13102}"/>
              </a:ext>
            </a:extLst>
          </p:cNvPr>
          <p:cNvSpPr>
            <a:spLocks/>
          </p:cNvSpPr>
          <p:nvPr/>
        </p:nvSpPr>
        <p:spPr bwMode="auto">
          <a:xfrm>
            <a:off x="10309225" y="2487613"/>
            <a:ext cx="109538" cy="3789362"/>
          </a:xfrm>
          <a:custGeom>
            <a:avLst/>
            <a:gdLst>
              <a:gd name="T0" fmla="*/ 0 w 69"/>
              <a:gd name="T1" fmla="*/ 2387 h 2387"/>
              <a:gd name="T2" fmla="*/ 69 w 69"/>
              <a:gd name="T3" fmla="*/ 2387 h 2387"/>
              <a:gd name="T4" fmla="*/ 69 w 69"/>
              <a:gd name="T5" fmla="*/ 0 h 2387"/>
              <a:gd name="T6" fmla="*/ 4 w 69"/>
              <a:gd name="T7" fmla="*/ 0 h 2387"/>
              <a:gd name="T8" fmla="*/ 0 w 69"/>
              <a:gd name="T9" fmla="*/ 2387 h 23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" h="2387">
                <a:moveTo>
                  <a:pt x="0" y="2387"/>
                </a:moveTo>
                <a:lnTo>
                  <a:pt x="69" y="2387"/>
                </a:lnTo>
                <a:lnTo>
                  <a:pt x="69" y="0"/>
                </a:lnTo>
                <a:lnTo>
                  <a:pt x="4" y="0"/>
                </a:lnTo>
                <a:lnTo>
                  <a:pt x="0" y="2387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257" name="Freeform 217">
            <a:extLst>
              <a:ext uri="{FF2B5EF4-FFF2-40B4-BE49-F238E27FC236}">
                <a16:creationId xmlns:a16="http://schemas.microsoft.com/office/drawing/2014/main" id="{FA908DBB-ADD8-4F8E-AA49-E8D4F1CFB790}"/>
              </a:ext>
            </a:extLst>
          </p:cNvPr>
          <p:cNvSpPr>
            <a:spLocks/>
          </p:cNvSpPr>
          <p:nvPr/>
        </p:nvSpPr>
        <p:spPr bwMode="auto">
          <a:xfrm>
            <a:off x="10309225" y="2487613"/>
            <a:ext cx="109538" cy="3789362"/>
          </a:xfrm>
          <a:custGeom>
            <a:avLst/>
            <a:gdLst>
              <a:gd name="T0" fmla="*/ 0 w 69"/>
              <a:gd name="T1" fmla="*/ 2387 h 2387"/>
              <a:gd name="T2" fmla="*/ 69 w 69"/>
              <a:gd name="T3" fmla="*/ 2387 h 2387"/>
              <a:gd name="T4" fmla="*/ 69 w 69"/>
              <a:gd name="T5" fmla="*/ 0 h 2387"/>
              <a:gd name="T6" fmla="*/ 4 w 69"/>
              <a:gd name="T7" fmla="*/ 0 h 23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" h="2387">
                <a:moveTo>
                  <a:pt x="0" y="2387"/>
                </a:moveTo>
                <a:lnTo>
                  <a:pt x="69" y="2387"/>
                </a:lnTo>
                <a:lnTo>
                  <a:pt x="69" y="0"/>
                </a:lnTo>
                <a:lnTo>
                  <a:pt x="4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258" name="Freeform 218">
            <a:extLst>
              <a:ext uri="{FF2B5EF4-FFF2-40B4-BE49-F238E27FC236}">
                <a16:creationId xmlns:a16="http://schemas.microsoft.com/office/drawing/2014/main" id="{AAF6C1AA-1389-458A-9DD4-7EFE34AE7EBF}"/>
              </a:ext>
            </a:extLst>
          </p:cNvPr>
          <p:cNvSpPr>
            <a:spLocks/>
          </p:cNvSpPr>
          <p:nvPr/>
        </p:nvSpPr>
        <p:spPr bwMode="auto">
          <a:xfrm>
            <a:off x="10206040" y="2487613"/>
            <a:ext cx="109537" cy="3789362"/>
          </a:xfrm>
          <a:custGeom>
            <a:avLst/>
            <a:gdLst>
              <a:gd name="T0" fmla="*/ 65 w 69"/>
              <a:gd name="T1" fmla="*/ 0 h 2387"/>
              <a:gd name="T2" fmla="*/ 0 w 69"/>
              <a:gd name="T3" fmla="*/ 0 h 2387"/>
              <a:gd name="T4" fmla="*/ 0 w 69"/>
              <a:gd name="T5" fmla="*/ 2387 h 2387"/>
              <a:gd name="T6" fmla="*/ 69 w 69"/>
              <a:gd name="T7" fmla="*/ 2387 h 2387"/>
              <a:gd name="T8" fmla="*/ 65 w 69"/>
              <a:gd name="T9" fmla="*/ 0 h 23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" h="2387">
                <a:moveTo>
                  <a:pt x="65" y="0"/>
                </a:moveTo>
                <a:lnTo>
                  <a:pt x="0" y="0"/>
                </a:lnTo>
                <a:lnTo>
                  <a:pt x="0" y="2387"/>
                </a:lnTo>
                <a:lnTo>
                  <a:pt x="69" y="2387"/>
                </a:lnTo>
                <a:lnTo>
                  <a:pt x="65" y="0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259" name="Freeform 219">
            <a:extLst>
              <a:ext uri="{FF2B5EF4-FFF2-40B4-BE49-F238E27FC236}">
                <a16:creationId xmlns:a16="http://schemas.microsoft.com/office/drawing/2014/main" id="{F85567DC-C4C5-4531-8364-7D57157A0675}"/>
              </a:ext>
            </a:extLst>
          </p:cNvPr>
          <p:cNvSpPr>
            <a:spLocks/>
          </p:cNvSpPr>
          <p:nvPr/>
        </p:nvSpPr>
        <p:spPr bwMode="auto">
          <a:xfrm>
            <a:off x="10206040" y="2487613"/>
            <a:ext cx="109537" cy="3789362"/>
          </a:xfrm>
          <a:custGeom>
            <a:avLst/>
            <a:gdLst>
              <a:gd name="T0" fmla="*/ 65 w 69"/>
              <a:gd name="T1" fmla="*/ 0 h 2387"/>
              <a:gd name="T2" fmla="*/ 0 w 69"/>
              <a:gd name="T3" fmla="*/ 0 h 2387"/>
              <a:gd name="T4" fmla="*/ 0 w 69"/>
              <a:gd name="T5" fmla="*/ 2387 h 2387"/>
              <a:gd name="T6" fmla="*/ 69 w 69"/>
              <a:gd name="T7" fmla="*/ 2387 h 23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" h="2387">
                <a:moveTo>
                  <a:pt x="65" y="0"/>
                </a:moveTo>
                <a:lnTo>
                  <a:pt x="0" y="0"/>
                </a:lnTo>
                <a:lnTo>
                  <a:pt x="0" y="2387"/>
                </a:lnTo>
                <a:lnTo>
                  <a:pt x="69" y="2387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260" name="Freeform 220">
            <a:extLst>
              <a:ext uri="{FF2B5EF4-FFF2-40B4-BE49-F238E27FC236}">
                <a16:creationId xmlns:a16="http://schemas.microsoft.com/office/drawing/2014/main" id="{17996253-BCC9-4814-B923-288C9C114817}"/>
              </a:ext>
            </a:extLst>
          </p:cNvPr>
          <p:cNvSpPr>
            <a:spLocks/>
          </p:cNvSpPr>
          <p:nvPr/>
        </p:nvSpPr>
        <p:spPr bwMode="auto">
          <a:xfrm>
            <a:off x="3546475" y="2487613"/>
            <a:ext cx="109538" cy="3789362"/>
          </a:xfrm>
          <a:custGeom>
            <a:avLst/>
            <a:gdLst>
              <a:gd name="T0" fmla="*/ 66 w 69"/>
              <a:gd name="T1" fmla="*/ 0 h 2387"/>
              <a:gd name="T2" fmla="*/ 0 w 69"/>
              <a:gd name="T3" fmla="*/ 0 h 2387"/>
              <a:gd name="T4" fmla="*/ 0 w 69"/>
              <a:gd name="T5" fmla="*/ 2387 h 2387"/>
              <a:gd name="T6" fmla="*/ 69 w 69"/>
              <a:gd name="T7" fmla="*/ 2387 h 2387"/>
              <a:gd name="T8" fmla="*/ 66 w 69"/>
              <a:gd name="T9" fmla="*/ 0 h 23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" h="2387">
                <a:moveTo>
                  <a:pt x="66" y="0"/>
                </a:moveTo>
                <a:lnTo>
                  <a:pt x="0" y="0"/>
                </a:lnTo>
                <a:lnTo>
                  <a:pt x="0" y="2387"/>
                </a:lnTo>
                <a:lnTo>
                  <a:pt x="69" y="2387"/>
                </a:lnTo>
                <a:lnTo>
                  <a:pt x="66" y="0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261" name="Freeform 221">
            <a:extLst>
              <a:ext uri="{FF2B5EF4-FFF2-40B4-BE49-F238E27FC236}">
                <a16:creationId xmlns:a16="http://schemas.microsoft.com/office/drawing/2014/main" id="{3A75E762-9EC4-4036-B626-1556ECB57B90}"/>
              </a:ext>
            </a:extLst>
          </p:cNvPr>
          <p:cNvSpPr>
            <a:spLocks/>
          </p:cNvSpPr>
          <p:nvPr/>
        </p:nvSpPr>
        <p:spPr bwMode="auto">
          <a:xfrm>
            <a:off x="3546475" y="2487613"/>
            <a:ext cx="109538" cy="3789362"/>
          </a:xfrm>
          <a:custGeom>
            <a:avLst/>
            <a:gdLst>
              <a:gd name="T0" fmla="*/ 66 w 69"/>
              <a:gd name="T1" fmla="*/ 0 h 2387"/>
              <a:gd name="T2" fmla="*/ 0 w 69"/>
              <a:gd name="T3" fmla="*/ 0 h 2387"/>
              <a:gd name="T4" fmla="*/ 0 w 69"/>
              <a:gd name="T5" fmla="*/ 2387 h 2387"/>
              <a:gd name="T6" fmla="*/ 69 w 69"/>
              <a:gd name="T7" fmla="*/ 2387 h 23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" h="2387">
                <a:moveTo>
                  <a:pt x="66" y="0"/>
                </a:moveTo>
                <a:lnTo>
                  <a:pt x="0" y="0"/>
                </a:lnTo>
                <a:lnTo>
                  <a:pt x="0" y="2387"/>
                </a:lnTo>
                <a:lnTo>
                  <a:pt x="69" y="2387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262" name="Freeform 222">
            <a:extLst>
              <a:ext uri="{FF2B5EF4-FFF2-40B4-BE49-F238E27FC236}">
                <a16:creationId xmlns:a16="http://schemas.microsoft.com/office/drawing/2014/main" id="{15F6B273-6DE9-4BC3-B30C-8918AE37E158}"/>
              </a:ext>
            </a:extLst>
          </p:cNvPr>
          <p:cNvSpPr>
            <a:spLocks/>
          </p:cNvSpPr>
          <p:nvPr/>
        </p:nvSpPr>
        <p:spPr bwMode="auto">
          <a:xfrm>
            <a:off x="3651250" y="2487613"/>
            <a:ext cx="107950" cy="3789362"/>
          </a:xfrm>
          <a:custGeom>
            <a:avLst/>
            <a:gdLst>
              <a:gd name="T0" fmla="*/ 0 w 68"/>
              <a:gd name="T1" fmla="*/ 2387 h 2387"/>
              <a:gd name="T2" fmla="*/ 68 w 68"/>
              <a:gd name="T3" fmla="*/ 2387 h 2387"/>
              <a:gd name="T4" fmla="*/ 68 w 68"/>
              <a:gd name="T5" fmla="*/ 0 h 2387"/>
              <a:gd name="T6" fmla="*/ 3 w 68"/>
              <a:gd name="T7" fmla="*/ 0 h 2387"/>
              <a:gd name="T8" fmla="*/ 0 w 68"/>
              <a:gd name="T9" fmla="*/ 2387 h 23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" h="2387">
                <a:moveTo>
                  <a:pt x="0" y="2387"/>
                </a:moveTo>
                <a:lnTo>
                  <a:pt x="68" y="2387"/>
                </a:lnTo>
                <a:lnTo>
                  <a:pt x="68" y="0"/>
                </a:lnTo>
                <a:lnTo>
                  <a:pt x="3" y="0"/>
                </a:lnTo>
                <a:lnTo>
                  <a:pt x="0" y="2387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263" name="Freeform 223">
            <a:extLst>
              <a:ext uri="{FF2B5EF4-FFF2-40B4-BE49-F238E27FC236}">
                <a16:creationId xmlns:a16="http://schemas.microsoft.com/office/drawing/2014/main" id="{B7CC8BF2-0683-40C7-9A8C-B8F6EA99E27C}"/>
              </a:ext>
            </a:extLst>
          </p:cNvPr>
          <p:cNvSpPr>
            <a:spLocks/>
          </p:cNvSpPr>
          <p:nvPr/>
        </p:nvSpPr>
        <p:spPr bwMode="auto">
          <a:xfrm>
            <a:off x="3651250" y="2487613"/>
            <a:ext cx="107950" cy="3789362"/>
          </a:xfrm>
          <a:custGeom>
            <a:avLst/>
            <a:gdLst>
              <a:gd name="T0" fmla="*/ 0 w 68"/>
              <a:gd name="T1" fmla="*/ 2387 h 2387"/>
              <a:gd name="T2" fmla="*/ 68 w 68"/>
              <a:gd name="T3" fmla="*/ 2387 h 2387"/>
              <a:gd name="T4" fmla="*/ 68 w 68"/>
              <a:gd name="T5" fmla="*/ 0 h 2387"/>
              <a:gd name="T6" fmla="*/ 3 w 68"/>
              <a:gd name="T7" fmla="*/ 0 h 23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" h="2387">
                <a:moveTo>
                  <a:pt x="0" y="2387"/>
                </a:moveTo>
                <a:lnTo>
                  <a:pt x="68" y="2387"/>
                </a:lnTo>
                <a:lnTo>
                  <a:pt x="68" y="0"/>
                </a:lnTo>
                <a:lnTo>
                  <a:pt x="3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264" name="Rectangle 224">
            <a:extLst>
              <a:ext uri="{FF2B5EF4-FFF2-40B4-BE49-F238E27FC236}">
                <a16:creationId xmlns:a16="http://schemas.microsoft.com/office/drawing/2014/main" id="{1C5D0475-B246-489B-AF6E-0B58C6CFE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3300" y="4327527"/>
            <a:ext cx="8335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3265" name="Rectangle 225">
            <a:extLst>
              <a:ext uri="{FF2B5EF4-FFF2-40B4-BE49-F238E27FC236}">
                <a16:creationId xmlns:a16="http://schemas.microsoft.com/office/drawing/2014/main" id="{89D904A4-873C-4123-B83D-6DD640CBF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4263" y="4327527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3266" name="Rectangle 226">
            <a:extLst>
              <a:ext uri="{FF2B5EF4-FFF2-40B4-BE49-F238E27FC236}">
                <a16:creationId xmlns:a16="http://schemas.microsoft.com/office/drawing/2014/main" id="{4054436E-E85A-4938-BA26-1506F645A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327527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343267" name="Rectangle 227">
            <a:extLst>
              <a:ext uri="{FF2B5EF4-FFF2-40B4-BE49-F238E27FC236}">
                <a16:creationId xmlns:a16="http://schemas.microsoft.com/office/drawing/2014/main" id="{DD2B8D93-5FD7-4443-94D5-CAC2522DC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0" y="4327527"/>
            <a:ext cx="2564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3268" name="Rectangle 228">
            <a:extLst>
              <a:ext uri="{FF2B5EF4-FFF2-40B4-BE49-F238E27FC236}">
                <a16:creationId xmlns:a16="http://schemas.microsoft.com/office/drawing/2014/main" id="{76613E73-658F-4F4B-A573-0AD055C40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8725" y="432752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343269" name="Rectangle 229">
            <a:extLst>
              <a:ext uri="{FF2B5EF4-FFF2-40B4-BE49-F238E27FC236}">
                <a16:creationId xmlns:a16="http://schemas.microsoft.com/office/drawing/2014/main" id="{5475CB59-791E-4C4D-9981-BCE40FBF9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1113" y="4327527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3270" name="Rectangle 230">
            <a:extLst>
              <a:ext uri="{FF2B5EF4-FFF2-40B4-BE49-F238E27FC236}">
                <a16:creationId xmlns:a16="http://schemas.microsoft.com/office/drawing/2014/main" id="{669B6DA8-69E1-4DD3-9091-A4786DD7D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688" y="4327527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3271" name="Rectangle 231">
            <a:extLst>
              <a:ext uri="{FF2B5EF4-FFF2-40B4-BE49-F238E27FC236}">
                <a16:creationId xmlns:a16="http://schemas.microsoft.com/office/drawing/2014/main" id="{2C4F82B5-BACC-474E-8C4D-8ADC6047E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3188" y="4327527"/>
            <a:ext cx="3847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3272" name="Rectangle 232">
            <a:extLst>
              <a:ext uri="{FF2B5EF4-FFF2-40B4-BE49-F238E27FC236}">
                <a16:creationId xmlns:a16="http://schemas.microsoft.com/office/drawing/2014/main" id="{33B3A5DB-18CC-44B2-B279-D5F1BC272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8113" y="432752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343273" name="Rectangle 233">
            <a:extLst>
              <a:ext uri="{FF2B5EF4-FFF2-40B4-BE49-F238E27FC236}">
                <a16:creationId xmlns:a16="http://schemas.microsoft.com/office/drawing/2014/main" id="{27966E13-A9B2-40BE-96CD-17F743CB9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7338" y="3930652"/>
            <a:ext cx="8335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3274" name="Rectangle 234">
            <a:extLst>
              <a:ext uri="{FF2B5EF4-FFF2-40B4-BE49-F238E27FC236}">
                <a16:creationId xmlns:a16="http://schemas.microsoft.com/office/drawing/2014/main" id="{F084B3AE-894C-4380-8392-24D6152A0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1950" y="3930652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3275" name="Rectangle 235">
            <a:extLst>
              <a:ext uri="{FF2B5EF4-FFF2-40B4-BE49-F238E27FC236}">
                <a16:creationId xmlns:a16="http://schemas.microsoft.com/office/drawing/2014/main" id="{653287DE-FFB4-4FED-9ADC-B2BA92C6D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5450" y="3930652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3276" name="Rectangle 236">
            <a:extLst>
              <a:ext uri="{FF2B5EF4-FFF2-40B4-BE49-F238E27FC236}">
                <a16:creationId xmlns:a16="http://schemas.microsoft.com/office/drawing/2014/main" id="{3FDF55F1-BD90-4317-B19A-D17CBDEF3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930652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3277" name="Rectangle 237">
            <a:extLst>
              <a:ext uri="{FF2B5EF4-FFF2-40B4-BE49-F238E27FC236}">
                <a16:creationId xmlns:a16="http://schemas.microsoft.com/office/drawing/2014/main" id="{910AD172-1F18-4990-BB31-3ED9B54F2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6102" y="3930651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3278" name="Rectangle 238">
            <a:extLst>
              <a:ext uri="{FF2B5EF4-FFF2-40B4-BE49-F238E27FC236}">
                <a16:creationId xmlns:a16="http://schemas.microsoft.com/office/drawing/2014/main" id="{58F532D2-5581-445D-9BB9-E6003A4DA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7488" y="4040190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3279" name="Rectangle 239">
            <a:extLst>
              <a:ext uri="{FF2B5EF4-FFF2-40B4-BE49-F238E27FC236}">
                <a16:creationId xmlns:a16="http://schemas.microsoft.com/office/drawing/2014/main" id="{726F2243-DA85-4ED3-8AE8-26BE117B1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0988" y="4040190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3280" name="Rectangle 240">
            <a:extLst>
              <a:ext uri="{FF2B5EF4-FFF2-40B4-BE49-F238E27FC236}">
                <a16:creationId xmlns:a16="http://schemas.microsoft.com/office/drawing/2014/main" id="{526B212A-6A38-4D6D-9EF6-3E8B9BD1C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4040190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3281" name="Rectangle 241">
            <a:extLst>
              <a:ext uri="{FF2B5EF4-FFF2-40B4-BE49-F238E27FC236}">
                <a16:creationId xmlns:a16="http://schemas.microsoft.com/office/drawing/2014/main" id="{DF19FB03-0136-42DC-963E-48A8451B6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3063" y="4040190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3282" name="Rectangle 242">
            <a:extLst>
              <a:ext uri="{FF2B5EF4-FFF2-40B4-BE49-F238E27FC236}">
                <a16:creationId xmlns:a16="http://schemas.microsoft.com/office/drawing/2014/main" id="{3C3524C4-3F1C-4E8E-9D13-A3F15B44A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1800" y="4040190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343283" name="Rectangle 243">
            <a:extLst>
              <a:ext uri="{FF2B5EF4-FFF2-40B4-BE49-F238E27FC236}">
                <a16:creationId xmlns:a16="http://schemas.microsoft.com/office/drawing/2014/main" id="{093FB90C-01EA-47DC-8878-BDE2327BA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0375" y="4040190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/>
          </a:p>
        </p:txBody>
      </p:sp>
      <p:sp>
        <p:nvSpPr>
          <p:cNvPr id="343284" name="Rectangle 244">
            <a:extLst>
              <a:ext uri="{FF2B5EF4-FFF2-40B4-BE49-F238E27FC236}">
                <a16:creationId xmlns:a16="http://schemas.microsoft.com/office/drawing/2014/main" id="{C5BF8ED4-9AB9-402B-BAFF-4E6DDFAC9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7338" y="4357690"/>
            <a:ext cx="8335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3285" name="Rectangle 245">
            <a:extLst>
              <a:ext uri="{FF2B5EF4-FFF2-40B4-BE49-F238E27FC236}">
                <a16:creationId xmlns:a16="http://schemas.microsoft.com/office/drawing/2014/main" id="{F26C21BB-A28D-4D19-9379-7234B0F6B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1950" y="4357690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3286" name="Rectangle 246">
            <a:extLst>
              <a:ext uri="{FF2B5EF4-FFF2-40B4-BE49-F238E27FC236}">
                <a16:creationId xmlns:a16="http://schemas.microsoft.com/office/drawing/2014/main" id="{CD2C52EF-52DE-489D-A6A6-6B8155D14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5450" y="4357690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3287" name="Rectangle 247">
            <a:extLst>
              <a:ext uri="{FF2B5EF4-FFF2-40B4-BE49-F238E27FC236}">
                <a16:creationId xmlns:a16="http://schemas.microsoft.com/office/drawing/2014/main" id="{46D279FC-8AF0-4C4B-869A-F03E7FB84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357690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3288" name="Rectangle 248">
            <a:extLst>
              <a:ext uri="{FF2B5EF4-FFF2-40B4-BE49-F238E27FC236}">
                <a16:creationId xmlns:a16="http://schemas.microsoft.com/office/drawing/2014/main" id="{B305D29A-449B-4043-863F-DC067DB59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6102" y="4357688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3289" name="Rectangle 249">
            <a:extLst>
              <a:ext uri="{FF2B5EF4-FFF2-40B4-BE49-F238E27FC236}">
                <a16:creationId xmlns:a16="http://schemas.microsoft.com/office/drawing/2014/main" id="{9900AB51-DDF8-4A37-A366-B4439EDDF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7488" y="4473577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3290" name="Rectangle 250">
            <a:extLst>
              <a:ext uri="{FF2B5EF4-FFF2-40B4-BE49-F238E27FC236}">
                <a16:creationId xmlns:a16="http://schemas.microsoft.com/office/drawing/2014/main" id="{6EB87E0B-FAED-4094-85CE-AA36A71FA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0988" y="4473577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3291" name="Rectangle 251">
            <a:extLst>
              <a:ext uri="{FF2B5EF4-FFF2-40B4-BE49-F238E27FC236}">
                <a16:creationId xmlns:a16="http://schemas.microsoft.com/office/drawing/2014/main" id="{BE05ED5B-3E3C-48AD-88C3-B128122E9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4473577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3292" name="Rectangle 252">
            <a:extLst>
              <a:ext uri="{FF2B5EF4-FFF2-40B4-BE49-F238E27FC236}">
                <a16:creationId xmlns:a16="http://schemas.microsoft.com/office/drawing/2014/main" id="{486C6D6F-5DA5-4B4A-B3E6-91F96125A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3063" y="4473577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3293" name="Rectangle 253">
            <a:extLst>
              <a:ext uri="{FF2B5EF4-FFF2-40B4-BE49-F238E27FC236}">
                <a16:creationId xmlns:a16="http://schemas.microsoft.com/office/drawing/2014/main" id="{ABC394C9-EBD6-4D50-800C-2D62BF323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1800" y="4473577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343294" name="Rectangle 254">
            <a:extLst>
              <a:ext uri="{FF2B5EF4-FFF2-40B4-BE49-F238E27FC236}">
                <a16:creationId xmlns:a16="http://schemas.microsoft.com/office/drawing/2014/main" id="{3E781E82-D48B-4C5B-9667-167CF7242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0375" y="4473577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pt-BR" altLang="pt-BR"/>
          </a:p>
        </p:txBody>
      </p:sp>
      <p:sp>
        <p:nvSpPr>
          <p:cNvPr id="343295" name="Rectangle 255">
            <a:extLst>
              <a:ext uri="{FF2B5EF4-FFF2-40B4-BE49-F238E27FC236}">
                <a16:creationId xmlns:a16="http://schemas.microsoft.com/office/drawing/2014/main" id="{05B12FC8-300D-4055-82C6-EB9B36BD9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6275" y="3760790"/>
            <a:ext cx="8335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3296" name="Rectangle 256">
            <a:extLst>
              <a:ext uri="{FF2B5EF4-FFF2-40B4-BE49-F238E27FC236}">
                <a16:creationId xmlns:a16="http://schemas.microsoft.com/office/drawing/2014/main" id="{9228AE28-C8E3-40A2-B9EB-813CB392D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5650" y="3760790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3297" name="Rectangle 257">
            <a:extLst>
              <a:ext uri="{FF2B5EF4-FFF2-40B4-BE49-F238E27FC236}">
                <a16:creationId xmlns:a16="http://schemas.microsoft.com/office/drawing/2014/main" id="{2CCE3A45-5975-4AC4-B6A8-D28A05828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4388" y="3760790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3298" name="Rectangle 258">
            <a:extLst>
              <a:ext uri="{FF2B5EF4-FFF2-40B4-BE49-F238E27FC236}">
                <a16:creationId xmlns:a16="http://schemas.microsoft.com/office/drawing/2014/main" id="{41AB0EB1-008E-47A9-B352-E6A76BA29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7888" y="3760790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3299" name="Rectangle 259">
            <a:extLst>
              <a:ext uri="{FF2B5EF4-FFF2-40B4-BE49-F238E27FC236}">
                <a16:creationId xmlns:a16="http://schemas.microsoft.com/office/drawing/2014/main" id="{D38FBA9C-5F55-413E-A344-6FE190FE4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5040" y="3760789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3300" name="Rectangle 260">
            <a:extLst>
              <a:ext uri="{FF2B5EF4-FFF2-40B4-BE49-F238E27FC236}">
                <a16:creationId xmlns:a16="http://schemas.microsoft.com/office/drawing/2014/main" id="{7627E563-3D4E-4DBB-B0E4-6AEEF30AA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6275" y="3870326"/>
            <a:ext cx="3847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3301" name="Rectangle 261">
            <a:extLst>
              <a:ext uri="{FF2B5EF4-FFF2-40B4-BE49-F238E27FC236}">
                <a16:creationId xmlns:a16="http://schemas.microsoft.com/office/drawing/2014/main" id="{8878CB7F-2760-48B8-A895-5B369BDD3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613" y="3870326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3302" name="Rectangle 262">
            <a:extLst>
              <a:ext uri="{FF2B5EF4-FFF2-40B4-BE49-F238E27FC236}">
                <a16:creationId xmlns:a16="http://schemas.microsoft.com/office/drawing/2014/main" id="{E363335D-FE42-4F66-98CF-1D79CAC24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13" y="3870326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343303" name="Rectangle 263">
            <a:extLst>
              <a:ext uri="{FF2B5EF4-FFF2-40B4-BE49-F238E27FC236}">
                <a16:creationId xmlns:a16="http://schemas.microsoft.com/office/drawing/2014/main" id="{D3D0017D-14A5-444F-BA0A-503975A35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850" y="3870326"/>
            <a:ext cx="2564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3304" name="Rectangle 264">
            <a:extLst>
              <a:ext uri="{FF2B5EF4-FFF2-40B4-BE49-F238E27FC236}">
                <a16:creationId xmlns:a16="http://schemas.microsoft.com/office/drawing/2014/main" id="{21EACAE4-98FB-4FA1-88F3-3D9583E52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4075" y="3870326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343305" name="Rectangle 265">
            <a:extLst>
              <a:ext uri="{FF2B5EF4-FFF2-40B4-BE49-F238E27FC236}">
                <a16:creationId xmlns:a16="http://schemas.microsoft.com/office/drawing/2014/main" id="{36A7BB55-C0D5-449A-BFC3-F4F284E56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1225" y="3870326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3306" name="Rectangle 266">
            <a:extLst>
              <a:ext uri="{FF2B5EF4-FFF2-40B4-BE49-F238E27FC236}">
                <a16:creationId xmlns:a16="http://schemas.microsoft.com/office/drawing/2014/main" id="{3568C921-47E9-442D-B33A-D36F9B0E7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3870326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3307" name="Rectangle 267">
            <a:extLst>
              <a:ext uri="{FF2B5EF4-FFF2-40B4-BE49-F238E27FC236}">
                <a16:creationId xmlns:a16="http://schemas.microsoft.com/office/drawing/2014/main" id="{995EEF9A-6B2E-4DD4-8F01-36CF1ACED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8537" y="3870326"/>
            <a:ext cx="3847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3308" name="Rectangle 268">
            <a:extLst>
              <a:ext uri="{FF2B5EF4-FFF2-40B4-BE49-F238E27FC236}">
                <a16:creationId xmlns:a16="http://schemas.microsoft.com/office/drawing/2014/main" id="{F556467A-2E7D-496B-AD4C-545DA488D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225" y="3870326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343309" name="Rectangle 269">
            <a:extLst>
              <a:ext uri="{FF2B5EF4-FFF2-40B4-BE49-F238E27FC236}">
                <a16:creationId xmlns:a16="http://schemas.microsoft.com/office/drawing/2014/main" id="{5AA50701-9C18-446A-8A93-83BDF98CF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870326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/>
          </a:p>
        </p:txBody>
      </p:sp>
      <p:sp>
        <p:nvSpPr>
          <p:cNvPr id="343310" name="Rectangle 270">
            <a:extLst>
              <a:ext uri="{FF2B5EF4-FFF2-40B4-BE49-F238E27FC236}">
                <a16:creationId xmlns:a16="http://schemas.microsoft.com/office/drawing/2014/main" id="{392D87D9-A813-4664-B6F3-EDA625328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6275" y="4102102"/>
            <a:ext cx="8335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3311" name="Rectangle 271">
            <a:extLst>
              <a:ext uri="{FF2B5EF4-FFF2-40B4-BE49-F238E27FC236}">
                <a16:creationId xmlns:a16="http://schemas.microsoft.com/office/drawing/2014/main" id="{6D6C8912-454C-4A6A-82FB-6D4F9C8D3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5650" y="4102102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3312" name="Rectangle 272">
            <a:extLst>
              <a:ext uri="{FF2B5EF4-FFF2-40B4-BE49-F238E27FC236}">
                <a16:creationId xmlns:a16="http://schemas.microsoft.com/office/drawing/2014/main" id="{7E04014A-66C3-473F-8FC1-F2D416F8C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4388" y="4102102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3313" name="Rectangle 273">
            <a:extLst>
              <a:ext uri="{FF2B5EF4-FFF2-40B4-BE49-F238E27FC236}">
                <a16:creationId xmlns:a16="http://schemas.microsoft.com/office/drawing/2014/main" id="{D096E243-C0C0-4792-91F6-A7E20DD89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7888" y="4102102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3314" name="Rectangle 274">
            <a:extLst>
              <a:ext uri="{FF2B5EF4-FFF2-40B4-BE49-F238E27FC236}">
                <a16:creationId xmlns:a16="http://schemas.microsoft.com/office/drawing/2014/main" id="{7A210EFB-1652-4EF8-B56A-2E3B79BD9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5040" y="4102100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3315" name="Rectangle 275">
            <a:extLst>
              <a:ext uri="{FF2B5EF4-FFF2-40B4-BE49-F238E27FC236}">
                <a16:creationId xmlns:a16="http://schemas.microsoft.com/office/drawing/2014/main" id="{7E5AD35B-8FB7-4727-92CE-6613241C6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6275" y="4217990"/>
            <a:ext cx="3847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3316" name="Rectangle 276">
            <a:extLst>
              <a:ext uri="{FF2B5EF4-FFF2-40B4-BE49-F238E27FC236}">
                <a16:creationId xmlns:a16="http://schemas.microsoft.com/office/drawing/2014/main" id="{9A020096-5231-4E45-927C-96CBB280B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613" y="4217990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3317" name="Rectangle 277">
            <a:extLst>
              <a:ext uri="{FF2B5EF4-FFF2-40B4-BE49-F238E27FC236}">
                <a16:creationId xmlns:a16="http://schemas.microsoft.com/office/drawing/2014/main" id="{AADA8F68-75B0-4B06-84A2-193840383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13" y="4217990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343318" name="Rectangle 278">
            <a:extLst>
              <a:ext uri="{FF2B5EF4-FFF2-40B4-BE49-F238E27FC236}">
                <a16:creationId xmlns:a16="http://schemas.microsoft.com/office/drawing/2014/main" id="{CB7DE5CB-1043-45E8-91F2-4ECEC0905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850" y="4217990"/>
            <a:ext cx="2564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3319" name="Rectangle 279">
            <a:extLst>
              <a:ext uri="{FF2B5EF4-FFF2-40B4-BE49-F238E27FC236}">
                <a16:creationId xmlns:a16="http://schemas.microsoft.com/office/drawing/2014/main" id="{41EB3E9A-03DF-4313-A810-0108611C7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4075" y="4217990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343320" name="Rectangle 280">
            <a:extLst>
              <a:ext uri="{FF2B5EF4-FFF2-40B4-BE49-F238E27FC236}">
                <a16:creationId xmlns:a16="http://schemas.microsoft.com/office/drawing/2014/main" id="{D02A2599-D7E8-40A7-BB00-BEB9E46DE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1225" y="4217990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3321" name="Rectangle 281">
            <a:extLst>
              <a:ext uri="{FF2B5EF4-FFF2-40B4-BE49-F238E27FC236}">
                <a16:creationId xmlns:a16="http://schemas.microsoft.com/office/drawing/2014/main" id="{AAE7A19E-A9EC-400B-BEDB-92F66796F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4217990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3322" name="Rectangle 282">
            <a:extLst>
              <a:ext uri="{FF2B5EF4-FFF2-40B4-BE49-F238E27FC236}">
                <a16:creationId xmlns:a16="http://schemas.microsoft.com/office/drawing/2014/main" id="{EA4D470E-BE4A-433C-B095-9ADF7C69E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8537" y="4217990"/>
            <a:ext cx="3847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3323" name="Rectangle 283">
            <a:extLst>
              <a:ext uri="{FF2B5EF4-FFF2-40B4-BE49-F238E27FC236}">
                <a16:creationId xmlns:a16="http://schemas.microsoft.com/office/drawing/2014/main" id="{7E401D2C-D037-440D-83B5-331DBAD81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225" y="4217990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343324" name="Rectangle 284">
            <a:extLst>
              <a:ext uri="{FF2B5EF4-FFF2-40B4-BE49-F238E27FC236}">
                <a16:creationId xmlns:a16="http://schemas.microsoft.com/office/drawing/2014/main" id="{2EBF008A-2225-4D89-868D-AB17965BC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217990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pt-BR" altLang="pt-BR"/>
          </a:p>
        </p:txBody>
      </p:sp>
      <p:sp>
        <p:nvSpPr>
          <p:cNvPr id="343325" name="Rectangle 285">
            <a:extLst>
              <a:ext uri="{FF2B5EF4-FFF2-40B4-BE49-F238E27FC236}">
                <a16:creationId xmlns:a16="http://schemas.microsoft.com/office/drawing/2014/main" id="{E3741282-0DF3-4C33-824D-9A511877D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3150" y="5381627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/>
          </a:p>
        </p:txBody>
      </p:sp>
      <p:sp>
        <p:nvSpPr>
          <p:cNvPr id="343326" name="Rectangle 286">
            <a:extLst>
              <a:ext uri="{FF2B5EF4-FFF2-40B4-BE49-F238E27FC236}">
                <a16:creationId xmlns:a16="http://schemas.microsoft.com/office/drawing/2014/main" id="{1C35A95F-D6ED-4778-9BF4-A2F9A33C6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0300" y="5381627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endParaRPr lang="pt-BR" altLang="pt-BR"/>
          </a:p>
        </p:txBody>
      </p:sp>
      <p:sp>
        <p:nvSpPr>
          <p:cNvPr id="343327" name="Rectangle 287">
            <a:extLst>
              <a:ext uri="{FF2B5EF4-FFF2-40B4-BE49-F238E27FC236}">
                <a16:creationId xmlns:a16="http://schemas.microsoft.com/office/drawing/2014/main" id="{7A7980F8-3BF5-4B96-A680-11265ECC8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9225" y="5472115"/>
            <a:ext cx="7694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343328" name="Rectangle 288">
            <a:extLst>
              <a:ext uri="{FF2B5EF4-FFF2-40B4-BE49-F238E27FC236}">
                <a16:creationId xmlns:a16="http://schemas.microsoft.com/office/drawing/2014/main" id="{A46E12AB-0856-40C3-8651-7585FBAD2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7488" y="5472115"/>
            <a:ext cx="2564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3329" name="Rectangle 289">
            <a:extLst>
              <a:ext uri="{FF2B5EF4-FFF2-40B4-BE49-F238E27FC236}">
                <a16:creationId xmlns:a16="http://schemas.microsoft.com/office/drawing/2014/main" id="{B5B3797F-0C75-4167-9F59-7186A7FF0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6063" y="5472115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343330" name="Rectangle 290">
            <a:extLst>
              <a:ext uri="{FF2B5EF4-FFF2-40B4-BE49-F238E27FC236}">
                <a16:creationId xmlns:a16="http://schemas.microsoft.com/office/drawing/2014/main" id="{F3CB07BE-A09F-4180-848A-F58700F34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4800" y="5472115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343331" name="Rectangle 291">
            <a:extLst>
              <a:ext uri="{FF2B5EF4-FFF2-40B4-BE49-F238E27FC236}">
                <a16:creationId xmlns:a16="http://schemas.microsoft.com/office/drawing/2014/main" id="{30142EDB-2B45-4174-AF4B-60DA51863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1952" y="5472113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3332" name="Rectangle 292">
            <a:extLst>
              <a:ext uri="{FF2B5EF4-FFF2-40B4-BE49-F238E27FC236}">
                <a16:creationId xmlns:a16="http://schemas.microsoft.com/office/drawing/2014/main" id="{B37AE8DC-EB66-4720-9312-6EEA7D2DA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5725" y="5611815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3333" name="Rectangle 293">
            <a:extLst>
              <a:ext uri="{FF2B5EF4-FFF2-40B4-BE49-F238E27FC236}">
                <a16:creationId xmlns:a16="http://schemas.microsoft.com/office/drawing/2014/main" id="{0DD08247-D933-41A9-BBEB-86C5306A7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9225" y="561181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pt-BR" altLang="pt-BR"/>
          </a:p>
        </p:txBody>
      </p:sp>
      <p:sp>
        <p:nvSpPr>
          <p:cNvPr id="343334" name="Rectangle 294">
            <a:extLst>
              <a:ext uri="{FF2B5EF4-FFF2-40B4-BE49-F238E27FC236}">
                <a16:creationId xmlns:a16="http://schemas.microsoft.com/office/drawing/2014/main" id="{A6C62AD2-6D70-4D76-A46E-7417F80E5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0025" y="5611815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3335" name="Rectangle 295">
            <a:extLst>
              <a:ext uri="{FF2B5EF4-FFF2-40B4-BE49-F238E27FC236}">
                <a16:creationId xmlns:a16="http://schemas.microsoft.com/office/drawing/2014/main" id="{BC9F2C1E-16CC-4790-A2B0-AC73F173F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0188" y="5611815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3336" name="Rectangle 296">
            <a:extLst>
              <a:ext uri="{FF2B5EF4-FFF2-40B4-BE49-F238E27FC236}">
                <a16:creationId xmlns:a16="http://schemas.microsoft.com/office/drawing/2014/main" id="{233F6B20-A626-4864-B89D-A904900BB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2100" y="5611815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/>
          </a:p>
        </p:txBody>
      </p:sp>
      <p:sp>
        <p:nvSpPr>
          <p:cNvPr id="343337" name="Rectangle 297">
            <a:extLst>
              <a:ext uri="{FF2B5EF4-FFF2-40B4-BE49-F238E27FC236}">
                <a16:creationId xmlns:a16="http://schemas.microsoft.com/office/drawing/2014/main" id="{25712A26-4F2C-4540-A008-BDA0CF78F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0838" y="5611815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3338" name="Freeform 298">
            <a:extLst>
              <a:ext uri="{FF2B5EF4-FFF2-40B4-BE49-F238E27FC236}">
                <a16:creationId xmlns:a16="http://schemas.microsoft.com/office/drawing/2014/main" id="{38580213-72B6-40C4-8F63-FD496C04A30F}"/>
              </a:ext>
            </a:extLst>
          </p:cNvPr>
          <p:cNvSpPr>
            <a:spLocks/>
          </p:cNvSpPr>
          <p:nvPr/>
        </p:nvSpPr>
        <p:spPr bwMode="auto">
          <a:xfrm>
            <a:off x="6288089" y="4460877"/>
            <a:ext cx="58737" cy="55563"/>
          </a:xfrm>
          <a:custGeom>
            <a:avLst/>
            <a:gdLst>
              <a:gd name="T0" fmla="*/ 19 w 37"/>
              <a:gd name="T1" fmla="*/ 35 h 35"/>
              <a:gd name="T2" fmla="*/ 22 w 37"/>
              <a:gd name="T3" fmla="*/ 35 h 35"/>
              <a:gd name="T4" fmla="*/ 26 w 37"/>
              <a:gd name="T5" fmla="*/ 35 h 35"/>
              <a:gd name="T6" fmla="*/ 26 w 37"/>
              <a:gd name="T7" fmla="*/ 35 h 35"/>
              <a:gd name="T8" fmla="*/ 29 w 37"/>
              <a:gd name="T9" fmla="*/ 31 h 35"/>
              <a:gd name="T10" fmla="*/ 29 w 37"/>
              <a:gd name="T11" fmla="*/ 31 h 35"/>
              <a:gd name="T12" fmla="*/ 33 w 37"/>
              <a:gd name="T13" fmla="*/ 27 h 35"/>
              <a:gd name="T14" fmla="*/ 33 w 37"/>
              <a:gd name="T15" fmla="*/ 27 h 35"/>
              <a:gd name="T16" fmla="*/ 37 w 37"/>
              <a:gd name="T17" fmla="*/ 23 h 35"/>
              <a:gd name="T18" fmla="*/ 37 w 37"/>
              <a:gd name="T19" fmla="*/ 19 h 35"/>
              <a:gd name="T20" fmla="*/ 37 w 37"/>
              <a:gd name="T21" fmla="*/ 19 h 35"/>
              <a:gd name="T22" fmla="*/ 37 w 37"/>
              <a:gd name="T23" fmla="*/ 15 h 35"/>
              <a:gd name="T24" fmla="*/ 37 w 37"/>
              <a:gd name="T25" fmla="*/ 12 h 35"/>
              <a:gd name="T26" fmla="*/ 33 w 37"/>
              <a:gd name="T27" fmla="*/ 8 h 35"/>
              <a:gd name="T28" fmla="*/ 33 w 37"/>
              <a:gd name="T29" fmla="*/ 8 h 35"/>
              <a:gd name="T30" fmla="*/ 29 w 37"/>
              <a:gd name="T31" fmla="*/ 4 h 35"/>
              <a:gd name="T32" fmla="*/ 29 w 37"/>
              <a:gd name="T33" fmla="*/ 4 h 35"/>
              <a:gd name="T34" fmla="*/ 26 w 37"/>
              <a:gd name="T35" fmla="*/ 0 h 35"/>
              <a:gd name="T36" fmla="*/ 26 w 37"/>
              <a:gd name="T37" fmla="*/ 0 h 35"/>
              <a:gd name="T38" fmla="*/ 22 w 37"/>
              <a:gd name="T39" fmla="*/ 0 h 35"/>
              <a:gd name="T40" fmla="*/ 19 w 37"/>
              <a:gd name="T41" fmla="*/ 0 h 35"/>
              <a:gd name="T42" fmla="*/ 15 w 37"/>
              <a:gd name="T43" fmla="*/ 0 h 35"/>
              <a:gd name="T44" fmla="*/ 15 w 37"/>
              <a:gd name="T45" fmla="*/ 0 h 35"/>
              <a:gd name="T46" fmla="*/ 11 w 37"/>
              <a:gd name="T47" fmla="*/ 0 h 35"/>
              <a:gd name="T48" fmla="*/ 8 w 37"/>
              <a:gd name="T49" fmla="*/ 4 h 35"/>
              <a:gd name="T50" fmla="*/ 8 w 37"/>
              <a:gd name="T51" fmla="*/ 4 h 35"/>
              <a:gd name="T52" fmla="*/ 4 w 37"/>
              <a:gd name="T53" fmla="*/ 8 h 35"/>
              <a:gd name="T54" fmla="*/ 4 w 37"/>
              <a:gd name="T55" fmla="*/ 8 h 35"/>
              <a:gd name="T56" fmla="*/ 4 w 37"/>
              <a:gd name="T57" fmla="*/ 12 h 35"/>
              <a:gd name="T58" fmla="*/ 4 w 37"/>
              <a:gd name="T59" fmla="*/ 15 h 35"/>
              <a:gd name="T60" fmla="*/ 0 w 37"/>
              <a:gd name="T61" fmla="*/ 19 h 35"/>
              <a:gd name="T62" fmla="*/ 4 w 37"/>
              <a:gd name="T63" fmla="*/ 19 h 35"/>
              <a:gd name="T64" fmla="*/ 4 w 37"/>
              <a:gd name="T65" fmla="*/ 23 h 35"/>
              <a:gd name="T66" fmla="*/ 4 w 37"/>
              <a:gd name="T67" fmla="*/ 27 h 35"/>
              <a:gd name="T68" fmla="*/ 4 w 37"/>
              <a:gd name="T69" fmla="*/ 27 h 35"/>
              <a:gd name="T70" fmla="*/ 8 w 37"/>
              <a:gd name="T71" fmla="*/ 31 h 35"/>
              <a:gd name="T72" fmla="*/ 8 w 37"/>
              <a:gd name="T73" fmla="*/ 31 h 35"/>
              <a:gd name="T74" fmla="*/ 11 w 37"/>
              <a:gd name="T75" fmla="*/ 35 h 35"/>
              <a:gd name="T76" fmla="*/ 15 w 37"/>
              <a:gd name="T77" fmla="*/ 35 h 35"/>
              <a:gd name="T78" fmla="*/ 15 w 37"/>
              <a:gd name="T79" fmla="*/ 35 h 35"/>
              <a:gd name="T80" fmla="*/ 19 w 37"/>
              <a:gd name="T81" fmla="*/ 35 h 35"/>
              <a:gd name="T82" fmla="*/ 19 w 37"/>
              <a:gd name="T83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7" h="35">
                <a:moveTo>
                  <a:pt x="19" y="35"/>
                </a:moveTo>
                <a:lnTo>
                  <a:pt x="22" y="35"/>
                </a:lnTo>
                <a:lnTo>
                  <a:pt x="26" y="35"/>
                </a:lnTo>
                <a:lnTo>
                  <a:pt x="26" y="35"/>
                </a:lnTo>
                <a:lnTo>
                  <a:pt x="29" y="31"/>
                </a:lnTo>
                <a:lnTo>
                  <a:pt x="29" y="31"/>
                </a:lnTo>
                <a:lnTo>
                  <a:pt x="33" y="27"/>
                </a:lnTo>
                <a:lnTo>
                  <a:pt x="33" y="27"/>
                </a:lnTo>
                <a:lnTo>
                  <a:pt x="37" y="23"/>
                </a:lnTo>
                <a:lnTo>
                  <a:pt x="37" y="19"/>
                </a:lnTo>
                <a:lnTo>
                  <a:pt x="37" y="19"/>
                </a:lnTo>
                <a:lnTo>
                  <a:pt x="37" y="15"/>
                </a:lnTo>
                <a:lnTo>
                  <a:pt x="37" y="12"/>
                </a:lnTo>
                <a:lnTo>
                  <a:pt x="33" y="8"/>
                </a:lnTo>
                <a:lnTo>
                  <a:pt x="33" y="8"/>
                </a:lnTo>
                <a:lnTo>
                  <a:pt x="29" y="4"/>
                </a:lnTo>
                <a:lnTo>
                  <a:pt x="29" y="4"/>
                </a:lnTo>
                <a:lnTo>
                  <a:pt x="26" y="0"/>
                </a:lnTo>
                <a:lnTo>
                  <a:pt x="26" y="0"/>
                </a:lnTo>
                <a:lnTo>
                  <a:pt x="22" y="0"/>
                </a:lnTo>
                <a:lnTo>
                  <a:pt x="19" y="0"/>
                </a:lnTo>
                <a:lnTo>
                  <a:pt x="15" y="0"/>
                </a:lnTo>
                <a:lnTo>
                  <a:pt x="15" y="0"/>
                </a:lnTo>
                <a:lnTo>
                  <a:pt x="11" y="0"/>
                </a:lnTo>
                <a:lnTo>
                  <a:pt x="8" y="4"/>
                </a:lnTo>
                <a:lnTo>
                  <a:pt x="8" y="4"/>
                </a:lnTo>
                <a:lnTo>
                  <a:pt x="4" y="8"/>
                </a:lnTo>
                <a:lnTo>
                  <a:pt x="4" y="8"/>
                </a:lnTo>
                <a:lnTo>
                  <a:pt x="4" y="12"/>
                </a:lnTo>
                <a:lnTo>
                  <a:pt x="4" y="15"/>
                </a:lnTo>
                <a:lnTo>
                  <a:pt x="0" y="19"/>
                </a:lnTo>
                <a:lnTo>
                  <a:pt x="4" y="19"/>
                </a:lnTo>
                <a:lnTo>
                  <a:pt x="4" y="23"/>
                </a:lnTo>
                <a:lnTo>
                  <a:pt x="4" y="27"/>
                </a:lnTo>
                <a:lnTo>
                  <a:pt x="4" y="27"/>
                </a:lnTo>
                <a:lnTo>
                  <a:pt x="8" y="31"/>
                </a:lnTo>
                <a:lnTo>
                  <a:pt x="8" y="31"/>
                </a:lnTo>
                <a:lnTo>
                  <a:pt x="11" y="35"/>
                </a:lnTo>
                <a:lnTo>
                  <a:pt x="15" y="35"/>
                </a:lnTo>
                <a:lnTo>
                  <a:pt x="15" y="35"/>
                </a:lnTo>
                <a:lnTo>
                  <a:pt x="19" y="35"/>
                </a:lnTo>
                <a:lnTo>
                  <a:pt x="19" y="3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339" name="Line 299">
            <a:extLst>
              <a:ext uri="{FF2B5EF4-FFF2-40B4-BE49-F238E27FC236}">
                <a16:creationId xmlns:a16="http://schemas.microsoft.com/office/drawing/2014/main" id="{18996066-9604-440B-9375-F99FEDBBD9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64738" y="4546601"/>
            <a:ext cx="184150" cy="63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340" name="Rectangle 300">
            <a:extLst>
              <a:ext uri="{FF2B5EF4-FFF2-40B4-BE49-F238E27FC236}">
                <a16:creationId xmlns:a16="http://schemas.microsoft.com/office/drawing/2014/main" id="{95D9433D-5CD8-44C8-9575-82E0CDBA5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6275" y="4443414"/>
            <a:ext cx="10900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endParaRPr lang="pt-BR" altLang="pt-BR"/>
          </a:p>
        </p:txBody>
      </p:sp>
      <p:sp>
        <p:nvSpPr>
          <p:cNvPr id="343341" name="Rectangle 301">
            <a:extLst>
              <a:ext uri="{FF2B5EF4-FFF2-40B4-BE49-F238E27FC236}">
                <a16:creationId xmlns:a16="http://schemas.microsoft.com/office/drawing/2014/main" id="{B32692BE-FBC8-4034-8776-9766609C2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9462" y="4443414"/>
            <a:ext cx="3847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3342" name="Rectangle 302">
            <a:extLst>
              <a:ext uri="{FF2B5EF4-FFF2-40B4-BE49-F238E27FC236}">
                <a16:creationId xmlns:a16="http://schemas.microsoft.com/office/drawing/2014/main" id="{E657841B-FF14-40E2-8209-AFB0E6459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4388" y="4443414"/>
            <a:ext cx="2564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3343" name="Rectangle 303">
            <a:extLst>
              <a:ext uri="{FF2B5EF4-FFF2-40B4-BE49-F238E27FC236}">
                <a16:creationId xmlns:a16="http://schemas.microsoft.com/office/drawing/2014/main" id="{72D036C1-2BDF-433D-990C-408BD2A35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6613" y="4443414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3344" name="Rectangle 304">
            <a:extLst>
              <a:ext uri="{FF2B5EF4-FFF2-40B4-BE49-F238E27FC236}">
                <a16:creationId xmlns:a16="http://schemas.microsoft.com/office/drawing/2014/main" id="{67167FA4-9F98-46CB-A4C8-5150E27A3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188" y="4443414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3345" name="Rectangle 305">
            <a:extLst>
              <a:ext uri="{FF2B5EF4-FFF2-40B4-BE49-F238E27FC236}">
                <a16:creationId xmlns:a16="http://schemas.microsoft.com/office/drawing/2014/main" id="{AA4277E5-65D6-4A00-8D42-D7664449F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8690" y="4443414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3346" name="Rectangle 306">
            <a:extLst>
              <a:ext uri="{FF2B5EF4-FFF2-40B4-BE49-F238E27FC236}">
                <a16:creationId xmlns:a16="http://schemas.microsoft.com/office/drawing/2014/main" id="{C12B9B01-BE4A-4223-B51D-188019522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6275" y="4559302"/>
            <a:ext cx="3847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3347" name="Rectangle 307">
            <a:extLst>
              <a:ext uri="{FF2B5EF4-FFF2-40B4-BE49-F238E27FC236}">
                <a16:creationId xmlns:a16="http://schemas.microsoft.com/office/drawing/2014/main" id="{E26E3876-C89B-4B2D-8B8D-4D4E27587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613" y="4559302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3348" name="Rectangle 308">
            <a:extLst>
              <a:ext uri="{FF2B5EF4-FFF2-40B4-BE49-F238E27FC236}">
                <a16:creationId xmlns:a16="http://schemas.microsoft.com/office/drawing/2014/main" id="{298681C0-F47E-4A71-8F08-728442B95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13" y="4559302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343349" name="Rectangle 309">
            <a:extLst>
              <a:ext uri="{FF2B5EF4-FFF2-40B4-BE49-F238E27FC236}">
                <a16:creationId xmlns:a16="http://schemas.microsoft.com/office/drawing/2014/main" id="{21C69FA3-87B7-40F9-9D5E-20C0EB1FF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850" y="4559302"/>
            <a:ext cx="2564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3350" name="Rectangle 310">
            <a:extLst>
              <a:ext uri="{FF2B5EF4-FFF2-40B4-BE49-F238E27FC236}">
                <a16:creationId xmlns:a16="http://schemas.microsoft.com/office/drawing/2014/main" id="{EFDCA80B-66A8-4D2D-AE9D-562F93AA8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4075" y="455930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343351" name="Rectangle 311">
            <a:extLst>
              <a:ext uri="{FF2B5EF4-FFF2-40B4-BE49-F238E27FC236}">
                <a16:creationId xmlns:a16="http://schemas.microsoft.com/office/drawing/2014/main" id="{F31585A3-7729-486E-8D2B-E3141A26E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1225" y="4559302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3352" name="Rectangle 312">
            <a:extLst>
              <a:ext uri="{FF2B5EF4-FFF2-40B4-BE49-F238E27FC236}">
                <a16:creationId xmlns:a16="http://schemas.microsoft.com/office/drawing/2014/main" id="{39845F0B-BEF2-469F-9E80-534E5BDFF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4559302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3353" name="Rectangle 313">
            <a:extLst>
              <a:ext uri="{FF2B5EF4-FFF2-40B4-BE49-F238E27FC236}">
                <a16:creationId xmlns:a16="http://schemas.microsoft.com/office/drawing/2014/main" id="{BB6C76A4-2B72-4947-A3EC-5CDDA15F6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8537" y="4559302"/>
            <a:ext cx="3847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3354" name="Rectangle 314">
            <a:extLst>
              <a:ext uri="{FF2B5EF4-FFF2-40B4-BE49-F238E27FC236}">
                <a16:creationId xmlns:a16="http://schemas.microsoft.com/office/drawing/2014/main" id="{81C043C7-708D-4FC1-ACEA-DA0120BC5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6275" y="4784727"/>
            <a:ext cx="10900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endParaRPr lang="pt-BR" altLang="pt-BR"/>
          </a:p>
        </p:txBody>
      </p:sp>
      <p:sp>
        <p:nvSpPr>
          <p:cNvPr id="343355" name="Rectangle 315">
            <a:extLst>
              <a:ext uri="{FF2B5EF4-FFF2-40B4-BE49-F238E27FC236}">
                <a16:creationId xmlns:a16="http://schemas.microsoft.com/office/drawing/2014/main" id="{B2F2712E-24A3-4994-9E24-56536FA8C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9462" y="4784727"/>
            <a:ext cx="3847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3356" name="Rectangle 316">
            <a:extLst>
              <a:ext uri="{FF2B5EF4-FFF2-40B4-BE49-F238E27FC236}">
                <a16:creationId xmlns:a16="http://schemas.microsoft.com/office/drawing/2014/main" id="{AD19BC39-E86F-47D6-A75E-93A4A2DDE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4388" y="4784727"/>
            <a:ext cx="2564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3357" name="Rectangle 317">
            <a:extLst>
              <a:ext uri="{FF2B5EF4-FFF2-40B4-BE49-F238E27FC236}">
                <a16:creationId xmlns:a16="http://schemas.microsoft.com/office/drawing/2014/main" id="{A6FA4C16-4F1A-436E-B7EC-0A029C398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6613" y="4784727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3358" name="Rectangle 318">
            <a:extLst>
              <a:ext uri="{FF2B5EF4-FFF2-40B4-BE49-F238E27FC236}">
                <a16:creationId xmlns:a16="http://schemas.microsoft.com/office/drawing/2014/main" id="{D9D3B091-F836-4ECB-99FB-22B76D78E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188" y="4784727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3359" name="Rectangle 319">
            <a:extLst>
              <a:ext uri="{FF2B5EF4-FFF2-40B4-BE49-F238E27FC236}">
                <a16:creationId xmlns:a16="http://schemas.microsoft.com/office/drawing/2014/main" id="{242FA364-BA1C-4587-ABBC-1F3CB9C3A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8690" y="4784725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3360" name="Rectangle 320">
            <a:extLst>
              <a:ext uri="{FF2B5EF4-FFF2-40B4-BE49-F238E27FC236}">
                <a16:creationId xmlns:a16="http://schemas.microsoft.com/office/drawing/2014/main" id="{FD518881-9910-4A4D-8802-7D090364F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6275" y="4900615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3361" name="Rectangle 321">
            <a:extLst>
              <a:ext uri="{FF2B5EF4-FFF2-40B4-BE49-F238E27FC236}">
                <a16:creationId xmlns:a16="http://schemas.microsoft.com/office/drawing/2014/main" id="{5695D9CA-4717-485D-A235-60995CB6A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9775" y="4900615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3362" name="Rectangle 322">
            <a:extLst>
              <a:ext uri="{FF2B5EF4-FFF2-40B4-BE49-F238E27FC236}">
                <a16:creationId xmlns:a16="http://schemas.microsoft.com/office/drawing/2014/main" id="{129A1BEE-B904-493B-AB97-A2A3A3A22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6925" y="4900615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3363" name="Rectangle 323">
            <a:extLst>
              <a:ext uri="{FF2B5EF4-FFF2-40B4-BE49-F238E27FC236}">
                <a16:creationId xmlns:a16="http://schemas.microsoft.com/office/drawing/2014/main" id="{AA811FC6-52AC-4BD4-8E66-F5EE57AC6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0" y="4900615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3364" name="Freeform 324">
            <a:extLst>
              <a:ext uri="{FF2B5EF4-FFF2-40B4-BE49-F238E27FC236}">
                <a16:creationId xmlns:a16="http://schemas.microsoft.com/office/drawing/2014/main" id="{E607A07C-0D5A-4477-A76E-C25AD31F09AC}"/>
              </a:ext>
            </a:extLst>
          </p:cNvPr>
          <p:cNvSpPr>
            <a:spLocks/>
          </p:cNvSpPr>
          <p:nvPr/>
        </p:nvSpPr>
        <p:spPr bwMode="auto">
          <a:xfrm>
            <a:off x="4197350" y="4808538"/>
            <a:ext cx="6826250" cy="1638300"/>
          </a:xfrm>
          <a:custGeom>
            <a:avLst/>
            <a:gdLst>
              <a:gd name="T0" fmla="*/ 127 w 4300"/>
              <a:gd name="T1" fmla="*/ 65 h 1032"/>
              <a:gd name="T2" fmla="*/ 0 w 4300"/>
              <a:gd name="T3" fmla="*/ 69 h 1032"/>
              <a:gd name="T4" fmla="*/ 0 w 4300"/>
              <a:gd name="T5" fmla="*/ 1032 h 1032"/>
              <a:gd name="T6" fmla="*/ 4300 w 4300"/>
              <a:gd name="T7" fmla="*/ 1032 h 1032"/>
              <a:gd name="T8" fmla="*/ 4300 w 4300"/>
              <a:gd name="T9" fmla="*/ 0 h 1032"/>
              <a:gd name="T10" fmla="*/ 4224 w 4300"/>
              <a:gd name="T11" fmla="*/ 0 h 1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00" h="1032">
                <a:moveTo>
                  <a:pt x="127" y="65"/>
                </a:moveTo>
                <a:lnTo>
                  <a:pt x="0" y="69"/>
                </a:lnTo>
                <a:lnTo>
                  <a:pt x="0" y="1032"/>
                </a:lnTo>
                <a:lnTo>
                  <a:pt x="4300" y="1032"/>
                </a:lnTo>
                <a:lnTo>
                  <a:pt x="4300" y="0"/>
                </a:lnTo>
                <a:lnTo>
                  <a:pt x="4224" y="0"/>
                </a:lnTo>
              </a:path>
            </a:pathLst>
          </a:custGeom>
          <a:noFill/>
          <a:ln w="38100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365" name="Rectangle 325">
            <a:extLst>
              <a:ext uri="{FF2B5EF4-FFF2-40B4-BE49-F238E27FC236}">
                <a16:creationId xmlns:a16="http://schemas.microsoft.com/office/drawing/2014/main" id="{BBEAA653-D9A2-4DF2-A4A9-15C04571C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9463" y="4418015"/>
            <a:ext cx="8335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3366" name="Rectangle 326">
            <a:extLst>
              <a:ext uri="{FF2B5EF4-FFF2-40B4-BE49-F238E27FC236}">
                <a16:creationId xmlns:a16="http://schemas.microsoft.com/office/drawing/2014/main" id="{354CAD70-063A-4E86-B175-ADAF3EBF0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0425" y="4418015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3367" name="Rectangle 327">
            <a:extLst>
              <a:ext uri="{FF2B5EF4-FFF2-40B4-BE49-F238E27FC236}">
                <a16:creationId xmlns:a16="http://schemas.microsoft.com/office/drawing/2014/main" id="{D0A5FE53-0221-4740-9799-D5FF97C97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9163" y="4418015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3368" name="Rectangle 328">
            <a:extLst>
              <a:ext uri="{FF2B5EF4-FFF2-40B4-BE49-F238E27FC236}">
                <a16:creationId xmlns:a16="http://schemas.microsoft.com/office/drawing/2014/main" id="{822AAC14-7C00-4C43-97FF-05C288709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6313" y="4418015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3369" name="Rectangle 329">
            <a:extLst>
              <a:ext uri="{FF2B5EF4-FFF2-40B4-BE49-F238E27FC236}">
                <a16:creationId xmlns:a16="http://schemas.microsoft.com/office/drawing/2014/main" id="{2DA33E69-E1FE-4440-B176-556D72A27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29815" y="4418013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3370" name="Rectangle 330">
            <a:extLst>
              <a:ext uri="{FF2B5EF4-FFF2-40B4-BE49-F238E27FC236}">
                <a16:creationId xmlns:a16="http://schemas.microsoft.com/office/drawing/2014/main" id="{362C1A86-1376-425B-8EEF-31E711EF4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388" y="4533902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3371" name="Rectangle 331">
            <a:extLst>
              <a:ext uri="{FF2B5EF4-FFF2-40B4-BE49-F238E27FC236}">
                <a16:creationId xmlns:a16="http://schemas.microsoft.com/office/drawing/2014/main" id="{3BA14A11-B2E2-4732-9016-1DB453801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125" y="4533902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3372" name="Rectangle 332">
            <a:extLst>
              <a:ext uri="{FF2B5EF4-FFF2-40B4-BE49-F238E27FC236}">
                <a16:creationId xmlns:a16="http://schemas.microsoft.com/office/drawing/2014/main" id="{AF521BF0-3CA3-455F-B0D9-F5814F86D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5038" y="4533902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3373" name="Rectangle 333">
            <a:extLst>
              <a:ext uri="{FF2B5EF4-FFF2-40B4-BE49-F238E27FC236}">
                <a16:creationId xmlns:a16="http://schemas.microsoft.com/office/drawing/2014/main" id="{7C30840B-C1E3-4C08-BCB3-ED576EA50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5200" y="4533902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3374" name="Rectangle 334">
            <a:extLst>
              <a:ext uri="{FF2B5EF4-FFF2-40B4-BE49-F238E27FC236}">
                <a16:creationId xmlns:a16="http://schemas.microsoft.com/office/drawing/2014/main" id="{D38B6FBD-3C52-4BA3-99C2-7C20BEB8F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0513" y="4930777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/>
          </a:p>
        </p:txBody>
      </p:sp>
      <p:sp>
        <p:nvSpPr>
          <p:cNvPr id="343375" name="Rectangle 335">
            <a:extLst>
              <a:ext uri="{FF2B5EF4-FFF2-40B4-BE49-F238E27FC236}">
                <a16:creationId xmlns:a16="http://schemas.microsoft.com/office/drawing/2014/main" id="{033CA449-B288-4A04-93B4-AD5871B60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2038" y="4364040"/>
            <a:ext cx="7694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3376" name="Rectangle 336">
            <a:extLst>
              <a:ext uri="{FF2B5EF4-FFF2-40B4-BE49-F238E27FC236}">
                <a16:creationId xmlns:a16="http://schemas.microsoft.com/office/drawing/2014/main" id="{7713A51A-F13B-4396-B468-1063F6C82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6650" y="4364040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pt-BR" altLang="pt-BR"/>
          </a:p>
        </p:txBody>
      </p:sp>
      <p:sp>
        <p:nvSpPr>
          <p:cNvPr id="343377" name="Rectangle 337">
            <a:extLst>
              <a:ext uri="{FF2B5EF4-FFF2-40B4-BE49-F238E27FC236}">
                <a16:creationId xmlns:a16="http://schemas.microsoft.com/office/drawing/2014/main" id="{7C23FA82-2122-4F53-87D2-172F94FCF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364040"/>
            <a:ext cx="8335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343378" name="Rectangle 338">
            <a:extLst>
              <a:ext uri="{FF2B5EF4-FFF2-40B4-BE49-F238E27FC236}">
                <a16:creationId xmlns:a16="http://schemas.microsoft.com/office/drawing/2014/main" id="{90109854-60DA-480A-A38E-7E926AF7A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4765" y="4364038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3379" name="Rectangle 339">
            <a:extLst>
              <a:ext uri="{FF2B5EF4-FFF2-40B4-BE49-F238E27FC236}">
                <a16:creationId xmlns:a16="http://schemas.microsoft.com/office/drawing/2014/main" id="{13D36C88-3FD4-4870-A6E3-DCB63A399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1075" y="4479927"/>
            <a:ext cx="3847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3380" name="Rectangle 340">
            <a:extLst>
              <a:ext uri="{FF2B5EF4-FFF2-40B4-BE49-F238E27FC236}">
                <a16:creationId xmlns:a16="http://schemas.microsoft.com/office/drawing/2014/main" id="{4F9522CA-5BD2-42D4-AAE7-3B49B587C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000" y="4479927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3381" name="Rectangle 341">
            <a:extLst>
              <a:ext uri="{FF2B5EF4-FFF2-40B4-BE49-F238E27FC236}">
                <a16:creationId xmlns:a16="http://schemas.microsoft.com/office/drawing/2014/main" id="{00F6273B-A701-47DB-8C9E-730DC356E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3150" y="447992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343382" name="Rectangle 342">
            <a:extLst>
              <a:ext uri="{FF2B5EF4-FFF2-40B4-BE49-F238E27FC236}">
                <a16:creationId xmlns:a16="http://schemas.microsoft.com/office/drawing/2014/main" id="{51B44929-FFAA-4E4C-A9EA-AD2B2B31A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1888" y="4479927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343383" name="Rectangle 343">
            <a:extLst>
              <a:ext uri="{FF2B5EF4-FFF2-40B4-BE49-F238E27FC236}">
                <a16:creationId xmlns:a16="http://schemas.microsoft.com/office/drawing/2014/main" id="{A81913BA-6EDD-4CBA-B9F3-14D73FD12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9038" y="4479927"/>
            <a:ext cx="2564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pt-BR" altLang="pt-BR"/>
          </a:p>
        </p:txBody>
      </p:sp>
      <p:sp>
        <p:nvSpPr>
          <p:cNvPr id="343384" name="Rectangle 344">
            <a:extLst>
              <a:ext uri="{FF2B5EF4-FFF2-40B4-BE49-F238E27FC236}">
                <a16:creationId xmlns:a16="http://schemas.microsoft.com/office/drawing/2014/main" id="{BC0D08B0-463C-470A-ACAF-301DED957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1263" y="4479927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3385" name="Rectangle 345">
            <a:extLst>
              <a:ext uri="{FF2B5EF4-FFF2-40B4-BE49-F238E27FC236}">
                <a16:creationId xmlns:a16="http://schemas.microsoft.com/office/drawing/2014/main" id="{FFBD681E-008E-4A66-AC62-2017D2862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1625" y="4559302"/>
            <a:ext cx="961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343386" name="Rectangle 346">
            <a:extLst>
              <a:ext uri="{FF2B5EF4-FFF2-40B4-BE49-F238E27FC236}">
                <a16:creationId xmlns:a16="http://schemas.microsoft.com/office/drawing/2014/main" id="{E98DEEF7-01A2-44B3-A581-475AA6CF5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3702" y="4559301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3387" name="Rectangle 347">
            <a:extLst>
              <a:ext uri="{FF2B5EF4-FFF2-40B4-BE49-F238E27FC236}">
                <a16:creationId xmlns:a16="http://schemas.microsoft.com/office/drawing/2014/main" id="{59EC5091-B964-4490-BCB1-12A8DB5D9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9088" y="4675190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343388" name="Rectangle 348">
            <a:extLst>
              <a:ext uri="{FF2B5EF4-FFF2-40B4-BE49-F238E27FC236}">
                <a16:creationId xmlns:a16="http://schemas.microsoft.com/office/drawing/2014/main" id="{775B8CAD-5FDA-4682-99A3-8C38A8F95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90" y="4675188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3389" name="Rectangle 349">
            <a:extLst>
              <a:ext uri="{FF2B5EF4-FFF2-40B4-BE49-F238E27FC236}">
                <a16:creationId xmlns:a16="http://schemas.microsoft.com/office/drawing/2014/main" id="{A47CB2F5-58DD-4FAA-8824-2B3D090A7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9088" y="478472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pt-BR" altLang="pt-BR"/>
          </a:p>
        </p:txBody>
      </p:sp>
      <p:sp>
        <p:nvSpPr>
          <p:cNvPr id="343390" name="Rectangle 350">
            <a:extLst>
              <a:ext uri="{FF2B5EF4-FFF2-40B4-BE49-F238E27FC236}">
                <a16:creationId xmlns:a16="http://schemas.microsoft.com/office/drawing/2014/main" id="{01052E3C-9CF0-47D9-8A76-87EEC7EDB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0888" y="4327527"/>
            <a:ext cx="7694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3391" name="Rectangle 351">
            <a:extLst>
              <a:ext uri="{FF2B5EF4-FFF2-40B4-BE49-F238E27FC236}">
                <a16:creationId xmlns:a16="http://schemas.microsoft.com/office/drawing/2014/main" id="{797A568D-6EAD-488A-BC8F-1BF805834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0" y="4327527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pt-BR" altLang="pt-BR"/>
          </a:p>
        </p:txBody>
      </p:sp>
      <p:sp>
        <p:nvSpPr>
          <p:cNvPr id="343392" name="Rectangle 352">
            <a:extLst>
              <a:ext uri="{FF2B5EF4-FFF2-40B4-BE49-F238E27FC236}">
                <a16:creationId xmlns:a16="http://schemas.microsoft.com/office/drawing/2014/main" id="{7FA1D490-5B85-4A74-A2D3-14DFDCA0F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238" y="4327527"/>
            <a:ext cx="8335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/>
          </a:p>
        </p:txBody>
      </p:sp>
      <p:sp>
        <p:nvSpPr>
          <p:cNvPr id="343393" name="Rectangle 353">
            <a:extLst>
              <a:ext uri="{FF2B5EF4-FFF2-40B4-BE49-F238E27FC236}">
                <a16:creationId xmlns:a16="http://schemas.microsoft.com/office/drawing/2014/main" id="{812FA3B0-B7A7-4C56-AE4D-FFC4D9043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9813" y="4181477"/>
            <a:ext cx="7053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Z</a:t>
            </a:r>
            <a:endParaRPr lang="pt-BR" altLang="pt-BR"/>
          </a:p>
        </p:txBody>
      </p:sp>
      <p:sp>
        <p:nvSpPr>
          <p:cNvPr id="343394" name="Rectangle 354">
            <a:extLst>
              <a:ext uri="{FF2B5EF4-FFF2-40B4-BE49-F238E27FC236}">
                <a16:creationId xmlns:a16="http://schemas.microsoft.com/office/drawing/2014/main" id="{7D39DDE2-FF60-4D2B-9151-8FF48B814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4181477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3395" name="Rectangle 355">
            <a:extLst>
              <a:ext uri="{FF2B5EF4-FFF2-40B4-BE49-F238E27FC236}">
                <a16:creationId xmlns:a16="http://schemas.microsoft.com/office/drawing/2014/main" id="{C26A0568-D46F-452B-86F4-EA29B4EDB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5224" y="4181477"/>
            <a:ext cx="3847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3396" name="Rectangle 356">
            <a:extLst>
              <a:ext uri="{FF2B5EF4-FFF2-40B4-BE49-F238E27FC236}">
                <a16:creationId xmlns:a16="http://schemas.microsoft.com/office/drawing/2014/main" id="{F7A175D3-A36C-4A5E-9D28-06432F965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0150" y="4181477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pt-BR" altLang="pt-BR"/>
          </a:p>
        </p:txBody>
      </p:sp>
      <p:sp>
        <p:nvSpPr>
          <p:cNvPr id="343397" name="Line 357">
            <a:extLst>
              <a:ext uri="{FF2B5EF4-FFF2-40B4-BE49-F238E27FC236}">
                <a16:creationId xmlns:a16="http://schemas.microsoft.com/office/drawing/2014/main" id="{A666721C-2123-4BEA-8FFC-00B8444766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07200" y="4741863"/>
            <a:ext cx="115888" cy="4762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398" name="Line 358">
            <a:extLst>
              <a:ext uri="{FF2B5EF4-FFF2-40B4-BE49-F238E27FC236}">
                <a16:creationId xmlns:a16="http://schemas.microsoft.com/office/drawing/2014/main" id="{0EF8A815-8393-4059-B6C5-54CA43B6A2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38900" y="4997450"/>
            <a:ext cx="127000" cy="63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399" name="Line 359">
            <a:extLst>
              <a:ext uri="{FF2B5EF4-FFF2-40B4-BE49-F238E27FC236}">
                <a16:creationId xmlns:a16="http://schemas.microsoft.com/office/drawing/2014/main" id="{3E54C5A9-A7ED-4688-8444-76E5E31FE2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96014" y="4059240"/>
            <a:ext cx="727075" cy="158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400" name="Line 360">
            <a:extLst>
              <a:ext uri="{FF2B5EF4-FFF2-40B4-BE49-F238E27FC236}">
                <a16:creationId xmlns:a16="http://schemas.microsoft.com/office/drawing/2014/main" id="{9EE3777A-0352-41BD-8DE5-A329876347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42225" y="4546601"/>
            <a:ext cx="431800" cy="63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401" name="Freeform 361">
            <a:extLst>
              <a:ext uri="{FF2B5EF4-FFF2-40B4-BE49-F238E27FC236}">
                <a16:creationId xmlns:a16="http://schemas.microsoft.com/office/drawing/2014/main" id="{71200E3A-7AD8-4B59-86F2-E8AE9AE1DB12}"/>
              </a:ext>
            </a:extLst>
          </p:cNvPr>
          <p:cNvSpPr>
            <a:spLocks/>
          </p:cNvSpPr>
          <p:nvPr/>
        </p:nvSpPr>
        <p:spPr bwMode="auto">
          <a:xfrm>
            <a:off x="6196014" y="4997452"/>
            <a:ext cx="242887" cy="614363"/>
          </a:xfrm>
          <a:custGeom>
            <a:avLst/>
            <a:gdLst>
              <a:gd name="T0" fmla="*/ 153 w 153"/>
              <a:gd name="T1" fmla="*/ 0 h 387"/>
              <a:gd name="T2" fmla="*/ 153 w 153"/>
              <a:gd name="T3" fmla="*/ 387 h 387"/>
              <a:gd name="T4" fmla="*/ 0 w 153"/>
              <a:gd name="T5" fmla="*/ 387 h 3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3" h="387">
                <a:moveTo>
                  <a:pt x="153" y="0"/>
                </a:moveTo>
                <a:lnTo>
                  <a:pt x="153" y="387"/>
                </a:lnTo>
                <a:lnTo>
                  <a:pt x="0" y="387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402" name="Rectangle 362">
            <a:extLst>
              <a:ext uri="{FF2B5EF4-FFF2-40B4-BE49-F238E27FC236}">
                <a16:creationId xmlns:a16="http://schemas.microsoft.com/office/drawing/2014/main" id="{E474E484-C507-4387-A36F-177D30EC1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8363" y="2286002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343403" name="Rectangle 363">
            <a:extLst>
              <a:ext uri="{FF2B5EF4-FFF2-40B4-BE49-F238E27FC236}">
                <a16:creationId xmlns:a16="http://schemas.microsoft.com/office/drawing/2014/main" id="{C0A29524-D9CE-4207-BC9C-D2DDE1DA2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6938" y="2286002"/>
            <a:ext cx="8335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3404" name="Rectangle 364">
            <a:extLst>
              <a:ext uri="{FF2B5EF4-FFF2-40B4-BE49-F238E27FC236}">
                <a16:creationId xmlns:a16="http://schemas.microsoft.com/office/drawing/2014/main" id="{8436C30B-49CB-4833-8606-4C51791EA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7900" y="2286002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/</a:t>
            </a:r>
            <a:endParaRPr lang="pt-BR" altLang="pt-BR"/>
          </a:p>
        </p:txBody>
      </p:sp>
      <p:sp>
        <p:nvSpPr>
          <p:cNvPr id="343405" name="Rectangle 365">
            <a:extLst>
              <a:ext uri="{FF2B5EF4-FFF2-40B4-BE49-F238E27FC236}">
                <a16:creationId xmlns:a16="http://schemas.microsoft.com/office/drawing/2014/main" id="{219F29FE-78EC-4599-AD5C-F70231FF1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6475" y="2286002"/>
            <a:ext cx="7694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3406" name="Rectangle 366">
            <a:extLst>
              <a:ext uri="{FF2B5EF4-FFF2-40B4-BE49-F238E27FC236}">
                <a16:creationId xmlns:a16="http://schemas.microsoft.com/office/drawing/2014/main" id="{E700B97A-FD8E-460C-B792-DA6D39C78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2286002"/>
            <a:ext cx="7694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pt-BR" altLang="pt-BR"/>
          </a:p>
        </p:txBody>
      </p:sp>
      <p:sp>
        <p:nvSpPr>
          <p:cNvPr id="343407" name="Line 367">
            <a:extLst>
              <a:ext uri="{FF2B5EF4-FFF2-40B4-BE49-F238E27FC236}">
                <a16:creationId xmlns:a16="http://schemas.microsoft.com/office/drawing/2014/main" id="{CB57F0CC-0A2F-45F9-91C7-210923A1D64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11727" y="5534025"/>
            <a:ext cx="74613" cy="1460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408" name="Line 368">
            <a:extLst>
              <a:ext uri="{FF2B5EF4-FFF2-40B4-BE49-F238E27FC236}">
                <a16:creationId xmlns:a16="http://schemas.microsoft.com/office/drawing/2014/main" id="{5F9F4FB5-0910-468F-9F6C-464EA816C70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21338" y="5534025"/>
            <a:ext cx="74612" cy="1460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409" name="Line 369">
            <a:extLst>
              <a:ext uri="{FF2B5EF4-FFF2-40B4-BE49-F238E27FC236}">
                <a16:creationId xmlns:a16="http://schemas.microsoft.com/office/drawing/2014/main" id="{E4E0FF9D-AF3D-40B7-B39C-09C9AC710C5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377" y="5607052"/>
            <a:ext cx="390525" cy="4763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410" name="Line 370">
            <a:extLst>
              <a:ext uri="{FF2B5EF4-FFF2-40B4-BE49-F238E27FC236}">
                <a16:creationId xmlns:a16="http://schemas.microsoft.com/office/drawing/2014/main" id="{9FBC6C4F-9E7E-437E-BF54-0458A03C387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2090" y="4229100"/>
            <a:ext cx="396875" cy="158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411" name="Line 371">
            <a:extLst>
              <a:ext uri="{FF2B5EF4-FFF2-40B4-BE49-F238E27FC236}">
                <a16:creationId xmlns:a16="http://schemas.microsoft.com/office/drawing/2014/main" id="{6148885B-0C39-4D5B-BA74-525FB6CB9D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4677" y="4484689"/>
            <a:ext cx="271463" cy="63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412" name="Line 372">
            <a:extLst>
              <a:ext uri="{FF2B5EF4-FFF2-40B4-BE49-F238E27FC236}">
                <a16:creationId xmlns:a16="http://schemas.microsoft.com/office/drawing/2014/main" id="{DB9BC63C-90A9-41C0-A289-DFD96E62347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59201" y="4400550"/>
            <a:ext cx="242888" cy="158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413" name="Line 373">
            <a:extLst>
              <a:ext uri="{FF2B5EF4-FFF2-40B4-BE49-F238E27FC236}">
                <a16:creationId xmlns:a16="http://schemas.microsoft.com/office/drawing/2014/main" id="{36FFF16A-75E5-43B3-82A0-78012D3954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4677" y="4059240"/>
            <a:ext cx="271463" cy="158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414" name="Freeform 374">
            <a:extLst>
              <a:ext uri="{FF2B5EF4-FFF2-40B4-BE49-F238E27FC236}">
                <a16:creationId xmlns:a16="http://schemas.microsoft.com/office/drawing/2014/main" id="{03422814-A501-46A6-90F4-5C156F4214E1}"/>
              </a:ext>
            </a:extLst>
          </p:cNvPr>
          <p:cNvSpPr>
            <a:spLocks/>
          </p:cNvSpPr>
          <p:nvPr/>
        </p:nvSpPr>
        <p:spPr bwMode="auto">
          <a:xfrm>
            <a:off x="1979614" y="3943352"/>
            <a:ext cx="52387" cy="60325"/>
          </a:xfrm>
          <a:custGeom>
            <a:avLst/>
            <a:gdLst>
              <a:gd name="T0" fmla="*/ 15 w 33"/>
              <a:gd name="T1" fmla="*/ 34 h 38"/>
              <a:gd name="T2" fmla="*/ 18 w 33"/>
              <a:gd name="T3" fmla="*/ 38 h 38"/>
              <a:gd name="T4" fmla="*/ 22 w 33"/>
              <a:gd name="T5" fmla="*/ 34 h 38"/>
              <a:gd name="T6" fmla="*/ 26 w 33"/>
              <a:gd name="T7" fmla="*/ 34 h 38"/>
              <a:gd name="T8" fmla="*/ 26 w 33"/>
              <a:gd name="T9" fmla="*/ 34 h 38"/>
              <a:gd name="T10" fmla="*/ 29 w 33"/>
              <a:gd name="T11" fmla="*/ 31 h 38"/>
              <a:gd name="T12" fmla="*/ 29 w 33"/>
              <a:gd name="T13" fmla="*/ 31 h 38"/>
              <a:gd name="T14" fmla="*/ 33 w 33"/>
              <a:gd name="T15" fmla="*/ 27 h 38"/>
              <a:gd name="T16" fmla="*/ 33 w 33"/>
              <a:gd name="T17" fmla="*/ 23 h 38"/>
              <a:gd name="T18" fmla="*/ 33 w 33"/>
              <a:gd name="T19" fmla="*/ 23 h 38"/>
              <a:gd name="T20" fmla="*/ 33 w 33"/>
              <a:gd name="T21" fmla="*/ 19 h 38"/>
              <a:gd name="T22" fmla="*/ 33 w 33"/>
              <a:gd name="T23" fmla="*/ 15 h 38"/>
              <a:gd name="T24" fmla="*/ 33 w 33"/>
              <a:gd name="T25" fmla="*/ 11 h 38"/>
              <a:gd name="T26" fmla="*/ 33 w 33"/>
              <a:gd name="T27" fmla="*/ 11 h 38"/>
              <a:gd name="T28" fmla="*/ 29 w 33"/>
              <a:gd name="T29" fmla="*/ 8 h 38"/>
              <a:gd name="T30" fmla="*/ 29 w 33"/>
              <a:gd name="T31" fmla="*/ 8 h 38"/>
              <a:gd name="T32" fmla="*/ 26 w 33"/>
              <a:gd name="T33" fmla="*/ 4 h 38"/>
              <a:gd name="T34" fmla="*/ 26 w 33"/>
              <a:gd name="T35" fmla="*/ 4 h 38"/>
              <a:gd name="T36" fmla="*/ 22 w 33"/>
              <a:gd name="T37" fmla="*/ 0 h 38"/>
              <a:gd name="T38" fmla="*/ 18 w 33"/>
              <a:gd name="T39" fmla="*/ 0 h 38"/>
              <a:gd name="T40" fmla="*/ 15 w 33"/>
              <a:gd name="T41" fmla="*/ 0 h 38"/>
              <a:gd name="T42" fmla="*/ 15 w 33"/>
              <a:gd name="T43" fmla="*/ 0 h 38"/>
              <a:gd name="T44" fmla="*/ 11 w 33"/>
              <a:gd name="T45" fmla="*/ 0 h 38"/>
              <a:gd name="T46" fmla="*/ 7 w 33"/>
              <a:gd name="T47" fmla="*/ 4 h 38"/>
              <a:gd name="T48" fmla="*/ 7 w 33"/>
              <a:gd name="T49" fmla="*/ 4 h 38"/>
              <a:gd name="T50" fmla="*/ 4 w 33"/>
              <a:gd name="T51" fmla="*/ 8 h 38"/>
              <a:gd name="T52" fmla="*/ 4 w 33"/>
              <a:gd name="T53" fmla="*/ 8 h 38"/>
              <a:gd name="T54" fmla="*/ 0 w 33"/>
              <a:gd name="T55" fmla="*/ 11 h 38"/>
              <a:gd name="T56" fmla="*/ 0 w 33"/>
              <a:gd name="T57" fmla="*/ 11 h 38"/>
              <a:gd name="T58" fmla="*/ 0 w 33"/>
              <a:gd name="T59" fmla="*/ 15 h 38"/>
              <a:gd name="T60" fmla="*/ 0 w 33"/>
              <a:gd name="T61" fmla="*/ 19 h 38"/>
              <a:gd name="T62" fmla="*/ 0 w 33"/>
              <a:gd name="T63" fmla="*/ 23 h 38"/>
              <a:gd name="T64" fmla="*/ 0 w 33"/>
              <a:gd name="T65" fmla="*/ 23 h 38"/>
              <a:gd name="T66" fmla="*/ 0 w 33"/>
              <a:gd name="T67" fmla="*/ 27 h 38"/>
              <a:gd name="T68" fmla="*/ 4 w 33"/>
              <a:gd name="T69" fmla="*/ 31 h 38"/>
              <a:gd name="T70" fmla="*/ 4 w 33"/>
              <a:gd name="T71" fmla="*/ 31 h 38"/>
              <a:gd name="T72" fmla="*/ 7 w 33"/>
              <a:gd name="T73" fmla="*/ 34 h 38"/>
              <a:gd name="T74" fmla="*/ 7 w 33"/>
              <a:gd name="T75" fmla="*/ 34 h 38"/>
              <a:gd name="T76" fmla="*/ 11 w 33"/>
              <a:gd name="T77" fmla="*/ 34 h 38"/>
              <a:gd name="T78" fmla="*/ 15 w 33"/>
              <a:gd name="T79" fmla="*/ 38 h 38"/>
              <a:gd name="T80" fmla="*/ 15 w 33"/>
              <a:gd name="T81" fmla="*/ 38 h 38"/>
              <a:gd name="T82" fmla="*/ 15 w 33"/>
              <a:gd name="T83" fmla="*/ 38 h 38"/>
              <a:gd name="T84" fmla="*/ 15 w 33"/>
              <a:gd name="T85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3" h="38">
                <a:moveTo>
                  <a:pt x="15" y="34"/>
                </a:moveTo>
                <a:lnTo>
                  <a:pt x="18" y="38"/>
                </a:lnTo>
                <a:lnTo>
                  <a:pt x="22" y="34"/>
                </a:lnTo>
                <a:lnTo>
                  <a:pt x="26" y="34"/>
                </a:lnTo>
                <a:lnTo>
                  <a:pt x="26" y="34"/>
                </a:lnTo>
                <a:lnTo>
                  <a:pt x="29" y="31"/>
                </a:lnTo>
                <a:lnTo>
                  <a:pt x="29" y="31"/>
                </a:lnTo>
                <a:lnTo>
                  <a:pt x="33" y="27"/>
                </a:lnTo>
                <a:lnTo>
                  <a:pt x="33" y="23"/>
                </a:lnTo>
                <a:lnTo>
                  <a:pt x="33" y="23"/>
                </a:lnTo>
                <a:lnTo>
                  <a:pt x="33" y="19"/>
                </a:lnTo>
                <a:lnTo>
                  <a:pt x="33" y="15"/>
                </a:lnTo>
                <a:lnTo>
                  <a:pt x="33" y="11"/>
                </a:lnTo>
                <a:lnTo>
                  <a:pt x="33" y="11"/>
                </a:lnTo>
                <a:lnTo>
                  <a:pt x="29" y="8"/>
                </a:lnTo>
                <a:lnTo>
                  <a:pt x="29" y="8"/>
                </a:lnTo>
                <a:lnTo>
                  <a:pt x="26" y="4"/>
                </a:lnTo>
                <a:lnTo>
                  <a:pt x="26" y="4"/>
                </a:lnTo>
                <a:lnTo>
                  <a:pt x="22" y="0"/>
                </a:lnTo>
                <a:lnTo>
                  <a:pt x="18" y="0"/>
                </a:lnTo>
                <a:lnTo>
                  <a:pt x="15" y="0"/>
                </a:lnTo>
                <a:lnTo>
                  <a:pt x="15" y="0"/>
                </a:lnTo>
                <a:lnTo>
                  <a:pt x="11" y="0"/>
                </a:lnTo>
                <a:lnTo>
                  <a:pt x="7" y="4"/>
                </a:lnTo>
                <a:lnTo>
                  <a:pt x="7" y="4"/>
                </a:lnTo>
                <a:lnTo>
                  <a:pt x="4" y="8"/>
                </a:lnTo>
                <a:lnTo>
                  <a:pt x="4" y="8"/>
                </a:lnTo>
                <a:lnTo>
                  <a:pt x="0" y="11"/>
                </a:lnTo>
                <a:lnTo>
                  <a:pt x="0" y="11"/>
                </a:lnTo>
                <a:lnTo>
                  <a:pt x="0" y="15"/>
                </a:lnTo>
                <a:lnTo>
                  <a:pt x="0" y="19"/>
                </a:lnTo>
                <a:lnTo>
                  <a:pt x="0" y="23"/>
                </a:lnTo>
                <a:lnTo>
                  <a:pt x="0" y="23"/>
                </a:lnTo>
                <a:lnTo>
                  <a:pt x="0" y="27"/>
                </a:lnTo>
                <a:lnTo>
                  <a:pt x="4" y="31"/>
                </a:lnTo>
                <a:lnTo>
                  <a:pt x="4" y="31"/>
                </a:lnTo>
                <a:lnTo>
                  <a:pt x="7" y="34"/>
                </a:lnTo>
                <a:lnTo>
                  <a:pt x="7" y="34"/>
                </a:lnTo>
                <a:lnTo>
                  <a:pt x="11" y="34"/>
                </a:lnTo>
                <a:lnTo>
                  <a:pt x="15" y="38"/>
                </a:lnTo>
                <a:lnTo>
                  <a:pt x="15" y="38"/>
                </a:lnTo>
                <a:lnTo>
                  <a:pt x="15" y="38"/>
                </a:lnTo>
                <a:lnTo>
                  <a:pt x="15" y="3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415" name="Freeform 375">
            <a:extLst>
              <a:ext uri="{FF2B5EF4-FFF2-40B4-BE49-F238E27FC236}">
                <a16:creationId xmlns:a16="http://schemas.microsoft.com/office/drawing/2014/main" id="{BC664815-C255-4391-A3A9-CB12CE2BFCFF}"/>
              </a:ext>
            </a:extLst>
          </p:cNvPr>
          <p:cNvSpPr>
            <a:spLocks/>
          </p:cNvSpPr>
          <p:nvPr/>
        </p:nvSpPr>
        <p:spPr bwMode="auto">
          <a:xfrm>
            <a:off x="3092450" y="2730502"/>
            <a:ext cx="50800" cy="55563"/>
          </a:xfrm>
          <a:custGeom>
            <a:avLst/>
            <a:gdLst>
              <a:gd name="T0" fmla="*/ 14 w 32"/>
              <a:gd name="T1" fmla="*/ 35 h 35"/>
              <a:gd name="T2" fmla="*/ 18 w 32"/>
              <a:gd name="T3" fmla="*/ 35 h 35"/>
              <a:gd name="T4" fmla="*/ 21 w 32"/>
              <a:gd name="T5" fmla="*/ 35 h 35"/>
              <a:gd name="T6" fmla="*/ 25 w 32"/>
              <a:gd name="T7" fmla="*/ 31 h 35"/>
              <a:gd name="T8" fmla="*/ 25 w 32"/>
              <a:gd name="T9" fmla="*/ 31 h 35"/>
              <a:gd name="T10" fmla="*/ 29 w 32"/>
              <a:gd name="T11" fmla="*/ 31 h 35"/>
              <a:gd name="T12" fmla="*/ 29 w 32"/>
              <a:gd name="T13" fmla="*/ 27 h 35"/>
              <a:gd name="T14" fmla="*/ 32 w 32"/>
              <a:gd name="T15" fmla="*/ 23 h 35"/>
              <a:gd name="T16" fmla="*/ 32 w 32"/>
              <a:gd name="T17" fmla="*/ 23 h 35"/>
              <a:gd name="T18" fmla="*/ 32 w 32"/>
              <a:gd name="T19" fmla="*/ 19 h 35"/>
              <a:gd name="T20" fmla="*/ 32 w 32"/>
              <a:gd name="T21" fmla="*/ 16 h 35"/>
              <a:gd name="T22" fmla="*/ 32 w 32"/>
              <a:gd name="T23" fmla="*/ 16 h 35"/>
              <a:gd name="T24" fmla="*/ 32 w 32"/>
              <a:gd name="T25" fmla="*/ 12 h 35"/>
              <a:gd name="T26" fmla="*/ 32 w 32"/>
              <a:gd name="T27" fmla="*/ 8 h 35"/>
              <a:gd name="T28" fmla="*/ 29 w 32"/>
              <a:gd name="T29" fmla="*/ 4 h 35"/>
              <a:gd name="T30" fmla="*/ 29 w 32"/>
              <a:gd name="T31" fmla="*/ 4 h 35"/>
              <a:gd name="T32" fmla="*/ 25 w 32"/>
              <a:gd name="T33" fmla="*/ 0 h 35"/>
              <a:gd name="T34" fmla="*/ 25 w 32"/>
              <a:gd name="T35" fmla="*/ 0 h 35"/>
              <a:gd name="T36" fmla="*/ 21 w 32"/>
              <a:gd name="T37" fmla="*/ 0 h 35"/>
              <a:gd name="T38" fmla="*/ 18 w 32"/>
              <a:gd name="T39" fmla="*/ 0 h 35"/>
              <a:gd name="T40" fmla="*/ 18 w 32"/>
              <a:gd name="T41" fmla="*/ 0 h 35"/>
              <a:gd name="T42" fmla="*/ 14 w 32"/>
              <a:gd name="T43" fmla="*/ 0 h 35"/>
              <a:gd name="T44" fmla="*/ 10 w 32"/>
              <a:gd name="T45" fmla="*/ 0 h 35"/>
              <a:gd name="T46" fmla="*/ 7 w 32"/>
              <a:gd name="T47" fmla="*/ 0 h 35"/>
              <a:gd name="T48" fmla="*/ 7 w 32"/>
              <a:gd name="T49" fmla="*/ 0 h 35"/>
              <a:gd name="T50" fmla="*/ 3 w 32"/>
              <a:gd name="T51" fmla="*/ 4 h 35"/>
              <a:gd name="T52" fmla="*/ 3 w 32"/>
              <a:gd name="T53" fmla="*/ 4 h 35"/>
              <a:gd name="T54" fmla="*/ 0 w 32"/>
              <a:gd name="T55" fmla="*/ 8 h 35"/>
              <a:gd name="T56" fmla="*/ 0 w 32"/>
              <a:gd name="T57" fmla="*/ 12 h 35"/>
              <a:gd name="T58" fmla="*/ 0 w 32"/>
              <a:gd name="T59" fmla="*/ 16 h 35"/>
              <a:gd name="T60" fmla="*/ 0 w 32"/>
              <a:gd name="T61" fmla="*/ 16 h 35"/>
              <a:gd name="T62" fmla="*/ 0 w 32"/>
              <a:gd name="T63" fmla="*/ 19 h 35"/>
              <a:gd name="T64" fmla="*/ 0 w 32"/>
              <a:gd name="T65" fmla="*/ 23 h 35"/>
              <a:gd name="T66" fmla="*/ 0 w 32"/>
              <a:gd name="T67" fmla="*/ 23 h 35"/>
              <a:gd name="T68" fmla="*/ 3 w 32"/>
              <a:gd name="T69" fmla="*/ 27 h 35"/>
              <a:gd name="T70" fmla="*/ 3 w 32"/>
              <a:gd name="T71" fmla="*/ 31 h 35"/>
              <a:gd name="T72" fmla="*/ 7 w 32"/>
              <a:gd name="T73" fmla="*/ 31 h 35"/>
              <a:gd name="T74" fmla="*/ 7 w 32"/>
              <a:gd name="T75" fmla="*/ 31 h 35"/>
              <a:gd name="T76" fmla="*/ 10 w 32"/>
              <a:gd name="T77" fmla="*/ 35 h 35"/>
              <a:gd name="T78" fmla="*/ 14 w 32"/>
              <a:gd name="T79" fmla="*/ 35 h 35"/>
              <a:gd name="T80" fmla="*/ 18 w 32"/>
              <a:gd name="T81" fmla="*/ 35 h 35"/>
              <a:gd name="T82" fmla="*/ 18 w 32"/>
              <a:gd name="T83" fmla="*/ 35 h 35"/>
              <a:gd name="T84" fmla="*/ 14 w 32"/>
              <a:gd name="T85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" h="35">
                <a:moveTo>
                  <a:pt x="14" y="35"/>
                </a:moveTo>
                <a:lnTo>
                  <a:pt x="18" y="35"/>
                </a:lnTo>
                <a:lnTo>
                  <a:pt x="21" y="35"/>
                </a:lnTo>
                <a:lnTo>
                  <a:pt x="25" y="31"/>
                </a:lnTo>
                <a:lnTo>
                  <a:pt x="25" y="31"/>
                </a:lnTo>
                <a:lnTo>
                  <a:pt x="29" y="31"/>
                </a:lnTo>
                <a:lnTo>
                  <a:pt x="29" y="27"/>
                </a:lnTo>
                <a:lnTo>
                  <a:pt x="32" y="23"/>
                </a:lnTo>
                <a:lnTo>
                  <a:pt x="32" y="23"/>
                </a:lnTo>
                <a:lnTo>
                  <a:pt x="32" y="19"/>
                </a:lnTo>
                <a:lnTo>
                  <a:pt x="32" y="16"/>
                </a:lnTo>
                <a:lnTo>
                  <a:pt x="32" y="16"/>
                </a:lnTo>
                <a:lnTo>
                  <a:pt x="32" y="12"/>
                </a:lnTo>
                <a:lnTo>
                  <a:pt x="32" y="8"/>
                </a:lnTo>
                <a:lnTo>
                  <a:pt x="29" y="4"/>
                </a:lnTo>
                <a:lnTo>
                  <a:pt x="29" y="4"/>
                </a:lnTo>
                <a:lnTo>
                  <a:pt x="25" y="0"/>
                </a:lnTo>
                <a:lnTo>
                  <a:pt x="25" y="0"/>
                </a:lnTo>
                <a:lnTo>
                  <a:pt x="21" y="0"/>
                </a:lnTo>
                <a:lnTo>
                  <a:pt x="18" y="0"/>
                </a:lnTo>
                <a:lnTo>
                  <a:pt x="18" y="0"/>
                </a:lnTo>
                <a:lnTo>
                  <a:pt x="14" y="0"/>
                </a:lnTo>
                <a:lnTo>
                  <a:pt x="10" y="0"/>
                </a:lnTo>
                <a:lnTo>
                  <a:pt x="7" y="0"/>
                </a:lnTo>
                <a:lnTo>
                  <a:pt x="7" y="0"/>
                </a:lnTo>
                <a:lnTo>
                  <a:pt x="3" y="4"/>
                </a:lnTo>
                <a:lnTo>
                  <a:pt x="3" y="4"/>
                </a:lnTo>
                <a:lnTo>
                  <a:pt x="0" y="8"/>
                </a:lnTo>
                <a:lnTo>
                  <a:pt x="0" y="12"/>
                </a:lnTo>
                <a:lnTo>
                  <a:pt x="0" y="16"/>
                </a:lnTo>
                <a:lnTo>
                  <a:pt x="0" y="16"/>
                </a:lnTo>
                <a:lnTo>
                  <a:pt x="0" y="19"/>
                </a:lnTo>
                <a:lnTo>
                  <a:pt x="0" y="23"/>
                </a:lnTo>
                <a:lnTo>
                  <a:pt x="0" y="23"/>
                </a:lnTo>
                <a:lnTo>
                  <a:pt x="3" y="27"/>
                </a:lnTo>
                <a:lnTo>
                  <a:pt x="3" y="31"/>
                </a:lnTo>
                <a:lnTo>
                  <a:pt x="7" y="31"/>
                </a:lnTo>
                <a:lnTo>
                  <a:pt x="7" y="31"/>
                </a:lnTo>
                <a:lnTo>
                  <a:pt x="10" y="35"/>
                </a:lnTo>
                <a:lnTo>
                  <a:pt x="14" y="35"/>
                </a:lnTo>
                <a:lnTo>
                  <a:pt x="18" y="35"/>
                </a:lnTo>
                <a:lnTo>
                  <a:pt x="18" y="35"/>
                </a:lnTo>
                <a:lnTo>
                  <a:pt x="14" y="3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416" name="Freeform 376">
            <a:extLst>
              <a:ext uri="{FF2B5EF4-FFF2-40B4-BE49-F238E27FC236}">
                <a16:creationId xmlns:a16="http://schemas.microsoft.com/office/drawing/2014/main" id="{1FFF9762-4355-4480-B165-04FCCE7D3F18}"/>
              </a:ext>
            </a:extLst>
          </p:cNvPr>
          <p:cNvSpPr>
            <a:spLocks/>
          </p:cNvSpPr>
          <p:nvPr/>
        </p:nvSpPr>
        <p:spPr bwMode="auto">
          <a:xfrm>
            <a:off x="4002090" y="3887790"/>
            <a:ext cx="1082675" cy="1724025"/>
          </a:xfrm>
          <a:custGeom>
            <a:avLst/>
            <a:gdLst>
              <a:gd name="T0" fmla="*/ 250 w 682"/>
              <a:gd name="T1" fmla="*/ 0 h 1086"/>
              <a:gd name="T2" fmla="*/ 0 w 682"/>
              <a:gd name="T3" fmla="*/ 0 h 1086"/>
              <a:gd name="T4" fmla="*/ 0 w 682"/>
              <a:gd name="T5" fmla="*/ 1086 h 1086"/>
              <a:gd name="T6" fmla="*/ 682 w 682"/>
              <a:gd name="T7" fmla="*/ 1086 h 1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2" h="1086">
                <a:moveTo>
                  <a:pt x="250" y="0"/>
                </a:moveTo>
                <a:lnTo>
                  <a:pt x="0" y="0"/>
                </a:lnTo>
                <a:lnTo>
                  <a:pt x="0" y="1086"/>
                </a:lnTo>
                <a:lnTo>
                  <a:pt x="682" y="1086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417" name="Freeform 377">
            <a:extLst>
              <a:ext uri="{FF2B5EF4-FFF2-40B4-BE49-F238E27FC236}">
                <a16:creationId xmlns:a16="http://schemas.microsoft.com/office/drawing/2014/main" id="{4105D57E-A9F3-4C5D-8C4A-67B6E7233AB9}"/>
              </a:ext>
            </a:extLst>
          </p:cNvPr>
          <p:cNvSpPr>
            <a:spLocks/>
          </p:cNvSpPr>
          <p:nvPr/>
        </p:nvSpPr>
        <p:spPr bwMode="auto">
          <a:xfrm>
            <a:off x="6415089" y="4972052"/>
            <a:ext cx="52387" cy="55563"/>
          </a:xfrm>
          <a:custGeom>
            <a:avLst/>
            <a:gdLst>
              <a:gd name="T0" fmla="*/ 15 w 33"/>
              <a:gd name="T1" fmla="*/ 35 h 35"/>
              <a:gd name="T2" fmla="*/ 18 w 33"/>
              <a:gd name="T3" fmla="*/ 35 h 35"/>
              <a:gd name="T4" fmla="*/ 22 w 33"/>
              <a:gd name="T5" fmla="*/ 35 h 35"/>
              <a:gd name="T6" fmla="*/ 26 w 33"/>
              <a:gd name="T7" fmla="*/ 35 h 35"/>
              <a:gd name="T8" fmla="*/ 26 w 33"/>
              <a:gd name="T9" fmla="*/ 31 h 35"/>
              <a:gd name="T10" fmla="*/ 29 w 33"/>
              <a:gd name="T11" fmla="*/ 31 h 35"/>
              <a:gd name="T12" fmla="*/ 29 w 33"/>
              <a:gd name="T13" fmla="*/ 27 h 35"/>
              <a:gd name="T14" fmla="*/ 33 w 33"/>
              <a:gd name="T15" fmla="*/ 27 h 35"/>
              <a:gd name="T16" fmla="*/ 33 w 33"/>
              <a:gd name="T17" fmla="*/ 24 h 35"/>
              <a:gd name="T18" fmla="*/ 33 w 33"/>
              <a:gd name="T19" fmla="*/ 20 h 35"/>
              <a:gd name="T20" fmla="*/ 33 w 33"/>
              <a:gd name="T21" fmla="*/ 20 h 35"/>
              <a:gd name="T22" fmla="*/ 33 w 33"/>
              <a:gd name="T23" fmla="*/ 16 h 35"/>
              <a:gd name="T24" fmla="*/ 33 w 33"/>
              <a:gd name="T25" fmla="*/ 12 h 35"/>
              <a:gd name="T26" fmla="*/ 33 w 33"/>
              <a:gd name="T27" fmla="*/ 8 h 35"/>
              <a:gd name="T28" fmla="*/ 29 w 33"/>
              <a:gd name="T29" fmla="*/ 8 h 35"/>
              <a:gd name="T30" fmla="*/ 29 w 33"/>
              <a:gd name="T31" fmla="*/ 4 h 35"/>
              <a:gd name="T32" fmla="*/ 26 w 33"/>
              <a:gd name="T33" fmla="*/ 4 h 35"/>
              <a:gd name="T34" fmla="*/ 26 w 33"/>
              <a:gd name="T35" fmla="*/ 0 h 35"/>
              <a:gd name="T36" fmla="*/ 22 w 33"/>
              <a:gd name="T37" fmla="*/ 0 h 35"/>
              <a:gd name="T38" fmla="*/ 18 w 33"/>
              <a:gd name="T39" fmla="*/ 0 h 35"/>
              <a:gd name="T40" fmla="*/ 15 w 33"/>
              <a:gd name="T41" fmla="*/ 0 h 35"/>
              <a:gd name="T42" fmla="*/ 15 w 33"/>
              <a:gd name="T43" fmla="*/ 0 h 35"/>
              <a:gd name="T44" fmla="*/ 11 w 33"/>
              <a:gd name="T45" fmla="*/ 0 h 35"/>
              <a:gd name="T46" fmla="*/ 8 w 33"/>
              <a:gd name="T47" fmla="*/ 0 h 35"/>
              <a:gd name="T48" fmla="*/ 8 w 33"/>
              <a:gd name="T49" fmla="*/ 4 h 35"/>
              <a:gd name="T50" fmla="*/ 4 w 33"/>
              <a:gd name="T51" fmla="*/ 4 h 35"/>
              <a:gd name="T52" fmla="*/ 4 w 33"/>
              <a:gd name="T53" fmla="*/ 8 h 35"/>
              <a:gd name="T54" fmla="*/ 0 w 33"/>
              <a:gd name="T55" fmla="*/ 8 h 35"/>
              <a:gd name="T56" fmla="*/ 0 w 33"/>
              <a:gd name="T57" fmla="*/ 12 h 35"/>
              <a:gd name="T58" fmla="*/ 0 w 33"/>
              <a:gd name="T59" fmla="*/ 16 h 35"/>
              <a:gd name="T60" fmla="*/ 0 w 33"/>
              <a:gd name="T61" fmla="*/ 20 h 35"/>
              <a:gd name="T62" fmla="*/ 0 w 33"/>
              <a:gd name="T63" fmla="*/ 20 h 35"/>
              <a:gd name="T64" fmla="*/ 0 w 33"/>
              <a:gd name="T65" fmla="*/ 24 h 35"/>
              <a:gd name="T66" fmla="*/ 0 w 33"/>
              <a:gd name="T67" fmla="*/ 27 h 35"/>
              <a:gd name="T68" fmla="*/ 4 w 33"/>
              <a:gd name="T69" fmla="*/ 27 h 35"/>
              <a:gd name="T70" fmla="*/ 4 w 33"/>
              <a:gd name="T71" fmla="*/ 31 h 35"/>
              <a:gd name="T72" fmla="*/ 8 w 33"/>
              <a:gd name="T73" fmla="*/ 31 h 35"/>
              <a:gd name="T74" fmla="*/ 8 w 33"/>
              <a:gd name="T75" fmla="*/ 35 h 35"/>
              <a:gd name="T76" fmla="*/ 11 w 33"/>
              <a:gd name="T77" fmla="*/ 35 h 35"/>
              <a:gd name="T78" fmla="*/ 15 w 33"/>
              <a:gd name="T79" fmla="*/ 35 h 35"/>
              <a:gd name="T80" fmla="*/ 15 w 33"/>
              <a:gd name="T81" fmla="*/ 35 h 35"/>
              <a:gd name="T82" fmla="*/ 15 w 33"/>
              <a:gd name="T83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3" h="35">
                <a:moveTo>
                  <a:pt x="15" y="35"/>
                </a:moveTo>
                <a:lnTo>
                  <a:pt x="18" y="35"/>
                </a:lnTo>
                <a:lnTo>
                  <a:pt x="22" y="35"/>
                </a:lnTo>
                <a:lnTo>
                  <a:pt x="26" y="35"/>
                </a:lnTo>
                <a:lnTo>
                  <a:pt x="26" y="31"/>
                </a:lnTo>
                <a:lnTo>
                  <a:pt x="29" y="31"/>
                </a:lnTo>
                <a:lnTo>
                  <a:pt x="29" y="27"/>
                </a:lnTo>
                <a:lnTo>
                  <a:pt x="33" y="27"/>
                </a:lnTo>
                <a:lnTo>
                  <a:pt x="33" y="24"/>
                </a:lnTo>
                <a:lnTo>
                  <a:pt x="33" y="20"/>
                </a:lnTo>
                <a:lnTo>
                  <a:pt x="33" y="20"/>
                </a:lnTo>
                <a:lnTo>
                  <a:pt x="33" y="16"/>
                </a:lnTo>
                <a:lnTo>
                  <a:pt x="33" y="12"/>
                </a:lnTo>
                <a:lnTo>
                  <a:pt x="33" y="8"/>
                </a:lnTo>
                <a:lnTo>
                  <a:pt x="29" y="8"/>
                </a:lnTo>
                <a:lnTo>
                  <a:pt x="29" y="4"/>
                </a:lnTo>
                <a:lnTo>
                  <a:pt x="26" y="4"/>
                </a:lnTo>
                <a:lnTo>
                  <a:pt x="26" y="0"/>
                </a:lnTo>
                <a:lnTo>
                  <a:pt x="22" y="0"/>
                </a:lnTo>
                <a:lnTo>
                  <a:pt x="18" y="0"/>
                </a:lnTo>
                <a:lnTo>
                  <a:pt x="15" y="0"/>
                </a:lnTo>
                <a:lnTo>
                  <a:pt x="15" y="0"/>
                </a:lnTo>
                <a:lnTo>
                  <a:pt x="11" y="0"/>
                </a:lnTo>
                <a:lnTo>
                  <a:pt x="8" y="0"/>
                </a:lnTo>
                <a:lnTo>
                  <a:pt x="8" y="4"/>
                </a:lnTo>
                <a:lnTo>
                  <a:pt x="4" y="4"/>
                </a:lnTo>
                <a:lnTo>
                  <a:pt x="4" y="8"/>
                </a:lnTo>
                <a:lnTo>
                  <a:pt x="0" y="8"/>
                </a:lnTo>
                <a:lnTo>
                  <a:pt x="0" y="12"/>
                </a:lnTo>
                <a:lnTo>
                  <a:pt x="0" y="16"/>
                </a:lnTo>
                <a:lnTo>
                  <a:pt x="0" y="20"/>
                </a:lnTo>
                <a:lnTo>
                  <a:pt x="0" y="20"/>
                </a:lnTo>
                <a:lnTo>
                  <a:pt x="0" y="24"/>
                </a:lnTo>
                <a:lnTo>
                  <a:pt x="0" y="27"/>
                </a:lnTo>
                <a:lnTo>
                  <a:pt x="4" y="27"/>
                </a:lnTo>
                <a:lnTo>
                  <a:pt x="4" y="31"/>
                </a:lnTo>
                <a:lnTo>
                  <a:pt x="8" y="31"/>
                </a:lnTo>
                <a:lnTo>
                  <a:pt x="8" y="35"/>
                </a:lnTo>
                <a:lnTo>
                  <a:pt x="11" y="35"/>
                </a:lnTo>
                <a:lnTo>
                  <a:pt x="15" y="35"/>
                </a:lnTo>
                <a:lnTo>
                  <a:pt x="15" y="35"/>
                </a:lnTo>
                <a:lnTo>
                  <a:pt x="15" y="3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418" name="Freeform 378">
            <a:extLst>
              <a:ext uri="{FF2B5EF4-FFF2-40B4-BE49-F238E27FC236}">
                <a16:creationId xmlns:a16="http://schemas.microsoft.com/office/drawing/2014/main" id="{C9E60EE0-20DA-44C8-9B27-BAE0FC08153A}"/>
              </a:ext>
            </a:extLst>
          </p:cNvPr>
          <p:cNvSpPr>
            <a:spLocks/>
          </p:cNvSpPr>
          <p:nvPr/>
        </p:nvSpPr>
        <p:spPr bwMode="auto">
          <a:xfrm>
            <a:off x="8437564" y="4522790"/>
            <a:ext cx="52387" cy="53975"/>
          </a:xfrm>
          <a:custGeom>
            <a:avLst/>
            <a:gdLst>
              <a:gd name="T0" fmla="*/ 14 w 33"/>
              <a:gd name="T1" fmla="*/ 34 h 34"/>
              <a:gd name="T2" fmla="*/ 18 w 33"/>
              <a:gd name="T3" fmla="*/ 34 h 34"/>
              <a:gd name="T4" fmla="*/ 22 w 33"/>
              <a:gd name="T5" fmla="*/ 34 h 34"/>
              <a:gd name="T6" fmla="*/ 25 w 33"/>
              <a:gd name="T7" fmla="*/ 34 h 34"/>
              <a:gd name="T8" fmla="*/ 25 w 33"/>
              <a:gd name="T9" fmla="*/ 30 h 34"/>
              <a:gd name="T10" fmla="*/ 29 w 33"/>
              <a:gd name="T11" fmla="*/ 30 h 34"/>
              <a:gd name="T12" fmla="*/ 29 w 33"/>
              <a:gd name="T13" fmla="*/ 26 h 34"/>
              <a:gd name="T14" fmla="*/ 33 w 33"/>
              <a:gd name="T15" fmla="*/ 26 h 34"/>
              <a:gd name="T16" fmla="*/ 33 w 33"/>
              <a:gd name="T17" fmla="*/ 23 h 34"/>
              <a:gd name="T18" fmla="*/ 33 w 33"/>
              <a:gd name="T19" fmla="*/ 19 h 34"/>
              <a:gd name="T20" fmla="*/ 33 w 33"/>
              <a:gd name="T21" fmla="*/ 19 h 34"/>
              <a:gd name="T22" fmla="*/ 33 w 33"/>
              <a:gd name="T23" fmla="*/ 15 h 34"/>
              <a:gd name="T24" fmla="*/ 33 w 33"/>
              <a:gd name="T25" fmla="*/ 11 h 34"/>
              <a:gd name="T26" fmla="*/ 33 w 33"/>
              <a:gd name="T27" fmla="*/ 7 h 34"/>
              <a:gd name="T28" fmla="*/ 29 w 33"/>
              <a:gd name="T29" fmla="*/ 7 h 34"/>
              <a:gd name="T30" fmla="*/ 29 w 33"/>
              <a:gd name="T31" fmla="*/ 3 h 34"/>
              <a:gd name="T32" fmla="*/ 25 w 33"/>
              <a:gd name="T33" fmla="*/ 3 h 34"/>
              <a:gd name="T34" fmla="*/ 25 w 33"/>
              <a:gd name="T35" fmla="*/ 0 h 34"/>
              <a:gd name="T36" fmla="*/ 22 w 33"/>
              <a:gd name="T37" fmla="*/ 0 h 34"/>
              <a:gd name="T38" fmla="*/ 18 w 33"/>
              <a:gd name="T39" fmla="*/ 0 h 34"/>
              <a:gd name="T40" fmla="*/ 14 w 33"/>
              <a:gd name="T41" fmla="*/ 0 h 34"/>
              <a:gd name="T42" fmla="*/ 14 w 33"/>
              <a:gd name="T43" fmla="*/ 0 h 34"/>
              <a:gd name="T44" fmla="*/ 11 w 33"/>
              <a:gd name="T45" fmla="*/ 0 h 34"/>
              <a:gd name="T46" fmla="*/ 7 w 33"/>
              <a:gd name="T47" fmla="*/ 0 h 34"/>
              <a:gd name="T48" fmla="*/ 7 w 33"/>
              <a:gd name="T49" fmla="*/ 3 h 34"/>
              <a:gd name="T50" fmla="*/ 4 w 33"/>
              <a:gd name="T51" fmla="*/ 3 h 34"/>
              <a:gd name="T52" fmla="*/ 4 w 33"/>
              <a:gd name="T53" fmla="*/ 7 h 34"/>
              <a:gd name="T54" fmla="*/ 0 w 33"/>
              <a:gd name="T55" fmla="*/ 7 h 34"/>
              <a:gd name="T56" fmla="*/ 0 w 33"/>
              <a:gd name="T57" fmla="*/ 11 h 34"/>
              <a:gd name="T58" fmla="*/ 0 w 33"/>
              <a:gd name="T59" fmla="*/ 15 h 34"/>
              <a:gd name="T60" fmla="*/ 0 w 33"/>
              <a:gd name="T61" fmla="*/ 19 h 34"/>
              <a:gd name="T62" fmla="*/ 0 w 33"/>
              <a:gd name="T63" fmla="*/ 19 h 34"/>
              <a:gd name="T64" fmla="*/ 0 w 33"/>
              <a:gd name="T65" fmla="*/ 23 h 34"/>
              <a:gd name="T66" fmla="*/ 0 w 33"/>
              <a:gd name="T67" fmla="*/ 26 h 34"/>
              <a:gd name="T68" fmla="*/ 4 w 33"/>
              <a:gd name="T69" fmla="*/ 26 h 34"/>
              <a:gd name="T70" fmla="*/ 4 w 33"/>
              <a:gd name="T71" fmla="*/ 30 h 34"/>
              <a:gd name="T72" fmla="*/ 7 w 33"/>
              <a:gd name="T73" fmla="*/ 30 h 34"/>
              <a:gd name="T74" fmla="*/ 7 w 33"/>
              <a:gd name="T75" fmla="*/ 34 h 34"/>
              <a:gd name="T76" fmla="*/ 11 w 33"/>
              <a:gd name="T77" fmla="*/ 34 h 34"/>
              <a:gd name="T78" fmla="*/ 14 w 33"/>
              <a:gd name="T79" fmla="*/ 34 h 34"/>
              <a:gd name="T80" fmla="*/ 14 w 33"/>
              <a:gd name="T81" fmla="*/ 34 h 34"/>
              <a:gd name="T82" fmla="*/ 14 w 33"/>
              <a:gd name="T83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3" h="34">
                <a:moveTo>
                  <a:pt x="14" y="34"/>
                </a:moveTo>
                <a:lnTo>
                  <a:pt x="18" y="34"/>
                </a:lnTo>
                <a:lnTo>
                  <a:pt x="22" y="34"/>
                </a:lnTo>
                <a:lnTo>
                  <a:pt x="25" y="34"/>
                </a:lnTo>
                <a:lnTo>
                  <a:pt x="25" y="30"/>
                </a:lnTo>
                <a:lnTo>
                  <a:pt x="29" y="30"/>
                </a:lnTo>
                <a:lnTo>
                  <a:pt x="29" y="26"/>
                </a:lnTo>
                <a:lnTo>
                  <a:pt x="33" y="26"/>
                </a:lnTo>
                <a:lnTo>
                  <a:pt x="33" y="23"/>
                </a:lnTo>
                <a:lnTo>
                  <a:pt x="33" y="19"/>
                </a:lnTo>
                <a:lnTo>
                  <a:pt x="33" y="19"/>
                </a:lnTo>
                <a:lnTo>
                  <a:pt x="33" y="15"/>
                </a:lnTo>
                <a:lnTo>
                  <a:pt x="33" y="11"/>
                </a:lnTo>
                <a:lnTo>
                  <a:pt x="33" y="7"/>
                </a:lnTo>
                <a:lnTo>
                  <a:pt x="29" y="7"/>
                </a:lnTo>
                <a:lnTo>
                  <a:pt x="29" y="3"/>
                </a:lnTo>
                <a:lnTo>
                  <a:pt x="25" y="3"/>
                </a:lnTo>
                <a:lnTo>
                  <a:pt x="25" y="0"/>
                </a:lnTo>
                <a:lnTo>
                  <a:pt x="22" y="0"/>
                </a:lnTo>
                <a:lnTo>
                  <a:pt x="18" y="0"/>
                </a:lnTo>
                <a:lnTo>
                  <a:pt x="14" y="0"/>
                </a:lnTo>
                <a:lnTo>
                  <a:pt x="14" y="0"/>
                </a:lnTo>
                <a:lnTo>
                  <a:pt x="11" y="0"/>
                </a:lnTo>
                <a:lnTo>
                  <a:pt x="7" y="0"/>
                </a:lnTo>
                <a:lnTo>
                  <a:pt x="7" y="3"/>
                </a:lnTo>
                <a:lnTo>
                  <a:pt x="4" y="3"/>
                </a:lnTo>
                <a:lnTo>
                  <a:pt x="4" y="7"/>
                </a:lnTo>
                <a:lnTo>
                  <a:pt x="0" y="7"/>
                </a:lnTo>
                <a:lnTo>
                  <a:pt x="0" y="11"/>
                </a:lnTo>
                <a:lnTo>
                  <a:pt x="0" y="15"/>
                </a:lnTo>
                <a:lnTo>
                  <a:pt x="0" y="19"/>
                </a:lnTo>
                <a:lnTo>
                  <a:pt x="0" y="19"/>
                </a:lnTo>
                <a:lnTo>
                  <a:pt x="0" y="23"/>
                </a:lnTo>
                <a:lnTo>
                  <a:pt x="0" y="26"/>
                </a:lnTo>
                <a:lnTo>
                  <a:pt x="4" y="26"/>
                </a:lnTo>
                <a:lnTo>
                  <a:pt x="4" y="30"/>
                </a:lnTo>
                <a:lnTo>
                  <a:pt x="7" y="30"/>
                </a:lnTo>
                <a:lnTo>
                  <a:pt x="7" y="34"/>
                </a:lnTo>
                <a:lnTo>
                  <a:pt x="11" y="34"/>
                </a:lnTo>
                <a:lnTo>
                  <a:pt x="14" y="34"/>
                </a:lnTo>
                <a:lnTo>
                  <a:pt x="14" y="34"/>
                </a:lnTo>
                <a:lnTo>
                  <a:pt x="14" y="3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419" name="Freeform 379">
            <a:extLst>
              <a:ext uri="{FF2B5EF4-FFF2-40B4-BE49-F238E27FC236}">
                <a16:creationId xmlns:a16="http://schemas.microsoft.com/office/drawing/2014/main" id="{86D52E7E-BA2A-4F76-ACC7-0FE43AA2FEF2}"/>
              </a:ext>
            </a:extLst>
          </p:cNvPr>
          <p:cNvSpPr>
            <a:spLocks/>
          </p:cNvSpPr>
          <p:nvPr/>
        </p:nvSpPr>
        <p:spPr bwMode="auto">
          <a:xfrm>
            <a:off x="3978275" y="4546602"/>
            <a:ext cx="52388" cy="53975"/>
          </a:xfrm>
          <a:custGeom>
            <a:avLst/>
            <a:gdLst>
              <a:gd name="T0" fmla="*/ 15 w 33"/>
              <a:gd name="T1" fmla="*/ 34 h 34"/>
              <a:gd name="T2" fmla="*/ 18 w 33"/>
              <a:gd name="T3" fmla="*/ 34 h 34"/>
              <a:gd name="T4" fmla="*/ 22 w 33"/>
              <a:gd name="T5" fmla="*/ 34 h 34"/>
              <a:gd name="T6" fmla="*/ 26 w 33"/>
              <a:gd name="T7" fmla="*/ 31 h 34"/>
              <a:gd name="T8" fmla="*/ 26 w 33"/>
              <a:gd name="T9" fmla="*/ 31 h 34"/>
              <a:gd name="T10" fmla="*/ 29 w 33"/>
              <a:gd name="T11" fmla="*/ 31 h 34"/>
              <a:gd name="T12" fmla="*/ 29 w 33"/>
              <a:gd name="T13" fmla="*/ 27 h 34"/>
              <a:gd name="T14" fmla="*/ 33 w 33"/>
              <a:gd name="T15" fmla="*/ 23 h 34"/>
              <a:gd name="T16" fmla="*/ 33 w 33"/>
              <a:gd name="T17" fmla="*/ 23 h 34"/>
              <a:gd name="T18" fmla="*/ 33 w 33"/>
              <a:gd name="T19" fmla="*/ 19 h 34"/>
              <a:gd name="T20" fmla="*/ 33 w 33"/>
              <a:gd name="T21" fmla="*/ 15 h 34"/>
              <a:gd name="T22" fmla="*/ 33 w 33"/>
              <a:gd name="T23" fmla="*/ 15 h 34"/>
              <a:gd name="T24" fmla="*/ 33 w 33"/>
              <a:gd name="T25" fmla="*/ 11 h 34"/>
              <a:gd name="T26" fmla="*/ 33 w 33"/>
              <a:gd name="T27" fmla="*/ 8 h 34"/>
              <a:gd name="T28" fmla="*/ 29 w 33"/>
              <a:gd name="T29" fmla="*/ 8 h 34"/>
              <a:gd name="T30" fmla="*/ 29 w 33"/>
              <a:gd name="T31" fmla="*/ 4 h 34"/>
              <a:gd name="T32" fmla="*/ 26 w 33"/>
              <a:gd name="T33" fmla="*/ 0 h 34"/>
              <a:gd name="T34" fmla="*/ 26 w 33"/>
              <a:gd name="T35" fmla="*/ 0 h 34"/>
              <a:gd name="T36" fmla="*/ 22 w 33"/>
              <a:gd name="T37" fmla="*/ 0 h 34"/>
              <a:gd name="T38" fmla="*/ 18 w 33"/>
              <a:gd name="T39" fmla="*/ 0 h 34"/>
              <a:gd name="T40" fmla="*/ 15 w 33"/>
              <a:gd name="T41" fmla="*/ 0 h 34"/>
              <a:gd name="T42" fmla="*/ 15 w 33"/>
              <a:gd name="T43" fmla="*/ 0 h 34"/>
              <a:gd name="T44" fmla="*/ 11 w 33"/>
              <a:gd name="T45" fmla="*/ 0 h 34"/>
              <a:gd name="T46" fmla="*/ 8 w 33"/>
              <a:gd name="T47" fmla="*/ 0 h 34"/>
              <a:gd name="T48" fmla="*/ 8 w 33"/>
              <a:gd name="T49" fmla="*/ 0 h 34"/>
              <a:gd name="T50" fmla="*/ 4 w 33"/>
              <a:gd name="T51" fmla="*/ 4 h 34"/>
              <a:gd name="T52" fmla="*/ 4 w 33"/>
              <a:gd name="T53" fmla="*/ 8 h 34"/>
              <a:gd name="T54" fmla="*/ 0 w 33"/>
              <a:gd name="T55" fmla="*/ 8 h 34"/>
              <a:gd name="T56" fmla="*/ 0 w 33"/>
              <a:gd name="T57" fmla="*/ 11 h 34"/>
              <a:gd name="T58" fmla="*/ 0 w 33"/>
              <a:gd name="T59" fmla="*/ 15 h 34"/>
              <a:gd name="T60" fmla="*/ 0 w 33"/>
              <a:gd name="T61" fmla="*/ 15 h 34"/>
              <a:gd name="T62" fmla="*/ 0 w 33"/>
              <a:gd name="T63" fmla="*/ 19 h 34"/>
              <a:gd name="T64" fmla="*/ 0 w 33"/>
              <a:gd name="T65" fmla="*/ 23 h 34"/>
              <a:gd name="T66" fmla="*/ 0 w 33"/>
              <a:gd name="T67" fmla="*/ 23 h 34"/>
              <a:gd name="T68" fmla="*/ 4 w 33"/>
              <a:gd name="T69" fmla="*/ 27 h 34"/>
              <a:gd name="T70" fmla="*/ 4 w 33"/>
              <a:gd name="T71" fmla="*/ 31 h 34"/>
              <a:gd name="T72" fmla="*/ 8 w 33"/>
              <a:gd name="T73" fmla="*/ 31 h 34"/>
              <a:gd name="T74" fmla="*/ 8 w 33"/>
              <a:gd name="T75" fmla="*/ 31 h 34"/>
              <a:gd name="T76" fmla="*/ 11 w 33"/>
              <a:gd name="T77" fmla="*/ 34 h 34"/>
              <a:gd name="T78" fmla="*/ 15 w 33"/>
              <a:gd name="T79" fmla="*/ 34 h 34"/>
              <a:gd name="T80" fmla="*/ 15 w 33"/>
              <a:gd name="T81" fmla="*/ 34 h 34"/>
              <a:gd name="T82" fmla="*/ 15 w 33"/>
              <a:gd name="T83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3" h="34">
                <a:moveTo>
                  <a:pt x="15" y="34"/>
                </a:moveTo>
                <a:lnTo>
                  <a:pt x="18" y="34"/>
                </a:lnTo>
                <a:lnTo>
                  <a:pt x="22" y="34"/>
                </a:lnTo>
                <a:lnTo>
                  <a:pt x="26" y="31"/>
                </a:lnTo>
                <a:lnTo>
                  <a:pt x="26" y="31"/>
                </a:lnTo>
                <a:lnTo>
                  <a:pt x="29" y="31"/>
                </a:lnTo>
                <a:lnTo>
                  <a:pt x="29" y="27"/>
                </a:lnTo>
                <a:lnTo>
                  <a:pt x="33" y="23"/>
                </a:lnTo>
                <a:lnTo>
                  <a:pt x="33" y="23"/>
                </a:lnTo>
                <a:lnTo>
                  <a:pt x="33" y="19"/>
                </a:lnTo>
                <a:lnTo>
                  <a:pt x="33" y="15"/>
                </a:lnTo>
                <a:lnTo>
                  <a:pt x="33" y="15"/>
                </a:lnTo>
                <a:lnTo>
                  <a:pt x="33" y="11"/>
                </a:lnTo>
                <a:lnTo>
                  <a:pt x="33" y="8"/>
                </a:lnTo>
                <a:lnTo>
                  <a:pt x="29" y="8"/>
                </a:lnTo>
                <a:lnTo>
                  <a:pt x="29" y="4"/>
                </a:lnTo>
                <a:lnTo>
                  <a:pt x="26" y="0"/>
                </a:lnTo>
                <a:lnTo>
                  <a:pt x="26" y="0"/>
                </a:lnTo>
                <a:lnTo>
                  <a:pt x="22" y="0"/>
                </a:lnTo>
                <a:lnTo>
                  <a:pt x="18" y="0"/>
                </a:lnTo>
                <a:lnTo>
                  <a:pt x="15" y="0"/>
                </a:lnTo>
                <a:lnTo>
                  <a:pt x="15" y="0"/>
                </a:lnTo>
                <a:lnTo>
                  <a:pt x="11" y="0"/>
                </a:lnTo>
                <a:lnTo>
                  <a:pt x="8" y="0"/>
                </a:lnTo>
                <a:lnTo>
                  <a:pt x="8" y="0"/>
                </a:lnTo>
                <a:lnTo>
                  <a:pt x="4" y="4"/>
                </a:lnTo>
                <a:lnTo>
                  <a:pt x="4" y="8"/>
                </a:lnTo>
                <a:lnTo>
                  <a:pt x="0" y="8"/>
                </a:lnTo>
                <a:lnTo>
                  <a:pt x="0" y="11"/>
                </a:lnTo>
                <a:lnTo>
                  <a:pt x="0" y="15"/>
                </a:lnTo>
                <a:lnTo>
                  <a:pt x="0" y="15"/>
                </a:lnTo>
                <a:lnTo>
                  <a:pt x="0" y="19"/>
                </a:lnTo>
                <a:lnTo>
                  <a:pt x="0" y="23"/>
                </a:lnTo>
                <a:lnTo>
                  <a:pt x="0" y="23"/>
                </a:lnTo>
                <a:lnTo>
                  <a:pt x="4" y="27"/>
                </a:lnTo>
                <a:lnTo>
                  <a:pt x="4" y="31"/>
                </a:lnTo>
                <a:lnTo>
                  <a:pt x="8" y="31"/>
                </a:lnTo>
                <a:lnTo>
                  <a:pt x="8" y="31"/>
                </a:lnTo>
                <a:lnTo>
                  <a:pt x="11" y="34"/>
                </a:lnTo>
                <a:lnTo>
                  <a:pt x="15" y="34"/>
                </a:lnTo>
                <a:lnTo>
                  <a:pt x="15" y="34"/>
                </a:lnTo>
                <a:lnTo>
                  <a:pt x="15" y="3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420" name="Rectangle 380">
            <a:extLst>
              <a:ext uri="{FF2B5EF4-FFF2-40B4-BE49-F238E27FC236}">
                <a16:creationId xmlns:a16="http://schemas.microsoft.com/office/drawing/2014/main" id="{7CAB9789-D3A7-41F4-AC36-F4AC82291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2900" y="4679952"/>
            <a:ext cx="8335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3421" name="Rectangle 381">
            <a:extLst>
              <a:ext uri="{FF2B5EF4-FFF2-40B4-BE49-F238E27FC236}">
                <a16:creationId xmlns:a16="http://schemas.microsoft.com/office/drawing/2014/main" id="{C076DE33-3DA9-47AF-A976-FEA5DA33A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3863" y="4679952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3422" name="Rectangle 382">
            <a:extLst>
              <a:ext uri="{FF2B5EF4-FFF2-40B4-BE49-F238E27FC236}">
                <a16:creationId xmlns:a16="http://schemas.microsoft.com/office/drawing/2014/main" id="{99041BA4-6608-4C19-8DC7-65CF32811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1013" y="4679952"/>
            <a:ext cx="320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lang="pt-BR" altLang="pt-BR"/>
          </a:p>
        </p:txBody>
      </p:sp>
      <p:sp>
        <p:nvSpPr>
          <p:cNvPr id="343423" name="Rectangle 383">
            <a:extLst>
              <a:ext uri="{FF2B5EF4-FFF2-40B4-BE49-F238E27FC236}">
                <a16:creationId xmlns:a16="http://schemas.microsoft.com/office/drawing/2014/main" id="{B1C04737-6AC0-46D8-A7F3-F5C9D7DFB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9588" y="4679952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3424" name="Rectangle 384">
            <a:extLst>
              <a:ext uri="{FF2B5EF4-FFF2-40B4-BE49-F238E27FC236}">
                <a16:creationId xmlns:a16="http://schemas.microsoft.com/office/drawing/2014/main" id="{574B482B-C72C-46AD-AF3F-721AB4A8B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3090" y="4679950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3425" name="Rectangle 385">
            <a:extLst>
              <a:ext uri="{FF2B5EF4-FFF2-40B4-BE49-F238E27FC236}">
                <a16:creationId xmlns:a16="http://schemas.microsoft.com/office/drawing/2014/main" id="{AF2EBF67-E3F1-4502-83A5-8B641290B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8288" y="4821240"/>
            <a:ext cx="961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343426" name="Rectangle 386">
            <a:extLst>
              <a:ext uri="{FF2B5EF4-FFF2-40B4-BE49-F238E27FC236}">
                <a16:creationId xmlns:a16="http://schemas.microsoft.com/office/drawing/2014/main" id="{38533EED-FF3C-46FC-8A67-9648F7CB3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4013" y="4821240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3427" name="Rectangle 387">
            <a:extLst>
              <a:ext uri="{FF2B5EF4-FFF2-40B4-BE49-F238E27FC236}">
                <a16:creationId xmlns:a16="http://schemas.microsoft.com/office/drawing/2014/main" id="{649091F2-6B7C-4183-A03D-3521057EB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7514" y="4821240"/>
            <a:ext cx="961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343428" name="Rectangle 388">
            <a:extLst>
              <a:ext uri="{FF2B5EF4-FFF2-40B4-BE49-F238E27FC236}">
                <a16:creationId xmlns:a16="http://schemas.microsoft.com/office/drawing/2014/main" id="{EAED1B97-9B9C-4EF3-8F91-8EC90EC93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3238" y="4821240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pt-BR" altLang="pt-BR"/>
          </a:p>
        </p:txBody>
      </p:sp>
      <p:sp>
        <p:nvSpPr>
          <p:cNvPr id="343429" name="Rectangle 389">
            <a:extLst>
              <a:ext uri="{FF2B5EF4-FFF2-40B4-BE49-F238E27FC236}">
                <a16:creationId xmlns:a16="http://schemas.microsoft.com/office/drawing/2014/main" id="{27AE04FE-0329-4B54-B4DC-B4B5F921A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56738" y="4821240"/>
            <a:ext cx="3847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3430" name="Rectangle 390">
            <a:extLst>
              <a:ext uri="{FF2B5EF4-FFF2-40B4-BE49-F238E27FC236}">
                <a16:creationId xmlns:a16="http://schemas.microsoft.com/office/drawing/2014/main" id="{670A81D4-354D-4026-BC7D-A51533969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1662" y="4821240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endParaRPr lang="pt-BR" altLang="pt-BR"/>
          </a:p>
        </p:txBody>
      </p:sp>
      <p:sp>
        <p:nvSpPr>
          <p:cNvPr id="343431" name="Line 391">
            <a:extLst>
              <a:ext uri="{FF2B5EF4-FFF2-40B4-BE49-F238E27FC236}">
                <a16:creationId xmlns:a16="http://schemas.microsoft.com/office/drawing/2014/main" id="{1DCAC6C0-B207-4994-9D8F-C70CEF9668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51838" y="4546601"/>
            <a:ext cx="355600" cy="63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432" name="Freeform 392">
            <a:extLst>
              <a:ext uri="{FF2B5EF4-FFF2-40B4-BE49-F238E27FC236}">
                <a16:creationId xmlns:a16="http://schemas.microsoft.com/office/drawing/2014/main" id="{63B254BC-9D61-42F8-A90B-3330AC7BFEC1}"/>
              </a:ext>
            </a:extLst>
          </p:cNvPr>
          <p:cNvSpPr>
            <a:spLocks/>
          </p:cNvSpPr>
          <p:nvPr/>
        </p:nvSpPr>
        <p:spPr bwMode="auto">
          <a:xfrm>
            <a:off x="8678865" y="4522790"/>
            <a:ext cx="58737" cy="53975"/>
          </a:xfrm>
          <a:custGeom>
            <a:avLst/>
            <a:gdLst>
              <a:gd name="T0" fmla="*/ 0 w 37"/>
              <a:gd name="T1" fmla="*/ 0 h 34"/>
              <a:gd name="T2" fmla="*/ 4 w 37"/>
              <a:gd name="T3" fmla="*/ 34 h 34"/>
              <a:gd name="T4" fmla="*/ 37 w 37"/>
              <a:gd name="T5" fmla="*/ 19 h 34"/>
              <a:gd name="T6" fmla="*/ 4 w 37"/>
              <a:gd name="T7" fmla="*/ 0 h 34"/>
              <a:gd name="T8" fmla="*/ 4 w 37"/>
              <a:gd name="T9" fmla="*/ 0 h 34"/>
              <a:gd name="T10" fmla="*/ 0 w 37"/>
              <a:gd name="T11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" h="34">
                <a:moveTo>
                  <a:pt x="0" y="0"/>
                </a:moveTo>
                <a:lnTo>
                  <a:pt x="4" y="34"/>
                </a:lnTo>
                <a:lnTo>
                  <a:pt x="37" y="19"/>
                </a:lnTo>
                <a:lnTo>
                  <a:pt x="4" y="0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3433" name="Rectangle 393">
            <a:extLst>
              <a:ext uri="{FF2B5EF4-FFF2-40B4-BE49-F238E27FC236}">
                <a16:creationId xmlns:a16="http://schemas.microsoft.com/office/drawing/2014/main" id="{493BCB40-DFD4-42F2-BF07-29CD2B7E3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2213" y="4467227"/>
            <a:ext cx="7694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/>
          </a:p>
        </p:txBody>
      </p:sp>
      <p:sp>
        <p:nvSpPr>
          <p:cNvPr id="343434" name="Rectangle 394">
            <a:extLst>
              <a:ext uri="{FF2B5EF4-FFF2-40B4-BE49-F238E27FC236}">
                <a16:creationId xmlns:a16="http://schemas.microsoft.com/office/drawing/2014/main" id="{1C4D6A2D-3601-4179-A338-A5400DEBE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0475" y="4467227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3435" name="Rectangle 395">
            <a:extLst>
              <a:ext uri="{FF2B5EF4-FFF2-40B4-BE49-F238E27FC236}">
                <a16:creationId xmlns:a16="http://schemas.microsoft.com/office/drawing/2014/main" id="{5868C2CE-8CF3-45BB-AEBE-C42AA31B5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3975" y="4467227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343436" name="Rectangle 396">
            <a:extLst>
              <a:ext uri="{FF2B5EF4-FFF2-40B4-BE49-F238E27FC236}">
                <a16:creationId xmlns:a16="http://schemas.microsoft.com/office/drawing/2014/main" id="{9F8648D9-0227-4996-8F92-4DFCD3D72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2713" y="4467227"/>
            <a:ext cx="3847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343437" name="Rectangle 397">
            <a:extLst>
              <a:ext uri="{FF2B5EF4-FFF2-40B4-BE49-F238E27FC236}">
                <a16:creationId xmlns:a16="http://schemas.microsoft.com/office/drawing/2014/main" id="{BE5A03B3-FDAD-47F5-AD60-D9176CE5F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6050" y="4467227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343438" name="Rectangle 398">
            <a:extLst>
              <a:ext uri="{FF2B5EF4-FFF2-40B4-BE49-F238E27FC236}">
                <a16:creationId xmlns:a16="http://schemas.microsoft.com/office/drawing/2014/main" id="{CD5D5B82-07C1-40EE-8BFA-114E62C8C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9550" y="446722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sp>
        <p:nvSpPr>
          <p:cNvPr id="343439" name="Rectangle 399">
            <a:extLst>
              <a:ext uri="{FF2B5EF4-FFF2-40B4-BE49-F238E27FC236}">
                <a16:creationId xmlns:a16="http://schemas.microsoft.com/office/drawing/2014/main" id="{AE2D2835-1596-4DA7-A904-A27A21ACE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1938" y="4467227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900" b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/>
          </a:p>
        </p:txBody>
      </p:sp>
      <p:grpSp>
        <p:nvGrpSpPr>
          <p:cNvPr id="343445" name="Group 405">
            <a:extLst>
              <a:ext uri="{FF2B5EF4-FFF2-40B4-BE49-F238E27FC236}">
                <a16:creationId xmlns:a16="http://schemas.microsoft.com/office/drawing/2014/main" id="{1C9AF4E6-07CC-4B1C-8935-8217EB291266}"/>
              </a:ext>
            </a:extLst>
          </p:cNvPr>
          <p:cNvGrpSpPr>
            <a:grpSpLocks/>
          </p:cNvGrpSpPr>
          <p:nvPr/>
        </p:nvGrpSpPr>
        <p:grpSpPr bwMode="auto">
          <a:xfrm>
            <a:off x="3867150" y="844550"/>
            <a:ext cx="6191250" cy="1651000"/>
            <a:chOff x="1716" y="532"/>
            <a:chExt cx="3900" cy="1040"/>
          </a:xfrm>
        </p:grpSpPr>
        <p:sp>
          <p:nvSpPr>
            <p:cNvPr id="343440" name="Text Box 400">
              <a:extLst>
                <a:ext uri="{FF2B5EF4-FFF2-40B4-BE49-F238E27FC236}">
                  <a16:creationId xmlns:a16="http://schemas.microsoft.com/office/drawing/2014/main" id="{4E10AF54-136B-4530-82F4-D0BA772E10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0" y="532"/>
              <a:ext cx="185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3200" u="sng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Registradores</a:t>
              </a:r>
            </a:p>
          </p:txBody>
        </p:sp>
        <p:sp>
          <p:nvSpPr>
            <p:cNvPr id="343441" name="Line 401">
              <a:extLst>
                <a:ext uri="{FF2B5EF4-FFF2-40B4-BE49-F238E27FC236}">
                  <a16:creationId xmlns:a16="http://schemas.microsoft.com/office/drawing/2014/main" id="{8DDF1DA9-390E-4485-81D2-451E720D88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16" y="930"/>
              <a:ext cx="1248" cy="64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43442" name="Line 402">
              <a:extLst>
                <a:ext uri="{FF2B5EF4-FFF2-40B4-BE49-F238E27FC236}">
                  <a16:creationId xmlns:a16="http://schemas.microsoft.com/office/drawing/2014/main" id="{8CF8B53E-AFF2-4C1C-BFC8-722928B714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888"/>
              <a:ext cx="1248" cy="64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43443" name="Line 403">
              <a:extLst>
                <a:ext uri="{FF2B5EF4-FFF2-40B4-BE49-F238E27FC236}">
                  <a16:creationId xmlns:a16="http://schemas.microsoft.com/office/drawing/2014/main" id="{9F50C57D-77CC-4D7A-8FB5-46D32697A9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8" y="894"/>
              <a:ext cx="468" cy="55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43444" name="Line 404">
              <a:extLst>
                <a:ext uri="{FF2B5EF4-FFF2-40B4-BE49-F238E27FC236}">
                  <a16:creationId xmlns:a16="http://schemas.microsoft.com/office/drawing/2014/main" id="{C9637CB4-EB2B-4AF9-AC77-311DE781E1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84" y="888"/>
              <a:ext cx="468" cy="55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3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7" name="Rectangle 3">
            <a:extLst>
              <a:ext uri="{FF2B5EF4-FFF2-40B4-BE49-F238E27FC236}">
                <a16:creationId xmlns:a16="http://schemas.microsoft.com/office/drawing/2014/main" id="{212146B0-B12F-4C68-990D-C79F2A371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600200"/>
            <a:ext cx="9906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95268" name="Group 4">
            <a:extLst>
              <a:ext uri="{FF2B5EF4-FFF2-40B4-BE49-F238E27FC236}">
                <a16:creationId xmlns:a16="http://schemas.microsoft.com/office/drawing/2014/main" id="{D589F995-1F53-41FE-956E-3D2BF67E3541}"/>
              </a:ext>
            </a:extLst>
          </p:cNvPr>
          <p:cNvGrpSpPr>
            <a:grpSpLocks/>
          </p:cNvGrpSpPr>
          <p:nvPr/>
        </p:nvGrpSpPr>
        <p:grpSpPr bwMode="auto">
          <a:xfrm>
            <a:off x="1776415" y="1735139"/>
            <a:ext cx="8523287" cy="4718050"/>
            <a:chOff x="2420" y="181"/>
            <a:chExt cx="3168" cy="1904"/>
          </a:xfrm>
        </p:grpSpPr>
        <p:grpSp>
          <p:nvGrpSpPr>
            <p:cNvPr id="395269" name="Group 5">
              <a:extLst>
                <a:ext uri="{FF2B5EF4-FFF2-40B4-BE49-F238E27FC236}">
                  <a16:creationId xmlns:a16="http://schemas.microsoft.com/office/drawing/2014/main" id="{08C7659B-2870-4C21-BA4D-839468D0AF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20" y="393"/>
              <a:ext cx="3128" cy="1638"/>
              <a:chOff x="2420" y="393"/>
              <a:chExt cx="3128" cy="1638"/>
            </a:xfrm>
          </p:grpSpPr>
          <p:sp>
            <p:nvSpPr>
              <p:cNvPr id="395270" name="Line 6">
                <a:extLst>
                  <a:ext uri="{FF2B5EF4-FFF2-40B4-BE49-F238E27FC236}">
                    <a16:creationId xmlns:a16="http://schemas.microsoft.com/office/drawing/2014/main" id="{304978EB-0603-473E-80B8-782A813A54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79" y="1467"/>
                <a:ext cx="123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271" name="Freeform 7">
                <a:extLst>
                  <a:ext uri="{FF2B5EF4-FFF2-40B4-BE49-F238E27FC236}">
                    <a16:creationId xmlns:a16="http://schemas.microsoft.com/office/drawing/2014/main" id="{F9412095-F12E-4610-A946-9849A69F74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4" y="1486"/>
                <a:ext cx="563" cy="334"/>
              </a:xfrm>
              <a:custGeom>
                <a:avLst/>
                <a:gdLst>
                  <a:gd name="T0" fmla="*/ 563 w 563"/>
                  <a:gd name="T1" fmla="*/ 332 h 334"/>
                  <a:gd name="T2" fmla="*/ 0 w 563"/>
                  <a:gd name="T3" fmla="*/ 334 h 334"/>
                  <a:gd name="T4" fmla="*/ 0 w 563"/>
                  <a:gd name="T5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3" h="334">
                    <a:moveTo>
                      <a:pt x="563" y="332"/>
                    </a:moveTo>
                    <a:lnTo>
                      <a:pt x="0" y="334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272" name="Freeform 8">
                <a:extLst>
                  <a:ext uri="{FF2B5EF4-FFF2-40B4-BE49-F238E27FC236}">
                    <a16:creationId xmlns:a16="http://schemas.microsoft.com/office/drawing/2014/main" id="{7047A4A1-50A9-4DF9-A620-D1B046D2A4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7" y="1647"/>
                <a:ext cx="80" cy="173"/>
              </a:xfrm>
              <a:custGeom>
                <a:avLst/>
                <a:gdLst>
                  <a:gd name="T0" fmla="*/ 80 w 80"/>
                  <a:gd name="T1" fmla="*/ 0 h 173"/>
                  <a:gd name="T2" fmla="*/ 40 w 80"/>
                  <a:gd name="T3" fmla="*/ 0 h 173"/>
                  <a:gd name="T4" fmla="*/ 40 w 80"/>
                  <a:gd name="T5" fmla="*/ 173 h 173"/>
                  <a:gd name="T6" fmla="*/ 0 w 80"/>
                  <a:gd name="T7" fmla="*/ 173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0" h="173">
                    <a:moveTo>
                      <a:pt x="80" y="0"/>
                    </a:moveTo>
                    <a:lnTo>
                      <a:pt x="40" y="0"/>
                    </a:lnTo>
                    <a:lnTo>
                      <a:pt x="40" y="173"/>
                    </a:lnTo>
                    <a:lnTo>
                      <a:pt x="0" y="173"/>
                    </a:lnTo>
                  </a:path>
                </a:pathLst>
              </a:custGeom>
              <a:noFill/>
              <a:ln w="1270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273" name="Line 9">
                <a:extLst>
                  <a:ext uri="{FF2B5EF4-FFF2-40B4-BE49-F238E27FC236}">
                    <a16:creationId xmlns:a16="http://schemas.microsoft.com/office/drawing/2014/main" id="{784436F5-1BDA-4993-9290-4AAE8AE85D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94" y="1394"/>
                <a:ext cx="40" cy="1"/>
              </a:xfrm>
              <a:prstGeom prst="line">
                <a:avLst/>
              </a:prstGeom>
              <a:noFill/>
              <a:ln w="635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274" name="Freeform 10">
                <a:extLst>
                  <a:ext uri="{FF2B5EF4-FFF2-40B4-BE49-F238E27FC236}">
                    <a16:creationId xmlns:a16="http://schemas.microsoft.com/office/drawing/2014/main" id="{51E623C5-1E30-46EA-9E63-84F59ECC8E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0" y="1384"/>
                <a:ext cx="17" cy="19"/>
              </a:xfrm>
              <a:custGeom>
                <a:avLst/>
                <a:gdLst>
                  <a:gd name="T0" fmla="*/ 0 w 17"/>
                  <a:gd name="T1" fmla="*/ 0 h 19"/>
                  <a:gd name="T2" fmla="*/ 0 w 17"/>
                  <a:gd name="T3" fmla="*/ 19 h 19"/>
                  <a:gd name="T4" fmla="*/ 17 w 17"/>
                  <a:gd name="T5" fmla="*/ 10 h 19"/>
                  <a:gd name="T6" fmla="*/ 0 w 17"/>
                  <a:gd name="T7" fmla="*/ 0 h 19"/>
                  <a:gd name="T8" fmla="*/ 0 w 17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9">
                    <a:moveTo>
                      <a:pt x="0" y="0"/>
                    </a:moveTo>
                    <a:lnTo>
                      <a:pt x="0" y="19"/>
                    </a:lnTo>
                    <a:lnTo>
                      <a:pt x="17" y="1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275" name="Freeform 11">
                <a:extLst>
                  <a:ext uri="{FF2B5EF4-FFF2-40B4-BE49-F238E27FC236}">
                    <a16:creationId xmlns:a16="http://schemas.microsoft.com/office/drawing/2014/main" id="{CB05CC86-F07A-44A7-98E3-0C75CECA11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0" y="614"/>
                <a:ext cx="2166" cy="415"/>
              </a:xfrm>
              <a:custGeom>
                <a:avLst/>
                <a:gdLst>
                  <a:gd name="T0" fmla="*/ 42 w 2166"/>
                  <a:gd name="T1" fmla="*/ 0 h 415"/>
                  <a:gd name="T2" fmla="*/ 0 w 2166"/>
                  <a:gd name="T3" fmla="*/ 2 h 415"/>
                  <a:gd name="T4" fmla="*/ 0 w 2166"/>
                  <a:gd name="T5" fmla="*/ 61 h 415"/>
                  <a:gd name="T6" fmla="*/ 2166 w 2166"/>
                  <a:gd name="T7" fmla="*/ 61 h 415"/>
                  <a:gd name="T8" fmla="*/ 2166 w 2166"/>
                  <a:gd name="T9" fmla="*/ 415 h 415"/>
                  <a:gd name="T10" fmla="*/ 1944 w 2166"/>
                  <a:gd name="T11" fmla="*/ 415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66" h="415">
                    <a:moveTo>
                      <a:pt x="42" y="0"/>
                    </a:moveTo>
                    <a:lnTo>
                      <a:pt x="0" y="2"/>
                    </a:lnTo>
                    <a:lnTo>
                      <a:pt x="0" y="61"/>
                    </a:lnTo>
                    <a:lnTo>
                      <a:pt x="2166" y="61"/>
                    </a:lnTo>
                    <a:lnTo>
                      <a:pt x="2166" y="415"/>
                    </a:lnTo>
                    <a:lnTo>
                      <a:pt x="1944" y="415"/>
                    </a:lnTo>
                  </a:path>
                </a:pathLst>
              </a:custGeom>
              <a:noFill/>
              <a:ln w="1270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276" name="Line 12">
                <a:extLst>
                  <a:ext uri="{FF2B5EF4-FFF2-40B4-BE49-F238E27FC236}">
                    <a16:creationId xmlns:a16="http://schemas.microsoft.com/office/drawing/2014/main" id="{4C7A3513-A1C4-4CE7-9EA6-0012B05A00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59" y="1394"/>
                <a:ext cx="146" cy="1"/>
              </a:xfrm>
              <a:prstGeom prst="line">
                <a:avLst/>
              </a:prstGeom>
              <a:noFill/>
              <a:ln w="635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277" name="Freeform 13">
                <a:extLst>
                  <a:ext uri="{FF2B5EF4-FFF2-40B4-BE49-F238E27FC236}">
                    <a16:creationId xmlns:a16="http://schemas.microsoft.com/office/drawing/2014/main" id="{37A22346-7F5C-46EF-A23A-7998ED9D25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1" y="1384"/>
                <a:ext cx="20" cy="19"/>
              </a:xfrm>
              <a:custGeom>
                <a:avLst/>
                <a:gdLst>
                  <a:gd name="T0" fmla="*/ 0 w 20"/>
                  <a:gd name="T1" fmla="*/ 0 h 19"/>
                  <a:gd name="T2" fmla="*/ 0 w 20"/>
                  <a:gd name="T3" fmla="*/ 19 h 19"/>
                  <a:gd name="T4" fmla="*/ 20 w 20"/>
                  <a:gd name="T5" fmla="*/ 10 h 19"/>
                  <a:gd name="T6" fmla="*/ 0 w 20"/>
                  <a:gd name="T7" fmla="*/ 0 h 19"/>
                  <a:gd name="T8" fmla="*/ 0 w 20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9">
                    <a:moveTo>
                      <a:pt x="0" y="0"/>
                    </a:moveTo>
                    <a:lnTo>
                      <a:pt x="0" y="19"/>
                    </a:lnTo>
                    <a:lnTo>
                      <a:pt x="20" y="1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278" name="Freeform 14">
                <a:extLst>
                  <a:ext uri="{FF2B5EF4-FFF2-40B4-BE49-F238E27FC236}">
                    <a16:creationId xmlns:a16="http://schemas.microsoft.com/office/drawing/2014/main" id="{E9353465-B20E-4DB5-99A7-3CF084538C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2" y="1484"/>
                <a:ext cx="20" cy="19"/>
              </a:xfrm>
              <a:custGeom>
                <a:avLst/>
                <a:gdLst>
                  <a:gd name="T0" fmla="*/ 0 w 20"/>
                  <a:gd name="T1" fmla="*/ 0 h 19"/>
                  <a:gd name="T2" fmla="*/ 2 w 20"/>
                  <a:gd name="T3" fmla="*/ 19 h 19"/>
                  <a:gd name="T4" fmla="*/ 20 w 20"/>
                  <a:gd name="T5" fmla="*/ 10 h 19"/>
                  <a:gd name="T6" fmla="*/ 2 w 20"/>
                  <a:gd name="T7" fmla="*/ 0 h 19"/>
                  <a:gd name="T8" fmla="*/ 2 w 20"/>
                  <a:gd name="T9" fmla="*/ 0 h 19"/>
                  <a:gd name="T10" fmla="*/ 0 w 20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19">
                    <a:moveTo>
                      <a:pt x="0" y="0"/>
                    </a:moveTo>
                    <a:lnTo>
                      <a:pt x="2" y="19"/>
                    </a:lnTo>
                    <a:lnTo>
                      <a:pt x="20" y="1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279" name="Freeform 15">
                <a:extLst>
                  <a:ext uri="{FF2B5EF4-FFF2-40B4-BE49-F238E27FC236}">
                    <a16:creationId xmlns:a16="http://schemas.microsoft.com/office/drawing/2014/main" id="{B2F0C1D9-7FAE-44A1-9851-E52BC33E43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211"/>
                <a:ext cx="67" cy="188"/>
              </a:xfrm>
              <a:custGeom>
                <a:avLst/>
                <a:gdLst>
                  <a:gd name="T0" fmla="*/ 67 w 67"/>
                  <a:gd name="T1" fmla="*/ 188 h 188"/>
                  <a:gd name="T2" fmla="*/ 67 w 67"/>
                  <a:gd name="T3" fmla="*/ 0 h 188"/>
                  <a:gd name="T4" fmla="*/ 0 w 67"/>
                  <a:gd name="T5" fmla="*/ 0 h 188"/>
                  <a:gd name="T6" fmla="*/ 0 w 67"/>
                  <a:gd name="T7" fmla="*/ 188 h 188"/>
                  <a:gd name="T8" fmla="*/ 67 w 67"/>
                  <a:gd name="T9" fmla="*/ 188 h 188"/>
                  <a:gd name="T10" fmla="*/ 67 w 67"/>
                  <a:gd name="T11" fmla="*/ 188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" h="188">
                    <a:moveTo>
                      <a:pt x="67" y="188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188"/>
                    </a:lnTo>
                    <a:lnTo>
                      <a:pt x="67" y="188"/>
                    </a:lnTo>
                    <a:lnTo>
                      <a:pt x="67" y="188"/>
                    </a:lnTo>
                    <a:close/>
                  </a:path>
                </a:pathLst>
              </a:custGeom>
              <a:solidFill>
                <a:srgbClr val="FBE2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280" name="Freeform 16">
                <a:extLst>
                  <a:ext uri="{FF2B5EF4-FFF2-40B4-BE49-F238E27FC236}">
                    <a16:creationId xmlns:a16="http://schemas.microsoft.com/office/drawing/2014/main" id="{78871A13-ECA6-48F5-86FB-9EC7B7D290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211"/>
                <a:ext cx="67" cy="188"/>
              </a:xfrm>
              <a:custGeom>
                <a:avLst/>
                <a:gdLst>
                  <a:gd name="T0" fmla="*/ 67 w 67"/>
                  <a:gd name="T1" fmla="*/ 188 h 188"/>
                  <a:gd name="T2" fmla="*/ 67 w 67"/>
                  <a:gd name="T3" fmla="*/ 0 h 188"/>
                  <a:gd name="T4" fmla="*/ 0 w 67"/>
                  <a:gd name="T5" fmla="*/ 0 h 188"/>
                  <a:gd name="T6" fmla="*/ 0 w 67"/>
                  <a:gd name="T7" fmla="*/ 188 h 188"/>
                  <a:gd name="T8" fmla="*/ 67 w 67"/>
                  <a:gd name="T9" fmla="*/ 188 h 188"/>
                  <a:gd name="T10" fmla="*/ 67 w 67"/>
                  <a:gd name="T11" fmla="*/ 188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" h="188">
                    <a:moveTo>
                      <a:pt x="67" y="188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188"/>
                    </a:lnTo>
                    <a:lnTo>
                      <a:pt x="67" y="188"/>
                    </a:lnTo>
                    <a:lnTo>
                      <a:pt x="67" y="188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281" name="Rectangle 17">
                <a:extLst>
                  <a:ext uri="{FF2B5EF4-FFF2-40B4-BE49-F238E27FC236}">
                    <a16:creationId xmlns:a16="http://schemas.microsoft.com/office/drawing/2014/main" id="{6DBE61A3-BE46-4D7F-B6D1-6F687FB4EA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7" y="1229"/>
                <a:ext cx="201" cy="42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282" name="Rectangle 18">
                <a:extLst>
                  <a:ext uri="{FF2B5EF4-FFF2-40B4-BE49-F238E27FC236}">
                    <a16:creationId xmlns:a16="http://schemas.microsoft.com/office/drawing/2014/main" id="{B880546F-A6F9-45C0-99F0-E116E60245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7" y="1229"/>
                <a:ext cx="201" cy="422"/>
              </a:xfrm>
              <a:prstGeom prst="rect">
                <a:avLst/>
              </a:prstGeom>
              <a:noFill/>
              <a:ln w="6350">
                <a:solidFill>
                  <a:srgbClr val="6666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283" name="Rectangle 19">
                <a:extLst>
                  <a:ext uri="{FF2B5EF4-FFF2-40B4-BE49-F238E27FC236}">
                    <a16:creationId xmlns:a16="http://schemas.microsoft.com/office/drawing/2014/main" id="{626D4D76-C6CD-48EB-B561-EB39CD57A4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" y="1229"/>
                <a:ext cx="204" cy="422"/>
              </a:xfrm>
              <a:prstGeom prst="rect">
                <a:avLst/>
              </a:prstGeom>
              <a:solidFill>
                <a:srgbClr val="FBE2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284" name="Rectangle 20">
                <a:extLst>
                  <a:ext uri="{FF2B5EF4-FFF2-40B4-BE49-F238E27FC236}">
                    <a16:creationId xmlns:a16="http://schemas.microsoft.com/office/drawing/2014/main" id="{A8058F50-EA2D-4C96-BF7F-7258DE2DC6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" y="1229"/>
                <a:ext cx="204" cy="422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285" name="Rectangle 21">
                <a:extLst>
                  <a:ext uri="{FF2B5EF4-FFF2-40B4-BE49-F238E27FC236}">
                    <a16:creationId xmlns:a16="http://schemas.microsoft.com/office/drawing/2014/main" id="{324C0FDD-C4B6-4733-92E2-1D45DC8D16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0" y="1395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286" name="Rectangle 22">
                <a:extLst>
                  <a:ext uri="{FF2B5EF4-FFF2-40B4-BE49-F238E27FC236}">
                    <a16:creationId xmlns:a16="http://schemas.microsoft.com/office/drawing/2014/main" id="{F4586BC8-C888-42A6-83F0-2493B6015B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0" y="1395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287" name="Rectangle 23">
                <a:extLst>
                  <a:ext uri="{FF2B5EF4-FFF2-40B4-BE49-F238E27FC236}">
                    <a16:creationId xmlns:a16="http://schemas.microsoft.com/office/drawing/2014/main" id="{DB496779-3E8E-47BF-A96B-4B6BF132F4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1" y="1395"/>
                <a:ext cx="19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288" name="Rectangle 24">
                <a:extLst>
                  <a:ext uri="{FF2B5EF4-FFF2-40B4-BE49-F238E27FC236}">
                    <a16:creationId xmlns:a16="http://schemas.microsoft.com/office/drawing/2014/main" id="{2F78D43F-C2C0-4469-9CCF-BABD341D5F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8" y="1395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289" name="Rectangle 25">
                <a:extLst>
                  <a:ext uri="{FF2B5EF4-FFF2-40B4-BE49-F238E27FC236}">
                    <a16:creationId xmlns:a16="http://schemas.microsoft.com/office/drawing/2014/main" id="{E9726CDE-6DC9-45ED-9B7D-76AA8AD546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8" y="1395"/>
                <a:ext cx="13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290" name="Rectangle 26">
                <a:extLst>
                  <a:ext uri="{FF2B5EF4-FFF2-40B4-BE49-F238E27FC236}">
                    <a16:creationId xmlns:a16="http://schemas.microsoft.com/office/drawing/2014/main" id="{D265F65A-AFAD-473D-8373-BDF09F209F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1" y="1395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291" name="Rectangle 27">
                <a:extLst>
                  <a:ext uri="{FF2B5EF4-FFF2-40B4-BE49-F238E27FC236}">
                    <a16:creationId xmlns:a16="http://schemas.microsoft.com/office/drawing/2014/main" id="{ABC44B49-A4DC-40EF-87B4-B9BD78545A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0" y="1395"/>
                <a:ext cx="19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292" name="Rectangle 28">
                <a:extLst>
                  <a:ext uri="{FF2B5EF4-FFF2-40B4-BE49-F238E27FC236}">
                    <a16:creationId xmlns:a16="http://schemas.microsoft.com/office/drawing/2014/main" id="{B08A0862-75AD-4CD6-A1E9-3D55E7C5B3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8" y="1395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293" name="Rectangle 29">
                <a:extLst>
                  <a:ext uri="{FF2B5EF4-FFF2-40B4-BE49-F238E27FC236}">
                    <a16:creationId xmlns:a16="http://schemas.microsoft.com/office/drawing/2014/main" id="{BCF0EC82-0208-442F-A478-073509813D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9" y="1395"/>
                <a:ext cx="8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294" name="Rectangle 30">
                <a:extLst>
                  <a:ext uri="{FF2B5EF4-FFF2-40B4-BE49-F238E27FC236}">
                    <a16:creationId xmlns:a16="http://schemas.microsoft.com/office/drawing/2014/main" id="{324D02BF-92D1-430D-B304-0CDD47759D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7" y="1395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o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295" name="Rectangle 31">
                <a:extLst>
                  <a:ext uri="{FF2B5EF4-FFF2-40B4-BE49-F238E27FC236}">
                    <a16:creationId xmlns:a16="http://schemas.microsoft.com/office/drawing/2014/main" id="{F692155B-B0F6-4180-AB0F-A4A9DB2702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6" y="1395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296" name="Rectangle 32">
                <a:extLst>
                  <a:ext uri="{FF2B5EF4-FFF2-40B4-BE49-F238E27FC236}">
                    <a16:creationId xmlns:a16="http://schemas.microsoft.com/office/drawing/2014/main" id="{C2D0E6F0-ADDD-4A87-BB9A-69B37A4786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7" y="1395"/>
                <a:ext cx="0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297" name="Rectangle 33">
                <a:extLst>
                  <a:ext uri="{FF2B5EF4-FFF2-40B4-BE49-F238E27FC236}">
                    <a16:creationId xmlns:a16="http://schemas.microsoft.com/office/drawing/2014/main" id="{D16E4F1A-6E44-4D49-BE5D-60C3939606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5" y="1439"/>
                <a:ext cx="32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298" name="Rectangle 34">
                <a:extLst>
                  <a:ext uri="{FF2B5EF4-FFF2-40B4-BE49-F238E27FC236}">
                    <a16:creationId xmlns:a16="http://schemas.microsoft.com/office/drawing/2014/main" id="{C401AB3F-B5E4-4D91-9B37-C5142D79CC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4" y="1439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299" name="Rectangle 35">
                <a:extLst>
                  <a:ext uri="{FF2B5EF4-FFF2-40B4-BE49-F238E27FC236}">
                    <a16:creationId xmlns:a16="http://schemas.microsoft.com/office/drawing/2014/main" id="{C6079DED-05F4-4252-A751-D809F4748B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5" y="1439"/>
                <a:ext cx="32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00" name="Rectangle 36">
                <a:extLst>
                  <a:ext uri="{FF2B5EF4-FFF2-40B4-BE49-F238E27FC236}">
                    <a16:creationId xmlns:a16="http://schemas.microsoft.com/office/drawing/2014/main" id="{7E312374-A217-49A8-A6CD-E7FBC57778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4" y="1439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o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01" name="Rectangle 37">
                <a:extLst>
                  <a:ext uri="{FF2B5EF4-FFF2-40B4-BE49-F238E27FC236}">
                    <a16:creationId xmlns:a16="http://schemas.microsoft.com/office/drawing/2014/main" id="{16B8E5E5-EB9E-430C-8642-08010CB41D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" y="1439"/>
                <a:ext cx="13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02" name="Rectangle 38">
                <a:extLst>
                  <a:ext uri="{FF2B5EF4-FFF2-40B4-BE49-F238E27FC236}">
                    <a16:creationId xmlns:a16="http://schemas.microsoft.com/office/drawing/2014/main" id="{CE89CC62-E63C-478B-9B65-8F25461563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6" y="1439"/>
                <a:ext cx="19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y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03" name="Rectangle 39">
                <a:extLst>
                  <a:ext uri="{FF2B5EF4-FFF2-40B4-BE49-F238E27FC236}">
                    <a16:creationId xmlns:a16="http://schemas.microsoft.com/office/drawing/2014/main" id="{A720CCDD-ACD5-419C-B724-550B05972C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2" y="1280"/>
                <a:ext cx="26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04" name="Rectangle 40">
                <a:extLst>
                  <a:ext uri="{FF2B5EF4-FFF2-40B4-BE49-F238E27FC236}">
                    <a16:creationId xmlns:a16="http://schemas.microsoft.com/office/drawing/2014/main" id="{E6028F0E-C0CC-48FA-AEFA-7C893D5C3B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5" y="1280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05" name="Rectangle 41">
                <a:extLst>
                  <a:ext uri="{FF2B5EF4-FFF2-40B4-BE49-F238E27FC236}">
                    <a16:creationId xmlns:a16="http://schemas.microsoft.com/office/drawing/2014/main" id="{44DC0EE3-8C34-4ED5-BE34-24F84C8F48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4" y="1280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06" name="Rectangle 42">
                <a:extLst>
                  <a:ext uri="{FF2B5EF4-FFF2-40B4-BE49-F238E27FC236}">
                    <a16:creationId xmlns:a16="http://schemas.microsoft.com/office/drawing/2014/main" id="{C2B1F3B9-B82E-4185-A4A6-8CC6BF7E13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6" y="1280"/>
                <a:ext cx="13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07" name="Rectangle 43">
                <a:extLst>
                  <a:ext uri="{FF2B5EF4-FFF2-40B4-BE49-F238E27FC236}">
                    <a16:creationId xmlns:a16="http://schemas.microsoft.com/office/drawing/2014/main" id="{B16FDDFB-B9DF-4D66-8E1C-1DE9FB2686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7" y="1280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08" name="Rectangle 44">
                <a:extLst>
                  <a:ext uri="{FF2B5EF4-FFF2-40B4-BE49-F238E27FC236}">
                    <a16:creationId xmlns:a16="http://schemas.microsoft.com/office/drawing/2014/main" id="{08FA8CAC-86B4-4FC1-996D-F4343D736A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8" y="1280"/>
                <a:ext cx="19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09" name="Rectangle 45">
                <a:extLst>
                  <a:ext uri="{FF2B5EF4-FFF2-40B4-BE49-F238E27FC236}">
                    <a16:creationId xmlns:a16="http://schemas.microsoft.com/office/drawing/2014/main" id="{EEF48BBA-4524-4FA4-9CCB-3634B886F3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5" y="1280"/>
                <a:ext cx="19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10" name="Rectangle 46">
                <a:extLst>
                  <a:ext uri="{FF2B5EF4-FFF2-40B4-BE49-F238E27FC236}">
                    <a16:creationId xmlns:a16="http://schemas.microsoft.com/office/drawing/2014/main" id="{AA990C68-27B6-48B6-8F32-444DA0126D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0" y="1342"/>
                <a:ext cx="202" cy="42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11" name="Rectangle 47">
                <a:extLst>
                  <a:ext uri="{FF2B5EF4-FFF2-40B4-BE49-F238E27FC236}">
                    <a16:creationId xmlns:a16="http://schemas.microsoft.com/office/drawing/2014/main" id="{FEC126ED-5CE6-49B7-BF3B-836CC51B8F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0" y="1342"/>
                <a:ext cx="202" cy="424"/>
              </a:xfrm>
              <a:prstGeom prst="rect">
                <a:avLst/>
              </a:prstGeom>
              <a:noFill/>
              <a:ln w="6350">
                <a:solidFill>
                  <a:srgbClr val="6666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12" name="Freeform 48">
                <a:extLst>
                  <a:ext uri="{FF2B5EF4-FFF2-40B4-BE49-F238E27FC236}">
                    <a16:creationId xmlns:a16="http://schemas.microsoft.com/office/drawing/2014/main" id="{ABBF9BF1-0370-40C0-BEE7-DFFF2BA782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2" y="1342"/>
                <a:ext cx="203" cy="424"/>
              </a:xfrm>
              <a:custGeom>
                <a:avLst/>
                <a:gdLst>
                  <a:gd name="T0" fmla="*/ 0 w 203"/>
                  <a:gd name="T1" fmla="*/ 422 h 424"/>
                  <a:gd name="T2" fmla="*/ 203 w 203"/>
                  <a:gd name="T3" fmla="*/ 424 h 424"/>
                  <a:gd name="T4" fmla="*/ 203 w 203"/>
                  <a:gd name="T5" fmla="*/ 0 h 424"/>
                  <a:gd name="T6" fmla="*/ 0 w 203"/>
                  <a:gd name="T7" fmla="*/ 0 h 424"/>
                  <a:gd name="T8" fmla="*/ 0 w 203"/>
                  <a:gd name="T9" fmla="*/ 422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3" h="424">
                    <a:moveTo>
                      <a:pt x="0" y="422"/>
                    </a:moveTo>
                    <a:lnTo>
                      <a:pt x="203" y="424"/>
                    </a:lnTo>
                    <a:lnTo>
                      <a:pt x="203" y="0"/>
                    </a:lnTo>
                    <a:lnTo>
                      <a:pt x="0" y="0"/>
                    </a:lnTo>
                    <a:lnTo>
                      <a:pt x="0" y="42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13" name="Freeform 49">
                <a:extLst>
                  <a:ext uri="{FF2B5EF4-FFF2-40B4-BE49-F238E27FC236}">
                    <a16:creationId xmlns:a16="http://schemas.microsoft.com/office/drawing/2014/main" id="{25D1832D-4C41-40A8-A15F-8D527990DA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2" y="1342"/>
                <a:ext cx="203" cy="424"/>
              </a:xfrm>
              <a:custGeom>
                <a:avLst/>
                <a:gdLst>
                  <a:gd name="T0" fmla="*/ 0 w 203"/>
                  <a:gd name="T1" fmla="*/ 422 h 424"/>
                  <a:gd name="T2" fmla="*/ 203 w 203"/>
                  <a:gd name="T3" fmla="*/ 424 h 424"/>
                  <a:gd name="T4" fmla="*/ 203 w 203"/>
                  <a:gd name="T5" fmla="*/ 0 h 424"/>
                  <a:gd name="T6" fmla="*/ 0 w 203"/>
                  <a:gd name="T7" fmla="*/ 0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3" h="424">
                    <a:moveTo>
                      <a:pt x="0" y="422"/>
                    </a:moveTo>
                    <a:lnTo>
                      <a:pt x="203" y="424"/>
                    </a:lnTo>
                    <a:lnTo>
                      <a:pt x="203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14" name="Freeform 50">
                <a:extLst>
                  <a:ext uri="{FF2B5EF4-FFF2-40B4-BE49-F238E27FC236}">
                    <a16:creationId xmlns:a16="http://schemas.microsoft.com/office/drawing/2014/main" id="{F8A46F10-53A1-48F8-A2FA-8EBCFDEC5E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2" y="1269"/>
                <a:ext cx="20" cy="17"/>
              </a:xfrm>
              <a:custGeom>
                <a:avLst/>
                <a:gdLst>
                  <a:gd name="T0" fmla="*/ 0 w 20"/>
                  <a:gd name="T1" fmla="*/ 0 h 17"/>
                  <a:gd name="T2" fmla="*/ 2 w 20"/>
                  <a:gd name="T3" fmla="*/ 17 h 17"/>
                  <a:gd name="T4" fmla="*/ 20 w 20"/>
                  <a:gd name="T5" fmla="*/ 9 h 17"/>
                  <a:gd name="T6" fmla="*/ 2 w 20"/>
                  <a:gd name="T7" fmla="*/ 0 h 17"/>
                  <a:gd name="T8" fmla="*/ 2 w 20"/>
                  <a:gd name="T9" fmla="*/ 0 h 17"/>
                  <a:gd name="T10" fmla="*/ 0 w 20"/>
                  <a:gd name="T1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17">
                    <a:moveTo>
                      <a:pt x="0" y="0"/>
                    </a:moveTo>
                    <a:lnTo>
                      <a:pt x="2" y="17"/>
                    </a:lnTo>
                    <a:lnTo>
                      <a:pt x="20" y="9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15" name="Freeform 51">
                <a:extLst>
                  <a:ext uri="{FF2B5EF4-FFF2-40B4-BE49-F238E27FC236}">
                    <a16:creationId xmlns:a16="http://schemas.microsoft.com/office/drawing/2014/main" id="{6920D495-C7EF-4160-9FED-6F7A6ECA8D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2" y="1591"/>
                <a:ext cx="20" cy="20"/>
              </a:xfrm>
              <a:custGeom>
                <a:avLst/>
                <a:gdLst>
                  <a:gd name="T0" fmla="*/ 0 w 20"/>
                  <a:gd name="T1" fmla="*/ 0 h 20"/>
                  <a:gd name="T2" fmla="*/ 2 w 20"/>
                  <a:gd name="T3" fmla="*/ 20 h 20"/>
                  <a:gd name="T4" fmla="*/ 20 w 20"/>
                  <a:gd name="T5" fmla="*/ 10 h 20"/>
                  <a:gd name="T6" fmla="*/ 2 w 20"/>
                  <a:gd name="T7" fmla="*/ 2 h 20"/>
                  <a:gd name="T8" fmla="*/ 2 w 20"/>
                  <a:gd name="T9" fmla="*/ 2 h 20"/>
                  <a:gd name="T10" fmla="*/ 0 w 20"/>
                  <a:gd name="T11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20">
                    <a:moveTo>
                      <a:pt x="0" y="0"/>
                    </a:moveTo>
                    <a:lnTo>
                      <a:pt x="2" y="20"/>
                    </a:lnTo>
                    <a:lnTo>
                      <a:pt x="20" y="1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16" name="Freeform 52">
                <a:extLst>
                  <a:ext uri="{FF2B5EF4-FFF2-40B4-BE49-F238E27FC236}">
                    <a16:creationId xmlns:a16="http://schemas.microsoft.com/office/drawing/2014/main" id="{48AF1931-E00F-4A70-9AD5-C957041E4A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1" y="812"/>
                <a:ext cx="183" cy="493"/>
              </a:xfrm>
              <a:custGeom>
                <a:avLst/>
                <a:gdLst>
                  <a:gd name="T0" fmla="*/ 183 w 183"/>
                  <a:gd name="T1" fmla="*/ 0 h 493"/>
                  <a:gd name="T2" fmla="*/ 0 w 183"/>
                  <a:gd name="T3" fmla="*/ 2 h 493"/>
                  <a:gd name="T4" fmla="*/ 0 w 183"/>
                  <a:gd name="T5" fmla="*/ 493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3" h="493">
                    <a:moveTo>
                      <a:pt x="183" y="0"/>
                    </a:moveTo>
                    <a:lnTo>
                      <a:pt x="0" y="2"/>
                    </a:lnTo>
                    <a:lnTo>
                      <a:pt x="0" y="493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17" name="Line 53">
                <a:extLst>
                  <a:ext uri="{FF2B5EF4-FFF2-40B4-BE49-F238E27FC236}">
                    <a16:creationId xmlns:a16="http://schemas.microsoft.com/office/drawing/2014/main" id="{5A408F44-9337-47D8-8A9D-415904C186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98" y="1029"/>
                <a:ext cx="66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18" name="Freeform 54">
                <a:extLst>
                  <a:ext uri="{FF2B5EF4-FFF2-40B4-BE49-F238E27FC236}">
                    <a16:creationId xmlns:a16="http://schemas.microsoft.com/office/drawing/2014/main" id="{FE400E3E-155B-418C-AFB7-F2D23F145B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9" y="739"/>
                <a:ext cx="117" cy="363"/>
              </a:xfrm>
              <a:custGeom>
                <a:avLst/>
                <a:gdLst>
                  <a:gd name="T0" fmla="*/ 0 w 117"/>
                  <a:gd name="T1" fmla="*/ 0 h 363"/>
                  <a:gd name="T2" fmla="*/ 0 w 117"/>
                  <a:gd name="T3" fmla="*/ 148 h 363"/>
                  <a:gd name="T4" fmla="*/ 38 w 117"/>
                  <a:gd name="T5" fmla="*/ 182 h 363"/>
                  <a:gd name="T6" fmla="*/ 0 w 117"/>
                  <a:gd name="T7" fmla="*/ 217 h 363"/>
                  <a:gd name="T8" fmla="*/ 0 w 117"/>
                  <a:gd name="T9" fmla="*/ 363 h 363"/>
                  <a:gd name="T10" fmla="*/ 117 w 117"/>
                  <a:gd name="T11" fmla="*/ 253 h 363"/>
                  <a:gd name="T12" fmla="*/ 117 w 117"/>
                  <a:gd name="T13" fmla="*/ 111 h 363"/>
                  <a:gd name="T14" fmla="*/ 0 w 117"/>
                  <a:gd name="T15" fmla="*/ 2 h 363"/>
                  <a:gd name="T16" fmla="*/ 0 w 117"/>
                  <a:gd name="T17" fmla="*/ 2 h 363"/>
                  <a:gd name="T18" fmla="*/ 0 w 117"/>
                  <a:gd name="T19" fmla="*/ 0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7" h="363">
                    <a:moveTo>
                      <a:pt x="0" y="0"/>
                    </a:moveTo>
                    <a:lnTo>
                      <a:pt x="0" y="148"/>
                    </a:lnTo>
                    <a:lnTo>
                      <a:pt x="38" y="182"/>
                    </a:lnTo>
                    <a:lnTo>
                      <a:pt x="0" y="217"/>
                    </a:lnTo>
                    <a:lnTo>
                      <a:pt x="0" y="363"/>
                    </a:lnTo>
                    <a:lnTo>
                      <a:pt x="117" y="253"/>
                    </a:lnTo>
                    <a:lnTo>
                      <a:pt x="117" y="11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E2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19" name="Freeform 55">
                <a:extLst>
                  <a:ext uri="{FF2B5EF4-FFF2-40B4-BE49-F238E27FC236}">
                    <a16:creationId xmlns:a16="http://schemas.microsoft.com/office/drawing/2014/main" id="{978E1FD6-9B41-4C44-A9DA-9C7D27B5D7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9" y="739"/>
                <a:ext cx="117" cy="363"/>
              </a:xfrm>
              <a:custGeom>
                <a:avLst/>
                <a:gdLst>
                  <a:gd name="T0" fmla="*/ 0 w 117"/>
                  <a:gd name="T1" fmla="*/ 0 h 363"/>
                  <a:gd name="T2" fmla="*/ 0 w 117"/>
                  <a:gd name="T3" fmla="*/ 148 h 363"/>
                  <a:gd name="T4" fmla="*/ 38 w 117"/>
                  <a:gd name="T5" fmla="*/ 182 h 363"/>
                  <a:gd name="T6" fmla="*/ 0 w 117"/>
                  <a:gd name="T7" fmla="*/ 217 h 363"/>
                  <a:gd name="T8" fmla="*/ 0 w 117"/>
                  <a:gd name="T9" fmla="*/ 363 h 363"/>
                  <a:gd name="T10" fmla="*/ 117 w 117"/>
                  <a:gd name="T11" fmla="*/ 253 h 363"/>
                  <a:gd name="T12" fmla="*/ 117 w 117"/>
                  <a:gd name="T13" fmla="*/ 111 h 363"/>
                  <a:gd name="T14" fmla="*/ 0 w 117"/>
                  <a:gd name="T15" fmla="*/ 2 h 363"/>
                  <a:gd name="T16" fmla="*/ 0 w 117"/>
                  <a:gd name="T17" fmla="*/ 2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7" h="363">
                    <a:moveTo>
                      <a:pt x="0" y="0"/>
                    </a:moveTo>
                    <a:lnTo>
                      <a:pt x="0" y="148"/>
                    </a:lnTo>
                    <a:lnTo>
                      <a:pt x="38" y="182"/>
                    </a:lnTo>
                    <a:lnTo>
                      <a:pt x="0" y="217"/>
                    </a:lnTo>
                    <a:lnTo>
                      <a:pt x="0" y="363"/>
                    </a:lnTo>
                    <a:lnTo>
                      <a:pt x="117" y="253"/>
                    </a:lnTo>
                    <a:lnTo>
                      <a:pt x="117" y="111"/>
                    </a:lnTo>
                    <a:lnTo>
                      <a:pt x="0" y="2"/>
                    </a:lnTo>
                    <a:lnTo>
                      <a:pt x="0" y="2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20" name="Freeform 56">
                <a:extLst>
                  <a:ext uri="{FF2B5EF4-FFF2-40B4-BE49-F238E27FC236}">
                    <a16:creationId xmlns:a16="http://schemas.microsoft.com/office/drawing/2014/main" id="{23C7FD8A-4648-4FAF-95E7-22FF7D0B6A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2" y="1457"/>
                <a:ext cx="20" cy="19"/>
              </a:xfrm>
              <a:custGeom>
                <a:avLst/>
                <a:gdLst>
                  <a:gd name="T0" fmla="*/ 0 w 20"/>
                  <a:gd name="T1" fmla="*/ 0 h 19"/>
                  <a:gd name="T2" fmla="*/ 0 w 20"/>
                  <a:gd name="T3" fmla="*/ 19 h 19"/>
                  <a:gd name="T4" fmla="*/ 20 w 20"/>
                  <a:gd name="T5" fmla="*/ 10 h 19"/>
                  <a:gd name="T6" fmla="*/ 0 w 20"/>
                  <a:gd name="T7" fmla="*/ 2 h 19"/>
                  <a:gd name="T8" fmla="*/ 0 w 20"/>
                  <a:gd name="T9" fmla="*/ 2 h 19"/>
                  <a:gd name="T10" fmla="*/ 0 w 20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19">
                    <a:moveTo>
                      <a:pt x="0" y="0"/>
                    </a:moveTo>
                    <a:lnTo>
                      <a:pt x="0" y="19"/>
                    </a:lnTo>
                    <a:lnTo>
                      <a:pt x="20" y="1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21" name="Freeform 57">
                <a:extLst>
                  <a:ext uri="{FF2B5EF4-FFF2-40B4-BE49-F238E27FC236}">
                    <a16:creationId xmlns:a16="http://schemas.microsoft.com/office/drawing/2014/main" id="{FBA0F829-E355-4749-9C9E-E5F90E9E5A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2" y="1618"/>
                <a:ext cx="20" cy="20"/>
              </a:xfrm>
              <a:custGeom>
                <a:avLst/>
                <a:gdLst>
                  <a:gd name="T0" fmla="*/ 0 w 20"/>
                  <a:gd name="T1" fmla="*/ 0 h 20"/>
                  <a:gd name="T2" fmla="*/ 0 w 20"/>
                  <a:gd name="T3" fmla="*/ 20 h 20"/>
                  <a:gd name="T4" fmla="*/ 20 w 20"/>
                  <a:gd name="T5" fmla="*/ 10 h 20"/>
                  <a:gd name="T6" fmla="*/ 0 w 20"/>
                  <a:gd name="T7" fmla="*/ 2 h 20"/>
                  <a:gd name="T8" fmla="*/ 0 w 20"/>
                  <a:gd name="T9" fmla="*/ 2 h 20"/>
                  <a:gd name="T10" fmla="*/ 0 w 20"/>
                  <a:gd name="T11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20">
                    <a:moveTo>
                      <a:pt x="0" y="0"/>
                    </a:moveTo>
                    <a:lnTo>
                      <a:pt x="0" y="20"/>
                    </a:lnTo>
                    <a:lnTo>
                      <a:pt x="20" y="1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22" name="Freeform 58">
                <a:extLst>
                  <a:ext uri="{FF2B5EF4-FFF2-40B4-BE49-F238E27FC236}">
                    <a16:creationId xmlns:a16="http://schemas.microsoft.com/office/drawing/2014/main" id="{AE5A0BB6-0C6D-42BE-80D8-D8CF36C09F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5" y="1538"/>
                <a:ext cx="18" cy="19"/>
              </a:xfrm>
              <a:custGeom>
                <a:avLst/>
                <a:gdLst>
                  <a:gd name="T0" fmla="*/ 0 w 18"/>
                  <a:gd name="T1" fmla="*/ 0 h 19"/>
                  <a:gd name="T2" fmla="*/ 0 w 18"/>
                  <a:gd name="T3" fmla="*/ 19 h 19"/>
                  <a:gd name="T4" fmla="*/ 18 w 18"/>
                  <a:gd name="T5" fmla="*/ 9 h 19"/>
                  <a:gd name="T6" fmla="*/ 0 w 18"/>
                  <a:gd name="T7" fmla="*/ 2 h 19"/>
                  <a:gd name="T8" fmla="*/ 0 w 18"/>
                  <a:gd name="T9" fmla="*/ 2 h 19"/>
                  <a:gd name="T10" fmla="*/ 0 w 18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19">
                    <a:moveTo>
                      <a:pt x="0" y="0"/>
                    </a:moveTo>
                    <a:lnTo>
                      <a:pt x="0" y="19"/>
                    </a:lnTo>
                    <a:lnTo>
                      <a:pt x="18" y="9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23" name="Freeform 59">
                <a:extLst>
                  <a:ext uri="{FF2B5EF4-FFF2-40B4-BE49-F238E27FC236}">
                    <a16:creationId xmlns:a16="http://schemas.microsoft.com/office/drawing/2014/main" id="{BD312F30-1514-4AE8-A37A-92CF076BB1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5" y="1323"/>
                <a:ext cx="18" cy="19"/>
              </a:xfrm>
              <a:custGeom>
                <a:avLst/>
                <a:gdLst>
                  <a:gd name="T0" fmla="*/ 0 w 18"/>
                  <a:gd name="T1" fmla="*/ 0 h 19"/>
                  <a:gd name="T2" fmla="*/ 0 w 18"/>
                  <a:gd name="T3" fmla="*/ 19 h 19"/>
                  <a:gd name="T4" fmla="*/ 18 w 18"/>
                  <a:gd name="T5" fmla="*/ 9 h 19"/>
                  <a:gd name="T6" fmla="*/ 0 w 18"/>
                  <a:gd name="T7" fmla="*/ 0 h 19"/>
                  <a:gd name="T8" fmla="*/ 0 w 18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9">
                    <a:moveTo>
                      <a:pt x="0" y="0"/>
                    </a:moveTo>
                    <a:lnTo>
                      <a:pt x="0" y="19"/>
                    </a:lnTo>
                    <a:lnTo>
                      <a:pt x="18" y="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24" name="Freeform 60">
                <a:extLst>
                  <a:ext uri="{FF2B5EF4-FFF2-40B4-BE49-F238E27FC236}">
                    <a16:creationId xmlns:a16="http://schemas.microsoft.com/office/drawing/2014/main" id="{C738D09E-4A05-4B9A-B8F0-47430EED6C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0" y="1476"/>
                <a:ext cx="19" cy="19"/>
              </a:xfrm>
              <a:custGeom>
                <a:avLst/>
                <a:gdLst>
                  <a:gd name="T0" fmla="*/ 0 w 19"/>
                  <a:gd name="T1" fmla="*/ 0 h 19"/>
                  <a:gd name="T2" fmla="*/ 0 w 19"/>
                  <a:gd name="T3" fmla="*/ 19 h 19"/>
                  <a:gd name="T4" fmla="*/ 19 w 19"/>
                  <a:gd name="T5" fmla="*/ 10 h 19"/>
                  <a:gd name="T6" fmla="*/ 0 w 19"/>
                  <a:gd name="T7" fmla="*/ 2 h 19"/>
                  <a:gd name="T8" fmla="*/ 0 w 19"/>
                  <a:gd name="T9" fmla="*/ 2 h 19"/>
                  <a:gd name="T10" fmla="*/ 0 w 19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9">
                    <a:moveTo>
                      <a:pt x="0" y="0"/>
                    </a:moveTo>
                    <a:lnTo>
                      <a:pt x="0" y="19"/>
                    </a:lnTo>
                    <a:lnTo>
                      <a:pt x="19" y="1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25" name="Freeform 61">
                <a:extLst>
                  <a:ext uri="{FF2B5EF4-FFF2-40B4-BE49-F238E27FC236}">
                    <a16:creationId xmlns:a16="http://schemas.microsoft.com/office/drawing/2014/main" id="{B6847811-32B6-4A03-AF26-B0F68ADBA1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0" y="1638"/>
                <a:ext cx="19" cy="19"/>
              </a:xfrm>
              <a:custGeom>
                <a:avLst/>
                <a:gdLst>
                  <a:gd name="T0" fmla="*/ 0 w 19"/>
                  <a:gd name="T1" fmla="*/ 0 h 19"/>
                  <a:gd name="T2" fmla="*/ 0 w 19"/>
                  <a:gd name="T3" fmla="*/ 19 h 19"/>
                  <a:gd name="T4" fmla="*/ 19 w 19"/>
                  <a:gd name="T5" fmla="*/ 9 h 19"/>
                  <a:gd name="T6" fmla="*/ 0 w 19"/>
                  <a:gd name="T7" fmla="*/ 1 h 19"/>
                  <a:gd name="T8" fmla="*/ 0 w 19"/>
                  <a:gd name="T9" fmla="*/ 1 h 19"/>
                  <a:gd name="T10" fmla="*/ 0 w 19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9">
                    <a:moveTo>
                      <a:pt x="0" y="0"/>
                    </a:moveTo>
                    <a:lnTo>
                      <a:pt x="0" y="19"/>
                    </a:lnTo>
                    <a:lnTo>
                      <a:pt x="19" y="9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26" name="Freeform 62">
                <a:extLst>
                  <a:ext uri="{FF2B5EF4-FFF2-40B4-BE49-F238E27FC236}">
                    <a16:creationId xmlns:a16="http://schemas.microsoft.com/office/drawing/2014/main" id="{A30955F9-D8AF-4754-B67A-4A3870A547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9" y="1680"/>
                <a:ext cx="17" cy="17"/>
              </a:xfrm>
              <a:custGeom>
                <a:avLst/>
                <a:gdLst>
                  <a:gd name="T0" fmla="*/ 0 w 17"/>
                  <a:gd name="T1" fmla="*/ 0 h 17"/>
                  <a:gd name="T2" fmla="*/ 0 w 17"/>
                  <a:gd name="T3" fmla="*/ 17 h 17"/>
                  <a:gd name="T4" fmla="*/ 17 w 17"/>
                  <a:gd name="T5" fmla="*/ 9 h 17"/>
                  <a:gd name="T6" fmla="*/ 0 w 17"/>
                  <a:gd name="T7" fmla="*/ 0 h 17"/>
                  <a:gd name="T8" fmla="*/ 0 w 17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0" y="0"/>
                    </a:moveTo>
                    <a:lnTo>
                      <a:pt x="0" y="17"/>
                    </a:lnTo>
                    <a:lnTo>
                      <a:pt x="17" y="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27" name="Freeform 63">
                <a:extLst>
                  <a:ext uri="{FF2B5EF4-FFF2-40B4-BE49-F238E27FC236}">
                    <a16:creationId xmlns:a16="http://schemas.microsoft.com/office/drawing/2014/main" id="{5B78C47D-08B2-4247-8067-E8467320BE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8" y="804"/>
                <a:ext cx="19" cy="19"/>
              </a:xfrm>
              <a:custGeom>
                <a:avLst/>
                <a:gdLst>
                  <a:gd name="T0" fmla="*/ 0 w 19"/>
                  <a:gd name="T1" fmla="*/ 0 h 19"/>
                  <a:gd name="T2" fmla="*/ 2 w 19"/>
                  <a:gd name="T3" fmla="*/ 19 h 19"/>
                  <a:gd name="T4" fmla="*/ 19 w 19"/>
                  <a:gd name="T5" fmla="*/ 10 h 19"/>
                  <a:gd name="T6" fmla="*/ 2 w 19"/>
                  <a:gd name="T7" fmla="*/ 0 h 19"/>
                  <a:gd name="T8" fmla="*/ 2 w 19"/>
                  <a:gd name="T9" fmla="*/ 0 h 19"/>
                  <a:gd name="T10" fmla="*/ 0 w 19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9">
                    <a:moveTo>
                      <a:pt x="0" y="0"/>
                    </a:moveTo>
                    <a:lnTo>
                      <a:pt x="2" y="19"/>
                    </a:lnTo>
                    <a:lnTo>
                      <a:pt x="19" y="1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28" name="Freeform 64">
                <a:extLst>
                  <a:ext uri="{FF2B5EF4-FFF2-40B4-BE49-F238E27FC236}">
                    <a16:creationId xmlns:a16="http://schemas.microsoft.com/office/drawing/2014/main" id="{E172A49A-641E-419E-A49F-35DC61C118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8" y="1019"/>
                <a:ext cx="19" cy="19"/>
              </a:xfrm>
              <a:custGeom>
                <a:avLst/>
                <a:gdLst>
                  <a:gd name="T0" fmla="*/ 0 w 19"/>
                  <a:gd name="T1" fmla="*/ 0 h 19"/>
                  <a:gd name="T2" fmla="*/ 2 w 19"/>
                  <a:gd name="T3" fmla="*/ 19 h 19"/>
                  <a:gd name="T4" fmla="*/ 19 w 19"/>
                  <a:gd name="T5" fmla="*/ 10 h 19"/>
                  <a:gd name="T6" fmla="*/ 2 w 19"/>
                  <a:gd name="T7" fmla="*/ 2 h 19"/>
                  <a:gd name="T8" fmla="*/ 2 w 19"/>
                  <a:gd name="T9" fmla="*/ 2 h 19"/>
                  <a:gd name="T10" fmla="*/ 0 w 19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9">
                    <a:moveTo>
                      <a:pt x="0" y="0"/>
                    </a:moveTo>
                    <a:lnTo>
                      <a:pt x="2" y="19"/>
                    </a:lnTo>
                    <a:lnTo>
                      <a:pt x="19" y="1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29" name="Rectangle 65">
                <a:extLst>
                  <a:ext uri="{FF2B5EF4-FFF2-40B4-BE49-F238E27FC236}">
                    <a16:creationId xmlns:a16="http://schemas.microsoft.com/office/drawing/2014/main" id="{0C9D2862-351F-4064-AC0E-8408F22B09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2" y="1005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4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30" name="Line 66">
                <a:extLst>
                  <a:ext uri="{FF2B5EF4-FFF2-40B4-BE49-F238E27FC236}">
                    <a16:creationId xmlns:a16="http://schemas.microsoft.com/office/drawing/2014/main" id="{65858F52-E799-49B7-828F-5CFFA57B3D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79" y="921"/>
                <a:ext cx="173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31" name="Freeform 67">
                <a:extLst>
                  <a:ext uri="{FF2B5EF4-FFF2-40B4-BE49-F238E27FC236}">
                    <a16:creationId xmlns:a16="http://schemas.microsoft.com/office/drawing/2014/main" id="{EAF46371-0A5D-4402-9FA3-E5F5423B86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9" y="848"/>
                <a:ext cx="225" cy="363"/>
              </a:xfrm>
              <a:custGeom>
                <a:avLst/>
                <a:gdLst>
                  <a:gd name="T0" fmla="*/ 0 w 225"/>
                  <a:gd name="T1" fmla="*/ 0 h 363"/>
                  <a:gd name="T2" fmla="*/ 0 w 225"/>
                  <a:gd name="T3" fmla="*/ 146 h 363"/>
                  <a:gd name="T4" fmla="*/ 39 w 225"/>
                  <a:gd name="T5" fmla="*/ 181 h 363"/>
                  <a:gd name="T6" fmla="*/ 0 w 225"/>
                  <a:gd name="T7" fmla="*/ 215 h 363"/>
                  <a:gd name="T8" fmla="*/ 0 w 225"/>
                  <a:gd name="T9" fmla="*/ 363 h 363"/>
                  <a:gd name="T10" fmla="*/ 225 w 225"/>
                  <a:gd name="T11" fmla="*/ 252 h 363"/>
                  <a:gd name="T12" fmla="*/ 225 w 225"/>
                  <a:gd name="T13" fmla="*/ 112 h 363"/>
                  <a:gd name="T14" fmla="*/ 0 w 225"/>
                  <a:gd name="T15" fmla="*/ 0 h 363"/>
                  <a:gd name="T16" fmla="*/ 0 w 225"/>
                  <a:gd name="T17" fmla="*/ 0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5" h="363">
                    <a:moveTo>
                      <a:pt x="0" y="0"/>
                    </a:moveTo>
                    <a:lnTo>
                      <a:pt x="0" y="146"/>
                    </a:lnTo>
                    <a:lnTo>
                      <a:pt x="39" y="181"/>
                    </a:lnTo>
                    <a:lnTo>
                      <a:pt x="0" y="215"/>
                    </a:lnTo>
                    <a:lnTo>
                      <a:pt x="0" y="363"/>
                    </a:lnTo>
                    <a:lnTo>
                      <a:pt x="225" y="252"/>
                    </a:lnTo>
                    <a:lnTo>
                      <a:pt x="225" y="1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32" name="Freeform 68">
                <a:extLst>
                  <a:ext uri="{FF2B5EF4-FFF2-40B4-BE49-F238E27FC236}">
                    <a16:creationId xmlns:a16="http://schemas.microsoft.com/office/drawing/2014/main" id="{E52BEF65-1BE8-4ED1-B2B6-93B174A7EC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9" y="848"/>
                <a:ext cx="225" cy="363"/>
              </a:xfrm>
              <a:custGeom>
                <a:avLst/>
                <a:gdLst>
                  <a:gd name="T0" fmla="*/ 0 w 225"/>
                  <a:gd name="T1" fmla="*/ 0 h 363"/>
                  <a:gd name="T2" fmla="*/ 0 w 225"/>
                  <a:gd name="T3" fmla="*/ 146 h 363"/>
                  <a:gd name="T4" fmla="*/ 39 w 225"/>
                  <a:gd name="T5" fmla="*/ 181 h 363"/>
                  <a:gd name="T6" fmla="*/ 0 w 225"/>
                  <a:gd name="T7" fmla="*/ 215 h 363"/>
                  <a:gd name="T8" fmla="*/ 0 w 225"/>
                  <a:gd name="T9" fmla="*/ 363 h 363"/>
                  <a:gd name="T10" fmla="*/ 225 w 225"/>
                  <a:gd name="T11" fmla="*/ 252 h 363"/>
                  <a:gd name="T12" fmla="*/ 225 w 225"/>
                  <a:gd name="T13" fmla="*/ 112 h 363"/>
                  <a:gd name="T14" fmla="*/ 0 w 225"/>
                  <a:gd name="T15" fmla="*/ 0 h 363"/>
                  <a:gd name="T16" fmla="*/ 0 w 225"/>
                  <a:gd name="T17" fmla="*/ 0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5" h="363">
                    <a:moveTo>
                      <a:pt x="0" y="0"/>
                    </a:moveTo>
                    <a:lnTo>
                      <a:pt x="0" y="146"/>
                    </a:lnTo>
                    <a:lnTo>
                      <a:pt x="39" y="181"/>
                    </a:lnTo>
                    <a:lnTo>
                      <a:pt x="0" y="215"/>
                    </a:lnTo>
                    <a:lnTo>
                      <a:pt x="0" y="363"/>
                    </a:lnTo>
                    <a:lnTo>
                      <a:pt x="225" y="252"/>
                    </a:lnTo>
                    <a:lnTo>
                      <a:pt x="225" y="11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33" name="Line 69">
                <a:extLst>
                  <a:ext uri="{FF2B5EF4-FFF2-40B4-BE49-F238E27FC236}">
                    <a16:creationId xmlns:a16="http://schemas.microsoft.com/office/drawing/2014/main" id="{ED8F72BA-1B2E-497D-9091-296716FE04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96" y="1029"/>
                <a:ext cx="213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34" name="Freeform 70">
                <a:extLst>
                  <a:ext uri="{FF2B5EF4-FFF2-40B4-BE49-F238E27FC236}">
                    <a16:creationId xmlns:a16="http://schemas.microsoft.com/office/drawing/2014/main" id="{21168A9D-78F9-4288-BC18-D244B2D8F4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1" y="1019"/>
                <a:ext cx="20" cy="19"/>
              </a:xfrm>
              <a:custGeom>
                <a:avLst/>
                <a:gdLst>
                  <a:gd name="T0" fmla="*/ 0 w 20"/>
                  <a:gd name="T1" fmla="*/ 0 h 19"/>
                  <a:gd name="T2" fmla="*/ 0 w 20"/>
                  <a:gd name="T3" fmla="*/ 19 h 19"/>
                  <a:gd name="T4" fmla="*/ 20 w 20"/>
                  <a:gd name="T5" fmla="*/ 10 h 19"/>
                  <a:gd name="T6" fmla="*/ 0 w 20"/>
                  <a:gd name="T7" fmla="*/ 2 h 19"/>
                  <a:gd name="T8" fmla="*/ 0 w 20"/>
                  <a:gd name="T9" fmla="*/ 2 h 19"/>
                  <a:gd name="T10" fmla="*/ 0 w 20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19">
                    <a:moveTo>
                      <a:pt x="0" y="0"/>
                    </a:moveTo>
                    <a:lnTo>
                      <a:pt x="0" y="19"/>
                    </a:lnTo>
                    <a:lnTo>
                      <a:pt x="20" y="1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35" name="Line 71">
                <a:extLst>
                  <a:ext uri="{FF2B5EF4-FFF2-40B4-BE49-F238E27FC236}">
                    <a16:creationId xmlns:a16="http://schemas.microsoft.com/office/drawing/2014/main" id="{C0F846B3-A74C-4F9D-82BE-098A8CBB28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1" y="1303"/>
                <a:ext cx="80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36" name="Freeform 72">
                <a:extLst>
                  <a:ext uri="{FF2B5EF4-FFF2-40B4-BE49-F238E27FC236}">
                    <a16:creationId xmlns:a16="http://schemas.microsoft.com/office/drawing/2014/main" id="{D39C0548-FF4F-403A-A998-84E4FDB596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6" y="1296"/>
                <a:ext cx="19" cy="17"/>
              </a:xfrm>
              <a:custGeom>
                <a:avLst/>
                <a:gdLst>
                  <a:gd name="T0" fmla="*/ 0 w 19"/>
                  <a:gd name="T1" fmla="*/ 0 h 17"/>
                  <a:gd name="T2" fmla="*/ 0 w 19"/>
                  <a:gd name="T3" fmla="*/ 17 h 17"/>
                  <a:gd name="T4" fmla="*/ 19 w 19"/>
                  <a:gd name="T5" fmla="*/ 9 h 17"/>
                  <a:gd name="T6" fmla="*/ 0 w 19"/>
                  <a:gd name="T7" fmla="*/ 0 h 17"/>
                  <a:gd name="T8" fmla="*/ 0 w 19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7">
                    <a:moveTo>
                      <a:pt x="0" y="0"/>
                    </a:moveTo>
                    <a:lnTo>
                      <a:pt x="0" y="17"/>
                    </a:lnTo>
                    <a:lnTo>
                      <a:pt x="19" y="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37" name="Freeform 73">
                <a:extLst>
                  <a:ext uri="{FF2B5EF4-FFF2-40B4-BE49-F238E27FC236}">
                    <a16:creationId xmlns:a16="http://schemas.microsoft.com/office/drawing/2014/main" id="{F5A53308-BD72-4DEA-B2E7-023AE19049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2" y="1296"/>
                <a:ext cx="20" cy="17"/>
              </a:xfrm>
              <a:custGeom>
                <a:avLst/>
                <a:gdLst>
                  <a:gd name="T0" fmla="*/ 0 w 20"/>
                  <a:gd name="T1" fmla="*/ 0 h 17"/>
                  <a:gd name="T2" fmla="*/ 2 w 20"/>
                  <a:gd name="T3" fmla="*/ 17 h 17"/>
                  <a:gd name="T4" fmla="*/ 20 w 20"/>
                  <a:gd name="T5" fmla="*/ 9 h 17"/>
                  <a:gd name="T6" fmla="*/ 2 w 20"/>
                  <a:gd name="T7" fmla="*/ 0 h 17"/>
                  <a:gd name="T8" fmla="*/ 2 w 20"/>
                  <a:gd name="T9" fmla="*/ 0 h 17"/>
                  <a:gd name="T10" fmla="*/ 0 w 20"/>
                  <a:gd name="T1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17">
                    <a:moveTo>
                      <a:pt x="0" y="0"/>
                    </a:moveTo>
                    <a:lnTo>
                      <a:pt x="2" y="17"/>
                    </a:lnTo>
                    <a:lnTo>
                      <a:pt x="20" y="9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38" name="Freeform 74">
                <a:extLst>
                  <a:ext uri="{FF2B5EF4-FFF2-40B4-BE49-F238E27FC236}">
                    <a16:creationId xmlns:a16="http://schemas.microsoft.com/office/drawing/2014/main" id="{7351D82D-58C6-409A-9A80-D32F8AC4CD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3" y="1810"/>
                <a:ext cx="19" cy="20"/>
              </a:xfrm>
              <a:custGeom>
                <a:avLst/>
                <a:gdLst>
                  <a:gd name="T0" fmla="*/ 0 w 19"/>
                  <a:gd name="T1" fmla="*/ 0 h 20"/>
                  <a:gd name="T2" fmla="*/ 2 w 19"/>
                  <a:gd name="T3" fmla="*/ 20 h 20"/>
                  <a:gd name="T4" fmla="*/ 19 w 19"/>
                  <a:gd name="T5" fmla="*/ 10 h 20"/>
                  <a:gd name="T6" fmla="*/ 2 w 19"/>
                  <a:gd name="T7" fmla="*/ 2 h 20"/>
                  <a:gd name="T8" fmla="*/ 2 w 19"/>
                  <a:gd name="T9" fmla="*/ 2 h 20"/>
                  <a:gd name="T10" fmla="*/ 0 w 19"/>
                  <a:gd name="T11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">
                    <a:moveTo>
                      <a:pt x="0" y="0"/>
                    </a:moveTo>
                    <a:lnTo>
                      <a:pt x="2" y="20"/>
                    </a:lnTo>
                    <a:lnTo>
                      <a:pt x="19" y="1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39" name="Freeform 75">
                <a:extLst>
                  <a:ext uri="{FF2B5EF4-FFF2-40B4-BE49-F238E27FC236}">
                    <a16:creationId xmlns:a16="http://schemas.microsoft.com/office/drawing/2014/main" id="{E2730283-FB15-4A51-BCA8-E74DD3195D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6" y="1678"/>
                <a:ext cx="134" cy="286"/>
              </a:xfrm>
              <a:custGeom>
                <a:avLst/>
                <a:gdLst>
                  <a:gd name="T0" fmla="*/ 65 w 134"/>
                  <a:gd name="T1" fmla="*/ 286 h 286"/>
                  <a:gd name="T2" fmla="*/ 77 w 134"/>
                  <a:gd name="T3" fmla="*/ 284 h 286"/>
                  <a:gd name="T4" fmla="*/ 88 w 134"/>
                  <a:gd name="T5" fmla="*/ 278 h 286"/>
                  <a:gd name="T6" fmla="*/ 98 w 134"/>
                  <a:gd name="T7" fmla="*/ 271 h 286"/>
                  <a:gd name="T8" fmla="*/ 105 w 134"/>
                  <a:gd name="T9" fmla="*/ 259 h 286"/>
                  <a:gd name="T10" fmla="*/ 115 w 134"/>
                  <a:gd name="T11" fmla="*/ 244 h 286"/>
                  <a:gd name="T12" fmla="*/ 121 w 134"/>
                  <a:gd name="T13" fmla="*/ 228 h 286"/>
                  <a:gd name="T14" fmla="*/ 127 w 134"/>
                  <a:gd name="T15" fmla="*/ 209 h 286"/>
                  <a:gd name="T16" fmla="*/ 130 w 134"/>
                  <a:gd name="T17" fmla="*/ 188 h 286"/>
                  <a:gd name="T18" fmla="*/ 132 w 134"/>
                  <a:gd name="T19" fmla="*/ 167 h 286"/>
                  <a:gd name="T20" fmla="*/ 134 w 134"/>
                  <a:gd name="T21" fmla="*/ 142 h 286"/>
                  <a:gd name="T22" fmla="*/ 132 w 134"/>
                  <a:gd name="T23" fmla="*/ 119 h 286"/>
                  <a:gd name="T24" fmla="*/ 130 w 134"/>
                  <a:gd name="T25" fmla="*/ 98 h 286"/>
                  <a:gd name="T26" fmla="*/ 127 w 134"/>
                  <a:gd name="T27" fmla="*/ 77 h 286"/>
                  <a:gd name="T28" fmla="*/ 121 w 134"/>
                  <a:gd name="T29" fmla="*/ 57 h 286"/>
                  <a:gd name="T30" fmla="*/ 115 w 134"/>
                  <a:gd name="T31" fmla="*/ 42 h 286"/>
                  <a:gd name="T32" fmla="*/ 105 w 134"/>
                  <a:gd name="T33" fmla="*/ 27 h 286"/>
                  <a:gd name="T34" fmla="*/ 98 w 134"/>
                  <a:gd name="T35" fmla="*/ 15 h 286"/>
                  <a:gd name="T36" fmla="*/ 88 w 134"/>
                  <a:gd name="T37" fmla="*/ 8 h 286"/>
                  <a:gd name="T38" fmla="*/ 77 w 134"/>
                  <a:gd name="T39" fmla="*/ 2 h 286"/>
                  <a:gd name="T40" fmla="*/ 67 w 134"/>
                  <a:gd name="T41" fmla="*/ 0 h 286"/>
                  <a:gd name="T42" fmla="*/ 56 w 134"/>
                  <a:gd name="T43" fmla="*/ 2 h 286"/>
                  <a:gd name="T44" fmla="*/ 46 w 134"/>
                  <a:gd name="T45" fmla="*/ 8 h 286"/>
                  <a:gd name="T46" fmla="*/ 36 w 134"/>
                  <a:gd name="T47" fmla="*/ 15 h 286"/>
                  <a:gd name="T48" fmla="*/ 27 w 134"/>
                  <a:gd name="T49" fmla="*/ 27 h 286"/>
                  <a:gd name="T50" fmla="*/ 19 w 134"/>
                  <a:gd name="T51" fmla="*/ 42 h 286"/>
                  <a:gd name="T52" fmla="*/ 11 w 134"/>
                  <a:gd name="T53" fmla="*/ 57 h 286"/>
                  <a:gd name="T54" fmla="*/ 6 w 134"/>
                  <a:gd name="T55" fmla="*/ 77 h 286"/>
                  <a:gd name="T56" fmla="*/ 2 w 134"/>
                  <a:gd name="T57" fmla="*/ 98 h 286"/>
                  <a:gd name="T58" fmla="*/ 0 w 134"/>
                  <a:gd name="T59" fmla="*/ 119 h 286"/>
                  <a:gd name="T60" fmla="*/ 0 w 134"/>
                  <a:gd name="T61" fmla="*/ 142 h 286"/>
                  <a:gd name="T62" fmla="*/ 0 w 134"/>
                  <a:gd name="T63" fmla="*/ 167 h 286"/>
                  <a:gd name="T64" fmla="*/ 2 w 134"/>
                  <a:gd name="T65" fmla="*/ 188 h 286"/>
                  <a:gd name="T66" fmla="*/ 6 w 134"/>
                  <a:gd name="T67" fmla="*/ 209 h 286"/>
                  <a:gd name="T68" fmla="*/ 11 w 134"/>
                  <a:gd name="T69" fmla="*/ 228 h 286"/>
                  <a:gd name="T70" fmla="*/ 19 w 134"/>
                  <a:gd name="T71" fmla="*/ 244 h 286"/>
                  <a:gd name="T72" fmla="*/ 27 w 134"/>
                  <a:gd name="T73" fmla="*/ 259 h 286"/>
                  <a:gd name="T74" fmla="*/ 36 w 134"/>
                  <a:gd name="T75" fmla="*/ 271 h 286"/>
                  <a:gd name="T76" fmla="*/ 46 w 134"/>
                  <a:gd name="T77" fmla="*/ 278 h 286"/>
                  <a:gd name="T78" fmla="*/ 56 w 134"/>
                  <a:gd name="T79" fmla="*/ 284 h 286"/>
                  <a:gd name="T80" fmla="*/ 67 w 134"/>
                  <a:gd name="T81" fmla="*/ 286 h 286"/>
                  <a:gd name="T82" fmla="*/ 67 w 134"/>
                  <a:gd name="T83" fmla="*/ 286 h 286"/>
                  <a:gd name="T84" fmla="*/ 65 w 134"/>
                  <a:gd name="T85" fmla="*/ 286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34" h="286">
                    <a:moveTo>
                      <a:pt x="65" y="286"/>
                    </a:moveTo>
                    <a:lnTo>
                      <a:pt x="77" y="284"/>
                    </a:lnTo>
                    <a:lnTo>
                      <a:pt x="88" y="278"/>
                    </a:lnTo>
                    <a:lnTo>
                      <a:pt x="98" y="271"/>
                    </a:lnTo>
                    <a:lnTo>
                      <a:pt x="105" y="259"/>
                    </a:lnTo>
                    <a:lnTo>
                      <a:pt x="115" y="244"/>
                    </a:lnTo>
                    <a:lnTo>
                      <a:pt x="121" y="228"/>
                    </a:lnTo>
                    <a:lnTo>
                      <a:pt x="127" y="209"/>
                    </a:lnTo>
                    <a:lnTo>
                      <a:pt x="130" y="188"/>
                    </a:lnTo>
                    <a:lnTo>
                      <a:pt x="132" y="167"/>
                    </a:lnTo>
                    <a:lnTo>
                      <a:pt x="134" y="142"/>
                    </a:lnTo>
                    <a:lnTo>
                      <a:pt x="132" y="119"/>
                    </a:lnTo>
                    <a:lnTo>
                      <a:pt x="130" y="98"/>
                    </a:lnTo>
                    <a:lnTo>
                      <a:pt x="127" y="77"/>
                    </a:lnTo>
                    <a:lnTo>
                      <a:pt x="121" y="57"/>
                    </a:lnTo>
                    <a:lnTo>
                      <a:pt x="115" y="42"/>
                    </a:lnTo>
                    <a:lnTo>
                      <a:pt x="105" y="27"/>
                    </a:lnTo>
                    <a:lnTo>
                      <a:pt x="98" y="15"/>
                    </a:lnTo>
                    <a:lnTo>
                      <a:pt x="88" y="8"/>
                    </a:lnTo>
                    <a:lnTo>
                      <a:pt x="77" y="2"/>
                    </a:lnTo>
                    <a:lnTo>
                      <a:pt x="67" y="0"/>
                    </a:lnTo>
                    <a:lnTo>
                      <a:pt x="56" y="2"/>
                    </a:lnTo>
                    <a:lnTo>
                      <a:pt x="46" y="8"/>
                    </a:lnTo>
                    <a:lnTo>
                      <a:pt x="36" y="15"/>
                    </a:lnTo>
                    <a:lnTo>
                      <a:pt x="27" y="27"/>
                    </a:lnTo>
                    <a:lnTo>
                      <a:pt x="19" y="42"/>
                    </a:lnTo>
                    <a:lnTo>
                      <a:pt x="11" y="57"/>
                    </a:lnTo>
                    <a:lnTo>
                      <a:pt x="6" y="77"/>
                    </a:lnTo>
                    <a:lnTo>
                      <a:pt x="2" y="98"/>
                    </a:lnTo>
                    <a:lnTo>
                      <a:pt x="0" y="119"/>
                    </a:lnTo>
                    <a:lnTo>
                      <a:pt x="0" y="142"/>
                    </a:lnTo>
                    <a:lnTo>
                      <a:pt x="0" y="167"/>
                    </a:lnTo>
                    <a:lnTo>
                      <a:pt x="2" y="188"/>
                    </a:lnTo>
                    <a:lnTo>
                      <a:pt x="6" y="209"/>
                    </a:lnTo>
                    <a:lnTo>
                      <a:pt x="11" y="228"/>
                    </a:lnTo>
                    <a:lnTo>
                      <a:pt x="19" y="244"/>
                    </a:lnTo>
                    <a:lnTo>
                      <a:pt x="27" y="259"/>
                    </a:lnTo>
                    <a:lnTo>
                      <a:pt x="36" y="271"/>
                    </a:lnTo>
                    <a:lnTo>
                      <a:pt x="46" y="278"/>
                    </a:lnTo>
                    <a:lnTo>
                      <a:pt x="56" y="284"/>
                    </a:lnTo>
                    <a:lnTo>
                      <a:pt x="67" y="286"/>
                    </a:lnTo>
                    <a:lnTo>
                      <a:pt x="67" y="286"/>
                    </a:lnTo>
                    <a:lnTo>
                      <a:pt x="65" y="28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40" name="Freeform 76">
                <a:extLst>
                  <a:ext uri="{FF2B5EF4-FFF2-40B4-BE49-F238E27FC236}">
                    <a16:creationId xmlns:a16="http://schemas.microsoft.com/office/drawing/2014/main" id="{5400A501-F7F3-4291-B264-0340F4BE9C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6" y="1678"/>
                <a:ext cx="134" cy="286"/>
              </a:xfrm>
              <a:custGeom>
                <a:avLst/>
                <a:gdLst>
                  <a:gd name="T0" fmla="*/ 65 w 134"/>
                  <a:gd name="T1" fmla="*/ 286 h 286"/>
                  <a:gd name="T2" fmla="*/ 77 w 134"/>
                  <a:gd name="T3" fmla="*/ 284 h 286"/>
                  <a:gd name="T4" fmla="*/ 88 w 134"/>
                  <a:gd name="T5" fmla="*/ 278 h 286"/>
                  <a:gd name="T6" fmla="*/ 98 w 134"/>
                  <a:gd name="T7" fmla="*/ 271 h 286"/>
                  <a:gd name="T8" fmla="*/ 105 w 134"/>
                  <a:gd name="T9" fmla="*/ 259 h 286"/>
                  <a:gd name="T10" fmla="*/ 115 w 134"/>
                  <a:gd name="T11" fmla="*/ 244 h 286"/>
                  <a:gd name="T12" fmla="*/ 121 w 134"/>
                  <a:gd name="T13" fmla="*/ 228 h 286"/>
                  <a:gd name="T14" fmla="*/ 127 w 134"/>
                  <a:gd name="T15" fmla="*/ 209 h 286"/>
                  <a:gd name="T16" fmla="*/ 130 w 134"/>
                  <a:gd name="T17" fmla="*/ 188 h 286"/>
                  <a:gd name="T18" fmla="*/ 132 w 134"/>
                  <a:gd name="T19" fmla="*/ 167 h 286"/>
                  <a:gd name="T20" fmla="*/ 134 w 134"/>
                  <a:gd name="T21" fmla="*/ 142 h 286"/>
                  <a:gd name="T22" fmla="*/ 132 w 134"/>
                  <a:gd name="T23" fmla="*/ 119 h 286"/>
                  <a:gd name="T24" fmla="*/ 130 w 134"/>
                  <a:gd name="T25" fmla="*/ 98 h 286"/>
                  <a:gd name="T26" fmla="*/ 127 w 134"/>
                  <a:gd name="T27" fmla="*/ 77 h 286"/>
                  <a:gd name="T28" fmla="*/ 121 w 134"/>
                  <a:gd name="T29" fmla="*/ 57 h 286"/>
                  <a:gd name="T30" fmla="*/ 115 w 134"/>
                  <a:gd name="T31" fmla="*/ 42 h 286"/>
                  <a:gd name="T32" fmla="*/ 105 w 134"/>
                  <a:gd name="T33" fmla="*/ 27 h 286"/>
                  <a:gd name="T34" fmla="*/ 98 w 134"/>
                  <a:gd name="T35" fmla="*/ 15 h 286"/>
                  <a:gd name="T36" fmla="*/ 88 w 134"/>
                  <a:gd name="T37" fmla="*/ 8 h 286"/>
                  <a:gd name="T38" fmla="*/ 77 w 134"/>
                  <a:gd name="T39" fmla="*/ 2 h 286"/>
                  <a:gd name="T40" fmla="*/ 67 w 134"/>
                  <a:gd name="T41" fmla="*/ 0 h 286"/>
                  <a:gd name="T42" fmla="*/ 56 w 134"/>
                  <a:gd name="T43" fmla="*/ 2 h 286"/>
                  <a:gd name="T44" fmla="*/ 46 w 134"/>
                  <a:gd name="T45" fmla="*/ 8 h 286"/>
                  <a:gd name="T46" fmla="*/ 36 w 134"/>
                  <a:gd name="T47" fmla="*/ 15 h 286"/>
                  <a:gd name="T48" fmla="*/ 27 w 134"/>
                  <a:gd name="T49" fmla="*/ 27 h 286"/>
                  <a:gd name="T50" fmla="*/ 19 w 134"/>
                  <a:gd name="T51" fmla="*/ 42 h 286"/>
                  <a:gd name="T52" fmla="*/ 11 w 134"/>
                  <a:gd name="T53" fmla="*/ 57 h 286"/>
                  <a:gd name="T54" fmla="*/ 6 w 134"/>
                  <a:gd name="T55" fmla="*/ 77 h 286"/>
                  <a:gd name="T56" fmla="*/ 2 w 134"/>
                  <a:gd name="T57" fmla="*/ 98 h 286"/>
                  <a:gd name="T58" fmla="*/ 0 w 134"/>
                  <a:gd name="T59" fmla="*/ 119 h 286"/>
                  <a:gd name="T60" fmla="*/ 0 w 134"/>
                  <a:gd name="T61" fmla="*/ 142 h 286"/>
                  <a:gd name="T62" fmla="*/ 0 w 134"/>
                  <a:gd name="T63" fmla="*/ 167 h 286"/>
                  <a:gd name="T64" fmla="*/ 2 w 134"/>
                  <a:gd name="T65" fmla="*/ 188 h 286"/>
                  <a:gd name="T66" fmla="*/ 6 w 134"/>
                  <a:gd name="T67" fmla="*/ 209 h 286"/>
                  <a:gd name="T68" fmla="*/ 11 w 134"/>
                  <a:gd name="T69" fmla="*/ 228 h 286"/>
                  <a:gd name="T70" fmla="*/ 19 w 134"/>
                  <a:gd name="T71" fmla="*/ 244 h 286"/>
                  <a:gd name="T72" fmla="*/ 27 w 134"/>
                  <a:gd name="T73" fmla="*/ 259 h 286"/>
                  <a:gd name="T74" fmla="*/ 36 w 134"/>
                  <a:gd name="T75" fmla="*/ 271 h 286"/>
                  <a:gd name="T76" fmla="*/ 46 w 134"/>
                  <a:gd name="T77" fmla="*/ 278 h 286"/>
                  <a:gd name="T78" fmla="*/ 56 w 134"/>
                  <a:gd name="T79" fmla="*/ 284 h 286"/>
                  <a:gd name="T80" fmla="*/ 67 w 134"/>
                  <a:gd name="T81" fmla="*/ 286 h 286"/>
                  <a:gd name="T82" fmla="*/ 67 w 134"/>
                  <a:gd name="T83" fmla="*/ 286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4" h="286">
                    <a:moveTo>
                      <a:pt x="65" y="286"/>
                    </a:moveTo>
                    <a:lnTo>
                      <a:pt x="77" y="284"/>
                    </a:lnTo>
                    <a:lnTo>
                      <a:pt x="88" y="278"/>
                    </a:lnTo>
                    <a:lnTo>
                      <a:pt x="98" y="271"/>
                    </a:lnTo>
                    <a:lnTo>
                      <a:pt x="105" y="259"/>
                    </a:lnTo>
                    <a:lnTo>
                      <a:pt x="115" y="244"/>
                    </a:lnTo>
                    <a:lnTo>
                      <a:pt x="121" y="228"/>
                    </a:lnTo>
                    <a:lnTo>
                      <a:pt x="127" y="209"/>
                    </a:lnTo>
                    <a:lnTo>
                      <a:pt x="130" y="188"/>
                    </a:lnTo>
                    <a:lnTo>
                      <a:pt x="132" y="167"/>
                    </a:lnTo>
                    <a:lnTo>
                      <a:pt x="134" y="142"/>
                    </a:lnTo>
                    <a:lnTo>
                      <a:pt x="132" y="119"/>
                    </a:lnTo>
                    <a:lnTo>
                      <a:pt x="130" y="98"/>
                    </a:lnTo>
                    <a:lnTo>
                      <a:pt x="127" y="77"/>
                    </a:lnTo>
                    <a:lnTo>
                      <a:pt x="121" y="57"/>
                    </a:lnTo>
                    <a:lnTo>
                      <a:pt x="115" y="42"/>
                    </a:lnTo>
                    <a:lnTo>
                      <a:pt x="105" y="27"/>
                    </a:lnTo>
                    <a:lnTo>
                      <a:pt x="98" y="15"/>
                    </a:lnTo>
                    <a:lnTo>
                      <a:pt x="88" y="8"/>
                    </a:lnTo>
                    <a:lnTo>
                      <a:pt x="77" y="2"/>
                    </a:lnTo>
                    <a:lnTo>
                      <a:pt x="67" y="0"/>
                    </a:lnTo>
                    <a:lnTo>
                      <a:pt x="56" y="2"/>
                    </a:lnTo>
                    <a:lnTo>
                      <a:pt x="46" y="8"/>
                    </a:lnTo>
                    <a:lnTo>
                      <a:pt x="36" y="15"/>
                    </a:lnTo>
                    <a:lnTo>
                      <a:pt x="27" y="27"/>
                    </a:lnTo>
                    <a:lnTo>
                      <a:pt x="19" y="42"/>
                    </a:lnTo>
                    <a:lnTo>
                      <a:pt x="11" y="57"/>
                    </a:lnTo>
                    <a:lnTo>
                      <a:pt x="6" y="77"/>
                    </a:lnTo>
                    <a:lnTo>
                      <a:pt x="2" y="98"/>
                    </a:lnTo>
                    <a:lnTo>
                      <a:pt x="0" y="119"/>
                    </a:lnTo>
                    <a:lnTo>
                      <a:pt x="0" y="142"/>
                    </a:lnTo>
                    <a:lnTo>
                      <a:pt x="0" y="167"/>
                    </a:lnTo>
                    <a:lnTo>
                      <a:pt x="2" y="188"/>
                    </a:lnTo>
                    <a:lnTo>
                      <a:pt x="6" y="209"/>
                    </a:lnTo>
                    <a:lnTo>
                      <a:pt x="11" y="228"/>
                    </a:lnTo>
                    <a:lnTo>
                      <a:pt x="19" y="244"/>
                    </a:lnTo>
                    <a:lnTo>
                      <a:pt x="27" y="259"/>
                    </a:lnTo>
                    <a:lnTo>
                      <a:pt x="36" y="271"/>
                    </a:lnTo>
                    <a:lnTo>
                      <a:pt x="46" y="278"/>
                    </a:lnTo>
                    <a:lnTo>
                      <a:pt x="56" y="284"/>
                    </a:lnTo>
                    <a:lnTo>
                      <a:pt x="67" y="286"/>
                    </a:lnTo>
                    <a:lnTo>
                      <a:pt x="67" y="286"/>
                    </a:lnTo>
                  </a:path>
                </a:pathLst>
              </a:custGeom>
              <a:noFill/>
              <a:ln w="635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41" name="Rectangle 77">
                <a:extLst>
                  <a:ext uri="{FF2B5EF4-FFF2-40B4-BE49-F238E27FC236}">
                    <a16:creationId xmlns:a16="http://schemas.microsoft.com/office/drawing/2014/main" id="{38510F66-F110-4AB7-9441-6952628312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8" y="1748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3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42" name="Rectangle 78">
                <a:extLst>
                  <a:ext uri="{FF2B5EF4-FFF2-40B4-BE49-F238E27FC236}">
                    <a16:creationId xmlns:a16="http://schemas.microsoft.com/office/drawing/2014/main" id="{6648C07A-5416-4242-AEA5-7224EF120A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7" y="1748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2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43" name="Freeform 79">
                <a:extLst>
                  <a:ext uri="{FF2B5EF4-FFF2-40B4-BE49-F238E27FC236}">
                    <a16:creationId xmlns:a16="http://schemas.microsoft.com/office/drawing/2014/main" id="{DE50ACF0-48D3-45CB-85D4-8B35F54A26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0" y="912"/>
                <a:ext cx="17" cy="19"/>
              </a:xfrm>
              <a:custGeom>
                <a:avLst/>
                <a:gdLst>
                  <a:gd name="T0" fmla="*/ 0 w 17"/>
                  <a:gd name="T1" fmla="*/ 0 h 19"/>
                  <a:gd name="T2" fmla="*/ 0 w 17"/>
                  <a:gd name="T3" fmla="*/ 19 h 19"/>
                  <a:gd name="T4" fmla="*/ 17 w 17"/>
                  <a:gd name="T5" fmla="*/ 9 h 19"/>
                  <a:gd name="T6" fmla="*/ 0 w 17"/>
                  <a:gd name="T7" fmla="*/ 0 h 19"/>
                  <a:gd name="T8" fmla="*/ 0 w 17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9">
                    <a:moveTo>
                      <a:pt x="0" y="0"/>
                    </a:moveTo>
                    <a:lnTo>
                      <a:pt x="0" y="19"/>
                    </a:lnTo>
                    <a:lnTo>
                      <a:pt x="17" y="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44" name="Freeform 80">
                <a:extLst>
                  <a:ext uri="{FF2B5EF4-FFF2-40B4-BE49-F238E27FC236}">
                    <a16:creationId xmlns:a16="http://schemas.microsoft.com/office/drawing/2014/main" id="{28E96428-1493-4022-AED9-2BFBBF4016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0" y="1127"/>
                <a:ext cx="17" cy="19"/>
              </a:xfrm>
              <a:custGeom>
                <a:avLst/>
                <a:gdLst>
                  <a:gd name="T0" fmla="*/ 0 w 17"/>
                  <a:gd name="T1" fmla="*/ 0 h 19"/>
                  <a:gd name="T2" fmla="*/ 0 w 17"/>
                  <a:gd name="T3" fmla="*/ 19 h 19"/>
                  <a:gd name="T4" fmla="*/ 17 w 17"/>
                  <a:gd name="T5" fmla="*/ 11 h 19"/>
                  <a:gd name="T6" fmla="*/ 0 w 17"/>
                  <a:gd name="T7" fmla="*/ 2 h 19"/>
                  <a:gd name="T8" fmla="*/ 0 w 17"/>
                  <a:gd name="T9" fmla="*/ 2 h 19"/>
                  <a:gd name="T10" fmla="*/ 0 w 17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9">
                    <a:moveTo>
                      <a:pt x="0" y="0"/>
                    </a:moveTo>
                    <a:lnTo>
                      <a:pt x="0" y="19"/>
                    </a:lnTo>
                    <a:lnTo>
                      <a:pt x="17" y="1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45" name="Freeform 81">
                <a:extLst>
                  <a:ext uri="{FF2B5EF4-FFF2-40B4-BE49-F238E27FC236}">
                    <a16:creationId xmlns:a16="http://schemas.microsoft.com/office/drawing/2014/main" id="{B88B8A49-078D-4098-BE06-44314D828A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81" y="1453"/>
                <a:ext cx="67" cy="229"/>
              </a:xfrm>
              <a:custGeom>
                <a:avLst/>
                <a:gdLst>
                  <a:gd name="T0" fmla="*/ 0 w 67"/>
                  <a:gd name="T1" fmla="*/ 33 h 229"/>
                  <a:gd name="T2" fmla="*/ 0 w 67"/>
                  <a:gd name="T3" fmla="*/ 27 h 229"/>
                  <a:gd name="T4" fmla="*/ 2 w 67"/>
                  <a:gd name="T5" fmla="*/ 23 h 229"/>
                  <a:gd name="T6" fmla="*/ 4 w 67"/>
                  <a:gd name="T7" fmla="*/ 17 h 229"/>
                  <a:gd name="T8" fmla="*/ 6 w 67"/>
                  <a:gd name="T9" fmla="*/ 14 h 229"/>
                  <a:gd name="T10" fmla="*/ 10 w 67"/>
                  <a:gd name="T11" fmla="*/ 10 h 229"/>
                  <a:gd name="T12" fmla="*/ 13 w 67"/>
                  <a:gd name="T13" fmla="*/ 6 h 229"/>
                  <a:gd name="T14" fmla="*/ 17 w 67"/>
                  <a:gd name="T15" fmla="*/ 4 h 229"/>
                  <a:gd name="T16" fmla="*/ 23 w 67"/>
                  <a:gd name="T17" fmla="*/ 2 h 229"/>
                  <a:gd name="T18" fmla="*/ 29 w 67"/>
                  <a:gd name="T19" fmla="*/ 0 h 229"/>
                  <a:gd name="T20" fmla="*/ 35 w 67"/>
                  <a:gd name="T21" fmla="*/ 0 h 229"/>
                  <a:gd name="T22" fmla="*/ 38 w 67"/>
                  <a:gd name="T23" fmla="*/ 0 h 229"/>
                  <a:gd name="T24" fmla="*/ 44 w 67"/>
                  <a:gd name="T25" fmla="*/ 2 h 229"/>
                  <a:gd name="T26" fmla="*/ 50 w 67"/>
                  <a:gd name="T27" fmla="*/ 4 h 229"/>
                  <a:gd name="T28" fmla="*/ 54 w 67"/>
                  <a:gd name="T29" fmla="*/ 6 h 229"/>
                  <a:gd name="T30" fmla="*/ 58 w 67"/>
                  <a:gd name="T31" fmla="*/ 10 h 229"/>
                  <a:gd name="T32" fmla="*/ 61 w 67"/>
                  <a:gd name="T33" fmla="*/ 14 h 229"/>
                  <a:gd name="T34" fmla="*/ 63 w 67"/>
                  <a:gd name="T35" fmla="*/ 17 h 229"/>
                  <a:gd name="T36" fmla="*/ 65 w 67"/>
                  <a:gd name="T37" fmla="*/ 23 h 229"/>
                  <a:gd name="T38" fmla="*/ 67 w 67"/>
                  <a:gd name="T39" fmla="*/ 27 h 229"/>
                  <a:gd name="T40" fmla="*/ 67 w 67"/>
                  <a:gd name="T41" fmla="*/ 33 h 229"/>
                  <a:gd name="T42" fmla="*/ 67 w 67"/>
                  <a:gd name="T43" fmla="*/ 194 h 229"/>
                  <a:gd name="T44" fmla="*/ 67 w 67"/>
                  <a:gd name="T45" fmla="*/ 200 h 229"/>
                  <a:gd name="T46" fmla="*/ 65 w 67"/>
                  <a:gd name="T47" fmla="*/ 206 h 229"/>
                  <a:gd name="T48" fmla="*/ 63 w 67"/>
                  <a:gd name="T49" fmla="*/ 210 h 229"/>
                  <a:gd name="T50" fmla="*/ 61 w 67"/>
                  <a:gd name="T51" fmla="*/ 215 h 229"/>
                  <a:gd name="T52" fmla="*/ 58 w 67"/>
                  <a:gd name="T53" fmla="*/ 219 h 229"/>
                  <a:gd name="T54" fmla="*/ 54 w 67"/>
                  <a:gd name="T55" fmla="*/ 223 h 229"/>
                  <a:gd name="T56" fmla="*/ 50 w 67"/>
                  <a:gd name="T57" fmla="*/ 225 h 229"/>
                  <a:gd name="T58" fmla="*/ 44 w 67"/>
                  <a:gd name="T59" fmla="*/ 227 h 229"/>
                  <a:gd name="T60" fmla="*/ 38 w 67"/>
                  <a:gd name="T61" fmla="*/ 229 h 229"/>
                  <a:gd name="T62" fmla="*/ 35 w 67"/>
                  <a:gd name="T63" fmla="*/ 229 h 229"/>
                  <a:gd name="T64" fmla="*/ 29 w 67"/>
                  <a:gd name="T65" fmla="*/ 229 h 229"/>
                  <a:gd name="T66" fmla="*/ 23 w 67"/>
                  <a:gd name="T67" fmla="*/ 227 h 229"/>
                  <a:gd name="T68" fmla="*/ 17 w 67"/>
                  <a:gd name="T69" fmla="*/ 225 h 229"/>
                  <a:gd name="T70" fmla="*/ 13 w 67"/>
                  <a:gd name="T71" fmla="*/ 223 h 229"/>
                  <a:gd name="T72" fmla="*/ 10 w 67"/>
                  <a:gd name="T73" fmla="*/ 219 h 229"/>
                  <a:gd name="T74" fmla="*/ 6 w 67"/>
                  <a:gd name="T75" fmla="*/ 215 h 229"/>
                  <a:gd name="T76" fmla="*/ 4 w 67"/>
                  <a:gd name="T77" fmla="*/ 210 h 229"/>
                  <a:gd name="T78" fmla="*/ 2 w 67"/>
                  <a:gd name="T79" fmla="*/ 206 h 229"/>
                  <a:gd name="T80" fmla="*/ 0 w 67"/>
                  <a:gd name="T81" fmla="*/ 200 h 229"/>
                  <a:gd name="T82" fmla="*/ 0 w 67"/>
                  <a:gd name="T83" fmla="*/ 194 h 229"/>
                  <a:gd name="T84" fmla="*/ 0 w 67"/>
                  <a:gd name="T85" fmla="*/ 33 h 229"/>
                  <a:gd name="T86" fmla="*/ 0 w 67"/>
                  <a:gd name="T87" fmla="*/ 33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7" h="229">
                    <a:moveTo>
                      <a:pt x="0" y="33"/>
                    </a:moveTo>
                    <a:lnTo>
                      <a:pt x="0" y="27"/>
                    </a:lnTo>
                    <a:lnTo>
                      <a:pt x="2" y="23"/>
                    </a:lnTo>
                    <a:lnTo>
                      <a:pt x="4" y="17"/>
                    </a:lnTo>
                    <a:lnTo>
                      <a:pt x="6" y="14"/>
                    </a:lnTo>
                    <a:lnTo>
                      <a:pt x="10" y="10"/>
                    </a:lnTo>
                    <a:lnTo>
                      <a:pt x="13" y="6"/>
                    </a:lnTo>
                    <a:lnTo>
                      <a:pt x="17" y="4"/>
                    </a:lnTo>
                    <a:lnTo>
                      <a:pt x="23" y="2"/>
                    </a:lnTo>
                    <a:lnTo>
                      <a:pt x="29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44" y="2"/>
                    </a:lnTo>
                    <a:lnTo>
                      <a:pt x="50" y="4"/>
                    </a:lnTo>
                    <a:lnTo>
                      <a:pt x="54" y="6"/>
                    </a:lnTo>
                    <a:lnTo>
                      <a:pt x="58" y="10"/>
                    </a:lnTo>
                    <a:lnTo>
                      <a:pt x="61" y="14"/>
                    </a:lnTo>
                    <a:lnTo>
                      <a:pt x="63" y="17"/>
                    </a:lnTo>
                    <a:lnTo>
                      <a:pt x="65" y="23"/>
                    </a:lnTo>
                    <a:lnTo>
                      <a:pt x="67" y="27"/>
                    </a:lnTo>
                    <a:lnTo>
                      <a:pt x="67" y="33"/>
                    </a:lnTo>
                    <a:lnTo>
                      <a:pt x="67" y="194"/>
                    </a:lnTo>
                    <a:lnTo>
                      <a:pt x="67" y="200"/>
                    </a:lnTo>
                    <a:lnTo>
                      <a:pt x="65" y="206"/>
                    </a:lnTo>
                    <a:lnTo>
                      <a:pt x="63" y="210"/>
                    </a:lnTo>
                    <a:lnTo>
                      <a:pt x="61" y="215"/>
                    </a:lnTo>
                    <a:lnTo>
                      <a:pt x="58" y="219"/>
                    </a:lnTo>
                    <a:lnTo>
                      <a:pt x="54" y="223"/>
                    </a:lnTo>
                    <a:lnTo>
                      <a:pt x="50" y="225"/>
                    </a:lnTo>
                    <a:lnTo>
                      <a:pt x="44" y="227"/>
                    </a:lnTo>
                    <a:lnTo>
                      <a:pt x="38" y="229"/>
                    </a:lnTo>
                    <a:lnTo>
                      <a:pt x="35" y="229"/>
                    </a:lnTo>
                    <a:lnTo>
                      <a:pt x="29" y="229"/>
                    </a:lnTo>
                    <a:lnTo>
                      <a:pt x="23" y="227"/>
                    </a:lnTo>
                    <a:lnTo>
                      <a:pt x="17" y="225"/>
                    </a:lnTo>
                    <a:lnTo>
                      <a:pt x="13" y="223"/>
                    </a:lnTo>
                    <a:lnTo>
                      <a:pt x="10" y="219"/>
                    </a:lnTo>
                    <a:lnTo>
                      <a:pt x="6" y="215"/>
                    </a:lnTo>
                    <a:lnTo>
                      <a:pt x="4" y="210"/>
                    </a:lnTo>
                    <a:lnTo>
                      <a:pt x="2" y="206"/>
                    </a:lnTo>
                    <a:lnTo>
                      <a:pt x="0" y="200"/>
                    </a:lnTo>
                    <a:lnTo>
                      <a:pt x="0" y="194"/>
                    </a:lnTo>
                    <a:lnTo>
                      <a:pt x="0" y="33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46" name="Freeform 82">
                <a:extLst>
                  <a:ext uri="{FF2B5EF4-FFF2-40B4-BE49-F238E27FC236}">
                    <a16:creationId xmlns:a16="http://schemas.microsoft.com/office/drawing/2014/main" id="{C8E8F48A-96E5-4471-80FE-40BCBC9E13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81" y="1453"/>
                <a:ext cx="67" cy="229"/>
              </a:xfrm>
              <a:custGeom>
                <a:avLst/>
                <a:gdLst>
                  <a:gd name="T0" fmla="*/ 0 w 67"/>
                  <a:gd name="T1" fmla="*/ 33 h 229"/>
                  <a:gd name="T2" fmla="*/ 0 w 67"/>
                  <a:gd name="T3" fmla="*/ 27 h 229"/>
                  <a:gd name="T4" fmla="*/ 2 w 67"/>
                  <a:gd name="T5" fmla="*/ 23 h 229"/>
                  <a:gd name="T6" fmla="*/ 4 w 67"/>
                  <a:gd name="T7" fmla="*/ 17 h 229"/>
                  <a:gd name="T8" fmla="*/ 6 w 67"/>
                  <a:gd name="T9" fmla="*/ 14 h 229"/>
                  <a:gd name="T10" fmla="*/ 10 w 67"/>
                  <a:gd name="T11" fmla="*/ 10 h 229"/>
                  <a:gd name="T12" fmla="*/ 13 w 67"/>
                  <a:gd name="T13" fmla="*/ 6 h 229"/>
                  <a:gd name="T14" fmla="*/ 17 w 67"/>
                  <a:gd name="T15" fmla="*/ 4 h 229"/>
                  <a:gd name="T16" fmla="*/ 23 w 67"/>
                  <a:gd name="T17" fmla="*/ 2 h 229"/>
                  <a:gd name="T18" fmla="*/ 29 w 67"/>
                  <a:gd name="T19" fmla="*/ 0 h 229"/>
                  <a:gd name="T20" fmla="*/ 35 w 67"/>
                  <a:gd name="T21" fmla="*/ 0 h 229"/>
                  <a:gd name="T22" fmla="*/ 38 w 67"/>
                  <a:gd name="T23" fmla="*/ 0 h 229"/>
                  <a:gd name="T24" fmla="*/ 44 w 67"/>
                  <a:gd name="T25" fmla="*/ 2 h 229"/>
                  <a:gd name="T26" fmla="*/ 50 w 67"/>
                  <a:gd name="T27" fmla="*/ 4 h 229"/>
                  <a:gd name="T28" fmla="*/ 54 w 67"/>
                  <a:gd name="T29" fmla="*/ 6 h 229"/>
                  <a:gd name="T30" fmla="*/ 58 w 67"/>
                  <a:gd name="T31" fmla="*/ 10 h 229"/>
                  <a:gd name="T32" fmla="*/ 61 w 67"/>
                  <a:gd name="T33" fmla="*/ 14 h 229"/>
                  <a:gd name="T34" fmla="*/ 63 w 67"/>
                  <a:gd name="T35" fmla="*/ 17 h 229"/>
                  <a:gd name="T36" fmla="*/ 65 w 67"/>
                  <a:gd name="T37" fmla="*/ 23 h 229"/>
                  <a:gd name="T38" fmla="*/ 67 w 67"/>
                  <a:gd name="T39" fmla="*/ 27 h 229"/>
                  <a:gd name="T40" fmla="*/ 67 w 67"/>
                  <a:gd name="T41" fmla="*/ 33 h 229"/>
                  <a:gd name="T42" fmla="*/ 67 w 67"/>
                  <a:gd name="T43" fmla="*/ 194 h 229"/>
                  <a:gd name="T44" fmla="*/ 67 w 67"/>
                  <a:gd name="T45" fmla="*/ 200 h 229"/>
                  <a:gd name="T46" fmla="*/ 65 w 67"/>
                  <a:gd name="T47" fmla="*/ 206 h 229"/>
                  <a:gd name="T48" fmla="*/ 63 w 67"/>
                  <a:gd name="T49" fmla="*/ 210 h 229"/>
                  <a:gd name="T50" fmla="*/ 61 w 67"/>
                  <a:gd name="T51" fmla="*/ 215 h 229"/>
                  <a:gd name="T52" fmla="*/ 58 w 67"/>
                  <a:gd name="T53" fmla="*/ 219 h 229"/>
                  <a:gd name="T54" fmla="*/ 54 w 67"/>
                  <a:gd name="T55" fmla="*/ 223 h 229"/>
                  <a:gd name="T56" fmla="*/ 50 w 67"/>
                  <a:gd name="T57" fmla="*/ 225 h 229"/>
                  <a:gd name="T58" fmla="*/ 44 w 67"/>
                  <a:gd name="T59" fmla="*/ 227 h 229"/>
                  <a:gd name="T60" fmla="*/ 38 w 67"/>
                  <a:gd name="T61" fmla="*/ 229 h 229"/>
                  <a:gd name="T62" fmla="*/ 35 w 67"/>
                  <a:gd name="T63" fmla="*/ 229 h 229"/>
                  <a:gd name="T64" fmla="*/ 29 w 67"/>
                  <a:gd name="T65" fmla="*/ 229 h 229"/>
                  <a:gd name="T66" fmla="*/ 23 w 67"/>
                  <a:gd name="T67" fmla="*/ 227 h 229"/>
                  <a:gd name="T68" fmla="*/ 17 w 67"/>
                  <a:gd name="T69" fmla="*/ 225 h 229"/>
                  <a:gd name="T70" fmla="*/ 13 w 67"/>
                  <a:gd name="T71" fmla="*/ 223 h 229"/>
                  <a:gd name="T72" fmla="*/ 10 w 67"/>
                  <a:gd name="T73" fmla="*/ 219 h 229"/>
                  <a:gd name="T74" fmla="*/ 6 w 67"/>
                  <a:gd name="T75" fmla="*/ 215 h 229"/>
                  <a:gd name="T76" fmla="*/ 4 w 67"/>
                  <a:gd name="T77" fmla="*/ 210 h 229"/>
                  <a:gd name="T78" fmla="*/ 2 w 67"/>
                  <a:gd name="T79" fmla="*/ 206 h 229"/>
                  <a:gd name="T80" fmla="*/ 0 w 67"/>
                  <a:gd name="T81" fmla="*/ 200 h 229"/>
                  <a:gd name="T82" fmla="*/ 0 w 67"/>
                  <a:gd name="T83" fmla="*/ 194 h 229"/>
                  <a:gd name="T84" fmla="*/ 0 w 67"/>
                  <a:gd name="T85" fmla="*/ 33 h 229"/>
                  <a:gd name="T86" fmla="*/ 0 w 67"/>
                  <a:gd name="T87" fmla="*/ 33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7" h="229">
                    <a:moveTo>
                      <a:pt x="0" y="33"/>
                    </a:moveTo>
                    <a:lnTo>
                      <a:pt x="0" y="27"/>
                    </a:lnTo>
                    <a:lnTo>
                      <a:pt x="2" y="23"/>
                    </a:lnTo>
                    <a:lnTo>
                      <a:pt x="4" y="17"/>
                    </a:lnTo>
                    <a:lnTo>
                      <a:pt x="6" y="14"/>
                    </a:lnTo>
                    <a:lnTo>
                      <a:pt x="10" y="10"/>
                    </a:lnTo>
                    <a:lnTo>
                      <a:pt x="13" y="6"/>
                    </a:lnTo>
                    <a:lnTo>
                      <a:pt x="17" y="4"/>
                    </a:lnTo>
                    <a:lnTo>
                      <a:pt x="23" y="2"/>
                    </a:lnTo>
                    <a:lnTo>
                      <a:pt x="29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44" y="2"/>
                    </a:lnTo>
                    <a:lnTo>
                      <a:pt x="50" y="4"/>
                    </a:lnTo>
                    <a:lnTo>
                      <a:pt x="54" y="6"/>
                    </a:lnTo>
                    <a:lnTo>
                      <a:pt x="58" y="10"/>
                    </a:lnTo>
                    <a:lnTo>
                      <a:pt x="61" y="14"/>
                    </a:lnTo>
                    <a:lnTo>
                      <a:pt x="63" y="17"/>
                    </a:lnTo>
                    <a:lnTo>
                      <a:pt x="65" y="23"/>
                    </a:lnTo>
                    <a:lnTo>
                      <a:pt x="67" y="27"/>
                    </a:lnTo>
                    <a:lnTo>
                      <a:pt x="67" y="33"/>
                    </a:lnTo>
                    <a:lnTo>
                      <a:pt x="67" y="194"/>
                    </a:lnTo>
                    <a:lnTo>
                      <a:pt x="67" y="200"/>
                    </a:lnTo>
                    <a:lnTo>
                      <a:pt x="65" y="206"/>
                    </a:lnTo>
                    <a:lnTo>
                      <a:pt x="63" y="210"/>
                    </a:lnTo>
                    <a:lnTo>
                      <a:pt x="61" y="215"/>
                    </a:lnTo>
                    <a:lnTo>
                      <a:pt x="58" y="219"/>
                    </a:lnTo>
                    <a:lnTo>
                      <a:pt x="54" y="223"/>
                    </a:lnTo>
                    <a:lnTo>
                      <a:pt x="50" y="225"/>
                    </a:lnTo>
                    <a:lnTo>
                      <a:pt x="44" y="227"/>
                    </a:lnTo>
                    <a:lnTo>
                      <a:pt x="38" y="229"/>
                    </a:lnTo>
                    <a:lnTo>
                      <a:pt x="35" y="229"/>
                    </a:lnTo>
                    <a:lnTo>
                      <a:pt x="29" y="229"/>
                    </a:lnTo>
                    <a:lnTo>
                      <a:pt x="23" y="227"/>
                    </a:lnTo>
                    <a:lnTo>
                      <a:pt x="17" y="225"/>
                    </a:lnTo>
                    <a:lnTo>
                      <a:pt x="13" y="223"/>
                    </a:lnTo>
                    <a:lnTo>
                      <a:pt x="10" y="219"/>
                    </a:lnTo>
                    <a:lnTo>
                      <a:pt x="6" y="215"/>
                    </a:lnTo>
                    <a:lnTo>
                      <a:pt x="4" y="210"/>
                    </a:lnTo>
                    <a:lnTo>
                      <a:pt x="2" y="206"/>
                    </a:lnTo>
                    <a:lnTo>
                      <a:pt x="0" y="200"/>
                    </a:lnTo>
                    <a:lnTo>
                      <a:pt x="0" y="194"/>
                    </a:lnTo>
                    <a:lnTo>
                      <a:pt x="0" y="33"/>
                    </a:lnTo>
                    <a:lnTo>
                      <a:pt x="0" y="33"/>
                    </a:lnTo>
                  </a:path>
                </a:pathLst>
              </a:custGeom>
              <a:noFill/>
              <a:ln w="635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47" name="Freeform 83">
                <a:extLst>
                  <a:ext uri="{FF2B5EF4-FFF2-40B4-BE49-F238E27FC236}">
                    <a16:creationId xmlns:a16="http://schemas.microsoft.com/office/drawing/2014/main" id="{A8E9D0FF-22A8-4572-B66E-575117E077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4" y="1434"/>
                <a:ext cx="67" cy="229"/>
              </a:xfrm>
              <a:custGeom>
                <a:avLst/>
                <a:gdLst>
                  <a:gd name="T0" fmla="*/ 0 w 67"/>
                  <a:gd name="T1" fmla="*/ 33 h 229"/>
                  <a:gd name="T2" fmla="*/ 2 w 67"/>
                  <a:gd name="T3" fmla="*/ 27 h 229"/>
                  <a:gd name="T4" fmla="*/ 2 w 67"/>
                  <a:gd name="T5" fmla="*/ 23 h 229"/>
                  <a:gd name="T6" fmla="*/ 3 w 67"/>
                  <a:gd name="T7" fmla="*/ 17 h 229"/>
                  <a:gd name="T8" fmla="*/ 7 w 67"/>
                  <a:gd name="T9" fmla="*/ 13 h 229"/>
                  <a:gd name="T10" fmla="*/ 11 w 67"/>
                  <a:gd name="T11" fmla="*/ 10 h 229"/>
                  <a:gd name="T12" fmla="*/ 15 w 67"/>
                  <a:gd name="T13" fmla="*/ 6 h 229"/>
                  <a:gd name="T14" fmla="*/ 19 w 67"/>
                  <a:gd name="T15" fmla="*/ 4 h 229"/>
                  <a:gd name="T16" fmla="*/ 23 w 67"/>
                  <a:gd name="T17" fmla="*/ 2 h 229"/>
                  <a:gd name="T18" fmla="*/ 28 w 67"/>
                  <a:gd name="T19" fmla="*/ 0 h 229"/>
                  <a:gd name="T20" fmla="*/ 34 w 67"/>
                  <a:gd name="T21" fmla="*/ 0 h 229"/>
                  <a:gd name="T22" fmla="*/ 40 w 67"/>
                  <a:gd name="T23" fmla="*/ 0 h 229"/>
                  <a:gd name="T24" fmla="*/ 44 w 67"/>
                  <a:gd name="T25" fmla="*/ 2 h 229"/>
                  <a:gd name="T26" fmla="*/ 50 w 67"/>
                  <a:gd name="T27" fmla="*/ 4 h 229"/>
                  <a:gd name="T28" fmla="*/ 53 w 67"/>
                  <a:gd name="T29" fmla="*/ 6 h 229"/>
                  <a:gd name="T30" fmla="*/ 57 w 67"/>
                  <a:gd name="T31" fmla="*/ 10 h 229"/>
                  <a:gd name="T32" fmla="*/ 61 w 67"/>
                  <a:gd name="T33" fmla="*/ 13 h 229"/>
                  <a:gd name="T34" fmla="*/ 63 w 67"/>
                  <a:gd name="T35" fmla="*/ 17 h 229"/>
                  <a:gd name="T36" fmla="*/ 67 w 67"/>
                  <a:gd name="T37" fmla="*/ 23 h 229"/>
                  <a:gd name="T38" fmla="*/ 67 w 67"/>
                  <a:gd name="T39" fmla="*/ 27 h 229"/>
                  <a:gd name="T40" fmla="*/ 67 w 67"/>
                  <a:gd name="T41" fmla="*/ 33 h 229"/>
                  <a:gd name="T42" fmla="*/ 67 w 67"/>
                  <a:gd name="T43" fmla="*/ 194 h 229"/>
                  <a:gd name="T44" fmla="*/ 67 w 67"/>
                  <a:gd name="T45" fmla="*/ 200 h 229"/>
                  <a:gd name="T46" fmla="*/ 67 w 67"/>
                  <a:gd name="T47" fmla="*/ 205 h 229"/>
                  <a:gd name="T48" fmla="*/ 63 w 67"/>
                  <a:gd name="T49" fmla="*/ 211 h 229"/>
                  <a:gd name="T50" fmla="*/ 61 w 67"/>
                  <a:gd name="T51" fmla="*/ 215 h 229"/>
                  <a:gd name="T52" fmla="*/ 57 w 67"/>
                  <a:gd name="T53" fmla="*/ 219 h 229"/>
                  <a:gd name="T54" fmla="*/ 53 w 67"/>
                  <a:gd name="T55" fmla="*/ 223 h 229"/>
                  <a:gd name="T56" fmla="*/ 50 w 67"/>
                  <a:gd name="T57" fmla="*/ 225 h 229"/>
                  <a:gd name="T58" fmla="*/ 44 w 67"/>
                  <a:gd name="T59" fmla="*/ 227 h 229"/>
                  <a:gd name="T60" fmla="*/ 40 w 67"/>
                  <a:gd name="T61" fmla="*/ 229 h 229"/>
                  <a:gd name="T62" fmla="*/ 34 w 67"/>
                  <a:gd name="T63" fmla="*/ 229 h 229"/>
                  <a:gd name="T64" fmla="*/ 28 w 67"/>
                  <a:gd name="T65" fmla="*/ 229 h 229"/>
                  <a:gd name="T66" fmla="*/ 23 w 67"/>
                  <a:gd name="T67" fmla="*/ 227 h 229"/>
                  <a:gd name="T68" fmla="*/ 19 w 67"/>
                  <a:gd name="T69" fmla="*/ 225 h 229"/>
                  <a:gd name="T70" fmla="*/ 15 w 67"/>
                  <a:gd name="T71" fmla="*/ 223 h 229"/>
                  <a:gd name="T72" fmla="*/ 11 w 67"/>
                  <a:gd name="T73" fmla="*/ 219 h 229"/>
                  <a:gd name="T74" fmla="*/ 7 w 67"/>
                  <a:gd name="T75" fmla="*/ 215 h 229"/>
                  <a:gd name="T76" fmla="*/ 3 w 67"/>
                  <a:gd name="T77" fmla="*/ 211 h 229"/>
                  <a:gd name="T78" fmla="*/ 2 w 67"/>
                  <a:gd name="T79" fmla="*/ 205 h 229"/>
                  <a:gd name="T80" fmla="*/ 2 w 67"/>
                  <a:gd name="T81" fmla="*/ 200 h 229"/>
                  <a:gd name="T82" fmla="*/ 0 w 67"/>
                  <a:gd name="T83" fmla="*/ 194 h 229"/>
                  <a:gd name="T84" fmla="*/ 0 w 67"/>
                  <a:gd name="T85" fmla="*/ 33 h 229"/>
                  <a:gd name="T86" fmla="*/ 0 w 67"/>
                  <a:gd name="T87" fmla="*/ 33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7" h="229">
                    <a:moveTo>
                      <a:pt x="0" y="33"/>
                    </a:moveTo>
                    <a:lnTo>
                      <a:pt x="2" y="27"/>
                    </a:lnTo>
                    <a:lnTo>
                      <a:pt x="2" y="23"/>
                    </a:lnTo>
                    <a:lnTo>
                      <a:pt x="3" y="17"/>
                    </a:lnTo>
                    <a:lnTo>
                      <a:pt x="7" y="13"/>
                    </a:lnTo>
                    <a:lnTo>
                      <a:pt x="11" y="10"/>
                    </a:lnTo>
                    <a:lnTo>
                      <a:pt x="15" y="6"/>
                    </a:lnTo>
                    <a:lnTo>
                      <a:pt x="19" y="4"/>
                    </a:lnTo>
                    <a:lnTo>
                      <a:pt x="23" y="2"/>
                    </a:lnTo>
                    <a:lnTo>
                      <a:pt x="28" y="0"/>
                    </a:lnTo>
                    <a:lnTo>
                      <a:pt x="34" y="0"/>
                    </a:lnTo>
                    <a:lnTo>
                      <a:pt x="40" y="0"/>
                    </a:lnTo>
                    <a:lnTo>
                      <a:pt x="44" y="2"/>
                    </a:lnTo>
                    <a:lnTo>
                      <a:pt x="50" y="4"/>
                    </a:lnTo>
                    <a:lnTo>
                      <a:pt x="53" y="6"/>
                    </a:lnTo>
                    <a:lnTo>
                      <a:pt x="57" y="10"/>
                    </a:lnTo>
                    <a:lnTo>
                      <a:pt x="61" y="13"/>
                    </a:lnTo>
                    <a:lnTo>
                      <a:pt x="63" y="17"/>
                    </a:lnTo>
                    <a:lnTo>
                      <a:pt x="67" y="23"/>
                    </a:lnTo>
                    <a:lnTo>
                      <a:pt x="67" y="27"/>
                    </a:lnTo>
                    <a:lnTo>
                      <a:pt x="67" y="33"/>
                    </a:lnTo>
                    <a:lnTo>
                      <a:pt x="67" y="194"/>
                    </a:lnTo>
                    <a:lnTo>
                      <a:pt x="67" y="200"/>
                    </a:lnTo>
                    <a:lnTo>
                      <a:pt x="67" y="205"/>
                    </a:lnTo>
                    <a:lnTo>
                      <a:pt x="63" y="211"/>
                    </a:lnTo>
                    <a:lnTo>
                      <a:pt x="61" y="215"/>
                    </a:lnTo>
                    <a:lnTo>
                      <a:pt x="57" y="219"/>
                    </a:lnTo>
                    <a:lnTo>
                      <a:pt x="53" y="223"/>
                    </a:lnTo>
                    <a:lnTo>
                      <a:pt x="50" y="225"/>
                    </a:lnTo>
                    <a:lnTo>
                      <a:pt x="44" y="227"/>
                    </a:lnTo>
                    <a:lnTo>
                      <a:pt x="40" y="229"/>
                    </a:lnTo>
                    <a:lnTo>
                      <a:pt x="34" y="229"/>
                    </a:lnTo>
                    <a:lnTo>
                      <a:pt x="28" y="229"/>
                    </a:lnTo>
                    <a:lnTo>
                      <a:pt x="23" y="227"/>
                    </a:lnTo>
                    <a:lnTo>
                      <a:pt x="19" y="225"/>
                    </a:lnTo>
                    <a:lnTo>
                      <a:pt x="15" y="223"/>
                    </a:lnTo>
                    <a:lnTo>
                      <a:pt x="11" y="219"/>
                    </a:lnTo>
                    <a:lnTo>
                      <a:pt x="7" y="215"/>
                    </a:lnTo>
                    <a:lnTo>
                      <a:pt x="3" y="211"/>
                    </a:lnTo>
                    <a:lnTo>
                      <a:pt x="2" y="205"/>
                    </a:lnTo>
                    <a:lnTo>
                      <a:pt x="2" y="200"/>
                    </a:lnTo>
                    <a:lnTo>
                      <a:pt x="0" y="194"/>
                    </a:lnTo>
                    <a:lnTo>
                      <a:pt x="0" y="33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48" name="Freeform 84">
                <a:extLst>
                  <a:ext uri="{FF2B5EF4-FFF2-40B4-BE49-F238E27FC236}">
                    <a16:creationId xmlns:a16="http://schemas.microsoft.com/office/drawing/2014/main" id="{4ED1F021-B804-4A30-BB46-2FD86CC27D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4" y="1434"/>
                <a:ext cx="67" cy="229"/>
              </a:xfrm>
              <a:custGeom>
                <a:avLst/>
                <a:gdLst>
                  <a:gd name="T0" fmla="*/ 0 w 67"/>
                  <a:gd name="T1" fmla="*/ 33 h 229"/>
                  <a:gd name="T2" fmla="*/ 2 w 67"/>
                  <a:gd name="T3" fmla="*/ 27 h 229"/>
                  <a:gd name="T4" fmla="*/ 2 w 67"/>
                  <a:gd name="T5" fmla="*/ 23 h 229"/>
                  <a:gd name="T6" fmla="*/ 3 w 67"/>
                  <a:gd name="T7" fmla="*/ 17 h 229"/>
                  <a:gd name="T8" fmla="*/ 7 w 67"/>
                  <a:gd name="T9" fmla="*/ 13 h 229"/>
                  <a:gd name="T10" fmla="*/ 11 w 67"/>
                  <a:gd name="T11" fmla="*/ 10 h 229"/>
                  <a:gd name="T12" fmla="*/ 15 w 67"/>
                  <a:gd name="T13" fmla="*/ 6 h 229"/>
                  <a:gd name="T14" fmla="*/ 19 w 67"/>
                  <a:gd name="T15" fmla="*/ 4 h 229"/>
                  <a:gd name="T16" fmla="*/ 23 w 67"/>
                  <a:gd name="T17" fmla="*/ 2 h 229"/>
                  <a:gd name="T18" fmla="*/ 28 w 67"/>
                  <a:gd name="T19" fmla="*/ 0 h 229"/>
                  <a:gd name="T20" fmla="*/ 34 w 67"/>
                  <a:gd name="T21" fmla="*/ 0 h 229"/>
                  <a:gd name="T22" fmla="*/ 40 w 67"/>
                  <a:gd name="T23" fmla="*/ 0 h 229"/>
                  <a:gd name="T24" fmla="*/ 44 w 67"/>
                  <a:gd name="T25" fmla="*/ 2 h 229"/>
                  <a:gd name="T26" fmla="*/ 50 w 67"/>
                  <a:gd name="T27" fmla="*/ 4 h 229"/>
                  <a:gd name="T28" fmla="*/ 53 w 67"/>
                  <a:gd name="T29" fmla="*/ 6 h 229"/>
                  <a:gd name="T30" fmla="*/ 57 w 67"/>
                  <a:gd name="T31" fmla="*/ 10 h 229"/>
                  <a:gd name="T32" fmla="*/ 61 w 67"/>
                  <a:gd name="T33" fmla="*/ 13 h 229"/>
                  <a:gd name="T34" fmla="*/ 63 w 67"/>
                  <a:gd name="T35" fmla="*/ 17 h 229"/>
                  <a:gd name="T36" fmla="*/ 67 w 67"/>
                  <a:gd name="T37" fmla="*/ 23 h 229"/>
                  <a:gd name="T38" fmla="*/ 67 w 67"/>
                  <a:gd name="T39" fmla="*/ 27 h 229"/>
                  <a:gd name="T40" fmla="*/ 67 w 67"/>
                  <a:gd name="T41" fmla="*/ 33 h 229"/>
                  <a:gd name="T42" fmla="*/ 67 w 67"/>
                  <a:gd name="T43" fmla="*/ 194 h 229"/>
                  <a:gd name="T44" fmla="*/ 67 w 67"/>
                  <a:gd name="T45" fmla="*/ 200 h 229"/>
                  <a:gd name="T46" fmla="*/ 67 w 67"/>
                  <a:gd name="T47" fmla="*/ 205 h 229"/>
                  <a:gd name="T48" fmla="*/ 63 w 67"/>
                  <a:gd name="T49" fmla="*/ 211 h 229"/>
                  <a:gd name="T50" fmla="*/ 61 w 67"/>
                  <a:gd name="T51" fmla="*/ 215 h 229"/>
                  <a:gd name="T52" fmla="*/ 57 w 67"/>
                  <a:gd name="T53" fmla="*/ 219 h 229"/>
                  <a:gd name="T54" fmla="*/ 53 w 67"/>
                  <a:gd name="T55" fmla="*/ 223 h 229"/>
                  <a:gd name="T56" fmla="*/ 50 w 67"/>
                  <a:gd name="T57" fmla="*/ 225 h 229"/>
                  <a:gd name="T58" fmla="*/ 44 w 67"/>
                  <a:gd name="T59" fmla="*/ 227 h 229"/>
                  <a:gd name="T60" fmla="*/ 40 w 67"/>
                  <a:gd name="T61" fmla="*/ 229 h 229"/>
                  <a:gd name="T62" fmla="*/ 34 w 67"/>
                  <a:gd name="T63" fmla="*/ 229 h 229"/>
                  <a:gd name="T64" fmla="*/ 28 w 67"/>
                  <a:gd name="T65" fmla="*/ 229 h 229"/>
                  <a:gd name="T66" fmla="*/ 23 w 67"/>
                  <a:gd name="T67" fmla="*/ 227 h 229"/>
                  <a:gd name="T68" fmla="*/ 19 w 67"/>
                  <a:gd name="T69" fmla="*/ 225 h 229"/>
                  <a:gd name="T70" fmla="*/ 15 w 67"/>
                  <a:gd name="T71" fmla="*/ 223 h 229"/>
                  <a:gd name="T72" fmla="*/ 11 w 67"/>
                  <a:gd name="T73" fmla="*/ 219 h 229"/>
                  <a:gd name="T74" fmla="*/ 7 w 67"/>
                  <a:gd name="T75" fmla="*/ 215 h 229"/>
                  <a:gd name="T76" fmla="*/ 3 w 67"/>
                  <a:gd name="T77" fmla="*/ 211 h 229"/>
                  <a:gd name="T78" fmla="*/ 2 w 67"/>
                  <a:gd name="T79" fmla="*/ 205 h 229"/>
                  <a:gd name="T80" fmla="*/ 2 w 67"/>
                  <a:gd name="T81" fmla="*/ 200 h 229"/>
                  <a:gd name="T82" fmla="*/ 0 w 67"/>
                  <a:gd name="T83" fmla="*/ 194 h 229"/>
                  <a:gd name="T84" fmla="*/ 0 w 67"/>
                  <a:gd name="T85" fmla="*/ 33 h 229"/>
                  <a:gd name="T86" fmla="*/ 0 w 67"/>
                  <a:gd name="T87" fmla="*/ 33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7" h="229">
                    <a:moveTo>
                      <a:pt x="0" y="33"/>
                    </a:moveTo>
                    <a:lnTo>
                      <a:pt x="2" y="27"/>
                    </a:lnTo>
                    <a:lnTo>
                      <a:pt x="2" y="23"/>
                    </a:lnTo>
                    <a:lnTo>
                      <a:pt x="3" y="17"/>
                    </a:lnTo>
                    <a:lnTo>
                      <a:pt x="7" y="13"/>
                    </a:lnTo>
                    <a:lnTo>
                      <a:pt x="11" y="10"/>
                    </a:lnTo>
                    <a:lnTo>
                      <a:pt x="15" y="6"/>
                    </a:lnTo>
                    <a:lnTo>
                      <a:pt x="19" y="4"/>
                    </a:lnTo>
                    <a:lnTo>
                      <a:pt x="23" y="2"/>
                    </a:lnTo>
                    <a:lnTo>
                      <a:pt x="28" y="0"/>
                    </a:lnTo>
                    <a:lnTo>
                      <a:pt x="34" y="0"/>
                    </a:lnTo>
                    <a:lnTo>
                      <a:pt x="40" y="0"/>
                    </a:lnTo>
                    <a:lnTo>
                      <a:pt x="44" y="2"/>
                    </a:lnTo>
                    <a:lnTo>
                      <a:pt x="50" y="4"/>
                    </a:lnTo>
                    <a:lnTo>
                      <a:pt x="53" y="6"/>
                    </a:lnTo>
                    <a:lnTo>
                      <a:pt x="57" y="10"/>
                    </a:lnTo>
                    <a:lnTo>
                      <a:pt x="61" y="13"/>
                    </a:lnTo>
                    <a:lnTo>
                      <a:pt x="63" y="17"/>
                    </a:lnTo>
                    <a:lnTo>
                      <a:pt x="67" y="23"/>
                    </a:lnTo>
                    <a:lnTo>
                      <a:pt x="67" y="27"/>
                    </a:lnTo>
                    <a:lnTo>
                      <a:pt x="67" y="33"/>
                    </a:lnTo>
                    <a:lnTo>
                      <a:pt x="67" y="194"/>
                    </a:lnTo>
                    <a:lnTo>
                      <a:pt x="67" y="200"/>
                    </a:lnTo>
                    <a:lnTo>
                      <a:pt x="67" y="205"/>
                    </a:lnTo>
                    <a:lnTo>
                      <a:pt x="63" y="211"/>
                    </a:lnTo>
                    <a:lnTo>
                      <a:pt x="61" y="215"/>
                    </a:lnTo>
                    <a:lnTo>
                      <a:pt x="57" y="219"/>
                    </a:lnTo>
                    <a:lnTo>
                      <a:pt x="53" y="223"/>
                    </a:lnTo>
                    <a:lnTo>
                      <a:pt x="50" y="225"/>
                    </a:lnTo>
                    <a:lnTo>
                      <a:pt x="44" y="227"/>
                    </a:lnTo>
                    <a:lnTo>
                      <a:pt x="40" y="229"/>
                    </a:lnTo>
                    <a:lnTo>
                      <a:pt x="34" y="229"/>
                    </a:lnTo>
                    <a:lnTo>
                      <a:pt x="28" y="229"/>
                    </a:lnTo>
                    <a:lnTo>
                      <a:pt x="23" y="227"/>
                    </a:lnTo>
                    <a:lnTo>
                      <a:pt x="19" y="225"/>
                    </a:lnTo>
                    <a:lnTo>
                      <a:pt x="15" y="223"/>
                    </a:lnTo>
                    <a:lnTo>
                      <a:pt x="11" y="219"/>
                    </a:lnTo>
                    <a:lnTo>
                      <a:pt x="7" y="215"/>
                    </a:lnTo>
                    <a:lnTo>
                      <a:pt x="3" y="211"/>
                    </a:lnTo>
                    <a:lnTo>
                      <a:pt x="2" y="205"/>
                    </a:lnTo>
                    <a:lnTo>
                      <a:pt x="2" y="200"/>
                    </a:lnTo>
                    <a:lnTo>
                      <a:pt x="0" y="194"/>
                    </a:lnTo>
                    <a:lnTo>
                      <a:pt x="0" y="33"/>
                    </a:lnTo>
                    <a:lnTo>
                      <a:pt x="0" y="33"/>
                    </a:lnTo>
                  </a:path>
                </a:pathLst>
              </a:custGeom>
              <a:noFill/>
              <a:ln w="635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49" name="Rectangle 85">
                <a:extLst>
                  <a:ext uri="{FF2B5EF4-FFF2-40B4-BE49-F238E27FC236}">
                    <a16:creationId xmlns:a16="http://schemas.microsoft.com/office/drawing/2014/main" id="{043F0A40-731F-41E7-A3E2-8C984C94A6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7" y="1443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0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50" name="Rectangle 86">
                <a:extLst>
                  <a:ext uri="{FF2B5EF4-FFF2-40B4-BE49-F238E27FC236}">
                    <a16:creationId xmlns:a16="http://schemas.microsoft.com/office/drawing/2014/main" id="{D1B90F1B-7E87-45D9-A0CD-956A352868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5" y="1005"/>
                <a:ext cx="26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51" name="Rectangle 87">
                <a:extLst>
                  <a:ext uri="{FF2B5EF4-FFF2-40B4-BE49-F238E27FC236}">
                    <a16:creationId xmlns:a16="http://schemas.microsoft.com/office/drawing/2014/main" id="{FA25F4FD-3ADE-4865-93AF-466FBC52CA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40" y="1005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52" name="Rectangle 88">
                <a:extLst>
                  <a:ext uri="{FF2B5EF4-FFF2-40B4-BE49-F238E27FC236}">
                    <a16:creationId xmlns:a16="http://schemas.microsoft.com/office/drawing/2014/main" id="{799305F6-B974-4EA0-883C-85A8E14B12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0" y="1005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53" name="Rectangle 89">
                <a:extLst>
                  <a:ext uri="{FF2B5EF4-FFF2-40B4-BE49-F238E27FC236}">
                    <a16:creationId xmlns:a16="http://schemas.microsoft.com/office/drawing/2014/main" id="{2B4A7EC5-186A-4C4C-907D-C92DB5AE3A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1" y="988"/>
                <a:ext cx="26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54" name="Rectangle 90">
                <a:extLst>
                  <a:ext uri="{FF2B5EF4-FFF2-40B4-BE49-F238E27FC236}">
                    <a16:creationId xmlns:a16="http://schemas.microsoft.com/office/drawing/2014/main" id="{2B606064-579D-465D-A82D-8D3FF0AAFF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6" y="988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55" name="Rectangle 91">
                <a:extLst>
                  <a:ext uri="{FF2B5EF4-FFF2-40B4-BE49-F238E27FC236}">
                    <a16:creationId xmlns:a16="http://schemas.microsoft.com/office/drawing/2014/main" id="{5E5E60B1-DB39-4FA6-B4E0-2DD5ACCAF1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5" y="988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56" name="Rectangle 92">
                <a:extLst>
                  <a:ext uri="{FF2B5EF4-FFF2-40B4-BE49-F238E27FC236}">
                    <a16:creationId xmlns:a16="http://schemas.microsoft.com/office/drawing/2014/main" id="{215DEF9E-8299-4BE4-8935-EC7F25DA37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6" y="988"/>
                <a:ext cx="0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57" name="Rectangle 93">
                <a:extLst>
                  <a:ext uri="{FF2B5EF4-FFF2-40B4-BE49-F238E27FC236}">
                    <a16:creationId xmlns:a16="http://schemas.microsoft.com/office/drawing/2014/main" id="{1D089646-DF89-44A5-8AB3-8CC8C3D31A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2" y="1025"/>
                <a:ext cx="13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58" name="Rectangle 94">
                <a:extLst>
                  <a:ext uri="{FF2B5EF4-FFF2-40B4-BE49-F238E27FC236}">
                    <a16:creationId xmlns:a16="http://schemas.microsoft.com/office/drawing/2014/main" id="{D97DD645-FA93-4FC6-892D-1AC6B8CB8E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4" y="1025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59" name="Rectangle 95">
                <a:extLst>
                  <a:ext uri="{FF2B5EF4-FFF2-40B4-BE49-F238E27FC236}">
                    <a16:creationId xmlns:a16="http://schemas.microsoft.com/office/drawing/2014/main" id="{2B6F7B31-FF33-4689-B370-2CF2891C53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3" y="1025"/>
                <a:ext cx="19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60" name="Rectangle 96">
                <a:extLst>
                  <a:ext uri="{FF2B5EF4-FFF2-40B4-BE49-F238E27FC236}">
                    <a16:creationId xmlns:a16="http://schemas.microsoft.com/office/drawing/2014/main" id="{0F631E17-E122-4266-8A5A-DBC885979A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2" y="1025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61" name="Rectangle 97">
                <a:extLst>
                  <a:ext uri="{FF2B5EF4-FFF2-40B4-BE49-F238E27FC236}">
                    <a16:creationId xmlns:a16="http://schemas.microsoft.com/office/drawing/2014/main" id="{B6C99C4E-0631-4A56-A947-899AC922C9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1" y="1025"/>
                <a:ext cx="8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l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62" name="Rectangle 98">
                <a:extLst>
                  <a:ext uri="{FF2B5EF4-FFF2-40B4-BE49-F238E27FC236}">
                    <a16:creationId xmlns:a16="http://schemas.microsoft.com/office/drawing/2014/main" id="{A1336EC5-A4A5-4D39-9C05-CA0FED89A3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1025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63" name="Freeform 99">
                <a:extLst>
                  <a:ext uri="{FF2B5EF4-FFF2-40B4-BE49-F238E27FC236}">
                    <a16:creationId xmlns:a16="http://schemas.microsoft.com/office/drawing/2014/main" id="{E8EDA6C4-1803-4280-8769-29907D0012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2" y="1376"/>
                <a:ext cx="20" cy="20"/>
              </a:xfrm>
              <a:custGeom>
                <a:avLst/>
                <a:gdLst>
                  <a:gd name="T0" fmla="*/ 0 w 20"/>
                  <a:gd name="T1" fmla="*/ 0 h 20"/>
                  <a:gd name="T2" fmla="*/ 2 w 20"/>
                  <a:gd name="T3" fmla="*/ 20 h 20"/>
                  <a:gd name="T4" fmla="*/ 20 w 20"/>
                  <a:gd name="T5" fmla="*/ 10 h 20"/>
                  <a:gd name="T6" fmla="*/ 2 w 20"/>
                  <a:gd name="T7" fmla="*/ 0 h 20"/>
                  <a:gd name="T8" fmla="*/ 2 w 20"/>
                  <a:gd name="T9" fmla="*/ 0 h 20"/>
                  <a:gd name="T10" fmla="*/ 0 w 20"/>
                  <a:gd name="T11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20">
                    <a:moveTo>
                      <a:pt x="0" y="0"/>
                    </a:moveTo>
                    <a:lnTo>
                      <a:pt x="2" y="20"/>
                    </a:lnTo>
                    <a:lnTo>
                      <a:pt x="20" y="1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64" name="Freeform 100">
                <a:extLst>
                  <a:ext uri="{FF2B5EF4-FFF2-40B4-BE49-F238E27FC236}">
                    <a16:creationId xmlns:a16="http://schemas.microsoft.com/office/drawing/2014/main" id="{59450734-033C-4B3F-9080-5AB06B334B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3" y="1229"/>
                <a:ext cx="204" cy="422"/>
              </a:xfrm>
              <a:custGeom>
                <a:avLst/>
                <a:gdLst>
                  <a:gd name="T0" fmla="*/ 202 w 204"/>
                  <a:gd name="T1" fmla="*/ 0 h 422"/>
                  <a:gd name="T2" fmla="*/ 0 w 204"/>
                  <a:gd name="T3" fmla="*/ 0 h 422"/>
                  <a:gd name="T4" fmla="*/ 0 w 204"/>
                  <a:gd name="T5" fmla="*/ 422 h 422"/>
                  <a:gd name="T6" fmla="*/ 204 w 204"/>
                  <a:gd name="T7" fmla="*/ 422 h 422"/>
                  <a:gd name="T8" fmla="*/ 202 w 204"/>
                  <a:gd name="T9" fmla="*/ 0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4" h="422">
                    <a:moveTo>
                      <a:pt x="202" y="0"/>
                    </a:moveTo>
                    <a:lnTo>
                      <a:pt x="0" y="0"/>
                    </a:lnTo>
                    <a:lnTo>
                      <a:pt x="0" y="422"/>
                    </a:lnTo>
                    <a:lnTo>
                      <a:pt x="204" y="422"/>
                    </a:ln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65" name="Freeform 101">
                <a:extLst>
                  <a:ext uri="{FF2B5EF4-FFF2-40B4-BE49-F238E27FC236}">
                    <a16:creationId xmlns:a16="http://schemas.microsoft.com/office/drawing/2014/main" id="{10FB52C7-925F-48DC-9F85-49792C4768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3" y="1229"/>
                <a:ext cx="204" cy="422"/>
              </a:xfrm>
              <a:custGeom>
                <a:avLst/>
                <a:gdLst>
                  <a:gd name="T0" fmla="*/ 202 w 204"/>
                  <a:gd name="T1" fmla="*/ 0 h 422"/>
                  <a:gd name="T2" fmla="*/ 0 w 204"/>
                  <a:gd name="T3" fmla="*/ 0 h 422"/>
                  <a:gd name="T4" fmla="*/ 0 w 204"/>
                  <a:gd name="T5" fmla="*/ 422 h 422"/>
                  <a:gd name="T6" fmla="*/ 204 w 204"/>
                  <a:gd name="T7" fmla="*/ 422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4" h="422">
                    <a:moveTo>
                      <a:pt x="202" y="0"/>
                    </a:moveTo>
                    <a:lnTo>
                      <a:pt x="0" y="0"/>
                    </a:lnTo>
                    <a:lnTo>
                      <a:pt x="0" y="422"/>
                    </a:lnTo>
                    <a:lnTo>
                      <a:pt x="204" y="422"/>
                    </a:lnTo>
                  </a:path>
                </a:pathLst>
              </a:custGeom>
              <a:noFill/>
              <a:ln w="635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66" name="Freeform 102">
                <a:extLst>
                  <a:ext uri="{FF2B5EF4-FFF2-40B4-BE49-F238E27FC236}">
                    <a16:creationId xmlns:a16="http://schemas.microsoft.com/office/drawing/2014/main" id="{BFECEDF4-C65A-4525-97F8-6D1A691524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5" y="1229"/>
                <a:ext cx="204" cy="422"/>
              </a:xfrm>
              <a:custGeom>
                <a:avLst/>
                <a:gdLst>
                  <a:gd name="T0" fmla="*/ 0 w 204"/>
                  <a:gd name="T1" fmla="*/ 422 h 422"/>
                  <a:gd name="T2" fmla="*/ 204 w 204"/>
                  <a:gd name="T3" fmla="*/ 422 h 422"/>
                  <a:gd name="T4" fmla="*/ 204 w 204"/>
                  <a:gd name="T5" fmla="*/ 0 h 422"/>
                  <a:gd name="T6" fmla="*/ 2 w 204"/>
                  <a:gd name="T7" fmla="*/ 0 h 422"/>
                  <a:gd name="T8" fmla="*/ 0 w 204"/>
                  <a:gd name="T9" fmla="*/ 422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4" h="422">
                    <a:moveTo>
                      <a:pt x="0" y="422"/>
                    </a:moveTo>
                    <a:lnTo>
                      <a:pt x="204" y="422"/>
                    </a:lnTo>
                    <a:lnTo>
                      <a:pt x="204" y="0"/>
                    </a:lnTo>
                    <a:lnTo>
                      <a:pt x="2" y="0"/>
                    </a:lnTo>
                    <a:lnTo>
                      <a:pt x="0" y="42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67" name="Freeform 103">
                <a:extLst>
                  <a:ext uri="{FF2B5EF4-FFF2-40B4-BE49-F238E27FC236}">
                    <a16:creationId xmlns:a16="http://schemas.microsoft.com/office/drawing/2014/main" id="{97D3E735-BE73-4292-A562-2F2600B8F3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5" y="1229"/>
                <a:ext cx="204" cy="422"/>
              </a:xfrm>
              <a:custGeom>
                <a:avLst/>
                <a:gdLst>
                  <a:gd name="T0" fmla="*/ 0 w 204"/>
                  <a:gd name="T1" fmla="*/ 422 h 422"/>
                  <a:gd name="T2" fmla="*/ 204 w 204"/>
                  <a:gd name="T3" fmla="*/ 422 h 422"/>
                  <a:gd name="T4" fmla="*/ 204 w 204"/>
                  <a:gd name="T5" fmla="*/ 0 h 422"/>
                  <a:gd name="T6" fmla="*/ 2 w 204"/>
                  <a:gd name="T7" fmla="*/ 0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4" h="422">
                    <a:moveTo>
                      <a:pt x="0" y="422"/>
                    </a:moveTo>
                    <a:lnTo>
                      <a:pt x="204" y="422"/>
                    </a:lnTo>
                    <a:lnTo>
                      <a:pt x="204" y="0"/>
                    </a:lnTo>
                    <a:lnTo>
                      <a:pt x="2" y="0"/>
                    </a:lnTo>
                  </a:path>
                </a:pathLst>
              </a:custGeom>
              <a:noFill/>
              <a:ln w="635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68" name="Freeform 104">
                <a:extLst>
                  <a:ext uri="{FF2B5EF4-FFF2-40B4-BE49-F238E27FC236}">
                    <a16:creationId xmlns:a16="http://schemas.microsoft.com/office/drawing/2014/main" id="{5DE395E7-335D-4B58-AF60-C42C983B60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5" y="1257"/>
                <a:ext cx="226" cy="363"/>
              </a:xfrm>
              <a:custGeom>
                <a:avLst/>
                <a:gdLst>
                  <a:gd name="T0" fmla="*/ 0 w 226"/>
                  <a:gd name="T1" fmla="*/ 0 h 363"/>
                  <a:gd name="T2" fmla="*/ 2 w 226"/>
                  <a:gd name="T3" fmla="*/ 148 h 363"/>
                  <a:gd name="T4" fmla="*/ 38 w 226"/>
                  <a:gd name="T5" fmla="*/ 183 h 363"/>
                  <a:gd name="T6" fmla="*/ 2 w 226"/>
                  <a:gd name="T7" fmla="*/ 217 h 363"/>
                  <a:gd name="T8" fmla="*/ 2 w 226"/>
                  <a:gd name="T9" fmla="*/ 363 h 363"/>
                  <a:gd name="T10" fmla="*/ 226 w 226"/>
                  <a:gd name="T11" fmla="*/ 254 h 363"/>
                  <a:gd name="T12" fmla="*/ 226 w 226"/>
                  <a:gd name="T13" fmla="*/ 114 h 363"/>
                  <a:gd name="T14" fmla="*/ 2 w 226"/>
                  <a:gd name="T15" fmla="*/ 2 h 363"/>
                  <a:gd name="T16" fmla="*/ 2 w 226"/>
                  <a:gd name="T17" fmla="*/ 2 h 363"/>
                  <a:gd name="T18" fmla="*/ 0 w 226"/>
                  <a:gd name="T19" fmla="*/ 0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6" h="363">
                    <a:moveTo>
                      <a:pt x="0" y="0"/>
                    </a:moveTo>
                    <a:lnTo>
                      <a:pt x="2" y="148"/>
                    </a:lnTo>
                    <a:lnTo>
                      <a:pt x="38" y="183"/>
                    </a:lnTo>
                    <a:lnTo>
                      <a:pt x="2" y="217"/>
                    </a:lnTo>
                    <a:lnTo>
                      <a:pt x="2" y="363"/>
                    </a:lnTo>
                    <a:lnTo>
                      <a:pt x="226" y="254"/>
                    </a:lnTo>
                    <a:lnTo>
                      <a:pt x="226" y="114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69" name="Freeform 105">
                <a:extLst>
                  <a:ext uri="{FF2B5EF4-FFF2-40B4-BE49-F238E27FC236}">
                    <a16:creationId xmlns:a16="http://schemas.microsoft.com/office/drawing/2014/main" id="{CDA20D9A-53A3-4513-9D06-A53EAA7D92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5" y="1257"/>
                <a:ext cx="226" cy="363"/>
              </a:xfrm>
              <a:custGeom>
                <a:avLst/>
                <a:gdLst>
                  <a:gd name="T0" fmla="*/ 0 w 226"/>
                  <a:gd name="T1" fmla="*/ 0 h 363"/>
                  <a:gd name="T2" fmla="*/ 2 w 226"/>
                  <a:gd name="T3" fmla="*/ 148 h 363"/>
                  <a:gd name="T4" fmla="*/ 38 w 226"/>
                  <a:gd name="T5" fmla="*/ 183 h 363"/>
                  <a:gd name="T6" fmla="*/ 2 w 226"/>
                  <a:gd name="T7" fmla="*/ 217 h 363"/>
                  <a:gd name="T8" fmla="*/ 2 w 226"/>
                  <a:gd name="T9" fmla="*/ 363 h 363"/>
                  <a:gd name="T10" fmla="*/ 226 w 226"/>
                  <a:gd name="T11" fmla="*/ 254 h 363"/>
                  <a:gd name="T12" fmla="*/ 226 w 226"/>
                  <a:gd name="T13" fmla="*/ 114 h 363"/>
                  <a:gd name="T14" fmla="*/ 2 w 226"/>
                  <a:gd name="T15" fmla="*/ 2 h 363"/>
                  <a:gd name="T16" fmla="*/ 2 w 226"/>
                  <a:gd name="T17" fmla="*/ 2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6" h="363">
                    <a:moveTo>
                      <a:pt x="0" y="0"/>
                    </a:moveTo>
                    <a:lnTo>
                      <a:pt x="2" y="148"/>
                    </a:lnTo>
                    <a:lnTo>
                      <a:pt x="38" y="183"/>
                    </a:lnTo>
                    <a:lnTo>
                      <a:pt x="2" y="217"/>
                    </a:lnTo>
                    <a:lnTo>
                      <a:pt x="2" y="363"/>
                    </a:lnTo>
                    <a:lnTo>
                      <a:pt x="226" y="254"/>
                    </a:lnTo>
                    <a:lnTo>
                      <a:pt x="226" y="114"/>
                    </a:lnTo>
                    <a:lnTo>
                      <a:pt x="2" y="2"/>
                    </a:lnTo>
                    <a:lnTo>
                      <a:pt x="2" y="2"/>
                    </a:lnTo>
                  </a:path>
                </a:pathLst>
              </a:custGeom>
              <a:noFill/>
              <a:ln w="635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70" name="Freeform 106">
                <a:extLst>
                  <a:ext uri="{FF2B5EF4-FFF2-40B4-BE49-F238E27FC236}">
                    <a16:creationId xmlns:a16="http://schemas.microsoft.com/office/drawing/2014/main" id="{DD5D964E-04C1-4A86-9234-C7469C7ECE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7" y="1457"/>
                <a:ext cx="17" cy="19"/>
              </a:xfrm>
              <a:custGeom>
                <a:avLst/>
                <a:gdLst>
                  <a:gd name="T0" fmla="*/ 0 w 17"/>
                  <a:gd name="T1" fmla="*/ 0 h 19"/>
                  <a:gd name="T2" fmla="*/ 0 w 17"/>
                  <a:gd name="T3" fmla="*/ 19 h 19"/>
                  <a:gd name="T4" fmla="*/ 17 w 17"/>
                  <a:gd name="T5" fmla="*/ 10 h 19"/>
                  <a:gd name="T6" fmla="*/ 0 w 17"/>
                  <a:gd name="T7" fmla="*/ 2 h 19"/>
                  <a:gd name="T8" fmla="*/ 0 w 17"/>
                  <a:gd name="T9" fmla="*/ 2 h 19"/>
                  <a:gd name="T10" fmla="*/ 0 w 17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9">
                    <a:moveTo>
                      <a:pt x="0" y="0"/>
                    </a:moveTo>
                    <a:lnTo>
                      <a:pt x="0" y="19"/>
                    </a:lnTo>
                    <a:lnTo>
                      <a:pt x="17" y="1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71" name="Freeform 107">
                <a:extLst>
                  <a:ext uri="{FF2B5EF4-FFF2-40B4-BE49-F238E27FC236}">
                    <a16:creationId xmlns:a16="http://schemas.microsoft.com/office/drawing/2014/main" id="{7357D1EE-8EC2-4E30-893C-B93C53B10B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4" y="1048"/>
                <a:ext cx="112" cy="179"/>
              </a:xfrm>
              <a:custGeom>
                <a:avLst/>
                <a:gdLst>
                  <a:gd name="T0" fmla="*/ 56 w 112"/>
                  <a:gd name="T1" fmla="*/ 177 h 179"/>
                  <a:gd name="T2" fmla="*/ 65 w 112"/>
                  <a:gd name="T3" fmla="*/ 177 h 179"/>
                  <a:gd name="T4" fmla="*/ 73 w 112"/>
                  <a:gd name="T5" fmla="*/ 173 h 179"/>
                  <a:gd name="T6" fmla="*/ 83 w 112"/>
                  <a:gd name="T7" fmla="*/ 169 h 179"/>
                  <a:gd name="T8" fmla="*/ 88 w 112"/>
                  <a:gd name="T9" fmla="*/ 161 h 179"/>
                  <a:gd name="T10" fmla="*/ 96 w 112"/>
                  <a:gd name="T11" fmla="*/ 152 h 179"/>
                  <a:gd name="T12" fmla="*/ 102 w 112"/>
                  <a:gd name="T13" fmla="*/ 142 h 179"/>
                  <a:gd name="T14" fmla="*/ 106 w 112"/>
                  <a:gd name="T15" fmla="*/ 131 h 179"/>
                  <a:gd name="T16" fmla="*/ 110 w 112"/>
                  <a:gd name="T17" fmla="*/ 117 h 179"/>
                  <a:gd name="T18" fmla="*/ 112 w 112"/>
                  <a:gd name="T19" fmla="*/ 104 h 179"/>
                  <a:gd name="T20" fmla="*/ 112 w 112"/>
                  <a:gd name="T21" fmla="*/ 90 h 179"/>
                  <a:gd name="T22" fmla="*/ 112 w 112"/>
                  <a:gd name="T23" fmla="*/ 75 h 179"/>
                  <a:gd name="T24" fmla="*/ 110 w 112"/>
                  <a:gd name="T25" fmla="*/ 61 h 179"/>
                  <a:gd name="T26" fmla="*/ 106 w 112"/>
                  <a:gd name="T27" fmla="*/ 48 h 179"/>
                  <a:gd name="T28" fmla="*/ 102 w 112"/>
                  <a:gd name="T29" fmla="*/ 36 h 179"/>
                  <a:gd name="T30" fmla="*/ 96 w 112"/>
                  <a:gd name="T31" fmla="*/ 27 h 179"/>
                  <a:gd name="T32" fmla="*/ 88 w 112"/>
                  <a:gd name="T33" fmla="*/ 17 h 179"/>
                  <a:gd name="T34" fmla="*/ 83 w 112"/>
                  <a:gd name="T35" fmla="*/ 12 h 179"/>
                  <a:gd name="T36" fmla="*/ 73 w 112"/>
                  <a:gd name="T37" fmla="*/ 6 h 179"/>
                  <a:gd name="T38" fmla="*/ 65 w 112"/>
                  <a:gd name="T39" fmla="*/ 2 h 179"/>
                  <a:gd name="T40" fmla="*/ 56 w 112"/>
                  <a:gd name="T41" fmla="*/ 0 h 179"/>
                  <a:gd name="T42" fmla="*/ 48 w 112"/>
                  <a:gd name="T43" fmla="*/ 2 h 179"/>
                  <a:gd name="T44" fmla="*/ 39 w 112"/>
                  <a:gd name="T45" fmla="*/ 6 h 179"/>
                  <a:gd name="T46" fmla="*/ 31 w 112"/>
                  <a:gd name="T47" fmla="*/ 12 h 179"/>
                  <a:gd name="T48" fmla="*/ 23 w 112"/>
                  <a:gd name="T49" fmla="*/ 17 h 179"/>
                  <a:gd name="T50" fmla="*/ 17 w 112"/>
                  <a:gd name="T51" fmla="*/ 27 h 179"/>
                  <a:gd name="T52" fmla="*/ 12 w 112"/>
                  <a:gd name="T53" fmla="*/ 36 h 179"/>
                  <a:gd name="T54" fmla="*/ 8 w 112"/>
                  <a:gd name="T55" fmla="*/ 48 h 179"/>
                  <a:gd name="T56" fmla="*/ 4 w 112"/>
                  <a:gd name="T57" fmla="*/ 61 h 179"/>
                  <a:gd name="T58" fmla="*/ 2 w 112"/>
                  <a:gd name="T59" fmla="*/ 75 h 179"/>
                  <a:gd name="T60" fmla="*/ 0 w 112"/>
                  <a:gd name="T61" fmla="*/ 90 h 179"/>
                  <a:gd name="T62" fmla="*/ 2 w 112"/>
                  <a:gd name="T63" fmla="*/ 104 h 179"/>
                  <a:gd name="T64" fmla="*/ 4 w 112"/>
                  <a:gd name="T65" fmla="*/ 117 h 179"/>
                  <a:gd name="T66" fmla="*/ 8 w 112"/>
                  <a:gd name="T67" fmla="*/ 131 h 179"/>
                  <a:gd name="T68" fmla="*/ 12 w 112"/>
                  <a:gd name="T69" fmla="*/ 142 h 179"/>
                  <a:gd name="T70" fmla="*/ 17 w 112"/>
                  <a:gd name="T71" fmla="*/ 152 h 179"/>
                  <a:gd name="T72" fmla="*/ 23 w 112"/>
                  <a:gd name="T73" fmla="*/ 161 h 179"/>
                  <a:gd name="T74" fmla="*/ 31 w 112"/>
                  <a:gd name="T75" fmla="*/ 169 h 179"/>
                  <a:gd name="T76" fmla="*/ 39 w 112"/>
                  <a:gd name="T77" fmla="*/ 173 h 179"/>
                  <a:gd name="T78" fmla="*/ 48 w 112"/>
                  <a:gd name="T79" fmla="*/ 177 h 179"/>
                  <a:gd name="T80" fmla="*/ 56 w 112"/>
                  <a:gd name="T81" fmla="*/ 179 h 179"/>
                  <a:gd name="T82" fmla="*/ 56 w 112"/>
                  <a:gd name="T83" fmla="*/ 179 h 179"/>
                  <a:gd name="T84" fmla="*/ 56 w 112"/>
                  <a:gd name="T85" fmla="*/ 177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12" h="179">
                    <a:moveTo>
                      <a:pt x="56" y="177"/>
                    </a:moveTo>
                    <a:lnTo>
                      <a:pt x="65" y="177"/>
                    </a:lnTo>
                    <a:lnTo>
                      <a:pt x="73" y="173"/>
                    </a:lnTo>
                    <a:lnTo>
                      <a:pt x="83" y="169"/>
                    </a:lnTo>
                    <a:lnTo>
                      <a:pt x="88" y="161"/>
                    </a:lnTo>
                    <a:lnTo>
                      <a:pt x="96" y="152"/>
                    </a:lnTo>
                    <a:lnTo>
                      <a:pt x="102" y="142"/>
                    </a:lnTo>
                    <a:lnTo>
                      <a:pt x="106" y="131"/>
                    </a:lnTo>
                    <a:lnTo>
                      <a:pt x="110" y="117"/>
                    </a:lnTo>
                    <a:lnTo>
                      <a:pt x="112" y="104"/>
                    </a:lnTo>
                    <a:lnTo>
                      <a:pt x="112" y="90"/>
                    </a:lnTo>
                    <a:lnTo>
                      <a:pt x="112" y="75"/>
                    </a:lnTo>
                    <a:lnTo>
                      <a:pt x="110" y="61"/>
                    </a:lnTo>
                    <a:lnTo>
                      <a:pt x="106" y="48"/>
                    </a:lnTo>
                    <a:lnTo>
                      <a:pt x="102" y="36"/>
                    </a:lnTo>
                    <a:lnTo>
                      <a:pt x="96" y="27"/>
                    </a:lnTo>
                    <a:lnTo>
                      <a:pt x="88" y="17"/>
                    </a:lnTo>
                    <a:lnTo>
                      <a:pt x="83" y="12"/>
                    </a:lnTo>
                    <a:lnTo>
                      <a:pt x="73" y="6"/>
                    </a:lnTo>
                    <a:lnTo>
                      <a:pt x="65" y="2"/>
                    </a:lnTo>
                    <a:lnTo>
                      <a:pt x="56" y="0"/>
                    </a:lnTo>
                    <a:lnTo>
                      <a:pt x="48" y="2"/>
                    </a:lnTo>
                    <a:lnTo>
                      <a:pt x="39" y="6"/>
                    </a:lnTo>
                    <a:lnTo>
                      <a:pt x="31" y="12"/>
                    </a:lnTo>
                    <a:lnTo>
                      <a:pt x="23" y="17"/>
                    </a:lnTo>
                    <a:lnTo>
                      <a:pt x="17" y="27"/>
                    </a:lnTo>
                    <a:lnTo>
                      <a:pt x="12" y="36"/>
                    </a:lnTo>
                    <a:lnTo>
                      <a:pt x="8" y="48"/>
                    </a:lnTo>
                    <a:lnTo>
                      <a:pt x="4" y="61"/>
                    </a:lnTo>
                    <a:lnTo>
                      <a:pt x="2" y="75"/>
                    </a:lnTo>
                    <a:lnTo>
                      <a:pt x="0" y="90"/>
                    </a:lnTo>
                    <a:lnTo>
                      <a:pt x="2" y="104"/>
                    </a:lnTo>
                    <a:lnTo>
                      <a:pt x="4" y="117"/>
                    </a:lnTo>
                    <a:lnTo>
                      <a:pt x="8" y="131"/>
                    </a:lnTo>
                    <a:lnTo>
                      <a:pt x="12" y="142"/>
                    </a:lnTo>
                    <a:lnTo>
                      <a:pt x="17" y="152"/>
                    </a:lnTo>
                    <a:lnTo>
                      <a:pt x="23" y="161"/>
                    </a:lnTo>
                    <a:lnTo>
                      <a:pt x="31" y="169"/>
                    </a:lnTo>
                    <a:lnTo>
                      <a:pt x="39" y="173"/>
                    </a:lnTo>
                    <a:lnTo>
                      <a:pt x="48" y="177"/>
                    </a:lnTo>
                    <a:lnTo>
                      <a:pt x="56" y="179"/>
                    </a:lnTo>
                    <a:lnTo>
                      <a:pt x="56" y="179"/>
                    </a:lnTo>
                    <a:lnTo>
                      <a:pt x="56" y="17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72" name="Freeform 108">
                <a:extLst>
                  <a:ext uri="{FF2B5EF4-FFF2-40B4-BE49-F238E27FC236}">
                    <a16:creationId xmlns:a16="http://schemas.microsoft.com/office/drawing/2014/main" id="{F6CC64FC-680E-4D3E-9E87-3BE8C07970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4" y="1048"/>
                <a:ext cx="112" cy="179"/>
              </a:xfrm>
              <a:custGeom>
                <a:avLst/>
                <a:gdLst>
                  <a:gd name="T0" fmla="*/ 56 w 112"/>
                  <a:gd name="T1" fmla="*/ 177 h 179"/>
                  <a:gd name="T2" fmla="*/ 65 w 112"/>
                  <a:gd name="T3" fmla="*/ 177 h 179"/>
                  <a:gd name="T4" fmla="*/ 73 w 112"/>
                  <a:gd name="T5" fmla="*/ 173 h 179"/>
                  <a:gd name="T6" fmla="*/ 83 w 112"/>
                  <a:gd name="T7" fmla="*/ 169 h 179"/>
                  <a:gd name="T8" fmla="*/ 88 w 112"/>
                  <a:gd name="T9" fmla="*/ 161 h 179"/>
                  <a:gd name="T10" fmla="*/ 96 w 112"/>
                  <a:gd name="T11" fmla="*/ 152 h 179"/>
                  <a:gd name="T12" fmla="*/ 102 w 112"/>
                  <a:gd name="T13" fmla="*/ 142 h 179"/>
                  <a:gd name="T14" fmla="*/ 106 w 112"/>
                  <a:gd name="T15" fmla="*/ 131 h 179"/>
                  <a:gd name="T16" fmla="*/ 110 w 112"/>
                  <a:gd name="T17" fmla="*/ 117 h 179"/>
                  <a:gd name="T18" fmla="*/ 112 w 112"/>
                  <a:gd name="T19" fmla="*/ 104 h 179"/>
                  <a:gd name="T20" fmla="*/ 112 w 112"/>
                  <a:gd name="T21" fmla="*/ 90 h 179"/>
                  <a:gd name="T22" fmla="*/ 112 w 112"/>
                  <a:gd name="T23" fmla="*/ 75 h 179"/>
                  <a:gd name="T24" fmla="*/ 110 w 112"/>
                  <a:gd name="T25" fmla="*/ 61 h 179"/>
                  <a:gd name="T26" fmla="*/ 106 w 112"/>
                  <a:gd name="T27" fmla="*/ 48 h 179"/>
                  <a:gd name="T28" fmla="*/ 102 w 112"/>
                  <a:gd name="T29" fmla="*/ 36 h 179"/>
                  <a:gd name="T30" fmla="*/ 96 w 112"/>
                  <a:gd name="T31" fmla="*/ 27 h 179"/>
                  <a:gd name="T32" fmla="*/ 88 w 112"/>
                  <a:gd name="T33" fmla="*/ 17 h 179"/>
                  <a:gd name="T34" fmla="*/ 83 w 112"/>
                  <a:gd name="T35" fmla="*/ 12 h 179"/>
                  <a:gd name="T36" fmla="*/ 73 w 112"/>
                  <a:gd name="T37" fmla="*/ 6 h 179"/>
                  <a:gd name="T38" fmla="*/ 65 w 112"/>
                  <a:gd name="T39" fmla="*/ 2 h 179"/>
                  <a:gd name="T40" fmla="*/ 56 w 112"/>
                  <a:gd name="T41" fmla="*/ 0 h 179"/>
                  <a:gd name="T42" fmla="*/ 48 w 112"/>
                  <a:gd name="T43" fmla="*/ 2 h 179"/>
                  <a:gd name="T44" fmla="*/ 39 w 112"/>
                  <a:gd name="T45" fmla="*/ 6 h 179"/>
                  <a:gd name="T46" fmla="*/ 31 w 112"/>
                  <a:gd name="T47" fmla="*/ 12 h 179"/>
                  <a:gd name="T48" fmla="*/ 23 w 112"/>
                  <a:gd name="T49" fmla="*/ 17 h 179"/>
                  <a:gd name="T50" fmla="*/ 17 w 112"/>
                  <a:gd name="T51" fmla="*/ 27 h 179"/>
                  <a:gd name="T52" fmla="*/ 12 w 112"/>
                  <a:gd name="T53" fmla="*/ 36 h 179"/>
                  <a:gd name="T54" fmla="*/ 8 w 112"/>
                  <a:gd name="T55" fmla="*/ 48 h 179"/>
                  <a:gd name="T56" fmla="*/ 4 w 112"/>
                  <a:gd name="T57" fmla="*/ 61 h 179"/>
                  <a:gd name="T58" fmla="*/ 2 w 112"/>
                  <a:gd name="T59" fmla="*/ 75 h 179"/>
                  <a:gd name="T60" fmla="*/ 0 w 112"/>
                  <a:gd name="T61" fmla="*/ 90 h 179"/>
                  <a:gd name="T62" fmla="*/ 2 w 112"/>
                  <a:gd name="T63" fmla="*/ 104 h 179"/>
                  <a:gd name="T64" fmla="*/ 4 w 112"/>
                  <a:gd name="T65" fmla="*/ 117 h 179"/>
                  <a:gd name="T66" fmla="*/ 8 w 112"/>
                  <a:gd name="T67" fmla="*/ 131 h 179"/>
                  <a:gd name="T68" fmla="*/ 12 w 112"/>
                  <a:gd name="T69" fmla="*/ 142 h 179"/>
                  <a:gd name="T70" fmla="*/ 17 w 112"/>
                  <a:gd name="T71" fmla="*/ 152 h 179"/>
                  <a:gd name="T72" fmla="*/ 23 w 112"/>
                  <a:gd name="T73" fmla="*/ 161 h 179"/>
                  <a:gd name="T74" fmla="*/ 31 w 112"/>
                  <a:gd name="T75" fmla="*/ 169 h 179"/>
                  <a:gd name="T76" fmla="*/ 39 w 112"/>
                  <a:gd name="T77" fmla="*/ 173 h 179"/>
                  <a:gd name="T78" fmla="*/ 48 w 112"/>
                  <a:gd name="T79" fmla="*/ 177 h 179"/>
                  <a:gd name="T80" fmla="*/ 56 w 112"/>
                  <a:gd name="T81" fmla="*/ 179 h 179"/>
                  <a:gd name="T82" fmla="*/ 56 w 112"/>
                  <a:gd name="T83" fmla="*/ 17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2" h="179">
                    <a:moveTo>
                      <a:pt x="56" y="177"/>
                    </a:moveTo>
                    <a:lnTo>
                      <a:pt x="65" y="177"/>
                    </a:lnTo>
                    <a:lnTo>
                      <a:pt x="73" y="173"/>
                    </a:lnTo>
                    <a:lnTo>
                      <a:pt x="83" y="169"/>
                    </a:lnTo>
                    <a:lnTo>
                      <a:pt x="88" y="161"/>
                    </a:lnTo>
                    <a:lnTo>
                      <a:pt x="96" y="152"/>
                    </a:lnTo>
                    <a:lnTo>
                      <a:pt x="102" y="142"/>
                    </a:lnTo>
                    <a:lnTo>
                      <a:pt x="106" y="131"/>
                    </a:lnTo>
                    <a:lnTo>
                      <a:pt x="110" y="117"/>
                    </a:lnTo>
                    <a:lnTo>
                      <a:pt x="112" y="104"/>
                    </a:lnTo>
                    <a:lnTo>
                      <a:pt x="112" y="90"/>
                    </a:lnTo>
                    <a:lnTo>
                      <a:pt x="112" y="75"/>
                    </a:lnTo>
                    <a:lnTo>
                      <a:pt x="110" y="61"/>
                    </a:lnTo>
                    <a:lnTo>
                      <a:pt x="106" y="48"/>
                    </a:lnTo>
                    <a:lnTo>
                      <a:pt x="102" y="36"/>
                    </a:lnTo>
                    <a:lnTo>
                      <a:pt x="96" y="27"/>
                    </a:lnTo>
                    <a:lnTo>
                      <a:pt x="88" y="17"/>
                    </a:lnTo>
                    <a:lnTo>
                      <a:pt x="83" y="12"/>
                    </a:lnTo>
                    <a:lnTo>
                      <a:pt x="73" y="6"/>
                    </a:lnTo>
                    <a:lnTo>
                      <a:pt x="65" y="2"/>
                    </a:lnTo>
                    <a:lnTo>
                      <a:pt x="56" y="0"/>
                    </a:lnTo>
                    <a:lnTo>
                      <a:pt x="48" y="2"/>
                    </a:lnTo>
                    <a:lnTo>
                      <a:pt x="39" y="6"/>
                    </a:lnTo>
                    <a:lnTo>
                      <a:pt x="31" y="12"/>
                    </a:lnTo>
                    <a:lnTo>
                      <a:pt x="23" y="17"/>
                    </a:lnTo>
                    <a:lnTo>
                      <a:pt x="17" y="27"/>
                    </a:lnTo>
                    <a:lnTo>
                      <a:pt x="12" y="36"/>
                    </a:lnTo>
                    <a:lnTo>
                      <a:pt x="8" y="48"/>
                    </a:lnTo>
                    <a:lnTo>
                      <a:pt x="4" y="61"/>
                    </a:lnTo>
                    <a:lnTo>
                      <a:pt x="2" y="75"/>
                    </a:lnTo>
                    <a:lnTo>
                      <a:pt x="0" y="90"/>
                    </a:lnTo>
                    <a:lnTo>
                      <a:pt x="2" y="104"/>
                    </a:lnTo>
                    <a:lnTo>
                      <a:pt x="4" y="117"/>
                    </a:lnTo>
                    <a:lnTo>
                      <a:pt x="8" y="131"/>
                    </a:lnTo>
                    <a:lnTo>
                      <a:pt x="12" y="142"/>
                    </a:lnTo>
                    <a:lnTo>
                      <a:pt x="17" y="152"/>
                    </a:lnTo>
                    <a:lnTo>
                      <a:pt x="23" y="161"/>
                    </a:lnTo>
                    <a:lnTo>
                      <a:pt x="31" y="169"/>
                    </a:lnTo>
                    <a:lnTo>
                      <a:pt x="39" y="173"/>
                    </a:lnTo>
                    <a:lnTo>
                      <a:pt x="48" y="177"/>
                    </a:lnTo>
                    <a:lnTo>
                      <a:pt x="56" y="179"/>
                    </a:lnTo>
                    <a:lnTo>
                      <a:pt x="56" y="179"/>
                    </a:lnTo>
                  </a:path>
                </a:pathLst>
              </a:custGeom>
              <a:noFill/>
              <a:ln w="635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73" name="Rectangle 109">
                <a:extLst>
                  <a:ext uri="{FF2B5EF4-FFF2-40B4-BE49-F238E27FC236}">
                    <a16:creationId xmlns:a16="http://schemas.microsoft.com/office/drawing/2014/main" id="{FCD63EC2-8D5D-47F4-B184-3B1D0B205C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1" y="1094"/>
                <a:ext cx="26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74" name="Rectangle 110">
                <a:extLst>
                  <a:ext uri="{FF2B5EF4-FFF2-40B4-BE49-F238E27FC236}">
                    <a16:creationId xmlns:a16="http://schemas.microsoft.com/office/drawing/2014/main" id="{83FA5972-C180-4FEE-9116-B4DE7BF18F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6" y="1094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h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75" name="Rectangle 111">
                <a:extLst>
                  <a:ext uri="{FF2B5EF4-FFF2-40B4-BE49-F238E27FC236}">
                    <a16:creationId xmlns:a16="http://schemas.microsoft.com/office/drawing/2014/main" id="{F7311CAC-785E-4010-BD49-FEC804BE68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66" y="1094"/>
                <a:ext cx="8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76" name="Rectangle 112">
                <a:extLst>
                  <a:ext uri="{FF2B5EF4-FFF2-40B4-BE49-F238E27FC236}">
                    <a16:creationId xmlns:a16="http://schemas.microsoft.com/office/drawing/2014/main" id="{559C5F79-56C4-4C0C-818C-073B68F56A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3" y="1094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f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77" name="Rectangle 113">
                <a:extLst>
                  <a:ext uri="{FF2B5EF4-FFF2-40B4-BE49-F238E27FC236}">
                    <a16:creationId xmlns:a16="http://schemas.microsoft.com/office/drawing/2014/main" id="{115D083D-219D-4F36-A603-238D29146F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5" y="1094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78" name="Rectangle 114">
                <a:extLst>
                  <a:ext uri="{FF2B5EF4-FFF2-40B4-BE49-F238E27FC236}">
                    <a16:creationId xmlns:a16="http://schemas.microsoft.com/office/drawing/2014/main" id="{BC945AF3-2D14-42E7-9BF4-59BB931EA5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94" y="1094"/>
                <a:ext cx="0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79" name="Rectangle 115">
                <a:extLst>
                  <a:ext uri="{FF2B5EF4-FFF2-40B4-BE49-F238E27FC236}">
                    <a16:creationId xmlns:a16="http://schemas.microsoft.com/office/drawing/2014/main" id="{46793A6D-694F-4E8D-B286-8468D47171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8" y="1138"/>
                <a:ext cx="8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l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80" name="Rectangle 116">
                <a:extLst>
                  <a:ext uri="{FF2B5EF4-FFF2-40B4-BE49-F238E27FC236}">
                    <a16:creationId xmlns:a16="http://schemas.microsoft.com/office/drawing/2014/main" id="{23832584-315D-43D6-A08F-ABFCD11E74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5" y="1138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81" name="Rectangle 117">
                <a:extLst>
                  <a:ext uri="{FF2B5EF4-FFF2-40B4-BE49-F238E27FC236}">
                    <a16:creationId xmlns:a16="http://schemas.microsoft.com/office/drawing/2014/main" id="{C572756C-3A2F-438F-BEF5-A4B0B7D201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4" y="1138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f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82" name="Rectangle 118">
                <a:extLst>
                  <a:ext uri="{FF2B5EF4-FFF2-40B4-BE49-F238E27FC236}">
                    <a16:creationId xmlns:a16="http://schemas.microsoft.com/office/drawing/2014/main" id="{5CA3DC5F-6089-49DC-B003-6A2852B7E4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4" y="1138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83" name="Rectangle 119">
                <a:extLst>
                  <a:ext uri="{FF2B5EF4-FFF2-40B4-BE49-F238E27FC236}">
                    <a16:creationId xmlns:a16="http://schemas.microsoft.com/office/drawing/2014/main" id="{A239F272-D0FF-45C3-AF61-76253274B8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64" y="1138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84" name="Rectangle 120">
                <a:extLst>
                  <a:ext uri="{FF2B5EF4-FFF2-40B4-BE49-F238E27FC236}">
                    <a16:creationId xmlns:a16="http://schemas.microsoft.com/office/drawing/2014/main" id="{A144D1EC-7918-412C-9757-F767E14645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5" y="1138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2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385" name="Line 121">
                <a:extLst>
                  <a:ext uri="{FF2B5EF4-FFF2-40B4-BE49-F238E27FC236}">
                    <a16:creationId xmlns:a16="http://schemas.microsoft.com/office/drawing/2014/main" id="{B322B0F9-78B7-4C87-A539-0A87367603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60" y="1225"/>
                <a:ext cx="1" cy="403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86" name="Line 122">
                <a:extLst>
                  <a:ext uri="{FF2B5EF4-FFF2-40B4-BE49-F238E27FC236}">
                    <a16:creationId xmlns:a16="http://schemas.microsoft.com/office/drawing/2014/main" id="{33230854-B18A-4A6E-A5FA-A570768FF7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16" y="1136"/>
                <a:ext cx="36" cy="2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87" name="Freeform 123">
                <a:extLst>
                  <a:ext uri="{FF2B5EF4-FFF2-40B4-BE49-F238E27FC236}">
                    <a16:creationId xmlns:a16="http://schemas.microsoft.com/office/drawing/2014/main" id="{B50B1F70-FB66-4DE1-B39F-DA590AC227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5" y="1430"/>
                <a:ext cx="17" cy="19"/>
              </a:xfrm>
              <a:custGeom>
                <a:avLst/>
                <a:gdLst>
                  <a:gd name="T0" fmla="*/ 0 w 17"/>
                  <a:gd name="T1" fmla="*/ 0 h 19"/>
                  <a:gd name="T2" fmla="*/ 0 w 17"/>
                  <a:gd name="T3" fmla="*/ 19 h 19"/>
                  <a:gd name="T4" fmla="*/ 17 w 17"/>
                  <a:gd name="T5" fmla="*/ 10 h 19"/>
                  <a:gd name="T6" fmla="*/ 0 w 17"/>
                  <a:gd name="T7" fmla="*/ 0 h 19"/>
                  <a:gd name="T8" fmla="*/ 0 w 17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9">
                    <a:moveTo>
                      <a:pt x="0" y="0"/>
                    </a:moveTo>
                    <a:lnTo>
                      <a:pt x="0" y="19"/>
                    </a:lnTo>
                    <a:lnTo>
                      <a:pt x="17" y="1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88" name="Line 124">
                <a:extLst>
                  <a:ext uri="{FF2B5EF4-FFF2-40B4-BE49-F238E27FC236}">
                    <a16:creationId xmlns:a16="http://schemas.microsoft.com/office/drawing/2014/main" id="{8A9DB52D-852A-4674-8B24-0F2E959874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0" y="1440"/>
                <a:ext cx="40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89" name="Freeform 125">
                <a:extLst>
                  <a:ext uri="{FF2B5EF4-FFF2-40B4-BE49-F238E27FC236}">
                    <a16:creationId xmlns:a16="http://schemas.microsoft.com/office/drawing/2014/main" id="{012DB025-C108-48B7-9F08-B9A8497729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7" y="1323"/>
                <a:ext cx="17" cy="19"/>
              </a:xfrm>
              <a:custGeom>
                <a:avLst/>
                <a:gdLst>
                  <a:gd name="T0" fmla="*/ 0 w 17"/>
                  <a:gd name="T1" fmla="*/ 0 h 19"/>
                  <a:gd name="T2" fmla="*/ 0 w 17"/>
                  <a:gd name="T3" fmla="*/ 19 h 19"/>
                  <a:gd name="T4" fmla="*/ 17 w 17"/>
                  <a:gd name="T5" fmla="*/ 9 h 19"/>
                  <a:gd name="T6" fmla="*/ 0 w 17"/>
                  <a:gd name="T7" fmla="*/ 0 h 19"/>
                  <a:gd name="T8" fmla="*/ 0 w 17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9">
                    <a:moveTo>
                      <a:pt x="0" y="0"/>
                    </a:moveTo>
                    <a:lnTo>
                      <a:pt x="0" y="19"/>
                    </a:lnTo>
                    <a:lnTo>
                      <a:pt x="17" y="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90" name="Freeform 126">
                <a:extLst>
                  <a:ext uri="{FF2B5EF4-FFF2-40B4-BE49-F238E27FC236}">
                    <a16:creationId xmlns:a16="http://schemas.microsoft.com/office/drawing/2014/main" id="{2FC4D495-7D20-45E0-B289-8E5EA44336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7" y="1810"/>
                <a:ext cx="17" cy="20"/>
              </a:xfrm>
              <a:custGeom>
                <a:avLst/>
                <a:gdLst>
                  <a:gd name="T0" fmla="*/ 0 w 17"/>
                  <a:gd name="T1" fmla="*/ 0 h 20"/>
                  <a:gd name="T2" fmla="*/ 0 w 17"/>
                  <a:gd name="T3" fmla="*/ 20 h 20"/>
                  <a:gd name="T4" fmla="*/ 17 w 17"/>
                  <a:gd name="T5" fmla="*/ 10 h 20"/>
                  <a:gd name="T6" fmla="*/ 0 w 17"/>
                  <a:gd name="T7" fmla="*/ 2 h 20"/>
                  <a:gd name="T8" fmla="*/ 0 w 17"/>
                  <a:gd name="T9" fmla="*/ 2 h 20"/>
                  <a:gd name="T10" fmla="*/ 0 w 17"/>
                  <a:gd name="T11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20">
                    <a:moveTo>
                      <a:pt x="0" y="0"/>
                    </a:moveTo>
                    <a:lnTo>
                      <a:pt x="0" y="20"/>
                    </a:lnTo>
                    <a:lnTo>
                      <a:pt x="17" y="1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91" name="Freeform 127">
                <a:extLst>
                  <a:ext uri="{FF2B5EF4-FFF2-40B4-BE49-F238E27FC236}">
                    <a16:creationId xmlns:a16="http://schemas.microsoft.com/office/drawing/2014/main" id="{53C2722E-3C50-4725-A0DD-1CE0C7CF8B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7" y="912"/>
                <a:ext cx="17" cy="19"/>
              </a:xfrm>
              <a:custGeom>
                <a:avLst/>
                <a:gdLst>
                  <a:gd name="T0" fmla="*/ 0 w 17"/>
                  <a:gd name="T1" fmla="*/ 0 h 19"/>
                  <a:gd name="T2" fmla="*/ 0 w 17"/>
                  <a:gd name="T3" fmla="*/ 19 h 19"/>
                  <a:gd name="T4" fmla="*/ 17 w 17"/>
                  <a:gd name="T5" fmla="*/ 9 h 19"/>
                  <a:gd name="T6" fmla="*/ 0 w 17"/>
                  <a:gd name="T7" fmla="*/ 0 h 19"/>
                  <a:gd name="T8" fmla="*/ 0 w 17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9">
                    <a:moveTo>
                      <a:pt x="0" y="0"/>
                    </a:moveTo>
                    <a:lnTo>
                      <a:pt x="0" y="19"/>
                    </a:lnTo>
                    <a:lnTo>
                      <a:pt x="17" y="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92" name="Freeform 128">
                <a:extLst>
                  <a:ext uri="{FF2B5EF4-FFF2-40B4-BE49-F238E27FC236}">
                    <a16:creationId xmlns:a16="http://schemas.microsoft.com/office/drawing/2014/main" id="{334B5412-37FE-46EC-9B4F-426AE94CDA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1" y="1476"/>
                <a:ext cx="20" cy="19"/>
              </a:xfrm>
              <a:custGeom>
                <a:avLst/>
                <a:gdLst>
                  <a:gd name="T0" fmla="*/ 0 w 20"/>
                  <a:gd name="T1" fmla="*/ 0 h 19"/>
                  <a:gd name="T2" fmla="*/ 0 w 20"/>
                  <a:gd name="T3" fmla="*/ 19 h 19"/>
                  <a:gd name="T4" fmla="*/ 20 w 20"/>
                  <a:gd name="T5" fmla="*/ 10 h 19"/>
                  <a:gd name="T6" fmla="*/ 0 w 20"/>
                  <a:gd name="T7" fmla="*/ 2 h 19"/>
                  <a:gd name="T8" fmla="*/ 0 w 20"/>
                  <a:gd name="T9" fmla="*/ 2 h 19"/>
                  <a:gd name="T10" fmla="*/ 0 w 20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19">
                    <a:moveTo>
                      <a:pt x="0" y="0"/>
                    </a:moveTo>
                    <a:lnTo>
                      <a:pt x="0" y="19"/>
                    </a:lnTo>
                    <a:lnTo>
                      <a:pt x="20" y="1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93" name="Line 129">
                <a:extLst>
                  <a:ext uri="{FF2B5EF4-FFF2-40B4-BE49-F238E27FC236}">
                    <a16:creationId xmlns:a16="http://schemas.microsoft.com/office/drawing/2014/main" id="{B9517CF3-691A-4725-83A8-179187A4DD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94" y="1486"/>
                <a:ext cx="40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94" name="Freeform 130">
                <a:extLst>
                  <a:ext uri="{FF2B5EF4-FFF2-40B4-BE49-F238E27FC236}">
                    <a16:creationId xmlns:a16="http://schemas.microsoft.com/office/drawing/2014/main" id="{2ECDAA32-F833-436C-8B98-C1158DA13C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1" y="1680"/>
                <a:ext cx="20" cy="19"/>
              </a:xfrm>
              <a:custGeom>
                <a:avLst/>
                <a:gdLst>
                  <a:gd name="T0" fmla="*/ 0 w 20"/>
                  <a:gd name="T1" fmla="*/ 0 h 19"/>
                  <a:gd name="T2" fmla="*/ 0 w 20"/>
                  <a:gd name="T3" fmla="*/ 19 h 19"/>
                  <a:gd name="T4" fmla="*/ 20 w 20"/>
                  <a:gd name="T5" fmla="*/ 9 h 19"/>
                  <a:gd name="T6" fmla="*/ 0 w 20"/>
                  <a:gd name="T7" fmla="*/ 0 h 19"/>
                  <a:gd name="T8" fmla="*/ 0 w 20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9">
                    <a:moveTo>
                      <a:pt x="0" y="0"/>
                    </a:moveTo>
                    <a:lnTo>
                      <a:pt x="0" y="19"/>
                    </a:lnTo>
                    <a:lnTo>
                      <a:pt x="20" y="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95" name="Line 131">
                <a:extLst>
                  <a:ext uri="{FF2B5EF4-FFF2-40B4-BE49-F238E27FC236}">
                    <a16:creationId xmlns:a16="http://schemas.microsoft.com/office/drawing/2014/main" id="{E3271E19-7679-4532-86A2-AF105C08BF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94" y="1687"/>
                <a:ext cx="121" cy="2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96" name="Freeform 132">
                <a:extLst>
                  <a:ext uri="{FF2B5EF4-FFF2-40B4-BE49-F238E27FC236}">
                    <a16:creationId xmlns:a16="http://schemas.microsoft.com/office/drawing/2014/main" id="{8F2FB5D8-D021-48C9-B5F7-40C092E3CF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0" y="1467"/>
                <a:ext cx="585" cy="222"/>
              </a:xfrm>
              <a:custGeom>
                <a:avLst/>
                <a:gdLst>
                  <a:gd name="T0" fmla="*/ 585 w 585"/>
                  <a:gd name="T1" fmla="*/ 220 h 222"/>
                  <a:gd name="T2" fmla="*/ 0 w 585"/>
                  <a:gd name="T3" fmla="*/ 222 h 222"/>
                  <a:gd name="T4" fmla="*/ 0 w 585"/>
                  <a:gd name="T5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5" h="222">
                    <a:moveTo>
                      <a:pt x="585" y="220"/>
                    </a:moveTo>
                    <a:lnTo>
                      <a:pt x="0" y="222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97" name="Freeform 133">
                <a:extLst>
                  <a:ext uri="{FF2B5EF4-FFF2-40B4-BE49-F238E27FC236}">
                    <a16:creationId xmlns:a16="http://schemas.microsoft.com/office/drawing/2014/main" id="{5ACFC897-A554-489B-A27A-07B5743723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5" y="1476"/>
                <a:ext cx="19" cy="19"/>
              </a:xfrm>
              <a:custGeom>
                <a:avLst/>
                <a:gdLst>
                  <a:gd name="T0" fmla="*/ 0 w 19"/>
                  <a:gd name="T1" fmla="*/ 0 h 19"/>
                  <a:gd name="T2" fmla="*/ 0 w 19"/>
                  <a:gd name="T3" fmla="*/ 19 h 19"/>
                  <a:gd name="T4" fmla="*/ 19 w 19"/>
                  <a:gd name="T5" fmla="*/ 10 h 19"/>
                  <a:gd name="T6" fmla="*/ 0 w 19"/>
                  <a:gd name="T7" fmla="*/ 2 h 19"/>
                  <a:gd name="T8" fmla="*/ 0 w 19"/>
                  <a:gd name="T9" fmla="*/ 2 h 19"/>
                  <a:gd name="T10" fmla="*/ 0 w 19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9">
                    <a:moveTo>
                      <a:pt x="0" y="0"/>
                    </a:moveTo>
                    <a:lnTo>
                      <a:pt x="0" y="19"/>
                    </a:lnTo>
                    <a:lnTo>
                      <a:pt x="19" y="1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98" name="Line 134">
                <a:extLst>
                  <a:ext uri="{FF2B5EF4-FFF2-40B4-BE49-F238E27FC236}">
                    <a16:creationId xmlns:a16="http://schemas.microsoft.com/office/drawing/2014/main" id="{4DC0C33E-DEC4-4046-86E2-5FBED96415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387" y="1486"/>
                <a:ext cx="80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399" name="Freeform 135">
                <a:extLst>
                  <a:ext uri="{FF2B5EF4-FFF2-40B4-BE49-F238E27FC236}">
                    <a16:creationId xmlns:a16="http://schemas.microsoft.com/office/drawing/2014/main" id="{01822FBA-9DEA-49C0-8F91-496E40B7A3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5" y="1810"/>
                <a:ext cx="19" cy="20"/>
              </a:xfrm>
              <a:custGeom>
                <a:avLst/>
                <a:gdLst>
                  <a:gd name="T0" fmla="*/ 0 w 19"/>
                  <a:gd name="T1" fmla="*/ 0 h 20"/>
                  <a:gd name="T2" fmla="*/ 0 w 19"/>
                  <a:gd name="T3" fmla="*/ 20 h 20"/>
                  <a:gd name="T4" fmla="*/ 19 w 19"/>
                  <a:gd name="T5" fmla="*/ 10 h 20"/>
                  <a:gd name="T6" fmla="*/ 0 w 19"/>
                  <a:gd name="T7" fmla="*/ 0 h 20"/>
                  <a:gd name="T8" fmla="*/ 0 w 19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0">
                    <a:moveTo>
                      <a:pt x="0" y="0"/>
                    </a:moveTo>
                    <a:lnTo>
                      <a:pt x="0" y="20"/>
                    </a:lnTo>
                    <a:lnTo>
                      <a:pt x="19" y="1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400" name="Freeform 136">
                <a:extLst>
                  <a:ext uri="{FF2B5EF4-FFF2-40B4-BE49-F238E27FC236}">
                    <a16:creationId xmlns:a16="http://schemas.microsoft.com/office/drawing/2014/main" id="{9848AC0C-597A-4321-9DE5-5926E3C078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5" y="912"/>
                <a:ext cx="17" cy="19"/>
              </a:xfrm>
              <a:custGeom>
                <a:avLst/>
                <a:gdLst>
                  <a:gd name="T0" fmla="*/ 0 w 17"/>
                  <a:gd name="T1" fmla="*/ 0 h 19"/>
                  <a:gd name="T2" fmla="*/ 0 w 17"/>
                  <a:gd name="T3" fmla="*/ 19 h 19"/>
                  <a:gd name="T4" fmla="*/ 17 w 17"/>
                  <a:gd name="T5" fmla="*/ 9 h 19"/>
                  <a:gd name="T6" fmla="*/ 0 w 17"/>
                  <a:gd name="T7" fmla="*/ 0 h 19"/>
                  <a:gd name="T8" fmla="*/ 0 w 17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9">
                    <a:moveTo>
                      <a:pt x="0" y="0"/>
                    </a:moveTo>
                    <a:lnTo>
                      <a:pt x="0" y="19"/>
                    </a:lnTo>
                    <a:lnTo>
                      <a:pt x="17" y="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401" name="Line 137">
                <a:extLst>
                  <a:ext uri="{FF2B5EF4-FFF2-40B4-BE49-F238E27FC236}">
                    <a16:creationId xmlns:a16="http://schemas.microsoft.com/office/drawing/2014/main" id="{228895BB-542B-4DE6-947A-A2FBB50E11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67" y="921"/>
                <a:ext cx="724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402" name="Line 138">
                <a:extLst>
                  <a:ext uri="{FF2B5EF4-FFF2-40B4-BE49-F238E27FC236}">
                    <a16:creationId xmlns:a16="http://schemas.microsoft.com/office/drawing/2014/main" id="{D50DDD08-6A96-4176-B8A1-F558F4F9D7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96" y="921"/>
                <a:ext cx="183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403" name="Freeform 139">
                <a:extLst>
                  <a:ext uri="{FF2B5EF4-FFF2-40B4-BE49-F238E27FC236}">
                    <a16:creationId xmlns:a16="http://schemas.microsoft.com/office/drawing/2014/main" id="{AEC40213-A595-4A2A-82D6-9DD17E3D84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3" y="443"/>
                <a:ext cx="19" cy="19"/>
              </a:xfrm>
              <a:custGeom>
                <a:avLst/>
                <a:gdLst>
                  <a:gd name="T0" fmla="*/ 0 w 19"/>
                  <a:gd name="T1" fmla="*/ 0 h 19"/>
                  <a:gd name="T2" fmla="*/ 0 w 19"/>
                  <a:gd name="T3" fmla="*/ 19 h 19"/>
                  <a:gd name="T4" fmla="*/ 19 w 19"/>
                  <a:gd name="T5" fmla="*/ 10 h 19"/>
                  <a:gd name="T6" fmla="*/ 0 w 19"/>
                  <a:gd name="T7" fmla="*/ 2 h 19"/>
                  <a:gd name="T8" fmla="*/ 0 w 19"/>
                  <a:gd name="T9" fmla="*/ 2 h 19"/>
                  <a:gd name="T10" fmla="*/ 0 w 19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9">
                    <a:moveTo>
                      <a:pt x="0" y="0"/>
                    </a:moveTo>
                    <a:lnTo>
                      <a:pt x="0" y="19"/>
                    </a:lnTo>
                    <a:lnTo>
                      <a:pt x="19" y="1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404" name="Freeform 140">
                <a:extLst>
                  <a:ext uri="{FF2B5EF4-FFF2-40B4-BE49-F238E27FC236}">
                    <a16:creationId xmlns:a16="http://schemas.microsoft.com/office/drawing/2014/main" id="{9EE29BF8-3778-443F-B185-0DB70C21B7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3" y="606"/>
                <a:ext cx="19" cy="18"/>
              </a:xfrm>
              <a:custGeom>
                <a:avLst/>
                <a:gdLst>
                  <a:gd name="T0" fmla="*/ 0 w 19"/>
                  <a:gd name="T1" fmla="*/ 0 h 18"/>
                  <a:gd name="T2" fmla="*/ 0 w 19"/>
                  <a:gd name="T3" fmla="*/ 18 h 18"/>
                  <a:gd name="T4" fmla="*/ 19 w 19"/>
                  <a:gd name="T5" fmla="*/ 10 h 18"/>
                  <a:gd name="T6" fmla="*/ 0 w 19"/>
                  <a:gd name="T7" fmla="*/ 0 h 18"/>
                  <a:gd name="T8" fmla="*/ 0 w 19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8">
                    <a:moveTo>
                      <a:pt x="0" y="0"/>
                    </a:moveTo>
                    <a:lnTo>
                      <a:pt x="0" y="18"/>
                    </a:lnTo>
                    <a:lnTo>
                      <a:pt x="19" y="1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405" name="Freeform 141">
                <a:extLst>
                  <a:ext uri="{FF2B5EF4-FFF2-40B4-BE49-F238E27FC236}">
                    <a16:creationId xmlns:a16="http://schemas.microsoft.com/office/drawing/2014/main" id="{1EB7167B-B0EE-4530-BD0B-BE8681A727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0" y="453"/>
                <a:ext cx="244" cy="468"/>
              </a:xfrm>
              <a:custGeom>
                <a:avLst/>
                <a:gdLst>
                  <a:gd name="T0" fmla="*/ 82 w 244"/>
                  <a:gd name="T1" fmla="*/ 0 h 468"/>
                  <a:gd name="T2" fmla="*/ 0 w 244"/>
                  <a:gd name="T3" fmla="*/ 0 h 468"/>
                  <a:gd name="T4" fmla="*/ 0 w 244"/>
                  <a:gd name="T5" fmla="*/ 263 h 468"/>
                  <a:gd name="T6" fmla="*/ 244 w 244"/>
                  <a:gd name="T7" fmla="*/ 263 h 468"/>
                  <a:gd name="T8" fmla="*/ 244 w 244"/>
                  <a:gd name="T9" fmla="*/ 468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4" h="468">
                    <a:moveTo>
                      <a:pt x="82" y="0"/>
                    </a:moveTo>
                    <a:lnTo>
                      <a:pt x="0" y="0"/>
                    </a:lnTo>
                    <a:lnTo>
                      <a:pt x="0" y="263"/>
                    </a:lnTo>
                    <a:lnTo>
                      <a:pt x="244" y="263"/>
                    </a:lnTo>
                    <a:lnTo>
                      <a:pt x="244" y="468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406" name="Freeform 142">
                <a:extLst>
                  <a:ext uri="{FF2B5EF4-FFF2-40B4-BE49-F238E27FC236}">
                    <a16:creationId xmlns:a16="http://schemas.microsoft.com/office/drawing/2014/main" id="{F919CCD7-E16C-41F9-8A07-62F752A507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0" y="393"/>
                <a:ext cx="491" cy="912"/>
              </a:xfrm>
              <a:custGeom>
                <a:avLst/>
                <a:gdLst>
                  <a:gd name="T0" fmla="*/ 40 w 491"/>
                  <a:gd name="T1" fmla="*/ 910 h 912"/>
                  <a:gd name="T2" fmla="*/ 0 w 491"/>
                  <a:gd name="T3" fmla="*/ 912 h 912"/>
                  <a:gd name="T4" fmla="*/ 0 w 491"/>
                  <a:gd name="T5" fmla="*/ 0 h 912"/>
                  <a:gd name="T6" fmla="*/ 491 w 491"/>
                  <a:gd name="T7" fmla="*/ 0 h 912"/>
                  <a:gd name="T8" fmla="*/ 491 w 491"/>
                  <a:gd name="T9" fmla="*/ 142 h 912"/>
                  <a:gd name="T10" fmla="*/ 451 w 491"/>
                  <a:gd name="T11" fmla="*/ 142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1" h="912">
                    <a:moveTo>
                      <a:pt x="40" y="910"/>
                    </a:moveTo>
                    <a:lnTo>
                      <a:pt x="0" y="912"/>
                    </a:lnTo>
                    <a:lnTo>
                      <a:pt x="0" y="0"/>
                    </a:lnTo>
                    <a:lnTo>
                      <a:pt x="491" y="0"/>
                    </a:lnTo>
                    <a:lnTo>
                      <a:pt x="491" y="142"/>
                    </a:lnTo>
                    <a:lnTo>
                      <a:pt x="451" y="142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407" name="Rectangle 143">
                <a:extLst>
                  <a:ext uri="{FF2B5EF4-FFF2-40B4-BE49-F238E27FC236}">
                    <a16:creationId xmlns:a16="http://schemas.microsoft.com/office/drawing/2014/main" id="{50096576-645A-43AD-BA8E-A85E6F3418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3203" y="1387"/>
                <a:ext cx="12" cy="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08" name="Rectangle 144">
                <a:extLst>
                  <a:ext uri="{FF2B5EF4-FFF2-40B4-BE49-F238E27FC236}">
                    <a16:creationId xmlns:a16="http://schemas.microsoft.com/office/drawing/2014/main" id="{7DCBE179-60DB-4EFE-A158-FA716DADBC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3196" y="1372"/>
                <a:ext cx="23" cy="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09" name="Rectangle 145">
                <a:extLst>
                  <a:ext uri="{FF2B5EF4-FFF2-40B4-BE49-F238E27FC236}">
                    <a16:creationId xmlns:a16="http://schemas.microsoft.com/office/drawing/2014/main" id="{E1E89B2E-5DE1-4C35-B3D7-46D752D9D4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3198" y="1355"/>
                <a:ext cx="21" cy="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10" name="Rectangle 146">
                <a:extLst>
                  <a:ext uri="{FF2B5EF4-FFF2-40B4-BE49-F238E27FC236}">
                    <a16:creationId xmlns:a16="http://schemas.microsoft.com/office/drawing/2014/main" id="{86805E6F-5C25-42A9-B38B-1D1EB3D913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3203" y="1339"/>
                <a:ext cx="12" cy="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11" name="Rectangle 147">
                <a:extLst>
                  <a:ext uri="{FF2B5EF4-FFF2-40B4-BE49-F238E27FC236}">
                    <a16:creationId xmlns:a16="http://schemas.microsoft.com/office/drawing/2014/main" id="{950183D5-EFCC-41BC-AFA1-9F189BAC95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3203" y="1329"/>
                <a:ext cx="14" cy="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12" name="Rectangle 148">
                <a:extLst>
                  <a:ext uri="{FF2B5EF4-FFF2-40B4-BE49-F238E27FC236}">
                    <a16:creationId xmlns:a16="http://schemas.microsoft.com/office/drawing/2014/main" id="{3D7054AA-8F06-4ABC-9E07-AA24F29BDA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3196" y="1313"/>
                <a:ext cx="23" cy="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13" name="Rectangle 149">
                <a:extLst>
                  <a:ext uri="{FF2B5EF4-FFF2-40B4-BE49-F238E27FC236}">
                    <a16:creationId xmlns:a16="http://schemas.microsoft.com/office/drawing/2014/main" id="{57E696F9-EAE8-4073-B038-FE76DBBE7C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3198" y="1294"/>
                <a:ext cx="21" cy="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c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14" name="Rectangle 150">
                <a:extLst>
                  <a:ext uri="{FF2B5EF4-FFF2-40B4-BE49-F238E27FC236}">
                    <a16:creationId xmlns:a16="http://schemas.microsoft.com/office/drawing/2014/main" id="{648D817C-2CCB-4061-A770-22DEBAFAB0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3203" y="1279"/>
                <a:ext cx="12" cy="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15" name="Rectangle 151">
                <a:extLst>
                  <a:ext uri="{FF2B5EF4-FFF2-40B4-BE49-F238E27FC236}">
                    <a16:creationId xmlns:a16="http://schemas.microsoft.com/office/drawing/2014/main" id="{458B5E57-E3D1-46FE-A4A7-1C2D19A075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3204" y="1272"/>
                <a:ext cx="9" cy="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16" name="Rectangle 152">
                <a:extLst>
                  <a:ext uri="{FF2B5EF4-FFF2-40B4-BE49-F238E27FC236}">
                    <a16:creationId xmlns:a16="http://schemas.microsoft.com/office/drawing/2014/main" id="{77EC97E5-6CF7-452C-B2AF-DFF62BF7D1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3196" y="1259"/>
                <a:ext cx="23" cy="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o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17" name="Rectangle 153">
                <a:extLst>
                  <a:ext uri="{FF2B5EF4-FFF2-40B4-BE49-F238E27FC236}">
                    <a16:creationId xmlns:a16="http://schemas.microsoft.com/office/drawing/2014/main" id="{15C8CD8A-5757-4631-AF89-94022DC55E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3196" y="1238"/>
                <a:ext cx="23" cy="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18" name="Freeform 154">
                <a:extLst>
                  <a:ext uri="{FF2B5EF4-FFF2-40B4-BE49-F238E27FC236}">
                    <a16:creationId xmlns:a16="http://schemas.microsoft.com/office/drawing/2014/main" id="{F53EBF97-F93C-462E-ADB6-C942E72404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2" y="775"/>
                <a:ext cx="79" cy="39"/>
              </a:xfrm>
              <a:custGeom>
                <a:avLst/>
                <a:gdLst>
                  <a:gd name="T0" fmla="*/ 77 w 79"/>
                  <a:gd name="T1" fmla="*/ 0 h 39"/>
                  <a:gd name="T2" fmla="*/ 79 w 79"/>
                  <a:gd name="T3" fmla="*/ 39 h 39"/>
                  <a:gd name="T4" fmla="*/ 0 w 79"/>
                  <a:gd name="T5" fmla="*/ 39 h 39"/>
                  <a:gd name="T6" fmla="*/ 0 w 79"/>
                  <a:gd name="T7" fmla="*/ 0 h 39"/>
                  <a:gd name="T8" fmla="*/ 79 w 79"/>
                  <a:gd name="T9" fmla="*/ 0 h 39"/>
                  <a:gd name="T10" fmla="*/ 79 w 79"/>
                  <a:gd name="T11" fmla="*/ 0 h 39"/>
                  <a:gd name="T12" fmla="*/ 77 w 79"/>
                  <a:gd name="T13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9" h="39">
                    <a:moveTo>
                      <a:pt x="77" y="0"/>
                    </a:moveTo>
                    <a:lnTo>
                      <a:pt x="79" y="39"/>
                    </a:lnTo>
                    <a:lnTo>
                      <a:pt x="0" y="39"/>
                    </a:lnTo>
                    <a:lnTo>
                      <a:pt x="0" y="0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419" name="Rectangle 155">
                <a:extLst>
                  <a:ext uri="{FF2B5EF4-FFF2-40B4-BE49-F238E27FC236}">
                    <a16:creationId xmlns:a16="http://schemas.microsoft.com/office/drawing/2014/main" id="{36F427DC-543F-43BE-A574-31BEF46EA0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" y="771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20" name="Rectangle 156">
                <a:extLst>
                  <a:ext uri="{FF2B5EF4-FFF2-40B4-BE49-F238E27FC236}">
                    <a16:creationId xmlns:a16="http://schemas.microsoft.com/office/drawing/2014/main" id="{6AA5BC6E-ACCB-4872-9BA6-23C28130FC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2" y="771"/>
                <a:ext cx="23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F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21" name="Rectangle 157">
                <a:extLst>
                  <a:ext uri="{FF2B5EF4-FFF2-40B4-BE49-F238E27FC236}">
                    <a16:creationId xmlns:a16="http://schemas.microsoft.com/office/drawing/2014/main" id="{B662012B-5CED-47D1-A287-34602D6113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3" y="771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/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22" name="Rectangle 158">
                <a:extLst>
                  <a:ext uri="{FF2B5EF4-FFF2-40B4-BE49-F238E27FC236}">
                    <a16:creationId xmlns:a16="http://schemas.microsoft.com/office/drawing/2014/main" id="{F3326183-1D24-48EE-BEF5-DB4B02A5D1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2" y="771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23" name="Rectangle 159">
                <a:extLst>
                  <a:ext uri="{FF2B5EF4-FFF2-40B4-BE49-F238E27FC236}">
                    <a16:creationId xmlns:a16="http://schemas.microsoft.com/office/drawing/2014/main" id="{64E7FE8B-46BD-4EA8-AD10-3FB3EEC023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4" y="771"/>
                <a:ext cx="27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24" name="Freeform 160">
                <a:extLst>
                  <a:ext uri="{FF2B5EF4-FFF2-40B4-BE49-F238E27FC236}">
                    <a16:creationId xmlns:a16="http://schemas.microsoft.com/office/drawing/2014/main" id="{88ED7DDE-FCA8-4526-AA75-B3457DFDAB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4" y="775"/>
                <a:ext cx="79" cy="39"/>
              </a:xfrm>
              <a:custGeom>
                <a:avLst/>
                <a:gdLst>
                  <a:gd name="T0" fmla="*/ 77 w 79"/>
                  <a:gd name="T1" fmla="*/ 0 h 39"/>
                  <a:gd name="T2" fmla="*/ 79 w 79"/>
                  <a:gd name="T3" fmla="*/ 39 h 39"/>
                  <a:gd name="T4" fmla="*/ 0 w 79"/>
                  <a:gd name="T5" fmla="*/ 39 h 39"/>
                  <a:gd name="T6" fmla="*/ 0 w 79"/>
                  <a:gd name="T7" fmla="*/ 0 h 39"/>
                  <a:gd name="T8" fmla="*/ 79 w 79"/>
                  <a:gd name="T9" fmla="*/ 0 h 39"/>
                  <a:gd name="T10" fmla="*/ 79 w 79"/>
                  <a:gd name="T11" fmla="*/ 0 h 39"/>
                  <a:gd name="T12" fmla="*/ 77 w 79"/>
                  <a:gd name="T13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9" h="39">
                    <a:moveTo>
                      <a:pt x="77" y="0"/>
                    </a:moveTo>
                    <a:lnTo>
                      <a:pt x="79" y="39"/>
                    </a:lnTo>
                    <a:lnTo>
                      <a:pt x="0" y="39"/>
                    </a:lnTo>
                    <a:lnTo>
                      <a:pt x="0" y="0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425" name="Freeform 161">
                <a:extLst>
                  <a:ext uri="{FF2B5EF4-FFF2-40B4-BE49-F238E27FC236}">
                    <a16:creationId xmlns:a16="http://schemas.microsoft.com/office/drawing/2014/main" id="{FCDDAA29-1E1B-4FAB-AACF-34850F04B2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9" y="775"/>
                <a:ext cx="78" cy="39"/>
              </a:xfrm>
              <a:custGeom>
                <a:avLst/>
                <a:gdLst>
                  <a:gd name="T0" fmla="*/ 78 w 78"/>
                  <a:gd name="T1" fmla="*/ 0 h 39"/>
                  <a:gd name="T2" fmla="*/ 78 w 78"/>
                  <a:gd name="T3" fmla="*/ 39 h 39"/>
                  <a:gd name="T4" fmla="*/ 0 w 78"/>
                  <a:gd name="T5" fmla="*/ 39 h 39"/>
                  <a:gd name="T6" fmla="*/ 0 w 78"/>
                  <a:gd name="T7" fmla="*/ 0 h 39"/>
                  <a:gd name="T8" fmla="*/ 78 w 78"/>
                  <a:gd name="T9" fmla="*/ 0 h 39"/>
                  <a:gd name="T10" fmla="*/ 78 w 78"/>
                  <a:gd name="T11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39">
                    <a:moveTo>
                      <a:pt x="78" y="0"/>
                    </a:moveTo>
                    <a:lnTo>
                      <a:pt x="78" y="39"/>
                    </a:lnTo>
                    <a:lnTo>
                      <a:pt x="0" y="39"/>
                    </a:lnTo>
                    <a:lnTo>
                      <a:pt x="0" y="0"/>
                    </a:lnTo>
                    <a:lnTo>
                      <a:pt x="78" y="0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426" name="Rectangle 162">
                <a:extLst>
                  <a:ext uri="{FF2B5EF4-FFF2-40B4-BE49-F238E27FC236}">
                    <a16:creationId xmlns:a16="http://schemas.microsoft.com/office/drawing/2014/main" id="{14E1516D-AAC6-4476-BDE7-AE892143AD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8" y="771"/>
                <a:ext cx="26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27" name="Rectangle 163">
                <a:extLst>
                  <a:ext uri="{FF2B5EF4-FFF2-40B4-BE49-F238E27FC236}">
                    <a16:creationId xmlns:a16="http://schemas.microsoft.com/office/drawing/2014/main" id="{464BCA5D-4154-47E3-BF52-F2EE6FEFDD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3" y="771"/>
                <a:ext cx="26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X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28" name="Rectangle 164">
                <a:extLst>
                  <a:ext uri="{FF2B5EF4-FFF2-40B4-BE49-F238E27FC236}">
                    <a16:creationId xmlns:a16="http://schemas.microsoft.com/office/drawing/2014/main" id="{3822290C-368E-40EA-ADBD-86A5AA336E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6" y="771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/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29" name="Rectangle 165">
                <a:extLst>
                  <a:ext uri="{FF2B5EF4-FFF2-40B4-BE49-F238E27FC236}">
                    <a16:creationId xmlns:a16="http://schemas.microsoft.com/office/drawing/2014/main" id="{817FB0D6-E37E-4026-89AD-E11B527D6B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7" y="771"/>
                <a:ext cx="32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30" name="Rectangle 166">
                <a:extLst>
                  <a:ext uri="{FF2B5EF4-FFF2-40B4-BE49-F238E27FC236}">
                    <a16:creationId xmlns:a16="http://schemas.microsoft.com/office/drawing/2014/main" id="{A2D4077C-453E-40EE-B175-DD9CEF6E72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6" y="771"/>
                <a:ext cx="26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31" name="Rectangle 167">
                <a:extLst>
                  <a:ext uri="{FF2B5EF4-FFF2-40B4-BE49-F238E27FC236}">
                    <a16:creationId xmlns:a16="http://schemas.microsoft.com/office/drawing/2014/main" id="{E780EFBC-69A5-4713-B313-47AA5A26C7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1" y="771"/>
                <a:ext cx="32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32" name="Freeform 168">
                <a:extLst>
                  <a:ext uri="{FF2B5EF4-FFF2-40B4-BE49-F238E27FC236}">
                    <a16:creationId xmlns:a16="http://schemas.microsoft.com/office/drawing/2014/main" id="{1943D0F1-9D6F-4034-B808-E3715169FA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775"/>
                <a:ext cx="79" cy="39"/>
              </a:xfrm>
              <a:custGeom>
                <a:avLst/>
                <a:gdLst>
                  <a:gd name="T0" fmla="*/ 79 w 79"/>
                  <a:gd name="T1" fmla="*/ 0 h 39"/>
                  <a:gd name="T2" fmla="*/ 79 w 79"/>
                  <a:gd name="T3" fmla="*/ 39 h 39"/>
                  <a:gd name="T4" fmla="*/ 0 w 79"/>
                  <a:gd name="T5" fmla="*/ 39 h 39"/>
                  <a:gd name="T6" fmla="*/ 0 w 79"/>
                  <a:gd name="T7" fmla="*/ 0 h 39"/>
                  <a:gd name="T8" fmla="*/ 79 w 79"/>
                  <a:gd name="T9" fmla="*/ 0 h 39"/>
                  <a:gd name="T10" fmla="*/ 79 w 79"/>
                  <a:gd name="T11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39">
                    <a:moveTo>
                      <a:pt x="79" y="0"/>
                    </a:moveTo>
                    <a:lnTo>
                      <a:pt x="79" y="39"/>
                    </a:lnTo>
                    <a:lnTo>
                      <a:pt x="0" y="39"/>
                    </a:lnTo>
                    <a:lnTo>
                      <a:pt x="0" y="0"/>
                    </a:lnTo>
                    <a:lnTo>
                      <a:pt x="79" y="0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433" name="Rectangle 169">
                <a:extLst>
                  <a:ext uri="{FF2B5EF4-FFF2-40B4-BE49-F238E27FC236}">
                    <a16:creationId xmlns:a16="http://schemas.microsoft.com/office/drawing/2014/main" id="{203E99EA-47FB-4476-912F-06C0F662CF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5" y="771"/>
                <a:ext cx="32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34" name="Rectangle 170">
                <a:extLst>
                  <a:ext uri="{FF2B5EF4-FFF2-40B4-BE49-F238E27FC236}">
                    <a16:creationId xmlns:a16="http://schemas.microsoft.com/office/drawing/2014/main" id="{D794BF9C-0C17-4383-8F42-15BA2062E0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05" y="771"/>
                <a:ext cx="26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35" name="Rectangle 171">
                <a:extLst>
                  <a:ext uri="{FF2B5EF4-FFF2-40B4-BE49-F238E27FC236}">
                    <a16:creationId xmlns:a16="http://schemas.microsoft.com/office/drawing/2014/main" id="{92219842-BD1E-4BF8-89C9-4C95819A89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8" y="771"/>
                <a:ext cx="32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36" name="Rectangle 172">
                <a:extLst>
                  <a:ext uri="{FF2B5EF4-FFF2-40B4-BE49-F238E27FC236}">
                    <a16:creationId xmlns:a16="http://schemas.microsoft.com/office/drawing/2014/main" id="{DE0B57B1-BC29-4998-BC0B-56496CA4CA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60" y="771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/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37" name="Rectangle 173">
                <a:extLst>
                  <a:ext uri="{FF2B5EF4-FFF2-40B4-BE49-F238E27FC236}">
                    <a16:creationId xmlns:a16="http://schemas.microsoft.com/office/drawing/2014/main" id="{A46849C4-FEEB-4572-964F-3D62D6639E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70" y="771"/>
                <a:ext cx="36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W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38" name="Rectangle 174">
                <a:extLst>
                  <a:ext uri="{FF2B5EF4-FFF2-40B4-BE49-F238E27FC236}">
                    <a16:creationId xmlns:a16="http://schemas.microsoft.com/office/drawing/2014/main" id="{AC14A22E-FA0F-4A7F-BB7E-352EA6FDA3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04" y="771"/>
                <a:ext cx="26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B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39" name="Rectangle 175">
                <a:extLst>
                  <a:ext uri="{FF2B5EF4-FFF2-40B4-BE49-F238E27FC236}">
                    <a16:creationId xmlns:a16="http://schemas.microsoft.com/office/drawing/2014/main" id="{9B800182-F2F7-4D66-B9B5-DE45EBA40F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3" y="837"/>
                <a:ext cx="36" cy="119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440" name="Rectangle 176">
                <a:extLst>
                  <a:ext uri="{FF2B5EF4-FFF2-40B4-BE49-F238E27FC236}">
                    <a16:creationId xmlns:a16="http://schemas.microsoft.com/office/drawing/2014/main" id="{DBB80C4F-6D90-4536-A04F-66EC95FD57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3" y="837"/>
                <a:ext cx="36" cy="1194"/>
              </a:xfrm>
              <a:prstGeom prst="rect">
                <a:avLst/>
              </a:prstGeom>
              <a:noFill/>
              <a:ln w="6350">
                <a:solidFill>
                  <a:srgbClr val="6666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441" name="Rectangle 177">
                <a:extLst>
                  <a:ext uri="{FF2B5EF4-FFF2-40B4-BE49-F238E27FC236}">
                    <a16:creationId xmlns:a16="http://schemas.microsoft.com/office/drawing/2014/main" id="{E70466E2-731E-4A4E-BD87-A9724A6557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8" y="837"/>
                <a:ext cx="35" cy="119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442" name="Rectangle 178">
                <a:extLst>
                  <a:ext uri="{FF2B5EF4-FFF2-40B4-BE49-F238E27FC236}">
                    <a16:creationId xmlns:a16="http://schemas.microsoft.com/office/drawing/2014/main" id="{3E7C5207-7447-458A-8617-5D81A8171B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8" y="837"/>
                <a:ext cx="35" cy="1194"/>
              </a:xfrm>
              <a:prstGeom prst="rect">
                <a:avLst/>
              </a:prstGeom>
              <a:noFill/>
              <a:ln w="6350">
                <a:solidFill>
                  <a:srgbClr val="6666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443" name="Freeform 179">
                <a:extLst>
                  <a:ext uri="{FF2B5EF4-FFF2-40B4-BE49-F238E27FC236}">
                    <a16:creationId xmlns:a16="http://schemas.microsoft.com/office/drawing/2014/main" id="{7B009D5B-9CD0-4300-96E5-C4B49650D4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7" y="837"/>
                <a:ext cx="37" cy="1194"/>
              </a:xfrm>
              <a:custGeom>
                <a:avLst/>
                <a:gdLst>
                  <a:gd name="T0" fmla="*/ 0 w 37"/>
                  <a:gd name="T1" fmla="*/ 1194 h 1194"/>
                  <a:gd name="T2" fmla="*/ 37 w 37"/>
                  <a:gd name="T3" fmla="*/ 1194 h 1194"/>
                  <a:gd name="T4" fmla="*/ 37 w 37"/>
                  <a:gd name="T5" fmla="*/ 0 h 1194"/>
                  <a:gd name="T6" fmla="*/ 2 w 37"/>
                  <a:gd name="T7" fmla="*/ 0 h 1194"/>
                  <a:gd name="T8" fmla="*/ 0 w 37"/>
                  <a:gd name="T9" fmla="*/ 1194 h 1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1194">
                    <a:moveTo>
                      <a:pt x="0" y="1194"/>
                    </a:moveTo>
                    <a:lnTo>
                      <a:pt x="37" y="1194"/>
                    </a:lnTo>
                    <a:lnTo>
                      <a:pt x="37" y="0"/>
                    </a:lnTo>
                    <a:lnTo>
                      <a:pt x="2" y="0"/>
                    </a:lnTo>
                    <a:lnTo>
                      <a:pt x="0" y="119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444" name="Freeform 180">
                <a:extLst>
                  <a:ext uri="{FF2B5EF4-FFF2-40B4-BE49-F238E27FC236}">
                    <a16:creationId xmlns:a16="http://schemas.microsoft.com/office/drawing/2014/main" id="{F4886469-A403-4786-BD31-5765BC2E3E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7" y="837"/>
                <a:ext cx="37" cy="1194"/>
              </a:xfrm>
              <a:custGeom>
                <a:avLst/>
                <a:gdLst>
                  <a:gd name="T0" fmla="*/ 0 w 37"/>
                  <a:gd name="T1" fmla="*/ 1194 h 1194"/>
                  <a:gd name="T2" fmla="*/ 37 w 37"/>
                  <a:gd name="T3" fmla="*/ 1194 h 1194"/>
                  <a:gd name="T4" fmla="*/ 37 w 37"/>
                  <a:gd name="T5" fmla="*/ 0 h 1194"/>
                  <a:gd name="T6" fmla="*/ 2 w 37"/>
                  <a:gd name="T7" fmla="*/ 0 h 1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" h="1194">
                    <a:moveTo>
                      <a:pt x="0" y="1194"/>
                    </a:moveTo>
                    <a:lnTo>
                      <a:pt x="37" y="1194"/>
                    </a:lnTo>
                    <a:lnTo>
                      <a:pt x="37" y="0"/>
                    </a:lnTo>
                    <a:lnTo>
                      <a:pt x="2" y="0"/>
                    </a:lnTo>
                  </a:path>
                </a:pathLst>
              </a:custGeom>
              <a:noFill/>
              <a:ln w="635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445" name="Freeform 181">
                <a:extLst>
                  <a:ext uri="{FF2B5EF4-FFF2-40B4-BE49-F238E27FC236}">
                    <a16:creationId xmlns:a16="http://schemas.microsoft.com/office/drawing/2014/main" id="{24DB10B5-DA9D-43F0-8BBD-FF5867AB9A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3" y="837"/>
                <a:ext cx="36" cy="1194"/>
              </a:xfrm>
              <a:custGeom>
                <a:avLst/>
                <a:gdLst>
                  <a:gd name="T0" fmla="*/ 34 w 36"/>
                  <a:gd name="T1" fmla="*/ 0 h 1194"/>
                  <a:gd name="T2" fmla="*/ 0 w 36"/>
                  <a:gd name="T3" fmla="*/ 0 h 1194"/>
                  <a:gd name="T4" fmla="*/ 0 w 36"/>
                  <a:gd name="T5" fmla="*/ 1194 h 1194"/>
                  <a:gd name="T6" fmla="*/ 36 w 36"/>
                  <a:gd name="T7" fmla="*/ 1194 h 1194"/>
                  <a:gd name="T8" fmla="*/ 34 w 36"/>
                  <a:gd name="T9" fmla="*/ 0 h 1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194">
                    <a:moveTo>
                      <a:pt x="34" y="0"/>
                    </a:moveTo>
                    <a:lnTo>
                      <a:pt x="0" y="0"/>
                    </a:lnTo>
                    <a:lnTo>
                      <a:pt x="0" y="1194"/>
                    </a:lnTo>
                    <a:lnTo>
                      <a:pt x="36" y="1194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446" name="Freeform 182">
                <a:extLst>
                  <a:ext uri="{FF2B5EF4-FFF2-40B4-BE49-F238E27FC236}">
                    <a16:creationId xmlns:a16="http://schemas.microsoft.com/office/drawing/2014/main" id="{9C2ADBD8-55DF-4348-BF2A-173DC9DD6B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3" y="837"/>
                <a:ext cx="36" cy="1194"/>
              </a:xfrm>
              <a:custGeom>
                <a:avLst/>
                <a:gdLst>
                  <a:gd name="T0" fmla="*/ 34 w 36"/>
                  <a:gd name="T1" fmla="*/ 0 h 1194"/>
                  <a:gd name="T2" fmla="*/ 0 w 36"/>
                  <a:gd name="T3" fmla="*/ 0 h 1194"/>
                  <a:gd name="T4" fmla="*/ 0 w 36"/>
                  <a:gd name="T5" fmla="*/ 1194 h 1194"/>
                  <a:gd name="T6" fmla="*/ 36 w 36"/>
                  <a:gd name="T7" fmla="*/ 1194 h 1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" h="1194">
                    <a:moveTo>
                      <a:pt x="34" y="0"/>
                    </a:moveTo>
                    <a:lnTo>
                      <a:pt x="0" y="0"/>
                    </a:lnTo>
                    <a:lnTo>
                      <a:pt x="0" y="1194"/>
                    </a:lnTo>
                    <a:lnTo>
                      <a:pt x="36" y="1194"/>
                    </a:lnTo>
                  </a:path>
                </a:pathLst>
              </a:custGeom>
              <a:noFill/>
              <a:ln w="635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447" name="Freeform 183">
                <a:extLst>
                  <a:ext uri="{FF2B5EF4-FFF2-40B4-BE49-F238E27FC236}">
                    <a16:creationId xmlns:a16="http://schemas.microsoft.com/office/drawing/2014/main" id="{230A0674-2ECD-4355-86C8-AE9B8A8114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4" y="420"/>
                <a:ext cx="67" cy="229"/>
              </a:xfrm>
              <a:custGeom>
                <a:avLst/>
                <a:gdLst>
                  <a:gd name="T0" fmla="*/ 0 w 67"/>
                  <a:gd name="T1" fmla="*/ 33 h 229"/>
                  <a:gd name="T2" fmla="*/ 2 w 67"/>
                  <a:gd name="T3" fmla="*/ 29 h 229"/>
                  <a:gd name="T4" fmla="*/ 2 w 67"/>
                  <a:gd name="T5" fmla="*/ 23 h 229"/>
                  <a:gd name="T6" fmla="*/ 4 w 67"/>
                  <a:gd name="T7" fmla="*/ 17 h 229"/>
                  <a:gd name="T8" fmla="*/ 8 w 67"/>
                  <a:gd name="T9" fmla="*/ 13 h 229"/>
                  <a:gd name="T10" fmla="*/ 9 w 67"/>
                  <a:gd name="T11" fmla="*/ 10 h 229"/>
                  <a:gd name="T12" fmla="*/ 15 w 67"/>
                  <a:gd name="T13" fmla="*/ 6 h 229"/>
                  <a:gd name="T14" fmla="*/ 19 w 67"/>
                  <a:gd name="T15" fmla="*/ 4 h 229"/>
                  <a:gd name="T16" fmla="*/ 23 w 67"/>
                  <a:gd name="T17" fmla="*/ 2 h 229"/>
                  <a:gd name="T18" fmla="*/ 29 w 67"/>
                  <a:gd name="T19" fmla="*/ 0 h 229"/>
                  <a:gd name="T20" fmla="*/ 34 w 67"/>
                  <a:gd name="T21" fmla="*/ 0 h 229"/>
                  <a:gd name="T22" fmla="*/ 40 w 67"/>
                  <a:gd name="T23" fmla="*/ 0 h 229"/>
                  <a:gd name="T24" fmla="*/ 44 w 67"/>
                  <a:gd name="T25" fmla="*/ 2 h 229"/>
                  <a:gd name="T26" fmla="*/ 50 w 67"/>
                  <a:gd name="T27" fmla="*/ 4 h 229"/>
                  <a:gd name="T28" fmla="*/ 54 w 67"/>
                  <a:gd name="T29" fmla="*/ 6 h 229"/>
                  <a:gd name="T30" fmla="*/ 57 w 67"/>
                  <a:gd name="T31" fmla="*/ 10 h 229"/>
                  <a:gd name="T32" fmla="*/ 61 w 67"/>
                  <a:gd name="T33" fmla="*/ 13 h 229"/>
                  <a:gd name="T34" fmla="*/ 63 w 67"/>
                  <a:gd name="T35" fmla="*/ 17 h 229"/>
                  <a:gd name="T36" fmla="*/ 65 w 67"/>
                  <a:gd name="T37" fmla="*/ 23 h 229"/>
                  <a:gd name="T38" fmla="*/ 67 w 67"/>
                  <a:gd name="T39" fmla="*/ 29 h 229"/>
                  <a:gd name="T40" fmla="*/ 67 w 67"/>
                  <a:gd name="T41" fmla="*/ 35 h 229"/>
                  <a:gd name="T42" fmla="*/ 67 w 67"/>
                  <a:gd name="T43" fmla="*/ 196 h 229"/>
                  <a:gd name="T44" fmla="*/ 67 w 67"/>
                  <a:gd name="T45" fmla="*/ 202 h 229"/>
                  <a:gd name="T46" fmla="*/ 65 w 67"/>
                  <a:gd name="T47" fmla="*/ 206 h 229"/>
                  <a:gd name="T48" fmla="*/ 63 w 67"/>
                  <a:gd name="T49" fmla="*/ 211 h 229"/>
                  <a:gd name="T50" fmla="*/ 61 w 67"/>
                  <a:gd name="T51" fmla="*/ 215 h 229"/>
                  <a:gd name="T52" fmla="*/ 57 w 67"/>
                  <a:gd name="T53" fmla="*/ 219 h 229"/>
                  <a:gd name="T54" fmla="*/ 54 w 67"/>
                  <a:gd name="T55" fmla="*/ 223 h 229"/>
                  <a:gd name="T56" fmla="*/ 50 w 67"/>
                  <a:gd name="T57" fmla="*/ 225 h 229"/>
                  <a:gd name="T58" fmla="*/ 44 w 67"/>
                  <a:gd name="T59" fmla="*/ 227 h 229"/>
                  <a:gd name="T60" fmla="*/ 40 w 67"/>
                  <a:gd name="T61" fmla="*/ 229 h 229"/>
                  <a:gd name="T62" fmla="*/ 34 w 67"/>
                  <a:gd name="T63" fmla="*/ 229 h 229"/>
                  <a:gd name="T64" fmla="*/ 29 w 67"/>
                  <a:gd name="T65" fmla="*/ 229 h 229"/>
                  <a:gd name="T66" fmla="*/ 23 w 67"/>
                  <a:gd name="T67" fmla="*/ 227 h 229"/>
                  <a:gd name="T68" fmla="*/ 19 w 67"/>
                  <a:gd name="T69" fmla="*/ 225 h 229"/>
                  <a:gd name="T70" fmla="*/ 15 w 67"/>
                  <a:gd name="T71" fmla="*/ 223 h 229"/>
                  <a:gd name="T72" fmla="*/ 9 w 67"/>
                  <a:gd name="T73" fmla="*/ 219 h 229"/>
                  <a:gd name="T74" fmla="*/ 8 w 67"/>
                  <a:gd name="T75" fmla="*/ 215 h 229"/>
                  <a:gd name="T76" fmla="*/ 4 w 67"/>
                  <a:gd name="T77" fmla="*/ 211 h 229"/>
                  <a:gd name="T78" fmla="*/ 2 w 67"/>
                  <a:gd name="T79" fmla="*/ 206 h 229"/>
                  <a:gd name="T80" fmla="*/ 2 w 67"/>
                  <a:gd name="T81" fmla="*/ 202 h 229"/>
                  <a:gd name="T82" fmla="*/ 0 w 67"/>
                  <a:gd name="T83" fmla="*/ 196 h 229"/>
                  <a:gd name="T84" fmla="*/ 0 w 67"/>
                  <a:gd name="T85" fmla="*/ 35 h 229"/>
                  <a:gd name="T86" fmla="*/ 0 w 67"/>
                  <a:gd name="T87" fmla="*/ 35 h 229"/>
                  <a:gd name="T88" fmla="*/ 0 w 67"/>
                  <a:gd name="T89" fmla="*/ 33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7" h="229">
                    <a:moveTo>
                      <a:pt x="0" y="33"/>
                    </a:moveTo>
                    <a:lnTo>
                      <a:pt x="2" y="29"/>
                    </a:lnTo>
                    <a:lnTo>
                      <a:pt x="2" y="23"/>
                    </a:lnTo>
                    <a:lnTo>
                      <a:pt x="4" y="17"/>
                    </a:lnTo>
                    <a:lnTo>
                      <a:pt x="8" y="13"/>
                    </a:lnTo>
                    <a:lnTo>
                      <a:pt x="9" y="10"/>
                    </a:lnTo>
                    <a:lnTo>
                      <a:pt x="15" y="6"/>
                    </a:lnTo>
                    <a:lnTo>
                      <a:pt x="19" y="4"/>
                    </a:lnTo>
                    <a:lnTo>
                      <a:pt x="23" y="2"/>
                    </a:lnTo>
                    <a:lnTo>
                      <a:pt x="29" y="0"/>
                    </a:lnTo>
                    <a:lnTo>
                      <a:pt x="34" y="0"/>
                    </a:lnTo>
                    <a:lnTo>
                      <a:pt x="40" y="0"/>
                    </a:lnTo>
                    <a:lnTo>
                      <a:pt x="44" y="2"/>
                    </a:lnTo>
                    <a:lnTo>
                      <a:pt x="50" y="4"/>
                    </a:lnTo>
                    <a:lnTo>
                      <a:pt x="54" y="6"/>
                    </a:lnTo>
                    <a:lnTo>
                      <a:pt x="57" y="10"/>
                    </a:lnTo>
                    <a:lnTo>
                      <a:pt x="61" y="13"/>
                    </a:lnTo>
                    <a:lnTo>
                      <a:pt x="63" y="17"/>
                    </a:lnTo>
                    <a:lnTo>
                      <a:pt x="65" y="23"/>
                    </a:lnTo>
                    <a:lnTo>
                      <a:pt x="67" y="29"/>
                    </a:lnTo>
                    <a:lnTo>
                      <a:pt x="67" y="35"/>
                    </a:lnTo>
                    <a:lnTo>
                      <a:pt x="67" y="196"/>
                    </a:lnTo>
                    <a:lnTo>
                      <a:pt x="67" y="202"/>
                    </a:lnTo>
                    <a:lnTo>
                      <a:pt x="65" y="206"/>
                    </a:lnTo>
                    <a:lnTo>
                      <a:pt x="63" y="211"/>
                    </a:lnTo>
                    <a:lnTo>
                      <a:pt x="61" y="215"/>
                    </a:lnTo>
                    <a:lnTo>
                      <a:pt x="57" y="219"/>
                    </a:lnTo>
                    <a:lnTo>
                      <a:pt x="54" y="223"/>
                    </a:lnTo>
                    <a:lnTo>
                      <a:pt x="50" y="225"/>
                    </a:lnTo>
                    <a:lnTo>
                      <a:pt x="44" y="227"/>
                    </a:lnTo>
                    <a:lnTo>
                      <a:pt x="40" y="229"/>
                    </a:lnTo>
                    <a:lnTo>
                      <a:pt x="34" y="229"/>
                    </a:lnTo>
                    <a:lnTo>
                      <a:pt x="29" y="229"/>
                    </a:lnTo>
                    <a:lnTo>
                      <a:pt x="23" y="227"/>
                    </a:lnTo>
                    <a:lnTo>
                      <a:pt x="19" y="225"/>
                    </a:lnTo>
                    <a:lnTo>
                      <a:pt x="15" y="223"/>
                    </a:lnTo>
                    <a:lnTo>
                      <a:pt x="9" y="219"/>
                    </a:lnTo>
                    <a:lnTo>
                      <a:pt x="8" y="215"/>
                    </a:lnTo>
                    <a:lnTo>
                      <a:pt x="4" y="211"/>
                    </a:lnTo>
                    <a:lnTo>
                      <a:pt x="2" y="206"/>
                    </a:lnTo>
                    <a:lnTo>
                      <a:pt x="2" y="202"/>
                    </a:lnTo>
                    <a:lnTo>
                      <a:pt x="0" y="196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FBE2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448" name="Freeform 184">
                <a:extLst>
                  <a:ext uri="{FF2B5EF4-FFF2-40B4-BE49-F238E27FC236}">
                    <a16:creationId xmlns:a16="http://schemas.microsoft.com/office/drawing/2014/main" id="{1189CA16-08E8-41D7-85A1-0334C6A3D5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4" y="420"/>
                <a:ext cx="67" cy="229"/>
              </a:xfrm>
              <a:custGeom>
                <a:avLst/>
                <a:gdLst>
                  <a:gd name="T0" fmla="*/ 0 w 67"/>
                  <a:gd name="T1" fmla="*/ 33 h 229"/>
                  <a:gd name="T2" fmla="*/ 2 w 67"/>
                  <a:gd name="T3" fmla="*/ 29 h 229"/>
                  <a:gd name="T4" fmla="*/ 2 w 67"/>
                  <a:gd name="T5" fmla="*/ 23 h 229"/>
                  <a:gd name="T6" fmla="*/ 4 w 67"/>
                  <a:gd name="T7" fmla="*/ 17 h 229"/>
                  <a:gd name="T8" fmla="*/ 8 w 67"/>
                  <a:gd name="T9" fmla="*/ 13 h 229"/>
                  <a:gd name="T10" fmla="*/ 9 w 67"/>
                  <a:gd name="T11" fmla="*/ 10 h 229"/>
                  <a:gd name="T12" fmla="*/ 15 w 67"/>
                  <a:gd name="T13" fmla="*/ 6 h 229"/>
                  <a:gd name="T14" fmla="*/ 19 w 67"/>
                  <a:gd name="T15" fmla="*/ 4 h 229"/>
                  <a:gd name="T16" fmla="*/ 23 w 67"/>
                  <a:gd name="T17" fmla="*/ 2 h 229"/>
                  <a:gd name="T18" fmla="*/ 29 w 67"/>
                  <a:gd name="T19" fmla="*/ 0 h 229"/>
                  <a:gd name="T20" fmla="*/ 34 w 67"/>
                  <a:gd name="T21" fmla="*/ 0 h 229"/>
                  <a:gd name="T22" fmla="*/ 40 w 67"/>
                  <a:gd name="T23" fmla="*/ 0 h 229"/>
                  <a:gd name="T24" fmla="*/ 44 w 67"/>
                  <a:gd name="T25" fmla="*/ 2 h 229"/>
                  <a:gd name="T26" fmla="*/ 50 w 67"/>
                  <a:gd name="T27" fmla="*/ 4 h 229"/>
                  <a:gd name="T28" fmla="*/ 54 w 67"/>
                  <a:gd name="T29" fmla="*/ 6 h 229"/>
                  <a:gd name="T30" fmla="*/ 57 w 67"/>
                  <a:gd name="T31" fmla="*/ 10 h 229"/>
                  <a:gd name="T32" fmla="*/ 61 w 67"/>
                  <a:gd name="T33" fmla="*/ 13 h 229"/>
                  <a:gd name="T34" fmla="*/ 63 w 67"/>
                  <a:gd name="T35" fmla="*/ 17 h 229"/>
                  <a:gd name="T36" fmla="*/ 65 w 67"/>
                  <a:gd name="T37" fmla="*/ 23 h 229"/>
                  <a:gd name="T38" fmla="*/ 67 w 67"/>
                  <a:gd name="T39" fmla="*/ 29 h 229"/>
                  <a:gd name="T40" fmla="*/ 67 w 67"/>
                  <a:gd name="T41" fmla="*/ 35 h 229"/>
                  <a:gd name="T42" fmla="*/ 67 w 67"/>
                  <a:gd name="T43" fmla="*/ 196 h 229"/>
                  <a:gd name="T44" fmla="*/ 67 w 67"/>
                  <a:gd name="T45" fmla="*/ 202 h 229"/>
                  <a:gd name="T46" fmla="*/ 65 w 67"/>
                  <a:gd name="T47" fmla="*/ 206 h 229"/>
                  <a:gd name="T48" fmla="*/ 63 w 67"/>
                  <a:gd name="T49" fmla="*/ 211 h 229"/>
                  <a:gd name="T50" fmla="*/ 61 w 67"/>
                  <a:gd name="T51" fmla="*/ 215 h 229"/>
                  <a:gd name="T52" fmla="*/ 57 w 67"/>
                  <a:gd name="T53" fmla="*/ 219 h 229"/>
                  <a:gd name="T54" fmla="*/ 54 w 67"/>
                  <a:gd name="T55" fmla="*/ 223 h 229"/>
                  <a:gd name="T56" fmla="*/ 50 w 67"/>
                  <a:gd name="T57" fmla="*/ 225 h 229"/>
                  <a:gd name="T58" fmla="*/ 44 w 67"/>
                  <a:gd name="T59" fmla="*/ 227 h 229"/>
                  <a:gd name="T60" fmla="*/ 40 w 67"/>
                  <a:gd name="T61" fmla="*/ 229 h 229"/>
                  <a:gd name="T62" fmla="*/ 34 w 67"/>
                  <a:gd name="T63" fmla="*/ 229 h 229"/>
                  <a:gd name="T64" fmla="*/ 29 w 67"/>
                  <a:gd name="T65" fmla="*/ 229 h 229"/>
                  <a:gd name="T66" fmla="*/ 23 w 67"/>
                  <a:gd name="T67" fmla="*/ 227 h 229"/>
                  <a:gd name="T68" fmla="*/ 19 w 67"/>
                  <a:gd name="T69" fmla="*/ 225 h 229"/>
                  <a:gd name="T70" fmla="*/ 15 w 67"/>
                  <a:gd name="T71" fmla="*/ 223 h 229"/>
                  <a:gd name="T72" fmla="*/ 9 w 67"/>
                  <a:gd name="T73" fmla="*/ 219 h 229"/>
                  <a:gd name="T74" fmla="*/ 8 w 67"/>
                  <a:gd name="T75" fmla="*/ 215 h 229"/>
                  <a:gd name="T76" fmla="*/ 4 w 67"/>
                  <a:gd name="T77" fmla="*/ 211 h 229"/>
                  <a:gd name="T78" fmla="*/ 2 w 67"/>
                  <a:gd name="T79" fmla="*/ 206 h 229"/>
                  <a:gd name="T80" fmla="*/ 2 w 67"/>
                  <a:gd name="T81" fmla="*/ 202 h 229"/>
                  <a:gd name="T82" fmla="*/ 0 w 67"/>
                  <a:gd name="T83" fmla="*/ 196 h 229"/>
                  <a:gd name="T84" fmla="*/ 0 w 67"/>
                  <a:gd name="T85" fmla="*/ 35 h 229"/>
                  <a:gd name="T86" fmla="*/ 0 w 67"/>
                  <a:gd name="T87" fmla="*/ 35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7" h="229">
                    <a:moveTo>
                      <a:pt x="0" y="33"/>
                    </a:moveTo>
                    <a:lnTo>
                      <a:pt x="2" y="29"/>
                    </a:lnTo>
                    <a:lnTo>
                      <a:pt x="2" y="23"/>
                    </a:lnTo>
                    <a:lnTo>
                      <a:pt x="4" y="17"/>
                    </a:lnTo>
                    <a:lnTo>
                      <a:pt x="8" y="13"/>
                    </a:lnTo>
                    <a:lnTo>
                      <a:pt x="9" y="10"/>
                    </a:lnTo>
                    <a:lnTo>
                      <a:pt x="15" y="6"/>
                    </a:lnTo>
                    <a:lnTo>
                      <a:pt x="19" y="4"/>
                    </a:lnTo>
                    <a:lnTo>
                      <a:pt x="23" y="2"/>
                    </a:lnTo>
                    <a:lnTo>
                      <a:pt x="29" y="0"/>
                    </a:lnTo>
                    <a:lnTo>
                      <a:pt x="34" y="0"/>
                    </a:lnTo>
                    <a:lnTo>
                      <a:pt x="40" y="0"/>
                    </a:lnTo>
                    <a:lnTo>
                      <a:pt x="44" y="2"/>
                    </a:lnTo>
                    <a:lnTo>
                      <a:pt x="50" y="4"/>
                    </a:lnTo>
                    <a:lnTo>
                      <a:pt x="54" y="6"/>
                    </a:lnTo>
                    <a:lnTo>
                      <a:pt x="57" y="10"/>
                    </a:lnTo>
                    <a:lnTo>
                      <a:pt x="61" y="13"/>
                    </a:lnTo>
                    <a:lnTo>
                      <a:pt x="63" y="17"/>
                    </a:lnTo>
                    <a:lnTo>
                      <a:pt x="65" y="23"/>
                    </a:lnTo>
                    <a:lnTo>
                      <a:pt x="67" y="29"/>
                    </a:lnTo>
                    <a:lnTo>
                      <a:pt x="67" y="35"/>
                    </a:lnTo>
                    <a:lnTo>
                      <a:pt x="67" y="196"/>
                    </a:lnTo>
                    <a:lnTo>
                      <a:pt x="67" y="202"/>
                    </a:lnTo>
                    <a:lnTo>
                      <a:pt x="65" y="206"/>
                    </a:lnTo>
                    <a:lnTo>
                      <a:pt x="63" y="211"/>
                    </a:lnTo>
                    <a:lnTo>
                      <a:pt x="61" y="215"/>
                    </a:lnTo>
                    <a:lnTo>
                      <a:pt x="57" y="219"/>
                    </a:lnTo>
                    <a:lnTo>
                      <a:pt x="54" y="223"/>
                    </a:lnTo>
                    <a:lnTo>
                      <a:pt x="50" y="225"/>
                    </a:lnTo>
                    <a:lnTo>
                      <a:pt x="44" y="227"/>
                    </a:lnTo>
                    <a:lnTo>
                      <a:pt x="40" y="229"/>
                    </a:lnTo>
                    <a:lnTo>
                      <a:pt x="34" y="229"/>
                    </a:lnTo>
                    <a:lnTo>
                      <a:pt x="29" y="229"/>
                    </a:lnTo>
                    <a:lnTo>
                      <a:pt x="23" y="227"/>
                    </a:lnTo>
                    <a:lnTo>
                      <a:pt x="19" y="225"/>
                    </a:lnTo>
                    <a:lnTo>
                      <a:pt x="15" y="223"/>
                    </a:lnTo>
                    <a:lnTo>
                      <a:pt x="9" y="219"/>
                    </a:lnTo>
                    <a:lnTo>
                      <a:pt x="8" y="215"/>
                    </a:lnTo>
                    <a:lnTo>
                      <a:pt x="4" y="211"/>
                    </a:lnTo>
                    <a:lnTo>
                      <a:pt x="2" y="206"/>
                    </a:lnTo>
                    <a:lnTo>
                      <a:pt x="2" y="202"/>
                    </a:lnTo>
                    <a:lnTo>
                      <a:pt x="0" y="196"/>
                    </a:lnTo>
                    <a:lnTo>
                      <a:pt x="0" y="35"/>
                    </a:lnTo>
                    <a:lnTo>
                      <a:pt x="0" y="35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449" name="Rectangle 185">
                <a:extLst>
                  <a:ext uri="{FF2B5EF4-FFF2-40B4-BE49-F238E27FC236}">
                    <a16:creationId xmlns:a16="http://schemas.microsoft.com/office/drawing/2014/main" id="{38483445-67B9-42B1-A3B7-DE74E8BB18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1" y="475"/>
                <a:ext cx="32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50" name="Rectangle 186">
                <a:extLst>
                  <a:ext uri="{FF2B5EF4-FFF2-40B4-BE49-F238E27FC236}">
                    <a16:creationId xmlns:a16="http://schemas.microsoft.com/office/drawing/2014/main" id="{2E002CCD-CA1C-485A-AD60-1D20A1A438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2" y="475"/>
                <a:ext cx="0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51" name="Rectangle 187">
                <a:extLst>
                  <a:ext uri="{FF2B5EF4-FFF2-40B4-BE49-F238E27FC236}">
                    <a16:creationId xmlns:a16="http://schemas.microsoft.com/office/drawing/2014/main" id="{632B8636-35F1-4F15-82AA-2A2B099437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7" y="512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52" name="Rectangle 188">
                <a:extLst>
                  <a:ext uri="{FF2B5EF4-FFF2-40B4-BE49-F238E27FC236}">
                    <a16:creationId xmlns:a16="http://schemas.microsoft.com/office/drawing/2014/main" id="{7FB51A4E-6E26-4101-A151-F30732DC07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8" y="512"/>
                <a:ext cx="0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53" name="Rectangle 189">
                <a:extLst>
                  <a:ext uri="{FF2B5EF4-FFF2-40B4-BE49-F238E27FC236}">
                    <a16:creationId xmlns:a16="http://schemas.microsoft.com/office/drawing/2014/main" id="{C39CA8DE-D68F-4CD5-AE99-840D2B034C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7" y="546"/>
                <a:ext cx="19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x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54" name="Rectangle 190">
                <a:extLst>
                  <a:ext uri="{FF2B5EF4-FFF2-40B4-BE49-F238E27FC236}">
                    <a16:creationId xmlns:a16="http://schemas.microsoft.com/office/drawing/2014/main" id="{7CB27179-E056-4D2D-BFD4-99E1383C55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7" y="429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55" name="Rectangle 191">
                <a:extLst>
                  <a:ext uri="{FF2B5EF4-FFF2-40B4-BE49-F238E27FC236}">
                    <a16:creationId xmlns:a16="http://schemas.microsoft.com/office/drawing/2014/main" id="{9EB06EF3-9F4E-4FF7-B472-9651997C27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7" y="592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56" name="Rectangle 192">
                <a:extLst>
                  <a:ext uri="{FF2B5EF4-FFF2-40B4-BE49-F238E27FC236}">
                    <a16:creationId xmlns:a16="http://schemas.microsoft.com/office/drawing/2014/main" id="{9B471838-B033-4581-8C09-737BA616B1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5" y="898"/>
                <a:ext cx="26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57" name="Rectangle 193">
                <a:extLst>
                  <a:ext uri="{FF2B5EF4-FFF2-40B4-BE49-F238E27FC236}">
                    <a16:creationId xmlns:a16="http://schemas.microsoft.com/office/drawing/2014/main" id="{FFDEEA4C-2502-4888-A14E-BD86F5409E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8" y="898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58" name="Rectangle 194">
                <a:extLst>
                  <a:ext uri="{FF2B5EF4-FFF2-40B4-BE49-F238E27FC236}">
                    <a16:creationId xmlns:a16="http://schemas.microsoft.com/office/drawing/2014/main" id="{6FD3D9A4-76A3-4712-957B-E6558DB55A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9" y="898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59" name="Rectangle 195">
                <a:extLst>
                  <a:ext uri="{FF2B5EF4-FFF2-40B4-BE49-F238E27FC236}">
                    <a16:creationId xmlns:a16="http://schemas.microsoft.com/office/drawing/2014/main" id="{BCD24EB6-5BEC-46ED-9D7C-139F02EDAD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5" y="1282"/>
                <a:ext cx="26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P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60" name="Rectangle 196">
                <a:extLst>
                  <a:ext uri="{FF2B5EF4-FFF2-40B4-BE49-F238E27FC236}">
                    <a16:creationId xmlns:a16="http://schemas.microsoft.com/office/drawing/2014/main" id="{73FCAEBF-9F52-45F9-8487-BD2CF6592C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8" y="1282"/>
                <a:ext cx="27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61" name="Rectangle 197">
                <a:extLst>
                  <a:ext uri="{FF2B5EF4-FFF2-40B4-BE49-F238E27FC236}">
                    <a16:creationId xmlns:a16="http://schemas.microsoft.com/office/drawing/2014/main" id="{64235940-402D-40E7-9D80-B21A98AC8B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94" y="1626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0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62" name="Rectangle 198">
                <a:extLst>
                  <a:ext uri="{FF2B5EF4-FFF2-40B4-BE49-F238E27FC236}">
                    <a16:creationId xmlns:a16="http://schemas.microsoft.com/office/drawing/2014/main" id="{2E0C16F1-CE22-40ED-8B5F-776C48799A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5" y="1647"/>
                <a:ext cx="36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W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63" name="Rectangle 199">
                <a:extLst>
                  <a:ext uri="{FF2B5EF4-FFF2-40B4-BE49-F238E27FC236}">
                    <a16:creationId xmlns:a16="http://schemas.microsoft.com/office/drawing/2014/main" id="{18F55E01-0A76-4F87-878E-36E3A28803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8" y="1647"/>
                <a:ext cx="13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64" name="Rectangle 200">
                <a:extLst>
                  <a:ext uri="{FF2B5EF4-FFF2-40B4-BE49-F238E27FC236}">
                    <a16:creationId xmlns:a16="http://schemas.microsoft.com/office/drawing/2014/main" id="{552C9D18-7886-4AE3-AE20-EEFDE30929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9" y="1647"/>
                <a:ext cx="8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65" name="Rectangle 201">
                <a:extLst>
                  <a:ext uri="{FF2B5EF4-FFF2-40B4-BE49-F238E27FC236}">
                    <a16:creationId xmlns:a16="http://schemas.microsoft.com/office/drawing/2014/main" id="{916FDA4D-7D8B-41C6-8AF0-5A3937CF5D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9" y="1647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66" name="Rectangle 202">
                <a:extLst>
                  <a:ext uri="{FF2B5EF4-FFF2-40B4-BE49-F238E27FC236}">
                    <a16:creationId xmlns:a16="http://schemas.microsoft.com/office/drawing/2014/main" id="{BE5563DE-4100-4A5D-89F7-6F59641CF3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09" y="1647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67" name="Rectangle 203">
                <a:extLst>
                  <a:ext uri="{FF2B5EF4-FFF2-40B4-BE49-F238E27FC236}">
                    <a16:creationId xmlns:a16="http://schemas.microsoft.com/office/drawing/2014/main" id="{DE7953E9-C046-4EDF-BA2F-C88EE640FC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28" y="1647"/>
                <a:ext cx="0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68" name="Rectangle 204">
                <a:extLst>
                  <a:ext uri="{FF2B5EF4-FFF2-40B4-BE49-F238E27FC236}">
                    <a16:creationId xmlns:a16="http://schemas.microsoft.com/office/drawing/2014/main" id="{C3C09BA1-1CF0-4892-A628-1FF0C2F8BB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5" y="1683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69" name="Rectangle 205">
                <a:extLst>
                  <a:ext uri="{FF2B5EF4-FFF2-40B4-BE49-F238E27FC236}">
                    <a16:creationId xmlns:a16="http://schemas.microsoft.com/office/drawing/2014/main" id="{A098EEC7-32D9-45CB-A59F-32EE9483C2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4" y="1683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95470" name="Group 206">
              <a:extLst>
                <a:ext uri="{FF2B5EF4-FFF2-40B4-BE49-F238E27FC236}">
                  <a16:creationId xmlns:a16="http://schemas.microsoft.com/office/drawing/2014/main" id="{84BD7E2F-0A60-4ACA-BB27-433105F15A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20" y="181"/>
              <a:ext cx="3168" cy="1904"/>
              <a:chOff x="2420" y="181"/>
              <a:chExt cx="3168" cy="1904"/>
            </a:xfrm>
          </p:grpSpPr>
          <p:sp>
            <p:nvSpPr>
              <p:cNvPr id="395471" name="Rectangle 207">
                <a:extLst>
                  <a:ext uri="{FF2B5EF4-FFF2-40B4-BE49-F238E27FC236}">
                    <a16:creationId xmlns:a16="http://schemas.microsoft.com/office/drawing/2014/main" id="{6E0E4D0C-AB40-4C18-9F33-2614846AD9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4" y="1683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72" name="Rectangle 208">
                <a:extLst>
                  <a:ext uri="{FF2B5EF4-FFF2-40B4-BE49-F238E27FC236}">
                    <a16:creationId xmlns:a16="http://schemas.microsoft.com/office/drawing/2014/main" id="{2E434E17-3794-43E8-BB6F-4AA7367034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5" y="1683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73" name="Rectangle 209">
                <a:extLst>
                  <a:ext uri="{FF2B5EF4-FFF2-40B4-BE49-F238E27FC236}">
                    <a16:creationId xmlns:a16="http://schemas.microsoft.com/office/drawing/2014/main" id="{7104AE06-8AE5-44F3-8F6F-A6613B7C05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98" y="1508"/>
                <a:ext cx="32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74" name="Rectangle 210">
                <a:extLst>
                  <a:ext uri="{FF2B5EF4-FFF2-40B4-BE49-F238E27FC236}">
                    <a16:creationId xmlns:a16="http://schemas.microsoft.com/office/drawing/2014/main" id="{F0926638-A432-4D7C-B057-81C068CDC8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7" y="1508"/>
                <a:ext cx="0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75" name="Rectangle 211">
                <a:extLst>
                  <a:ext uri="{FF2B5EF4-FFF2-40B4-BE49-F238E27FC236}">
                    <a16:creationId xmlns:a16="http://schemas.microsoft.com/office/drawing/2014/main" id="{5D56AFB8-9BBC-4A0E-B98C-44A5A07A32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04" y="1543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76" name="Rectangle 212">
                <a:extLst>
                  <a:ext uri="{FF2B5EF4-FFF2-40B4-BE49-F238E27FC236}">
                    <a16:creationId xmlns:a16="http://schemas.microsoft.com/office/drawing/2014/main" id="{51EF54BC-4989-447D-AA68-79797A8416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3" y="1543"/>
                <a:ext cx="0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77" name="Rectangle 213">
                <a:extLst>
                  <a:ext uri="{FF2B5EF4-FFF2-40B4-BE49-F238E27FC236}">
                    <a16:creationId xmlns:a16="http://schemas.microsoft.com/office/drawing/2014/main" id="{A5C43D84-0049-44DE-A4AA-F6BDCFCEDB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04" y="1580"/>
                <a:ext cx="19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x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78" name="Rectangle 214">
                <a:extLst>
                  <a:ext uri="{FF2B5EF4-FFF2-40B4-BE49-F238E27FC236}">
                    <a16:creationId xmlns:a16="http://schemas.microsoft.com/office/drawing/2014/main" id="{9C1C1475-CA5B-4EAB-9508-A2C84FA9CF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94" y="1462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79" name="Freeform 215">
                <a:extLst>
                  <a:ext uri="{FF2B5EF4-FFF2-40B4-BE49-F238E27FC236}">
                    <a16:creationId xmlns:a16="http://schemas.microsoft.com/office/drawing/2014/main" id="{8F4585D4-D712-4B34-BA82-AE9F00BB6D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50" y="837"/>
                <a:ext cx="37" cy="1194"/>
              </a:xfrm>
              <a:custGeom>
                <a:avLst/>
                <a:gdLst>
                  <a:gd name="T0" fmla="*/ 0 w 37"/>
                  <a:gd name="T1" fmla="*/ 1194 h 1194"/>
                  <a:gd name="T2" fmla="*/ 37 w 37"/>
                  <a:gd name="T3" fmla="*/ 1194 h 1194"/>
                  <a:gd name="T4" fmla="*/ 37 w 37"/>
                  <a:gd name="T5" fmla="*/ 0 h 1194"/>
                  <a:gd name="T6" fmla="*/ 2 w 37"/>
                  <a:gd name="T7" fmla="*/ 0 h 1194"/>
                  <a:gd name="T8" fmla="*/ 0 w 37"/>
                  <a:gd name="T9" fmla="*/ 1194 h 1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1194">
                    <a:moveTo>
                      <a:pt x="0" y="1194"/>
                    </a:moveTo>
                    <a:lnTo>
                      <a:pt x="37" y="1194"/>
                    </a:lnTo>
                    <a:lnTo>
                      <a:pt x="37" y="0"/>
                    </a:lnTo>
                    <a:lnTo>
                      <a:pt x="2" y="0"/>
                    </a:lnTo>
                    <a:lnTo>
                      <a:pt x="0" y="119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480" name="Freeform 216">
                <a:extLst>
                  <a:ext uri="{FF2B5EF4-FFF2-40B4-BE49-F238E27FC236}">
                    <a16:creationId xmlns:a16="http://schemas.microsoft.com/office/drawing/2014/main" id="{4F87D489-C9E2-47B3-97C0-14153DF301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50" y="837"/>
                <a:ext cx="37" cy="1194"/>
              </a:xfrm>
              <a:custGeom>
                <a:avLst/>
                <a:gdLst>
                  <a:gd name="T0" fmla="*/ 0 w 37"/>
                  <a:gd name="T1" fmla="*/ 1194 h 1194"/>
                  <a:gd name="T2" fmla="*/ 37 w 37"/>
                  <a:gd name="T3" fmla="*/ 1194 h 1194"/>
                  <a:gd name="T4" fmla="*/ 37 w 37"/>
                  <a:gd name="T5" fmla="*/ 0 h 1194"/>
                  <a:gd name="T6" fmla="*/ 2 w 37"/>
                  <a:gd name="T7" fmla="*/ 0 h 1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" h="1194">
                    <a:moveTo>
                      <a:pt x="0" y="1194"/>
                    </a:moveTo>
                    <a:lnTo>
                      <a:pt x="37" y="1194"/>
                    </a:lnTo>
                    <a:lnTo>
                      <a:pt x="37" y="0"/>
                    </a:lnTo>
                    <a:lnTo>
                      <a:pt x="2" y="0"/>
                    </a:lnTo>
                  </a:path>
                </a:pathLst>
              </a:custGeom>
              <a:noFill/>
              <a:ln w="635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481" name="Freeform 217">
                <a:extLst>
                  <a:ext uri="{FF2B5EF4-FFF2-40B4-BE49-F238E27FC236}">
                    <a16:creationId xmlns:a16="http://schemas.microsoft.com/office/drawing/2014/main" id="{76144BDB-0402-465D-9B77-33FBB301D5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6" y="837"/>
                <a:ext cx="36" cy="1194"/>
              </a:xfrm>
              <a:custGeom>
                <a:avLst/>
                <a:gdLst>
                  <a:gd name="T0" fmla="*/ 34 w 36"/>
                  <a:gd name="T1" fmla="*/ 0 h 1194"/>
                  <a:gd name="T2" fmla="*/ 0 w 36"/>
                  <a:gd name="T3" fmla="*/ 0 h 1194"/>
                  <a:gd name="T4" fmla="*/ 0 w 36"/>
                  <a:gd name="T5" fmla="*/ 1194 h 1194"/>
                  <a:gd name="T6" fmla="*/ 36 w 36"/>
                  <a:gd name="T7" fmla="*/ 1194 h 1194"/>
                  <a:gd name="T8" fmla="*/ 34 w 36"/>
                  <a:gd name="T9" fmla="*/ 0 h 1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194">
                    <a:moveTo>
                      <a:pt x="34" y="0"/>
                    </a:moveTo>
                    <a:lnTo>
                      <a:pt x="0" y="0"/>
                    </a:lnTo>
                    <a:lnTo>
                      <a:pt x="0" y="1194"/>
                    </a:lnTo>
                    <a:lnTo>
                      <a:pt x="36" y="1194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482" name="Freeform 218">
                <a:extLst>
                  <a:ext uri="{FF2B5EF4-FFF2-40B4-BE49-F238E27FC236}">
                    <a16:creationId xmlns:a16="http://schemas.microsoft.com/office/drawing/2014/main" id="{AA55199A-FA4E-44CC-B442-47E10514D2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6" y="837"/>
                <a:ext cx="36" cy="1194"/>
              </a:xfrm>
              <a:custGeom>
                <a:avLst/>
                <a:gdLst>
                  <a:gd name="T0" fmla="*/ 34 w 36"/>
                  <a:gd name="T1" fmla="*/ 0 h 1194"/>
                  <a:gd name="T2" fmla="*/ 0 w 36"/>
                  <a:gd name="T3" fmla="*/ 0 h 1194"/>
                  <a:gd name="T4" fmla="*/ 0 w 36"/>
                  <a:gd name="T5" fmla="*/ 1194 h 1194"/>
                  <a:gd name="T6" fmla="*/ 36 w 36"/>
                  <a:gd name="T7" fmla="*/ 1194 h 1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" h="1194">
                    <a:moveTo>
                      <a:pt x="34" y="0"/>
                    </a:moveTo>
                    <a:lnTo>
                      <a:pt x="0" y="0"/>
                    </a:lnTo>
                    <a:lnTo>
                      <a:pt x="0" y="1194"/>
                    </a:lnTo>
                    <a:lnTo>
                      <a:pt x="36" y="1194"/>
                    </a:lnTo>
                  </a:path>
                </a:pathLst>
              </a:custGeom>
              <a:noFill/>
              <a:ln w="635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483" name="Freeform 219">
                <a:extLst>
                  <a:ext uri="{FF2B5EF4-FFF2-40B4-BE49-F238E27FC236}">
                    <a16:creationId xmlns:a16="http://schemas.microsoft.com/office/drawing/2014/main" id="{34F10281-E94A-41E2-89A7-D0D768D0C1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6" y="837"/>
                <a:ext cx="36" cy="1194"/>
              </a:xfrm>
              <a:custGeom>
                <a:avLst/>
                <a:gdLst>
                  <a:gd name="T0" fmla="*/ 34 w 36"/>
                  <a:gd name="T1" fmla="*/ 0 h 1194"/>
                  <a:gd name="T2" fmla="*/ 0 w 36"/>
                  <a:gd name="T3" fmla="*/ 0 h 1194"/>
                  <a:gd name="T4" fmla="*/ 0 w 36"/>
                  <a:gd name="T5" fmla="*/ 1194 h 1194"/>
                  <a:gd name="T6" fmla="*/ 36 w 36"/>
                  <a:gd name="T7" fmla="*/ 1194 h 1194"/>
                  <a:gd name="T8" fmla="*/ 34 w 36"/>
                  <a:gd name="T9" fmla="*/ 0 h 1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194">
                    <a:moveTo>
                      <a:pt x="34" y="0"/>
                    </a:moveTo>
                    <a:lnTo>
                      <a:pt x="0" y="0"/>
                    </a:lnTo>
                    <a:lnTo>
                      <a:pt x="0" y="1194"/>
                    </a:lnTo>
                    <a:lnTo>
                      <a:pt x="36" y="1194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BE2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484" name="Freeform 220">
                <a:extLst>
                  <a:ext uri="{FF2B5EF4-FFF2-40B4-BE49-F238E27FC236}">
                    <a16:creationId xmlns:a16="http://schemas.microsoft.com/office/drawing/2014/main" id="{DB9F2D72-C49A-4749-8F72-604F94943F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6" y="837"/>
                <a:ext cx="36" cy="1194"/>
              </a:xfrm>
              <a:custGeom>
                <a:avLst/>
                <a:gdLst>
                  <a:gd name="T0" fmla="*/ 34 w 36"/>
                  <a:gd name="T1" fmla="*/ 0 h 1194"/>
                  <a:gd name="T2" fmla="*/ 0 w 36"/>
                  <a:gd name="T3" fmla="*/ 0 h 1194"/>
                  <a:gd name="T4" fmla="*/ 0 w 36"/>
                  <a:gd name="T5" fmla="*/ 1194 h 1194"/>
                  <a:gd name="T6" fmla="*/ 36 w 36"/>
                  <a:gd name="T7" fmla="*/ 1194 h 1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" h="1194">
                    <a:moveTo>
                      <a:pt x="34" y="0"/>
                    </a:moveTo>
                    <a:lnTo>
                      <a:pt x="0" y="0"/>
                    </a:lnTo>
                    <a:lnTo>
                      <a:pt x="0" y="1194"/>
                    </a:lnTo>
                    <a:lnTo>
                      <a:pt x="36" y="1194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485" name="Freeform 221">
                <a:extLst>
                  <a:ext uri="{FF2B5EF4-FFF2-40B4-BE49-F238E27FC236}">
                    <a16:creationId xmlns:a16="http://schemas.microsoft.com/office/drawing/2014/main" id="{EAFC104C-7EC5-4C5E-A713-D2C87FE65F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0" y="837"/>
                <a:ext cx="37" cy="1194"/>
              </a:xfrm>
              <a:custGeom>
                <a:avLst/>
                <a:gdLst>
                  <a:gd name="T0" fmla="*/ 0 w 37"/>
                  <a:gd name="T1" fmla="*/ 1194 h 1194"/>
                  <a:gd name="T2" fmla="*/ 37 w 37"/>
                  <a:gd name="T3" fmla="*/ 1194 h 1194"/>
                  <a:gd name="T4" fmla="*/ 37 w 37"/>
                  <a:gd name="T5" fmla="*/ 0 h 1194"/>
                  <a:gd name="T6" fmla="*/ 2 w 37"/>
                  <a:gd name="T7" fmla="*/ 0 h 1194"/>
                  <a:gd name="T8" fmla="*/ 0 w 37"/>
                  <a:gd name="T9" fmla="*/ 1194 h 1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1194">
                    <a:moveTo>
                      <a:pt x="0" y="1194"/>
                    </a:moveTo>
                    <a:lnTo>
                      <a:pt x="37" y="1194"/>
                    </a:lnTo>
                    <a:lnTo>
                      <a:pt x="37" y="0"/>
                    </a:lnTo>
                    <a:lnTo>
                      <a:pt x="2" y="0"/>
                    </a:lnTo>
                    <a:lnTo>
                      <a:pt x="0" y="119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486" name="Freeform 222">
                <a:extLst>
                  <a:ext uri="{FF2B5EF4-FFF2-40B4-BE49-F238E27FC236}">
                    <a16:creationId xmlns:a16="http://schemas.microsoft.com/office/drawing/2014/main" id="{6061BB31-63B1-4865-92EE-51BE46E4C8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0" y="837"/>
                <a:ext cx="37" cy="1194"/>
              </a:xfrm>
              <a:custGeom>
                <a:avLst/>
                <a:gdLst>
                  <a:gd name="T0" fmla="*/ 0 w 37"/>
                  <a:gd name="T1" fmla="*/ 1194 h 1194"/>
                  <a:gd name="T2" fmla="*/ 37 w 37"/>
                  <a:gd name="T3" fmla="*/ 1194 h 1194"/>
                  <a:gd name="T4" fmla="*/ 37 w 37"/>
                  <a:gd name="T5" fmla="*/ 0 h 1194"/>
                  <a:gd name="T6" fmla="*/ 2 w 37"/>
                  <a:gd name="T7" fmla="*/ 0 h 1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" h="1194">
                    <a:moveTo>
                      <a:pt x="0" y="1194"/>
                    </a:moveTo>
                    <a:lnTo>
                      <a:pt x="37" y="1194"/>
                    </a:lnTo>
                    <a:lnTo>
                      <a:pt x="37" y="0"/>
                    </a:lnTo>
                    <a:lnTo>
                      <a:pt x="2" y="0"/>
                    </a:lnTo>
                  </a:path>
                </a:pathLst>
              </a:custGeom>
              <a:noFill/>
              <a:ln w="635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487" name="Rectangle 223">
                <a:extLst>
                  <a:ext uri="{FF2B5EF4-FFF2-40B4-BE49-F238E27FC236}">
                    <a16:creationId xmlns:a16="http://schemas.microsoft.com/office/drawing/2014/main" id="{9B0852BA-A8DE-4D05-9405-4799405B51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8" y="1416"/>
                <a:ext cx="27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88" name="Rectangle 224">
                <a:extLst>
                  <a:ext uri="{FF2B5EF4-FFF2-40B4-BE49-F238E27FC236}">
                    <a16:creationId xmlns:a16="http://schemas.microsoft.com/office/drawing/2014/main" id="{CE03C1A0-D46B-4A85-9F0D-9DBD40851E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45" y="1416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89" name="Rectangle 225">
                <a:extLst>
                  <a:ext uri="{FF2B5EF4-FFF2-40B4-BE49-F238E27FC236}">
                    <a16:creationId xmlns:a16="http://schemas.microsoft.com/office/drawing/2014/main" id="{5AE35973-103A-4E04-9A77-ABEB925A22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1416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g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90" name="Rectangle 226">
                <a:extLst>
                  <a:ext uri="{FF2B5EF4-FFF2-40B4-BE49-F238E27FC236}">
                    <a16:creationId xmlns:a16="http://schemas.microsoft.com/office/drawing/2014/main" id="{D21FD941-2D34-4C66-B738-1CB1FC021D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5" y="1416"/>
                <a:ext cx="8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91" name="Rectangle 227">
                <a:extLst>
                  <a:ext uri="{FF2B5EF4-FFF2-40B4-BE49-F238E27FC236}">
                    <a16:creationId xmlns:a16="http://schemas.microsoft.com/office/drawing/2014/main" id="{8B810E3C-6206-4773-A5F2-B2AEBEB596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3" y="1416"/>
                <a:ext cx="19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92" name="Rectangle 228">
                <a:extLst>
                  <a:ext uri="{FF2B5EF4-FFF2-40B4-BE49-F238E27FC236}">
                    <a16:creationId xmlns:a16="http://schemas.microsoft.com/office/drawing/2014/main" id="{CC6FB640-2C85-4537-BFEF-3F3070662D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0" y="1416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93" name="Rectangle 229">
                <a:extLst>
                  <a:ext uri="{FF2B5EF4-FFF2-40B4-BE49-F238E27FC236}">
                    <a16:creationId xmlns:a16="http://schemas.microsoft.com/office/drawing/2014/main" id="{A3CC2792-53D3-4594-99BD-6719F29193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0" y="1416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94" name="Rectangle 230">
                <a:extLst>
                  <a:ext uri="{FF2B5EF4-FFF2-40B4-BE49-F238E27FC236}">
                    <a16:creationId xmlns:a16="http://schemas.microsoft.com/office/drawing/2014/main" id="{ED7279CE-686A-42C9-ACA0-11244BF1D9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1" y="1416"/>
                <a:ext cx="13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95" name="Rectangle 231">
                <a:extLst>
                  <a:ext uri="{FF2B5EF4-FFF2-40B4-BE49-F238E27FC236}">
                    <a16:creationId xmlns:a16="http://schemas.microsoft.com/office/drawing/2014/main" id="{DE0063A4-16FA-4393-9CE9-77EA53B728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3" y="1416"/>
                <a:ext cx="19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96" name="Rectangle 232">
                <a:extLst>
                  <a:ext uri="{FF2B5EF4-FFF2-40B4-BE49-F238E27FC236}">
                    <a16:creationId xmlns:a16="http://schemas.microsoft.com/office/drawing/2014/main" id="{F9400553-0075-4AA2-AC47-296C539B23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3" y="1290"/>
                <a:ext cx="27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97" name="Rectangle 233">
                <a:extLst>
                  <a:ext uri="{FF2B5EF4-FFF2-40B4-BE49-F238E27FC236}">
                    <a16:creationId xmlns:a16="http://schemas.microsoft.com/office/drawing/2014/main" id="{83F0F725-C224-4231-91B0-3238D3B3CB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8" y="1290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98" name="Rectangle 234">
                <a:extLst>
                  <a:ext uri="{FF2B5EF4-FFF2-40B4-BE49-F238E27FC236}">
                    <a16:creationId xmlns:a16="http://schemas.microsoft.com/office/drawing/2014/main" id="{78044850-6744-4D63-B227-E6CFB2AD2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9" y="1290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499" name="Rectangle 235">
                <a:extLst>
                  <a:ext uri="{FF2B5EF4-FFF2-40B4-BE49-F238E27FC236}">
                    <a16:creationId xmlns:a16="http://schemas.microsoft.com/office/drawing/2014/main" id="{A2D0EC61-5BEF-4C34-BBD1-CA3F432BF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8" y="1290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00" name="Rectangle 236">
                <a:extLst>
                  <a:ext uri="{FF2B5EF4-FFF2-40B4-BE49-F238E27FC236}">
                    <a16:creationId xmlns:a16="http://schemas.microsoft.com/office/drawing/2014/main" id="{6A9FF6D2-3FEF-479C-B340-79702D4319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89" y="1290"/>
                <a:ext cx="0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01" name="Rectangle 237">
                <a:extLst>
                  <a:ext uri="{FF2B5EF4-FFF2-40B4-BE49-F238E27FC236}">
                    <a16:creationId xmlns:a16="http://schemas.microsoft.com/office/drawing/2014/main" id="{6255E48E-287E-45C2-94C0-C6EBF3C957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0" y="1326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02" name="Rectangle 238">
                <a:extLst>
                  <a:ext uri="{FF2B5EF4-FFF2-40B4-BE49-F238E27FC236}">
                    <a16:creationId xmlns:a16="http://schemas.microsoft.com/office/drawing/2014/main" id="{F3F75C3F-35D0-4F8E-A0F1-02818C67F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1" y="1326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03" name="Rectangle 239">
                <a:extLst>
                  <a:ext uri="{FF2B5EF4-FFF2-40B4-BE49-F238E27FC236}">
                    <a16:creationId xmlns:a16="http://schemas.microsoft.com/office/drawing/2014/main" id="{2CC5490A-CC51-4843-AF8D-8D2C426EED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0" y="1326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04" name="Rectangle 240">
                <a:extLst>
                  <a:ext uri="{FF2B5EF4-FFF2-40B4-BE49-F238E27FC236}">
                    <a16:creationId xmlns:a16="http://schemas.microsoft.com/office/drawing/2014/main" id="{6AA88562-E28F-42E7-818A-F8CD32DAA8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0" y="1326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05" name="Rectangle 241">
                <a:extLst>
                  <a:ext uri="{FF2B5EF4-FFF2-40B4-BE49-F238E27FC236}">
                    <a16:creationId xmlns:a16="http://schemas.microsoft.com/office/drawing/2014/main" id="{C0CD5013-06BF-430E-AFC9-E9A01DC1EA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1" y="1326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06" name="Rectangle 242">
                <a:extLst>
                  <a:ext uri="{FF2B5EF4-FFF2-40B4-BE49-F238E27FC236}">
                    <a16:creationId xmlns:a16="http://schemas.microsoft.com/office/drawing/2014/main" id="{92B717A9-8733-4B9C-913D-43199C5DD5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0" y="1326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07" name="Rectangle 243">
                <a:extLst>
                  <a:ext uri="{FF2B5EF4-FFF2-40B4-BE49-F238E27FC236}">
                    <a16:creationId xmlns:a16="http://schemas.microsoft.com/office/drawing/2014/main" id="{2A573EFF-0A52-43DD-A912-367F7E57C9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3" y="1426"/>
                <a:ext cx="27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08" name="Rectangle 244">
                <a:extLst>
                  <a:ext uri="{FF2B5EF4-FFF2-40B4-BE49-F238E27FC236}">
                    <a16:creationId xmlns:a16="http://schemas.microsoft.com/office/drawing/2014/main" id="{0786335D-C4A8-4413-8E2A-DD2267F286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8" y="1426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09" name="Rectangle 245">
                <a:extLst>
                  <a:ext uri="{FF2B5EF4-FFF2-40B4-BE49-F238E27FC236}">
                    <a16:creationId xmlns:a16="http://schemas.microsoft.com/office/drawing/2014/main" id="{72A82844-CCEE-469D-8305-AF2C2CC5F0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9" y="1426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10" name="Rectangle 246">
                <a:extLst>
                  <a:ext uri="{FF2B5EF4-FFF2-40B4-BE49-F238E27FC236}">
                    <a16:creationId xmlns:a16="http://schemas.microsoft.com/office/drawing/2014/main" id="{788DCD9C-69C7-4E1F-A42B-47072BB4BF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8" y="1426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11" name="Rectangle 247">
                <a:extLst>
                  <a:ext uri="{FF2B5EF4-FFF2-40B4-BE49-F238E27FC236}">
                    <a16:creationId xmlns:a16="http://schemas.microsoft.com/office/drawing/2014/main" id="{9609CEA1-345F-4977-B434-30914AAE23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89" y="1426"/>
                <a:ext cx="0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12" name="Rectangle 248">
                <a:extLst>
                  <a:ext uri="{FF2B5EF4-FFF2-40B4-BE49-F238E27FC236}">
                    <a16:creationId xmlns:a16="http://schemas.microsoft.com/office/drawing/2014/main" id="{DB5D15B3-0F57-4BE1-B0CD-CAE870D7C5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0" y="1462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13" name="Rectangle 249">
                <a:extLst>
                  <a:ext uri="{FF2B5EF4-FFF2-40B4-BE49-F238E27FC236}">
                    <a16:creationId xmlns:a16="http://schemas.microsoft.com/office/drawing/2014/main" id="{FEF52917-BA4E-4339-836F-871FA528A6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1" y="1462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14" name="Rectangle 250">
                <a:extLst>
                  <a:ext uri="{FF2B5EF4-FFF2-40B4-BE49-F238E27FC236}">
                    <a16:creationId xmlns:a16="http://schemas.microsoft.com/office/drawing/2014/main" id="{406E7504-7656-48C3-B4AC-4C00716654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0" y="1462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15" name="Rectangle 251">
                <a:extLst>
                  <a:ext uri="{FF2B5EF4-FFF2-40B4-BE49-F238E27FC236}">
                    <a16:creationId xmlns:a16="http://schemas.microsoft.com/office/drawing/2014/main" id="{584C29F2-F188-425A-9371-ABC424B41C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0" y="1462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16" name="Rectangle 252">
                <a:extLst>
                  <a:ext uri="{FF2B5EF4-FFF2-40B4-BE49-F238E27FC236}">
                    <a16:creationId xmlns:a16="http://schemas.microsoft.com/office/drawing/2014/main" id="{E4F4A0B9-D99E-42A0-8D19-44266F3530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1" y="1462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17" name="Rectangle 253">
                <a:extLst>
                  <a:ext uri="{FF2B5EF4-FFF2-40B4-BE49-F238E27FC236}">
                    <a16:creationId xmlns:a16="http://schemas.microsoft.com/office/drawing/2014/main" id="{E5F1FA50-9F00-4FF1-9D20-ADC9941CC0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0" y="1462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2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18" name="Rectangle 254">
                <a:extLst>
                  <a:ext uri="{FF2B5EF4-FFF2-40B4-BE49-F238E27FC236}">
                    <a16:creationId xmlns:a16="http://schemas.microsoft.com/office/drawing/2014/main" id="{7371DA1A-815B-4D66-86F0-A03F1C6258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9" y="1236"/>
                <a:ext cx="27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19" name="Rectangle 255">
                <a:extLst>
                  <a:ext uri="{FF2B5EF4-FFF2-40B4-BE49-F238E27FC236}">
                    <a16:creationId xmlns:a16="http://schemas.microsoft.com/office/drawing/2014/main" id="{B1665705-B704-4E81-82BA-60955B871A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1236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20" name="Rectangle 256">
                <a:extLst>
                  <a:ext uri="{FF2B5EF4-FFF2-40B4-BE49-F238E27FC236}">
                    <a16:creationId xmlns:a16="http://schemas.microsoft.com/office/drawing/2014/main" id="{AB1DAC7F-9D14-4D81-B4EB-EC1CA0AE38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5" y="1236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21" name="Rectangle 257">
                <a:extLst>
                  <a:ext uri="{FF2B5EF4-FFF2-40B4-BE49-F238E27FC236}">
                    <a16:creationId xmlns:a16="http://schemas.microsoft.com/office/drawing/2014/main" id="{A218C1D1-DB31-4237-A5A7-624CF2219A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6" y="1236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22" name="Rectangle 258">
                <a:extLst>
                  <a:ext uri="{FF2B5EF4-FFF2-40B4-BE49-F238E27FC236}">
                    <a16:creationId xmlns:a16="http://schemas.microsoft.com/office/drawing/2014/main" id="{82E76779-10B1-4207-8018-930F89C6FC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5" y="1236"/>
                <a:ext cx="0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23" name="Rectangle 259">
                <a:extLst>
                  <a:ext uri="{FF2B5EF4-FFF2-40B4-BE49-F238E27FC236}">
                    <a16:creationId xmlns:a16="http://schemas.microsoft.com/office/drawing/2014/main" id="{6D2ABC53-4290-479F-8204-44F7C7C996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9" y="1272"/>
                <a:ext cx="13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24" name="Rectangle 260">
                <a:extLst>
                  <a:ext uri="{FF2B5EF4-FFF2-40B4-BE49-F238E27FC236}">
                    <a16:creationId xmlns:a16="http://schemas.microsoft.com/office/drawing/2014/main" id="{88F0D8B6-1FE6-45B7-8560-3F208AC5EC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0" y="1272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25" name="Rectangle 261">
                <a:extLst>
                  <a:ext uri="{FF2B5EF4-FFF2-40B4-BE49-F238E27FC236}">
                    <a16:creationId xmlns:a16="http://schemas.microsoft.com/office/drawing/2014/main" id="{07C98455-43AC-4705-A15B-AB3FCB679B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1" y="1272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g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26" name="Rectangle 262">
                <a:extLst>
                  <a:ext uri="{FF2B5EF4-FFF2-40B4-BE49-F238E27FC236}">
                    <a16:creationId xmlns:a16="http://schemas.microsoft.com/office/drawing/2014/main" id="{7E3E221D-1807-4DE0-BCFA-805A1CDEE4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1" y="1272"/>
                <a:ext cx="8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27" name="Rectangle 263">
                <a:extLst>
                  <a:ext uri="{FF2B5EF4-FFF2-40B4-BE49-F238E27FC236}">
                    <a16:creationId xmlns:a16="http://schemas.microsoft.com/office/drawing/2014/main" id="{4E6880AB-EC57-424D-B656-85AFB61C31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8" y="1272"/>
                <a:ext cx="19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28" name="Rectangle 264">
                <a:extLst>
                  <a:ext uri="{FF2B5EF4-FFF2-40B4-BE49-F238E27FC236}">
                    <a16:creationId xmlns:a16="http://schemas.microsoft.com/office/drawing/2014/main" id="{90A01372-C7DC-462A-B360-082A358186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8" y="1272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29" name="Rectangle 265">
                <a:extLst>
                  <a:ext uri="{FF2B5EF4-FFF2-40B4-BE49-F238E27FC236}">
                    <a16:creationId xmlns:a16="http://schemas.microsoft.com/office/drawing/2014/main" id="{22C7F9C8-817C-4718-9A69-D51917C3F2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" y="1272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30" name="Rectangle 266">
                <a:extLst>
                  <a:ext uri="{FF2B5EF4-FFF2-40B4-BE49-F238E27FC236}">
                    <a16:creationId xmlns:a16="http://schemas.microsoft.com/office/drawing/2014/main" id="{CAA84134-A917-420D-9917-303E93F961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6" y="1272"/>
                <a:ext cx="13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31" name="Rectangle 267">
                <a:extLst>
                  <a:ext uri="{FF2B5EF4-FFF2-40B4-BE49-F238E27FC236}">
                    <a16:creationId xmlns:a16="http://schemas.microsoft.com/office/drawing/2014/main" id="{5D26CF54-0DC0-4837-AEED-C73A093916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0" y="1272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32" name="Rectangle 268">
                <a:extLst>
                  <a:ext uri="{FF2B5EF4-FFF2-40B4-BE49-F238E27FC236}">
                    <a16:creationId xmlns:a16="http://schemas.microsoft.com/office/drawing/2014/main" id="{C019C713-6F5E-44DA-B38C-50C989F2F2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9" y="1272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33" name="Rectangle 269">
                <a:extLst>
                  <a:ext uri="{FF2B5EF4-FFF2-40B4-BE49-F238E27FC236}">
                    <a16:creationId xmlns:a16="http://schemas.microsoft.com/office/drawing/2014/main" id="{1CA07389-1837-41F2-AF29-CCAC3AD8E8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9" y="1345"/>
                <a:ext cx="27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34" name="Rectangle 270">
                <a:extLst>
                  <a:ext uri="{FF2B5EF4-FFF2-40B4-BE49-F238E27FC236}">
                    <a16:creationId xmlns:a16="http://schemas.microsoft.com/office/drawing/2014/main" id="{A753CA18-6071-484E-B4C1-F35DD83DC2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1345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35" name="Rectangle 271">
                <a:extLst>
                  <a:ext uri="{FF2B5EF4-FFF2-40B4-BE49-F238E27FC236}">
                    <a16:creationId xmlns:a16="http://schemas.microsoft.com/office/drawing/2014/main" id="{12E2CDAC-4E8F-4F4A-A608-CD7A2637C9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5" y="1345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36" name="Rectangle 272">
                <a:extLst>
                  <a:ext uri="{FF2B5EF4-FFF2-40B4-BE49-F238E27FC236}">
                    <a16:creationId xmlns:a16="http://schemas.microsoft.com/office/drawing/2014/main" id="{D62BC261-10CC-40FB-9D41-7A42F6BC1F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6" y="1345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37" name="Rectangle 273">
                <a:extLst>
                  <a:ext uri="{FF2B5EF4-FFF2-40B4-BE49-F238E27FC236}">
                    <a16:creationId xmlns:a16="http://schemas.microsoft.com/office/drawing/2014/main" id="{51527E32-6E1B-4F65-B7CD-27966EA7DE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5" y="1345"/>
                <a:ext cx="0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38" name="Rectangle 274">
                <a:extLst>
                  <a:ext uri="{FF2B5EF4-FFF2-40B4-BE49-F238E27FC236}">
                    <a16:creationId xmlns:a16="http://schemas.microsoft.com/office/drawing/2014/main" id="{83678374-979F-4E6E-AF9D-1C1B7F323C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9" y="1380"/>
                <a:ext cx="13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39" name="Rectangle 275">
                <a:extLst>
                  <a:ext uri="{FF2B5EF4-FFF2-40B4-BE49-F238E27FC236}">
                    <a16:creationId xmlns:a16="http://schemas.microsoft.com/office/drawing/2014/main" id="{AF31A587-EDBC-4E44-8265-004CE0DE5A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0" y="1380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40" name="Rectangle 276">
                <a:extLst>
                  <a:ext uri="{FF2B5EF4-FFF2-40B4-BE49-F238E27FC236}">
                    <a16:creationId xmlns:a16="http://schemas.microsoft.com/office/drawing/2014/main" id="{649E1B6C-A82F-4C17-A276-55DA75F521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1" y="1380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g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41" name="Rectangle 277">
                <a:extLst>
                  <a:ext uri="{FF2B5EF4-FFF2-40B4-BE49-F238E27FC236}">
                    <a16:creationId xmlns:a16="http://schemas.microsoft.com/office/drawing/2014/main" id="{041CC6DB-2CEE-4AF2-8E39-0BE68BBFB6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1" y="1380"/>
                <a:ext cx="8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42" name="Rectangle 278">
                <a:extLst>
                  <a:ext uri="{FF2B5EF4-FFF2-40B4-BE49-F238E27FC236}">
                    <a16:creationId xmlns:a16="http://schemas.microsoft.com/office/drawing/2014/main" id="{351D6EF1-44CE-4A23-BF73-BA6A3FA0A8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8" y="1380"/>
                <a:ext cx="19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43" name="Rectangle 279">
                <a:extLst>
                  <a:ext uri="{FF2B5EF4-FFF2-40B4-BE49-F238E27FC236}">
                    <a16:creationId xmlns:a16="http://schemas.microsoft.com/office/drawing/2014/main" id="{BB30A63D-E917-4A38-A008-37E85432C8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8" y="1380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44" name="Rectangle 280">
                <a:extLst>
                  <a:ext uri="{FF2B5EF4-FFF2-40B4-BE49-F238E27FC236}">
                    <a16:creationId xmlns:a16="http://schemas.microsoft.com/office/drawing/2014/main" id="{2556BCD7-405A-428C-AB80-32AB120DF2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" y="1380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45" name="Rectangle 281">
                <a:extLst>
                  <a:ext uri="{FF2B5EF4-FFF2-40B4-BE49-F238E27FC236}">
                    <a16:creationId xmlns:a16="http://schemas.microsoft.com/office/drawing/2014/main" id="{A6F1B291-2AEE-4283-881E-A8AF0E9836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6" y="1380"/>
                <a:ext cx="13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46" name="Rectangle 282">
                <a:extLst>
                  <a:ext uri="{FF2B5EF4-FFF2-40B4-BE49-F238E27FC236}">
                    <a16:creationId xmlns:a16="http://schemas.microsoft.com/office/drawing/2014/main" id="{E7ED7C2D-E908-4FE4-8A8C-4E29F69006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0" y="1380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47" name="Rectangle 283">
                <a:extLst>
                  <a:ext uri="{FF2B5EF4-FFF2-40B4-BE49-F238E27FC236}">
                    <a16:creationId xmlns:a16="http://schemas.microsoft.com/office/drawing/2014/main" id="{7C2F2B5A-9666-4CED-8410-868486A410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9" y="1380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2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48" name="Rectangle 284">
                <a:extLst>
                  <a:ext uri="{FF2B5EF4-FFF2-40B4-BE49-F238E27FC236}">
                    <a16:creationId xmlns:a16="http://schemas.microsoft.com/office/drawing/2014/main" id="{AAB1065E-A499-47B6-8E2E-48BF8D5E8C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41" y="1748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49" name="Rectangle 285">
                <a:extLst>
                  <a:ext uri="{FF2B5EF4-FFF2-40B4-BE49-F238E27FC236}">
                    <a16:creationId xmlns:a16="http://schemas.microsoft.com/office/drawing/2014/main" id="{ABF1772C-33EB-4AF7-A192-F52009D771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1" y="1748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6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50" name="Rectangle 286">
                <a:extLst>
                  <a:ext uri="{FF2B5EF4-FFF2-40B4-BE49-F238E27FC236}">
                    <a16:creationId xmlns:a16="http://schemas.microsoft.com/office/drawing/2014/main" id="{87F4590F-5CB6-4525-A6A1-430D06E327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7" y="1777"/>
                <a:ext cx="26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51" name="Rectangle 287">
                <a:extLst>
                  <a:ext uri="{FF2B5EF4-FFF2-40B4-BE49-F238E27FC236}">
                    <a16:creationId xmlns:a16="http://schemas.microsoft.com/office/drawing/2014/main" id="{D519D434-EF51-47C0-9362-3A34C898D0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0" y="1777"/>
                <a:ext cx="8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52" name="Rectangle 288">
                <a:extLst>
                  <a:ext uri="{FF2B5EF4-FFF2-40B4-BE49-F238E27FC236}">
                    <a16:creationId xmlns:a16="http://schemas.microsoft.com/office/drawing/2014/main" id="{3F4EFDE6-21FE-4C9B-9405-1D7F8C6B82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7" y="1777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g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53" name="Rectangle 289">
                <a:extLst>
                  <a:ext uri="{FF2B5EF4-FFF2-40B4-BE49-F238E27FC236}">
                    <a16:creationId xmlns:a16="http://schemas.microsoft.com/office/drawing/2014/main" id="{25AB50F2-CF95-42BA-BEF8-1C23DF3DD8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8" y="1777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54" name="Rectangle 290">
                <a:extLst>
                  <a:ext uri="{FF2B5EF4-FFF2-40B4-BE49-F238E27FC236}">
                    <a16:creationId xmlns:a16="http://schemas.microsoft.com/office/drawing/2014/main" id="{9119CEBB-4B74-4E27-A6EC-0868C24C8B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8" y="1777"/>
                <a:ext cx="0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55" name="Rectangle 291">
                <a:extLst>
                  <a:ext uri="{FF2B5EF4-FFF2-40B4-BE49-F238E27FC236}">
                    <a16:creationId xmlns:a16="http://schemas.microsoft.com/office/drawing/2014/main" id="{95AD5C99-0EEC-499E-B768-2DD017A197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5" y="1821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56" name="Rectangle 292">
                <a:extLst>
                  <a:ext uri="{FF2B5EF4-FFF2-40B4-BE49-F238E27FC236}">
                    <a16:creationId xmlns:a16="http://schemas.microsoft.com/office/drawing/2014/main" id="{C963BCC3-7737-4660-ACBC-9EE2BFCDCE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7" y="1821"/>
                <a:ext cx="19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x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57" name="Rectangle 293">
                <a:extLst>
                  <a:ext uri="{FF2B5EF4-FFF2-40B4-BE49-F238E27FC236}">
                    <a16:creationId xmlns:a16="http://schemas.microsoft.com/office/drawing/2014/main" id="{934D104F-2FEC-4040-9E4E-59558CF6F6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4" y="1821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58" name="Rectangle 294">
                <a:extLst>
                  <a:ext uri="{FF2B5EF4-FFF2-40B4-BE49-F238E27FC236}">
                    <a16:creationId xmlns:a16="http://schemas.microsoft.com/office/drawing/2014/main" id="{58BFAF13-CB11-4D8A-9FF9-B0DE1817DB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1821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59" name="Rectangle 295">
                <a:extLst>
                  <a:ext uri="{FF2B5EF4-FFF2-40B4-BE49-F238E27FC236}">
                    <a16:creationId xmlns:a16="http://schemas.microsoft.com/office/drawing/2014/main" id="{77D3AC89-561C-4DAB-8EE1-11BD723AD1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5" y="1821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60" name="Rectangle 296">
                <a:extLst>
                  <a:ext uri="{FF2B5EF4-FFF2-40B4-BE49-F238E27FC236}">
                    <a16:creationId xmlns:a16="http://schemas.microsoft.com/office/drawing/2014/main" id="{F04E0CF2-F305-44CE-A555-D680423D4B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4" y="1821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61" name="Freeform 297">
                <a:extLst>
                  <a:ext uri="{FF2B5EF4-FFF2-40B4-BE49-F238E27FC236}">
                    <a16:creationId xmlns:a16="http://schemas.microsoft.com/office/drawing/2014/main" id="{D3B2C4A1-DED7-44ED-BEAD-FDCF9E4A76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0" y="1459"/>
                <a:ext cx="19" cy="17"/>
              </a:xfrm>
              <a:custGeom>
                <a:avLst/>
                <a:gdLst>
                  <a:gd name="T0" fmla="*/ 10 w 19"/>
                  <a:gd name="T1" fmla="*/ 17 h 17"/>
                  <a:gd name="T2" fmla="*/ 11 w 19"/>
                  <a:gd name="T3" fmla="*/ 17 h 17"/>
                  <a:gd name="T4" fmla="*/ 13 w 19"/>
                  <a:gd name="T5" fmla="*/ 17 h 17"/>
                  <a:gd name="T6" fmla="*/ 13 w 19"/>
                  <a:gd name="T7" fmla="*/ 17 h 17"/>
                  <a:gd name="T8" fmla="*/ 15 w 19"/>
                  <a:gd name="T9" fmla="*/ 15 h 17"/>
                  <a:gd name="T10" fmla="*/ 15 w 19"/>
                  <a:gd name="T11" fmla="*/ 15 h 17"/>
                  <a:gd name="T12" fmla="*/ 17 w 19"/>
                  <a:gd name="T13" fmla="*/ 13 h 17"/>
                  <a:gd name="T14" fmla="*/ 17 w 19"/>
                  <a:gd name="T15" fmla="*/ 13 h 17"/>
                  <a:gd name="T16" fmla="*/ 19 w 19"/>
                  <a:gd name="T17" fmla="*/ 11 h 17"/>
                  <a:gd name="T18" fmla="*/ 19 w 19"/>
                  <a:gd name="T19" fmla="*/ 10 h 17"/>
                  <a:gd name="T20" fmla="*/ 19 w 19"/>
                  <a:gd name="T21" fmla="*/ 8 h 17"/>
                  <a:gd name="T22" fmla="*/ 19 w 19"/>
                  <a:gd name="T23" fmla="*/ 8 h 17"/>
                  <a:gd name="T24" fmla="*/ 19 w 19"/>
                  <a:gd name="T25" fmla="*/ 6 h 17"/>
                  <a:gd name="T26" fmla="*/ 17 w 19"/>
                  <a:gd name="T27" fmla="*/ 4 h 17"/>
                  <a:gd name="T28" fmla="*/ 17 w 19"/>
                  <a:gd name="T29" fmla="*/ 4 h 17"/>
                  <a:gd name="T30" fmla="*/ 15 w 19"/>
                  <a:gd name="T31" fmla="*/ 2 h 17"/>
                  <a:gd name="T32" fmla="*/ 15 w 19"/>
                  <a:gd name="T33" fmla="*/ 2 h 17"/>
                  <a:gd name="T34" fmla="*/ 13 w 19"/>
                  <a:gd name="T35" fmla="*/ 0 h 17"/>
                  <a:gd name="T36" fmla="*/ 13 w 19"/>
                  <a:gd name="T37" fmla="*/ 0 h 17"/>
                  <a:gd name="T38" fmla="*/ 11 w 19"/>
                  <a:gd name="T39" fmla="*/ 0 h 17"/>
                  <a:gd name="T40" fmla="*/ 10 w 19"/>
                  <a:gd name="T41" fmla="*/ 0 h 17"/>
                  <a:gd name="T42" fmla="*/ 8 w 19"/>
                  <a:gd name="T43" fmla="*/ 0 h 17"/>
                  <a:gd name="T44" fmla="*/ 8 w 19"/>
                  <a:gd name="T45" fmla="*/ 0 h 17"/>
                  <a:gd name="T46" fmla="*/ 6 w 19"/>
                  <a:gd name="T47" fmla="*/ 0 h 17"/>
                  <a:gd name="T48" fmla="*/ 4 w 19"/>
                  <a:gd name="T49" fmla="*/ 2 h 17"/>
                  <a:gd name="T50" fmla="*/ 4 w 19"/>
                  <a:gd name="T51" fmla="*/ 2 h 17"/>
                  <a:gd name="T52" fmla="*/ 2 w 19"/>
                  <a:gd name="T53" fmla="*/ 4 h 17"/>
                  <a:gd name="T54" fmla="*/ 2 w 19"/>
                  <a:gd name="T55" fmla="*/ 4 h 17"/>
                  <a:gd name="T56" fmla="*/ 2 w 19"/>
                  <a:gd name="T57" fmla="*/ 6 h 17"/>
                  <a:gd name="T58" fmla="*/ 0 w 19"/>
                  <a:gd name="T59" fmla="*/ 8 h 17"/>
                  <a:gd name="T60" fmla="*/ 0 w 19"/>
                  <a:gd name="T61" fmla="*/ 8 h 17"/>
                  <a:gd name="T62" fmla="*/ 0 w 19"/>
                  <a:gd name="T63" fmla="*/ 10 h 17"/>
                  <a:gd name="T64" fmla="*/ 2 w 19"/>
                  <a:gd name="T65" fmla="*/ 11 h 17"/>
                  <a:gd name="T66" fmla="*/ 2 w 19"/>
                  <a:gd name="T67" fmla="*/ 13 h 17"/>
                  <a:gd name="T68" fmla="*/ 2 w 19"/>
                  <a:gd name="T69" fmla="*/ 13 h 17"/>
                  <a:gd name="T70" fmla="*/ 4 w 19"/>
                  <a:gd name="T71" fmla="*/ 15 h 17"/>
                  <a:gd name="T72" fmla="*/ 4 w 19"/>
                  <a:gd name="T73" fmla="*/ 15 h 17"/>
                  <a:gd name="T74" fmla="*/ 6 w 19"/>
                  <a:gd name="T75" fmla="*/ 17 h 17"/>
                  <a:gd name="T76" fmla="*/ 8 w 19"/>
                  <a:gd name="T77" fmla="*/ 17 h 17"/>
                  <a:gd name="T78" fmla="*/ 8 w 19"/>
                  <a:gd name="T79" fmla="*/ 17 h 17"/>
                  <a:gd name="T80" fmla="*/ 10 w 19"/>
                  <a:gd name="T81" fmla="*/ 17 h 17"/>
                  <a:gd name="T82" fmla="*/ 10 w 19"/>
                  <a:gd name="T8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9" h="17">
                    <a:moveTo>
                      <a:pt x="10" y="17"/>
                    </a:moveTo>
                    <a:lnTo>
                      <a:pt x="11" y="17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9" y="11"/>
                    </a:lnTo>
                    <a:lnTo>
                      <a:pt x="19" y="10"/>
                    </a:lnTo>
                    <a:lnTo>
                      <a:pt x="19" y="8"/>
                    </a:lnTo>
                    <a:lnTo>
                      <a:pt x="19" y="8"/>
                    </a:lnTo>
                    <a:lnTo>
                      <a:pt x="19" y="6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2" y="11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0" y="17"/>
                    </a:lnTo>
                    <a:lnTo>
                      <a:pt x="10" y="1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562" name="Line 298">
                <a:extLst>
                  <a:ext uri="{FF2B5EF4-FFF2-40B4-BE49-F238E27FC236}">
                    <a16:creationId xmlns:a16="http://schemas.microsoft.com/office/drawing/2014/main" id="{E76591D6-67AF-4B29-91E0-F652630F15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235" y="1486"/>
                <a:ext cx="62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563" name="Rectangle 299">
                <a:extLst>
                  <a:ext uri="{FF2B5EF4-FFF2-40B4-BE49-F238E27FC236}">
                    <a16:creationId xmlns:a16="http://schemas.microsoft.com/office/drawing/2014/main" id="{9AF14566-BD4D-4651-A5A9-10A4E4C13D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9" y="1453"/>
                <a:ext cx="36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W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64" name="Rectangle 300">
                <a:extLst>
                  <a:ext uri="{FF2B5EF4-FFF2-40B4-BE49-F238E27FC236}">
                    <a16:creationId xmlns:a16="http://schemas.microsoft.com/office/drawing/2014/main" id="{85EC5145-B365-48AC-9495-09F1AC5A7B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3" y="1453"/>
                <a:ext cx="13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65" name="Rectangle 301">
                <a:extLst>
                  <a:ext uri="{FF2B5EF4-FFF2-40B4-BE49-F238E27FC236}">
                    <a16:creationId xmlns:a16="http://schemas.microsoft.com/office/drawing/2014/main" id="{D6C10FEB-9974-4340-B266-9C1ED77290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5" y="1453"/>
                <a:ext cx="8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66" name="Rectangle 302">
                <a:extLst>
                  <a:ext uri="{FF2B5EF4-FFF2-40B4-BE49-F238E27FC236}">
                    <a16:creationId xmlns:a16="http://schemas.microsoft.com/office/drawing/2014/main" id="{2B9F49E6-2C6F-4EDF-8B78-3077A03C6D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3" y="1453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67" name="Rectangle 303">
                <a:extLst>
                  <a:ext uri="{FF2B5EF4-FFF2-40B4-BE49-F238E27FC236}">
                    <a16:creationId xmlns:a16="http://schemas.microsoft.com/office/drawing/2014/main" id="{4B0376D2-B2C0-433D-A4B0-528E446486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2" y="1453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68" name="Rectangle 304">
                <a:extLst>
                  <a:ext uri="{FF2B5EF4-FFF2-40B4-BE49-F238E27FC236}">
                    <a16:creationId xmlns:a16="http://schemas.microsoft.com/office/drawing/2014/main" id="{60F0F633-0E95-4B86-A105-EBE60C2D96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3" y="1453"/>
                <a:ext cx="0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69" name="Rectangle 305">
                <a:extLst>
                  <a:ext uri="{FF2B5EF4-FFF2-40B4-BE49-F238E27FC236}">
                    <a16:creationId xmlns:a16="http://schemas.microsoft.com/office/drawing/2014/main" id="{997C64D6-298C-40D5-BCAC-097EBFF003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9" y="1489"/>
                <a:ext cx="13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70" name="Rectangle 306">
                <a:extLst>
                  <a:ext uri="{FF2B5EF4-FFF2-40B4-BE49-F238E27FC236}">
                    <a16:creationId xmlns:a16="http://schemas.microsoft.com/office/drawing/2014/main" id="{09776A96-0C79-4188-9348-333915663E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0" y="1489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71" name="Rectangle 307">
                <a:extLst>
                  <a:ext uri="{FF2B5EF4-FFF2-40B4-BE49-F238E27FC236}">
                    <a16:creationId xmlns:a16="http://schemas.microsoft.com/office/drawing/2014/main" id="{BFDE516A-6C34-4376-961C-411FEC95A2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1" y="1489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g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72" name="Rectangle 308">
                <a:extLst>
                  <a:ext uri="{FF2B5EF4-FFF2-40B4-BE49-F238E27FC236}">
                    <a16:creationId xmlns:a16="http://schemas.microsoft.com/office/drawing/2014/main" id="{E4F591E9-7789-4956-8F46-A6F2CADB7E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1" y="1489"/>
                <a:ext cx="8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73" name="Rectangle 309">
                <a:extLst>
                  <a:ext uri="{FF2B5EF4-FFF2-40B4-BE49-F238E27FC236}">
                    <a16:creationId xmlns:a16="http://schemas.microsoft.com/office/drawing/2014/main" id="{6E16ED03-BD0F-45A1-8D1F-BBC9E57BC3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8" y="1489"/>
                <a:ext cx="19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74" name="Rectangle 310">
                <a:extLst>
                  <a:ext uri="{FF2B5EF4-FFF2-40B4-BE49-F238E27FC236}">
                    <a16:creationId xmlns:a16="http://schemas.microsoft.com/office/drawing/2014/main" id="{A4FB5C05-2675-47A5-944B-49C8C92880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8" y="1489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75" name="Rectangle 311">
                <a:extLst>
                  <a:ext uri="{FF2B5EF4-FFF2-40B4-BE49-F238E27FC236}">
                    <a16:creationId xmlns:a16="http://schemas.microsoft.com/office/drawing/2014/main" id="{AF70D343-722F-470B-8DFA-145DFEF8AA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" y="1489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76" name="Rectangle 312">
                <a:extLst>
                  <a:ext uri="{FF2B5EF4-FFF2-40B4-BE49-F238E27FC236}">
                    <a16:creationId xmlns:a16="http://schemas.microsoft.com/office/drawing/2014/main" id="{50019819-3AD5-4D7E-BA97-A39726BD4A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6" y="1489"/>
                <a:ext cx="13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77" name="Rectangle 313">
                <a:extLst>
                  <a:ext uri="{FF2B5EF4-FFF2-40B4-BE49-F238E27FC236}">
                    <a16:creationId xmlns:a16="http://schemas.microsoft.com/office/drawing/2014/main" id="{2E3E2AF1-7CC9-4485-8A3D-B50243785A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9" y="1560"/>
                <a:ext cx="36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W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78" name="Rectangle 314">
                <a:extLst>
                  <a:ext uri="{FF2B5EF4-FFF2-40B4-BE49-F238E27FC236}">
                    <a16:creationId xmlns:a16="http://schemas.microsoft.com/office/drawing/2014/main" id="{08B6C2F6-2187-4F28-A6EF-1C84E6C915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3" y="1560"/>
                <a:ext cx="13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79" name="Rectangle 315">
                <a:extLst>
                  <a:ext uri="{FF2B5EF4-FFF2-40B4-BE49-F238E27FC236}">
                    <a16:creationId xmlns:a16="http://schemas.microsoft.com/office/drawing/2014/main" id="{8CE2D055-C522-4E43-8EEC-E1C9B83075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5" y="1560"/>
                <a:ext cx="8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80" name="Rectangle 316">
                <a:extLst>
                  <a:ext uri="{FF2B5EF4-FFF2-40B4-BE49-F238E27FC236}">
                    <a16:creationId xmlns:a16="http://schemas.microsoft.com/office/drawing/2014/main" id="{EAA7787B-2618-4798-B336-01A5058F70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3" y="1560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81" name="Rectangle 317">
                <a:extLst>
                  <a:ext uri="{FF2B5EF4-FFF2-40B4-BE49-F238E27FC236}">
                    <a16:creationId xmlns:a16="http://schemas.microsoft.com/office/drawing/2014/main" id="{32E5D721-927E-4289-82AB-313F7B41CC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2" y="1560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82" name="Rectangle 318">
                <a:extLst>
                  <a:ext uri="{FF2B5EF4-FFF2-40B4-BE49-F238E27FC236}">
                    <a16:creationId xmlns:a16="http://schemas.microsoft.com/office/drawing/2014/main" id="{D947C56E-E4AB-4343-A280-4470E269FF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3" y="1560"/>
                <a:ext cx="0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83" name="Rectangle 319">
                <a:extLst>
                  <a:ext uri="{FF2B5EF4-FFF2-40B4-BE49-F238E27FC236}">
                    <a16:creationId xmlns:a16="http://schemas.microsoft.com/office/drawing/2014/main" id="{CA345F5E-6B13-40A2-BA40-A650A55088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9" y="1597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84" name="Rectangle 320">
                <a:extLst>
                  <a:ext uri="{FF2B5EF4-FFF2-40B4-BE49-F238E27FC236}">
                    <a16:creationId xmlns:a16="http://schemas.microsoft.com/office/drawing/2014/main" id="{862B37A5-0DF3-4691-A2BD-BE239E6139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0" y="1597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85" name="Rectangle 321">
                <a:extLst>
                  <a:ext uri="{FF2B5EF4-FFF2-40B4-BE49-F238E27FC236}">
                    <a16:creationId xmlns:a16="http://schemas.microsoft.com/office/drawing/2014/main" id="{4D730205-301D-4E7F-8B4C-CD589B8859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9" y="1597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86" name="Rectangle 322">
                <a:extLst>
                  <a:ext uri="{FF2B5EF4-FFF2-40B4-BE49-F238E27FC236}">
                    <a16:creationId xmlns:a16="http://schemas.microsoft.com/office/drawing/2014/main" id="{1FEC4E4B-0C44-482A-ACAD-999FBF5C06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9" y="1597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87" name="Freeform 323">
                <a:extLst>
                  <a:ext uri="{FF2B5EF4-FFF2-40B4-BE49-F238E27FC236}">
                    <a16:creationId xmlns:a16="http://schemas.microsoft.com/office/drawing/2014/main" id="{A0D1E543-9243-41EF-A358-DEE1857B8C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3" y="1566"/>
                <a:ext cx="2275" cy="519"/>
              </a:xfrm>
              <a:custGeom>
                <a:avLst/>
                <a:gdLst>
                  <a:gd name="T0" fmla="*/ 67 w 2275"/>
                  <a:gd name="T1" fmla="*/ 35 h 519"/>
                  <a:gd name="T2" fmla="*/ 0 w 2275"/>
                  <a:gd name="T3" fmla="*/ 35 h 519"/>
                  <a:gd name="T4" fmla="*/ 0 w 2275"/>
                  <a:gd name="T5" fmla="*/ 519 h 519"/>
                  <a:gd name="T6" fmla="*/ 2275 w 2275"/>
                  <a:gd name="T7" fmla="*/ 519 h 519"/>
                  <a:gd name="T8" fmla="*/ 2275 w 2275"/>
                  <a:gd name="T9" fmla="*/ 0 h 519"/>
                  <a:gd name="T10" fmla="*/ 2235 w 2275"/>
                  <a:gd name="T11" fmla="*/ 0 h 5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75" h="519">
                    <a:moveTo>
                      <a:pt x="67" y="35"/>
                    </a:moveTo>
                    <a:lnTo>
                      <a:pt x="0" y="35"/>
                    </a:lnTo>
                    <a:lnTo>
                      <a:pt x="0" y="519"/>
                    </a:lnTo>
                    <a:lnTo>
                      <a:pt x="2275" y="519"/>
                    </a:lnTo>
                    <a:lnTo>
                      <a:pt x="2275" y="0"/>
                    </a:lnTo>
                    <a:lnTo>
                      <a:pt x="2235" y="0"/>
                    </a:lnTo>
                  </a:path>
                </a:pathLst>
              </a:custGeom>
              <a:noFill/>
              <a:ln w="1270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588" name="Rectangle 324">
                <a:extLst>
                  <a:ext uri="{FF2B5EF4-FFF2-40B4-BE49-F238E27FC236}">
                    <a16:creationId xmlns:a16="http://schemas.microsoft.com/office/drawing/2014/main" id="{EA968EB0-5799-4056-B327-981DBE13C7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37" y="1445"/>
                <a:ext cx="27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89" name="Rectangle 325">
                <a:extLst>
                  <a:ext uri="{FF2B5EF4-FFF2-40B4-BE49-F238E27FC236}">
                    <a16:creationId xmlns:a16="http://schemas.microsoft.com/office/drawing/2014/main" id="{5A6ADBBB-05AE-4B3D-A406-32E537DA58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64" y="1445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90" name="Rectangle 326">
                <a:extLst>
                  <a:ext uri="{FF2B5EF4-FFF2-40B4-BE49-F238E27FC236}">
                    <a16:creationId xmlns:a16="http://schemas.microsoft.com/office/drawing/2014/main" id="{E5D90BE4-DD0F-4F9D-8353-68FB114295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83" y="1445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91" name="Rectangle 327">
                <a:extLst>
                  <a:ext uri="{FF2B5EF4-FFF2-40B4-BE49-F238E27FC236}">
                    <a16:creationId xmlns:a16="http://schemas.microsoft.com/office/drawing/2014/main" id="{C3A1AE3C-5916-4C22-A58C-2C247C5736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02" y="1445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92" name="Rectangle 328">
                <a:extLst>
                  <a:ext uri="{FF2B5EF4-FFF2-40B4-BE49-F238E27FC236}">
                    <a16:creationId xmlns:a16="http://schemas.microsoft.com/office/drawing/2014/main" id="{A3D85240-F33D-4F52-A76C-986B71F752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24" y="1445"/>
                <a:ext cx="0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93" name="Rectangle 329">
                <a:extLst>
                  <a:ext uri="{FF2B5EF4-FFF2-40B4-BE49-F238E27FC236}">
                    <a16:creationId xmlns:a16="http://schemas.microsoft.com/office/drawing/2014/main" id="{DC6431AC-A102-43E1-83B2-B8100A5FB8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9" y="1482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94" name="Rectangle 330">
                <a:extLst>
                  <a:ext uri="{FF2B5EF4-FFF2-40B4-BE49-F238E27FC236}">
                    <a16:creationId xmlns:a16="http://schemas.microsoft.com/office/drawing/2014/main" id="{4B375730-DAE0-42D5-AB32-AB8E4D1BFA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68" y="1482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95" name="Rectangle 331">
                <a:extLst>
                  <a:ext uri="{FF2B5EF4-FFF2-40B4-BE49-F238E27FC236}">
                    <a16:creationId xmlns:a16="http://schemas.microsoft.com/office/drawing/2014/main" id="{099221A9-0A93-40EB-A820-AE025D5735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89" y="1482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96" name="Rectangle 332">
                <a:extLst>
                  <a:ext uri="{FF2B5EF4-FFF2-40B4-BE49-F238E27FC236}">
                    <a16:creationId xmlns:a16="http://schemas.microsoft.com/office/drawing/2014/main" id="{EB0F763F-FE4B-47EF-AE76-F246D4C146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99" y="1482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97" name="Freeform 333">
                <a:extLst>
                  <a:ext uri="{FF2B5EF4-FFF2-40B4-BE49-F238E27FC236}">
                    <a16:creationId xmlns:a16="http://schemas.microsoft.com/office/drawing/2014/main" id="{096D83C4-37AD-4C3F-A6D1-4DF903BBAF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6" y="1478"/>
                <a:ext cx="17" cy="17"/>
              </a:xfrm>
              <a:custGeom>
                <a:avLst/>
                <a:gdLst>
                  <a:gd name="T0" fmla="*/ 8 w 17"/>
                  <a:gd name="T1" fmla="*/ 17 h 17"/>
                  <a:gd name="T2" fmla="*/ 10 w 17"/>
                  <a:gd name="T3" fmla="*/ 17 h 17"/>
                  <a:gd name="T4" fmla="*/ 12 w 17"/>
                  <a:gd name="T5" fmla="*/ 17 h 17"/>
                  <a:gd name="T6" fmla="*/ 14 w 17"/>
                  <a:gd name="T7" fmla="*/ 16 h 17"/>
                  <a:gd name="T8" fmla="*/ 14 w 17"/>
                  <a:gd name="T9" fmla="*/ 16 h 17"/>
                  <a:gd name="T10" fmla="*/ 16 w 17"/>
                  <a:gd name="T11" fmla="*/ 16 h 17"/>
                  <a:gd name="T12" fmla="*/ 16 w 17"/>
                  <a:gd name="T13" fmla="*/ 14 h 17"/>
                  <a:gd name="T14" fmla="*/ 17 w 17"/>
                  <a:gd name="T15" fmla="*/ 12 h 17"/>
                  <a:gd name="T16" fmla="*/ 17 w 17"/>
                  <a:gd name="T17" fmla="*/ 12 h 17"/>
                  <a:gd name="T18" fmla="*/ 17 w 17"/>
                  <a:gd name="T19" fmla="*/ 10 h 17"/>
                  <a:gd name="T20" fmla="*/ 17 w 17"/>
                  <a:gd name="T21" fmla="*/ 8 h 17"/>
                  <a:gd name="T22" fmla="*/ 17 w 17"/>
                  <a:gd name="T23" fmla="*/ 8 h 17"/>
                  <a:gd name="T24" fmla="*/ 17 w 17"/>
                  <a:gd name="T25" fmla="*/ 6 h 17"/>
                  <a:gd name="T26" fmla="*/ 17 w 17"/>
                  <a:gd name="T27" fmla="*/ 4 h 17"/>
                  <a:gd name="T28" fmla="*/ 16 w 17"/>
                  <a:gd name="T29" fmla="*/ 4 h 17"/>
                  <a:gd name="T30" fmla="*/ 16 w 17"/>
                  <a:gd name="T31" fmla="*/ 2 h 17"/>
                  <a:gd name="T32" fmla="*/ 14 w 17"/>
                  <a:gd name="T33" fmla="*/ 2 h 17"/>
                  <a:gd name="T34" fmla="*/ 14 w 17"/>
                  <a:gd name="T35" fmla="*/ 0 h 17"/>
                  <a:gd name="T36" fmla="*/ 12 w 17"/>
                  <a:gd name="T37" fmla="*/ 0 h 17"/>
                  <a:gd name="T38" fmla="*/ 10 w 17"/>
                  <a:gd name="T39" fmla="*/ 0 h 17"/>
                  <a:gd name="T40" fmla="*/ 8 w 17"/>
                  <a:gd name="T41" fmla="*/ 0 h 17"/>
                  <a:gd name="T42" fmla="*/ 8 w 17"/>
                  <a:gd name="T43" fmla="*/ 0 h 17"/>
                  <a:gd name="T44" fmla="*/ 6 w 17"/>
                  <a:gd name="T45" fmla="*/ 0 h 17"/>
                  <a:gd name="T46" fmla="*/ 4 w 17"/>
                  <a:gd name="T47" fmla="*/ 0 h 17"/>
                  <a:gd name="T48" fmla="*/ 4 w 17"/>
                  <a:gd name="T49" fmla="*/ 2 h 17"/>
                  <a:gd name="T50" fmla="*/ 2 w 17"/>
                  <a:gd name="T51" fmla="*/ 2 h 17"/>
                  <a:gd name="T52" fmla="*/ 2 w 17"/>
                  <a:gd name="T53" fmla="*/ 4 h 17"/>
                  <a:gd name="T54" fmla="*/ 0 w 17"/>
                  <a:gd name="T55" fmla="*/ 4 h 17"/>
                  <a:gd name="T56" fmla="*/ 0 w 17"/>
                  <a:gd name="T57" fmla="*/ 6 h 17"/>
                  <a:gd name="T58" fmla="*/ 0 w 17"/>
                  <a:gd name="T59" fmla="*/ 8 h 17"/>
                  <a:gd name="T60" fmla="*/ 0 w 17"/>
                  <a:gd name="T61" fmla="*/ 8 h 17"/>
                  <a:gd name="T62" fmla="*/ 0 w 17"/>
                  <a:gd name="T63" fmla="*/ 10 h 17"/>
                  <a:gd name="T64" fmla="*/ 0 w 17"/>
                  <a:gd name="T65" fmla="*/ 12 h 17"/>
                  <a:gd name="T66" fmla="*/ 0 w 17"/>
                  <a:gd name="T67" fmla="*/ 12 h 17"/>
                  <a:gd name="T68" fmla="*/ 2 w 17"/>
                  <a:gd name="T69" fmla="*/ 14 h 17"/>
                  <a:gd name="T70" fmla="*/ 2 w 17"/>
                  <a:gd name="T71" fmla="*/ 16 h 17"/>
                  <a:gd name="T72" fmla="*/ 4 w 17"/>
                  <a:gd name="T73" fmla="*/ 16 h 17"/>
                  <a:gd name="T74" fmla="*/ 4 w 17"/>
                  <a:gd name="T75" fmla="*/ 16 h 17"/>
                  <a:gd name="T76" fmla="*/ 6 w 17"/>
                  <a:gd name="T77" fmla="*/ 17 h 17"/>
                  <a:gd name="T78" fmla="*/ 8 w 17"/>
                  <a:gd name="T79" fmla="*/ 17 h 17"/>
                  <a:gd name="T80" fmla="*/ 8 w 17"/>
                  <a:gd name="T81" fmla="*/ 17 h 17"/>
                  <a:gd name="T82" fmla="*/ 8 w 17"/>
                  <a:gd name="T8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7" h="17">
                    <a:moveTo>
                      <a:pt x="8" y="17"/>
                    </a:moveTo>
                    <a:lnTo>
                      <a:pt x="10" y="17"/>
                    </a:lnTo>
                    <a:lnTo>
                      <a:pt x="12" y="17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6" y="16"/>
                    </a:lnTo>
                    <a:lnTo>
                      <a:pt x="16" y="14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0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6"/>
                    </a:lnTo>
                    <a:lnTo>
                      <a:pt x="17" y="4"/>
                    </a:lnTo>
                    <a:lnTo>
                      <a:pt x="16" y="4"/>
                    </a:lnTo>
                    <a:lnTo>
                      <a:pt x="16" y="2"/>
                    </a:lnTo>
                    <a:lnTo>
                      <a:pt x="14" y="2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2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8" y="1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598" name="Rectangle 334">
                <a:extLst>
                  <a:ext uri="{FF2B5EF4-FFF2-40B4-BE49-F238E27FC236}">
                    <a16:creationId xmlns:a16="http://schemas.microsoft.com/office/drawing/2014/main" id="{2B5B2937-72F6-471E-B718-590AAFA66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7" y="1606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599" name="Rectangle 335">
                <a:extLst>
                  <a:ext uri="{FF2B5EF4-FFF2-40B4-BE49-F238E27FC236}">
                    <a16:creationId xmlns:a16="http://schemas.microsoft.com/office/drawing/2014/main" id="{997F8C22-064F-4A59-AA20-282202EA3E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4" y="1428"/>
                <a:ext cx="26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00" name="Rectangle 336">
                <a:extLst>
                  <a:ext uri="{FF2B5EF4-FFF2-40B4-BE49-F238E27FC236}">
                    <a16:creationId xmlns:a16="http://schemas.microsoft.com/office/drawing/2014/main" id="{2770A671-C4FF-466F-A41E-CAFE64AF9C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09" y="1428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L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01" name="Rectangle 337">
                <a:extLst>
                  <a:ext uri="{FF2B5EF4-FFF2-40B4-BE49-F238E27FC236}">
                    <a16:creationId xmlns:a16="http://schemas.microsoft.com/office/drawing/2014/main" id="{32450006-7620-4D25-AD4C-DA57C7B5A8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9" y="1428"/>
                <a:ext cx="27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02" name="Rectangle 338">
                <a:extLst>
                  <a:ext uri="{FF2B5EF4-FFF2-40B4-BE49-F238E27FC236}">
                    <a16:creationId xmlns:a16="http://schemas.microsoft.com/office/drawing/2014/main" id="{2D250EF5-02B1-464A-9891-76D102FB2C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5" y="1428"/>
                <a:ext cx="0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03" name="Rectangle 339">
                <a:extLst>
                  <a:ext uri="{FF2B5EF4-FFF2-40B4-BE49-F238E27FC236}">
                    <a16:creationId xmlns:a16="http://schemas.microsoft.com/office/drawing/2014/main" id="{ACFACFAF-FBEA-4075-B9E7-67760119D4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57" y="1462"/>
                <a:ext cx="13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04" name="Rectangle 340">
                <a:extLst>
                  <a:ext uri="{FF2B5EF4-FFF2-40B4-BE49-F238E27FC236}">
                    <a16:creationId xmlns:a16="http://schemas.microsoft.com/office/drawing/2014/main" id="{5974DDCD-C996-4933-929A-040A088CB4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1462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05" name="Rectangle 341">
                <a:extLst>
                  <a:ext uri="{FF2B5EF4-FFF2-40B4-BE49-F238E27FC236}">
                    <a16:creationId xmlns:a16="http://schemas.microsoft.com/office/drawing/2014/main" id="{10B56381-7941-41B3-9F2C-D195731573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" y="1462"/>
                <a:ext cx="19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06" name="Rectangle 342">
                <a:extLst>
                  <a:ext uri="{FF2B5EF4-FFF2-40B4-BE49-F238E27FC236}">
                    <a16:creationId xmlns:a16="http://schemas.microsoft.com/office/drawing/2014/main" id="{8EA33BA1-D804-44B7-81E4-5CE9E550E3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07" y="1462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07" name="Rectangle 343">
                <a:extLst>
                  <a:ext uri="{FF2B5EF4-FFF2-40B4-BE49-F238E27FC236}">
                    <a16:creationId xmlns:a16="http://schemas.microsoft.com/office/drawing/2014/main" id="{1C5B0828-2D85-40E5-835A-9FE0646FB0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7" y="1462"/>
                <a:ext cx="8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l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08" name="Rectangle 344">
                <a:extLst>
                  <a:ext uri="{FF2B5EF4-FFF2-40B4-BE49-F238E27FC236}">
                    <a16:creationId xmlns:a16="http://schemas.microsoft.com/office/drawing/2014/main" id="{27137CFB-714A-4223-A916-D51583E1E0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4" y="1462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09" name="Rectangle 345">
                <a:extLst>
                  <a:ext uri="{FF2B5EF4-FFF2-40B4-BE49-F238E27FC236}">
                    <a16:creationId xmlns:a16="http://schemas.microsoft.com/office/drawing/2014/main" id="{833E27D5-D658-4F53-8FCB-6616022841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1" y="1489"/>
                <a:ext cx="32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10" name="Rectangle 346">
                <a:extLst>
                  <a:ext uri="{FF2B5EF4-FFF2-40B4-BE49-F238E27FC236}">
                    <a16:creationId xmlns:a16="http://schemas.microsoft.com/office/drawing/2014/main" id="{F466E10D-D2EB-49C1-B1ED-40C4E04F69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2" y="1489"/>
                <a:ext cx="0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11" name="Rectangle 347">
                <a:extLst>
                  <a:ext uri="{FF2B5EF4-FFF2-40B4-BE49-F238E27FC236}">
                    <a16:creationId xmlns:a16="http://schemas.microsoft.com/office/drawing/2014/main" id="{5736DAD1-50BF-41B3-8D93-68493A45DF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7" y="1524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12" name="Rectangle 348">
                <a:extLst>
                  <a:ext uri="{FF2B5EF4-FFF2-40B4-BE49-F238E27FC236}">
                    <a16:creationId xmlns:a16="http://schemas.microsoft.com/office/drawing/2014/main" id="{167982A5-DA3E-4A6D-B29D-2021626598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8" y="1524"/>
                <a:ext cx="0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13" name="Rectangle 349">
                <a:extLst>
                  <a:ext uri="{FF2B5EF4-FFF2-40B4-BE49-F238E27FC236}">
                    <a16:creationId xmlns:a16="http://schemas.microsoft.com/office/drawing/2014/main" id="{CFA24EF0-1C4E-439C-A208-1D4391E89D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7" y="1560"/>
                <a:ext cx="19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x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14" name="Rectangle 350">
                <a:extLst>
                  <a:ext uri="{FF2B5EF4-FFF2-40B4-BE49-F238E27FC236}">
                    <a16:creationId xmlns:a16="http://schemas.microsoft.com/office/drawing/2014/main" id="{C581C8D7-A3F3-4A9A-BDB0-2BCED1E9BA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1" y="1416"/>
                <a:ext cx="26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15" name="Rectangle 351">
                <a:extLst>
                  <a:ext uri="{FF2B5EF4-FFF2-40B4-BE49-F238E27FC236}">
                    <a16:creationId xmlns:a16="http://schemas.microsoft.com/office/drawing/2014/main" id="{F5735821-A272-4736-AE83-19B149CD2D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6" y="1416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L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16" name="Rectangle 352">
                <a:extLst>
                  <a:ext uri="{FF2B5EF4-FFF2-40B4-BE49-F238E27FC236}">
                    <a16:creationId xmlns:a16="http://schemas.microsoft.com/office/drawing/2014/main" id="{D0097823-BB51-47AA-9E02-3CC23F97BB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5" y="1416"/>
                <a:ext cx="27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17" name="Rectangle 353">
                <a:extLst>
                  <a:ext uri="{FF2B5EF4-FFF2-40B4-BE49-F238E27FC236}">
                    <a16:creationId xmlns:a16="http://schemas.microsoft.com/office/drawing/2014/main" id="{3D26CE2A-3657-4BFD-8B4B-3B9A1C1A47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7" y="1370"/>
                <a:ext cx="23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Z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18" name="Rectangle 354">
                <a:extLst>
                  <a:ext uri="{FF2B5EF4-FFF2-40B4-BE49-F238E27FC236}">
                    <a16:creationId xmlns:a16="http://schemas.microsoft.com/office/drawing/2014/main" id="{8A672AFB-6712-49BD-B849-C2E1E220ED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8" y="1370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19" name="Rectangle 355">
                <a:extLst>
                  <a:ext uri="{FF2B5EF4-FFF2-40B4-BE49-F238E27FC236}">
                    <a16:creationId xmlns:a16="http://schemas.microsoft.com/office/drawing/2014/main" id="{478B8987-400C-4DE5-A8F5-963A2EE3E7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9" y="1370"/>
                <a:ext cx="13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20" name="Rectangle 356">
                <a:extLst>
                  <a:ext uri="{FF2B5EF4-FFF2-40B4-BE49-F238E27FC236}">
                    <a16:creationId xmlns:a16="http://schemas.microsoft.com/office/drawing/2014/main" id="{13DC80E8-839D-40D3-9936-F278272D6C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0" y="1370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o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21" name="Line 357">
                <a:extLst>
                  <a:ext uri="{FF2B5EF4-FFF2-40B4-BE49-F238E27FC236}">
                    <a16:creationId xmlns:a16="http://schemas.microsoft.com/office/drawing/2014/main" id="{F8D5E1D5-31F5-439D-82A0-EC8049ED50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83" y="1547"/>
                <a:ext cx="38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622" name="Line 358">
                <a:extLst>
                  <a:ext uri="{FF2B5EF4-FFF2-40B4-BE49-F238E27FC236}">
                    <a16:creationId xmlns:a16="http://schemas.microsoft.com/office/drawing/2014/main" id="{FA227360-4983-4344-92A3-678C096345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60" y="1628"/>
                <a:ext cx="42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623" name="Line 359">
                <a:extLst>
                  <a:ext uri="{FF2B5EF4-FFF2-40B4-BE49-F238E27FC236}">
                    <a16:creationId xmlns:a16="http://schemas.microsoft.com/office/drawing/2014/main" id="{AA00BEFC-6509-4770-8A2D-14FBAB730E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79" y="1330"/>
                <a:ext cx="242" cy="2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624" name="Line 360">
                <a:extLst>
                  <a:ext uri="{FF2B5EF4-FFF2-40B4-BE49-F238E27FC236}">
                    <a16:creationId xmlns:a16="http://schemas.microsoft.com/office/drawing/2014/main" id="{4980B46F-F0E8-4FFB-A401-DF8504496A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461" y="1486"/>
                <a:ext cx="144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625" name="Freeform 361">
                <a:extLst>
                  <a:ext uri="{FF2B5EF4-FFF2-40B4-BE49-F238E27FC236}">
                    <a16:creationId xmlns:a16="http://schemas.microsoft.com/office/drawing/2014/main" id="{B28ECC86-3598-4B8D-BBFE-62B6ABB274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9" y="1628"/>
                <a:ext cx="81" cy="192"/>
              </a:xfrm>
              <a:custGeom>
                <a:avLst/>
                <a:gdLst>
                  <a:gd name="T0" fmla="*/ 81 w 81"/>
                  <a:gd name="T1" fmla="*/ 0 h 192"/>
                  <a:gd name="T2" fmla="*/ 81 w 81"/>
                  <a:gd name="T3" fmla="*/ 192 h 192"/>
                  <a:gd name="T4" fmla="*/ 0 w 81"/>
                  <a:gd name="T5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1" h="192">
                    <a:moveTo>
                      <a:pt x="81" y="0"/>
                    </a:moveTo>
                    <a:lnTo>
                      <a:pt x="81" y="192"/>
                    </a:lnTo>
                    <a:lnTo>
                      <a:pt x="0" y="192"/>
                    </a:lnTo>
                  </a:path>
                </a:pathLst>
              </a:custGeom>
              <a:noFill/>
              <a:ln w="1270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626" name="Rectangle 362">
                <a:extLst>
                  <a:ext uri="{FF2B5EF4-FFF2-40B4-BE49-F238E27FC236}">
                    <a16:creationId xmlns:a16="http://schemas.microsoft.com/office/drawing/2014/main" id="{7FEF845D-E977-4CB0-9379-663437F7A5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7" y="771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27" name="Rectangle 363">
                <a:extLst>
                  <a:ext uri="{FF2B5EF4-FFF2-40B4-BE49-F238E27FC236}">
                    <a16:creationId xmlns:a16="http://schemas.microsoft.com/office/drawing/2014/main" id="{C04D3873-340B-4504-8A25-241C430CEB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6" y="771"/>
                <a:ext cx="27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28" name="Rectangle 364">
                <a:extLst>
                  <a:ext uri="{FF2B5EF4-FFF2-40B4-BE49-F238E27FC236}">
                    <a16:creationId xmlns:a16="http://schemas.microsoft.com/office/drawing/2014/main" id="{52CE4C0D-B172-4272-B1C8-1AC209B39B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3" y="771"/>
                <a:ext cx="1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/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29" name="Rectangle 365">
                <a:extLst>
                  <a:ext uri="{FF2B5EF4-FFF2-40B4-BE49-F238E27FC236}">
                    <a16:creationId xmlns:a16="http://schemas.microsoft.com/office/drawing/2014/main" id="{2EE7C567-B496-4F4C-B378-9F9E7CE54D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3" y="771"/>
                <a:ext cx="26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30" name="Rectangle 366">
                <a:extLst>
                  <a:ext uri="{FF2B5EF4-FFF2-40B4-BE49-F238E27FC236}">
                    <a16:creationId xmlns:a16="http://schemas.microsoft.com/office/drawing/2014/main" id="{B44B380B-C82E-4102-B106-1F1DA14ED8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6" y="771"/>
                <a:ext cx="26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X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31" name="Line 367">
                <a:extLst>
                  <a:ext uri="{FF2B5EF4-FFF2-40B4-BE49-F238E27FC236}">
                    <a16:creationId xmlns:a16="http://schemas.microsoft.com/office/drawing/2014/main" id="{6E19B64E-7D54-4464-9AD9-0AFD4933C1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551" y="1797"/>
                <a:ext cx="25" cy="46"/>
              </a:xfrm>
              <a:prstGeom prst="line">
                <a:avLst/>
              </a:prstGeom>
              <a:noFill/>
              <a:ln w="635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632" name="Line 368">
                <a:extLst>
                  <a:ext uri="{FF2B5EF4-FFF2-40B4-BE49-F238E27FC236}">
                    <a16:creationId xmlns:a16="http://schemas.microsoft.com/office/drawing/2014/main" id="{85504E27-234B-45C7-B858-EC7A38DAAB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787" y="1797"/>
                <a:ext cx="25" cy="46"/>
              </a:xfrm>
              <a:prstGeom prst="line">
                <a:avLst/>
              </a:prstGeom>
              <a:noFill/>
              <a:ln w="635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633" name="Line 369">
                <a:extLst>
                  <a:ext uri="{FF2B5EF4-FFF2-40B4-BE49-F238E27FC236}">
                    <a16:creationId xmlns:a16="http://schemas.microsoft.com/office/drawing/2014/main" id="{EF0437EC-2311-44EA-B33C-6325DB2C4C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60" y="1820"/>
                <a:ext cx="131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634" name="Line 370">
                <a:extLst>
                  <a:ext uri="{FF2B5EF4-FFF2-40B4-BE49-F238E27FC236}">
                    <a16:creationId xmlns:a16="http://schemas.microsoft.com/office/drawing/2014/main" id="{95C03082-4ADB-4200-A78C-584C1BA366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48" y="1386"/>
                <a:ext cx="132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635" name="Line 371">
                <a:extLst>
                  <a:ext uri="{FF2B5EF4-FFF2-40B4-BE49-F238E27FC236}">
                    <a16:creationId xmlns:a16="http://schemas.microsoft.com/office/drawing/2014/main" id="{108286A0-1E16-462C-A262-2BABC23148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799" y="1467"/>
                <a:ext cx="90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636" name="Line 372">
                <a:extLst>
                  <a:ext uri="{FF2B5EF4-FFF2-40B4-BE49-F238E27FC236}">
                    <a16:creationId xmlns:a16="http://schemas.microsoft.com/office/drawing/2014/main" id="{C4BC75AE-3D7F-47C2-A2C1-FDACD0E3F1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7" y="1440"/>
                <a:ext cx="81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637" name="Line 373">
                <a:extLst>
                  <a:ext uri="{FF2B5EF4-FFF2-40B4-BE49-F238E27FC236}">
                    <a16:creationId xmlns:a16="http://schemas.microsoft.com/office/drawing/2014/main" id="{08844CCE-1025-48B1-AA60-F4A2AD1D32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799" y="1330"/>
                <a:ext cx="90" cy="2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638" name="Freeform 374">
                <a:extLst>
                  <a:ext uri="{FF2B5EF4-FFF2-40B4-BE49-F238E27FC236}">
                    <a16:creationId xmlns:a16="http://schemas.microsoft.com/office/drawing/2014/main" id="{31C9C440-F5C7-433D-8760-B0D71A7A14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8" y="1278"/>
                <a:ext cx="359" cy="542"/>
              </a:xfrm>
              <a:custGeom>
                <a:avLst/>
                <a:gdLst>
                  <a:gd name="T0" fmla="*/ 359 w 359"/>
                  <a:gd name="T1" fmla="*/ 542 h 542"/>
                  <a:gd name="T2" fmla="*/ 0 w 359"/>
                  <a:gd name="T3" fmla="*/ 542 h 542"/>
                  <a:gd name="T4" fmla="*/ 0 w 359"/>
                  <a:gd name="T5" fmla="*/ 0 h 542"/>
                  <a:gd name="T6" fmla="*/ 132 w 359"/>
                  <a:gd name="T7" fmla="*/ 0 h 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9" h="542">
                    <a:moveTo>
                      <a:pt x="359" y="542"/>
                    </a:moveTo>
                    <a:lnTo>
                      <a:pt x="0" y="542"/>
                    </a:lnTo>
                    <a:lnTo>
                      <a:pt x="0" y="0"/>
                    </a:lnTo>
                    <a:lnTo>
                      <a:pt x="132" y="0"/>
                    </a:lnTo>
                  </a:path>
                </a:pathLst>
              </a:custGeom>
              <a:noFill/>
              <a:ln w="1270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639" name="Line 375">
                <a:extLst>
                  <a:ext uri="{FF2B5EF4-FFF2-40B4-BE49-F238E27FC236}">
                    <a16:creationId xmlns:a16="http://schemas.microsoft.com/office/drawing/2014/main" id="{925A9212-CDAB-4C7D-8B1E-2A2EEDA360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48" y="1494"/>
                <a:ext cx="132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640" name="Freeform 376">
                <a:extLst>
                  <a:ext uri="{FF2B5EF4-FFF2-40B4-BE49-F238E27FC236}">
                    <a16:creationId xmlns:a16="http://schemas.microsoft.com/office/drawing/2014/main" id="{60ECC555-A838-478A-B250-96748DB9C0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2" y="1620"/>
                <a:ext cx="17" cy="18"/>
              </a:xfrm>
              <a:custGeom>
                <a:avLst/>
                <a:gdLst>
                  <a:gd name="T0" fmla="*/ 8 w 17"/>
                  <a:gd name="T1" fmla="*/ 18 h 18"/>
                  <a:gd name="T2" fmla="*/ 10 w 17"/>
                  <a:gd name="T3" fmla="*/ 18 h 18"/>
                  <a:gd name="T4" fmla="*/ 12 w 17"/>
                  <a:gd name="T5" fmla="*/ 18 h 18"/>
                  <a:gd name="T6" fmla="*/ 12 w 17"/>
                  <a:gd name="T7" fmla="*/ 18 h 18"/>
                  <a:gd name="T8" fmla="*/ 14 w 17"/>
                  <a:gd name="T9" fmla="*/ 16 h 18"/>
                  <a:gd name="T10" fmla="*/ 16 w 17"/>
                  <a:gd name="T11" fmla="*/ 16 h 18"/>
                  <a:gd name="T12" fmla="*/ 16 w 17"/>
                  <a:gd name="T13" fmla="*/ 14 h 18"/>
                  <a:gd name="T14" fmla="*/ 17 w 17"/>
                  <a:gd name="T15" fmla="*/ 14 h 18"/>
                  <a:gd name="T16" fmla="*/ 17 w 17"/>
                  <a:gd name="T17" fmla="*/ 12 h 18"/>
                  <a:gd name="T18" fmla="*/ 17 w 17"/>
                  <a:gd name="T19" fmla="*/ 10 h 18"/>
                  <a:gd name="T20" fmla="*/ 17 w 17"/>
                  <a:gd name="T21" fmla="*/ 8 h 18"/>
                  <a:gd name="T22" fmla="*/ 17 w 17"/>
                  <a:gd name="T23" fmla="*/ 8 h 18"/>
                  <a:gd name="T24" fmla="*/ 17 w 17"/>
                  <a:gd name="T25" fmla="*/ 6 h 18"/>
                  <a:gd name="T26" fmla="*/ 17 w 17"/>
                  <a:gd name="T27" fmla="*/ 4 h 18"/>
                  <a:gd name="T28" fmla="*/ 16 w 17"/>
                  <a:gd name="T29" fmla="*/ 4 h 18"/>
                  <a:gd name="T30" fmla="*/ 16 w 17"/>
                  <a:gd name="T31" fmla="*/ 2 h 18"/>
                  <a:gd name="T32" fmla="*/ 14 w 17"/>
                  <a:gd name="T33" fmla="*/ 2 h 18"/>
                  <a:gd name="T34" fmla="*/ 12 w 17"/>
                  <a:gd name="T35" fmla="*/ 0 h 18"/>
                  <a:gd name="T36" fmla="*/ 12 w 17"/>
                  <a:gd name="T37" fmla="*/ 0 h 18"/>
                  <a:gd name="T38" fmla="*/ 10 w 17"/>
                  <a:gd name="T39" fmla="*/ 0 h 18"/>
                  <a:gd name="T40" fmla="*/ 8 w 17"/>
                  <a:gd name="T41" fmla="*/ 0 h 18"/>
                  <a:gd name="T42" fmla="*/ 8 w 17"/>
                  <a:gd name="T43" fmla="*/ 0 h 18"/>
                  <a:gd name="T44" fmla="*/ 6 w 17"/>
                  <a:gd name="T45" fmla="*/ 0 h 18"/>
                  <a:gd name="T46" fmla="*/ 4 w 17"/>
                  <a:gd name="T47" fmla="*/ 0 h 18"/>
                  <a:gd name="T48" fmla="*/ 4 w 17"/>
                  <a:gd name="T49" fmla="*/ 2 h 18"/>
                  <a:gd name="T50" fmla="*/ 2 w 17"/>
                  <a:gd name="T51" fmla="*/ 2 h 18"/>
                  <a:gd name="T52" fmla="*/ 2 w 17"/>
                  <a:gd name="T53" fmla="*/ 4 h 18"/>
                  <a:gd name="T54" fmla="*/ 0 w 17"/>
                  <a:gd name="T55" fmla="*/ 4 h 18"/>
                  <a:gd name="T56" fmla="*/ 0 w 17"/>
                  <a:gd name="T57" fmla="*/ 6 h 18"/>
                  <a:gd name="T58" fmla="*/ 0 w 17"/>
                  <a:gd name="T59" fmla="*/ 8 h 18"/>
                  <a:gd name="T60" fmla="*/ 0 w 17"/>
                  <a:gd name="T61" fmla="*/ 8 h 18"/>
                  <a:gd name="T62" fmla="*/ 0 w 17"/>
                  <a:gd name="T63" fmla="*/ 10 h 18"/>
                  <a:gd name="T64" fmla="*/ 0 w 17"/>
                  <a:gd name="T65" fmla="*/ 12 h 18"/>
                  <a:gd name="T66" fmla="*/ 0 w 17"/>
                  <a:gd name="T67" fmla="*/ 14 h 18"/>
                  <a:gd name="T68" fmla="*/ 2 w 17"/>
                  <a:gd name="T69" fmla="*/ 14 h 18"/>
                  <a:gd name="T70" fmla="*/ 2 w 17"/>
                  <a:gd name="T71" fmla="*/ 16 h 18"/>
                  <a:gd name="T72" fmla="*/ 4 w 17"/>
                  <a:gd name="T73" fmla="*/ 16 h 18"/>
                  <a:gd name="T74" fmla="*/ 4 w 17"/>
                  <a:gd name="T75" fmla="*/ 18 h 18"/>
                  <a:gd name="T76" fmla="*/ 6 w 17"/>
                  <a:gd name="T77" fmla="*/ 18 h 18"/>
                  <a:gd name="T78" fmla="*/ 8 w 17"/>
                  <a:gd name="T79" fmla="*/ 18 h 18"/>
                  <a:gd name="T80" fmla="*/ 8 w 17"/>
                  <a:gd name="T81" fmla="*/ 18 h 18"/>
                  <a:gd name="T82" fmla="*/ 8 w 17"/>
                  <a:gd name="T8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7" h="18">
                    <a:moveTo>
                      <a:pt x="8" y="18"/>
                    </a:moveTo>
                    <a:lnTo>
                      <a:pt x="10" y="18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4" y="16"/>
                    </a:lnTo>
                    <a:lnTo>
                      <a:pt x="16" y="16"/>
                    </a:lnTo>
                    <a:lnTo>
                      <a:pt x="16" y="14"/>
                    </a:lnTo>
                    <a:lnTo>
                      <a:pt x="17" y="14"/>
                    </a:lnTo>
                    <a:lnTo>
                      <a:pt x="17" y="12"/>
                    </a:lnTo>
                    <a:lnTo>
                      <a:pt x="17" y="10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6"/>
                    </a:lnTo>
                    <a:lnTo>
                      <a:pt x="17" y="4"/>
                    </a:lnTo>
                    <a:lnTo>
                      <a:pt x="16" y="4"/>
                    </a:lnTo>
                    <a:lnTo>
                      <a:pt x="16" y="2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2" y="14"/>
                    </a:lnTo>
                    <a:lnTo>
                      <a:pt x="2" y="16"/>
                    </a:lnTo>
                    <a:lnTo>
                      <a:pt x="4" y="16"/>
                    </a:lnTo>
                    <a:lnTo>
                      <a:pt x="4" y="18"/>
                    </a:lnTo>
                    <a:lnTo>
                      <a:pt x="6" y="18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8" y="1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641" name="Freeform 377">
                <a:extLst>
                  <a:ext uri="{FF2B5EF4-FFF2-40B4-BE49-F238E27FC236}">
                    <a16:creationId xmlns:a16="http://schemas.microsoft.com/office/drawing/2014/main" id="{EC959D6D-4D21-495A-BECA-C740C72D95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3" y="1296"/>
                <a:ext cx="18" cy="17"/>
              </a:xfrm>
              <a:custGeom>
                <a:avLst/>
                <a:gdLst>
                  <a:gd name="T0" fmla="*/ 8 w 18"/>
                  <a:gd name="T1" fmla="*/ 17 h 17"/>
                  <a:gd name="T2" fmla="*/ 10 w 18"/>
                  <a:gd name="T3" fmla="*/ 17 h 17"/>
                  <a:gd name="T4" fmla="*/ 12 w 18"/>
                  <a:gd name="T5" fmla="*/ 17 h 17"/>
                  <a:gd name="T6" fmla="*/ 14 w 18"/>
                  <a:gd name="T7" fmla="*/ 17 h 17"/>
                  <a:gd name="T8" fmla="*/ 14 w 18"/>
                  <a:gd name="T9" fmla="*/ 15 h 17"/>
                  <a:gd name="T10" fmla="*/ 16 w 18"/>
                  <a:gd name="T11" fmla="*/ 15 h 17"/>
                  <a:gd name="T12" fmla="*/ 16 w 18"/>
                  <a:gd name="T13" fmla="*/ 13 h 17"/>
                  <a:gd name="T14" fmla="*/ 18 w 18"/>
                  <a:gd name="T15" fmla="*/ 13 h 17"/>
                  <a:gd name="T16" fmla="*/ 18 w 18"/>
                  <a:gd name="T17" fmla="*/ 11 h 17"/>
                  <a:gd name="T18" fmla="*/ 18 w 18"/>
                  <a:gd name="T19" fmla="*/ 9 h 17"/>
                  <a:gd name="T20" fmla="*/ 18 w 18"/>
                  <a:gd name="T21" fmla="*/ 9 h 17"/>
                  <a:gd name="T22" fmla="*/ 18 w 18"/>
                  <a:gd name="T23" fmla="*/ 7 h 17"/>
                  <a:gd name="T24" fmla="*/ 18 w 18"/>
                  <a:gd name="T25" fmla="*/ 5 h 17"/>
                  <a:gd name="T26" fmla="*/ 18 w 18"/>
                  <a:gd name="T27" fmla="*/ 5 h 17"/>
                  <a:gd name="T28" fmla="*/ 16 w 18"/>
                  <a:gd name="T29" fmla="*/ 4 h 17"/>
                  <a:gd name="T30" fmla="*/ 16 w 18"/>
                  <a:gd name="T31" fmla="*/ 2 h 17"/>
                  <a:gd name="T32" fmla="*/ 14 w 18"/>
                  <a:gd name="T33" fmla="*/ 2 h 17"/>
                  <a:gd name="T34" fmla="*/ 14 w 18"/>
                  <a:gd name="T35" fmla="*/ 2 h 17"/>
                  <a:gd name="T36" fmla="*/ 12 w 18"/>
                  <a:gd name="T37" fmla="*/ 0 h 17"/>
                  <a:gd name="T38" fmla="*/ 10 w 18"/>
                  <a:gd name="T39" fmla="*/ 0 h 17"/>
                  <a:gd name="T40" fmla="*/ 8 w 18"/>
                  <a:gd name="T41" fmla="*/ 0 h 17"/>
                  <a:gd name="T42" fmla="*/ 8 w 18"/>
                  <a:gd name="T43" fmla="*/ 0 h 17"/>
                  <a:gd name="T44" fmla="*/ 6 w 18"/>
                  <a:gd name="T45" fmla="*/ 0 h 17"/>
                  <a:gd name="T46" fmla="*/ 4 w 18"/>
                  <a:gd name="T47" fmla="*/ 2 h 17"/>
                  <a:gd name="T48" fmla="*/ 4 w 18"/>
                  <a:gd name="T49" fmla="*/ 2 h 17"/>
                  <a:gd name="T50" fmla="*/ 2 w 18"/>
                  <a:gd name="T51" fmla="*/ 2 h 17"/>
                  <a:gd name="T52" fmla="*/ 2 w 18"/>
                  <a:gd name="T53" fmla="*/ 4 h 17"/>
                  <a:gd name="T54" fmla="*/ 0 w 18"/>
                  <a:gd name="T55" fmla="*/ 5 h 17"/>
                  <a:gd name="T56" fmla="*/ 0 w 18"/>
                  <a:gd name="T57" fmla="*/ 5 h 17"/>
                  <a:gd name="T58" fmla="*/ 0 w 18"/>
                  <a:gd name="T59" fmla="*/ 7 h 17"/>
                  <a:gd name="T60" fmla="*/ 0 w 18"/>
                  <a:gd name="T61" fmla="*/ 9 h 17"/>
                  <a:gd name="T62" fmla="*/ 0 w 18"/>
                  <a:gd name="T63" fmla="*/ 9 h 17"/>
                  <a:gd name="T64" fmla="*/ 0 w 18"/>
                  <a:gd name="T65" fmla="*/ 11 h 17"/>
                  <a:gd name="T66" fmla="*/ 0 w 18"/>
                  <a:gd name="T67" fmla="*/ 13 h 17"/>
                  <a:gd name="T68" fmla="*/ 2 w 18"/>
                  <a:gd name="T69" fmla="*/ 13 h 17"/>
                  <a:gd name="T70" fmla="*/ 2 w 18"/>
                  <a:gd name="T71" fmla="*/ 15 h 17"/>
                  <a:gd name="T72" fmla="*/ 4 w 18"/>
                  <a:gd name="T73" fmla="*/ 15 h 17"/>
                  <a:gd name="T74" fmla="*/ 4 w 18"/>
                  <a:gd name="T75" fmla="*/ 17 h 17"/>
                  <a:gd name="T76" fmla="*/ 6 w 18"/>
                  <a:gd name="T77" fmla="*/ 17 h 17"/>
                  <a:gd name="T78" fmla="*/ 8 w 18"/>
                  <a:gd name="T79" fmla="*/ 17 h 17"/>
                  <a:gd name="T80" fmla="*/ 8 w 18"/>
                  <a:gd name="T81" fmla="*/ 17 h 17"/>
                  <a:gd name="T82" fmla="*/ 8 w 18"/>
                  <a:gd name="T8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8" h="17">
                    <a:moveTo>
                      <a:pt x="8" y="17"/>
                    </a:moveTo>
                    <a:lnTo>
                      <a:pt x="10" y="17"/>
                    </a:lnTo>
                    <a:lnTo>
                      <a:pt x="12" y="17"/>
                    </a:lnTo>
                    <a:lnTo>
                      <a:pt x="14" y="17"/>
                    </a:lnTo>
                    <a:lnTo>
                      <a:pt x="14" y="15"/>
                    </a:lnTo>
                    <a:lnTo>
                      <a:pt x="16" y="15"/>
                    </a:lnTo>
                    <a:lnTo>
                      <a:pt x="16" y="13"/>
                    </a:lnTo>
                    <a:lnTo>
                      <a:pt x="18" y="13"/>
                    </a:lnTo>
                    <a:lnTo>
                      <a:pt x="18" y="11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8" y="7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6" y="4"/>
                    </a:lnTo>
                    <a:lnTo>
                      <a:pt x="16" y="2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2" y="13"/>
                    </a:lnTo>
                    <a:lnTo>
                      <a:pt x="2" y="15"/>
                    </a:lnTo>
                    <a:lnTo>
                      <a:pt x="4" y="15"/>
                    </a:lnTo>
                    <a:lnTo>
                      <a:pt x="4" y="17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8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642" name="Freeform 378">
                <a:extLst>
                  <a:ext uri="{FF2B5EF4-FFF2-40B4-BE49-F238E27FC236}">
                    <a16:creationId xmlns:a16="http://schemas.microsoft.com/office/drawing/2014/main" id="{7612F312-6A15-47F3-A923-B0AC991BEE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4" y="912"/>
                <a:ext cx="17" cy="19"/>
              </a:xfrm>
              <a:custGeom>
                <a:avLst/>
                <a:gdLst>
                  <a:gd name="T0" fmla="*/ 8 w 17"/>
                  <a:gd name="T1" fmla="*/ 17 h 19"/>
                  <a:gd name="T2" fmla="*/ 10 w 17"/>
                  <a:gd name="T3" fmla="*/ 19 h 19"/>
                  <a:gd name="T4" fmla="*/ 12 w 17"/>
                  <a:gd name="T5" fmla="*/ 17 h 19"/>
                  <a:gd name="T6" fmla="*/ 14 w 17"/>
                  <a:gd name="T7" fmla="*/ 17 h 19"/>
                  <a:gd name="T8" fmla="*/ 14 w 17"/>
                  <a:gd name="T9" fmla="*/ 17 h 19"/>
                  <a:gd name="T10" fmla="*/ 15 w 17"/>
                  <a:gd name="T11" fmla="*/ 15 h 19"/>
                  <a:gd name="T12" fmla="*/ 15 w 17"/>
                  <a:gd name="T13" fmla="*/ 15 h 19"/>
                  <a:gd name="T14" fmla="*/ 17 w 17"/>
                  <a:gd name="T15" fmla="*/ 13 h 19"/>
                  <a:gd name="T16" fmla="*/ 17 w 17"/>
                  <a:gd name="T17" fmla="*/ 13 h 19"/>
                  <a:gd name="T18" fmla="*/ 17 w 17"/>
                  <a:gd name="T19" fmla="*/ 11 h 19"/>
                  <a:gd name="T20" fmla="*/ 17 w 17"/>
                  <a:gd name="T21" fmla="*/ 9 h 19"/>
                  <a:gd name="T22" fmla="*/ 17 w 17"/>
                  <a:gd name="T23" fmla="*/ 7 h 19"/>
                  <a:gd name="T24" fmla="*/ 17 w 17"/>
                  <a:gd name="T25" fmla="*/ 7 h 19"/>
                  <a:gd name="T26" fmla="*/ 17 w 17"/>
                  <a:gd name="T27" fmla="*/ 5 h 19"/>
                  <a:gd name="T28" fmla="*/ 15 w 17"/>
                  <a:gd name="T29" fmla="*/ 3 h 19"/>
                  <a:gd name="T30" fmla="*/ 15 w 17"/>
                  <a:gd name="T31" fmla="*/ 3 h 19"/>
                  <a:gd name="T32" fmla="*/ 14 w 17"/>
                  <a:gd name="T33" fmla="*/ 2 h 19"/>
                  <a:gd name="T34" fmla="*/ 14 w 17"/>
                  <a:gd name="T35" fmla="*/ 2 h 19"/>
                  <a:gd name="T36" fmla="*/ 12 w 17"/>
                  <a:gd name="T37" fmla="*/ 2 h 19"/>
                  <a:gd name="T38" fmla="*/ 10 w 17"/>
                  <a:gd name="T39" fmla="*/ 0 h 19"/>
                  <a:gd name="T40" fmla="*/ 10 w 17"/>
                  <a:gd name="T41" fmla="*/ 0 h 19"/>
                  <a:gd name="T42" fmla="*/ 8 w 17"/>
                  <a:gd name="T43" fmla="*/ 0 h 19"/>
                  <a:gd name="T44" fmla="*/ 6 w 17"/>
                  <a:gd name="T45" fmla="*/ 2 h 19"/>
                  <a:gd name="T46" fmla="*/ 4 w 17"/>
                  <a:gd name="T47" fmla="*/ 2 h 19"/>
                  <a:gd name="T48" fmla="*/ 4 w 17"/>
                  <a:gd name="T49" fmla="*/ 2 h 19"/>
                  <a:gd name="T50" fmla="*/ 2 w 17"/>
                  <a:gd name="T51" fmla="*/ 3 h 19"/>
                  <a:gd name="T52" fmla="*/ 2 w 17"/>
                  <a:gd name="T53" fmla="*/ 3 h 19"/>
                  <a:gd name="T54" fmla="*/ 0 w 17"/>
                  <a:gd name="T55" fmla="*/ 5 h 19"/>
                  <a:gd name="T56" fmla="*/ 0 w 17"/>
                  <a:gd name="T57" fmla="*/ 7 h 19"/>
                  <a:gd name="T58" fmla="*/ 0 w 17"/>
                  <a:gd name="T59" fmla="*/ 7 h 19"/>
                  <a:gd name="T60" fmla="*/ 0 w 17"/>
                  <a:gd name="T61" fmla="*/ 9 h 19"/>
                  <a:gd name="T62" fmla="*/ 0 w 17"/>
                  <a:gd name="T63" fmla="*/ 11 h 19"/>
                  <a:gd name="T64" fmla="*/ 0 w 17"/>
                  <a:gd name="T65" fmla="*/ 13 h 19"/>
                  <a:gd name="T66" fmla="*/ 0 w 17"/>
                  <a:gd name="T67" fmla="*/ 13 h 19"/>
                  <a:gd name="T68" fmla="*/ 2 w 17"/>
                  <a:gd name="T69" fmla="*/ 15 h 19"/>
                  <a:gd name="T70" fmla="*/ 2 w 17"/>
                  <a:gd name="T71" fmla="*/ 15 h 19"/>
                  <a:gd name="T72" fmla="*/ 4 w 17"/>
                  <a:gd name="T73" fmla="*/ 17 h 19"/>
                  <a:gd name="T74" fmla="*/ 4 w 17"/>
                  <a:gd name="T75" fmla="*/ 17 h 19"/>
                  <a:gd name="T76" fmla="*/ 6 w 17"/>
                  <a:gd name="T77" fmla="*/ 17 h 19"/>
                  <a:gd name="T78" fmla="*/ 8 w 17"/>
                  <a:gd name="T79" fmla="*/ 19 h 19"/>
                  <a:gd name="T80" fmla="*/ 10 w 17"/>
                  <a:gd name="T81" fmla="*/ 19 h 19"/>
                  <a:gd name="T82" fmla="*/ 10 w 17"/>
                  <a:gd name="T83" fmla="*/ 19 h 19"/>
                  <a:gd name="T84" fmla="*/ 8 w 17"/>
                  <a:gd name="T85" fmla="*/ 1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7" h="19">
                    <a:moveTo>
                      <a:pt x="8" y="17"/>
                    </a:moveTo>
                    <a:lnTo>
                      <a:pt x="10" y="19"/>
                    </a:lnTo>
                    <a:lnTo>
                      <a:pt x="12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1"/>
                    </a:lnTo>
                    <a:lnTo>
                      <a:pt x="17" y="9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7" y="5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6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6" y="17"/>
                    </a:lnTo>
                    <a:lnTo>
                      <a:pt x="8" y="19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8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643" name="Rectangle 379">
                <a:extLst>
                  <a:ext uri="{FF2B5EF4-FFF2-40B4-BE49-F238E27FC236}">
                    <a16:creationId xmlns:a16="http://schemas.microsoft.com/office/drawing/2014/main" id="{E1F5E307-0A27-461E-8955-77AA41698D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2" y="279"/>
                <a:ext cx="16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44" name="Rectangle 380">
                <a:extLst>
                  <a:ext uri="{FF2B5EF4-FFF2-40B4-BE49-F238E27FC236}">
                    <a16:creationId xmlns:a16="http://schemas.microsoft.com/office/drawing/2014/main" id="{E312CBEC-279E-4F67-ABB8-496B767D60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0" y="279"/>
                <a:ext cx="32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45" name="Rectangle 381">
                <a:extLst>
                  <a:ext uri="{FF2B5EF4-FFF2-40B4-BE49-F238E27FC236}">
                    <a16:creationId xmlns:a16="http://schemas.microsoft.com/office/drawing/2014/main" id="{3B05B659-3C4A-42A3-8878-C5B07FB411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4" y="279"/>
                <a:ext cx="29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46" name="Rectangle 382">
                <a:extLst>
                  <a:ext uri="{FF2B5EF4-FFF2-40B4-BE49-F238E27FC236}">
                    <a16:creationId xmlns:a16="http://schemas.microsoft.com/office/drawing/2014/main" id="{2F714240-4E68-4958-A6D0-0DDC286A7D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5" y="279"/>
                <a:ext cx="16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47" name="Rectangle 383">
                <a:extLst>
                  <a:ext uri="{FF2B5EF4-FFF2-40B4-BE49-F238E27FC236}">
                    <a16:creationId xmlns:a16="http://schemas.microsoft.com/office/drawing/2014/main" id="{15FAA9BA-050B-4438-A08F-553C6331E8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2" y="279"/>
                <a:ext cx="19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48" name="Rectangle 384">
                <a:extLst>
                  <a:ext uri="{FF2B5EF4-FFF2-40B4-BE49-F238E27FC236}">
                    <a16:creationId xmlns:a16="http://schemas.microsoft.com/office/drawing/2014/main" id="{CCDB45D6-A22D-436A-9106-04A8518AD7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3" y="279"/>
                <a:ext cx="32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49" name="Rectangle 385">
                <a:extLst>
                  <a:ext uri="{FF2B5EF4-FFF2-40B4-BE49-F238E27FC236}">
                    <a16:creationId xmlns:a16="http://schemas.microsoft.com/office/drawing/2014/main" id="{A7E8DE03-743B-4766-97A7-790E39F0C1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0" y="279"/>
                <a:ext cx="29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c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50" name="Rectangle 386">
                <a:extLst>
                  <a:ext uri="{FF2B5EF4-FFF2-40B4-BE49-F238E27FC236}">
                    <a16:creationId xmlns:a16="http://schemas.microsoft.com/office/drawing/2014/main" id="{8E02730C-D0BA-4EDC-9F00-4F1BC8F760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1" y="279"/>
                <a:ext cx="16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51" name="Rectangle 387">
                <a:extLst>
                  <a:ext uri="{FF2B5EF4-FFF2-40B4-BE49-F238E27FC236}">
                    <a16:creationId xmlns:a16="http://schemas.microsoft.com/office/drawing/2014/main" id="{9A3D969E-10A1-4811-BBB2-0AE0F3281F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8" y="279"/>
                <a:ext cx="13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52" name="Rectangle 388">
                <a:extLst>
                  <a:ext uri="{FF2B5EF4-FFF2-40B4-BE49-F238E27FC236}">
                    <a16:creationId xmlns:a16="http://schemas.microsoft.com/office/drawing/2014/main" id="{F388C12D-CBC6-44ED-9022-E0579DF021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1" y="279"/>
                <a:ext cx="32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o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53" name="Rectangle 389">
                <a:extLst>
                  <a:ext uri="{FF2B5EF4-FFF2-40B4-BE49-F238E27FC236}">
                    <a16:creationId xmlns:a16="http://schemas.microsoft.com/office/drawing/2014/main" id="{0F2B8217-FD43-4F94-8E9C-3ACCB966F0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8" y="279"/>
                <a:ext cx="32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54" name="Rectangle 390">
                <a:extLst>
                  <a:ext uri="{FF2B5EF4-FFF2-40B4-BE49-F238E27FC236}">
                    <a16:creationId xmlns:a16="http://schemas.microsoft.com/office/drawing/2014/main" id="{1882BC80-E066-4AC2-AF2D-0FF6C1D890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2" y="279"/>
                <a:ext cx="16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55" name="Rectangle 391">
                <a:extLst>
                  <a:ext uri="{FF2B5EF4-FFF2-40B4-BE49-F238E27FC236}">
                    <a16:creationId xmlns:a16="http://schemas.microsoft.com/office/drawing/2014/main" id="{396C4407-71E1-4545-9CF9-34C27EE254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0" y="279"/>
                <a:ext cx="16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f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56" name="Rectangle 392">
                <a:extLst>
                  <a:ext uri="{FF2B5EF4-FFF2-40B4-BE49-F238E27FC236}">
                    <a16:creationId xmlns:a16="http://schemas.microsoft.com/office/drawing/2014/main" id="{23EBC941-9B7A-4C38-A0A7-8C8EC4AF7F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7" y="279"/>
                <a:ext cx="32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57" name="Rectangle 393">
                <a:extLst>
                  <a:ext uri="{FF2B5EF4-FFF2-40B4-BE49-F238E27FC236}">
                    <a16:creationId xmlns:a16="http://schemas.microsoft.com/office/drawing/2014/main" id="{2B300E45-1B88-44C9-988C-97A96F40B1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1" y="279"/>
                <a:ext cx="16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58" name="Rectangle 394">
                <a:extLst>
                  <a:ext uri="{FF2B5EF4-FFF2-40B4-BE49-F238E27FC236}">
                    <a16:creationId xmlns:a16="http://schemas.microsoft.com/office/drawing/2014/main" id="{297CBB9B-ABB7-4847-BBF5-CE14041BAA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9" y="279"/>
                <a:ext cx="29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c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59" name="Rectangle 395">
                <a:extLst>
                  <a:ext uri="{FF2B5EF4-FFF2-40B4-BE49-F238E27FC236}">
                    <a16:creationId xmlns:a16="http://schemas.microsoft.com/office/drawing/2014/main" id="{E4AA3861-3C3D-45BC-8249-3A17B9BF87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1" y="279"/>
                <a:ext cx="32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h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60" name="Rectangle 396">
                <a:extLst>
                  <a:ext uri="{FF2B5EF4-FFF2-40B4-BE49-F238E27FC236}">
                    <a16:creationId xmlns:a16="http://schemas.microsoft.com/office/drawing/2014/main" id="{884C626C-DFB2-4A4E-AEDD-708BAC6A7C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6" y="181"/>
                <a:ext cx="13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l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61" name="Rectangle 397">
                <a:extLst>
                  <a:ext uri="{FF2B5EF4-FFF2-40B4-BE49-F238E27FC236}">
                    <a16:creationId xmlns:a16="http://schemas.microsoft.com/office/drawing/2014/main" id="{46B73147-760D-473E-AF87-2196B9EAAC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0" y="181"/>
                <a:ext cx="41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w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5662" name="Line 398">
                <a:extLst>
                  <a:ext uri="{FF2B5EF4-FFF2-40B4-BE49-F238E27FC236}">
                    <a16:creationId xmlns:a16="http://schemas.microsoft.com/office/drawing/2014/main" id="{D54C4F9C-C787-46DF-A5DB-DAB562E44C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20" y="266"/>
                <a:ext cx="712" cy="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663" name="Line 399">
                <a:extLst>
                  <a:ext uri="{FF2B5EF4-FFF2-40B4-BE49-F238E27FC236}">
                    <a16:creationId xmlns:a16="http://schemas.microsoft.com/office/drawing/2014/main" id="{9C9B1E0D-5F89-4765-AC0B-B7D0E2598E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20" y="213"/>
                <a:ext cx="1" cy="10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664" name="Line 400">
                <a:extLst>
                  <a:ext uri="{FF2B5EF4-FFF2-40B4-BE49-F238E27FC236}">
                    <a16:creationId xmlns:a16="http://schemas.microsoft.com/office/drawing/2014/main" id="{707F6397-CFA5-4B2C-8452-85CA75BD1C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30" y="213"/>
                <a:ext cx="2" cy="10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665" name="Freeform 401">
                <a:extLst>
                  <a:ext uri="{FF2B5EF4-FFF2-40B4-BE49-F238E27FC236}">
                    <a16:creationId xmlns:a16="http://schemas.microsoft.com/office/drawing/2014/main" id="{7820A5FC-7D11-4A49-B368-1DAD8AF04F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0" y="1430"/>
                <a:ext cx="17" cy="19"/>
              </a:xfrm>
              <a:custGeom>
                <a:avLst/>
                <a:gdLst>
                  <a:gd name="T0" fmla="*/ 8 w 17"/>
                  <a:gd name="T1" fmla="*/ 17 h 19"/>
                  <a:gd name="T2" fmla="*/ 9 w 17"/>
                  <a:gd name="T3" fmla="*/ 19 h 19"/>
                  <a:gd name="T4" fmla="*/ 11 w 17"/>
                  <a:gd name="T5" fmla="*/ 17 h 19"/>
                  <a:gd name="T6" fmla="*/ 13 w 17"/>
                  <a:gd name="T7" fmla="*/ 17 h 19"/>
                  <a:gd name="T8" fmla="*/ 13 w 17"/>
                  <a:gd name="T9" fmla="*/ 17 h 19"/>
                  <a:gd name="T10" fmla="*/ 15 w 17"/>
                  <a:gd name="T11" fmla="*/ 16 h 19"/>
                  <a:gd name="T12" fmla="*/ 15 w 17"/>
                  <a:gd name="T13" fmla="*/ 16 h 19"/>
                  <a:gd name="T14" fmla="*/ 17 w 17"/>
                  <a:gd name="T15" fmla="*/ 14 h 19"/>
                  <a:gd name="T16" fmla="*/ 17 w 17"/>
                  <a:gd name="T17" fmla="*/ 14 h 19"/>
                  <a:gd name="T18" fmla="*/ 17 w 17"/>
                  <a:gd name="T19" fmla="*/ 12 h 19"/>
                  <a:gd name="T20" fmla="*/ 17 w 17"/>
                  <a:gd name="T21" fmla="*/ 10 h 19"/>
                  <a:gd name="T22" fmla="*/ 17 w 17"/>
                  <a:gd name="T23" fmla="*/ 8 h 19"/>
                  <a:gd name="T24" fmla="*/ 17 w 17"/>
                  <a:gd name="T25" fmla="*/ 8 h 19"/>
                  <a:gd name="T26" fmla="*/ 17 w 17"/>
                  <a:gd name="T27" fmla="*/ 6 h 19"/>
                  <a:gd name="T28" fmla="*/ 15 w 17"/>
                  <a:gd name="T29" fmla="*/ 4 h 19"/>
                  <a:gd name="T30" fmla="*/ 15 w 17"/>
                  <a:gd name="T31" fmla="*/ 4 h 19"/>
                  <a:gd name="T32" fmla="*/ 13 w 17"/>
                  <a:gd name="T33" fmla="*/ 2 h 19"/>
                  <a:gd name="T34" fmla="*/ 13 w 17"/>
                  <a:gd name="T35" fmla="*/ 2 h 19"/>
                  <a:gd name="T36" fmla="*/ 11 w 17"/>
                  <a:gd name="T37" fmla="*/ 2 h 19"/>
                  <a:gd name="T38" fmla="*/ 9 w 17"/>
                  <a:gd name="T39" fmla="*/ 0 h 19"/>
                  <a:gd name="T40" fmla="*/ 8 w 17"/>
                  <a:gd name="T41" fmla="*/ 0 h 19"/>
                  <a:gd name="T42" fmla="*/ 8 w 17"/>
                  <a:gd name="T43" fmla="*/ 0 h 19"/>
                  <a:gd name="T44" fmla="*/ 6 w 17"/>
                  <a:gd name="T45" fmla="*/ 2 h 19"/>
                  <a:gd name="T46" fmla="*/ 4 w 17"/>
                  <a:gd name="T47" fmla="*/ 2 h 19"/>
                  <a:gd name="T48" fmla="*/ 4 w 17"/>
                  <a:gd name="T49" fmla="*/ 2 h 19"/>
                  <a:gd name="T50" fmla="*/ 2 w 17"/>
                  <a:gd name="T51" fmla="*/ 4 h 19"/>
                  <a:gd name="T52" fmla="*/ 2 w 17"/>
                  <a:gd name="T53" fmla="*/ 4 h 19"/>
                  <a:gd name="T54" fmla="*/ 0 w 17"/>
                  <a:gd name="T55" fmla="*/ 6 h 19"/>
                  <a:gd name="T56" fmla="*/ 0 w 17"/>
                  <a:gd name="T57" fmla="*/ 8 h 19"/>
                  <a:gd name="T58" fmla="*/ 0 w 17"/>
                  <a:gd name="T59" fmla="*/ 8 h 19"/>
                  <a:gd name="T60" fmla="*/ 0 w 17"/>
                  <a:gd name="T61" fmla="*/ 10 h 19"/>
                  <a:gd name="T62" fmla="*/ 0 w 17"/>
                  <a:gd name="T63" fmla="*/ 12 h 19"/>
                  <a:gd name="T64" fmla="*/ 0 w 17"/>
                  <a:gd name="T65" fmla="*/ 14 h 19"/>
                  <a:gd name="T66" fmla="*/ 0 w 17"/>
                  <a:gd name="T67" fmla="*/ 14 h 19"/>
                  <a:gd name="T68" fmla="*/ 2 w 17"/>
                  <a:gd name="T69" fmla="*/ 16 h 19"/>
                  <a:gd name="T70" fmla="*/ 2 w 17"/>
                  <a:gd name="T71" fmla="*/ 16 h 19"/>
                  <a:gd name="T72" fmla="*/ 4 w 17"/>
                  <a:gd name="T73" fmla="*/ 17 h 19"/>
                  <a:gd name="T74" fmla="*/ 4 w 17"/>
                  <a:gd name="T75" fmla="*/ 17 h 19"/>
                  <a:gd name="T76" fmla="*/ 6 w 17"/>
                  <a:gd name="T77" fmla="*/ 17 h 19"/>
                  <a:gd name="T78" fmla="*/ 8 w 17"/>
                  <a:gd name="T79" fmla="*/ 19 h 19"/>
                  <a:gd name="T80" fmla="*/ 8 w 17"/>
                  <a:gd name="T81" fmla="*/ 19 h 19"/>
                  <a:gd name="T82" fmla="*/ 8 w 17"/>
                  <a:gd name="T83" fmla="*/ 19 h 19"/>
                  <a:gd name="T84" fmla="*/ 8 w 17"/>
                  <a:gd name="T85" fmla="*/ 1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7" h="19">
                    <a:moveTo>
                      <a:pt x="8" y="17"/>
                    </a:moveTo>
                    <a:lnTo>
                      <a:pt x="9" y="19"/>
                    </a:lnTo>
                    <a:lnTo>
                      <a:pt x="11" y="17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2"/>
                    </a:lnTo>
                    <a:lnTo>
                      <a:pt x="17" y="10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6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6" y="17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666" name="Freeform 402">
                <a:extLst>
                  <a:ext uri="{FF2B5EF4-FFF2-40B4-BE49-F238E27FC236}">
                    <a16:creationId xmlns:a16="http://schemas.microsoft.com/office/drawing/2014/main" id="{404A02FC-A6D7-40E0-BD92-D064DA8995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0" y="1376"/>
                <a:ext cx="17" cy="20"/>
              </a:xfrm>
              <a:custGeom>
                <a:avLst/>
                <a:gdLst>
                  <a:gd name="T0" fmla="*/ 8 w 17"/>
                  <a:gd name="T1" fmla="*/ 18 h 20"/>
                  <a:gd name="T2" fmla="*/ 9 w 17"/>
                  <a:gd name="T3" fmla="*/ 20 h 20"/>
                  <a:gd name="T4" fmla="*/ 11 w 17"/>
                  <a:gd name="T5" fmla="*/ 18 h 20"/>
                  <a:gd name="T6" fmla="*/ 13 w 17"/>
                  <a:gd name="T7" fmla="*/ 18 h 20"/>
                  <a:gd name="T8" fmla="*/ 13 w 17"/>
                  <a:gd name="T9" fmla="*/ 18 h 20"/>
                  <a:gd name="T10" fmla="*/ 15 w 17"/>
                  <a:gd name="T11" fmla="*/ 16 h 20"/>
                  <a:gd name="T12" fmla="*/ 15 w 17"/>
                  <a:gd name="T13" fmla="*/ 16 h 20"/>
                  <a:gd name="T14" fmla="*/ 17 w 17"/>
                  <a:gd name="T15" fmla="*/ 14 h 20"/>
                  <a:gd name="T16" fmla="*/ 17 w 17"/>
                  <a:gd name="T17" fmla="*/ 12 h 20"/>
                  <a:gd name="T18" fmla="*/ 17 w 17"/>
                  <a:gd name="T19" fmla="*/ 12 h 20"/>
                  <a:gd name="T20" fmla="*/ 17 w 17"/>
                  <a:gd name="T21" fmla="*/ 10 h 20"/>
                  <a:gd name="T22" fmla="*/ 17 w 17"/>
                  <a:gd name="T23" fmla="*/ 8 h 20"/>
                  <a:gd name="T24" fmla="*/ 17 w 17"/>
                  <a:gd name="T25" fmla="*/ 6 h 20"/>
                  <a:gd name="T26" fmla="*/ 17 w 17"/>
                  <a:gd name="T27" fmla="*/ 6 h 20"/>
                  <a:gd name="T28" fmla="*/ 15 w 17"/>
                  <a:gd name="T29" fmla="*/ 4 h 20"/>
                  <a:gd name="T30" fmla="*/ 15 w 17"/>
                  <a:gd name="T31" fmla="*/ 4 h 20"/>
                  <a:gd name="T32" fmla="*/ 13 w 17"/>
                  <a:gd name="T33" fmla="*/ 2 h 20"/>
                  <a:gd name="T34" fmla="*/ 13 w 17"/>
                  <a:gd name="T35" fmla="*/ 2 h 20"/>
                  <a:gd name="T36" fmla="*/ 11 w 17"/>
                  <a:gd name="T37" fmla="*/ 0 h 20"/>
                  <a:gd name="T38" fmla="*/ 9 w 17"/>
                  <a:gd name="T39" fmla="*/ 0 h 20"/>
                  <a:gd name="T40" fmla="*/ 8 w 17"/>
                  <a:gd name="T41" fmla="*/ 0 h 20"/>
                  <a:gd name="T42" fmla="*/ 8 w 17"/>
                  <a:gd name="T43" fmla="*/ 0 h 20"/>
                  <a:gd name="T44" fmla="*/ 6 w 17"/>
                  <a:gd name="T45" fmla="*/ 0 h 20"/>
                  <a:gd name="T46" fmla="*/ 4 w 17"/>
                  <a:gd name="T47" fmla="*/ 2 h 20"/>
                  <a:gd name="T48" fmla="*/ 4 w 17"/>
                  <a:gd name="T49" fmla="*/ 2 h 20"/>
                  <a:gd name="T50" fmla="*/ 2 w 17"/>
                  <a:gd name="T51" fmla="*/ 4 h 20"/>
                  <a:gd name="T52" fmla="*/ 2 w 17"/>
                  <a:gd name="T53" fmla="*/ 4 h 20"/>
                  <a:gd name="T54" fmla="*/ 0 w 17"/>
                  <a:gd name="T55" fmla="*/ 6 h 20"/>
                  <a:gd name="T56" fmla="*/ 0 w 17"/>
                  <a:gd name="T57" fmla="*/ 6 h 20"/>
                  <a:gd name="T58" fmla="*/ 0 w 17"/>
                  <a:gd name="T59" fmla="*/ 8 h 20"/>
                  <a:gd name="T60" fmla="*/ 0 w 17"/>
                  <a:gd name="T61" fmla="*/ 10 h 20"/>
                  <a:gd name="T62" fmla="*/ 0 w 17"/>
                  <a:gd name="T63" fmla="*/ 12 h 20"/>
                  <a:gd name="T64" fmla="*/ 0 w 17"/>
                  <a:gd name="T65" fmla="*/ 12 h 20"/>
                  <a:gd name="T66" fmla="*/ 0 w 17"/>
                  <a:gd name="T67" fmla="*/ 14 h 20"/>
                  <a:gd name="T68" fmla="*/ 2 w 17"/>
                  <a:gd name="T69" fmla="*/ 16 h 20"/>
                  <a:gd name="T70" fmla="*/ 2 w 17"/>
                  <a:gd name="T71" fmla="*/ 16 h 20"/>
                  <a:gd name="T72" fmla="*/ 4 w 17"/>
                  <a:gd name="T73" fmla="*/ 18 h 20"/>
                  <a:gd name="T74" fmla="*/ 4 w 17"/>
                  <a:gd name="T75" fmla="*/ 18 h 20"/>
                  <a:gd name="T76" fmla="*/ 6 w 17"/>
                  <a:gd name="T77" fmla="*/ 18 h 20"/>
                  <a:gd name="T78" fmla="*/ 8 w 17"/>
                  <a:gd name="T79" fmla="*/ 20 h 20"/>
                  <a:gd name="T80" fmla="*/ 8 w 17"/>
                  <a:gd name="T81" fmla="*/ 20 h 20"/>
                  <a:gd name="T82" fmla="*/ 8 w 17"/>
                  <a:gd name="T83" fmla="*/ 20 h 20"/>
                  <a:gd name="T84" fmla="*/ 8 w 17"/>
                  <a:gd name="T85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7" h="20">
                    <a:moveTo>
                      <a:pt x="8" y="18"/>
                    </a:moveTo>
                    <a:lnTo>
                      <a:pt x="9" y="20"/>
                    </a:lnTo>
                    <a:lnTo>
                      <a:pt x="11" y="18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7" y="14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0"/>
                    </a:lnTo>
                    <a:lnTo>
                      <a:pt x="17" y="8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6" y="18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8" y="1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667" name="Freeform 403">
                <a:extLst>
                  <a:ext uri="{FF2B5EF4-FFF2-40B4-BE49-F238E27FC236}">
                    <a16:creationId xmlns:a16="http://schemas.microsoft.com/office/drawing/2014/main" id="{D772B93E-EDB4-49CE-9841-914FF76114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0" y="1484"/>
                <a:ext cx="17" cy="19"/>
              </a:xfrm>
              <a:custGeom>
                <a:avLst/>
                <a:gdLst>
                  <a:gd name="T0" fmla="*/ 8 w 17"/>
                  <a:gd name="T1" fmla="*/ 17 h 19"/>
                  <a:gd name="T2" fmla="*/ 9 w 17"/>
                  <a:gd name="T3" fmla="*/ 19 h 19"/>
                  <a:gd name="T4" fmla="*/ 11 w 17"/>
                  <a:gd name="T5" fmla="*/ 19 h 19"/>
                  <a:gd name="T6" fmla="*/ 13 w 17"/>
                  <a:gd name="T7" fmla="*/ 17 h 19"/>
                  <a:gd name="T8" fmla="*/ 13 w 17"/>
                  <a:gd name="T9" fmla="*/ 17 h 19"/>
                  <a:gd name="T10" fmla="*/ 15 w 17"/>
                  <a:gd name="T11" fmla="*/ 15 h 19"/>
                  <a:gd name="T12" fmla="*/ 15 w 17"/>
                  <a:gd name="T13" fmla="*/ 15 h 19"/>
                  <a:gd name="T14" fmla="*/ 17 w 17"/>
                  <a:gd name="T15" fmla="*/ 13 h 19"/>
                  <a:gd name="T16" fmla="*/ 17 w 17"/>
                  <a:gd name="T17" fmla="*/ 13 h 19"/>
                  <a:gd name="T18" fmla="*/ 17 w 17"/>
                  <a:gd name="T19" fmla="*/ 11 h 19"/>
                  <a:gd name="T20" fmla="*/ 17 w 17"/>
                  <a:gd name="T21" fmla="*/ 10 h 19"/>
                  <a:gd name="T22" fmla="*/ 17 w 17"/>
                  <a:gd name="T23" fmla="*/ 8 h 19"/>
                  <a:gd name="T24" fmla="*/ 17 w 17"/>
                  <a:gd name="T25" fmla="*/ 8 h 19"/>
                  <a:gd name="T26" fmla="*/ 17 w 17"/>
                  <a:gd name="T27" fmla="*/ 6 h 19"/>
                  <a:gd name="T28" fmla="*/ 15 w 17"/>
                  <a:gd name="T29" fmla="*/ 4 h 19"/>
                  <a:gd name="T30" fmla="*/ 15 w 17"/>
                  <a:gd name="T31" fmla="*/ 4 h 19"/>
                  <a:gd name="T32" fmla="*/ 13 w 17"/>
                  <a:gd name="T33" fmla="*/ 2 h 19"/>
                  <a:gd name="T34" fmla="*/ 13 w 17"/>
                  <a:gd name="T35" fmla="*/ 2 h 19"/>
                  <a:gd name="T36" fmla="*/ 11 w 17"/>
                  <a:gd name="T37" fmla="*/ 2 h 19"/>
                  <a:gd name="T38" fmla="*/ 9 w 17"/>
                  <a:gd name="T39" fmla="*/ 2 h 19"/>
                  <a:gd name="T40" fmla="*/ 8 w 17"/>
                  <a:gd name="T41" fmla="*/ 0 h 19"/>
                  <a:gd name="T42" fmla="*/ 8 w 17"/>
                  <a:gd name="T43" fmla="*/ 2 h 19"/>
                  <a:gd name="T44" fmla="*/ 6 w 17"/>
                  <a:gd name="T45" fmla="*/ 2 h 19"/>
                  <a:gd name="T46" fmla="*/ 4 w 17"/>
                  <a:gd name="T47" fmla="*/ 2 h 19"/>
                  <a:gd name="T48" fmla="*/ 4 w 17"/>
                  <a:gd name="T49" fmla="*/ 2 h 19"/>
                  <a:gd name="T50" fmla="*/ 2 w 17"/>
                  <a:gd name="T51" fmla="*/ 4 h 19"/>
                  <a:gd name="T52" fmla="*/ 2 w 17"/>
                  <a:gd name="T53" fmla="*/ 4 h 19"/>
                  <a:gd name="T54" fmla="*/ 0 w 17"/>
                  <a:gd name="T55" fmla="*/ 6 h 19"/>
                  <a:gd name="T56" fmla="*/ 0 w 17"/>
                  <a:gd name="T57" fmla="*/ 8 h 19"/>
                  <a:gd name="T58" fmla="*/ 0 w 17"/>
                  <a:gd name="T59" fmla="*/ 8 h 19"/>
                  <a:gd name="T60" fmla="*/ 0 w 17"/>
                  <a:gd name="T61" fmla="*/ 10 h 19"/>
                  <a:gd name="T62" fmla="*/ 0 w 17"/>
                  <a:gd name="T63" fmla="*/ 11 h 19"/>
                  <a:gd name="T64" fmla="*/ 0 w 17"/>
                  <a:gd name="T65" fmla="*/ 13 h 19"/>
                  <a:gd name="T66" fmla="*/ 0 w 17"/>
                  <a:gd name="T67" fmla="*/ 13 h 19"/>
                  <a:gd name="T68" fmla="*/ 2 w 17"/>
                  <a:gd name="T69" fmla="*/ 15 h 19"/>
                  <a:gd name="T70" fmla="*/ 2 w 17"/>
                  <a:gd name="T71" fmla="*/ 15 h 19"/>
                  <a:gd name="T72" fmla="*/ 4 w 17"/>
                  <a:gd name="T73" fmla="*/ 17 h 19"/>
                  <a:gd name="T74" fmla="*/ 4 w 17"/>
                  <a:gd name="T75" fmla="*/ 17 h 19"/>
                  <a:gd name="T76" fmla="*/ 6 w 17"/>
                  <a:gd name="T77" fmla="*/ 19 h 19"/>
                  <a:gd name="T78" fmla="*/ 8 w 17"/>
                  <a:gd name="T79" fmla="*/ 19 h 19"/>
                  <a:gd name="T80" fmla="*/ 8 w 17"/>
                  <a:gd name="T81" fmla="*/ 19 h 19"/>
                  <a:gd name="T82" fmla="*/ 8 w 17"/>
                  <a:gd name="T83" fmla="*/ 19 h 19"/>
                  <a:gd name="T84" fmla="*/ 8 w 17"/>
                  <a:gd name="T85" fmla="*/ 1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7" h="19">
                    <a:moveTo>
                      <a:pt x="8" y="17"/>
                    </a:moveTo>
                    <a:lnTo>
                      <a:pt x="9" y="19"/>
                    </a:lnTo>
                    <a:lnTo>
                      <a:pt x="11" y="19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1"/>
                    </a:lnTo>
                    <a:lnTo>
                      <a:pt x="17" y="10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6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1" y="2"/>
                    </a:lnTo>
                    <a:lnTo>
                      <a:pt x="9" y="2"/>
                    </a:lnTo>
                    <a:lnTo>
                      <a:pt x="8" y="0"/>
                    </a:lnTo>
                    <a:lnTo>
                      <a:pt x="8" y="2"/>
                    </a:lnTo>
                    <a:lnTo>
                      <a:pt x="6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6" y="19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668" name="Line 404">
                <a:extLst>
                  <a:ext uri="{FF2B5EF4-FFF2-40B4-BE49-F238E27FC236}">
                    <a16:creationId xmlns:a16="http://schemas.microsoft.com/office/drawing/2014/main" id="{B4609FA6-25BD-4601-95FE-1072383791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95" y="1486"/>
                <a:ext cx="118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669" name="Freeform 405">
                <a:extLst>
                  <a:ext uri="{FF2B5EF4-FFF2-40B4-BE49-F238E27FC236}">
                    <a16:creationId xmlns:a16="http://schemas.microsoft.com/office/drawing/2014/main" id="{52954107-70F0-4150-B3FA-E746316E68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9" y="1476"/>
                <a:ext cx="19" cy="19"/>
              </a:xfrm>
              <a:custGeom>
                <a:avLst/>
                <a:gdLst>
                  <a:gd name="T0" fmla="*/ 0 w 19"/>
                  <a:gd name="T1" fmla="*/ 0 h 19"/>
                  <a:gd name="T2" fmla="*/ 2 w 19"/>
                  <a:gd name="T3" fmla="*/ 19 h 19"/>
                  <a:gd name="T4" fmla="*/ 19 w 19"/>
                  <a:gd name="T5" fmla="*/ 10 h 19"/>
                  <a:gd name="T6" fmla="*/ 2 w 19"/>
                  <a:gd name="T7" fmla="*/ 2 h 19"/>
                  <a:gd name="T8" fmla="*/ 2 w 19"/>
                  <a:gd name="T9" fmla="*/ 2 h 19"/>
                  <a:gd name="T10" fmla="*/ 0 w 19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9">
                    <a:moveTo>
                      <a:pt x="0" y="0"/>
                    </a:moveTo>
                    <a:lnTo>
                      <a:pt x="2" y="19"/>
                    </a:lnTo>
                    <a:lnTo>
                      <a:pt x="19" y="1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5670" name="Rectangle 406">
                <a:extLst>
                  <a:ext uri="{FF2B5EF4-FFF2-40B4-BE49-F238E27FC236}">
                    <a16:creationId xmlns:a16="http://schemas.microsoft.com/office/drawing/2014/main" id="{AC84CC08-4D7F-45B0-A312-C39CC33CBD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5" y="1460"/>
                <a:ext cx="26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95671" name="Rectangle 407">
              <a:extLst>
                <a:ext uri="{FF2B5EF4-FFF2-40B4-BE49-F238E27FC236}">
                  <a16:creationId xmlns:a16="http://schemas.microsoft.com/office/drawing/2014/main" id="{1BEAAE8D-9EB9-431B-A019-0BA974A70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0" y="1460"/>
              <a:ext cx="21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d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5672" name="Rectangle 408">
              <a:extLst>
                <a:ext uri="{FF2B5EF4-FFF2-40B4-BE49-F238E27FC236}">
                  <a16:creationId xmlns:a16="http://schemas.microsoft.com/office/drawing/2014/main" id="{91163780-0A69-4211-8E0E-0DD4BD7BFB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9" y="1460"/>
              <a:ext cx="21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d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5673" name="Rectangle 409">
              <a:extLst>
                <a:ext uri="{FF2B5EF4-FFF2-40B4-BE49-F238E27FC236}">
                  <a16:creationId xmlns:a16="http://schemas.microsoft.com/office/drawing/2014/main" id="{B3C368A9-E146-4F74-8A18-3EC434A87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9" y="1460"/>
              <a:ext cx="13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r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5674" name="Rectangle 410">
              <a:extLst>
                <a:ext uri="{FF2B5EF4-FFF2-40B4-BE49-F238E27FC236}">
                  <a16:creationId xmlns:a16="http://schemas.microsoft.com/office/drawing/2014/main" id="{A0F68D5C-CBA8-4832-B24E-B41DFEB291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2" y="1460"/>
              <a:ext cx="21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e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5675" name="Rectangle 411">
              <a:extLst>
                <a:ext uri="{FF2B5EF4-FFF2-40B4-BE49-F238E27FC236}">
                  <a16:creationId xmlns:a16="http://schemas.microsoft.com/office/drawing/2014/main" id="{74BF088D-0B76-4D42-B451-D03D798294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1" y="1460"/>
              <a:ext cx="19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s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5676" name="Rectangle 412">
              <a:extLst>
                <a:ext uri="{FF2B5EF4-FFF2-40B4-BE49-F238E27FC236}">
                  <a16:creationId xmlns:a16="http://schemas.microsoft.com/office/drawing/2014/main" id="{C986227D-7C27-42DF-8FDA-1BF71215B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9" y="1460"/>
              <a:ext cx="19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s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5677" name="Rectangle 413">
              <a:extLst>
                <a:ext uri="{FF2B5EF4-FFF2-40B4-BE49-F238E27FC236}">
                  <a16:creationId xmlns:a16="http://schemas.microsoft.com/office/drawing/2014/main" id="{DF5A5525-B397-4274-9F58-EB530FEDB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5" y="1531"/>
              <a:ext cx="27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D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5678" name="Rectangle 414">
              <a:extLst>
                <a:ext uri="{FF2B5EF4-FFF2-40B4-BE49-F238E27FC236}">
                  <a16:creationId xmlns:a16="http://schemas.microsoft.com/office/drawing/2014/main" id="{59328165-91F9-41B1-9523-73FB66C3EE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0" y="1531"/>
              <a:ext cx="21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a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5679" name="Rectangle 415">
              <a:extLst>
                <a:ext uri="{FF2B5EF4-FFF2-40B4-BE49-F238E27FC236}">
                  <a16:creationId xmlns:a16="http://schemas.microsoft.com/office/drawing/2014/main" id="{DF3AF476-178E-4428-8AED-AC737B5B6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9" y="1531"/>
              <a:ext cx="11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t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5680" name="Rectangle 416">
              <a:extLst>
                <a:ext uri="{FF2B5EF4-FFF2-40B4-BE49-F238E27FC236}">
                  <a16:creationId xmlns:a16="http://schemas.microsoft.com/office/drawing/2014/main" id="{D92581DC-B0A2-4FBC-92F1-E37DA9997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1" y="1531"/>
              <a:ext cx="21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a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5681" name="Rectangle 417">
              <a:extLst>
                <a:ext uri="{FF2B5EF4-FFF2-40B4-BE49-F238E27FC236}">
                  <a16:creationId xmlns:a16="http://schemas.microsoft.com/office/drawing/2014/main" id="{EAF79D19-4AAA-4C1D-971D-2F188C586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0" y="1531"/>
              <a:ext cx="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5682" name="Rectangle 418">
              <a:extLst>
                <a:ext uri="{FF2B5EF4-FFF2-40B4-BE49-F238E27FC236}">
                  <a16:creationId xmlns:a16="http://schemas.microsoft.com/office/drawing/2014/main" id="{10813DF3-7EAE-4B57-ABCA-1F8C28B6B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8" y="1576"/>
              <a:ext cx="32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m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5683" name="Rectangle 419">
              <a:extLst>
                <a:ext uri="{FF2B5EF4-FFF2-40B4-BE49-F238E27FC236}">
                  <a16:creationId xmlns:a16="http://schemas.microsoft.com/office/drawing/2014/main" id="{5EE88BB4-6835-4CF8-BE17-D6960710DF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9" y="1576"/>
              <a:ext cx="21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e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5684" name="Rectangle 420">
              <a:extLst>
                <a:ext uri="{FF2B5EF4-FFF2-40B4-BE49-F238E27FC236}">
                  <a16:creationId xmlns:a16="http://schemas.microsoft.com/office/drawing/2014/main" id="{8D3D25C2-431B-49FF-A048-A38710AFE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8" y="1576"/>
              <a:ext cx="32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m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5685" name="Rectangle 421">
              <a:extLst>
                <a:ext uri="{FF2B5EF4-FFF2-40B4-BE49-F238E27FC236}">
                  <a16:creationId xmlns:a16="http://schemas.microsoft.com/office/drawing/2014/main" id="{9518C30B-0CE0-4686-8A64-9C18E5D7D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9" y="1576"/>
              <a:ext cx="21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o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5686" name="Rectangle 422">
              <a:extLst>
                <a:ext uri="{FF2B5EF4-FFF2-40B4-BE49-F238E27FC236}">
                  <a16:creationId xmlns:a16="http://schemas.microsoft.com/office/drawing/2014/main" id="{682A729C-D327-49DE-ABF5-85A17EDF6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8" y="1576"/>
              <a:ext cx="13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r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5687" name="Rectangle 423">
              <a:extLst>
                <a:ext uri="{FF2B5EF4-FFF2-40B4-BE49-F238E27FC236}">
                  <a16:creationId xmlns:a16="http://schemas.microsoft.com/office/drawing/2014/main" id="{B5458FA6-D6BD-4A5C-8620-5C9DBDA60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1" y="1576"/>
              <a:ext cx="19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y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</p:grpSp>
      <p:sp>
        <p:nvSpPr>
          <p:cNvPr id="395688" name="Rectangle 424">
            <a:extLst>
              <a:ext uri="{FF2B5EF4-FFF2-40B4-BE49-F238E27FC236}">
                <a16:creationId xmlns:a16="http://schemas.microsoft.com/office/drawing/2014/main" id="{A2B97B60-DFF3-4F22-BB97-C54E3B697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6640" y="5294313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5689" name="Rectangle 425">
            <a:extLst>
              <a:ext uri="{FF2B5EF4-FFF2-40B4-BE49-F238E27FC236}">
                <a16:creationId xmlns:a16="http://schemas.microsoft.com/office/drawing/2014/main" id="{5B14D5FB-A1FD-4A66-A4B1-E4F26CC66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2352" y="4648200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5690" name="Rectangle 426">
            <a:extLst>
              <a:ext uri="{FF2B5EF4-FFF2-40B4-BE49-F238E27FC236}">
                <a16:creationId xmlns:a16="http://schemas.microsoft.com/office/drawing/2014/main" id="{4CFBC001-3E8F-4324-B21C-3E2CBE045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0701" y="4814889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5691" name="Rectangle 427">
            <a:extLst>
              <a:ext uri="{FF2B5EF4-FFF2-40B4-BE49-F238E27FC236}">
                <a16:creationId xmlns:a16="http://schemas.microsoft.com/office/drawing/2014/main" id="{80D862F3-71DA-4173-AA3B-17E56A398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5515" y="3833814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5692" name="Rectangle 428">
            <a:extLst>
              <a:ext uri="{FF2B5EF4-FFF2-40B4-BE49-F238E27FC236}">
                <a16:creationId xmlns:a16="http://schemas.microsoft.com/office/drawing/2014/main" id="{12E6E626-5001-4CB3-A5AE-DB3F0D1C7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7577" y="3890963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5693" name="Rectangle 429">
            <a:extLst>
              <a:ext uri="{FF2B5EF4-FFF2-40B4-BE49-F238E27FC236}">
                <a16:creationId xmlns:a16="http://schemas.microsoft.com/office/drawing/2014/main" id="{E6DC2206-3537-4325-8864-B87087E6AC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sz="3100"/>
              <a:t>Pipeline:</a:t>
            </a:r>
            <a:br>
              <a:rPr lang="pt-BR" altLang="pt-BR" sz="3100"/>
            </a:br>
            <a:r>
              <a:rPr lang="pt-PT" altLang="pt-BR"/>
              <a:t>In</a:t>
            </a:r>
            <a:r>
              <a:rPr lang="pt-BR" altLang="pt-BR"/>
              <a:t>strução </a:t>
            </a:r>
            <a:r>
              <a:rPr lang="pt-BR" altLang="pt-BR">
                <a:solidFill>
                  <a:srgbClr val="FF3300"/>
                </a:solidFill>
              </a:rPr>
              <a:t>lw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1" name="Rectangle 3">
            <a:extLst>
              <a:ext uri="{FF2B5EF4-FFF2-40B4-BE49-F238E27FC236}">
                <a16:creationId xmlns:a16="http://schemas.microsoft.com/office/drawing/2014/main" id="{83FE6342-1B78-46B2-9C99-5696D8730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115" y="1638300"/>
            <a:ext cx="9513887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pt-BR" altLang="pt-BR" sz="3600" b="0">
              <a:latin typeface="Arial" panose="020B0604020202020204" pitchFamily="34" charset="0"/>
            </a:endParaRPr>
          </a:p>
        </p:txBody>
      </p:sp>
      <p:sp>
        <p:nvSpPr>
          <p:cNvPr id="396292" name="Rectangle 4">
            <a:extLst>
              <a:ext uri="{FF2B5EF4-FFF2-40B4-BE49-F238E27FC236}">
                <a16:creationId xmlns:a16="http://schemas.microsoft.com/office/drawing/2014/main" id="{0F2E94F7-43C8-45CF-A9D5-F31529997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6640" y="5294313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6293" name="Rectangle 5">
            <a:extLst>
              <a:ext uri="{FF2B5EF4-FFF2-40B4-BE49-F238E27FC236}">
                <a16:creationId xmlns:a16="http://schemas.microsoft.com/office/drawing/2014/main" id="{5A96BA4F-A4C0-4B13-8EAA-E03D93B56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2352" y="4648200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6294" name="Rectangle 6">
            <a:extLst>
              <a:ext uri="{FF2B5EF4-FFF2-40B4-BE49-F238E27FC236}">
                <a16:creationId xmlns:a16="http://schemas.microsoft.com/office/drawing/2014/main" id="{32B935A3-659C-448E-8EE0-281F6DCA0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0701" y="4814889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6295" name="Rectangle 7">
            <a:extLst>
              <a:ext uri="{FF2B5EF4-FFF2-40B4-BE49-F238E27FC236}">
                <a16:creationId xmlns:a16="http://schemas.microsoft.com/office/drawing/2014/main" id="{B095EF45-FFBC-4ED0-AD34-0AA36578D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5515" y="3833814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6296" name="Rectangle 8">
            <a:extLst>
              <a:ext uri="{FF2B5EF4-FFF2-40B4-BE49-F238E27FC236}">
                <a16:creationId xmlns:a16="http://schemas.microsoft.com/office/drawing/2014/main" id="{FA1E71BE-4A6F-4092-8E06-677260A04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7577" y="3890963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grpSp>
        <p:nvGrpSpPr>
          <p:cNvPr id="396297" name="Group 9">
            <a:extLst>
              <a:ext uri="{FF2B5EF4-FFF2-40B4-BE49-F238E27FC236}">
                <a16:creationId xmlns:a16="http://schemas.microsoft.com/office/drawing/2014/main" id="{D2283ABE-DD82-4D5F-9AAC-EDB78F237101}"/>
              </a:ext>
            </a:extLst>
          </p:cNvPr>
          <p:cNvGrpSpPr>
            <a:grpSpLocks/>
          </p:cNvGrpSpPr>
          <p:nvPr/>
        </p:nvGrpSpPr>
        <p:grpSpPr bwMode="auto">
          <a:xfrm>
            <a:off x="1733266" y="2000251"/>
            <a:ext cx="8979184" cy="4389438"/>
            <a:chOff x="2395" y="2280"/>
            <a:chExt cx="3169" cy="1745"/>
          </a:xfrm>
        </p:grpSpPr>
        <p:sp>
          <p:nvSpPr>
            <p:cNvPr id="396298" name="Freeform 10">
              <a:extLst>
                <a:ext uri="{FF2B5EF4-FFF2-40B4-BE49-F238E27FC236}">
                  <a16:creationId xmlns:a16="http://schemas.microsoft.com/office/drawing/2014/main" id="{AD2A288A-29E8-4FAF-B367-61C9DBDDA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8" y="3506"/>
              <a:ext cx="2276" cy="519"/>
            </a:xfrm>
            <a:custGeom>
              <a:avLst/>
              <a:gdLst>
                <a:gd name="T0" fmla="*/ 67 w 2276"/>
                <a:gd name="T1" fmla="*/ 35 h 519"/>
                <a:gd name="T2" fmla="*/ 0 w 2276"/>
                <a:gd name="T3" fmla="*/ 35 h 519"/>
                <a:gd name="T4" fmla="*/ 0 w 2276"/>
                <a:gd name="T5" fmla="*/ 519 h 519"/>
                <a:gd name="T6" fmla="*/ 2276 w 2276"/>
                <a:gd name="T7" fmla="*/ 519 h 519"/>
                <a:gd name="T8" fmla="*/ 2276 w 2276"/>
                <a:gd name="T9" fmla="*/ 0 h 519"/>
                <a:gd name="T10" fmla="*/ 2235 w 2276"/>
                <a:gd name="T11" fmla="*/ 0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76" h="519">
                  <a:moveTo>
                    <a:pt x="67" y="35"/>
                  </a:moveTo>
                  <a:lnTo>
                    <a:pt x="0" y="35"/>
                  </a:lnTo>
                  <a:lnTo>
                    <a:pt x="0" y="519"/>
                  </a:lnTo>
                  <a:lnTo>
                    <a:pt x="2276" y="519"/>
                  </a:lnTo>
                  <a:lnTo>
                    <a:pt x="2276" y="0"/>
                  </a:lnTo>
                  <a:lnTo>
                    <a:pt x="2235" y="0"/>
                  </a:lnTo>
                </a:path>
              </a:pathLst>
            </a:custGeom>
            <a:noFill/>
            <a:ln w="1270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299" name="Freeform 11">
              <a:extLst>
                <a:ext uri="{FF2B5EF4-FFF2-40B4-BE49-F238E27FC236}">
                  <a16:creationId xmlns:a16="http://schemas.microsoft.com/office/drawing/2014/main" id="{138CEEF2-2D5C-4713-8780-63FE5597D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5" y="3406"/>
              <a:ext cx="585" cy="223"/>
            </a:xfrm>
            <a:custGeom>
              <a:avLst/>
              <a:gdLst>
                <a:gd name="T0" fmla="*/ 585 w 585"/>
                <a:gd name="T1" fmla="*/ 221 h 223"/>
                <a:gd name="T2" fmla="*/ 0 w 585"/>
                <a:gd name="T3" fmla="*/ 223 h 223"/>
                <a:gd name="T4" fmla="*/ 0 w 585"/>
                <a:gd name="T5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5" h="223">
                  <a:moveTo>
                    <a:pt x="585" y="221"/>
                  </a:moveTo>
                  <a:lnTo>
                    <a:pt x="0" y="223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00" name="Line 12">
              <a:extLst>
                <a:ext uri="{FF2B5EF4-FFF2-40B4-BE49-F238E27FC236}">
                  <a16:creationId xmlns:a16="http://schemas.microsoft.com/office/drawing/2014/main" id="{4BF460FF-B011-4C3A-AF4D-7A53475A74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54" y="3406"/>
              <a:ext cx="41" cy="1"/>
            </a:xfrm>
            <a:prstGeom prst="line">
              <a:avLst/>
            </a:prstGeom>
            <a:noFill/>
            <a:ln w="12700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01" name="Line 13">
              <a:extLst>
                <a:ext uri="{FF2B5EF4-FFF2-40B4-BE49-F238E27FC236}">
                  <a16:creationId xmlns:a16="http://schemas.microsoft.com/office/drawing/2014/main" id="{1DFDBD86-1FEC-42A4-8370-93CD1B1E61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95" y="3406"/>
              <a:ext cx="82" cy="1"/>
            </a:xfrm>
            <a:prstGeom prst="line">
              <a:avLst/>
            </a:prstGeom>
            <a:noFill/>
            <a:ln w="12700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02" name="Freeform 14">
              <a:extLst>
                <a:ext uri="{FF2B5EF4-FFF2-40B4-BE49-F238E27FC236}">
                  <a16:creationId xmlns:a16="http://schemas.microsoft.com/office/drawing/2014/main" id="{13A9B9B7-6EFB-44E2-AE4B-4F8AD973C2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1" y="3425"/>
              <a:ext cx="563" cy="335"/>
            </a:xfrm>
            <a:custGeom>
              <a:avLst/>
              <a:gdLst>
                <a:gd name="T0" fmla="*/ 563 w 563"/>
                <a:gd name="T1" fmla="*/ 333 h 335"/>
                <a:gd name="T2" fmla="*/ 0 w 563"/>
                <a:gd name="T3" fmla="*/ 335 h 335"/>
                <a:gd name="T4" fmla="*/ 0 w 563"/>
                <a:gd name="T5" fmla="*/ 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3" h="335">
                  <a:moveTo>
                    <a:pt x="563" y="333"/>
                  </a:moveTo>
                  <a:lnTo>
                    <a:pt x="0" y="33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03" name="Freeform 15">
              <a:extLst>
                <a:ext uri="{FF2B5EF4-FFF2-40B4-BE49-F238E27FC236}">
                  <a16:creationId xmlns:a16="http://schemas.microsoft.com/office/drawing/2014/main" id="{17C3726B-B047-4E3B-A626-797CF880E0D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2" y="3587"/>
              <a:ext cx="81" cy="173"/>
            </a:xfrm>
            <a:custGeom>
              <a:avLst/>
              <a:gdLst>
                <a:gd name="T0" fmla="*/ 81 w 81"/>
                <a:gd name="T1" fmla="*/ 0 h 173"/>
                <a:gd name="T2" fmla="*/ 40 w 81"/>
                <a:gd name="T3" fmla="*/ 0 h 173"/>
                <a:gd name="T4" fmla="*/ 40 w 81"/>
                <a:gd name="T5" fmla="*/ 173 h 173"/>
                <a:gd name="T6" fmla="*/ 0 w 81"/>
                <a:gd name="T7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173">
                  <a:moveTo>
                    <a:pt x="81" y="0"/>
                  </a:moveTo>
                  <a:lnTo>
                    <a:pt x="40" y="0"/>
                  </a:lnTo>
                  <a:lnTo>
                    <a:pt x="40" y="173"/>
                  </a:lnTo>
                  <a:lnTo>
                    <a:pt x="0" y="173"/>
                  </a:lnTo>
                </a:path>
              </a:pathLst>
            </a:custGeom>
            <a:noFill/>
            <a:ln w="1270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04" name="Line 16">
              <a:extLst>
                <a:ext uri="{FF2B5EF4-FFF2-40B4-BE49-F238E27FC236}">
                  <a16:creationId xmlns:a16="http://schemas.microsoft.com/office/drawing/2014/main" id="{AB7C53A7-F561-419B-8E4D-76A3871F0C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69" y="3331"/>
              <a:ext cx="40" cy="2"/>
            </a:xfrm>
            <a:prstGeom prst="line">
              <a:avLst/>
            </a:prstGeom>
            <a:noFill/>
            <a:ln w="6350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05" name="Freeform 17">
              <a:extLst>
                <a:ext uri="{FF2B5EF4-FFF2-40B4-BE49-F238E27FC236}">
                  <a16:creationId xmlns:a16="http://schemas.microsoft.com/office/drawing/2014/main" id="{3E80741A-AA85-43E6-8253-66BE56718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5" y="3324"/>
              <a:ext cx="19" cy="19"/>
            </a:xfrm>
            <a:custGeom>
              <a:avLst/>
              <a:gdLst>
                <a:gd name="T0" fmla="*/ 0 w 19"/>
                <a:gd name="T1" fmla="*/ 0 h 19"/>
                <a:gd name="T2" fmla="*/ 0 w 19"/>
                <a:gd name="T3" fmla="*/ 19 h 19"/>
                <a:gd name="T4" fmla="*/ 19 w 19"/>
                <a:gd name="T5" fmla="*/ 9 h 19"/>
                <a:gd name="T6" fmla="*/ 0 w 19"/>
                <a:gd name="T7" fmla="*/ 0 h 19"/>
                <a:gd name="T8" fmla="*/ 0 w 19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0" y="0"/>
                  </a:moveTo>
                  <a:lnTo>
                    <a:pt x="0" y="19"/>
                  </a:lnTo>
                  <a:lnTo>
                    <a:pt x="19" y="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06" name="Freeform 18">
              <a:extLst>
                <a:ext uri="{FF2B5EF4-FFF2-40B4-BE49-F238E27FC236}">
                  <a16:creationId xmlns:a16="http://schemas.microsoft.com/office/drawing/2014/main" id="{AD6CD47F-07BC-4AC6-92C7-1B590F7821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5" y="2554"/>
              <a:ext cx="2166" cy="414"/>
            </a:xfrm>
            <a:custGeom>
              <a:avLst/>
              <a:gdLst>
                <a:gd name="T0" fmla="*/ 42 w 2166"/>
                <a:gd name="T1" fmla="*/ 0 h 414"/>
                <a:gd name="T2" fmla="*/ 0 w 2166"/>
                <a:gd name="T3" fmla="*/ 1 h 414"/>
                <a:gd name="T4" fmla="*/ 0 w 2166"/>
                <a:gd name="T5" fmla="*/ 61 h 414"/>
                <a:gd name="T6" fmla="*/ 2166 w 2166"/>
                <a:gd name="T7" fmla="*/ 61 h 414"/>
                <a:gd name="T8" fmla="*/ 2166 w 2166"/>
                <a:gd name="T9" fmla="*/ 414 h 414"/>
                <a:gd name="T10" fmla="*/ 1944 w 2166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6" h="414">
                  <a:moveTo>
                    <a:pt x="42" y="0"/>
                  </a:moveTo>
                  <a:lnTo>
                    <a:pt x="0" y="1"/>
                  </a:lnTo>
                  <a:lnTo>
                    <a:pt x="0" y="61"/>
                  </a:lnTo>
                  <a:lnTo>
                    <a:pt x="2166" y="61"/>
                  </a:lnTo>
                  <a:lnTo>
                    <a:pt x="2166" y="414"/>
                  </a:lnTo>
                  <a:lnTo>
                    <a:pt x="1944" y="414"/>
                  </a:lnTo>
                </a:path>
              </a:pathLst>
            </a:custGeom>
            <a:noFill/>
            <a:ln w="1270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07" name="Line 19">
              <a:extLst>
                <a:ext uri="{FF2B5EF4-FFF2-40B4-BE49-F238E27FC236}">
                  <a16:creationId xmlns:a16="http://schemas.microsoft.com/office/drawing/2014/main" id="{569B1289-D1D9-4500-B2F4-3E360E2A57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34" y="3331"/>
              <a:ext cx="146" cy="2"/>
            </a:xfrm>
            <a:prstGeom prst="line">
              <a:avLst/>
            </a:prstGeom>
            <a:noFill/>
            <a:ln w="6350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08" name="Freeform 20">
              <a:extLst>
                <a:ext uri="{FF2B5EF4-FFF2-40B4-BE49-F238E27FC236}">
                  <a16:creationId xmlns:a16="http://schemas.microsoft.com/office/drawing/2014/main" id="{157BB60D-DC9A-4814-A245-F4F9CC7437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6" y="3324"/>
              <a:ext cx="20" cy="19"/>
            </a:xfrm>
            <a:custGeom>
              <a:avLst/>
              <a:gdLst>
                <a:gd name="T0" fmla="*/ 0 w 20"/>
                <a:gd name="T1" fmla="*/ 0 h 19"/>
                <a:gd name="T2" fmla="*/ 0 w 20"/>
                <a:gd name="T3" fmla="*/ 19 h 19"/>
                <a:gd name="T4" fmla="*/ 20 w 20"/>
                <a:gd name="T5" fmla="*/ 9 h 19"/>
                <a:gd name="T6" fmla="*/ 0 w 20"/>
                <a:gd name="T7" fmla="*/ 0 h 19"/>
                <a:gd name="T8" fmla="*/ 0 w 20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9">
                  <a:moveTo>
                    <a:pt x="0" y="0"/>
                  </a:moveTo>
                  <a:lnTo>
                    <a:pt x="0" y="19"/>
                  </a:lnTo>
                  <a:lnTo>
                    <a:pt x="20" y="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09" name="Freeform 21">
              <a:extLst>
                <a:ext uri="{FF2B5EF4-FFF2-40B4-BE49-F238E27FC236}">
                  <a16:creationId xmlns:a16="http://schemas.microsoft.com/office/drawing/2014/main" id="{2705C60D-6E6D-48F1-BE47-D3B837BC70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3423"/>
              <a:ext cx="20" cy="20"/>
            </a:xfrm>
            <a:custGeom>
              <a:avLst/>
              <a:gdLst>
                <a:gd name="T0" fmla="*/ 0 w 20"/>
                <a:gd name="T1" fmla="*/ 0 h 20"/>
                <a:gd name="T2" fmla="*/ 2 w 20"/>
                <a:gd name="T3" fmla="*/ 20 h 20"/>
                <a:gd name="T4" fmla="*/ 20 w 20"/>
                <a:gd name="T5" fmla="*/ 10 h 20"/>
                <a:gd name="T6" fmla="*/ 2 w 20"/>
                <a:gd name="T7" fmla="*/ 0 h 20"/>
                <a:gd name="T8" fmla="*/ 2 w 20"/>
                <a:gd name="T9" fmla="*/ 0 h 20"/>
                <a:gd name="T10" fmla="*/ 0 w 20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0">
                  <a:moveTo>
                    <a:pt x="0" y="0"/>
                  </a:moveTo>
                  <a:lnTo>
                    <a:pt x="2" y="20"/>
                  </a:lnTo>
                  <a:lnTo>
                    <a:pt x="20" y="1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10" name="Freeform 22">
              <a:extLst>
                <a:ext uri="{FF2B5EF4-FFF2-40B4-BE49-F238E27FC236}">
                  <a16:creationId xmlns:a16="http://schemas.microsoft.com/office/drawing/2014/main" id="{F4D40583-0C42-4258-B1FD-64B54365DB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9" y="3149"/>
              <a:ext cx="67" cy="190"/>
            </a:xfrm>
            <a:custGeom>
              <a:avLst/>
              <a:gdLst>
                <a:gd name="T0" fmla="*/ 67 w 67"/>
                <a:gd name="T1" fmla="*/ 188 h 190"/>
                <a:gd name="T2" fmla="*/ 67 w 67"/>
                <a:gd name="T3" fmla="*/ 0 h 190"/>
                <a:gd name="T4" fmla="*/ 0 w 67"/>
                <a:gd name="T5" fmla="*/ 0 h 190"/>
                <a:gd name="T6" fmla="*/ 0 w 67"/>
                <a:gd name="T7" fmla="*/ 190 h 190"/>
                <a:gd name="T8" fmla="*/ 67 w 67"/>
                <a:gd name="T9" fmla="*/ 190 h 190"/>
                <a:gd name="T10" fmla="*/ 67 w 67"/>
                <a:gd name="T11" fmla="*/ 190 h 190"/>
                <a:gd name="T12" fmla="*/ 67 w 67"/>
                <a:gd name="T13" fmla="*/ 188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190">
                  <a:moveTo>
                    <a:pt x="67" y="188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190"/>
                  </a:lnTo>
                  <a:lnTo>
                    <a:pt x="67" y="190"/>
                  </a:lnTo>
                  <a:lnTo>
                    <a:pt x="67" y="190"/>
                  </a:lnTo>
                  <a:lnTo>
                    <a:pt x="67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11" name="Freeform 23">
              <a:extLst>
                <a:ext uri="{FF2B5EF4-FFF2-40B4-BE49-F238E27FC236}">
                  <a16:creationId xmlns:a16="http://schemas.microsoft.com/office/drawing/2014/main" id="{52A6FCDA-D1FB-4EF6-9808-48BB5D3CF1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9" y="3149"/>
              <a:ext cx="67" cy="190"/>
            </a:xfrm>
            <a:custGeom>
              <a:avLst/>
              <a:gdLst>
                <a:gd name="T0" fmla="*/ 67 w 67"/>
                <a:gd name="T1" fmla="*/ 188 h 190"/>
                <a:gd name="T2" fmla="*/ 67 w 67"/>
                <a:gd name="T3" fmla="*/ 0 h 190"/>
                <a:gd name="T4" fmla="*/ 0 w 67"/>
                <a:gd name="T5" fmla="*/ 0 h 190"/>
                <a:gd name="T6" fmla="*/ 0 w 67"/>
                <a:gd name="T7" fmla="*/ 190 h 190"/>
                <a:gd name="T8" fmla="*/ 67 w 67"/>
                <a:gd name="T9" fmla="*/ 190 h 190"/>
                <a:gd name="T10" fmla="*/ 67 w 67"/>
                <a:gd name="T11" fmla="*/ 19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" h="190">
                  <a:moveTo>
                    <a:pt x="67" y="188"/>
                  </a:moveTo>
                  <a:lnTo>
                    <a:pt x="67" y="0"/>
                  </a:lnTo>
                  <a:lnTo>
                    <a:pt x="0" y="0"/>
                  </a:lnTo>
                  <a:lnTo>
                    <a:pt x="0" y="190"/>
                  </a:lnTo>
                  <a:lnTo>
                    <a:pt x="67" y="190"/>
                  </a:lnTo>
                  <a:lnTo>
                    <a:pt x="67" y="190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12" name="Freeform 24">
              <a:extLst>
                <a:ext uri="{FF2B5EF4-FFF2-40B4-BE49-F238E27FC236}">
                  <a16:creationId xmlns:a16="http://schemas.microsoft.com/office/drawing/2014/main" id="{FDEBCA56-7E6F-4139-9367-AE5CFDAEB8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2" y="3166"/>
              <a:ext cx="201" cy="425"/>
            </a:xfrm>
            <a:custGeom>
              <a:avLst/>
              <a:gdLst>
                <a:gd name="T0" fmla="*/ 201 w 201"/>
                <a:gd name="T1" fmla="*/ 0 h 425"/>
                <a:gd name="T2" fmla="*/ 0 w 201"/>
                <a:gd name="T3" fmla="*/ 2 h 425"/>
                <a:gd name="T4" fmla="*/ 0 w 201"/>
                <a:gd name="T5" fmla="*/ 425 h 425"/>
                <a:gd name="T6" fmla="*/ 201 w 201"/>
                <a:gd name="T7" fmla="*/ 425 h 425"/>
                <a:gd name="T8" fmla="*/ 201 w 201"/>
                <a:gd name="T9" fmla="*/ 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425">
                  <a:moveTo>
                    <a:pt x="201" y="0"/>
                  </a:moveTo>
                  <a:lnTo>
                    <a:pt x="0" y="2"/>
                  </a:lnTo>
                  <a:lnTo>
                    <a:pt x="0" y="425"/>
                  </a:lnTo>
                  <a:lnTo>
                    <a:pt x="201" y="425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13" name="Freeform 25">
              <a:extLst>
                <a:ext uri="{FF2B5EF4-FFF2-40B4-BE49-F238E27FC236}">
                  <a16:creationId xmlns:a16="http://schemas.microsoft.com/office/drawing/2014/main" id="{B7ADD91D-6381-4347-819F-E439B3B23A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2" y="3166"/>
              <a:ext cx="201" cy="425"/>
            </a:xfrm>
            <a:custGeom>
              <a:avLst/>
              <a:gdLst>
                <a:gd name="T0" fmla="*/ 201 w 201"/>
                <a:gd name="T1" fmla="*/ 0 h 425"/>
                <a:gd name="T2" fmla="*/ 0 w 201"/>
                <a:gd name="T3" fmla="*/ 2 h 425"/>
                <a:gd name="T4" fmla="*/ 0 w 201"/>
                <a:gd name="T5" fmla="*/ 425 h 425"/>
                <a:gd name="T6" fmla="*/ 201 w 201"/>
                <a:gd name="T7" fmla="*/ 425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1" h="425">
                  <a:moveTo>
                    <a:pt x="201" y="0"/>
                  </a:moveTo>
                  <a:lnTo>
                    <a:pt x="0" y="2"/>
                  </a:lnTo>
                  <a:lnTo>
                    <a:pt x="0" y="425"/>
                  </a:lnTo>
                  <a:lnTo>
                    <a:pt x="201" y="425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14" name="Rectangle 26">
              <a:extLst>
                <a:ext uri="{FF2B5EF4-FFF2-40B4-BE49-F238E27FC236}">
                  <a16:creationId xmlns:a16="http://schemas.microsoft.com/office/drawing/2014/main" id="{8D4CA8AC-8FC9-4E38-9122-3DAF4BB60B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3" y="3168"/>
              <a:ext cx="204" cy="4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15" name="Rectangle 27">
              <a:extLst>
                <a:ext uri="{FF2B5EF4-FFF2-40B4-BE49-F238E27FC236}">
                  <a16:creationId xmlns:a16="http://schemas.microsoft.com/office/drawing/2014/main" id="{CD539107-E074-40F3-BA4F-8D9FD292A3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3" y="3168"/>
              <a:ext cx="204" cy="423"/>
            </a:xfrm>
            <a:prstGeom prst="rect">
              <a:avLst/>
            </a:prstGeom>
            <a:noFill/>
            <a:ln w="6350">
              <a:solidFill>
                <a:srgbClr val="6666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16" name="Rectangle 28">
              <a:extLst>
                <a:ext uri="{FF2B5EF4-FFF2-40B4-BE49-F238E27FC236}">
                  <a16:creationId xmlns:a16="http://schemas.microsoft.com/office/drawing/2014/main" id="{C6ACF82B-A02E-4B9C-AB3E-151E00BAC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5" y="3335"/>
              <a:ext cx="1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I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17" name="Rectangle 29">
              <a:extLst>
                <a:ext uri="{FF2B5EF4-FFF2-40B4-BE49-F238E27FC236}">
                  <a16:creationId xmlns:a16="http://schemas.microsoft.com/office/drawing/2014/main" id="{EF52784C-4F6A-465E-AC0A-824BDD25B5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5" y="3335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n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18" name="Rectangle 30">
              <a:extLst>
                <a:ext uri="{FF2B5EF4-FFF2-40B4-BE49-F238E27FC236}">
                  <a16:creationId xmlns:a16="http://schemas.microsoft.com/office/drawing/2014/main" id="{92AA6EF2-60BF-4AC7-A3DA-225FA3DA58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6" y="3335"/>
              <a:ext cx="19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s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19" name="Rectangle 31">
              <a:extLst>
                <a:ext uri="{FF2B5EF4-FFF2-40B4-BE49-F238E27FC236}">
                  <a16:creationId xmlns:a16="http://schemas.microsoft.com/office/drawing/2014/main" id="{B8B65AC7-C857-4464-B125-7CE5F28A4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3" y="3335"/>
              <a:ext cx="1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t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20" name="Rectangle 32">
              <a:extLst>
                <a:ext uri="{FF2B5EF4-FFF2-40B4-BE49-F238E27FC236}">
                  <a16:creationId xmlns:a16="http://schemas.microsoft.com/office/drawing/2014/main" id="{F078A107-2AC0-4F28-8627-A21C58A45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3" y="3335"/>
              <a:ext cx="12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r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21" name="Rectangle 33">
              <a:extLst>
                <a:ext uri="{FF2B5EF4-FFF2-40B4-BE49-F238E27FC236}">
                  <a16:creationId xmlns:a16="http://schemas.microsoft.com/office/drawing/2014/main" id="{6848313B-84A7-4A23-BCD6-283AFABA0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6" y="3335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u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22" name="Rectangle 34">
              <a:extLst>
                <a:ext uri="{FF2B5EF4-FFF2-40B4-BE49-F238E27FC236}">
                  <a16:creationId xmlns:a16="http://schemas.microsoft.com/office/drawing/2014/main" id="{7E5AD32B-36F8-4BCF-A06C-DF755C73F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5" y="3335"/>
              <a:ext cx="19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c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23" name="Rectangle 35">
              <a:extLst>
                <a:ext uri="{FF2B5EF4-FFF2-40B4-BE49-F238E27FC236}">
                  <a16:creationId xmlns:a16="http://schemas.microsoft.com/office/drawing/2014/main" id="{2334AA49-3011-48BC-B9AF-335809023A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3" y="3335"/>
              <a:ext cx="1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t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24" name="Rectangle 36">
              <a:extLst>
                <a:ext uri="{FF2B5EF4-FFF2-40B4-BE49-F238E27FC236}">
                  <a16:creationId xmlns:a16="http://schemas.microsoft.com/office/drawing/2014/main" id="{C3153CCD-4E7E-4BC1-B9D9-47F978BAC2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4" y="3335"/>
              <a:ext cx="8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i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25" name="Rectangle 37">
              <a:extLst>
                <a:ext uri="{FF2B5EF4-FFF2-40B4-BE49-F238E27FC236}">
                  <a16:creationId xmlns:a16="http://schemas.microsoft.com/office/drawing/2014/main" id="{BD7A327F-AA6C-46FF-BCE0-0BED31A713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2" y="3335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o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26" name="Rectangle 38">
              <a:extLst>
                <a:ext uri="{FF2B5EF4-FFF2-40B4-BE49-F238E27FC236}">
                  <a16:creationId xmlns:a16="http://schemas.microsoft.com/office/drawing/2014/main" id="{C2877412-6E31-484B-A65F-190430D4F3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1" y="3335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n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27" name="Rectangle 39">
              <a:extLst>
                <a:ext uri="{FF2B5EF4-FFF2-40B4-BE49-F238E27FC236}">
                  <a16:creationId xmlns:a16="http://schemas.microsoft.com/office/drawing/2014/main" id="{A7EDE3E7-59AB-4F3F-91C6-B9ABD8F8FB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0" y="3379"/>
              <a:ext cx="3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m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28" name="Rectangle 40">
              <a:extLst>
                <a:ext uri="{FF2B5EF4-FFF2-40B4-BE49-F238E27FC236}">
                  <a16:creationId xmlns:a16="http://schemas.microsoft.com/office/drawing/2014/main" id="{9FE0B94E-C2E3-4760-89F6-CEF29A0619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9" y="3379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e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29" name="Rectangle 41">
              <a:extLst>
                <a:ext uri="{FF2B5EF4-FFF2-40B4-BE49-F238E27FC236}">
                  <a16:creationId xmlns:a16="http://schemas.microsoft.com/office/drawing/2014/main" id="{9A5CF7AE-8B7F-4BCC-AF37-8996006483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0" y="3379"/>
              <a:ext cx="3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 dirty="0">
                  <a:solidFill>
                    <a:srgbClr val="666666"/>
                  </a:solidFill>
                  <a:latin typeface="Arial" panose="020B0604020202020204" pitchFamily="34" charset="0"/>
                </a:rPr>
                <a:t>m</a:t>
              </a:r>
              <a:endParaRPr lang="pt-BR" altLang="pt-BR" sz="3600" b="0" dirty="0">
                <a:latin typeface="Arial" panose="020B0604020202020204" pitchFamily="34" charset="0"/>
              </a:endParaRPr>
            </a:p>
          </p:txBody>
        </p:sp>
        <p:sp>
          <p:nvSpPr>
            <p:cNvPr id="396330" name="Rectangle 42">
              <a:extLst>
                <a:ext uri="{FF2B5EF4-FFF2-40B4-BE49-F238E27FC236}">
                  <a16:creationId xmlns:a16="http://schemas.microsoft.com/office/drawing/2014/main" id="{46D8D83C-3803-4151-A0AE-402D14268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9" y="3379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o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31" name="Rectangle 43">
              <a:extLst>
                <a:ext uri="{FF2B5EF4-FFF2-40B4-BE49-F238E27FC236}">
                  <a16:creationId xmlns:a16="http://schemas.microsoft.com/office/drawing/2014/main" id="{F3734555-B92C-40A2-AA51-F2CD9EA2D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0" y="3379"/>
              <a:ext cx="12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r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32" name="Rectangle 44">
              <a:extLst>
                <a:ext uri="{FF2B5EF4-FFF2-40B4-BE49-F238E27FC236}">
                  <a16:creationId xmlns:a16="http://schemas.microsoft.com/office/drawing/2014/main" id="{E7234337-4468-4700-A6E8-617B5760F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1" y="3379"/>
              <a:ext cx="19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y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33" name="Rectangle 45">
              <a:extLst>
                <a:ext uri="{FF2B5EF4-FFF2-40B4-BE49-F238E27FC236}">
                  <a16:creationId xmlns:a16="http://schemas.microsoft.com/office/drawing/2014/main" id="{74F58C23-4234-4116-A670-D36704C94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7" y="3219"/>
              <a:ext cx="25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A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34" name="Rectangle 46">
              <a:extLst>
                <a:ext uri="{FF2B5EF4-FFF2-40B4-BE49-F238E27FC236}">
                  <a16:creationId xmlns:a16="http://schemas.microsoft.com/office/drawing/2014/main" id="{B5F5B54A-A6B4-48E9-8A72-E826BE383A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0" y="3219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d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35" name="Rectangle 47">
              <a:extLst>
                <a:ext uri="{FF2B5EF4-FFF2-40B4-BE49-F238E27FC236}">
                  <a16:creationId xmlns:a16="http://schemas.microsoft.com/office/drawing/2014/main" id="{2C370C22-A74E-4154-9435-D78EBB733F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9" y="3219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d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36" name="Rectangle 48">
              <a:extLst>
                <a:ext uri="{FF2B5EF4-FFF2-40B4-BE49-F238E27FC236}">
                  <a16:creationId xmlns:a16="http://schemas.microsoft.com/office/drawing/2014/main" id="{19EA6DF3-B8E4-47CC-BED9-1DA99D660D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1" y="3219"/>
              <a:ext cx="12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r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37" name="Rectangle 49">
              <a:extLst>
                <a:ext uri="{FF2B5EF4-FFF2-40B4-BE49-F238E27FC236}">
                  <a16:creationId xmlns:a16="http://schemas.microsoft.com/office/drawing/2014/main" id="{0CF4371A-0A7C-4379-9612-2E966514EC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2" y="3219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e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38" name="Rectangle 50">
              <a:extLst>
                <a:ext uri="{FF2B5EF4-FFF2-40B4-BE49-F238E27FC236}">
                  <a16:creationId xmlns:a16="http://schemas.microsoft.com/office/drawing/2014/main" id="{CEB6B593-263E-4FA3-9F31-B7AE365E48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3" y="3219"/>
              <a:ext cx="19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s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39" name="Rectangle 51">
              <a:extLst>
                <a:ext uri="{FF2B5EF4-FFF2-40B4-BE49-F238E27FC236}">
                  <a16:creationId xmlns:a16="http://schemas.microsoft.com/office/drawing/2014/main" id="{26E6A03C-CBE6-4725-9C83-CFD5082F21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1" y="3219"/>
              <a:ext cx="19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s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40" name="Rectangle 52">
              <a:extLst>
                <a:ext uri="{FF2B5EF4-FFF2-40B4-BE49-F238E27FC236}">
                  <a16:creationId xmlns:a16="http://schemas.microsoft.com/office/drawing/2014/main" id="{9D43E760-E077-47C4-A889-191273D45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5" y="3281"/>
              <a:ext cx="202" cy="4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41" name="Rectangle 53">
              <a:extLst>
                <a:ext uri="{FF2B5EF4-FFF2-40B4-BE49-F238E27FC236}">
                  <a16:creationId xmlns:a16="http://schemas.microsoft.com/office/drawing/2014/main" id="{DFC0B512-2D5E-409E-9832-30EC73356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5" y="3281"/>
              <a:ext cx="202" cy="425"/>
            </a:xfrm>
            <a:prstGeom prst="rect">
              <a:avLst/>
            </a:prstGeom>
            <a:noFill/>
            <a:ln w="6350">
              <a:solidFill>
                <a:srgbClr val="6666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42" name="Freeform 54">
              <a:extLst>
                <a:ext uri="{FF2B5EF4-FFF2-40B4-BE49-F238E27FC236}">
                  <a16:creationId xmlns:a16="http://schemas.microsoft.com/office/drawing/2014/main" id="{0DEC43D8-E3D1-423D-AE2A-BA849731A5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7" y="3281"/>
              <a:ext cx="203" cy="425"/>
            </a:xfrm>
            <a:custGeom>
              <a:avLst/>
              <a:gdLst>
                <a:gd name="T0" fmla="*/ 0 w 203"/>
                <a:gd name="T1" fmla="*/ 423 h 425"/>
                <a:gd name="T2" fmla="*/ 203 w 203"/>
                <a:gd name="T3" fmla="*/ 425 h 425"/>
                <a:gd name="T4" fmla="*/ 203 w 203"/>
                <a:gd name="T5" fmla="*/ 0 h 425"/>
                <a:gd name="T6" fmla="*/ 0 w 203"/>
                <a:gd name="T7" fmla="*/ 0 h 425"/>
                <a:gd name="T8" fmla="*/ 0 w 203"/>
                <a:gd name="T9" fmla="*/ 423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425">
                  <a:moveTo>
                    <a:pt x="0" y="423"/>
                  </a:moveTo>
                  <a:lnTo>
                    <a:pt x="203" y="425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4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43" name="Freeform 55">
              <a:extLst>
                <a:ext uri="{FF2B5EF4-FFF2-40B4-BE49-F238E27FC236}">
                  <a16:creationId xmlns:a16="http://schemas.microsoft.com/office/drawing/2014/main" id="{7F88D3DB-E00A-49D4-BF79-2A35D0BFF9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7" y="3281"/>
              <a:ext cx="203" cy="425"/>
            </a:xfrm>
            <a:custGeom>
              <a:avLst/>
              <a:gdLst>
                <a:gd name="T0" fmla="*/ 0 w 203"/>
                <a:gd name="T1" fmla="*/ 423 h 425"/>
                <a:gd name="T2" fmla="*/ 203 w 203"/>
                <a:gd name="T3" fmla="*/ 425 h 425"/>
                <a:gd name="T4" fmla="*/ 203 w 203"/>
                <a:gd name="T5" fmla="*/ 0 h 425"/>
                <a:gd name="T6" fmla="*/ 0 w 203"/>
                <a:gd name="T7" fmla="*/ 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3" h="425">
                  <a:moveTo>
                    <a:pt x="0" y="423"/>
                  </a:moveTo>
                  <a:lnTo>
                    <a:pt x="203" y="425"/>
                  </a:lnTo>
                  <a:lnTo>
                    <a:pt x="203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44" name="Freeform 56">
              <a:extLst>
                <a:ext uri="{FF2B5EF4-FFF2-40B4-BE49-F238E27FC236}">
                  <a16:creationId xmlns:a16="http://schemas.microsoft.com/office/drawing/2014/main" id="{814E5054-BAF9-4018-BE8D-F5E302551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3206"/>
              <a:ext cx="20" cy="20"/>
            </a:xfrm>
            <a:custGeom>
              <a:avLst/>
              <a:gdLst>
                <a:gd name="T0" fmla="*/ 0 w 20"/>
                <a:gd name="T1" fmla="*/ 0 h 20"/>
                <a:gd name="T2" fmla="*/ 2 w 20"/>
                <a:gd name="T3" fmla="*/ 20 h 20"/>
                <a:gd name="T4" fmla="*/ 20 w 20"/>
                <a:gd name="T5" fmla="*/ 12 h 20"/>
                <a:gd name="T6" fmla="*/ 2 w 20"/>
                <a:gd name="T7" fmla="*/ 2 h 20"/>
                <a:gd name="T8" fmla="*/ 2 w 20"/>
                <a:gd name="T9" fmla="*/ 2 h 20"/>
                <a:gd name="T10" fmla="*/ 0 w 20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0">
                  <a:moveTo>
                    <a:pt x="0" y="0"/>
                  </a:moveTo>
                  <a:lnTo>
                    <a:pt x="2" y="20"/>
                  </a:lnTo>
                  <a:lnTo>
                    <a:pt x="20" y="1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45" name="Freeform 57">
              <a:extLst>
                <a:ext uri="{FF2B5EF4-FFF2-40B4-BE49-F238E27FC236}">
                  <a16:creationId xmlns:a16="http://schemas.microsoft.com/office/drawing/2014/main" id="{6AB0729B-A65E-4E71-BADA-F2401D77AD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3531"/>
              <a:ext cx="20" cy="19"/>
            </a:xfrm>
            <a:custGeom>
              <a:avLst/>
              <a:gdLst>
                <a:gd name="T0" fmla="*/ 0 w 20"/>
                <a:gd name="T1" fmla="*/ 0 h 19"/>
                <a:gd name="T2" fmla="*/ 2 w 20"/>
                <a:gd name="T3" fmla="*/ 19 h 19"/>
                <a:gd name="T4" fmla="*/ 20 w 20"/>
                <a:gd name="T5" fmla="*/ 10 h 19"/>
                <a:gd name="T6" fmla="*/ 2 w 20"/>
                <a:gd name="T7" fmla="*/ 2 h 19"/>
                <a:gd name="T8" fmla="*/ 2 w 20"/>
                <a:gd name="T9" fmla="*/ 2 h 19"/>
                <a:gd name="T10" fmla="*/ 0 w 20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9">
                  <a:moveTo>
                    <a:pt x="0" y="0"/>
                  </a:moveTo>
                  <a:lnTo>
                    <a:pt x="2" y="19"/>
                  </a:lnTo>
                  <a:lnTo>
                    <a:pt x="20" y="1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46" name="Freeform 58">
              <a:extLst>
                <a:ext uri="{FF2B5EF4-FFF2-40B4-BE49-F238E27FC236}">
                  <a16:creationId xmlns:a16="http://schemas.microsoft.com/office/drawing/2014/main" id="{213FDE15-5FBD-4A2D-9F54-D02930E239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6" y="2751"/>
              <a:ext cx="185" cy="494"/>
            </a:xfrm>
            <a:custGeom>
              <a:avLst/>
              <a:gdLst>
                <a:gd name="T0" fmla="*/ 185 w 185"/>
                <a:gd name="T1" fmla="*/ 0 h 494"/>
                <a:gd name="T2" fmla="*/ 0 w 185"/>
                <a:gd name="T3" fmla="*/ 2 h 494"/>
                <a:gd name="T4" fmla="*/ 0 w 185"/>
                <a:gd name="T5" fmla="*/ 494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5" h="494">
                  <a:moveTo>
                    <a:pt x="185" y="0"/>
                  </a:moveTo>
                  <a:lnTo>
                    <a:pt x="0" y="2"/>
                  </a:lnTo>
                  <a:lnTo>
                    <a:pt x="0" y="494"/>
                  </a:lnTo>
                </a:path>
              </a:pathLst>
            </a:custGeom>
            <a:noFill/>
            <a:ln w="1270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47" name="Line 59">
              <a:extLst>
                <a:ext uri="{FF2B5EF4-FFF2-40B4-BE49-F238E27FC236}">
                  <a16:creationId xmlns:a16="http://schemas.microsoft.com/office/drawing/2014/main" id="{5321F4F3-A430-44E7-9C7C-195802FC57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73" y="2968"/>
              <a:ext cx="68" cy="1"/>
            </a:xfrm>
            <a:prstGeom prst="line">
              <a:avLst/>
            </a:prstGeom>
            <a:noFill/>
            <a:ln w="12700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48" name="Freeform 60">
              <a:extLst>
                <a:ext uri="{FF2B5EF4-FFF2-40B4-BE49-F238E27FC236}">
                  <a16:creationId xmlns:a16="http://schemas.microsoft.com/office/drawing/2014/main" id="{882A4F2C-0626-498E-90FD-13F7AB370F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4" y="2678"/>
              <a:ext cx="117" cy="363"/>
            </a:xfrm>
            <a:custGeom>
              <a:avLst/>
              <a:gdLst>
                <a:gd name="T0" fmla="*/ 0 w 117"/>
                <a:gd name="T1" fmla="*/ 0 h 363"/>
                <a:gd name="T2" fmla="*/ 0 w 117"/>
                <a:gd name="T3" fmla="*/ 148 h 363"/>
                <a:gd name="T4" fmla="*/ 38 w 117"/>
                <a:gd name="T5" fmla="*/ 183 h 363"/>
                <a:gd name="T6" fmla="*/ 0 w 117"/>
                <a:gd name="T7" fmla="*/ 217 h 363"/>
                <a:gd name="T8" fmla="*/ 0 w 117"/>
                <a:gd name="T9" fmla="*/ 363 h 363"/>
                <a:gd name="T10" fmla="*/ 117 w 117"/>
                <a:gd name="T11" fmla="*/ 254 h 363"/>
                <a:gd name="T12" fmla="*/ 117 w 117"/>
                <a:gd name="T13" fmla="*/ 112 h 363"/>
                <a:gd name="T14" fmla="*/ 0 w 117"/>
                <a:gd name="T15" fmla="*/ 2 h 363"/>
                <a:gd name="T16" fmla="*/ 0 w 117"/>
                <a:gd name="T17" fmla="*/ 2 h 363"/>
                <a:gd name="T18" fmla="*/ 0 w 117"/>
                <a:gd name="T19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7" h="363">
                  <a:moveTo>
                    <a:pt x="0" y="0"/>
                  </a:moveTo>
                  <a:lnTo>
                    <a:pt x="0" y="148"/>
                  </a:lnTo>
                  <a:lnTo>
                    <a:pt x="38" y="183"/>
                  </a:lnTo>
                  <a:lnTo>
                    <a:pt x="0" y="217"/>
                  </a:lnTo>
                  <a:lnTo>
                    <a:pt x="0" y="363"/>
                  </a:lnTo>
                  <a:lnTo>
                    <a:pt x="117" y="254"/>
                  </a:lnTo>
                  <a:lnTo>
                    <a:pt x="117" y="11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49" name="Freeform 61">
              <a:extLst>
                <a:ext uri="{FF2B5EF4-FFF2-40B4-BE49-F238E27FC236}">
                  <a16:creationId xmlns:a16="http://schemas.microsoft.com/office/drawing/2014/main" id="{07B3ECC7-A711-4A96-9C54-E3D84C96B9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4" y="2678"/>
              <a:ext cx="117" cy="363"/>
            </a:xfrm>
            <a:custGeom>
              <a:avLst/>
              <a:gdLst>
                <a:gd name="T0" fmla="*/ 0 w 117"/>
                <a:gd name="T1" fmla="*/ 0 h 363"/>
                <a:gd name="T2" fmla="*/ 0 w 117"/>
                <a:gd name="T3" fmla="*/ 148 h 363"/>
                <a:gd name="T4" fmla="*/ 38 w 117"/>
                <a:gd name="T5" fmla="*/ 183 h 363"/>
                <a:gd name="T6" fmla="*/ 0 w 117"/>
                <a:gd name="T7" fmla="*/ 217 h 363"/>
                <a:gd name="T8" fmla="*/ 0 w 117"/>
                <a:gd name="T9" fmla="*/ 363 h 363"/>
                <a:gd name="T10" fmla="*/ 117 w 117"/>
                <a:gd name="T11" fmla="*/ 254 h 363"/>
                <a:gd name="T12" fmla="*/ 117 w 117"/>
                <a:gd name="T13" fmla="*/ 112 h 363"/>
                <a:gd name="T14" fmla="*/ 0 w 117"/>
                <a:gd name="T15" fmla="*/ 2 h 363"/>
                <a:gd name="T16" fmla="*/ 0 w 117"/>
                <a:gd name="T17" fmla="*/ 2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363">
                  <a:moveTo>
                    <a:pt x="0" y="0"/>
                  </a:moveTo>
                  <a:lnTo>
                    <a:pt x="0" y="148"/>
                  </a:lnTo>
                  <a:lnTo>
                    <a:pt x="38" y="183"/>
                  </a:lnTo>
                  <a:lnTo>
                    <a:pt x="0" y="217"/>
                  </a:lnTo>
                  <a:lnTo>
                    <a:pt x="0" y="363"/>
                  </a:lnTo>
                  <a:lnTo>
                    <a:pt x="117" y="254"/>
                  </a:lnTo>
                  <a:lnTo>
                    <a:pt x="117" y="112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50" name="Freeform 62">
              <a:extLst>
                <a:ext uri="{FF2B5EF4-FFF2-40B4-BE49-F238E27FC236}">
                  <a16:creationId xmlns:a16="http://schemas.microsoft.com/office/drawing/2014/main" id="{CA350D0F-14FF-4DA7-B59C-63C6A26B85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8" y="3397"/>
              <a:ext cx="19" cy="19"/>
            </a:xfrm>
            <a:custGeom>
              <a:avLst/>
              <a:gdLst>
                <a:gd name="T0" fmla="*/ 0 w 19"/>
                <a:gd name="T1" fmla="*/ 0 h 19"/>
                <a:gd name="T2" fmla="*/ 1 w 19"/>
                <a:gd name="T3" fmla="*/ 19 h 19"/>
                <a:gd name="T4" fmla="*/ 19 w 19"/>
                <a:gd name="T5" fmla="*/ 9 h 19"/>
                <a:gd name="T6" fmla="*/ 1 w 19"/>
                <a:gd name="T7" fmla="*/ 2 h 19"/>
                <a:gd name="T8" fmla="*/ 1 w 19"/>
                <a:gd name="T9" fmla="*/ 2 h 19"/>
                <a:gd name="T10" fmla="*/ 0 w 19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19">
                  <a:moveTo>
                    <a:pt x="0" y="0"/>
                  </a:moveTo>
                  <a:lnTo>
                    <a:pt x="1" y="19"/>
                  </a:lnTo>
                  <a:lnTo>
                    <a:pt x="19" y="9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51" name="Freeform 63">
              <a:extLst>
                <a:ext uri="{FF2B5EF4-FFF2-40B4-BE49-F238E27FC236}">
                  <a16:creationId xmlns:a16="http://schemas.microsoft.com/office/drawing/2014/main" id="{CCE97452-21BD-4AFF-9E26-9328AB0C0A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8" y="3558"/>
              <a:ext cx="19" cy="19"/>
            </a:xfrm>
            <a:custGeom>
              <a:avLst/>
              <a:gdLst>
                <a:gd name="T0" fmla="*/ 0 w 19"/>
                <a:gd name="T1" fmla="*/ 0 h 19"/>
                <a:gd name="T2" fmla="*/ 1 w 19"/>
                <a:gd name="T3" fmla="*/ 19 h 19"/>
                <a:gd name="T4" fmla="*/ 19 w 19"/>
                <a:gd name="T5" fmla="*/ 10 h 19"/>
                <a:gd name="T6" fmla="*/ 1 w 19"/>
                <a:gd name="T7" fmla="*/ 2 h 19"/>
                <a:gd name="T8" fmla="*/ 1 w 19"/>
                <a:gd name="T9" fmla="*/ 2 h 19"/>
                <a:gd name="T10" fmla="*/ 0 w 19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19">
                  <a:moveTo>
                    <a:pt x="0" y="0"/>
                  </a:moveTo>
                  <a:lnTo>
                    <a:pt x="1" y="19"/>
                  </a:lnTo>
                  <a:lnTo>
                    <a:pt x="19" y="1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52" name="Freeform 64">
              <a:extLst>
                <a:ext uri="{FF2B5EF4-FFF2-40B4-BE49-F238E27FC236}">
                  <a16:creationId xmlns:a16="http://schemas.microsoft.com/office/drawing/2014/main" id="{67FFCA02-1A74-4C2D-B5D2-4BD05DD2E32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0" y="3477"/>
              <a:ext cx="18" cy="19"/>
            </a:xfrm>
            <a:custGeom>
              <a:avLst/>
              <a:gdLst>
                <a:gd name="T0" fmla="*/ 0 w 18"/>
                <a:gd name="T1" fmla="*/ 0 h 19"/>
                <a:gd name="T2" fmla="*/ 0 w 18"/>
                <a:gd name="T3" fmla="*/ 19 h 19"/>
                <a:gd name="T4" fmla="*/ 18 w 18"/>
                <a:gd name="T5" fmla="*/ 10 h 19"/>
                <a:gd name="T6" fmla="*/ 0 w 18"/>
                <a:gd name="T7" fmla="*/ 2 h 19"/>
                <a:gd name="T8" fmla="*/ 0 w 18"/>
                <a:gd name="T9" fmla="*/ 2 h 19"/>
                <a:gd name="T10" fmla="*/ 0 w 18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19">
                  <a:moveTo>
                    <a:pt x="0" y="0"/>
                  </a:moveTo>
                  <a:lnTo>
                    <a:pt x="0" y="19"/>
                  </a:lnTo>
                  <a:lnTo>
                    <a:pt x="18" y="1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53" name="Freeform 65">
              <a:extLst>
                <a:ext uri="{FF2B5EF4-FFF2-40B4-BE49-F238E27FC236}">
                  <a16:creationId xmlns:a16="http://schemas.microsoft.com/office/drawing/2014/main" id="{8D5F5B8B-4F8F-4F5E-949E-D76BB8BE30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0" y="3262"/>
              <a:ext cx="18" cy="17"/>
            </a:xfrm>
            <a:custGeom>
              <a:avLst/>
              <a:gdLst>
                <a:gd name="T0" fmla="*/ 0 w 18"/>
                <a:gd name="T1" fmla="*/ 0 h 17"/>
                <a:gd name="T2" fmla="*/ 0 w 18"/>
                <a:gd name="T3" fmla="*/ 17 h 17"/>
                <a:gd name="T4" fmla="*/ 18 w 18"/>
                <a:gd name="T5" fmla="*/ 10 h 17"/>
                <a:gd name="T6" fmla="*/ 0 w 18"/>
                <a:gd name="T7" fmla="*/ 0 h 17"/>
                <a:gd name="T8" fmla="*/ 0 w 1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7">
                  <a:moveTo>
                    <a:pt x="0" y="0"/>
                  </a:moveTo>
                  <a:lnTo>
                    <a:pt x="0" y="17"/>
                  </a:lnTo>
                  <a:lnTo>
                    <a:pt x="18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54" name="Freeform 66">
              <a:extLst>
                <a:ext uri="{FF2B5EF4-FFF2-40B4-BE49-F238E27FC236}">
                  <a16:creationId xmlns:a16="http://schemas.microsoft.com/office/drawing/2014/main" id="{D52D9C5C-2DEA-4AFF-B824-FC4AFD828E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5" y="3416"/>
              <a:ext cx="19" cy="19"/>
            </a:xfrm>
            <a:custGeom>
              <a:avLst/>
              <a:gdLst>
                <a:gd name="T0" fmla="*/ 0 w 19"/>
                <a:gd name="T1" fmla="*/ 0 h 19"/>
                <a:gd name="T2" fmla="*/ 0 w 19"/>
                <a:gd name="T3" fmla="*/ 19 h 19"/>
                <a:gd name="T4" fmla="*/ 19 w 19"/>
                <a:gd name="T5" fmla="*/ 9 h 19"/>
                <a:gd name="T6" fmla="*/ 0 w 19"/>
                <a:gd name="T7" fmla="*/ 2 h 19"/>
                <a:gd name="T8" fmla="*/ 0 w 19"/>
                <a:gd name="T9" fmla="*/ 2 h 19"/>
                <a:gd name="T10" fmla="*/ 0 w 19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19">
                  <a:moveTo>
                    <a:pt x="0" y="0"/>
                  </a:moveTo>
                  <a:lnTo>
                    <a:pt x="0" y="19"/>
                  </a:lnTo>
                  <a:lnTo>
                    <a:pt x="19" y="9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55" name="Freeform 67">
              <a:extLst>
                <a:ext uri="{FF2B5EF4-FFF2-40B4-BE49-F238E27FC236}">
                  <a16:creationId xmlns:a16="http://schemas.microsoft.com/office/drawing/2014/main" id="{1C11DC05-48C8-4C6C-A097-2039F39C2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5" y="3577"/>
              <a:ext cx="19" cy="19"/>
            </a:xfrm>
            <a:custGeom>
              <a:avLst/>
              <a:gdLst>
                <a:gd name="T0" fmla="*/ 0 w 19"/>
                <a:gd name="T1" fmla="*/ 0 h 19"/>
                <a:gd name="T2" fmla="*/ 0 w 19"/>
                <a:gd name="T3" fmla="*/ 19 h 19"/>
                <a:gd name="T4" fmla="*/ 19 w 19"/>
                <a:gd name="T5" fmla="*/ 10 h 19"/>
                <a:gd name="T6" fmla="*/ 0 w 19"/>
                <a:gd name="T7" fmla="*/ 2 h 19"/>
                <a:gd name="T8" fmla="*/ 0 w 19"/>
                <a:gd name="T9" fmla="*/ 2 h 19"/>
                <a:gd name="T10" fmla="*/ 0 w 19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19">
                  <a:moveTo>
                    <a:pt x="0" y="0"/>
                  </a:moveTo>
                  <a:lnTo>
                    <a:pt x="0" y="19"/>
                  </a:lnTo>
                  <a:lnTo>
                    <a:pt x="19" y="1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56" name="Freeform 68">
              <a:extLst>
                <a:ext uri="{FF2B5EF4-FFF2-40B4-BE49-F238E27FC236}">
                  <a16:creationId xmlns:a16="http://schemas.microsoft.com/office/drawing/2014/main" id="{F573979A-AB59-4740-9043-238A8A6AA2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4" y="3619"/>
              <a:ext cx="17" cy="18"/>
            </a:xfrm>
            <a:custGeom>
              <a:avLst/>
              <a:gdLst>
                <a:gd name="T0" fmla="*/ 0 w 17"/>
                <a:gd name="T1" fmla="*/ 0 h 18"/>
                <a:gd name="T2" fmla="*/ 0 w 17"/>
                <a:gd name="T3" fmla="*/ 18 h 18"/>
                <a:gd name="T4" fmla="*/ 17 w 17"/>
                <a:gd name="T5" fmla="*/ 10 h 18"/>
                <a:gd name="T6" fmla="*/ 0 w 17"/>
                <a:gd name="T7" fmla="*/ 0 h 18"/>
                <a:gd name="T8" fmla="*/ 0 w 17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8">
                  <a:moveTo>
                    <a:pt x="0" y="0"/>
                  </a:moveTo>
                  <a:lnTo>
                    <a:pt x="0" y="18"/>
                  </a:lnTo>
                  <a:lnTo>
                    <a:pt x="17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57" name="Freeform 69">
              <a:extLst>
                <a:ext uri="{FF2B5EF4-FFF2-40B4-BE49-F238E27FC236}">
                  <a16:creationId xmlns:a16="http://schemas.microsoft.com/office/drawing/2014/main" id="{CED144CB-3BAB-4277-9F4B-9622DE535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3" y="2744"/>
              <a:ext cx="19" cy="17"/>
            </a:xfrm>
            <a:custGeom>
              <a:avLst/>
              <a:gdLst>
                <a:gd name="T0" fmla="*/ 0 w 19"/>
                <a:gd name="T1" fmla="*/ 0 h 17"/>
                <a:gd name="T2" fmla="*/ 2 w 19"/>
                <a:gd name="T3" fmla="*/ 17 h 17"/>
                <a:gd name="T4" fmla="*/ 19 w 19"/>
                <a:gd name="T5" fmla="*/ 9 h 17"/>
                <a:gd name="T6" fmla="*/ 2 w 19"/>
                <a:gd name="T7" fmla="*/ 0 h 17"/>
                <a:gd name="T8" fmla="*/ 2 w 19"/>
                <a:gd name="T9" fmla="*/ 0 h 17"/>
                <a:gd name="T10" fmla="*/ 0 w 19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17">
                  <a:moveTo>
                    <a:pt x="0" y="0"/>
                  </a:moveTo>
                  <a:lnTo>
                    <a:pt x="2" y="17"/>
                  </a:lnTo>
                  <a:lnTo>
                    <a:pt x="19" y="9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58" name="Freeform 70">
              <a:extLst>
                <a:ext uri="{FF2B5EF4-FFF2-40B4-BE49-F238E27FC236}">
                  <a16:creationId xmlns:a16="http://schemas.microsoft.com/office/drawing/2014/main" id="{35221FD3-8ACB-4FFF-A4C7-D134C21CA4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3" y="2959"/>
              <a:ext cx="19" cy="19"/>
            </a:xfrm>
            <a:custGeom>
              <a:avLst/>
              <a:gdLst>
                <a:gd name="T0" fmla="*/ 0 w 19"/>
                <a:gd name="T1" fmla="*/ 0 h 19"/>
                <a:gd name="T2" fmla="*/ 2 w 19"/>
                <a:gd name="T3" fmla="*/ 19 h 19"/>
                <a:gd name="T4" fmla="*/ 19 w 19"/>
                <a:gd name="T5" fmla="*/ 9 h 19"/>
                <a:gd name="T6" fmla="*/ 2 w 19"/>
                <a:gd name="T7" fmla="*/ 2 h 19"/>
                <a:gd name="T8" fmla="*/ 2 w 19"/>
                <a:gd name="T9" fmla="*/ 2 h 19"/>
                <a:gd name="T10" fmla="*/ 0 w 19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19">
                  <a:moveTo>
                    <a:pt x="0" y="0"/>
                  </a:moveTo>
                  <a:lnTo>
                    <a:pt x="2" y="19"/>
                  </a:lnTo>
                  <a:lnTo>
                    <a:pt x="19" y="9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59" name="Rectangle 71">
              <a:extLst>
                <a:ext uri="{FF2B5EF4-FFF2-40B4-BE49-F238E27FC236}">
                  <a16:creationId xmlns:a16="http://schemas.microsoft.com/office/drawing/2014/main" id="{D44C44F3-FAD6-4621-AD69-0DDBDDA15F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7" y="2945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4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60" name="Line 72">
              <a:extLst>
                <a:ext uri="{FF2B5EF4-FFF2-40B4-BE49-F238E27FC236}">
                  <a16:creationId xmlns:a16="http://schemas.microsoft.com/office/drawing/2014/main" id="{69ABD559-8BCA-4410-B87C-DD6A1806F9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54" y="2859"/>
              <a:ext cx="173" cy="2"/>
            </a:xfrm>
            <a:prstGeom prst="line">
              <a:avLst/>
            </a:prstGeom>
            <a:noFill/>
            <a:ln w="12700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61" name="Freeform 73">
              <a:extLst>
                <a:ext uri="{FF2B5EF4-FFF2-40B4-BE49-F238E27FC236}">
                  <a16:creationId xmlns:a16="http://schemas.microsoft.com/office/drawing/2014/main" id="{C96589D6-A07D-4346-8F34-C8B3C7B911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4" y="2786"/>
              <a:ext cx="227" cy="365"/>
            </a:xfrm>
            <a:custGeom>
              <a:avLst/>
              <a:gdLst>
                <a:gd name="T0" fmla="*/ 0 w 227"/>
                <a:gd name="T1" fmla="*/ 0 h 365"/>
                <a:gd name="T2" fmla="*/ 0 w 227"/>
                <a:gd name="T3" fmla="*/ 148 h 365"/>
                <a:gd name="T4" fmla="*/ 39 w 227"/>
                <a:gd name="T5" fmla="*/ 182 h 365"/>
                <a:gd name="T6" fmla="*/ 0 w 227"/>
                <a:gd name="T7" fmla="*/ 217 h 365"/>
                <a:gd name="T8" fmla="*/ 0 w 227"/>
                <a:gd name="T9" fmla="*/ 365 h 365"/>
                <a:gd name="T10" fmla="*/ 227 w 227"/>
                <a:gd name="T11" fmla="*/ 253 h 365"/>
                <a:gd name="T12" fmla="*/ 227 w 227"/>
                <a:gd name="T13" fmla="*/ 113 h 365"/>
                <a:gd name="T14" fmla="*/ 0 w 227"/>
                <a:gd name="T15" fmla="*/ 2 h 365"/>
                <a:gd name="T16" fmla="*/ 0 w 227"/>
                <a:gd name="T17" fmla="*/ 2 h 365"/>
                <a:gd name="T18" fmla="*/ 0 w 227"/>
                <a:gd name="T19" fmla="*/ 0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7" h="365">
                  <a:moveTo>
                    <a:pt x="0" y="0"/>
                  </a:moveTo>
                  <a:lnTo>
                    <a:pt x="0" y="148"/>
                  </a:lnTo>
                  <a:lnTo>
                    <a:pt x="39" y="182"/>
                  </a:lnTo>
                  <a:lnTo>
                    <a:pt x="0" y="217"/>
                  </a:lnTo>
                  <a:lnTo>
                    <a:pt x="0" y="365"/>
                  </a:lnTo>
                  <a:lnTo>
                    <a:pt x="227" y="253"/>
                  </a:lnTo>
                  <a:lnTo>
                    <a:pt x="227" y="113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62" name="Freeform 74">
              <a:extLst>
                <a:ext uri="{FF2B5EF4-FFF2-40B4-BE49-F238E27FC236}">
                  <a16:creationId xmlns:a16="http://schemas.microsoft.com/office/drawing/2014/main" id="{2C91F10F-AB19-4F7B-93FA-6826CE08F1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4" y="2786"/>
              <a:ext cx="227" cy="365"/>
            </a:xfrm>
            <a:custGeom>
              <a:avLst/>
              <a:gdLst>
                <a:gd name="T0" fmla="*/ 0 w 227"/>
                <a:gd name="T1" fmla="*/ 0 h 365"/>
                <a:gd name="T2" fmla="*/ 0 w 227"/>
                <a:gd name="T3" fmla="*/ 148 h 365"/>
                <a:gd name="T4" fmla="*/ 39 w 227"/>
                <a:gd name="T5" fmla="*/ 182 h 365"/>
                <a:gd name="T6" fmla="*/ 0 w 227"/>
                <a:gd name="T7" fmla="*/ 217 h 365"/>
                <a:gd name="T8" fmla="*/ 0 w 227"/>
                <a:gd name="T9" fmla="*/ 365 h 365"/>
                <a:gd name="T10" fmla="*/ 227 w 227"/>
                <a:gd name="T11" fmla="*/ 253 h 365"/>
                <a:gd name="T12" fmla="*/ 227 w 227"/>
                <a:gd name="T13" fmla="*/ 113 h 365"/>
                <a:gd name="T14" fmla="*/ 0 w 227"/>
                <a:gd name="T15" fmla="*/ 2 h 365"/>
                <a:gd name="T16" fmla="*/ 0 w 227"/>
                <a:gd name="T17" fmla="*/ 2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365">
                  <a:moveTo>
                    <a:pt x="0" y="0"/>
                  </a:moveTo>
                  <a:lnTo>
                    <a:pt x="0" y="148"/>
                  </a:lnTo>
                  <a:lnTo>
                    <a:pt x="39" y="182"/>
                  </a:lnTo>
                  <a:lnTo>
                    <a:pt x="0" y="217"/>
                  </a:lnTo>
                  <a:lnTo>
                    <a:pt x="0" y="365"/>
                  </a:lnTo>
                  <a:lnTo>
                    <a:pt x="227" y="253"/>
                  </a:lnTo>
                  <a:lnTo>
                    <a:pt x="227" y="113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63" name="Line 75">
              <a:extLst>
                <a:ext uri="{FF2B5EF4-FFF2-40B4-BE49-F238E27FC236}">
                  <a16:creationId xmlns:a16="http://schemas.microsoft.com/office/drawing/2014/main" id="{89349538-417F-47F9-89B7-6B382AECFD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71" y="2968"/>
              <a:ext cx="213" cy="1"/>
            </a:xfrm>
            <a:prstGeom prst="line">
              <a:avLst/>
            </a:prstGeom>
            <a:noFill/>
            <a:ln w="12700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64" name="Freeform 76">
              <a:extLst>
                <a:ext uri="{FF2B5EF4-FFF2-40B4-BE49-F238E27FC236}">
                  <a16:creationId xmlns:a16="http://schemas.microsoft.com/office/drawing/2014/main" id="{164D74F6-637B-43EA-99F1-C7E29727C5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6" y="2959"/>
              <a:ext cx="20" cy="19"/>
            </a:xfrm>
            <a:custGeom>
              <a:avLst/>
              <a:gdLst>
                <a:gd name="T0" fmla="*/ 0 w 20"/>
                <a:gd name="T1" fmla="*/ 0 h 19"/>
                <a:gd name="T2" fmla="*/ 0 w 20"/>
                <a:gd name="T3" fmla="*/ 19 h 19"/>
                <a:gd name="T4" fmla="*/ 20 w 20"/>
                <a:gd name="T5" fmla="*/ 9 h 19"/>
                <a:gd name="T6" fmla="*/ 0 w 20"/>
                <a:gd name="T7" fmla="*/ 2 h 19"/>
                <a:gd name="T8" fmla="*/ 0 w 20"/>
                <a:gd name="T9" fmla="*/ 2 h 19"/>
                <a:gd name="T10" fmla="*/ 0 w 20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9">
                  <a:moveTo>
                    <a:pt x="0" y="0"/>
                  </a:moveTo>
                  <a:lnTo>
                    <a:pt x="0" y="19"/>
                  </a:lnTo>
                  <a:lnTo>
                    <a:pt x="20" y="9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65" name="Line 77">
              <a:extLst>
                <a:ext uri="{FF2B5EF4-FFF2-40B4-BE49-F238E27FC236}">
                  <a16:creationId xmlns:a16="http://schemas.microsoft.com/office/drawing/2014/main" id="{5E55363B-4A76-435C-904A-D632FF56CF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6" y="3243"/>
              <a:ext cx="80" cy="2"/>
            </a:xfrm>
            <a:prstGeom prst="line">
              <a:avLst/>
            </a:prstGeom>
            <a:noFill/>
            <a:ln w="12700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66" name="Freeform 78">
              <a:extLst>
                <a:ext uri="{FF2B5EF4-FFF2-40B4-BE49-F238E27FC236}">
                  <a16:creationId xmlns:a16="http://schemas.microsoft.com/office/drawing/2014/main" id="{EA4FAB74-8585-4785-AA02-E95275446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1" y="3235"/>
              <a:ext cx="19" cy="18"/>
            </a:xfrm>
            <a:custGeom>
              <a:avLst/>
              <a:gdLst>
                <a:gd name="T0" fmla="*/ 0 w 19"/>
                <a:gd name="T1" fmla="*/ 0 h 18"/>
                <a:gd name="T2" fmla="*/ 0 w 19"/>
                <a:gd name="T3" fmla="*/ 18 h 18"/>
                <a:gd name="T4" fmla="*/ 19 w 19"/>
                <a:gd name="T5" fmla="*/ 10 h 18"/>
                <a:gd name="T6" fmla="*/ 0 w 19"/>
                <a:gd name="T7" fmla="*/ 0 h 18"/>
                <a:gd name="T8" fmla="*/ 0 w 19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0" y="0"/>
                  </a:moveTo>
                  <a:lnTo>
                    <a:pt x="0" y="18"/>
                  </a:lnTo>
                  <a:lnTo>
                    <a:pt x="19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67" name="Freeform 79">
              <a:extLst>
                <a:ext uri="{FF2B5EF4-FFF2-40B4-BE49-F238E27FC236}">
                  <a16:creationId xmlns:a16="http://schemas.microsoft.com/office/drawing/2014/main" id="{B1170C4A-E76C-410E-B3A3-44D0984F33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7" y="3235"/>
              <a:ext cx="20" cy="18"/>
            </a:xfrm>
            <a:custGeom>
              <a:avLst/>
              <a:gdLst>
                <a:gd name="T0" fmla="*/ 0 w 20"/>
                <a:gd name="T1" fmla="*/ 0 h 18"/>
                <a:gd name="T2" fmla="*/ 2 w 20"/>
                <a:gd name="T3" fmla="*/ 18 h 18"/>
                <a:gd name="T4" fmla="*/ 20 w 20"/>
                <a:gd name="T5" fmla="*/ 10 h 18"/>
                <a:gd name="T6" fmla="*/ 2 w 20"/>
                <a:gd name="T7" fmla="*/ 0 h 18"/>
                <a:gd name="T8" fmla="*/ 2 w 20"/>
                <a:gd name="T9" fmla="*/ 0 h 18"/>
                <a:gd name="T10" fmla="*/ 0 w 20"/>
                <a:gd name="T1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8">
                  <a:moveTo>
                    <a:pt x="0" y="0"/>
                  </a:moveTo>
                  <a:lnTo>
                    <a:pt x="2" y="18"/>
                  </a:lnTo>
                  <a:lnTo>
                    <a:pt x="20" y="1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68" name="Freeform 80">
              <a:extLst>
                <a:ext uri="{FF2B5EF4-FFF2-40B4-BE49-F238E27FC236}">
                  <a16:creationId xmlns:a16="http://schemas.microsoft.com/office/drawing/2014/main" id="{F9EA38F6-0DA9-440F-B967-B59C4C1D81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8" y="3750"/>
              <a:ext cx="19" cy="19"/>
            </a:xfrm>
            <a:custGeom>
              <a:avLst/>
              <a:gdLst>
                <a:gd name="T0" fmla="*/ 0 w 19"/>
                <a:gd name="T1" fmla="*/ 0 h 19"/>
                <a:gd name="T2" fmla="*/ 2 w 19"/>
                <a:gd name="T3" fmla="*/ 19 h 19"/>
                <a:gd name="T4" fmla="*/ 19 w 19"/>
                <a:gd name="T5" fmla="*/ 10 h 19"/>
                <a:gd name="T6" fmla="*/ 2 w 19"/>
                <a:gd name="T7" fmla="*/ 2 h 19"/>
                <a:gd name="T8" fmla="*/ 2 w 19"/>
                <a:gd name="T9" fmla="*/ 2 h 19"/>
                <a:gd name="T10" fmla="*/ 0 w 19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19">
                  <a:moveTo>
                    <a:pt x="0" y="0"/>
                  </a:moveTo>
                  <a:lnTo>
                    <a:pt x="2" y="19"/>
                  </a:lnTo>
                  <a:lnTo>
                    <a:pt x="19" y="1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69" name="Freeform 81">
              <a:extLst>
                <a:ext uri="{FF2B5EF4-FFF2-40B4-BE49-F238E27FC236}">
                  <a16:creationId xmlns:a16="http://schemas.microsoft.com/office/drawing/2014/main" id="{F89AA771-74CA-437A-ADFB-2D486CF54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" y="3617"/>
              <a:ext cx="134" cy="287"/>
            </a:xfrm>
            <a:custGeom>
              <a:avLst/>
              <a:gdLst>
                <a:gd name="T0" fmla="*/ 65 w 134"/>
                <a:gd name="T1" fmla="*/ 287 h 287"/>
                <a:gd name="T2" fmla="*/ 77 w 134"/>
                <a:gd name="T3" fmla="*/ 285 h 287"/>
                <a:gd name="T4" fmla="*/ 88 w 134"/>
                <a:gd name="T5" fmla="*/ 279 h 287"/>
                <a:gd name="T6" fmla="*/ 98 w 134"/>
                <a:gd name="T7" fmla="*/ 271 h 287"/>
                <a:gd name="T8" fmla="*/ 107 w 134"/>
                <a:gd name="T9" fmla="*/ 260 h 287"/>
                <a:gd name="T10" fmla="*/ 115 w 134"/>
                <a:gd name="T11" fmla="*/ 244 h 287"/>
                <a:gd name="T12" fmla="*/ 121 w 134"/>
                <a:gd name="T13" fmla="*/ 227 h 287"/>
                <a:gd name="T14" fmla="*/ 127 w 134"/>
                <a:gd name="T15" fmla="*/ 210 h 287"/>
                <a:gd name="T16" fmla="*/ 130 w 134"/>
                <a:gd name="T17" fmla="*/ 189 h 287"/>
                <a:gd name="T18" fmla="*/ 132 w 134"/>
                <a:gd name="T19" fmla="*/ 166 h 287"/>
                <a:gd name="T20" fmla="*/ 134 w 134"/>
                <a:gd name="T21" fmla="*/ 143 h 287"/>
                <a:gd name="T22" fmla="*/ 132 w 134"/>
                <a:gd name="T23" fmla="*/ 120 h 287"/>
                <a:gd name="T24" fmla="*/ 130 w 134"/>
                <a:gd name="T25" fmla="*/ 98 h 287"/>
                <a:gd name="T26" fmla="*/ 127 w 134"/>
                <a:gd name="T27" fmla="*/ 77 h 287"/>
                <a:gd name="T28" fmla="*/ 121 w 134"/>
                <a:gd name="T29" fmla="*/ 58 h 287"/>
                <a:gd name="T30" fmla="*/ 115 w 134"/>
                <a:gd name="T31" fmla="*/ 41 h 287"/>
                <a:gd name="T32" fmla="*/ 107 w 134"/>
                <a:gd name="T33" fmla="*/ 27 h 287"/>
                <a:gd name="T34" fmla="*/ 98 w 134"/>
                <a:gd name="T35" fmla="*/ 16 h 287"/>
                <a:gd name="T36" fmla="*/ 88 w 134"/>
                <a:gd name="T37" fmla="*/ 6 h 287"/>
                <a:gd name="T38" fmla="*/ 77 w 134"/>
                <a:gd name="T39" fmla="*/ 2 h 287"/>
                <a:gd name="T40" fmla="*/ 67 w 134"/>
                <a:gd name="T41" fmla="*/ 0 h 287"/>
                <a:gd name="T42" fmla="*/ 56 w 134"/>
                <a:gd name="T43" fmla="*/ 2 h 287"/>
                <a:gd name="T44" fmla="*/ 46 w 134"/>
                <a:gd name="T45" fmla="*/ 6 h 287"/>
                <a:gd name="T46" fmla="*/ 36 w 134"/>
                <a:gd name="T47" fmla="*/ 16 h 287"/>
                <a:gd name="T48" fmla="*/ 27 w 134"/>
                <a:gd name="T49" fmla="*/ 27 h 287"/>
                <a:gd name="T50" fmla="*/ 19 w 134"/>
                <a:gd name="T51" fmla="*/ 41 h 287"/>
                <a:gd name="T52" fmla="*/ 11 w 134"/>
                <a:gd name="T53" fmla="*/ 58 h 287"/>
                <a:gd name="T54" fmla="*/ 8 w 134"/>
                <a:gd name="T55" fmla="*/ 77 h 287"/>
                <a:gd name="T56" fmla="*/ 2 w 134"/>
                <a:gd name="T57" fmla="*/ 98 h 287"/>
                <a:gd name="T58" fmla="*/ 0 w 134"/>
                <a:gd name="T59" fmla="*/ 120 h 287"/>
                <a:gd name="T60" fmla="*/ 0 w 134"/>
                <a:gd name="T61" fmla="*/ 143 h 287"/>
                <a:gd name="T62" fmla="*/ 0 w 134"/>
                <a:gd name="T63" fmla="*/ 166 h 287"/>
                <a:gd name="T64" fmla="*/ 2 w 134"/>
                <a:gd name="T65" fmla="*/ 189 h 287"/>
                <a:gd name="T66" fmla="*/ 8 w 134"/>
                <a:gd name="T67" fmla="*/ 210 h 287"/>
                <a:gd name="T68" fmla="*/ 11 w 134"/>
                <a:gd name="T69" fmla="*/ 227 h 287"/>
                <a:gd name="T70" fmla="*/ 19 w 134"/>
                <a:gd name="T71" fmla="*/ 244 h 287"/>
                <a:gd name="T72" fmla="*/ 27 w 134"/>
                <a:gd name="T73" fmla="*/ 260 h 287"/>
                <a:gd name="T74" fmla="*/ 36 w 134"/>
                <a:gd name="T75" fmla="*/ 271 h 287"/>
                <a:gd name="T76" fmla="*/ 46 w 134"/>
                <a:gd name="T77" fmla="*/ 279 h 287"/>
                <a:gd name="T78" fmla="*/ 56 w 134"/>
                <a:gd name="T79" fmla="*/ 285 h 287"/>
                <a:gd name="T80" fmla="*/ 67 w 134"/>
                <a:gd name="T81" fmla="*/ 287 h 287"/>
                <a:gd name="T82" fmla="*/ 67 w 134"/>
                <a:gd name="T83" fmla="*/ 287 h 287"/>
                <a:gd name="T84" fmla="*/ 65 w 134"/>
                <a:gd name="T85" fmla="*/ 28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4" h="287">
                  <a:moveTo>
                    <a:pt x="65" y="287"/>
                  </a:moveTo>
                  <a:lnTo>
                    <a:pt x="77" y="285"/>
                  </a:lnTo>
                  <a:lnTo>
                    <a:pt x="88" y="279"/>
                  </a:lnTo>
                  <a:lnTo>
                    <a:pt x="98" y="271"/>
                  </a:lnTo>
                  <a:lnTo>
                    <a:pt x="107" y="260"/>
                  </a:lnTo>
                  <a:lnTo>
                    <a:pt x="115" y="244"/>
                  </a:lnTo>
                  <a:lnTo>
                    <a:pt x="121" y="227"/>
                  </a:lnTo>
                  <a:lnTo>
                    <a:pt x="127" y="210"/>
                  </a:lnTo>
                  <a:lnTo>
                    <a:pt x="130" y="189"/>
                  </a:lnTo>
                  <a:lnTo>
                    <a:pt x="132" y="166"/>
                  </a:lnTo>
                  <a:lnTo>
                    <a:pt x="134" y="143"/>
                  </a:lnTo>
                  <a:lnTo>
                    <a:pt x="132" y="120"/>
                  </a:lnTo>
                  <a:lnTo>
                    <a:pt x="130" y="98"/>
                  </a:lnTo>
                  <a:lnTo>
                    <a:pt x="127" y="77"/>
                  </a:lnTo>
                  <a:lnTo>
                    <a:pt x="121" y="58"/>
                  </a:lnTo>
                  <a:lnTo>
                    <a:pt x="115" y="41"/>
                  </a:lnTo>
                  <a:lnTo>
                    <a:pt x="107" y="27"/>
                  </a:lnTo>
                  <a:lnTo>
                    <a:pt x="98" y="16"/>
                  </a:lnTo>
                  <a:lnTo>
                    <a:pt x="88" y="6"/>
                  </a:lnTo>
                  <a:lnTo>
                    <a:pt x="77" y="2"/>
                  </a:lnTo>
                  <a:lnTo>
                    <a:pt x="67" y="0"/>
                  </a:lnTo>
                  <a:lnTo>
                    <a:pt x="56" y="2"/>
                  </a:lnTo>
                  <a:lnTo>
                    <a:pt x="46" y="6"/>
                  </a:lnTo>
                  <a:lnTo>
                    <a:pt x="36" y="16"/>
                  </a:lnTo>
                  <a:lnTo>
                    <a:pt x="27" y="27"/>
                  </a:lnTo>
                  <a:lnTo>
                    <a:pt x="19" y="41"/>
                  </a:lnTo>
                  <a:lnTo>
                    <a:pt x="11" y="58"/>
                  </a:lnTo>
                  <a:lnTo>
                    <a:pt x="8" y="77"/>
                  </a:lnTo>
                  <a:lnTo>
                    <a:pt x="2" y="98"/>
                  </a:lnTo>
                  <a:lnTo>
                    <a:pt x="0" y="120"/>
                  </a:lnTo>
                  <a:lnTo>
                    <a:pt x="0" y="143"/>
                  </a:lnTo>
                  <a:lnTo>
                    <a:pt x="0" y="166"/>
                  </a:lnTo>
                  <a:lnTo>
                    <a:pt x="2" y="189"/>
                  </a:lnTo>
                  <a:lnTo>
                    <a:pt x="8" y="210"/>
                  </a:lnTo>
                  <a:lnTo>
                    <a:pt x="11" y="227"/>
                  </a:lnTo>
                  <a:lnTo>
                    <a:pt x="19" y="244"/>
                  </a:lnTo>
                  <a:lnTo>
                    <a:pt x="27" y="260"/>
                  </a:lnTo>
                  <a:lnTo>
                    <a:pt x="36" y="271"/>
                  </a:lnTo>
                  <a:lnTo>
                    <a:pt x="46" y="279"/>
                  </a:lnTo>
                  <a:lnTo>
                    <a:pt x="56" y="285"/>
                  </a:lnTo>
                  <a:lnTo>
                    <a:pt x="67" y="287"/>
                  </a:lnTo>
                  <a:lnTo>
                    <a:pt x="67" y="287"/>
                  </a:lnTo>
                  <a:lnTo>
                    <a:pt x="65" y="287"/>
                  </a:lnTo>
                  <a:close/>
                </a:path>
              </a:pathLst>
            </a:custGeom>
            <a:solidFill>
              <a:srgbClr val="FBE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70" name="Freeform 82">
              <a:extLst>
                <a:ext uri="{FF2B5EF4-FFF2-40B4-BE49-F238E27FC236}">
                  <a16:creationId xmlns:a16="http://schemas.microsoft.com/office/drawing/2014/main" id="{BF927CAE-734A-413F-9E98-612DA6585B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" y="3617"/>
              <a:ext cx="134" cy="287"/>
            </a:xfrm>
            <a:custGeom>
              <a:avLst/>
              <a:gdLst>
                <a:gd name="T0" fmla="*/ 65 w 134"/>
                <a:gd name="T1" fmla="*/ 287 h 287"/>
                <a:gd name="T2" fmla="*/ 77 w 134"/>
                <a:gd name="T3" fmla="*/ 285 h 287"/>
                <a:gd name="T4" fmla="*/ 88 w 134"/>
                <a:gd name="T5" fmla="*/ 279 h 287"/>
                <a:gd name="T6" fmla="*/ 98 w 134"/>
                <a:gd name="T7" fmla="*/ 271 h 287"/>
                <a:gd name="T8" fmla="*/ 107 w 134"/>
                <a:gd name="T9" fmla="*/ 260 h 287"/>
                <a:gd name="T10" fmla="*/ 115 w 134"/>
                <a:gd name="T11" fmla="*/ 244 h 287"/>
                <a:gd name="T12" fmla="*/ 121 w 134"/>
                <a:gd name="T13" fmla="*/ 227 h 287"/>
                <a:gd name="T14" fmla="*/ 127 w 134"/>
                <a:gd name="T15" fmla="*/ 210 h 287"/>
                <a:gd name="T16" fmla="*/ 130 w 134"/>
                <a:gd name="T17" fmla="*/ 189 h 287"/>
                <a:gd name="T18" fmla="*/ 132 w 134"/>
                <a:gd name="T19" fmla="*/ 166 h 287"/>
                <a:gd name="T20" fmla="*/ 134 w 134"/>
                <a:gd name="T21" fmla="*/ 143 h 287"/>
                <a:gd name="T22" fmla="*/ 132 w 134"/>
                <a:gd name="T23" fmla="*/ 120 h 287"/>
                <a:gd name="T24" fmla="*/ 130 w 134"/>
                <a:gd name="T25" fmla="*/ 98 h 287"/>
                <a:gd name="T26" fmla="*/ 127 w 134"/>
                <a:gd name="T27" fmla="*/ 77 h 287"/>
                <a:gd name="T28" fmla="*/ 121 w 134"/>
                <a:gd name="T29" fmla="*/ 58 h 287"/>
                <a:gd name="T30" fmla="*/ 115 w 134"/>
                <a:gd name="T31" fmla="*/ 41 h 287"/>
                <a:gd name="T32" fmla="*/ 107 w 134"/>
                <a:gd name="T33" fmla="*/ 27 h 287"/>
                <a:gd name="T34" fmla="*/ 98 w 134"/>
                <a:gd name="T35" fmla="*/ 16 h 287"/>
                <a:gd name="T36" fmla="*/ 88 w 134"/>
                <a:gd name="T37" fmla="*/ 6 h 287"/>
                <a:gd name="T38" fmla="*/ 77 w 134"/>
                <a:gd name="T39" fmla="*/ 2 h 287"/>
                <a:gd name="T40" fmla="*/ 67 w 134"/>
                <a:gd name="T41" fmla="*/ 0 h 287"/>
                <a:gd name="T42" fmla="*/ 56 w 134"/>
                <a:gd name="T43" fmla="*/ 2 h 287"/>
                <a:gd name="T44" fmla="*/ 46 w 134"/>
                <a:gd name="T45" fmla="*/ 6 h 287"/>
                <a:gd name="T46" fmla="*/ 36 w 134"/>
                <a:gd name="T47" fmla="*/ 16 h 287"/>
                <a:gd name="T48" fmla="*/ 27 w 134"/>
                <a:gd name="T49" fmla="*/ 27 h 287"/>
                <a:gd name="T50" fmla="*/ 19 w 134"/>
                <a:gd name="T51" fmla="*/ 41 h 287"/>
                <a:gd name="T52" fmla="*/ 11 w 134"/>
                <a:gd name="T53" fmla="*/ 58 h 287"/>
                <a:gd name="T54" fmla="*/ 8 w 134"/>
                <a:gd name="T55" fmla="*/ 77 h 287"/>
                <a:gd name="T56" fmla="*/ 2 w 134"/>
                <a:gd name="T57" fmla="*/ 98 h 287"/>
                <a:gd name="T58" fmla="*/ 0 w 134"/>
                <a:gd name="T59" fmla="*/ 120 h 287"/>
                <a:gd name="T60" fmla="*/ 0 w 134"/>
                <a:gd name="T61" fmla="*/ 143 h 287"/>
                <a:gd name="T62" fmla="*/ 0 w 134"/>
                <a:gd name="T63" fmla="*/ 166 h 287"/>
                <a:gd name="T64" fmla="*/ 2 w 134"/>
                <a:gd name="T65" fmla="*/ 189 h 287"/>
                <a:gd name="T66" fmla="*/ 8 w 134"/>
                <a:gd name="T67" fmla="*/ 210 h 287"/>
                <a:gd name="T68" fmla="*/ 11 w 134"/>
                <a:gd name="T69" fmla="*/ 227 h 287"/>
                <a:gd name="T70" fmla="*/ 19 w 134"/>
                <a:gd name="T71" fmla="*/ 244 h 287"/>
                <a:gd name="T72" fmla="*/ 27 w 134"/>
                <a:gd name="T73" fmla="*/ 260 h 287"/>
                <a:gd name="T74" fmla="*/ 36 w 134"/>
                <a:gd name="T75" fmla="*/ 271 h 287"/>
                <a:gd name="T76" fmla="*/ 46 w 134"/>
                <a:gd name="T77" fmla="*/ 279 h 287"/>
                <a:gd name="T78" fmla="*/ 56 w 134"/>
                <a:gd name="T79" fmla="*/ 285 h 287"/>
                <a:gd name="T80" fmla="*/ 67 w 134"/>
                <a:gd name="T81" fmla="*/ 287 h 287"/>
                <a:gd name="T82" fmla="*/ 67 w 134"/>
                <a:gd name="T83" fmla="*/ 28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4" h="287">
                  <a:moveTo>
                    <a:pt x="65" y="287"/>
                  </a:moveTo>
                  <a:lnTo>
                    <a:pt x="77" y="285"/>
                  </a:lnTo>
                  <a:lnTo>
                    <a:pt x="88" y="279"/>
                  </a:lnTo>
                  <a:lnTo>
                    <a:pt x="98" y="271"/>
                  </a:lnTo>
                  <a:lnTo>
                    <a:pt x="107" y="260"/>
                  </a:lnTo>
                  <a:lnTo>
                    <a:pt x="115" y="244"/>
                  </a:lnTo>
                  <a:lnTo>
                    <a:pt x="121" y="227"/>
                  </a:lnTo>
                  <a:lnTo>
                    <a:pt x="127" y="210"/>
                  </a:lnTo>
                  <a:lnTo>
                    <a:pt x="130" y="189"/>
                  </a:lnTo>
                  <a:lnTo>
                    <a:pt x="132" y="166"/>
                  </a:lnTo>
                  <a:lnTo>
                    <a:pt x="134" y="143"/>
                  </a:lnTo>
                  <a:lnTo>
                    <a:pt x="132" y="120"/>
                  </a:lnTo>
                  <a:lnTo>
                    <a:pt x="130" y="98"/>
                  </a:lnTo>
                  <a:lnTo>
                    <a:pt x="127" y="77"/>
                  </a:lnTo>
                  <a:lnTo>
                    <a:pt x="121" y="58"/>
                  </a:lnTo>
                  <a:lnTo>
                    <a:pt x="115" y="41"/>
                  </a:lnTo>
                  <a:lnTo>
                    <a:pt x="107" y="27"/>
                  </a:lnTo>
                  <a:lnTo>
                    <a:pt x="98" y="16"/>
                  </a:lnTo>
                  <a:lnTo>
                    <a:pt x="88" y="6"/>
                  </a:lnTo>
                  <a:lnTo>
                    <a:pt x="77" y="2"/>
                  </a:lnTo>
                  <a:lnTo>
                    <a:pt x="67" y="0"/>
                  </a:lnTo>
                  <a:lnTo>
                    <a:pt x="56" y="2"/>
                  </a:lnTo>
                  <a:lnTo>
                    <a:pt x="46" y="6"/>
                  </a:lnTo>
                  <a:lnTo>
                    <a:pt x="36" y="16"/>
                  </a:lnTo>
                  <a:lnTo>
                    <a:pt x="27" y="27"/>
                  </a:lnTo>
                  <a:lnTo>
                    <a:pt x="19" y="41"/>
                  </a:lnTo>
                  <a:lnTo>
                    <a:pt x="11" y="58"/>
                  </a:lnTo>
                  <a:lnTo>
                    <a:pt x="8" y="77"/>
                  </a:lnTo>
                  <a:lnTo>
                    <a:pt x="2" y="98"/>
                  </a:lnTo>
                  <a:lnTo>
                    <a:pt x="0" y="120"/>
                  </a:lnTo>
                  <a:lnTo>
                    <a:pt x="0" y="143"/>
                  </a:lnTo>
                  <a:lnTo>
                    <a:pt x="0" y="166"/>
                  </a:lnTo>
                  <a:lnTo>
                    <a:pt x="2" y="189"/>
                  </a:lnTo>
                  <a:lnTo>
                    <a:pt x="8" y="210"/>
                  </a:lnTo>
                  <a:lnTo>
                    <a:pt x="11" y="227"/>
                  </a:lnTo>
                  <a:lnTo>
                    <a:pt x="19" y="244"/>
                  </a:lnTo>
                  <a:lnTo>
                    <a:pt x="27" y="260"/>
                  </a:lnTo>
                  <a:lnTo>
                    <a:pt x="36" y="271"/>
                  </a:lnTo>
                  <a:lnTo>
                    <a:pt x="46" y="279"/>
                  </a:lnTo>
                  <a:lnTo>
                    <a:pt x="56" y="285"/>
                  </a:lnTo>
                  <a:lnTo>
                    <a:pt x="67" y="287"/>
                  </a:lnTo>
                  <a:lnTo>
                    <a:pt x="67" y="287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71" name="Rectangle 83">
              <a:extLst>
                <a:ext uri="{FF2B5EF4-FFF2-40B4-BE49-F238E27FC236}">
                  <a16:creationId xmlns:a16="http://schemas.microsoft.com/office/drawing/2014/main" id="{B01F5EFA-9E74-4830-9F45-B5544F5F3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3" y="3688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72" name="Rectangle 84">
              <a:extLst>
                <a:ext uri="{FF2B5EF4-FFF2-40B4-BE49-F238E27FC236}">
                  <a16:creationId xmlns:a16="http://schemas.microsoft.com/office/drawing/2014/main" id="{D52573F5-8559-4963-878B-9E23FD2AA5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2" y="3688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73" name="Freeform 85">
              <a:extLst>
                <a:ext uri="{FF2B5EF4-FFF2-40B4-BE49-F238E27FC236}">
                  <a16:creationId xmlns:a16="http://schemas.microsoft.com/office/drawing/2014/main" id="{480B6E6B-9E71-4368-AF4B-66D9893048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5" y="2851"/>
              <a:ext cx="17" cy="19"/>
            </a:xfrm>
            <a:custGeom>
              <a:avLst/>
              <a:gdLst>
                <a:gd name="T0" fmla="*/ 0 w 17"/>
                <a:gd name="T1" fmla="*/ 0 h 19"/>
                <a:gd name="T2" fmla="*/ 0 w 17"/>
                <a:gd name="T3" fmla="*/ 19 h 19"/>
                <a:gd name="T4" fmla="*/ 17 w 17"/>
                <a:gd name="T5" fmla="*/ 10 h 19"/>
                <a:gd name="T6" fmla="*/ 0 w 17"/>
                <a:gd name="T7" fmla="*/ 0 h 19"/>
                <a:gd name="T8" fmla="*/ 0 w 17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9">
                  <a:moveTo>
                    <a:pt x="0" y="0"/>
                  </a:moveTo>
                  <a:lnTo>
                    <a:pt x="0" y="19"/>
                  </a:lnTo>
                  <a:lnTo>
                    <a:pt x="17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74" name="Freeform 86">
              <a:extLst>
                <a:ext uri="{FF2B5EF4-FFF2-40B4-BE49-F238E27FC236}">
                  <a16:creationId xmlns:a16="http://schemas.microsoft.com/office/drawing/2014/main" id="{4FCBD36B-5808-48D9-9C46-9F7BA55870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5" y="3066"/>
              <a:ext cx="17" cy="20"/>
            </a:xfrm>
            <a:custGeom>
              <a:avLst/>
              <a:gdLst>
                <a:gd name="T0" fmla="*/ 0 w 17"/>
                <a:gd name="T1" fmla="*/ 0 h 20"/>
                <a:gd name="T2" fmla="*/ 0 w 17"/>
                <a:gd name="T3" fmla="*/ 20 h 20"/>
                <a:gd name="T4" fmla="*/ 17 w 17"/>
                <a:gd name="T5" fmla="*/ 10 h 20"/>
                <a:gd name="T6" fmla="*/ 0 w 17"/>
                <a:gd name="T7" fmla="*/ 2 h 20"/>
                <a:gd name="T8" fmla="*/ 0 w 17"/>
                <a:gd name="T9" fmla="*/ 2 h 20"/>
                <a:gd name="T10" fmla="*/ 0 w 17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20">
                  <a:moveTo>
                    <a:pt x="0" y="0"/>
                  </a:moveTo>
                  <a:lnTo>
                    <a:pt x="0" y="20"/>
                  </a:lnTo>
                  <a:lnTo>
                    <a:pt x="17" y="1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75" name="Freeform 87">
              <a:extLst>
                <a:ext uri="{FF2B5EF4-FFF2-40B4-BE49-F238E27FC236}">
                  <a16:creationId xmlns:a16="http://schemas.microsoft.com/office/drawing/2014/main" id="{A3752D11-7EA6-44EB-8730-7A5AFA1413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6" y="3393"/>
              <a:ext cx="67" cy="228"/>
            </a:xfrm>
            <a:custGeom>
              <a:avLst/>
              <a:gdLst>
                <a:gd name="T0" fmla="*/ 0 w 67"/>
                <a:gd name="T1" fmla="*/ 32 h 228"/>
                <a:gd name="T2" fmla="*/ 0 w 67"/>
                <a:gd name="T3" fmla="*/ 27 h 228"/>
                <a:gd name="T4" fmla="*/ 2 w 67"/>
                <a:gd name="T5" fmla="*/ 23 h 228"/>
                <a:gd name="T6" fmla="*/ 4 w 67"/>
                <a:gd name="T7" fmla="*/ 17 h 228"/>
                <a:gd name="T8" fmla="*/ 6 w 67"/>
                <a:gd name="T9" fmla="*/ 13 h 228"/>
                <a:gd name="T10" fmla="*/ 10 w 67"/>
                <a:gd name="T11" fmla="*/ 9 h 228"/>
                <a:gd name="T12" fmla="*/ 13 w 67"/>
                <a:gd name="T13" fmla="*/ 6 h 228"/>
                <a:gd name="T14" fmla="*/ 19 w 67"/>
                <a:gd name="T15" fmla="*/ 4 h 228"/>
                <a:gd name="T16" fmla="*/ 23 w 67"/>
                <a:gd name="T17" fmla="*/ 2 h 228"/>
                <a:gd name="T18" fmla="*/ 29 w 67"/>
                <a:gd name="T19" fmla="*/ 0 h 228"/>
                <a:gd name="T20" fmla="*/ 35 w 67"/>
                <a:gd name="T21" fmla="*/ 0 h 228"/>
                <a:gd name="T22" fmla="*/ 38 w 67"/>
                <a:gd name="T23" fmla="*/ 0 h 228"/>
                <a:gd name="T24" fmla="*/ 44 w 67"/>
                <a:gd name="T25" fmla="*/ 2 h 228"/>
                <a:gd name="T26" fmla="*/ 50 w 67"/>
                <a:gd name="T27" fmla="*/ 4 h 228"/>
                <a:gd name="T28" fmla="*/ 54 w 67"/>
                <a:gd name="T29" fmla="*/ 6 h 228"/>
                <a:gd name="T30" fmla="*/ 58 w 67"/>
                <a:gd name="T31" fmla="*/ 9 h 228"/>
                <a:gd name="T32" fmla="*/ 61 w 67"/>
                <a:gd name="T33" fmla="*/ 13 h 228"/>
                <a:gd name="T34" fmla="*/ 63 w 67"/>
                <a:gd name="T35" fmla="*/ 17 h 228"/>
                <a:gd name="T36" fmla="*/ 65 w 67"/>
                <a:gd name="T37" fmla="*/ 23 h 228"/>
                <a:gd name="T38" fmla="*/ 67 w 67"/>
                <a:gd name="T39" fmla="*/ 27 h 228"/>
                <a:gd name="T40" fmla="*/ 67 w 67"/>
                <a:gd name="T41" fmla="*/ 32 h 228"/>
                <a:gd name="T42" fmla="*/ 67 w 67"/>
                <a:gd name="T43" fmla="*/ 194 h 228"/>
                <a:gd name="T44" fmla="*/ 67 w 67"/>
                <a:gd name="T45" fmla="*/ 199 h 228"/>
                <a:gd name="T46" fmla="*/ 65 w 67"/>
                <a:gd name="T47" fmla="*/ 205 h 228"/>
                <a:gd name="T48" fmla="*/ 63 w 67"/>
                <a:gd name="T49" fmla="*/ 209 h 228"/>
                <a:gd name="T50" fmla="*/ 61 w 67"/>
                <a:gd name="T51" fmla="*/ 215 h 228"/>
                <a:gd name="T52" fmla="*/ 58 w 67"/>
                <a:gd name="T53" fmla="*/ 219 h 228"/>
                <a:gd name="T54" fmla="*/ 54 w 67"/>
                <a:gd name="T55" fmla="*/ 221 h 228"/>
                <a:gd name="T56" fmla="*/ 50 w 67"/>
                <a:gd name="T57" fmla="*/ 224 h 228"/>
                <a:gd name="T58" fmla="*/ 44 w 67"/>
                <a:gd name="T59" fmla="*/ 226 h 228"/>
                <a:gd name="T60" fmla="*/ 38 w 67"/>
                <a:gd name="T61" fmla="*/ 228 h 228"/>
                <a:gd name="T62" fmla="*/ 35 w 67"/>
                <a:gd name="T63" fmla="*/ 228 h 228"/>
                <a:gd name="T64" fmla="*/ 29 w 67"/>
                <a:gd name="T65" fmla="*/ 228 h 228"/>
                <a:gd name="T66" fmla="*/ 23 w 67"/>
                <a:gd name="T67" fmla="*/ 226 h 228"/>
                <a:gd name="T68" fmla="*/ 19 w 67"/>
                <a:gd name="T69" fmla="*/ 224 h 228"/>
                <a:gd name="T70" fmla="*/ 13 w 67"/>
                <a:gd name="T71" fmla="*/ 221 h 228"/>
                <a:gd name="T72" fmla="*/ 10 w 67"/>
                <a:gd name="T73" fmla="*/ 219 h 228"/>
                <a:gd name="T74" fmla="*/ 6 w 67"/>
                <a:gd name="T75" fmla="*/ 215 h 228"/>
                <a:gd name="T76" fmla="*/ 4 w 67"/>
                <a:gd name="T77" fmla="*/ 209 h 228"/>
                <a:gd name="T78" fmla="*/ 2 w 67"/>
                <a:gd name="T79" fmla="*/ 205 h 228"/>
                <a:gd name="T80" fmla="*/ 0 w 67"/>
                <a:gd name="T81" fmla="*/ 199 h 228"/>
                <a:gd name="T82" fmla="*/ 0 w 67"/>
                <a:gd name="T83" fmla="*/ 194 h 228"/>
                <a:gd name="T84" fmla="*/ 0 w 67"/>
                <a:gd name="T85" fmla="*/ 32 h 228"/>
                <a:gd name="T86" fmla="*/ 0 w 67"/>
                <a:gd name="T87" fmla="*/ 3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7" h="228">
                  <a:moveTo>
                    <a:pt x="0" y="32"/>
                  </a:moveTo>
                  <a:lnTo>
                    <a:pt x="0" y="27"/>
                  </a:lnTo>
                  <a:lnTo>
                    <a:pt x="2" y="23"/>
                  </a:lnTo>
                  <a:lnTo>
                    <a:pt x="4" y="17"/>
                  </a:lnTo>
                  <a:lnTo>
                    <a:pt x="6" y="13"/>
                  </a:lnTo>
                  <a:lnTo>
                    <a:pt x="10" y="9"/>
                  </a:lnTo>
                  <a:lnTo>
                    <a:pt x="13" y="6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50" y="4"/>
                  </a:lnTo>
                  <a:lnTo>
                    <a:pt x="54" y="6"/>
                  </a:lnTo>
                  <a:lnTo>
                    <a:pt x="58" y="9"/>
                  </a:lnTo>
                  <a:lnTo>
                    <a:pt x="61" y="13"/>
                  </a:lnTo>
                  <a:lnTo>
                    <a:pt x="63" y="17"/>
                  </a:lnTo>
                  <a:lnTo>
                    <a:pt x="65" y="23"/>
                  </a:lnTo>
                  <a:lnTo>
                    <a:pt x="67" y="27"/>
                  </a:lnTo>
                  <a:lnTo>
                    <a:pt x="67" y="32"/>
                  </a:lnTo>
                  <a:lnTo>
                    <a:pt x="67" y="194"/>
                  </a:lnTo>
                  <a:lnTo>
                    <a:pt x="67" y="199"/>
                  </a:lnTo>
                  <a:lnTo>
                    <a:pt x="65" y="205"/>
                  </a:lnTo>
                  <a:lnTo>
                    <a:pt x="63" y="209"/>
                  </a:lnTo>
                  <a:lnTo>
                    <a:pt x="61" y="215"/>
                  </a:lnTo>
                  <a:lnTo>
                    <a:pt x="58" y="219"/>
                  </a:lnTo>
                  <a:lnTo>
                    <a:pt x="54" y="221"/>
                  </a:lnTo>
                  <a:lnTo>
                    <a:pt x="50" y="224"/>
                  </a:lnTo>
                  <a:lnTo>
                    <a:pt x="44" y="226"/>
                  </a:lnTo>
                  <a:lnTo>
                    <a:pt x="38" y="228"/>
                  </a:lnTo>
                  <a:lnTo>
                    <a:pt x="35" y="228"/>
                  </a:lnTo>
                  <a:lnTo>
                    <a:pt x="29" y="228"/>
                  </a:lnTo>
                  <a:lnTo>
                    <a:pt x="23" y="226"/>
                  </a:lnTo>
                  <a:lnTo>
                    <a:pt x="19" y="224"/>
                  </a:lnTo>
                  <a:lnTo>
                    <a:pt x="13" y="221"/>
                  </a:lnTo>
                  <a:lnTo>
                    <a:pt x="10" y="219"/>
                  </a:lnTo>
                  <a:lnTo>
                    <a:pt x="6" y="215"/>
                  </a:lnTo>
                  <a:lnTo>
                    <a:pt x="4" y="209"/>
                  </a:lnTo>
                  <a:lnTo>
                    <a:pt x="2" y="205"/>
                  </a:lnTo>
                  <a:lnTo>
                    <a:pt x="0" y="199"/>
                  </a:lnTo>
                  <a:lnTo>
                    <a:pt x="0" y="194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76" name="Freeform 88">
              <a:extLst>
                <a:ext uri="{FF2B5EF4-FFF2-40B4-BE49-F238E27FC236}">
                  <a16:creationId xmlns:a16="http://schemas.microsoft.com/office/drawing/2014/main" id="{917F7473-43DC-4D87-944A-32490B258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6" y="3393"/>
              <a:ext cx="67" cy="228"/>
            </a:xfrm>
            <a:custGeom>
              <a:avLst/>
              <a:gdLst>
                <a:gd name="T0" fmla="*/ 0 w 67"/>
                <a:gd name="T1" fmla="*/ 32 h 228"/>
                <a:gd name="T2" fmla="*/ 0 w 67"/>
                <a:gd name="T3" fmla="*/ 27 h 228"/>
                <a:gd name="T4" fmla="*/ 2 w 67"/>
                <a:gd name="T5" fmla="*/ 23 h 228"/>
                <a:gd name="T6" fmla="*/ 4 w 67"/>
                <a:gd name="T7" fmla="*/ 17 h 228"/>
                <a:gd name="T8" fmla="*/ 6 w 67"/>
                <a:gd name="T9" fmla="*/ 13 h 228"/>
                <a:gd name="T10" fmla="*/ 10 w 67"/>
                <a:gd name="T11" fmla="*/ 9 h 228"/>
                <a:gd name="T12" fmla="*/ 13 w 67"/>
                <a:gd name="T13" fmla="*/ 6 h 228"/>
                <a:gd name="T14" fmla="*/ 19 w 67"/>
                <a:gd name="T15" fmla="*/ 4 h 228"/>
                <a:gd name="T16" fmla="*/ 23 w 67"/>
                <a:gd name="T17" fmla="*/ 2 h 228"/>
                <a:gd name="T18" fmla="*/ 29 w 67"/>
                <a:gd name="T19" fmla="*/ 0 h 228"/>
                <a:gd name="T20" fmla="*/ 35 w 67"/>
                <a:gd name="T21" fmla="*/ 0 h 228"/>
                <a:gd name="T22" fmla="*/ 38 w 67"/>
                <a:gd name="T23" fmla="*/ 0 h 228"/>
                <a:gd name="T24" fmla="*/ 44 w 67"/>
                <a:gd name="T25" fmla="*/ 2 h 228"/>
                <a:gd name="T26" fmla="*/ 50 w 67"/>
                <a:gd name="T27" fmla="*/ 4 h 228"/>
                <a:gd name="T28" fmla="*/ 54 w 67"/>
                <a:gd name="T29" fmla="*/ 6 h 228"/>
                <a:gd name="T30" fmla="*/ 58 w 67"/>
                <a:gd name="T31" fmla="*/ 9 h 228"/>
                <a:gd name="T32" fmla="*/ 61 w 67"/>
                <a:gd name="T33" fmla="*/ 13 h 228"/>
                <a:gd name="T34" fmla="*/ 63 w 67"/>
                <a:gd name="T35" fmla="*/ 17 h 228"/>
                <a:gd name="T36" fmla="*/ 65 w 67"/>
                <a:gd name="T37" fmla="*/ 23 h 228"/>
                <a:gd name="T38" fmla="*/ 67 w 67"/>
                <a:gd name="T39" fmla="*/ 27 h 228"/>
                <a:gd name="T40" fmla="*/ 67 w 67"/>
                <a:gd name="T41" fmla="*/ 32 h 228"/>
                <a:gd name="T42" fmla="*/ 67 w 67"/>
                <a:gd name="T43" fmla="*/ 194 h 228"/>
                <a:gd name="T44" fmla="*/ 67 w 67"/>
                <a:gd name="T45" fmla="*/ 199 h 228"/>
                <a:gd name="T46" fmla="*/ 65 w 67"/>
                <a:gd name="T47" fmla="*/ 205 h 228"/>
                <a:gd name="T48" fmla="*/ 63 w 67"/>
                <a:gd name="T49" fmla="*/ 209 h 228"/>
                <a:gd name="T50" fmla="*/ 61 w 67"/>
                <a:gd name="T51" fmla="*/ 215 h 228"/>
                <a:gd name="T52" fmla="*/ 58 w 67"/>
                <a:gd name="T53" fmla="*/ 219 h 228"/>
                <a:gd name="T54" fmla="*/ 54 w 67"/>
                <a:gd name="T55" fmla="*/ 221 h 228"/>
                <a:gd name="T56" fmla="*/ 50 w 67"/>
                <a:gd name="T57" fmla="*/ 224 h 228"/>
                <a:gd name="T58" fmla="*/ 44 w 67"/>
                <a:gd name="T59" fmla="*/ 226 h 228"/>
                <a:gd name="T60" fmla="*/ 38 w 67"/>
                <a:gd name="T61" fmla="*/ 228 h 228"/>
                <a:gd name="T62" fmla="*/ 35 w 67"/>
                <a:gd name="T63" fmla="*/ 228 h 228"/>
                <a:gd name="T64" fmla="*/ 29 w 67"/>
                <a:gd name="T65" fmla="*/ 228 h 228"/>
                <a:gd name="T66" fmla="*/ 23 w 67"/>
                <a:gd name="T67" fmla="*/ 226 h 228"/>
                <a:gd name="T68" fmla="*/ 19 w 67"/>
                <a:gd name="T69" fmla="*/ 224 h 228"/>
                <a:gd name="T70" fmla="*/ 13 w 67"/>
                <a:gd name="T71" fmla="*/ 221 h 228"/>
                <a:gd name="T72" fmla="*/ 10 w 67"/>
                <a:gd name="T73" fmla="*/ 219 h 228"/>
                <a:gd name="T74" fmla="*/ 6 w 67"/>
                <a:gd name="T75" fmla="*/ 215 h 228"/>
                <a:gd name="T76" fmla="*/ 4 w 67"/>
                <a:gd name="T77" fmla="*/ 209 h 228"/>
                <a:gd name="T78" fmla="*/ 2 w 67"/>
                <a:gd name="T79" fmla="*/ 205 h 228"/>
                <a:gd name="T80" fmla="*/ 0 w 67"/>
                <a:gd name="T81" fmla="*/ 199 h 228"/>
                <a:gd name="T82" fmla="*/ 0 w 67"/>
                <a:gd name="T83" fmla="*/ 194 h 228"/>
                <a:gd name="T84" fmla="*/ 0 w 67"/>
                <a:gd name="T85" fmla="*/ 32 h 228"/>
                <a:gd name="T86" fmla="*/ 0 w 67"/>
                <a:gd name="T87" fmla="*/ 3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7" h="228">
                  <a:moveTo>
                    <a:pt x="0" y="32"/>
                  </a:moveTo>
                  <a:lnTo>
                    <a:pt x="0" y="27"/>
                  </a:lnTo>
                  <a:lnTo>
                    <a:pt x="2" y="23"/>
                  </a:lnTo>
                  <a:lnTo>
                    <a:pt x="4" y="17"/>
                  </a:lnTo>
                  <a:lnTo>
                    <a:pt x="6" y="13"/>
                  </a:lnTo>
                  <a:lnTo>
                    <a:pt x="10" y="9"/>
                  </a:lnTo>
                  <a:lnTo>
                    <a:pt x="13" y="6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50" y="4"/>
                  </a:lnTo>
                  <a:lnTo>
                    <a:pt x="54" y="6"/>
                  </a:lnTo>
                  <a:lnTo>
                    <a:pt x="58" y="9"/>
                  </a:lnTo>
                  <a:lnTo>
                    <a:pt x="61" y="13"/>
                  </a:lnTo>
                  <a:lnTo>
                    <a:pt x="63" y="17"/>
                  </a:lnTo>
                  <a:lnTo>
                    <a:pt x="65" y="23"/>
                  </a:lnTo>
                  <a:lnTo>
                    <a:pt x="67" y="27"/>
                  </a:lnTo>
                  <a:lnTo>
                    <a:pt x="67" y="32"/>
                  </a:lnTo>
                  <a:lnTo>
                    <a:pt x="67" y="194"/>
                  </a:lnTo>
                  <a:lnTo>
                    <a:pt x="67" y="199"/>
                  </a:lnTo>
                  <a:lnTo>
                    <a:pt x="65" y="205"/>
                  </a:lnTo>
                  <a:lnTo>
                    <a:pt x="63" y="209"/>
                  </a:lnTo>
                  <a:lnTo>
                    <a:pt x="61" y="215"/>
                  </a:lnTo>
                  <a:lnTo>
                    <a:pt x="58" y="219"/>
                  </a:lnTo>
                  <a:lnTo>
                    <a:pt x="54" y="221"/>
                  </a:lnTo>
                  <a:lnTo>
                    <a:pt x="50" y="224"/>
                  </a:lnTo>
                  <a:lnTo>
                    <a:pt x="44" y="226"/>
                  </a:lnTo>
                  <a:lnTo>
                    <a:pt x="38" y="228"/>
                  </a:lnTo>
                  <a:lnTo>
                    <a:pt x="35" y="228"/>
                  </a:lnTo>
                  <a:lnTo>
                    <a:pt x="29" y="228"/>
                  </a:lnTo>
                  <a:lnTo>
                    <a:pt x="23" y="226"/>
                  </a:lnTo>
                  <a:lnTo>
                    <a:pt x="19" y="224"/>
                  </a:lnTo>
                  <a:lnTo>
                    <a:pt x="13" y="221"/>
                  </a:lnTo>
                  <a:lnTo>
                    <a:pt x="10" y="219"/>
                  </a:lnTo>
                  <a:lnTo>
                    <a:pt x="6" y="215"/>
                  </a:lnTo>
                  <a:lnTo>
                    <a:pt x="4" y="209"/>
                  </a:lnTo>
                  <a:lnTo>
                    <a:pt x="2" y="205"/>
                  </a:lnTo>
                  <a:lnTo>
                    <a:pt x="0" y="199"/>
                  </a:lnTo>
                  <a:lnTo>
                    <a:pt x="0" y="194"/>
                  </a:lnTo>
                  <a:lnTo>
                    <a:pt x="0" y="32"/>
                  </a:lnTo>
                  <a:lnTo>
                    <a:pt x="0" y="32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77" name="Freeform 89">
              <a:extLst>
                <a:ext uri="{FF2B5EF4-FFF2-40B4-BE49-F238E27FC236}">
                  <a16:creationId xmlns:a16="http://schemas.microsoft.com/office/drawing/2014/main" id="{F8634CF8-1F1E-4B5B-A634-01BE92EED7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9" y="3374"/>
              <a:ext cx="67" cy="228"/>
            </a:xfrm>
            <a:custGeom>
              <a:avLst/>
              <a:gdLst>
                <a:gd name="T0" fmla="*/ 0 w 67"/>
                <a:gd name="T1" fmla="*/ 32 h 228"/>
                <a:gd name="T2" fmla="*/ 2 w 67"/>
                <a:gd name="T3" fmla="*/ 26 h 228"/>
                <a:gd name="T4" fmla="*/ 2 w 67"/>
                <a:gd name="T5" fmla="*/ 23 h 228"/>
                <a:gd name="T6" fmla="*/ 3 w 67"/>
                <a:gd name="T7" fmla="*/ 17 h 228"/>
                <a:gd name="T8" fmla="*/ 7 w 67"/>
                <a:gd name="T9" fmla="*/ 13 h 228"/>
                <a:gd name="T10" fmla="*/ 11 w 67"/>
                <a:gd name="T11" fmla="*/ 9 h 228"/>
                <a:gd name="T12" fmla="*/ 15 w 67"/>
                <a:gd name="T13" fmla="*/ 5 h 228"/>
                <a:gd name="T14" fmla="*/ 19 w 67"/>
                <a:gd name="T15" fmla="*/ 3 h 228"/>
                <a:gd name="T16" fmla="*/ 23 w 67"/>
                <a:gd name="T17" fmla="*/ 1 h 228"/>
                <a:gd name="T18" fmla="*/ 28 w 67"/>
                <a:gd name="T19" fmla="*/ 0 h 228"/>
                <a:gd name="T20" fmla="*/ 34 w 67"/>
                <a:gd name="T21" fmla="*/ 0 h 228"/>
                <a:gd name="T22" fmla="*/ 40 w 67"/>
                <a:gd name="T23" fmla="*/ 0 h 228"/>
                <a:gd name="T24" fmla="*/ 44 w 67"/>
                <a:gd name="T25" fmla="*/ 1 h 228"/>
                <a:gd name="T26" fmla="*/ 50 w 67"/>
                <a:gd name="T27" fmla="*/ 3 h 228"/>
                <a:gd name="T28" fmla="*/ 53 w 67"/>
                <a:gd name="T29" fmla="*/ 5 h 228"/>
                <a:gd name="T30" fmla="*/ 57 w 67"/>
                <a:gd name="T31" fmla="*/ 9 h 228"/>
                <a:gd name="T32" fmla="*/ 61 w 67"/>
                <a:gd name="T33" fmla="*/ 13 h 228"/>
                <a:gd name="T34" fmla="*/ 65 w 67"/>
                <a:gd name="T35" fmla="*/ 17 h 228"/>
                <a:gd name="T36" fmla="*/ 67 w 67"/>
                <a:gd name="T37" fmla="*/ 23 h 228"/>
                <a:gd name="T38" fmla="*/ 67 w 67"/>
                <a:gd name="T39" fmla="*/ 26 h 228"/>
                <a:gd name="T40" fmla="*/ 67 w 67"/>
                <a:gd name="T41" fmla="*/ 32 h 228"/>
                <a:gd name="T42" fmla="*/ 67 w 67"/>
                <a:gd name="T43" fmla="*/ 194 h 228"/>
                <a:gd name="T44" fmla="*/ 67 w 67"/>
                <a:gd name="T45" fmla="*/ 199 h 228"/>
                <a:gd name="T46" fmla="*/ 67 w 67"/>
                <a:gd name="T47" fmla="*/ 205 h 228"/>
                <a:gd name="T48" fmla="*/ 65 w 67"/>
                <a:gd name="T49" fmla="*/ 209 h 228"/>
                <a:gd name="T50" fmla="*/ 61 w 67"/>
                <a:gd name="T51" fmla="*/ 215 h 228"/>
                <a:gd name="T52" fmla="*/ 57 w 67"/>
                <a:gd name="T53" fmla="*/ 218 h 228"/>
                <a:gd name="T54" fmla="*/ 53 w 67"/>
                <a:gd name="T55" fmla="*/ 222 h 228"/>
                <a:gd name="T56" fmla="*/ 50 w 67"/>
                <a:gd name="T57" fmla="*/ 224 h 228"/>
                <a:gd name="T58" fmla="*/ 44 w 67"/>
                <a:gd name="T59" fmla="*/ 226 h 228"/>
                <a:gd name="T60" fmla="*/ 40 w 67"/>
                <a:gd name="T61" fmla="*/ 228 h 228"/>
                <a:gd name="T62" fmla="*/ 34 w 67"/>
                <a:gd name="T63" fmla="*/ 228 h 228"/>
                <a:gd name="T64" fmla="*/ 28 w 67"/>
                <a:gd name="T65" fmla="*/ 228 h 228"/>
                <a:gd name="T66" fmla="*/ 23 w 67"/>
                <a:gd name="T67" fmla="*/ 226 h 228"/>
                <a:gd name="T68" fmla="*/ 19 w 67"/>
                <a:gd name="T69" fmla="*/ 224 h 228"/>
                <a:gd name="T70" fmla="*/ 15 w 67"/>
                <a:gd name="T71" fmla="*/ 222 h 228"/>
                <a:gd name="T72" fmla="*/ 11 w 67"/>
                <a:gd name="T73" fmla="*/ 218 h 228"/>
                <a:gd name="T74" fmla="*/ 7 w 67"/>
                <a:gd name="T75" fmla="*/ 215 h 228"/>
                <a:gd name="T76" fmla="*/ 3 w 67"/>
                <a:gd name="T77" fmla="*/ 209 h 228"/>
                <a:gd name="T78" fmla="*/ 2 w 67"/>
                <a:gd name="T79" fmla="*/ 205 h 228"/>
                <a:gd name="T80" fmla="*/ 2 w 67"/>
                <a:gd name="T81" fmla="*/ 199 h 228"/>
                <a:gd name="T82" fmla="*/ 0 w 67"/>
                <a:gd name="T83" fmla="*/ 194 h 228"/>
                <a:gd name="T84" fmla="*/ 0 w 67"/>
                <a:gd name="T85" fmla="*/ 32 h 228"/>
                <a:gd name="T86" fmla="*/ 0 w 67"/>
                <a:gd name="T87" fmla="*/ 3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7" h="228">
                  <a:moveTo>
                    <a:pt x="0" y="32"/>
                  </a:moveTo>
                  <a:lnTo>
                    <a:pt x="2" y="26"/>
                  </a:lnTo>
                  <a:lnTo>
                    <a:pt x="2" y="23"/>
                  </a:lnTo>
                  <a:lnTo>
                    <a:pt x="3" y="17"/>
                  </a:lnTo>
                  <a:lnTo>
                    <a:pt x="7" y="13"/>
                  </a:lnTo>
                  <a:lnTo>
                    <a:pt x="11" y="9"/>
                  </a:lnTo>
                  <a:lnTo>
                    <a:pt x="15" y="5"/>
                  </a:lnTo>
                  <a:lnTo>
                    <a:pt x="19" y="3"/>
                  </a:lnTo>
                  <a:lnTo>
                    <a:pt x="23" y="1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40" y="0"/>
                  </a:lnTo>
                  <a:lnTo>
                    <a:pt x="44" y="1"/>
                  </a:lnTo>
                  <a:lnTo>
                    <a:pt x="50" y="3"/>
                  </a:lnTo>
                  <a:lnTo>
                    <a:pt x="53" y="5"/>
                  </a:lnTo>
                  <a:lnTo>
                    <a:pt x="57" y="9"/>
                  </a:lnTo>
                  <a:lnTo>
                    <a:pt x="61" y="13"/>
                  </a:lnTo>
                  <a:lnTo>
                    <a:pt x="65" y="17"/>
                  </a:lnTo>
                  <a:lnTo>
                    <a:pt x="67" y="23"/>
                  </a:lnTo>
                  <a:lnTo>
                    <a:pt x="67" y="26"/>
                  </a:lnTo>
                  <a:lnTo>
                    <a:pt x="67" y="32"/>
                  </a:lnTo>
                  <a:lnTo>
                    <a:pt x="67" y="194"/>
                  </a:lnTo>
                  <a:lnTo>
                    <a:pt x="67" y="199"/>
                  </a:lnTo>
                  <a:lnTo>
                    <a:pt x="67" y="205"/>
                  </a:lnTo>
                  <a:lnTo>
                    <a:pt x="65" y="209"/>
                  </a:lnTo>
                  <a:lnTo>
                    <a:pt x="61" y="215"/>
                  </a:lnTo>
                  <a:lnTo>
                    <a:pt x="57" y="218"/>
                  </a:lnTo>
                  <a:lnTo>
                    <a:pt x="53" y="222"/>
                  </a:lnTo>
                  <a:lnTo>
                    <a:pt x="50" y="224"/>
                  </a:lnTo>
                  <a:lnTo>
                    <a:pt x="44" y="226"/>
                  </a:lnTo>
                  <a:lnTo>
                    <a:pt x="40" y="228"/>
                  </a:lnTo>
                  <a:lnTo>
                    <a:pt x="34" y="228"/>
                  </a:lnTo>
                  <a:lnTo>
                    <a:pt x="28" y="228"/>
                  </a:lnTo>
                  <a:lnTo>
                    <a:pt x="23" y="226"/>
                  </a:lnTo>
                  <a:lnTo>
                    <a:pt x="19" y="224"/>
                  </a:lnTo>
                  <a:lnTo>
                    <a:pt x="15" y="222"/>
                  </a:lnTo>
                  <a:lnTo>
                    <a:pt x="11" y="218"/>
                  </a:lnTo>
                  <a:lnTo>
                    <a:pt x="7" y="215"/>
                  </a:lnTo>
                  <a:lnTo>
                    <a:pt x="3" y="209"/>
                  </a:lnTo>
                  <a:lnTo>
                    <a:pt x="2" y="205"/>
                  </a:lnTo>
                  <a:lnTo>
                    <a:pt x="2" y="199"/>
                  </a:lnTo>
                  <a:lnTo>
                    <a:pt x="0" y="194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78" name="Freeform 90">
              <a:extLst>
                <a:ext uri="{FF2B5EF4-FFF2-40B4-BE49-F238E27FC236}">
                  <a16:creationId xmlns:a16="http://schemas.microsoft.com/office/drawing/2014/main" id="{34A6F78D-1B4A-4585-B8DA-A107B99CB2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9" y="3374"/>
              <a:ext cx="67" cy="228"/>
            </a:xfrm>
            <a:custGeom>
              <a:avLst/>
              <a:gdLst>
                <a:gd name="T0" fmla="*/ 0 w 67"/>
                <a:gd name="T1" fmla="*/ 32 h 228"/>
                <a:gd name="T2" fmla="*/ 2 w 67"/>
                <a:gd name="T3" fmla="*/ 26 h 228"/>
                <a:gd name="T4" fmla="*/ 2 w 67"/>
                <a:gd name="T5" fmla="*/ 23 h 228"/>
                <a:gd name="T6" fmla="*/ 3 w 67"/>
                <a:gd name="T7" fmla="*/ 17 h 228"/>
                <a:gd name="T8" fmla="*/ 7 w 67"/>
                <a:gd name="T9" fmla="*/ 13 h 228"/>
                <a:gd name="T10" fmla="*/ 11 w 67"/>
                <a:gd name="T11" fmla="*/ 9 h 228"/>
                <a:gd name="T12" fmla="*/ 15 w 67"/>
                <a:gd name="T13" fmla="*/ 5 h 228"/>
                <a:gd name="T14" fmla="*/ 19 w 67"/>
                <a:gd name="T15" fmla="*/ 3 h 228"/>
                <a:gd name="T16" fmla="*/ 23 w 67"/>
                <a:gd name="T17" fmla="*/ 1 h 228"/>
                <a:gd name="T18" fmla="*/ 28 w 67"/>
                <a:gd name="T19" fmla="*/ 0 h 228"/>
                <a:gd name="T20" fmla="*/ 34 w 67"/>
                <a:gd name="T21" fmla="*/ 0 h 228"/>
                <a:gd name="T22" fmla="*/ 40 w 67"/>
                <a:gd name="T23" fmla="*/ 0 h 228"/>
                <a:gd name="T24" fmla="*/ 44 w 67"/>
                <a:gd name="T25" fmla="*/ 1 h 228"/>
                <a:gd name="T26" fmla="*/ 50 w 67"/>
                <a:gd name="T27" fmla="*/ 3 h 228"/>
                <a:gd name="T28" fmla="*/ 53 w 67"/>
                <a:gd name="T29" fmla="*/ 5 h 228"/>
                <a:gd name="T30" fmla="*/ 57 w 67"/>
                <a:gd name="T31" fmla="*/ 9 h 228"/>
                <a:gd name="T32" fmla="*/ 61 w 67"/>
                <a:gd name="T33" fmla="*/ 13 h 228"/>
                <a:gd name="T34" fmla="*/ 65 w 67"/>
                <a:gd name="T35" fmla="*/ 17 h 228"/>
                <a:gd name="T36" fmla="*/ 67 w 67"/>
                <a:gd name="T37" fmla="*/ 23 h 228"/>
                <a:gd name="T38" fmla="*/ 67 w 67"/>
                <a:gd name="T39" fmla="*/ 26 h 228"/>
                <a:gd name="T40" fmla="*/ 67 w 67"/>
                <a:gd name="T41" fmla="*/ 32 h 228"/>
                <a:gd name="T42" fmla="*/ 67 w 67"/>
                <a:gd name="T43" fmla="*/ 194 h 228"/>
                <a:gd name="T44" fmla="*/ 67 w 67"/>
                <a:gd name="T45" fmla="*/ 199 h 228"/>
                <a:gd name="T46" fmla="*/ 67 w 67"/>
                <a:gd name="T47" fmla="*/ 205 h 228"/>
                <a:gd name="T48" fmla="*/ 65 w 67"/>
                <a:gd name="T49" fmla="*/ 209 h 228"/>
                <a:gd name="T50" fmla="*/ 61 w 67"/>
                <a:gd name="T51" fmla="*/ 215 h 228"/>
                <a:gd name="T52" fmla="*/ 57 w 67"/>
                <a:gd name="T53" fmla="*/ 218 h 228"/>
                <a:gd name="T54" fmla="*/ 53 w 67"/>
                <a:gd name="T55" fmla="*/ 222 h 228"/>
                <a:gd name="T56" fmla="*/ 50 w 67"/>
                <a:gd name="T57" fmla="*/ 224 h 228"/>
                <a:gd name="T58" fmla="*/ 44 w 67"/>
                <a:gd name="T59" fmla="*/ 226 h 228"/>
                <a:gd name="T60" fmla="*/ 40 w 67"/>
                <a:gd name="T61" fmla="*/ 228 h 228"/>
                <a:gd name="T62" fmla="*/ 34 w 67"/>
                <a:gd name="T63" fmla="*/ 228 h 228"/>
                <a:gd name="T64" fmla="*/ 28 w 67"/>
                <a:gd name="T65" fmla="*/ 228 h 228"/>
                <a:gd name="T66" fmla="*/ 23 w 67"/>
                <a:gd name="T67" fmla="*/ 226 h 228"/>
                <a:gd name="T68" fmla="*/ 19 w 67"/>
                <a:gd name="T69" fmla="*/ 224 h 228"/>
                <a:gd name="T70" fmla="*/ 15 w 67"/>
                <a:gd name="T71" fmla="*/ 222 h 228"/>
                <a:gd name="T72" fmla="*/ 11 w 67"/>
                <a:gd name="T73" fmla="*/ 218 h 228"/>
                <a:gd name="T74" fmla="*/ 7 w 67"/>
                <a:gd name="T75" fmla="*/ 215 h 228"/>
                <a:gd name="T76" fmla="*/ 3 w 67"/>
                <a:gd name="T77" fmla="*/ 209 h 228"/>
                <a:gd name="T78" fmla="*/ 2 w 67"/>
                <a:gd name="T79" fmla="*/ 205 h 228"/>
                <a:gd name="T80" fmla="*/ 2 w 67"/>
                <a:gd name="T81" fmla="*/ 199 h 228"/>
                <a:gd name="T82" fmla="*/ 0 w 67"/>
                <a:gd name="T83" fmla="*/ 194 h 228"/>
                <a:gd name="T84" fmla="*/ 0 w 67"/>
                <a:gd name="T85" fmla="*/ 32 h 228"/>
                <a:gd name="T86" fmla="*/ 0 w 67"/>
                <a:gd name="T87" fmla="*/ 3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7" h="228">
                  <a:moveTo>
                    <a:pt x="0" y="32"/>
                  </a:moveTo>
                  <a:lnTo>
                    <a:pt x="2" y="26"/>
                  </a:lnTo>
                  <a:lnTo>
                    <a:pt x="2" y="23"/>
                  </a:lnTo>
                  <a:lnTo>
                    <a:pt x="3" y="17"/>
                  </a:lnTo>
                  <a:lnTo>
                    <a:pt x="7" y="13"/>
                  </a:lnTo>
                  <a:lnTo>
                    <a:pt x="11" y="9"/>
                  </a:lnTo>
                  <a:lnTo>
                    <a:pt x="15" y="5"/>
                  </a:lnTo>
                  <a:lnTo>
                    <a:pt x="19" y="3"/>
                  </a:lnTo>
                  <a:lnTo>
                    <a:pt x="23" y="1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40" y="0"/>
                  </a:lnTo>
                  <a:lnTo>
                    <a:pt x="44" y="1"/>
                  </a:lnTo>
                  <a:lnTo>
                    <a:pt x="50" y="3"/>
                  </a:lnTo>
                  <a:lnTo>
                    <a:pt x="53" y="5"/>
                  </a:lnTo>
                  <a:lnTo>
                    <a:pt x="57" y="9"/>
                  </a:lnTo>
                  <a:lnTo>
                    <a:pt x="61" y="13"/>
                  </a:lnTo>
                  <a:lnTo>
                    <a:pt x="65" y="17"/>
                  </a:lnTo>
                  <a:lnTo>
                    <a:pt x="67" y="23"/>
                  </a:lnTo>
                  <a:lnTo>
                    <a:pt x="67" y="26"/>
                  </a:lnTo>
                  <a:lnTo>
                    <a:pt x="67" y="32"/>
                  </a:lnTo>
                  <a:lnTo>
                    <a:pt x="67" y="194"/>
                  </a:lnTo>
                  <a:lnTo>
                    <a:pt x="67" y="199"/>
                  </a:lnTo>
                  <a:lnTo>
                    <a:pt x="67" y="205"/>
                  </a:lnTo>
                  <a:lnTo>
                    <a:pt x="65" y="209"/>
                  </a:lnTo>
                  <a:lnTo>
                    <a:pt x="61" y="215"/>
                  </a:lnTo>
                  <a:lnTo>
                    <a:pt x="57" y="218"/>
                  </a:lnTo>
                  <a:lnTo>
                    <a:pt x="53" y="222"/>
                  </a:lnTo>
                  <a:lnTo>
                    <a:pt x="50" y="224"/>
                  </a:lnTo>
                  <a:lnTo>
                    <a:pt x="44" y="226"/>
                  </a:lnTo>
                  <a:lnTo>
                    <a:pt x="40" y="228"/>
                  </a:lnTo>
                  <a:lnTo>
                    <a:pt x="34" y="228"/>
                  </a:lnTo>
                  <a:lnTo>
                    <a:pt x="28" y="228"/>
                  </a:lnTo>
                  <a:lnTo>
                    <a:pt x="23" y="226"/>
                  </a:lnTo>
                  <a:lnTo>
                    <a:pt x="19" y="224"/>
                  </a:lnTo>
                  <a:lnTo>
                    <a:pt x="15" y="222"/>
                  </a:lnTo>
                  <a:lnTo>
                    <a:pt x="11" y="218"/>
                  </a:lnTo>
                  <a:lnTo>
                    <a:pt x="7" y="215"/>
                  </a:lnTo>
                  <a:lnTo>
                    <a:pt x="3" y="209"/>
                  </a:lnTo>
                  <a:lnTo>
                    <a:pt x="2" y="205"/>
                  </a:lnTo>
                  <a:lnTo>
                    <a:pt x="2" y="199"/>
                  </a:lnTo>
                  <a:lnTo>
                    <a:pt x="0" y="194"/>
                  </a:lnTo>
                  <a:lnTo>
                    <a:pt x="0" y="32"/>
                  </a:lnTo>
                  <a:lnTo>
                    <a:pt x="0" y="32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79" name="Rectangle 91">
              <a:extLst>
                <a:ext uri="{FF2B5EF4-FFF2-40B4-BE49-F238E27FC236}">
                  <a16:creationId xmlns:a16="http://schemas.microsoft.com/office/drawing/2014/main" id="{A57CC043-8A50-4975-ACB9-0954558226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2" y="3383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0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80" name="Rectangle 92">
              <a:extLst>
                <a:ext uri="{FF2B5EF4-FFF2-40B4-BE49-F238E27FC236}">
                  <a16:creationId xmlns:a16="http://schemas.microsoft.com/office/drawing/2014/main" id="{D74191B6-5503-45BE-BAE0-B0AA5E1DB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0" y="2945"/>
              <a:ext cx="25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A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81" name="Rectangle 93">
              <a:extLst>
                <a:ext uri="{FF2B5EF4-FFF2-40B4-BE49-F238E27FC236}">
                  <a16:creationId xmlns:a16="http://schemas.microsoft.com/office/drawing/2014/main" id="{599A1B93-510E-4F5F-8B26-86DEC2438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2945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d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82" name="Rectangle 94">
              <a:extLst>
                <a:ext uri="{FF2B5EF4-FFF2-40B4-BE49-F238E27FC236}">
                  <a16:creationId xmlns:a16="http://schemas.microsoft.com/office/drawing/2014/main" id="{7097416C-81C2-4222-B4F4-455308929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5" y="2945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d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83" name="Rectangle 95">
              <a:extLst>
                <a:ext uri="{FF2B5EF4-FFF2-40B4-BE49-F238E27FC236}">
                  <a16:creationId xmlns:a16="http://schemas.microsoft.com/office/drawing/2014/main" id="{52DDFB80-BB41-41E1-AC26-5179B63A2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6" y="2928"/>
              <a:ext cx="25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A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84" name="Rectangle 96">
              <a:extLst>
                <a:ext uri="{FF2B5EF4-FFF2-40B4-BE49-F238E27FC236}">
                  <a16:creationId xmlns:a16="http://schemas.microsoft.com/office/drawing/2014/main" id="{FD951AFD-3E02-4E8C-9556-3D1CBAEB0A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1" y="2928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d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85" name="Rectangle 97">
              <a:extLst>
                <a:ext uri="{FF2B5EF4-FFF2-40B4-BE49-F238E27FC236}">
                  <a16:creationId xmlns:a16="http://schemas.microsoft.com/office/drawing/2014/main" id="{2615FDAE-5ED1-41C8-BE34-26124CFA04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0" y="2928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d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86" name="Rectangle 98">
              <a:extLst>
                <a:ext uri="{FF2B5EF4-FFF2-40B4-BE49-F238E27FC236}">
                  <a16:creationId xmlns:a16="http://schemas.microsoft.com/office/drawing/2014/main" id="{AD61F17A-101D-4D1C-A074-58AC09034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7" y="2964"/>
              <a:ext cx="12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r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87" name="Rectangle 99">
              <a:extLst>
                <a:ext uri="{FF2B5EF4-FFF2-40B4-BE49-F238E27FC236}">
                  <a16:creationId xmlns:a16="http://schemas.microsoft.com/office/drawing/2014/main" id="{27B5DF69-96AD-4A7B-B31A-FB5CE072B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" y="2964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e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88" name="Rectangle 100">
              <a:extLst>
                <a:ext uri="{FF2B5EF4-FFF2-40B4-BE49-F238E27FC236}">
                  <a16:creationId xmlns:a16="http://schemas.microsoft.com/office/drawing/2014/main" id="{72066AF8-8FB4-4A92-9AB2-C23B2A8EA6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8" y="2964"/>
              <a:ext cx="19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s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89" name="Rectangle 101">
              <a:extLst>
                <a:ext uri="{FF2B5EF4-FFF2-40B4-BE49-F238E27FC236}">
                  <a16:creationId xmlns:a16="http://schemas.microsoft.com/office/drawing/2014/main" id="{9A0A3577-CF03-47E1-9847-EC3634F7B5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7" y="2964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u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90" name="Rectangle 102">
              <a:extLst>
                <a:ext uri="{FF2B5EF4-FFF2-40B4-BE49-F238E27FC236}">
                  <a16:creationId xmlns:a16="http://schemas.microsoft.com/office/drawing/2014/main" id="{B0A46B64-F3D3-4023-B1B5-0AFED10C65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6" y="2964"/>
              <a:ext cx="8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l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91" name="Rectangle 103">
              <a:extLst>
                <a:ext uri="{FF2B5EF4-FFF2-40B4-BE49-F238E27FC236}">
                  <a16:creationId xmlns:a16="http://schemas.microsoft.com/office/drawing/2014/main" id="{1BD73E73-51C3-493C-B4B7-C03B356BD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4" y="2964"/>
              <a:ext cx="1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t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392" name="Freeform 104">
              <a:extLst>
                <a:ext uri="{FF2B5EF4-FFF2-40B4-BE49-F238E27FC236}">
                  <a16:creationId xmlns:a16="http://schemas.microsoft.com/office/drawing/2014/main" id="{B9BF986D-1BDD-41B4-AAE2-6176813588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3316"/>
              <a:ext cx="20" cy="19"/>
            </a:xfrm>
            <a:custGeom>
              <a:avLst/>
              <a:gdLst>
                <a:gd name="T0" fmla="*/ 0 w 20"/>
                <a:gd name="T1" fmla="*/ 0 h 19"/>
                <a:gd name="T2" fmla="*/ 2 w 20"/>
                <a:gd name="T3" fmla="*/ 19 h 19"/>
                <a:gd name="T4" fmla="*/ 20 w 20"/>
                <a:gd name="T5" fmla="*/ 10 h 19"/>
                <a:gd name="T6" fmla="*/ 2 w 20"/>
                <a:gd name="T7" fmla="*/ 0 h 19"/>
                <a:gd name="T8" fmla="*/ 2 w 20"/>
                <a:gd name="T9" fmla="*/ 0 h 19"/>
                <a:gd name="T10" fmla="*/ 0 w 20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9">
                  <a:moveTo>
                    <a:pt x="0" y="0"/>
                  </a:moveTo>
                  <a:lnTo>
                    <a:pt x="2" y="19"/>
                  </a:lnTo>
                  <a:lnTo>
                    <a:pt x="20" y="1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93" name="Freeform 105">
              <a:extLst>
                <a:ext uri="{FF2B5EF4-FFF2-40B4-BE49-F238E27FC236}">
                  <a16:creationId xmlns:a16="http://schemas.microsoft.com/office/drawing/2014/main" id="{A952CF69-4919-4F81-A27B-7551147B69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8" y="3166"/>
              <a:ext cx="204" cy="425"/>
            </a:xfrm>
            <a:custGeom>
              <a:avLst/>
              <a:gdLst>
                <a:gd name="T0" fmla="*/ 202 w 204"/>
                <a:gd name="T1" fmla="*/ 0 h 425"/>
                <a:gd name="T2" fmla="*/ 0 w 204"/>
                <a:gd name="T3" fmla="*/ 2 h 425"/>
                <a:gd name="T4" fmla="*/ 0 w 204"/>
                <a:gd name="T5" fmla="*/ 425 h 425"/>
                <a:gd name="T6" fmla="*/ 204 w 204"/>
                <a:gd name="T7" fmla="*/ 425 h 425"/>
                <a:gd name="T8" fmla="*/ 202 w 204"/>
                <a:gd name="T9" fmla="*/ 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425">
                  <a:moveTo>
                    <a:pt x="202" y="0"/>
                  </a:moveTo>
                  <a:lnTo>
                    <a:pt x="0" y="2"/>
                  </a:lnTo>
                  <a:lnTo>
                    <a:pt x="0" y="425"/>
                  </a:lnTo>
                  <a:lnTo>
                    <a:pt x="204" y="425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94" name="Freeform 106">
              <a:extLst>
                <a:ext uri="{FF2B5EF4-FFF2-40B4-BE49-F238E27FC236}">
                  <a16:creationId xmlns:a16="http://schemas.microsoft.com/office/drawing/2014/main" id="{C48E50CE-294F-4FA2-A815-A3AAB1CB9C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8" y="3166"/>
              <a:ext cx="204" cy="425"/>
            </a:xfrm>
            <a:custGeom>
              <a:avLst/>
              <a:gdLst>
                <a:gd name="T0" fmla="*/ 202 w 204"/>
                <a:gd name="T1" fmla="*/ 0 h 425"/>
                <a:gd name="T2" fmla="*/ 0 w 204"/>
                <a:gd name="T3" fmla="*/ 2 h 425"/>
                <a:gd name="T4" fmla="*/ 0 w 204"/>
                <a:gd name="T5" fmla="*/ 425 h 425"/>
                <a:gd name="T6" fmla="*/ 204 w 204"/>
                <a:gd name="T7" fmla="*/ 425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4" h="425">
                  <a:moveTo>
                    <a:pt x="202" y="0"/>
                  </a:moveTo>
                  <a:lnTo>
                    <a:pt x="0" y="2"/>
                  </a:lnTo>
                  <a:lnTo>
                    <a:pt x="0" y="425"/>
                  </a:lnTo>
                  <a:lnTo>
                    <a:pt x="204" y="425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95" name="Freeform 107">
              <a:extLst>
                <a:ext uri="{FF2B5EF4-FFF2-40B4-BE49-F238E27FC236}">
                  <a16:creationId xmlns:a16="http://schemas.microsoft.com/office/drawing/2014/main" id="{5DB6205D-53EF-4F97-A6A2-718BC8E0E4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0" y="3168"/>
              <a:ext cx="204" cy="423"/>
            </a:xfrm>
            <a:custGeom>
              <a:avLst/>
              <a:gdLst>
                <a:gd name="T0" fmla="*/ 0 w 204"/>
                <a:gd name="T1" fmla="*/ 423 h 423"/>
                <a:gd name="T2" fmla="*/ 204 w 204"/>
                <a:gd name="T3" fmla="*/ 423 h 423"/>
                <a:gd name="T4" fmla="*/ 204 w 204"/>
                <a:gd name="T5" fmla="*/ 0 h 423"/>
                <a:gd name="T6" fmla="*/ 2 w 204"/>
                <a:gd name="T7" fmla="*/ 0 h 423"/>
                <a:gd name="T8" fmla="*/ 0 w 204"/>
                <a:gd name="T9" fmla="*/ 423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423">
                  <a:moveTo>
                    <a:pt x="0" y="423"/>
                  </a:moveTo>
                  <a:lnTo>
                    <a:pt x="204" y="423"/>
                  </a:lnTo>
                  <a:lnTo>
                    <a:pt x="204" y="0"/>
                  </a:lnTo>
                  <a:lnTo>
                    <a:pt x="2" y="0"/>
                  </a:lnTo>
                  <a:lnTo>
                    <a:pt x="0" y="423"/>
                  </a:lnTo>
                  <a:close/>
                </a:path>
              </a:pathLst>
            </a:custGeom>
            <a:solidFill>
              <a:srgbClr val="FBE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96" name="Freeform 108">
              <a:extLst>
                <a:ext uri="{FF2B5EF4-FFF2-40B4-BE49-F238E27FC236}">
                  <a16:creationId xmlns:a16="http://schemas.microsoft.com/office/drawing/2014/main" id="{B633DCFB-C603-4D7E-B930-1207198F0A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0" y="3168"/>
              <a:ext cx="204" cy="423"/>
            </a:xfrm>
            <a:custGeom>
              <a:avLst/>
              <a:gdLst>
                <a:gd name="T0" fmla="*/ 0 w 204"/>
                <a:gd name="T1" fmla="*/ 423 h 423"/>
                <a:gd name="T2" fmla="*/ 204 w 204"/>
                <a:gd name="T3" fmla="*/ 423 h 423"/>
                <a:gd name="T4" fmla="*/ 204 w 204"/>
                <a:gd name="T5" fmla="*/ 0 h 423"/>
                <a:gd name="T6" fmla="*/ 2 w 204"/>
                <a:gd name="T7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4" h="423">
                  <a:moveTo>
                    <a:pt x="0" y="423"/>
                  </a:moveTo>
                  <a:lnTo>
                    <a:pt x="204" y="423"/>
                  </a:lnTo>
                  <a:lnTo>
                    <a:pt x="204" y="0"/>
                  </a:lnTo>
                  <a:lnTo>
                    <a:pt x="2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97" name="Freeform 109">
              <a:extLst>
                <a:ext uri="{FF2B5EF4-FFF2-40B4-BE49-F238E27FC236}">
                  <a16:creationId xmlns:a16="http://schemas.microsoft.com/office/drawing/2014/main" id="{08EEBB02-DFA0-4A61-9285-B9E81394A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0" y="3197"/>
              <a:ext cx="226" cy="363"/>
            </a:xfrm>
            <a:custGeom>
              <a:avLst/>
              <a:gdLst>
                <a:gd name="T0" fmla="*/ 0 w 226"/>
                <a:gd name="T1" fmla="*/ 0 h 363"/>
                <a:gd name="T2" fmla="*/ 2 w 226"/>
                <a:gd name="T3" fmla="*/ 148 h 363"/>
                <a:gd name="T4" fmla="*/ 38 w 226"/>
                <a:gd name="T5" fmla="*/ 182 h 363"/>
                <a:gd name="T6" fmla="*/ 2 w 226"/>
                <a:gd name="T7" fmla="*/ 217 h 363"/>
                <a:gd name="T8" fmla="*/ 2 w 226"/>
                <a:gd name="T9" fmla="*/ 363 h 363"/>
                <a:gd name="T10" fmla="*/ 226 w 226"/>
                <a:gd name="T11" fmla="*/ 253 h 363"/>
                <a:gd name="T12" fmla="*/ 226 w 226"/>
                <a:gd name="T13" fmla="*/ 111 h 363"/>
                <a:gd name="T14" fmla="*/ 2 w 226"/>
                <a:gd name="T15" fmla="*/ 2 h 363"/>
                <a:gd name="T16" fmla="*/ 2 w 226"/>
                <a:gd name="T17" fmla="*/ 2 h 363"/>
                <a:gd name="T18" fmla="*/ 0 w 226"/>
                <a:gd name="T19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6" h="363">
                  <a:moveTo>
                    <a:pt x="0" y="0"/>
                  </a:moveTo>
                  <a:lnTo>
                    <a:pt x="2" y="148"/>
                  </a:lnTo>
                  <a:lnTo>
                    <a:pt x="38" y="182"/>
                  </a:lnTo>
                  <a:lnTo>
                    <a:pt x="2" y="217"/>
                  </a:lnTo>
                  <a:lnTo>
                    <a:pt x="2" y="363"/>
                  </a:lnTo>
                  <a:lnTo>
                    <a:pt x="226" y="253"/>
                  </a:lnTo>
                  <a:lnTo>
                    <a:pt x="226" y="111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98" name="Freeform 110">
              <a:extLst>
                <a:ext uri="{FF2B5EF4-FFF2-40B4-BE49-F238E27FC236}">
                  <a16:creationId xmlns:a16="http://schemas.microsoft.com/office/drawing/2014/main" id="{C7156E91-50FB-4561-8978-904F5DD85F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0" y="3197"/>
              <a:ext cx="226" cy="363"/>
            </a:xfrm>
            <a:custGeom>
              <a:avLst/>
              <a:gdLst>
                <a:gd name="T0" fmla="*/ 0 w 226"/>
                <a:gd name="T1" fmla="*/ 0 h 363"/>
                <a:gd name="T2" fmla="*/ 2 w 226"/>
                <a:gd name="T3" fmla="*/ 148 h 363"/>
                <a:gd name="T4" fmla="*/ 38 w 226"/>
                <a:gd name="T5" fmla="*/ 182 h 363"/>
                <a:gd name="T6" fmla="*/ 2 w 226"/>
                <a:gd name="T7" fmla="*/ 217 h 363"/>
                <a:gd name="T8" fmla="*/ 2 w 226"/>
                <a:gd name="T9" fmla="*/ 363 h 363"/>
                <a:gd name="T10" fmla="*/ 226 w 226"/>
                <a:gd name="T11" fmla="*/ 253 h 363"/>
                <a:gd name="T12" fmla="*/ 226 w 226"/>
                <a:gd name="T13" fmla="*/ 111 h 363"/>
                <a:gd name="T14" fmla="*/ 2 w 226"/>
                <a:gd name="T15" fmla="*/ 2 h 363"/>
                <a:gd name="T16" fmla="*/ 2 w 226"/>
                <a:gd name="T17" fmla="*/ 2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363">
                  <a:moveTo>
                    <a:pt x="0" y="0"/>
                  </a:moveTo>
                  <a:lnTo>
                    <a:pt x="2" y="148"/>
                  </a:lnTo>
                  <a:lnTo>
                    <a:pt x="38" y="182"/>
                  </a:lnTo>
                  <a:lnTo>
                    <a:pt x="2" y="217"/>
                  </a:lnTo>
                  <a:lnTo>
                    <a:pt x="2" y="363"/>
                  </a:lnTo>
                  <a:lnTo>
                    <a:pt x="226" y="253"/>
                  </a:lnTo>
                  <a:lnTo>
                    <a:pt x="226" y="111"/>
                  </a:lnTo>
                  <a:lnTo>
                    <a:pt x="2" y="2"/>
                  </a:lnTo>
                  <a:lnTo>
                    <a:pt x="2" y="2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399" name="Freeform 111">
              <a:extLst>
                <a:ext uri="{FF2B5EF4-FFF2-40B4-BE49-F238E27FC236}">
                  <a16:creationId xmlns:a16="http://schemas.microsoft.com/office/drawing/2014/main" id="{667F952D-8E55-438A-B4A8-C3EF0B0D98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2" y="3397"/>
              <a:ext cx="17" cy="19"/>
            </a:xfrm>
            <a:custGeom>
              <a:avLst/>
              <a:gdLst>
                <a:gd name="T0" fmla="*/ 0 w 17"/>
                <a:gd name="T1" fmla="*/ 0 h 19"/>
                <a:gd name="T2" fmla="*/ 0 w 17"/>
                <a:gd name="T3" fmla="*/ 19 h 19"/>
                <a:gd name="T4" fmla="*/ 17 w 17"/>
                <a:gd name="T5" fmla="*/ 9 h 19"/>
                <a:gd name="T6" fmla="*/ 0 w 17"/>
                <a:gd name="T7" fmla="*/ 2 h 19"/>
                <a:gd name="T8" fmla="*/ 0 w 17"/>
                <a:gd name="T9" fmla="*/ 2 h 19"/>
                <a:gd name="T10" fmla="*/ 0 w 17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9">
                  <a:moveTo>
                    <a:pt x="0" y="0"/>
                  </a:moveTo>
                  <a:lnTo>
                    <a:pt x="0" y="19"/>
                  </a:lnTo>
                  <a:lnTo>
                    <a:pt x="17" y="9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00" name="Freeform 112">
              <a:extLst>
                <a:ext uri="{FF2B5EF4-FFF2-40B4-BE49-F238E27FC236}">
                  <a16:creationId xmlns:a16="http://schemas.microsoft.com/office/drawing/2014/main" id="{8E81F7C8-E24D-4808-BBA0-9CAD2A6FB6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9" y="2988"/>
              <a:ext cx="112" cy="178"/>
            </a:xfrm>
            <a:custGeom>
              <a:avLst/>
              <a:gdLst>
                <a:gd name="T0" fmla="*/ 56 w 112"/>
                <a:gd name="T1" fmla="*/ 176 h 178"/>
                <a:gd name="T2" fmla="*/ 65 w 112"/>
                <a:gd name="T3" fmla="*/ 176 h 178"/>
                <a:gd name="T4" fmla="*/ 75 w 112"/>
                <a:gd name="T5" fmla="*/ 172 h 178"/>
                <a:gd name="T6" fmla="*/ 83 w 112"/>
                <a:gd name="T7" fmla="*/ 169 h 178"/>
                <a:gd name="T8" fmla="*/ 89 w 112"/>
                <a:gd name="T9" fmla="*/ 161 h 178"/>
                <a:gd name="T10" fmla="*/ 96 w 112"/>
                <a:gd name="T11" fmla="*/ 151 h 178"/>
                <a:gd name="T12" fmla="*/ 102 w 112"/>
                <a:gd name="T13" fmla="*/ 142 h 178"/>
                <a:gd name="T14" fmla="*/ 106 w 112"/>
                <a:gd name="T15" fmla="*/ 130 h 178"/>
                <a:gd name="T16" fmla="*/ 110 w 112"/>
                <a:gd name="T17" fmla="*/ 117 h 178"/>
                <a:gd name="T18" fmla="*/ 112 w 112"/>
                <a:gd name="T19" fmla="*/ 103 h 178"/>
                <a:gd name="T20" fmla="*/ 112 w 112"/>
                <a:gd name="T21" fmla="*/ 88 h 178"/>
                <a:gd name="T22" fmla="*/ 112 w 112"/>
                <a:gd name="T23" fmla="*/ 74 h 178"/>
                <a:gd name="T24" fmla="*/ 110 w 112"/>
                <a:gd name="T25" fmla="*/ 61 h 178"/>
                <a:gd name="T26" fmla="*/ 106 w 112"/>
                <a:gd name="T27" fmla="*/ 48 h 178"/>
                <a:gd name="T28" fmla="*/ 102 w 112"/>
                <a:gd name="T29" fmla="*/ 36 h 178"/>
                <a:gd name="T30" fmla="*/ 96 w 112"/>
                <a:gd name="T31" fmla="*/ 26 h 178"/>
                <a:gd name="T32" fmla="*/ 89 w 112"/>
                <a:gd name="T33" fmla="*/ 17 h 178"/>
                <a:gd name="T34" fmla="*/ 83 w 112"/>
                <a:gd name="T35" fmla="*/ 9 h 178"/>
                <a:gd name="T36" fmla="*/ 75 w 112"/>
                <a:gd name="T37" fmla="*/ 5 h 178"/>
                <a:gd name="T38" fmla="*/ 65 w 112"/>
                <a:gd name="T39" fmla="*/ 1 h 178"/>
                <a:gd name="T40" fmla="*/ 56 w 112"/>
                <a:gd name="T41" fmla="*/ 0 h 178"/>
                <a:gd name="T42" fmla="*/ 48 w 112"/>
                <a:gd name="T43" fmla="*/ 1 h 178"/>
                <a:gd name="T44" fmla="*/ 39 w 112"/>
                <a:gd name="T45" fmla="*/ 5 h 178"/>
                <a:gd name="T46" fmla="*/ 31 w 112"/>
                <a:gd name="T47" fmla="*/ 9 h 178"/>
                <a:gd name="T48" fmla="*/ 23 w 112"/>
                <a:gd name="T49" fmla="*/ 17 h 178"/>
                <a:gd name="T50" fmla="*/ 17 w 112"/>
                <a:gd name="T51" fmla="*/ 26 h 178"/>
                <a:gd name="T52" fmla="*/ 12 w 112"/>
                <a:gd name="T53" fmla="*/ 36 h 178"/>
                <a:gd name="T54" fmla="*/ 8 w 112"/>
                <a:gd name="T55" fmla="*/ 48 h 178"/>
                <a:gd name="T56" fmla="*/ 4 w 112"/>
                <a:gd name="T57" fmla="*/ 61 h 178"/>
                <a:gd name="T58" fmla="*/ 2 w 112"/>
                <a:gd name="T59" fmla="*/ 74 h 178"/>
                <a:gd name="T60" fmla="*/ 0 w 112"/>
                <a:gd name="T61" fmla="*/ 88 h 178"/>
                <a:gd name="T62" fmla="*/ 2 w 112"/>
                <a:gd name="T63" fmla="*/ 103 h 178"/>
                <a:gd name="T64" fmla="*/ 4 w 112"/>
                <a:gd name="T65" fmla="*/ 117 h 178"/>
                <a:gd name="T66" fmla="*/ 8 w 112"/>
                <a:gd name="T67" fmla="*/ 130 h 178"/>
                <a:gd name="T68" fmla="*/ 12 w 112"/>
                <a:gd name="T69" fmla="*/ 142 h 178"/>
                <a:gd name="T70" fmla="*/ 17 w 112"/>
                <a:gd name="T71" fmla="*/ 151 h 178"/>
                <a:gd name="T72" fmla="*/ 23 w 112"/>
                <a:gd name="T73" fmla="*/ 161 h 178"/>
                <a:gd name="T74" fmla="*/ 31 w 112"/>
                <a:gd name="T75" fmla="*/ 169 h 178"/>
                <a:gd name="T76" fmla="*/ 39 w 112"/>
                <a:gd name="T77" fmla="*/ 172 h 178"/>
                <a:gd name="T78" fmla="*/ 48 w 112"/>
                <a:gd name="T79" fmla="*/ 176 h 178"/>
                <a:gd name="T80" fmla="*/ 56 w 112"/>
                <a:gd name="T81" fmla="*/ 178 h 178"/>
                <a:gd name="T82" fmla="*/ 56 w 112"/>
                <a:gd name="T83" fmla="*/ 178 h 178"/>
                <a:gd name="T84" fmla="*/ 56 w 112"/>
                <a:gd name="T85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2" h="178">
                  <a:moveTo>
                    <a:pt x="56" y="176"/>
                  </a:moveTo>
                  <a:lnTo>
                    <a:pt x="65" y="176"/>
                  </a:lnTo>
                  <a:lnTo>
                    <a:pt x="75" y="172"/>
                  </a:lnTo>
                  <a:lnTo>
                    <a:pt x="83" y="169"/>
                  </a:lnTo>
                  <a:lnTo>
                    <a:pt x="89" y="161"/>
                  </a:lnTo>
                  <a:lnTo>
                    <a:pt x="96" y="151"/>
                  </a:lnTo>
                  <a:lnTo>
                    <a:pt x="102" y="142"/>
                  </a:lnTo>
                  <a:lnTo>
                    <a:pt x="106" y="130"/>
                  </a:lnTo>
                  <a:lnTo>
                    <a:pt x="110" y="117"/>
                  </a:lnTo>
                  <a:lnTo>
                    <a:pt x="112" y="103"/>
                  </a:lnTo>
                  <a:lnTo>
                    <a:pt x="112" y="88"/>
                  </a:lnTo>
                  <a:lnTo>
                    <a:pt x="112" y="74"/>
                  </a:lnTo>
                  <a:lnTo>
                    <a:pt x="110" y="61"/>
                  </a:lnTo>
                  <a:lnTo>
                    <a:pt x="106" y="48"/>
                  </a:lnTo>
                  <a:lnTo>
                    <a:pt x="102" y="36"/>
                  </a:lnTo>
                  <a:lnTo>
                    <a:pt x="96" y="26"/>
                  </a:lnTo>
                  <a:lnTo>
                    <a:pt x="89" y="17"/>
                  </a:lnTo>
                  <a:lnTo>
                    <a:pt x="83" y="9"/>
                  </a:lnTo>
                  <a:lnTo>
                    <a:pt x="75" y="5"/>
                  </a:lnTo>
                  <a:lnTo>
                    <a:pt x="65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39" y="5"/>
                  </a:lnTo>
                  <a:lnTo>
                    <a:pt x="31" y="9"/>
                  </a:lnTo>
                  <a:lnTo>
                    <a:pt x="23" y="17"/>
                  </a:lnTo>
                  <a:lnTo>
                    <a:pt x="17" y="26"/>
                  </a:lnTo>
                  <a:lnTo>
                    <a:pt x="12" y="36"/>
                  </a:lnTo>
                  <a:lnTo>
                    <a:pt x="8" y="48"/>
                  </a:lnTo>
                  <a:lnTo>
                    <a:pt x="4" y="61"/>
                  </a:lnTo>
                  <a:lnTo>
                    <a:pt x="2" y="74"/>
                  </a:lnTo>
                  <a:lnTo>
                    <a:pt x="0" y="88"/>
                  </a:lnTo>
                  <a:lnTo>
                    <a:pt x="2" y="103"/>
                  </a:lnTo>
                  <a:lnTo>
                    <a:pt x="4" y="117"/>
                  </a:lnTo>
                  <a:lnTo>
                    <a:pt x="8" y="130"/>
                  </a:lnTo>
                  <a:lnTo>
                    <a:pt x="12" y="142"/>
                  </a:lnTo>
                  <a:lnTo>
                    <a:pt x="17" y="151"/>
                  </a:lnTo>
                  <a:lnTo>
                    <a:pt x="23" y="161"/>
                  </a:lnTo>
                  <a:lnTo>
                    <a:pt x="31" y="169"/>
                  </a:lnTo>
                  <a:lnTo>
                    <a:pt x="39" y="172"/>
                  </a:lnTo>
                  <a:lnTo>
                    <a:pt x="48" y="176"/>
                  </a:lnTo>
                  <a:lnTo>
                    <a:pt x="56" y="178"/>
                  </a:lnTo>
                  <a:lnTo>
                    <a:pt x="56" y="178"/>
                  </a:lnTo>
                  <a:lnTo>
                    <a:pt x="56" y="1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01" name="Freeform 113">
              <a:extLst>
                <a:ext uri="{FF2B5EF4-FFF2-40B4-BE49-F238E27FC236}">
                  <a16:creationId xmlns:a16="http://schemas.microsoft.com/office/drawing/2014/main" id="{BB2C3B3E-96D6-47C6-ABA3-B6AED8543B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9" y="2988"/>
              <a:ext cx="112" cy="178"/>
            </a:xfrm>
            <a:custGeom>
              <a:avLst/>
              <a:gdLst>
                <a:gd name="T0" fmla="*/ 56 w 112"/>
                <a:gd name="T1" fmla="*/ 176 h 178"/>
                <a:gd name="T2" fmla="*/ 65 w 112"/>
                <a:gd name="T3" fmla="*/ 176 h 178"/>
                <a:gd name="T4" fmla="*/ 75 w 112"/>
                <a:gd name="T5" fmla="*/ 172 h 178"/>
                <a:gd name="T6" fmla="*/ 83 w 112"/>
                <a:gd name="T7" fmla="*/ 169 h 178"/>
                <a:gd name="T8" fmla="*/ 89 w 112"/>
                <a:gd name="T9" fmla="*/ 161 h 178"/>
                <a:gd name="T10" fmla="*/ 96 w 112"/>
                <a:gd name="T11" fmla="*/ 151 h 178"/>
                <a:gd name="T12" fmla="*/ 102 w 112"/>
                <a:gd name="T13" fmla="*/ 142 h 178"/>
                <a:gd name="T14" fmla="*/ 106 w 112"/>
                <a:gd name="T15" fmla="*/ 130 h 178"/>
                <a:gd name="T16" fmla="*/ 110 w 112"/>
                <a:gd name="T17" fmla="*/ 117 h 178"/>
                <a:gd name="T18" fmla="*/ 112 w 112"/>
                <a:gd name="T19" fmla="*/ 103 h 178"/>
                <a:gd name="T20" fmla="*/ 112 w 112"/>
                <a:gd name="T21" fmla="*/ 88 h 178"/>
                <a:gd name="T22" fmla="*/ 112 w 112"/>
                <a:gd name="T23" fmla="*/ 74 h 178"/>
                <a:gd name="T24" fmla="*/ 110 w 112"/>
                <a:gd name="T25" fmla="*/ 61 h 178"/>
                <a:gd name="T26" fmla="*/ 106 w 112"/>
                <a:gd name="T27" fmla="*/ 48 h 178"/>
                <a:gd name="T28" fmla="*/ 102 w 112"/>
                <a:gd name="T29" fmla="*/ 36 h 178"/>
                <a:gd name="T30" fmla="*/ 96 w 112"/>
                <a:gd name="T31" fmla="*/ 26 h 178"/>
                <a:gd name="T32" fmla="*/ 89 w 112"/>
                <a:gd name="T33" fmla="*/ 17 h 178"/>
                <a:gd name="T34" fmla="*/ 83 w 112"/>
                <a:gd name="T35" fmla="*/ 9 h 178"/>
                <a:gd name="T36" fmla="*/ 75 w 112"/>
                <a:gd name="T37" fmla="*/ 5 h 178"/>
                <a:gd name="T38" fmla="*/ 65 w 112"/>
                <a:gd name="T39" fmla="*/ 1 h 178"/>
                <a:gd name="T40" fmla="*/ 56 w 112"/>
                <a:gd name="T41" fmla="*/ 0 h 178"/>
                <a:gd name="T42" fmla="*/ 48 w 112"/>
                <a:gd name="T43" fmla="*/ 1 h 178"/>
                <a:gd name="T44" fmla="*/ 39 w 112"/>
                <a:gd name="T45" fmla="*/ 5 h 178"/>
                <a:gd name="T46" fmla="*/ 31 w 112"/>
                <a:gd name="T47" fmla="*/ 9 h 178"/>
                <a:gd name="T48" fmla="*/ 23 w 112"/>
                <a:gd name="T49" fmla="*/ 17 h 178"/>
                <a:gd name="T50" fmla="*/ 17 w 112"/>
                <a:gd name="T51" fmla="*/ 26 h 178"/>
                <a:gd name="T52" fmla="*/ 12 w 112"/>
                <a:gd name="T53" fmla="*/ 36 h 178"/>
                <a:gd name="T54" fmla="*/ 8 w 112"/>
                <a:gd name="T55" fmla="*/ 48 h 178"/>
                <a:gd name="T56" fmla="*/ 4 w 112"/>
                <a:gd name="T57" fmla="*/ 61 h 178"/>
                <a:gd name="T58" fmla="*/ 2 w 112"/>
                <a:gd name="T59" fmla="*/ 74 h 178"/>
                <a:gd name="T60" fmla="*/ 0 w 112"/>
                <a:gd name="T61" fmla="*/ 88 h 178"/>
                <a:gd name="T62" fmla="*/ 2 w 112"/>
                <a:gd name="T63" fmla="*/ 103 h 178"/>
                <a:gd name="T64" fmla="*/ 4 w 112"/>
                <a:gd name="T65" fmla="*/ 117 h 178"/>
                <a:gd name="T66" fmla="*/ 8 w 112"/>
                <a:gd name="T67" fmla="*/ 130 h 178"/>
                <a:gd name="T68" fmla="*/ 12 w 112"/>
                <a:gd name="T69" fmla="*/ 142 h 178"/>
                <a:gd name="T70" fmla="*/ 17 w 112"/>
                <a:gd name="T71" fmla="*/ 151 h 178"/>
                <a:gd name="T72" fmla="*/ 23 w 112"/>
                <a:gd name="T73" fmla="*/ 161 h 178"/>
                <a:gd name="T74" fmla="*/ 31 w 112"/>
                <a:gd name="T75" fmla="*/ 169 h 178"/>
                <a:gd name="T76" fmla="*/ 39 w 112"/>
                <a:gd name="T77" fmla="*/ 172 h 178"/>
                <a:gd name="T78" fmla="*/ 48 w 112"/>
                <a:gd name="T79" fmla="*/ 176 h 178"/>
                <a:gd name="T80" fmla="*/ 56 w 112"/>
                <a:gd name="T81" fmla="*/ 178 h 178"/>
                <a:gd name="T82" fmla="*/ 56 w 112"/>
                <a:gd name="T83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2" h="178">
                  <a:moveTo>
                    <a:pt x="56" y="176"/>
                  </a:moveTo>
                  <a:lnTo>
                    <a:pt x="65" y="176"/>
                  </a:lnTo>
                  <a:lnTo>
                    <a:pt x="75" y="172"/>
                  </a:lnTo>
                  <a:lnTo>
                    <a:pt x="83" y="169"/>
                  </a:lnTo>
                  <a:lnTo>
                    <a:pt x="89" y="161"/>
                  </a:lnTo>
                  <a:lnTo>
                    <a:pt x="96" y="151"/>
                  </a:lnTo>
                  <a:lnTo>
                    <a:pt x="102" y="142"/>
                  </a:lnTo>
                  <a:lnTo>
                    <a:pt x="106" y="130"/>
                  </a:lnTo>
                  <a:lnTo>
                    <a:pt x="110" y="117"/>
                  </a:lnTo>
                  <a:lnTo>
                    <a:pt x="112" y="103"/>
                  </a:lnTo>
                  <a:lnTo>
                    <a:pt x="112" y="88"/>
                  </a:lnTo>
                  <a:lnTo>
                    <a:pt x="112" y="74"/>
                  </a:lnTo>
                  <a:lnTo>
                    <a:pt x="110" y="61"/>
                  </a:lnTo>
                  <a:lnTo>
                    <a:pt x="106" y="48"/>
                  </a:lnTo>
                  <a:lnTo>
                    <a:pt x="102" y="36"/>
                  </a:lnTo>
                  <a:lnTo>
                    <a:pt x="96" y="26"/>
                  </a:lnTo>
                  <a:lnTo>
                    <a:pt x="89" y="17"/>
                  </a:lnTo>
                  <a:lnTo>
                    <a:pt x="83" y="9"/>
                  </a:lnTo>
                  <a:lnTo>
                    <a:pt x="75" y="5"/>
                  </a:lnTo>
                  <a:lnTo>
                    <a:pt x="65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39" y="5"/>
                  </a:lnTo>
                  <a:lnTo>
                    <a:pt x="31" y="9"/>
                  </a:lnTo>
                  <a:lnTo>
                    <a:pt x="23" y="17"/>
                  </a:lnTo>
                  <a:lnTo>
                    <a:pt x="17" y="26"/>
                  </a:lnTo>
                  <a:lnTo>
                    <a:pt x="12" y="36"/>
                  </a:lnTo>
                  <a:lnTo>
                    <a:pt x="8" y="48"/>
                  </a:lnTo>
                  <a:lnTo>
                    <a:pt x="4" y="61"/>
                  </a:lnTo>
                  <a:lnTo>
                    <a:pt x="2" y="74"/>
                  </a:lnTo>
                  <a:lnTo>
                    <a:pt x="0" y="88"/>
                  </a:lnTo>
                  <a:lnTo>
                    <a:pt x="2" y="103"/>
                  </a:lnTo>
                  <a:lnTo>
                    <a:pt x="4" y="117"/>
                  </a:lnTo>
                  <a:lnTo>
                    <a:pt x="8" y="130"/>
                  </a:lnTo>
                  <a:lnTo>
                    <a:pt x="12" y="142"/>
                  </a:lnTo>
                  <a:lnTo>
                    <a:pt x="17" y="151"/>
                  </a:lnTo>
                  <a:lnTo>
                    <a:pt x="23" y="161"/>
                  </a:lnTo>
                  <a:lnTo>
                    <a:pt x="31" y="169"/>
                  </a:lnTo>
                  <a:lnTo>
                    <a:pt x="39" y="172"/>
                  </a:lnTo>
                  <a:lnTo>
                    <a:pt x="48" y="176"/>
                  </a:lnTo>
                  <a:lnTo>
                    <a:pt x="56" y="178"/>
                  </a:lnTo>
                  <a:lnTo>
                    <a:pt x="56" y="178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02" name="Rectangle 114">
              <a:extLst>
                <a:ext uri="{FF2B5EF4-FFF2-40B4-BE49-F238E27FC236}">
                  <a16:creationId xmlns:a16="http://schemas.microsoft.com/office/drawing/2014/main" id="{1FEB5DB7-0121-4467-8D21-86A86D9A48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6" y="3033"/>
              <a:ext cx="25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S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03" name="Rectangle 115">
              <a:extLst>
                <a:ext uri="{FF2B5EF4-FFF2-40B4-BE49-F238E27FC236}">
                  <a16:creationId xmlns:a16="http://schemas.microsoft.com/office/drawing/2014/main" id="{69D18CCA-8524-404D-8C4A-4D8D1EFDC4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1" y="3033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h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04" name="Rectangle 116">
              <a:extLst>
                <a:ext uri="{FF2B5EF4-FFF2-40B4-BE49-F238E27FC236}">
                  <a16:creationId xmlns:a16="http://schemas.microsoft.com/office/drawing/2014/main" id="{ED98408B-4821-450C-BCC7-9365B057A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1" y="3033"/>
              <a:ext cx="8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i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05" name="Rectangle 117">
              <a:extLst>
                <a:ext uri="{FF2B5EF4-FFF2-40B4-BE49-F238E27FC236}">
                  <a16:creationId xmlns:a16="http://schemas.microsoft.com/office/drawing/2014/main" id="{EE438279-5DD6-46EE-9433-814866A939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8" y="3033"/>
              <a:ext cx="1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f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06" name="Rectangle 118">
              <a:extLst>
                <a:ext uri="{FF2B5EF4-FFF2-40B4-BE49-F238E27FC236}">
                  <a16:creationId xmlns:a16="http://schemas.microsoft.com/office/drawing/2014/main" id="{E0B00F0B-EB6B-4D27-8D01-41143E7F6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0" y="3033"/>
              <a:ext cx="1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t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07" name="Rectangle 119">
              <a:extLst>
                <a:ext uri="{FF2B5EF4-FFF2-40B4-BE49-F238E27FC236}">
                  <a16:creationId xmlns:a16="http://schemas.microsoft.com/office/drawing/2014/main" id="{76127818-9B49-421D-8287-1034EC8FF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3" y="3077"/>
              <a:ext cx="8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l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08" name="Rectangle 120">
              <a:extLst>
                <a:ext uri="{FF2B5EF4-FFF2-40B4-BE49-F238E27FC236}">
                  <a16:creationId xmlns:a16="http://schemas.microsoft.com/office/drawing/2014/main" id="{30AE2EC3-E362-4565-86EA-16E4AE6D57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0" y="3077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e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09" name="Rectangle 121">
              <a:extLst>
                <a:ext uri="{FF2B5EF4-FFF2-40B4-BE49-F238E27FC236}">
                  <a16:creationId xmlns:a16="http://schemas.microsoft.com/office/drawing/2014/main" id="{502EFC41-3723-4649-9E8E-9B1904B33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0" y="3077"/>
              <a:ext cx="1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f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10" name="Rectangle 122">
              <a:extLst>
                <a:ext uri="{FF2B5EF4-FFF2-40B4-BE49-F238E27FC236}">
                  <a16:creationId xmlns:a16="http://schemas.microsoft.com/office/drawing/2014/main" id="{1B11C228-76EC-464C-8531-ACF813249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9" y="3077"/>
              <a:ext cx="1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t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11" name="Rectangle 123">
              <a:extLst>
                <a:ext uri="{FF2B5EF4-FFF2-40B4-BE49-F238E27FC236}">
                  <a16:creationId xmlns:a16="http://schemas.microsoft.com/office/drawing/2014/main" id="{833BF7FE-CA91-4838-B672-4EBDF502FD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1" y="3077"/>
              <a:ext cx="1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 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12" name="Rectangle 124">
              <a:extLst>
                <a:ext uri="{FF2B5EF4-FFF2-40B4-BE49-F238E27FC236}">
                  <a16:creationId xmlns:a16="http://schemas.microsoft.com/office/drawing/2014/main" id="{FD873EE0-592B-468D-B8C7-DDDCB86D8B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0" y="3077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2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13" name="Line 125">
              <a:extLst>
                <a:ext uri="{FF2B5EF4-FFF2-40B4-BE49-F238E27FC236}">
                  <a16:creationId xmlns:a16="http://schemas.microsoft.com/office/drawing/2014/main" id="{8150F1B3-6549-4EEF-9F43-969EDC46B9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5" y="3164"/>
              <a:ext cx="1" cy="404"/>
            </a:xfrm>
            <a:prstGeom prst="line">
              <a:avLst/>
            </a:prstGeom>
            <a:noFill/>
            <a:ln w="12700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14" name="Line 126">
              <a:extLst>
                <a:ext uri="{FF2B5EF4-FFF2-40B4-BE49-F238E27FC236}">
                  <a16:creationId xmlns:a16="http://schemas.microsoft.com/office/drawing/2014/main" id="{4A512E67-249E-4D69-99A4-C220102BF0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91" y="3076"/>
              <a:ext cx="36" cy="1"/>
            </a:xfrm>
            <a:prstGeom prst="line">
              <a:avLst/>
            </a:prstGeom>
            <a:noFill/>
            <a:ln w="12700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15" name="Freeform 127">
              <a:extLst>
                <a:ext uri="{FF2B5EF4-FFF2-40B4-BE49-F238E27FC236}">
                  <a16:creationId xmlns:a16="http://schemas.microsoft.com/office/drawing/2014/main" id="{2C55F106-7A78-429D-A99E-3F5247E0FB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0" y="3370"/>
              <a:ext cx="17" cy="19"/>
            </a:xfrm>
            <a:custGeom>
              <a:avLst/>
              <a:gdLst>
                <a:gd name="T0" fmla="*/ 0 w 17"/>
                <a:gd name="T1" fmla="*/ 0 h 19"/>
                <a:gd name="T2" fmla="*/ 0 w 17"/>
                <a:gd name="T3" fmla="*/ 19 h 19"/>
                <a:gd name="T4" fmla="*/ 17 w 17"/>
                <a:gd name="T5" fmla="*/ 9 h 19"/>
                <a:gd name="T6" fmla="*/ 0 w 17"/>
                <a:gd name="T7" fmla="*/ 0 h 19"/>
                <a:gd name="T8" fmla="*/ 0 w 17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9">
                  <a:moveTo>
                    <a:pt x="0" y="0"/>
                  </a:moveTo>
                  <a:lnTo>
                    <a:pt x="0" y="19"/>
                  </a:lnTo>
                  <a:lnTo>
                    <a:pt x="17" y="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16" name="Line 128">
              <a:extLst>
                <a:ext uri="{FF2B5EF4-FFF2-40B4-BE49-F238E27FC236}">
                  <a16:creationId xmlns:a16="http://schemas.microsoft.com/office/drawing/2014/main" id="{42D186CC-F102-4B2C-BE08-1F6E6EFF81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5" y="3377"/>
              <a:ext cx="40" cy="2"/>
            </a:xfrm>
            <a:prstGeom prst="line">
              <a:avLst/>
            </a:prstGeom>
            <a:noFill/>
            <a:ln w="12700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17" name="Freeform 129">
              <a:extLst>
                <a:ext uri="{FF2B5EF4-FFF2-40B4-BE49-F238E27FC236}">
                  <a16:creationId xmlns:a16="http://schemas.microsoft.com/office/drawing/2014/main" id="{2CB9685A-4AC1-4F27-A4A9-57BDE52AC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2" y="326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7 h 17"/>
                <a:gd name="T4" fmla="*/ 17 w 17"/>
                <a:gd name="T5" fmla="*/ 10 h 17"/>
                <a:gd name="T6" fmla="*/ 0 w 17"/>
                <a:gd name="T7" fmla="*/ 0 h 17"/>
                <a:gd name="T8" fmla="*/ 0 w 1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0" y="17"/>
                  </a:lnTo>
                  <a:lnTo>
                    <a:pt x="17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18" name="Freeform 130">
              <a:extLst>
                <a:ext uri="{FF2B5EF4-FFF2-40B4-BE49-F238E27FC236}">
                  <a16:creationId xmlns:a16="http://schemas.microsoft.com/office/drawing/2014/main" id="{E28FA1D0-E375-4698-B54F-0E91B726CC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2" y="3750"/>
              <a:ext cx="17" cy="19"/>
            </a:xfrm>
            <a:custGeom>
              <a:avLst/>
              <a:gdLst>
                <a:gd name="T0" fmla="*/ 0 w 17"/>
                <a:gd name="T1" fmla="*/ 0 h 19"/>
                <a:gd name="T2" fmla="*/ 0 w 17"/>
                <a:gd name="T3" fmla="*/ 19 h 19"/>
                <a:gd name="T4" fmla="*/ 17 w 17"/>
                <a:gd name="T5" fmla="*/ 10 h 19"/>
                <a:gd name="T6" fmla="*/ 0 w 17"/>
                <a:gd name="T7" fmla="*/ 2 h 19"/>
                <a:gd name="T8" fmla="*/ 0 w 17"/>
                <a:gd name="T9" fmla="*/ 2 h 19"/>
                <a:gd name="T10" fmla="*/ 0 w 17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9">
                  <a:moveTo>
                    <a:pt x="0" y="0"/>
                  </a:moveTo>
                  <a:lnTo>
                    <a:pt x="0" y="19"/>
                  </a:lnTo>
                  <a:lnTo>
                    <a:pt x="17" y="1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19" name="Freeform 131">
              <a:extLst>
                <a:ext uri="{FF2B5EF4-FFF2-40B4-BE49-F238E27FC236}">
                  <a16:creationId xmlns:a16="http://schemas.microsoft.com/office/drawing/2014/main" id="{E0BFDE3A-F7BC-4F5E-988E-39A39427E9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2" y="2851"/>
              <a:ext cx="17" cy="19"/>
            </a:xfrm>
            <a:custGeom>
              <a:avLst/>
              <a:gdLst>
                <a:gd name="T0" fmla="*/ 0 w 17"/>
                <a:gd name="T1" fmla="*/ 0 h 19"/>
                <a:gd name="T2" fmla="*/ 0 w 17"/>
                <a:gd name="T3" fmla="*/ 19 h 19"/>
                <a:gd name="T4" fmla="*/ 17 w 17"/>
                <a:gd name="T5" fmla="*/ 10 h 19"/>
                <a:gd name="T6" fmla="*/ 0 w 17"/>
                <a:gd name="T7" fmla="*/ 0 h 19"/>
                <a:gd name="T8" fmla="*/ 0 w 17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9">
                  <a:moveTo>
                    <a:pt x="0" y="0"/>
                  </a:moveTo>
                  <a:lnTo>
                    <a:pt x="0" y="19"/>
                  </a:lnTo>
                  <a:lnTo>
                    <a:pt x="17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20" name="Freeform 132">
              <a:extLst>
                <a:ext uri="{FF2B5EF4-FFF2-40B4-BE49-F238E27FC236}">
                  <a16:creationId xmlns:a16="http://schemas.microsoft.com/office/drawing/2014/main" id="{F9B82F42-7D72-4D82-9CDC-F2AC47D57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6" y="3416"/>
              <a:ext cx="20" cy="19"/>
            </a:xfrm>
            <a:custGeom>
              <a:avLst/>
              <a:gdLst>
                <a:gd name="T0" fmla="*/ 0 w 20"/>
                <a:gd name="T1" fmla="*/ 0 h 19"/>
                <a:gd name="T2" fmla="*/ 0 w 20"/>
                <a:gd name="T3" fmla="*/ 19 h 19"/>
                <a:gd name="T4" fmla="*/ 20 w 20"/>
                <a:gd name="T5" fmla="*/ 9 h 19"/>
                <a:gd name="T6" fmla="*/ 0 w 20"/>
                <a:gd name="T7" fmla="*/ 2 h 19"/>
                <a:gd name="T8" fmla="*/ 0 w 20"/>
                <a:gd name="T9" fmla="*/ 2 h 19"/>
                <a:gd name="T10" fmla="*/ 0 w 20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9">
                  <a:moveTo>
                    <a:pt x="0" y="0"/>
                  </a:moveTo>
                  <a:lnTo>
                    <a:pt x="0" y="19"/>
                  </a:lnTo>
                  <a:lnTo>
                    <a:pt x="20" y="9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21" name="Freeform 133">
              <a:extLst>
                <a:ext uri="{FF2B5EF4-FFF2-40B4-BE49-F238E27FC236}">
                  <a16:creationId xmlns:a16="http://schemas.microsoft.com/office/drawing/2014/main" id="{1E4ED68A-9863-4332-874E-F3E3F7B243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6" y="3619"/>
              <a:ext cx="20" cy="18"/>
            </a:xfrm>
            <a:custGeom>
              <a:avLst/>
              <a:gdLst>
                <a:gd name="T0" fmla="*/ 0 w 20"/>
                <a:gd name="T1" fmla="*/ 0 h 18"/>
                <a:gd name="T2" fmla="*/ 0 w 20"/>
                <a:gd name="T3" fmla="*/ 18 h 18"/>
                <a:gd name="T4" fmla="*/ 20 w 20"/>
                <a:gd name="T5" fmla="*/ 10 h 18"/>
                <a:gd name="T6" fmla="*/ 0 w 20"/>
                <a:gd name="T7" fmla="*/ 0 h 18"/>
                <a:gd name="T8" fmla="*/ 0 w 20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8">
                  <a:moveTo>
                    <a:pt x="0" y="0"/>
                  </a:moveTo>
                  <a:lnTo>
                    <a:pt x="0" y="18"/>
                  </a:lnTo>
                  <a:lnTo>
                    <a:pt x="20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22" name="Freeform 134">
              <a:extLst>
                <a:ext uri="{FF2B5EF4-FFF2-40B4-BE49-F238E27FC236}">
                  <a16:creationId xmlns:a16="http://schemas.microsoft.com/office/drawing/2014/main" id="{ECF44765-99F5-42F9-BEEB-D6F2212C2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0" y="3416"/>
              <a:ext cx="19" cy="19"/>
            </a:xfrm>
            <a:custGeom>
              <a:avLst/>
              <a:gdLst>
                <a:gd name="T0" fmla="*/ 0 w 19"/>
                <a:gd name="T1" fmla="*/ 0 h 19"/>
                <a:gd name="T2" fmla="*/ 0 w 19"/>
                <a:gd name="T3" fmla="*/ 19 h 19"/>
                <a:gd name="T4" fmla="*/ 19 w 19"/>
                <a:gd name="T5" fmla="*/ 9 h 19"/>
                <a:gd name="T6" fmla="*/ 0 w 19"/>
                <a:gd name="T7" fmla="*/ 2 h 19"/>
                <a:gd name="T8" fmla="*/ 0 w 19"/>
                <a:gd name="T9" fmla="*/ 2 h 19"/>
                <a:gd name="T10" fmla="*/ 0 w 19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19">
                  <a:moveTo>
                    <a:pt x="0" y="0"/>
                  </a:moveTo>
                  <a:lnTo>
                    <a:pt x="0" y="19"/>
                  </a:lnTo>
                  <a:lnTo>
                    <a:pt x="19" y="9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23" name="Line 135">
              <a:extLst>
                <a:ext uri="{FF2B5EF4-FFF2-40B4-BE49-F238E27FC236}">
                  <a16:creationId xmlns:a16="http://schemas.microsoft.com/office/drawing/2014/main" id="{F8805291-DD02-4DC4-AA3E-3F07BC0D21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62" y="3425"/>
              <a:ext cx="81" cy="1"/>
            </a:xfrm>
            <a:prstGeom prst="line">
              <a:avLst/>
            </a:prstGeom>
            <a:noFill/>
            <a:ln w="12700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24" name="Freeform 136">
              <a:extLst>
                <a:ext uri="{FF2B5EF4-FFF2-40B4-BE49-F238E27FC236}">
                  <a16:creationId xmlns:a16="http://schemas.microsoft.com/office/drawing/2014/main" id="{A4F4FEE6-4C7D-40DE-9522-7F76A1E6E90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0" y="3750"/>
              <a:ext cx="19" cy="19"/>
            </a:xfrm>
            <a:custGeom>
              <a:avLst/>
              <a:gdLst>
                <a:gd name="T0" fmla="*/ 0 w 19"/>
                <a:gd name="T1" fmla="*/ 0 h 19"/>
                <a:gd name="T2" fmla="*/ 0 w 19"/>
                <a:gd name="T3" fmla="*/ 19 h 19"/>
                <a:gd name="T4" fmla="*/ 19 w 19"/>
                <a:gd name="T5" fmla="*/ 10 h 19"/>
                <a:gd name="T6" fmla="*/ 0 w 19"/>
                <a:gd name="T7" fmla="*/ 0 h 19"/>
                <a:gd name="T8" fmla="*/ 0 w 19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0" y="0"/>
                  </a:moveTo>
                  <a:lnTo>
                    <a:pt x="0" y="19"/>
                  </a:lnTo>
                  <a:lnTo>
                    <a:pt x="19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25" name="Freeform 137">
              <a:extLst>
                <a:ext uri="{FF2B5EF4-FFF2-40B4-BE49-F238E27FC236}">
                  <a16:creationId xmlns:a16="http://schemas.microsoft.com/office/drawing/2014/main" id="{FC283430-DA5B-42DA-9AA8-8CEF42C2E9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0" y="2851"/>
              <a:ext cx="17" cy="19"/>
            </a:xfrm>
            <a:custGeom>
              <a:avLst/>
              <a:gdLst>
                <a:gd name="T0" fmla="*/ 0 w 17"/>
                <a:gd name="T1" fmla="*/ 0 h 19"/>
                <a:gd name="T2" fmla="*/ 0 w 17"/>
                <a:gd name="T3" fmla="*/ 19 h 19"/>
                <a:gd name="T4" fmla="*/ 17 w 17"/>
                <a:gd name="T5" fmla="*/ 10 h 19"/>
                <a:gd name="T6" fmla="*/ 0 w 17"/>
                <a:gd name="T7" fmla="*/ 0 h 19"/>
                <a:gd name="T8" fmla="*/ 0 w 17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9">
                  <a:moveTo>
                    <a:pt x="0" y="0"/>
                  </a:moveTo>
                  <a:lnTo>
                    <a:pt x="0" y="19"/>
                  </a:lnTo>
                  <a:lnTo>
                    <a:pt x="17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26" name="Line 138">
              <a:extLst>
                <a:ext uri="{FF2B5EF4-FFF2-40B4-BE49-F238E27FC236}">
                  <a16:creationId xmlns:a16="http://schemas.microsoft.com/office/drawing/2014/main" id="{C80F407C-0881-4284-A269-504B59899E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42" y="2859"/>
              <a:ext cx="724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27" name="Line 139">
              <a:extLst>
                <a:ext uri="{FF2B5EF4-FFF2-40B4-BE49-F238E27FC236}">
                  <a16:creationId xmlns:a16="http://schemas.microsoft.com/office/drawing/2014/main" id="{191443B3-8F88-4EAB-A9B3-2584E514B4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71" y="2859"/>
              <a:ext cx="183" cy="2"/>
            </a:xfrm>
            <a:prstGeom prst="line">
              <a:avLst/>
            </a:prstGeom>
            <a:noFill/>
            <a:ln w="12700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28" name="Freeform 140">
              <a:extLst>
                <a:ext uri="{FF2B5EF4-FFF2-40B4-BE49-F238E27FC236}">
                  <a16:creationId xmlns:a16="http://schemas.microsoft.com/office/drawing/2014/main" id="{DDB03D3B-8A64-45F7-B068-363DEDBCFE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8" y="2383"/>
              <a:ext cx="19" cy="19"/>
            </a:xfrm>
            <a:custGeom>
              <a:avLst/>
              <a:gdLst>
                <a:gd name="T0" fmla="*/ 0 w 19"/>
                <a:gd name="T1" fmla="*/ 0 h 19"/>
                <a:gd name="T2" fmla="*/ 0 w 19"/>
                <a:gd name="T3" fmla="*/ 19 h 19"/>
                <a:gd name="T4" fmla="*/ 19 w 19"/>
                <a:gd name="T5" fmla="*/ 9 h 19"/>
                <a:gd name="T6" fmla="*/ 0 w 19"/>
                <a:gd name="T7" fmla="*/ 2 h 19"/>
                <a:gd name="T8" fmla="*/ 0 w 19"/>
                <a:gd name="T9" fmla="*/ 2 h 19"/>
                <a:gd name="T10" fmla="*/ 0 w 19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19">
                  <a:moveTo>
                    <a:pt x="0" y="0"/>
                  </a:moveTo>
                  <a:lnTo>
                    <a:pt x="0" y="19"/>
                  </a:lnTo>
                  <a:lnTo>
                    <a:pt x="19" y="9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29" name="Freeform 141">
              <a:extLst>
                <a:ext uri="{FF2B5EF4-FFF2-40B4-BE49-F238E27FC236}">
                  <a16:creationId xmlns:a16="http://schemas.microsoft.com/office/drawing/2014/main" id="{B6126A74-162E-4006-B3D9-E512C004E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8" y="2546"/>
              <a:ext cx="19" cy="17"/>
            </a:xfrm>
            <a:custGeom>
              <a:avLst/>
              <a:gdLst>
                <a:gd name="T0" fmla="*/ 0 w 19"/>
                <a:gd name="T1" fmla="*/ 0 h 17"/>
                <a:gd name="T2" fmla="*/ 0 w 19"/>
                <a:gd name="T3" fmla="*/ 17 h 17"/>
                <a:gd name="T4" fmla="*/ 19 w 19"/>
                <a:gd name="T5" fmla="*/ 9 h 17"/>
                <a:gd name="T6" fmla="*/ 0 w 19"/>
                <a:gd name="T7" fmla="*/ 0 h 17"/>
                <a:gd name="T8" fmla="*/ 0 w 19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7">
                  <a:moveTo>
                    <a:pt x="0" y="0"/>
                  </a:moveTo>
                  <a:lnTo>
                    <a:pt x="0" y="17"/>
                  </a:lnTo>
                  <a:lnTo>
                    <a:pt x="19" y="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30" name="Freeform 142">
              <a:extLst>
                <a:ext uri="{FF2B5EF4-FFF2-40B4-BE49-F238E27FC236}">
                  <a16:creationId xmlns:a16="http://schemas.microsoft.com/office/drawing/2014/main" id="{BDB197B0-8AA1-41E9-9B7E-89BFB45998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5" y="2392"/>
              <a:ext cx="244" cy="469"/>
            </a:xfrm>
            <a:custGeom>
              <a:avLst/>
              <a:gdLst>
                <a:gd name="T0" fmla="*/ 82 w 244"/>
                <a:gd name="T1" fmla="*/ 0 h 469"/>
                <a:gd name="T2" fmla="*/ 0 w 244"/>
                <a:gd name="T3" fmla="*/ 0 h 469"/>
                <a:gd name="T4" fmla="*/ 0 w 244"/>
                <a:gd name="T5" fmla="*/ 263 h 469"/>
                <a:gd name="T6" fmla="*/ 244 w 244"/>
                <a:gd name="T7" fmla="*/ 263 h 469"/>
                <a:gd name="T8" fmla="*/ 244 w 244"/>
                <a:gd name="T9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4" h="469">
                  <a:moveTo>
                    <a:pt x="82" y="0"/>
                  </a:moveTo>
                  <a:lnTo>
                    <a:pt x="0" y="0"/>
                  </a:lnTo>
                  <a:lnTo>
                    <a:pt x="0" y="263"/>
                  </a:lnTo>
                  <a:lnTo>
                    <a:pt x="244" y="263"/>
                  </a:lnTo>
                  <a:lnTo>
                    <a:pt x="244" y="469"/>
                  </a:lnTo>
                </a:path>
              </a:pathLst>
            </a:custGeom>
            <a:noFill/>
            <a:ln w="1270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31" name="Freeform 143">
              <a:extLst>
                <a:ext uri="{FF2B5EF4-FFF2-40B4-BE49-F238E27FC236}">
                  <a16:creationId xmlns:a16="http://schemas.microsoft.com/office/drawing/2014/main" id="{3BD3C668-3EC2-46AC-A265-8BFAB76461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5" y="2333"/>
              <a:ext cx="491" cy="912"/>
            </a:xfrm>
            <a:custGeom>
              <a:avLst/>
              <a:gdLst>
                <a:gd name="T0" fmla="*/ 40 w 491"/>
                <a:gd name="T1" fmla="*/ 910 h 912"/>
                <a:gd name="T2" fmla="*/ 0 w 491"/>
                <a:gd name="T3" fmla="*/ 912 h 912"/>
                <a:gd name="T4" fmla="*/ 0 w 491"/>
                <a:gd name="T5" fmla="*/ 0 h 912"/>
                <a:gd name="T6" fmla="*/ 491 w 491"/>
                <a:gd name="T7" fmla="*/ 0 h 912"/>
                <a:gd name="T8" fmla="*/ 491 w 491"/>
                <a:gd name="T9" fmla="*/ 142 h 912"/>
                <a:gd name="T10" fmla="*/ 451 w 491"/>
                <a:gd name="T11" fmla="*/ 142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1" h="912">
                  <a:moveTo>
                    <a:pt x="40" y="910"/>
                  </a:moveTo>
                  <a:lnTo>
                    <a:pt x="0" y="912"/>
                  </a:lnTo>
                  <a:lnTo>
                    <a:pt x="0" y="0"/>
                  </a:lnTo>
                  <a:lnTo>
                    <a:pt x="491" y="0"/>
                  </a:lnTo>
                  <a:lnTo>
                    <a:pt x="491" y="142"/>
                  </a:lnTo>
                  <a:lnTo>
                    <a:pt x="451" y="142"/>
                  </a:lnTo>
                </a:path>
              </a:pathLst>
            </a:custGeom>
            <a:noFill/>
            <a:ln w="1270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32" name="Rectangle 144">
              <a:extLst>
                <a:ext uri="{FF2B5EF4-FFF2-40B4-BE49-F238E27FC236}">
                  <a16:creationId xmlns:a16="http://schemas.microsoft.com/office/drawing/2014/main" id="{A48205D8-1CC6-4210-8787-98A738857F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77" y="3328"/>
              <a:ext cx="1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33" name="Rectangle 145">
              <a:extLst>
                <a:ext uri="{FF2B5EF4-FFF2-40B4-BE49-F238E27FC236}">
                  <a16:creationId xmlns:a16="http://schemas.microsoft.com/office/drawing/2014/main" id="{E86E63C8-3059-4508-A217-8374D3B9CE7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71" y="3313"/>
              <a:ext cx="23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34" name="Rectangle 146">
              <a:extLst>
                <a:ext uri="{FF2B5EF4-FFF2-40B4-BE49-F238E27FC236}">
                  <a16:creationId xmlns:a16="http://schemas.microsoft.com/office/drawing/2014/main" id="{0D831621-BAA5-442E-AB75-A15A2E7AB1C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72" y="3295"/>
              <a:ext cx="20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35" name="Rectangle 147">
              <a:extLst>
                <a:ext uri="{FF2B5EF4-FFF2-40B4-BE49-F238E27FC236}">
                  <a16:creationId xmlns:a16="http://schemas.microsoft.com/office/drawing/2014/main" id="{AD99D885-E490-4E38-BBD6-1ECC7F9311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76" y="3279"/>
              <a:ext cx="1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36" name="Rectangle 148">
              <a:extLst>
                <a:ext uri="{FF2B5EF4-FFF2-40B4-BE49-F238E27FC236}">
                  <a16:creationId xmlns:a16="http://schemas.microsoft.com/office/drawing/2014/main" id="{029FAB6F-A0A4-42FD-B1DC-DD6DB5DC36D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77" y="3269"/>
              <a:ext cx="13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37" name="Rectangle 149">
              <a:extLst>
                <a:ext uri="{FF2B5EF4-FFF2-40B4-BE49-F238E27FC236}">
                  <a16:creationId xmlns:a16="http://schemas.microsoft.com/office/drawing/2014/main" id="{8900AF1A-F81B-4D02-8775-F7AF9042881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71" y="3255"/>
              <a:ext cx="23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38" name="Rectangle 150">
              <a:extLst>
                <a:ext uri="{FF2B5EF4-FFF2-40B4-BE49-F238E27FC236}">
                  <a16:creationId xmlns:a16="http://schemas.microsoft.com/office/drawing/2014/main" id="{92ADC7F3-EB03-4F77-8D3D-E7AEC5EBF0F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72" y="3235"/>
              <a:ext cx="20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39" name="Rectangle 151">
              <a:extLst>
                <a:ext uri="{FF2B5EF4-FFF2-40B4-BE49-F238E27FC236}">
                  <a16:creationId xmlns:a16="http://schemas.microsoft.com/office/drawing/2014/main" id="{7D15F2C9-76D5-494C-A0E1-D2EF87FF47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76" y="3220"/>
              <a:ext cx="1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40" name="Rectangle 152">
              <a:extLst>
                <a:ext uri="{FF2B5EF4-FFF2-40B4-BE49-F238E27FC236}">
                  <a16:creationId xmlns:a16="http://schemas.microsoft.com/office/drawing/2014/main" id="{589B0303-9A5F-4666-B9C0-E0F2E795C7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78" y="3212"/>
              <a:ext cx="9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41" name="Rectangle 153">
              <a:extLst>
                <a:ext uri="{FF2B5EF4-FFF2-40B4-BE49-F238E27FC236}">
                  <a16:creationId xmlns:a16="http://schemas.microsoft.com/office/drawing/2014/main" id="{B1BDEFCA-AA73-461F-96AF-9B8F23571D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71" y="3197"/>
              <a:ext cx="23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42" name="Rectangle 154">
              <a:extLst>
                <a:ext uri="{FF2B5EF4-FFF2-40B4-BE49-F238E27FC236}">
                  <a16:creationId xmlns:a16="http://schemas.microsoft.com/office/drawing/2014/main" id="{D1F70DDB-C577-4D3F-BB2E-0597C952DB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71" y="3178"/>
              <a:ext cx="23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43" name="Freeform 155">
              <a:extLst>
                <a:ext uri="{FF2B5EF4-FFF2-40B4-BE49-F238E27FC236}">
                  <a16:creationId xmlns:a16="http://schemas.microsoft.com/office/drawing/2014/main" id="{C0314EB2-0BA2-4501-90E6-8FD8895CE5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7" y="2715"/>
              <a:ext cx="79" cy="38"/>
            </a:xfrm>
            <a:custGeom>
              <a:avLst/>
              <a:gdLst>
                <a:gd name="T0" fmla="*/ 79 w 79"/>
                <a:gd name="T1" fmla="*/ 0 h 38"/>
                <a:gd name="T2" fmla="*/ 79 w 79"/>
                <a:gd name="T3" fmla="*/ 38 h 38"/>
                <a:gd name="T4" fmla="*/ 0 w 79"/>
                <a:gd name="T5" fmla="*/ 38 h 38"/>
                <a:gd name="T6" fmla="*/ 0 w 79"/>
                <a:gd name="T7" fmla="*/ 0 h 38"/>
                <a:gd name="T8" fmla="*/ 79 w 79"/>
                <a:gd name="T9" fmla="*/ 0 h 38"/>
                <a:gd name="T10" fmla="*/ 79 w 79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38">
                  <a:moveTo>
                    <a:pt x="79" y="0"/>
                  </a:moveTo>
                  <a:lnTo>
                    <a:pt x="79" y="38"/>
                  </a:lnTo>
                  <a:lnTo>
                    <a:pt x="0" y="38"/>
                  </a:lnTo>
                  <a:lnTo>
                    <a:pt x="0" y="0"/>
                  </a:lnTo>
                  <a:lnTo>
                    <a:pt x="79" y="0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44" name="Rectangle 156">
              <a:extLst>
                <a:ext uri="{FF2B5EF4-FFF2-40B4-BE49-F238E27FC236}">
                  <a16:creationId xmlns:a16="http://schemas.microsoft.com/office/drawing/2014/main" id="{619A3F62-317A-403E-BED2-6FFF95AEF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7" y="2711"/>
              <a:ext cx="1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45" name="Rectangle 157">
              <a:extLst>
                <a:ext uri="{FF2B5EF4-FFF2-40B4-BE49-F238E27FC236}">
                  <a16:creationId xmlns:a16="http://schemas.microsoft.com/office/drawing/2014/main" id="{45788D4E-92D5-4CD7-91D1-E20B2E0BD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7" y="2711"/>
              <a:ext cx="23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F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46" name="Rectangle 158">
              <a:extLst>
                <a:ext uri="{FF2B5EF4-FFF2-40B4-BE49-F238E27FC236}">
                  <a16:creationId xmlns:a16="http://schemas.microsoft.com/office/drawing/2014/main" id="{6A3FCC47-DD10-4BEE-A752-0087FA5F4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8" y="2711"/>
              <a:ext cx="1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/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47" name="Rectangle 159">
              <a:extLst>
                <a:ext uri="{FF2B5EF4-FFF2-40B4-BE49-F238E27FC236}">
                  <a16:creationId xmlns:a16="http://schemas.microsoft.com/office/drawing/2014/main" id="{85096B68-A99C-4DFC-8547-D233CE56F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7" y="2711"/>
              <a:ext cx="1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48" name="Rectangle 160">
              <a:extLst>
                <a:ext uri="{FF2B5EF4-FFF2-40B4-BE49-F238E27FC236}">
                  <a16:creationId xmlns:a16="http://schemas.microsoft.com/office/drawing/2014/main" id="{CCB2DA2C-36DC-46ED-AF57-D01FA950FF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9" y="2711"/>
              <a:ext cx="27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49" name="Freeform 161">
              <a:extLst>
                <a:ext uri="{FF2B5EF4-FFF2-40B4-BE49-F238E27FC236}">
                  <a16:creationId xmlns:a16="http://schemas.microsoft.com/office/drawing/2014/main" id="{561C2071-CDC2-436D-B963-771BF7A26E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9" y="2715"/>
              <a:ext cx="79" cy="38"/>
            </a:xfrm>
            <a:custGeom>
              <a:avLst/>
              <a:gdLst>
                <a:gd name="T0" fmla="*/ 77 w 79"/>
                <a:gd name="T1" fmla="*/ 0 h 38"/>
                <a:gd name="T2" fmla="*/ 79 w 79"/>
                <a:gd name="T3" fmla="*/ 38 h 38"/>
                <a:gd name="T4" fmla="*/ 0 w 79"/>
                <a:gd name="T5" fmla="*/ 38 h 38"/>
                <a:gd name="T6" fmla="*/ 0 w 79"/>
                <a:gd name="T7" fmla="*/ 0 h 38"/>
                <a:gd name="T8" fmla="*/ 79 w 79"/>
                <a:gd name="T9" fmla="*/ 0 h 38"/>
                <a:gd name="T10" fmla="*/ 79 w 79"/>
                <a:gd name="T11" fmla="*/ 0 h 38"/>
                <a:gd name="T12" fmla="*/ 77 w 79"/>
                <a:gd name="T1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38">
                  <a:moveTo>
                    <a:pt x="77" y="0"/>
                  </a:moveTo>
                  <a:lnTo>
                    <a:pt x="79" y="38"/>
                  </a:lnTo>
                  <a:lnTo>
                    <a:pt x="0" y="38"/>
                  </a:lnTo>
                  <a:lnTo>
                    <a:pt x="0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50" name="Freeform 162">
              <a:extLst>
                <a:ext uri="{FF2B5EF4-FFF2-40B4-BE49-F238E27FC236}">
                  <a16:creationId xmlns:a16="http://schemas.microsoft.com/office/drawing/2014/main" id="{63340727-BE0C-40DC-A64D-C9E5834B1D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4" y="2715"/>
              <a:ext cx="78" cy="38"/>
            </a:xfrm>
            <a:custGeom>
              <a:avLst/>
              <a:gdLst>
                <a:gd name="T0" fmla="*/ 78 w 78"/>
                <a:gd name="T1" fmla="*/ 0 h 38"/>
                <a:gd name="T2" fmla="*/ 78 w 78"/>
                <a:gd name="T3" fmla="*/ 38 h 38"/>
                <a:gd name="T4" fmla="*/ 0 w 78"/>
                <a:gd name="T5" fmla="*/ 38 h 38"/>
                <a:gd name="T6" fmla="*/ 0 w 78"/>
                <a:gd name="T7" fmla="*/ 0 h 38"/>
                <a:gd name="T8" fmla="*/ 78 w 78"/>
                <a:gd name="T9" fmla="*/ 0 h 38"/>
                <a:gd name="T10" fmla="*/ 78 w 78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38">
                  <a:moveTo>
                    <a:pt x="78" y="0"/>
                  </a:moveTo>
                  <a:lnTo>
                    <a:pt x="78" y="38"/>
                  </a:lnTo>
                  <a:lnTo>
                    <a:pt x="0" y="38"/>
                  </a:lnTo>
                  <a:lnTo>
                    <a:pt x="0" y="0"/>
                  </a:lnTo>
                  <a:lnTo>
                    <a:pt x="78" y="0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51" name="Rectangle 163">
              <a:extLst>
                <a:ext uri="{FF2B5EF4-FFF2-40B4-BE49-F238E27FC236}">
                  <a16:creationId xmlns:a16="http://schemas.microsoft.com/office/drawing/2014/main" id="{A7D2644A-991B-4346-8E7B-E26905334F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3" y="2711"/>
              <a:ext cx="25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E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52" name="Rectangle 164">
              <a:extLst>
                <a:ext uri="{FF2B5EF4-FFF2-40B4-BE49-F238E27FC236}">
                  <a16:creationId xmlns:a16="http://schemas.microsoft.com/office/drawing/2014/main" id="{886E5EAC-3146-4441-9D25-650C20D5F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8" y="2711"/>
              <a:ext cx="25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X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53" name="Rectangle 165">
              <a:extLst>
                <a:ext uri="{FF2B5EF4-FFF2-40B4-BE49-F238E27FC236}">
                  <a16:creationId xmlns:a16="http://schemas.microsoft.com/office/drawing/2014/main" id="{160038DE-F1F3-4EB9-B9DC-D3089B059B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1" y="2711"/>
              <a:ext cx="1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/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54" name="Rectangle 166">
              <a:extLst>
                <a:ext uri="{FF2B5EF4-FFF2-40B4-BE49-F238E27FC236}">
                  <a16:creationId xmlns:a16="http://schemas.microsoft.com/office/drawing/2014/main" id="{1CA6A577-43DC-4276-8375-33CDE1FA18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3" y="2711"/>
              <a:ext cx="3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M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55" name="Rectangle 167">
              <a:extLst>
                <a:ext uri="{FF2B5EF4-FFF2-40B4-BE49-F238E27FC236}">
                  <a16:creationId xmlns:a16="http://schemas.microsoft.com/office/drawing/2014/main" id="{DD0B54D0-C90A-4418-A574-42056D8AF5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1" y="2711"/>
              <a:ext cx="25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E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56" name="Rectangle 168">
              <a:extLst>
                <a:ext uri="{FF2B5EF4-FFF2-40B4-BE49-F238E27FC236}">
                  <a16:creationId xmlns:a16="http://schemas.microsoft.com/office/drawing/2014/main" id="{667D14A4-6C0A-450C-8EA9-B44AE2B2CE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6" y="2711"/>
              <a:ext cx="3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M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57" name="Freeform 169">
              <a:extLst>
                <a:ext uri="{FF2B5EF4-FFF2-40B4-BE49-F238E27FC236}">
                  <a16:creationId xmlns:a16="http://schemas.microsoft.com/office/drawing/2014/main" id="{0CB69572-34A3-4598-8DA3-40F5B544A9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7" y="2715"/>
              <a:ext cx="79" cy="38"/>
            </a:xfrm>
            <a:custGeom>
              <a:avLst/>
              <a:gdLst>
                <a:gd name="T0" fmla="*/ 79 w 79"/>
                <a:gd name="T1" fmla="*/ 0 h 38"/>
                <a:gd name="T2" fmla="*/ 79 w 79"/>
                <a:gd name="T3" fmla="*/ 38 h 38"/>
                <a:gd name="T4" fmla="*/ 0 w 79"/>
                <a:gd name="T5" fmla="*/ 38 h 38"/>
                <a:gd name="T6" fmla="*/ 0 w 79"/>
                <a:gd name="T7" fmla="*/ 0 h 38"/>
                <a:gd name="T8" fmla="*/ 79 w 79"/>
                <a:gd name="T9" fmla="*/ 0 h 38"/>
                <a:gd name="T10" fmla="*/ 79 w 79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38">
                  <a:moveTo>
                    <a:pt x="79" y="0"/>
                  </a:moveTo>
                  <a:lnTo>
                    <a:pt x="79" y="38"/>
                  </a:lnTo>
                  <a:lnTo>
                    <a:pt x="0" y="38"/>
                  </a:lnTo>
                  <a:lnTo>
                    <a:pt x="0" y="0"/>
                  </a:lnTo>
                  <a:lnTo>
                    <a:pt x="79" y="0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58" name="Rectangle 170">
              <a:extLst>
                <a:ext uri="{FF2B5EF4-FFF2-40B4-BE49-F238E27FC236}">
                  <a16:creationId xmlns:a16="http://schemas.microsoft.com/office/drawing/2014/main" id="{CDFC70B1-85BF-4C0C-9DC7-2099492B2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8" y="2776"/>
              <a:ext cx="36" cy="11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59" name="Rectangle 171">
              <a:extLst>
                <a:ext uri="{FF2B5EF4-FFF2-40B4-BE49-F238E27FC236}">
                  <a16:creationId xmlns:a16="http://schemas.microsoft.com/office/drawing/2014/main" id="{58632ED0-C093-4E1C-8754-FC6BDB78D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8" y="2776"/>
              <a:ext cx="36" cy="1195"/>
            </a:xfrm>
            <a:prstGeom prst="rect">
              <a:avLst/>
            </a:prstGeom>
            <a:noFill/>
            <a:ln w="6350">
              <a:solidFill>
                <a:srgbClr val="6666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60" name="Freeform 172">
              <a:extLst>
                <a:ext uri="{FF2B5EF4-FFF2-40B4-BE49-F238E27FC236}">
                  <a16:creationId xmlns:a16="http://schemas.microsoft.com/office/drawing/2014/main" id="{F83A4594-C70F-484E-97D0-B1E102B4CF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3" y="2774"/>
              <a:ext cx="35" cy="1197"/>
            </a:xfrm>
            <a:custGeom>
              <a:avLst/>
              <a:gdLst>
                <a:gd name="T0" fmla="*/ 35 w 35"/>
                <a:gd name="T1" fmla="*/ 0 h 1197"/>
                <a:gd name="T2" fmla="*/ 0 w 35"/>
                <a:gd name="T3" fmla="*/ 2 h 1197"/>
                <a:gd name="T4" fmla="*/ 0 w 35"/>
                <a:gd name="T5" fmla="*/ 1197 h 1197"/>
                <a:gd name="T6" fmla="*/ 35 w 35"/>
                <a:gd name="T7" fmla="*/ 1197 h 1197"/>
                <a:gd name="T8" fmla="*/ 35 w 35"/>
                <a:gd name="T9" fmla="*/ 0 h 1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197">
                  <a:moveTo>
                    <a:pt x="35" y="0"/>
                  </a:moveTo>
                  <a:lnTo>
                    <a:pt x="0" y="2"/>
                  </a:lnTo>
                  <a:lnTo>
                    <a:pt x="0" y="1197"/>
                  </a:lnTo>
                  <a:lnTo>
                    <a:pt x="35" y="1197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BE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61" name="Freeform 173">
              <a:extLst>
                <a:ext uri="{FF2B5EF4-FFF2-40B4-BE49-F238E27FC236}">
                  <a16:creationId xmlns:a16="http://schemas.microsoft.com/office/drawing/2014/main" id="{F7EFC29E-2AE2-4CD4-A520-283A92F416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3" y="2774"/>
              <a:ext cx="35" cy="1197"/>
            </a:xfrm>
            <a:custGeom>
              <a:avLst/>
              <a:gdLst>
                <a:gd name="T0" fmla="*/ 35 w 35"/>
                <a:gd name="T1" fmla="*/ 0 h 1197"/>
                <a:gd name="T2" fmla="*/ 0 w 35"/>
                <a:gd name="T3" fmla="*/ 2 h 1197"/>
                <a:gd name="T4" fmla="*/ 0 w 35"/>
                <a:gd name="T5" fmla="*/ 1197 h 1197"/>
                <a:gd name="T6" fmla="*/ 35 w 35"/>
                <a:gd name="T7" fmla="*/ 1197 h 1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197">
                  <a:moveTo>
                    <a:pt x="35" y="0"/>
                  </a:moveTo>
                  <a:lnTo>
                    <a:pt x="0" y="2"/>
                  </a:lnTo>
                  <a:lnTo>
                    <a:pt x="0" y="1197"/>
                  </a:lnTo>
                  <a:lnTo>
                    <a:pt x="35" y="1197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62" name="Freeform 174">
              <a:extLst>
                <a:ext uri="{FF2B5EF4-FFF2-40B4-BE49-F238E27FC236}">
                  <a16:creationId xmlns:a16="http://schemas.microsoft.com/office/drawing/2014/main" id="{3C63A24E-E3FE-4360-A61D-6ABBCE8C70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2" y="2776"/>
              <a:ext cx="37" cy="1195"/>
            </a:xfrm>
            <a:custGeom>
              <a:avLst/>
              <a:gdLst>
                <a:gd name="T0" fmla="*/ 0 w 37"/>
                <a:gd name="T1" fmla="*/ 1195 h 1195"/>
                <a:gd name="T2" fmla="*/ 37 w 37"/>
                <a:gd name="T3" fmla="*/ 1195 h 1195"/>
                <a:gd name="T4" fmla="*/ 37 w 37"/>
                <a:gd name="T5" fmla="*/ 0 h 1195"/>
                <a:gd name="T6" fmla="*/ 2 w 37"/>
                <a:gd name="T7" fmla="*/ 0 h 1195"/>
                <a:gd name="T8" fmla="*/ 0 w 37"/>
                <a:gd name="T9" fmla="*/ 1195 h 1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195">
                  <a:moveTo>
                    <a:pt x="0" y="1195"/>
                  </a:moveTo>
                  <a:lnTo>
                    <a:pt x="37" y="1195"/>
                  </a:lnTo>
                  <a:lnTo>
                    <a:pt x="37" y="0"/>
                  </a:lnTo>
                  <a:lnTo>
                    <a:pt x="2" y="0"/>
                  </a:lnTo>
                  <a:lnTo>
                    <a:pt x="0" y="11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63" name="Freeform 175">
              <a:extLst>
                <a:ext uri="{FF2B5EF4-FFF2-40B4-BE49-F238E27FC236}">
                  <a16:creationId xmlns:a16="http://schemas.microsoft.com/office/drawing/2014/main" id="{C2261F39-A050-4266-B882-68582A1555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2" y="2776"/>
              <a:ext cx="37" cy="1195"/>
            </a:xfrm>
            <a:custGeom>
              <a:avLst/>
              <a:gdLst>
                <a:gd name="T0" fmla="*/ 0 w 37"/>
                <a:gd name="T1" fmla="*/ 1195 h 1195"/>
                <a:gd name="T2" fmla="*/ 37 w 37"/>
                <a:gd name="T3" fmla="*/ 1195 h 1195"/>
                <a:gd name="T4" fmla="*/ 37 w 37"/>
                <a:gd name="T5" fmla="*/ 0 h 1195"/>
                <a:gd name="T6" fmla="*/ 2 w 37"/>
                <a:gd name="T7" fmla="*/ 0 h 1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1195">
                  <a:moveTo>
                    <a:pt x="0" y="1195"/>
                  </a:moveTo>
                  <a:lnTo>
                    <a:pt x="37" y="1195"/>
                  </a:lnTo>
                  <a:lnTo>
                    <a:pt x="37" y="0"/>
                  </a:lnTo>
                  <a:lnTo>
                    <a:pt x="2" y="0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64" name="Freeform 176">
              <a:extLst>
                <a:ext uri="{FF2B5EF4-FFF2-40B4-BE49-F238E27FC236}">
                  <a16:creationId xmlns:a16="http://schemas.microsoft.com/office/drawing/2014/main" id="{3B62F99C-A41C-435C-BDC4-0EE4353D6B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8" y="2774"/>
              <a:ext cx="36" cy="1197"/>
            </a:xfrm>
            <a:custGeom>
              <a:avLst/>
              <a:gdLst>
                <a:gd name="T0" fmla="*/ 34 w 36"/>
                <a:gd name="T1" fmla="*/ 0 h 1197"/>
                <a:gd name="T2" fmla="*/ 0 w 36"/>
                <a:gd name="T3" fmla="*/ 2 h 1197"/>
                <a:gd name="T4" fmla="*/ 0 w 36"/>
                <a:gd name="T5" fmla="*/ 1197 h 1197"/>
                <a:gd name="T6" fmla="*/ 36 w 36"/>
                <a:gd name="T7" fmla="*/ 1197 h 1197"/>
                <a:gd name="T8" fmla="*/ 34 w 36"/>
                <a:gd name="T9" fmla="*/ 0 h 1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197">
                  <a:moveTo>
                    <a:pt x="34" y="0"/>
                  </a:moveTo>
                  <a:lnTo>
                    <a:pt x="0" y="2"/>
                  </a:lnTo>
                  <a:lnTo>
                    <a:pt x="0" y="1197"/>
                  </a:lnTo>
                  <a:lnTo>
                    <a:pt x="36" y="1197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65" name="Freeform 177">
              <a:extLst>
                <a:ext uri="{FF2B5EF4-FFF2-40B4-BE49-F238E27FC236}">
                  <a16:creationId xmlns:a16="http://schemas.microsoft.com/office/drawing/2014/main" id="{836B0FEA-67ED-46F1-A983-B70C1BCF6C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8" y="2774"/>
              <a:ext cx="36" cy="1197"/>
            </a:xfrm>
            <a:custGeom>
              <a:avLst/>
              <a:gdLst>
                <a:gd name="T0" fmla="*/ 34 w 36"/>
                <a:gd name="T1" fmla="*/ 0 h 1197"/>
                <a:gd name="T2" fmla="*/ 0 w 36"/>
                <a:gd name="T3" fmla="*/ 2 h 1197"/>
                <a:gd name="T4" fmla="*/ 0 w 36"/>
                <a:gd name="T5" fmla="*/ 1197 h 1197"/>
                <a:gd name="T6" fmla="*/ 36 w 36"/>
                <a:gd name="T7" fmla="*/ 1197 h 1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197">
                  <a:moveTo>
                    <a:pt x="34" y="0"/>
                  </a:moveTo>
                  <a:lnTo>
                    <a:pt x="0" y="2"/>
                  </a:lnTo>
                  <a:lnTo>
                    <a:pt x="0" y="1197"/>
                  </a:lnTo>
                  <a:lnTo>
                    <a:pt x="36" y="1197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66" name="Freeform 178">
              <a:extLst>
                <a:ext uri="{FF2B5EF4-FFF2-40B4-BE49-F238E27FC236}">
                  <a16:creationId xmlns:a16="http://schemas.microsoft.com/office/drawing/2014/main" id="{86233BB7-50A0-4A9C-B6AE-0FC7112F68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9" y="2360"/>
              <a:ext cx="67" cy="228"/>
            </a:xfrm>
            <a:custGeom>
              <a:avLst/>
              <a:gdLst>
                <a:gd name="T0" fmla="*/ 0 w 67"/>
                <a:gd name="T1" fmla="*/ 32 h 228"/>
                <a:gd name="T2" fmla="*/ 2 w 67"/>
                <a:gd name="T3" fmla="*/ 28 h 228"/>
                <a:gd name="T4" fmla="*/ 2 w 67"/>
                <a:gd name="T5" fmla="*/ 23 h 228"/>
                <a:gd name="T6" fmla="*/ 4 w 67"/>
                <a:gd name="T7" fmla="*/ 17 h 228"/>
                <a:gd name="T8" fmla="*/ 8 w 67"/>
                <a:gd name="T9" fmla="*/ 13 h 228"/>
                <a:gd name="T10" fmla="*/ 11 w 67"/>
                <a:gd name="T11" fmla="*/ 9 h 228"/>
                <a:gd name="T12" fmla="*/ 15 w 67"/>
                <a:gd name="T13" fmla="*/ 5 h 228"/>
                <a:gd name="T14" fmla="*/ 19 w 67"/>
                <a:gd name="T15" fmla="*/ 3 h 228"/>
                <a:gd name="T16" fmla="*/ 23 w 67"/>
                <a:gd name="T17" fmla="*/ 2 h 228"/>
                <a:gd name="T18" fmla="*/ 29 w 67"/>
                <a:gd name="T19" fmla="*/ 0 h 228"/>
                <a:gd name="T20" fmla="*/ 34 w 67"/>
                <a:gd name="T21" fmla="*/ 0 h 228"/>
                <a:gd name="T22" fmla="*/ 40 w 67"/>
                <a:gd name="T23" fmla="*/ 0 h 228"/>
                <a:gd name="T24" fmla="*/ 44 w 67"/>
                <a:gd name="T25" fmla="*/ 2 h 228"/>
                <a:gd name="T26" fmla="*/ 50 w 67"/>
                <a:gd name="T27" fmla="*/ 3 h 228"/>
                <a:gd name="T28" fmla="*/ 54 w 67"/>
                <a:gd name="T29" fmla="*/ 5 h 228"/>
                <a:gd name="T30" fmla="*/ 58 w 67"/>
                <a:gd name="T31" fmla="*/ 9 h 228"/>
                <a:gd name="T32" fmla="*/ 61 w 67"/>
                <a:gd name="T33" fmla="*/ 13 h 228"/>
                <a:gd name="T34" fmla="*/ 63 w 67"/>
                <a:gd name="T35" fmla="*/ 17 h 228"/>
                <a:gd name="T36" fmla="*/ 67 w 67"/>
                <a:gd name="T37" fmla="*/ 23 h 228"/>
                <a:gd name="T38" fmla="*/ 67 w 67"/>
                <a:gd name="T39" fmla="*/ 28 h 228"/>
                <a:gd name="T40" fmla="*/ 67 w 67"/>
                <a:gd name="T41" fmla="*/ 32 h 228"/>
                <a:gd name="T42" fmla="*/ 67 w 67"/>
                <a:gd name="T43" fmla="*/ 195 h 228"/>
                <a:gd name="T44" fmla="*/ 67 w 67"/>
                <a:gd name="T45" fmla="*/ 199 h 228"/>
                <a:gd name="T46" fmla="*/ 67 w 67"/>
                <a:gd name="T47" fmla="*/ 205 h 228"/>
                <a:gd name="T48" fmla="*/ 63 w 67"/>
                <a:gd name="T49" fmla="*/ 211 h 228"/>
                <a:gd name="T50" fmla="*/ 61 w 67"/>
                <a:gd name="T51" fmla="*/ 215 h 228"/>
                <a:gd name="T52" fmla="*/ 58 w 67"/>
                <a:gd name="T53" fmla="*/ 219 h 228"/>
                <a:gd name="T54" fmla="*/ 54 w 67"/>
                <a:gd name="T55" fmla="*/ 222 h 228"/>
                <a:gd name="T56" fmla="*/ 50 w 67"/>
                <a:gd name="T57" fmla="*/ 224 h 228"/>
                <a:gd name="T58" fmla="*/ 44 w 67"/>
                <a:gd name="T59" fmla="*/ 226 h 228"/>
                <a:gd name="T60" fmla="*/ 40 w 67"/>
                <a:gd name="T61" fmla="*/ 228 h 228"/>
                <a:gd name="T62" fmla="*/ 34 w 67"/>
                <a:gd name="T63" fmla="*/ 228 h 228"/>
                <a:gd name="T64" fmla="*/ 29 w 67"/>
                <a:gd name="T65" fmla="*/ 228 h 228"/>
                <a:gd name="T66" fmla="*/ 23 w 67"/>
                <a:gd name="T67" fmla="*/ 226 h 228"/>
                <a:gd name="T68" fmla="*/ 19 w 67"/>
                <a:gd name="T69" fmla="*/ 224 h 228"/>
                <a:gd name="T70" fmla="*/ 15 w 67"/>
                <a:gd name="T71" fmla="*/ 222 h 228"/>
                <a:gd name="T72" fmla="*/ 11 w 67"/>
                <a:gd name="T73" fmla="*/ 219 h 228"/>
                <a:gd name="T74" fmla="*/ 8 w 67"/>
                <a:gd name="T75" fmla="*/ 215 h 228"/>
                <a:gd name="T76" fmla="*/ 4 w 67"/>
                <a:gd name="T77" fmla="*/ 211 h 228"/>
                <a:gd name="T78" fmla="*/ 2 w 67"/>
                <a:gd name="T79" fmla="*/ 205 h 228"/>
                <a:gd name="T80" fmla="*/ 2 w 67"/>
                <a:gd name="T81" fmla="*/ 199 h 228"/>
                <a:gd name="T82" fmla="*/ 0 w 67"/>
                <a:gd name="T83" fmla="*/ 195 h 228"/>
                <a:gd name="T84" fmla="*/ 0 w 67"/>
                <a:gd name="T85" fmla="*/ 32 h 228"/>
                <a:gd name="T86" fmla="*/ 0 w 67"/>
                <a:gd name="T87" fmla="*/ 3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7" h="228">
                  <a:moveTo>
                    <a:pt x="0" y="32"/>
                  </a:moveTo>
                  <a:lnTo>
                    <a:pt x="2" y="28"/>
                  </a:lnTo>
                  <a:lnTo>
                    <a:pt x="2" y="23"/>
                  </a:lnTo>
                  <a:lnTo>
                    <a:pt x="4" y="17"/>
                  </a:lnTo>
                  <a:lnTo>
                    <a:pt x="8" y="13"/>
                  </a:lnTo>
                  <a:lnTo>
                    <a:pt x="11" y="9"/>
                  </a:lnTo>
                  <a:lnTo>
                    <a:pt x="15" y="5"/>
                  </a:lnTo>
                  <a:lnTo>
                    <a:pt x="19" y="3"/>
                  </a:lnTo>
                  <a:lnTo>
                    <a:pt x="23" y="2"/>
                  </a:lnTo>
                  <a:lnTo>
                    <a:pt x="29" y="0"/>
                  </a:lnTo>
                  <a:lnTo>
                    <a:pt x="34" y="0"/>
                  </a:lnTo>
                  <a:lnTo>
                    <a:pt x="40" y="0"/>
                  </a:lnTo>
                  <a:lnTo>
                    <a:pt x="44" y="2"/>
                  </a:lnTo>
                  <a:lnTo>
                    <a:pt x="50" y="3"/>
                  </a:lnTo>
                  <a:lnTo>
                    <a:pt x="54" y="5"/>
                  </a:lnTo>
                  <a:lnTo>
                    <a:pt x="58" y="9"/>
                  </a:lnTo>
                  <a:lnTo>
                    <a:pt x="61" y="13"/>
                  </a:lnTo>
                  <a:lnTo>
                    <a:pt x="63" y="17"/>
                  </a:lnTo>
                  <a:lnTo>
                    <a:pt x="67" y="23"/>
                  </a:lnTo>
                  <a:lnTo>
                    <a:pt x="67" y="28"/>
                  </a:lnTo>
                  <a:lnTo>
                    <a:pt x="67" y="32"/>
                  </a:lnTo>
                  <a:lnTo>
                    <a:pt x="67" y="195"/>
                  </a:lnTo>
                  <a:lnTo>
                    <a:pt x="67" y="199"/>
                  </a:lnTo>
                  <a:lnTo>
                    <a:pt x="67" y="205"/>
                  </a:lnTo>
                  <a:lnTo>
                    <a:pt x="63" y="211"/>
                  </a:lnTo>
                  <a:lnTo>
                    <a:pt x="61" y="215"/>
                  </a:lnTo>
                  <a:lnTo>
                    <a:pt x="58" y="219"/>
                  </a:lnTo>
                  <a:lnTo>
                    <a:pt x="54" y="222"/>
                  </a:lnTo>
                  <a:lnTo>
                    <a:pt x="50" y="224"/>
                  </a:lnTo>
                  <a:lnTo>
                    <a:pt x="44" y="226"/>
                  </a:lnTo>
                  <a:lnTo>
                    <a:pt x="40" y="228"/>
                  </a:lnTo>
                  <a:lnTo>
                    <a:pt x="34" y="228"/>
                  </a:lnTo>
                  <a:lnTo>
                    <a:pt x="29" y="228"/>
                  </a:lnTo>
                  <a:lnTo>
                    <a:pt x="23" y="226"/>
                  </a:lnTo>
                  <a:lnTo>
                    <a:pt x="19" y="224"/>
                  </a:lnTo>
                  <a:lnTo>
                    <a:pt x="15" y="222"/>
                  </a:lnTo>
                  <a:lnTo>
                    <a:pt x="11" y="219"/>
                  </a:lnTo>
                  <a:lnTo>
                    <a:pt x="8" y="215"/>
                  </a:lnTo>
                  <a:lnTo>
                    <a:pt x="4" y="211"/>
                  </a:lnTo>
                  <a:lnTo>
                    <a:pt x="2" y="205"/>
                  </a:lnTo>
                  <a:lnTo>
                    <a:pt x="2" y="199"/>
                  </a:lnTo>
                  <a:lnTo>
                    <a:pt x="0" y="195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67" name="Freeform 179">
              <a:extLst>
                <a:ext uri="{FF2B5EF4-FFF2-40B4-BE49-F238E27FC236}">
                  <a16:creationId xmlns:a16="http://schemas.microsoft.com/office/drawing/2014/main" id="{D3834889-7B33-498C-BFC6-780051C822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9" y="2360"/>
              <a:ext cx="67" cy="228"/>
            </a:xfrm>
            <a:custGeom>
              <a:avLst/>
              <a:gdLst>
                <a:gd name="T0" fmla="*/ 0 w 67"/>
                <a:gd name="T1" fmla="*/ 32 h 228"/>
                <a:gd name="T2" fmla="*/ 2 w 67"/>
                <a:gd name="T3" fmla="*/ 28 h 228"/>
                <a:gd name="T4" fmla="*/ 2 w 67"/>
                <a:gd name="T5" fmla="*/ 23 h 228"/>
                <a:gd name="T6" fmla="*/ 4 w 67"/>
                <a:gd name="T7" fmla="*/ 17 h 228"/>
                <a:gd name="T8" fmla="*/ 8 w 67"/>
                <a:gd name="T9" fmla="*/ 13 h 228"/>
                <a:gd name="T10" fmla="*/ 11 w 67"/>
                <a:gd name="T11" fmla="*/ 9 h 228"/>
                <a:gd name="T12" fmla="*/ 15 w 67"/>
                <a:gd name="T13" fmla="*/ 5 h 228"/>
                <a:gd name="T14" fmla="*/ 19 w 67"/>
                <a:gd name="T15" fmla="*/ 3 h 228"/>
                <a:gd name="T16" fmla="*/ 23 w 67"/>
                <a:gd name="T17" fmla="*/ 2 h 228"/>
                <a:gd name="T18" fmla="*/ 29 w 67"/>
                <a:gd name="T19" fmla="*/ 0 h 228"/>
                <a:gd name="T20" fmla="*/ 34 w 67"/>
                <a:gd name="T21" fmla="*/ 0 h 228"/>
                <a:gd name="T22" fmla="*/ 40 w 67"/>
                <a:gd name="T23" fmla="*/ 0 h 228"/>
                <a:gd name="T24" fmla="*/ 44 w 67"/>
                <a:gd name="T25" fmla="*/ 2 h 228"/>
                <a:gd name="T26" fmla="*/ 50 w 67"/>
                <a:gd name="T27" fmla="*/ 3 h 228"/>
                <a:gd name="T28" fmla="*/ 54 w 67"/>
                <a:gd name="T29" fmla="*/ 5 h 228"/>
                <a:gd name="T30" fmla="*/ 58 w 67"/>
                <a:gd name="T31" fmla="*/ 9 h 228"/>
                <a:gd name="T32" fmla="*/ 61 w 67"/>
                <a:gd name="T33" fmla="*/ 13 h 228"/>
                <a:gd name="T34" fmla="*/ 63 w 67"/>
                <a:gd name="T35" fmla="*/ 17 h 228"/>
                <a:gd name="T36" fmla="*/ 67 w 67"/>
                <a:gd name="T37" fmla="*/ 23 h 228"/>
                <a:gd name="T38" fmla="*/ 67 w 67"/>
                <a:gd name="T39" fmla="*/ 28 h 228"/>
                <a:gd name="T40" fmla="*/ 67 w 67"/>
                <a:gd name="T41" fmla="*/ 32 h 228"/>
                <a:gd name="T42" fmla="*/ 67 w 67"/>
                <a:gd name="T43" fmla="*/ 195 h 228"/>
                <a:gd name="T44" fmla="*/ 67 w 67"/>
                <a:gd name="T45" fmla="*/ 199 h 228"/>
                <a:gd name="T46" fmla="*/ 67 w 67"/>
                <a:gd name="T47" fmla="*/ 205 h 228"/>
                <a:gd name="T48" fmla="*/ 63 w 67"/>
                <a:gd name="T49" fmla="*/ 211 h 228"/>
                <a:gd name="T50" fmla="*/ 61 w 67"/>
                <a:gd name="T51" fmla="*/ 215 h 228"/>
                <a:gd name="T52" fmla="*/ 58 w 67"/>
                <a:gd name="T53" fmla="*/ 219 h 228"/>
                <a:gd name="T54" fmla="*/ 54 w 67"/>
                <a:gd name="T55" fmla="*/ 222 h 228"/>
                <a:gd name="T56" fmla="*/ 50 w 67"/>
                <a:gd name="T57" fmla="*/ 224 h 228"/>
                <a:gd name="T58" fmla="*/ 44 w 67"/>
                <a:gd name="T59" fmla="*/ 226 h 228"/>
                <a:gd name="T60" fmla="*/ 40 w 67"/>
                <a:gd name="T61" fmla="*/ 228 h 228"/>
                <a:gd name="T62" fmla="*/ 34 w 67"/>
                <a:gd name="T63" fmla="*/ 228 h 228"/>
                <a:gd name="T64" fmla="*/ 29 w 67"/>
                <a:gd name="T65" fmla="*/ 228 h 228"/>
                <a:gd name="T66" fmla="*/ 23 w 67"/>
                <a:gd name="T67" fmla="*/ 226 h 228"/>
                <a:gd name="T68" fmla="*/ 19 w 67"/>
                <a:gd name="T69" fmla="*/ 224 h 228"/>
                <a:gd name="T70" fmla="*/ 15 w 67"/>
                <a:gd name="T71" fmla="*/ 222 h 228"/>
                <a:gd name="T72" fmla="*/ 11 w 67"/>
                <a:gd name="T73" fmla="*/ 219 h 228"/>
                <a:gd name="T74" fmla="*/ 8 w 67"/>
                <a:gd name="T75" fmla="*/ 215 h 228"/>
                <a:gd name="T76" fmla="*/ 4 w 67"/>
                <a:gd name="T77" fmla="*/ 211 h 228"/>
                <a:gd name="T78" fmla="*/ 2 w 67"/>
                <a:gd name="T79" fmla="*/ 205 h 228"/>
                <a:gd name="T80" fmla="*/ 2 w 67"/>
                <a:gd name="T81" fmla="*/ 199 h 228"/>
                <a:gd name="T82" fmla="*/ 0 w 67"/>
                <a:gd name="T83" fmla="*/ 195 h 228"/>
                <a:gd name="T84" fmla="*/ 0 w 67"/>
                <a:gd name="T85" fmla="*/ 32 h 228"/>
                <a:gd name="T86" fmla="*/ 0 w 67"/>
                <a:gd name="T87" fmla="*/ 3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7" h="228">
                  <a:moveTo>
                    <a:pt x="0" y="32"/>
                  </a:moveTo>
                  <a:lnTo>
                    <a:pt x="2" y="28"/>
                  </a:lnTo>
                  <a:lnTo>
                    <a:pt x="2" y="23"/>
                  </a:lnTo>
                  <a:lnTo>
                    <a:pt x="4" y="17"/>
                  </a:lnTo>
                  <a:lnTo>
                    <a:pt x="8" y="13"/>
                  </a:lnTo>
                  <a:lnTo>
                    <a:pt x="11" y="9"/>
                  </a:lnTo>
                  <a:lnTo>
                    <a:pt x="15" y="5"/>
                  </a:lnTo>
                  <a:lnTo>
                    <a:pt x="19" y="3"/>
                  </a:lnTo>
                  <a:lnTo>
                    <a:pt x="23" y="2"/>
                  </a:lnTo>
                  <a:lnTo>
                    <a:pt x="29" y="0"/>
                  </a:lnTo>
                  <a:lnTo>
                    <a:pt x="34" y="0"/>
                  </a:lnTo>
                  <a:lnTo>
                    <a:pt x="40" y="0"/>
                  </a:lnTo>
                  <a:lnTo>
                    <a:pt x="44" y="2"/>
                  </a:lnTo>
                  <a:lnTo>
                    <a:pt x="50" y="3"/>
                  </a:lnTo>
                  <a:lnTo>
                    <a:pt x="54" y="5"/>
                  </a:lnTo>
                  <a:lnTo>
                    <a:pt x="58" y="9"/>
                  </a:lnTo>
                  <a:lnTo>
                    <a:pt x="61" y="13"/>
                  </a:lnTo>
                  <a:lnTo>
                    <a:pt x="63" y="17"/>
                  </a:lnTo>
                  <a:lnTo>
                    <a:pt x="67" y="23"/>
                  </a:lnTo>
                  <a:lnTo>
                    <a:pt x="67" y="28"/>
                  </a:lnTo>
                  <a:lnTo>
                    <a:pt x="67" y="32"/>
                  </a:lnTo>
                  <a:lnTo>
                    <a:pt x="67" y="195"/>
                  </a:lnTo>
                  <a:lnTo>
                    <a:pt x="67" y="199"/>
                  </a:lnTo>
                  <a:lnTo>
                    <a:pt x="67" y="205"/>
                  </a:lnTo>
                  <a:lnTo>
                    <a:pt x="63" y="211"/>
                  </a:lnTo>
                  <a:lnTo>
                    <a:pt x="61" y="215"/>
                  </a:lnTo>
                  <a:lnTo>
                    <a:pt x="58" y="219"/>
                  </a:lnTo>
                  <a:lnTo>
                    <a:pt x="54" y="222"/>
                  </a:lnTo>
                  <a:lnTo>
                    <a:pt x="50" y="224"/>
                  </a:lnTo>
                  <a:lnTo>
                    <a:pt x="44" y="226"/>
                  </a:lnTo>
                  <a:lnTo>
                    <a:pt x="40" y="228"/>
                  </a:lnTo>
                  <a:lnTo>
                    <a:pt x="34" y="228"/>
                  </a:lnTo>
                  <a:lnTo>
                    <a:pt x="29" y="228"/>
                  </a:lnTo>
                  <a:lnTo>
                    <a:pt x="23" y="226"/>
                  </a:lnTo>
                  <a:lnTo>
                    <a:pt x="19" y="224"/>
                  </a:lnTo>
                  <a:lnTo>
                    <a:pt x="15" y="222"/>
                  </a:lnTo>
                  <a:lnTo>
                    <a:pt x="11" y="219"/>
                  </a:lnTo>
                  <a:lnTo>
                    <a:pt x="8" y="215"/>
                  </a:lnTo>
                  <a:lnTo>
                    <a:pt x="4" y="211"/>
                  </a:lnTo>
                  <a:lnTo>
                    <a:pt x="2" y="205"/>
                  </a:lnTo>
                  <a:lnTo>
                    <a:pt x="2" y="199"/>
                  </a:lnTo>
                  <a:lnTo>
                    <a:pt x="0" y="195"/>
                  </a:lnTo>
                  <a:lnTo>
                    <a:pt x="0" y="32"/>
                  </a:lnTo>
                  <a:lnTo>
                    <a:pt x="0" y="32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468" name="Rectangle 180">
              <a:extLst>
                <a:ext uri="{FF2B5EF4-FFF2-40B4-BE49-F238E27FC236}">
                  <a16:creationId xmlns:a16="http://schemas.microsoft.com/office/drawing/2014/main" id="{ED67B73E-E887-4A90-A5F5-71DBF6C62C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6" y="2415"/>
              <a:ext cx="3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M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69" name="Rectangle 181">
              <a:extLst>
                <a:ext uri="{FF2B5EF4-FFF2-40B4-BE49-F238E27FC236}">
                  <a16:creationId xmlns:a16="http://schemas.microsoft.com/office/drawing/2014/main" id="{C0CA9DDE-20DB-41FA-A8CF-16EAA1228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2" y="2451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u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70" name="Rectangle 182">
              <a:extLst>
                <a:ext uri="{FF2B5EF4-FFF2-40B4-BE49-F238E27FC236}">
                  <a16:creationId xmlns:a16="http://schemas.microsoft.com/office/drawing/2014/main" id="{19E76D5D-BA9E-4D09-B67F-21663A6137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2" y="2486"/>
              <a:ext cx="19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x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71" name="Rectangle 183">
              <a:extLst>
                <a:ext uri="{FF2B5EF4-FFF2-40B4-BE49-F238E27FC236}">
                  <a16:creationId xmlns:a16="http://schemas.microsoft.com/office/drawing/2014/main" id="{CE4BDC65-7546-4983-83B0-99A61FA67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2" y="2369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0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72" name="Rectangle 184">
              <a:extLst>
                <a:ext uri="{FF2B5EF4-FFF2-40B4-BE49-F238E27FC236}">
                  <a16:creationId xmlns:a16="http://schemas.microsoft.com/office/drawing/2014/main" id="{55CBC3AE-3BE8-4057-BCD7-4B22C5FD2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2" y="2532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1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73" name="Rectangle 185">
              <a:extLst>
                <a:ext uri="{FF2B5EF4-FFF2-40B4-BE49-F238E27FC236}">
                  <a16:creationId xmlns:a16="http://schemas.microsoft.com/office/drawing/2014/main" id="{DB4288F1-9A0A-4F43-A680-7EB6F4B79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0" y="2837"/>
              <a:ext cx="25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A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74" name="Rectangle 186">
              <a:extLst>
                <a:ext uri="{FF2B5EF4-FFF2-40B4-BE49-F238E27FC236}">
                  <a16:creationId xmlns:a16="http://schemas.microsoft.com/office/drawing/2014/main" id="{6465CBD1-8D04-4D9E-817E-D8FF8AF89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5" y="2837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d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475" name="Rectangle 187">
              <a:extLst>
                <a:ext uri="{FF2B5EF4-FFF2-40B4-BE49-F238E27FC236}">
                  <a16:creationId xmlns:a16="http://schemas.microsoft.com/office/drawing/2014/main" id="{C1B2F049-2F48-4B32-A0E2-FA2EA4592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4" y="2837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d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grpSp>
          <p:nvGrpSpPr>
            <p:cNvPr id="396476" name="Group 188">
              <a:extLst>
                <a:ext uri="{FF2B5EF4-FFF2-40B4-BE49-F238E27FC236}">
                  <a16:creationId xmlns:a16="http://schemas.microsoft.com/office/drawing/2014/main" id="{68A77B32-5877-48CF-BD11-21E07793AF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60" y="2378"/>
              <a:ext cx="3044" cy="1593"/>
              <a:chOff x="2460" y="2378"/>
              <a:chExt cx="3044" cy="1593"/>
            </a:xfrm>
          </p:grpSpPr>
          <p:sp>
            <p:nvSpPr>
              <p:cNvPr id="396477" name="Rectangle 189">
                <a:extLst>
                  <a:ext uri="{FF2B5EF4-FFF2-40B4-BE49-F238E27FC236}">
                    <a16:creationId xmlns:a16="http://schemas.microsoft.com/office/drawing/2014/main" id="{DF7F463A-3EF2-4054-80AA-D518BEE1F2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0" y="3221"/>
                <a:ext cx="25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P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478" name="Rectangle 190">
                <a:extLst>
                  <a:ext uri="{FF2B5EF4-FFF2-40B4-BE49-F238E27FC236}">
                    <a16:creationId xmlns:a16="http://schemas.microsoft.com/office/drawing/2014/main" id="{AF1D2EDE-A8E7-4CE3-BD79-C7C7F0983F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3" y="3221"/>
                <a:ext cx="27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C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479" name="Rectangle 191">
                <a:extLst>
                  <a:ext uri="{FF2B5EF4-FFF2-40B4-BE49-F238E27FC236}">
                    <a16:creationId xmlns:a16="http://schemas.microsoft.com/office/drawing/2014/main" id="{BB61440D-2E34-4A64-B666-66BF83FB09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9" y="3565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0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480" name="Rectangle 192">
                <a:extLst>
                  <a:ext uri="{FF2B5EF4-FFF2-40B4-BE49-F238E27FC236}">
                    <a16:creationId xmlns:a16="http://schemas.microsoft.com/office/drawing/2014/main" id="{1D4A0FEA-E20A-430D-B916-232F843492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0" y="3586"/>
                <a:ext cx="35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W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481" name="Rectangle 193">
                <a:extLst>
                  <a:ext uri="{FF2B5EF4-FFF2-40B4-BE49-F238E27FC236}">
                    <a16:creationId xmlns:a16="http://schemas.microsoft.com/office/drawing/2014/main" id="{9143F1C2-5897-48FC-A78B-8C7A4978A6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3" y="3586"/>
                <a:ext cx="12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482" name="Rectangle 194">
                <a:extLst>
                  <a:ext uri="{FF2B5EF4-FFF2-40B4-BE49-F238E27FC236}">
                    <a16:creationId xmlns:a16="http://schemas.microsoft.com/office/drawing/2014/main" id="{DAF6430B-B4EA-4F61-A2B7-F77C8DD678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4" y="3586"/>
                <a:ext cx="8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483" name="Rectangle 195">
                <a:extLst>
                  <a:ext uri="{FF2B5EF4-FFF2-40B4-BE49-F238E27FC236}">
                    <a16:creationId xmlns:a16="http://schemas.microsoft.com/office/drawing/2014/main" id="{76C0496B-77FB-4ED3-B806-FACBF8D67F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4" y="3586"/>
                <a:ext cx="1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484" name="Rectangle 196">
                <a:extLst>
                  <a:ext uri="{FF2B5EF4-FFF2-40B4-BE49-F238E27FC236}">
                    <a16:creationId xmlns:a16="http://schemas.microsoft.com/office/drawing/2014/main" id="{24F0110B-A0DF-4EF1-8D36-DDDD628092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4" y="3586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485" name="Rectangle 197">
                <a:extLst>
                  <a:ext uri="{FF2B5EF4-FFF2-40B4-BE49-F238E27FC236}">
                    <a16:creationId xmlns:a16="http://schemas.microsoft.com/office/drawing/2014/main" id="{43FBC515-D83A-4C27-B803-5A77FBB988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03" y="3586"/>
                <a:ext cx="0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486" name="Rectangle 198">
                <a:extLst>
                  <a:ext uri="{FF2B5EF4-FFF2-40B4-BE49-F238E27FC236}">
                    <a16:creationId xmlns:a16="http://schemas.microsoft.com/office/drawing/2014/main" id="{A33EA38A-E8C9-4D35-B9EB-7682C227C8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0" y="3623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487" name="Rectangle 199">
                <a:extLst>
                  <a:ext uri="{FF2B5EF4-FFF2-40B4-BE49-F238E27FC236}">
                    <a16:creationId xmlns:a16="http://schemas.microsoft.com/office/drawing/2014/main" id="{94752C59-0AFF-4E49-A278-31E7D500B3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0" y="3623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488" name="Rectangle 200">
                <a:extLst>
                  <a:ext uri="{FF2B5EF4-FFF2-40B4-BE49-F238E27FC236}">
                    <a16:creationId xmlns:a16="http://schemas.microsoft.com/office/drawing/2014/main" id="{E72488D4-3A24-4B89-81A2-9F158DB8BB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9" y="3623"/>
                <a:ext cx="1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489" name="Rectangle 201">
                <a:extLst>
                  <a:ext uri="{FF2B5EF4-FFF2-40B4-BE49-F238E27FC236}">
                    <a16:creationId xmlns:a16="http://schemas.microsoft.com/office/drawing/2014/main" id="{9E4A05B7-D105-4E33-9902-E68E8B0F4F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0" y="3623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490" name="Rectangle 202">
                <a:extLst>
                  <a:ext uri="{FF2B5EF4-FFF2-40B4-BE49-F238E27FC236}">
                    <a16:creationId xmlns:a16="http://schemas.microsoft.com/office/drawing/2014/main" id="{EF290143-332D-4EF4-8F56-87BBF870CF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3" y="3448"/>
                <a:ext cx="3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491" name="Rectangle 203">
                <a:extLst>
                  <a:ext uri="{FF2B5EF4-FFF2-40B4-BE49-F238E27FC236}">
                    <a16:creationId xmlns:a16="http://schemas.microsoft.com/office/drawing/2014/main" id="{B69A2A03-1D48-4886-B2A9-9256CC1B12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04" y="3448"/>
                <a:ext cx="0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492" name="Rectangle 204">
                <a:extLst>
                  <a:ext uri="{FF2B5EF4-FFF2-40B4-BE49-F238E27FC236}">
                    <a16:creationId xmlns:a16="http://schemas.microsoft.com/office/drawing/2014/main" id="{C2FFE3C1-783A-4743-8F62-241B2EA1C1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9" y="3483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493" name="Rectangle 205">
                <a:extLst>
                  <a:ext uri="{FF2B5EF4-FFF2-40B4-BE49-F238E27FC236}">
                    <a16:creationId xmlns:a16="http://schemas.microsoft.com/office/drawing/2014/main" id="{0FFBEC9B-5CC8-4374-ABF0-8C7CA2B05E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00" y="3483"/>
                <a:ext cx="0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494" name="Rectangle 206">
                <a:extLst>
                  <a:ext uri="{FF2B5EF4-FFF2-40B4-BE49-F238E27FC236}">
                    <a16:creationId xmlns:a16="http://schemas.microsoft.com/office/drawing/2014/main" id="{C2FD63F5-28BC-4454-B6B5-D4E291E303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9" y="3519"/>
                <a:ext cx="19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x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495" name="Rectangle 207">
                <a:extLst>
                  <a:ext uri="{FF2B5EF4-FFF2-40B4-BE49-F238E27FC236}">
                    <a16:creationId xmlns:a16="http://schemas.microsoft.com/office/drawing/2014/main" id="{F5E130C8-2886-4CB0-9BF2-A257C5261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9" y="3401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496" name="Freeform 208">
                <a:extLst>
                  <a:ext uri="{FF2B5EF4-FFF2-40B4-BE49-F238E27FC236}">
                    <a16:creationId xmlns:a16="http://schemas.microsoft.com/office/drawing/2014/main" id="{484009CB-91D5-472F-8DF6-1048068F58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5" y="2776"/>
                <a:ext cx="37" cy="1195"/>
              </a:xfrm>
              <a:custGeom>
                <a:avLst/>
                <a:gdLst>
                  <a:gd name="T0" fmla="*/ 0 w 37"/>
                  <a:gd name="T1" fmla="*/ 1195 h 1195"/>
                  <a:gd name="T2" fmla="*/ 37 w 37"/>
                  <a:gd name="T3" fmla="*/ 1195 h 1195"/>
                  <a:gd name="T4" fmla="*/ 37 w 37"/>
                  <a:gd name="T5" fmla="*/ 0 h 1195"/>
                  <a:gd name="T6" fmla="*/ 2 w 37"/>
                  <a:gd name="T7" fmla="*/ 0 h 1195"/>
                  <a:gd name="T8" fmla="*/ 0 w 37"/>
                  <a:gd name="T9" fmla="*/ 1195 h 1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1195">
                    <a:moveTo>
                      <a:pt x="0" y="1195"/>
                    </a:moveTo>
                    <a:lnTo>
                      <a:pt x="37" y="1195"/>
                    </a:lnTo>
                    <a:lnTo>
                      <a:pt x="37" y="0"/>
                    </a:lnTo>
                    <a:lnTo>
                      <a:pt x="2" y="0"/>
                    </a:lnTo>
                    <a:lnTo>
                      <a:pt x="0" y="119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497" name="Freeform 209">
                <a:extLst>
                  <a:ext uri="{FF2B5EF4-FFF2-40B4-BE49-F238E27FC236}">
                    <a16:creationId xmlns:a16="http://schemas.microsoft.com/office/drawing/2014/main" id="{EF0A9CDC-D5B2-4FFB-84D8-EBA927E888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5" y="2776"/>
                <a:ext cx="37" cy="1195"/>
              </a:xfrm>
              <a:custGeom>
                <a:avLst/>
                <a:gdLst>
                  <a:gd name="T0" fmla="*/ 0 w 37"/>
                  <a:gd name="T1" fmla="*/ 1195 h 1195"/>
                  <a:gd name="T2" fmla="*/ 37 w 37"/>
                  <a:gd name="T3" fmla="*/ 1195 h 1195"/>
                  <a:gd name="T4" fmla="*/ 37 w 37"/>
                  <a:gd name="T5" fmla="*/ 0 h 1195"/>
                  <a:gd name="T6" fmla="*/ 2 w 37"/>
                  <a:gd name="T7" fmla="*/ 0 h 1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" h="1195">
                    <a:moveTo>
                      <a:pt x="0" y="1195"/>
                    </a:moveTo>
                    <a:lnTo>
                      <a:pt x="37" y="1195"/>
                    </a:lnTo>
                    <a:lnTo>
                      <a:pt x="37" y="0"/>
                    </a:lnTo>
                    <a:lnTo>
                      <a:pt x="2" y="0"/>
                    </a:lnTo>
                  </a:path>
                </a:pathLst>
              </a:custGeom>
              <a:noFill/>
              <a:ln w="635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498" name="Freeform 210">
                <a:extLst>
                  <a:ext uri="{FF2B5EF4-FFF2-40B4-BE49-F238E27FC236}">
                    <a16:creationId xmlns:a16="http://schemas.microsoft.com/office/drawing/2014/main" id="{F70FB5D4-1751-4A88-A254-864A044923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1" y="2774"/>
                <a:ext cx="36" cy="1197"/>
              </a:xfrm>
              <a:custGeom>
                <a:avLst/>
                <a:gdLst>
                  <a:gd name="T0" fmla="*/ 34 w 36"/>
                  <a:gd name="T1" fmla="*/ 0 h 1197"/>
                  <a:gd name="T2" fmla="*/ 0 w 36"/>
                  <a:gd name="T3" fmla="*/ 2 h 1197"/>
                  <a:gd name="T4" fmla="*/ 0 w 36"/>
                  <a:gd name="T5" fmla="*/ 1197 h 1197"/>
                  <a:gd name="T6" fmla="*/ 36 w 36"/>
                  <a:gd name="T7" fmla="*/ 1197 h 1197"/>
                  <a:gd name="T8" fmla="*/ 34 w 36"/>
                  <a:gd name="T9" fmla="*/ 0 h 1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197">
                    <a:moveTo>
                      <a:pt x="34" y="0"/>
                    </a:moveTo>
                    <a:lnTo>
                      <a:pt x="0" y="2"/>
                    </a:lnTo>
                    <a:lnTo>
                      <a:pt x="0" y="1197"/>
                    </a:lnTo>
                    <a:lnTo>
                      <a:pt x="36" y="1197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499" name="Freeform 211">
                <a:extLst>
                  <a:ext uri="{FF2B5EF4-FFF2-40B4-BE49-F238E27FC236}">
                    <a16:creationId xmlns:a16="http://schemas.microsoft.com/office/drawing/2014/main" id="{5E4C2B6C-F430-49ED-8372-72067FED23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1" y="2774"/>
                <a:ext cx="36" cy="1197"/>
              </a:xfrm>
              <a:custGeom>
                <a:avLst/>
                <a:gdLst>
                  <a:gd name="T0" fmla="*/ 34 w 36"/>
                  <a:gd name="T1" fmla="*/ 0 h 1197"/>
                  <a:gd name="T2" fmla="*/ 0 w 36"/>
                  <a:gd name="T3" fmla="*/ 2 h 1197"/>
                  <a:gd name="T4" fmla="*/ 0 w 36"/>
                  <a:gd name="T5" fmla="*/ 1197 h 1197"/>
                  <a:gd name="T6" fmla="*/ 36 w 36"/>
                  <a:gd name="T7" fmla="*/ 1197 h 1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" h="1197">
                    <a:moveTo>
                      <a:pt x="34" y="0"/>
                    </a:moveTo>
                    <a:lnTo>
                      <a:pt x="0" y="2"/>
                    </a:lnTo>
                    <a:lnTo>
                      <a:pt x="0" y="1197"/>
                    </a:lnTo>
                    <a:lnTo>
                      <a:pt x="36" y="1197"/>
                    </a:lnTo>
                  </a:path>
                </a:pathLst>
              </a:custGeom>
              <a:noFill/>
              <a:ln w="635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500" name="Freeform 212">
                <a:extLst>
                  <a:ext uri="{FF2B5EF4-FFF2-40B4-BE49-F238E27FC236}">
                    <a16:creationId xmlns:a16="http://schemas.microsoft.com/office/drawing/2014/main" id="{01F701FE-C320-4FAB-97E3-D83087B00D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1" y="2774"/>
                <a:ext cx="36" cy="1197"/>
              </a:xfrm>
              <a:custGeom>
                <a:avLst/>
                <a:gdLst>
                  <a:gd name="T0" fmla="*/ 34 w 36"/>
                  <a:gd name="T1" fmla="*/ 0 h 1197"/>
                  <a:gd name="T2" fmla="*/ 0 w 36"/>
                  <a:gd name="T3" fmla="*/ 2 h 1197"/>
                  <a:gd name="T4" fmla="*/ 0 w 36"/>
                  <a:gd name="T5" fmla="*/ 1197 h 1197"/>
                  <a:gd name="T6" fmla="*/ 36 w 36"/>
                  <a:gd name="T7" fmla="*/ 1197 h 1197"/>
                  <a:gd name="T8" fmla="*/ 34 w 36"/>
                  <a:gd name="T9" fmla="*/ 0 h 1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197">
                    <a:moveTo>
                      <a:pt x="34" y="0"/>
                    </a:moveTo>
                    <a:lnTo>
                      <a:pt x="0" y="2"/>
                    </a:lnTo>
                    <a:lnTo>
                      <a:pt x="0" y="1197"/>
                    </a:lnTo>
                    <a:lnTo>
                      <a:pt x="36" y="1197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501" name="Freeform 213">
                <a:extLst>
                  <a:ext uri="{FF2B5EF4-FFF2-40B4-BE49-F238E27FC236}">
                    <a16:creationId xmlns:a16="http://schemas.microsoft.com/office/drawing/2014/main" id="{7B6A064D-CD9C-47EB-A933-9946DB1C46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1" y="2774"/>
                <a:ext cx="36" cy="1197"/>
              </a:xfrm>
              <a:custGeom>
                <a:avLst/>
                <a:gdLst>
                  <a:gd name="T0" fmla="*/ 34 w 36"/>
                  <a:gd name="T1" fmla="*/ 0 h 1197"/>
                  <a:gd name="T2" fmla="*/ 0 w 36"/>
                  <a:gd name="T3" fmla="*/ 2 h 1197"/>
                  <a:gd name="T4" fmla="*/ 0 w 36"/>
                  <a:gd name="T5" fmla="*/ 1197 h 1197"/>
                  <a:gd name="T6" fmla="*/ 36 w 36"/>
                  <a:gd name="T7" fmla="*/ 1197 h 1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" h="1197">
                    <a:moveTo>
                      <a:pt x="34" y="0"/>
                    </a:moveTo>
                    <a:lnTo>
                      <a:pt x="0" y="2"/>
                    </a:lnTo>
                    <a:lnTo>
                      <a:pt x="0" y="1197"/>
                    </a:lnTo>
                    <a:lnTo>
                      <a:pt x="36" y="1197"/>
                    </a:lnTo>
                  </a:path>
                </a:pathLst>
              </a:custGeom>
              <a:noFill/>
              <a:ln w="635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502" name="Freeform 214">
                <a:extLst>
                  <a:ext uri="{FF2B5EF4-FFF2-40B4-BE49-F238E27FC236}">
                    <a16:creationId xmlns:a16="http://schemas.microsoft.com/office/drawing/2014/main" id="{7CC5B094-20CE-4982-AC57-795262B9BA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5" y="2776"/>
                <a:ext cx="37" cy="1195"/>
              </a:xfrm>
              <a:custGeom>
                <a:avLst/>
                <a:gdLst>
                  <a:gd name="T0" fmla="*/ 0 w 37"/>
                  <a:gd name="T1" fmla="*/ 1195 h 1195"/>
                  <a:gd name="T2" fmla="*/ 37 w 37"/>
                  <a:gd name="T3" fmla="*/ 1195 h 1195"/>
                  <a:gd name="T4" fmla="*/ 37 w 37"/>
                  <a:gd name="T5" fmla="*/ 0 h 1195"/>
                  <a:gd name="T6" fmla="*/ 2 w 37"/>
                  <a:gd name="T7" fmla="*/ 0 h 1195"/>
                  <a:gd name="T8" fmla="*/ 0 w 37"/>
                  <a:gd name="T9" fmla="*/ 1195 h 1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1195">
                    <a:moveTo>
                      <a:pt x="0" y="1195"/>
                    </a:moveTo>
                    <a:lnTo>
                      <a:pt x="37" y="1195"/>
                    </a:lnTo>
                    <a:lnTo>
                      <a:pt x="37" y="0"/>
                    </a:lnTo>
                    <a:lnTo>
                      <a:pt x="2" y="0"/>
                    </a:lnTo>
                    <a:lnTo>
                      <a:pt x="0" y="1195"/>
                    </a:lnTo>
                    <a:close/>
                  </a:path>
                </a:pathLst>
              </a:custGeom>
              <a:solidFill>
                <a:srgbClr val="FBE2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503" name="Freeform 215">
                <a:extLst>
                  <a:ext uri="{FF2B5EF4-FFF2-40B4-BE49-F238E27FC236}">
                    <a16:creationId xmlns:a16="http://schemas.microsoft.com/office/drawing/2014/main" id="{963FBEF9-2780-4B6B-8BFB-C480552426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5" y="2776"/>
                <a:ext cx="37" cy="1195"/>
              </a:xfrm>
              <a:custGeom>
                <a:avLst/>
                <a:gdLst>
                  <a:gd name="T0" fmla="*/ 0 w 37"/>
                  <a:gd name="T1" fmla="*/ 1195 h 1195"/>
                  <a:gd name="T2" fmla="*/ 37 w 37"/>
                  <a:gd name="T3" fmla="*/ 1195 h 1195"/>
                  <a:gd name="T4" fmla="*/ 37 w 37"/>
                  <a:gd name="T5" fmla="*/ 0 h 1195"/>
                  <a:gd name="T6" fmla="*/ 2 w 37"/>
                  <a:gd name="T7" fmla="*/ 0 h 1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" h="1195">
                    <a:moveTo>
                      <a:pt x="0" y="1195"/>
                    </a:moveTo>
                    <a:lnTo>
                      <a:pt x="37" y="1195"/>
                    </a:lnTo>
                    <a:lnTo>
                      <a:pt x="37" y="0"/>
                    </a:lnTo>
                    <a:lnTo>
                      <a:pt x="2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504" name="Rectangle 216">
                <a:extLst>
                  <a:ext uri="{FF2B5EF4-FFF2-40B4-BE49-F238E27FC236}">
                    <a16:creationId xmlns:a16="http://schemas.microsoft.com/office/drawing/2014/main" id="{9CD194CA-F0A7-48A8-B840-525E876CCC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3" y="3356"/>
                <a:ext cx="27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05" name="Rectangle 217">
                <a:extLst>
                  <a:ext uri="{FF2B5EF4-FFF2-40B4-BE49-F238E27FC236}">
                    <a16:creationId xmlns:a16="http://schemas.microsoft.com/office/drawing/2014/main" id="{A5A2BD83-F143-42C8-904F-4CC96DFDEE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0" y="3356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06" name="Rectangle 218">
                <a:extLst>
                  <a:ext uri="{FF2B5EF4-FFF2-40B4-BE49-F238E27FC236}">
                    <a16:creationId xmlns:a16="http://schemas.microsoft.com/office/drawing/2014/main" id="{566C81F0-CB45-460E-A53C-9C047200BD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9" y="3356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g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07" name="Rectangle 219">
                <a:extLst>
                  <a:ext uri="{FF2B5EF4-FFF2-40B4-BE49-F238E27FC236}">
                    <a16:creationId xmlns:a16="http://schemas.microsoft.com/office/drawing/2014/main" id="{3B4CAC76-389C-4554-8B56-3393134858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1" y="3356"/>
                <a:ext cx="8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08" name="Rectangle 220">
                <a:extLst>
                  <a:ext uri="{FF2B5EF4-FFF2-40B4-BE49-F238E27FC236}">
                    <a16:creationId xmlns:a16="http://schemas.microsoft.com/office/drawing/2014/main" id="{B6CE2715-6EFF-431D-A86A-AD4006AA1B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8" y="3356"/>
                <a:ext cx="19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09" name="Rectangle 221">
                <a:extLst>
                  <a:ext uri="{FF2B5EF4-FFF2-40B4-BE49-F238E27FC236}">
                    <a16:creationId xmlns:a16="http://schemas.microsoft.com/office/drawing/2014/main" id="{3B8D2E36-C0D0-4763-AE3B-99D3283264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5" y="3356"/>
                <a:ext cx="1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10" name="Rectangle 222">
                <a:extLst>
                  <a:ext uri="{FF2B5EF4-FFF2-40B4-BE49-F238E27FC236}">
                    <a16:creationId xmlns:a16="http://schemas.microsoft.com/office/drawing/2014/main" id="{3D40323A-A78E-4FEF-AF01-A9356EB47B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5" y="3356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11" name="Rectangle 223">
                <a:extLst>
                  <a:ext uri="{FF2B5EF4-FFF2-40B4-BE49-F238E27FC236}">
                    <a16:creationId xmlns:a16="http://schemas.microsoft.com/office/drawing/2014/main" id="{E851EF1C-C119-4577-8E06-1482F4AA71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6" y="3356"/>
                <a:ext cx="12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12" name="Rectangle 224">
                <a:extLst>
                  <a:ext uri="{FF2B5EF4-FFF2-40B4-BE49-F238E27FC236}">
                    <a16:creationId xmlns:a16="http://schemas.microsoft.com/office/drawing/2014/main" id="{64C79844-7B4F-40EF-8C09-DD14FD76FB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8" y="3356"/>
                <a:ext cx="19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13" name="Rectangle 225">
                <a:extLst>
                  <a:ext uri="{FF2B5EF4-FFF2-40B4-BE49-F238E27FC236}">
                    <a16:creationId xmlns:a16="http://schemas.microsoft.com/office/drawing/2014/main" id="{25B7B250-882D-4C6B-89C7-3BA09EA097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8" y="3229"/>
                <a:ext cx="27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14" name="Rectangle 226">
                <a:extLst>
                  <a:ext uri="{FF2B5EF4-FFF2-40B4-BE49-F238E27FC236}">
                    <a16:creationId xmlns:a16="http://schemas.microsoft.com/office/drawing/2014/main" id="{5A875498-90F1-4C07-B9F4-AF7ECB6941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3" y="3229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15" name="Rectangle 227">
                <a:extLst>
                  <a:ext uri="{FF2B5EF4-FFF2-40B4-BE49-F238E27FC236}">
                    <a16:creationId xmlns:a16="http://schemas.microsoft.com/office/drawing/2014/main" id="{E95025C4-D846-4684-AB3C-9C943AD773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4" y="3229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16" name="Rectangle 228">
                <a:extLst>
                  <a:ext uri="{FF2B5EF4-FFF2-40B4-BE49-F238E27FC236}">
                    <a16:creationId xmlns:a16="http://schemas.microsoft.com/office/drawing/2014/main" id="{39C04580-68A1-48DA-B950-49A2F24E2E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229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17" name="Rectangle 229">
                <a:extLst>
                  <a:ext uri="{FF2B5EF4-FFF2-40B4-BE49-F238E27FC236}">
                    <a16:creationId xmlns:a16="http://schemas.microsoft.com/office/drawing/2014/main" id="{9EF60B8E-264C-49A1-8908-149A12F09B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4" y="3229"/>
                <a:ext cx="0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18" name="Rectangle 230">
                <a:extLst>
                  <a:ext uri="{FF2B5EF4-FFF2-40B4-BE49-F238E27FC236}">
                    <a16:creationId xmlns:a16="http://schemas.microsoft.com/office/drawing/2014/main" id="{71BBFADD-D24C-443E-A05B-BA76FBE732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7" y="3266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19" name="Rectangle 231">
                <a:extLst>
                  <a:ext uri="{FF2B5EF4-FFF2-40B4-BE49-F238E27FC236}">
                    <a16:creationId xmlns:a16="http://schemas.microsoft.com/office/drawing/2014/main" id="{FCD9A12E-4FFA-4089-B3CD-223F4AA9D2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6" y="3266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20" name="Rectangle 232">
                <a:extLst>
                  <a:ext uri="{FF2B5EF4-FFF2-40B4-BE49-F238E27FC236}">
                    <a16:creationId xmlns:a16="http://schemas.microsoft.com/office/drawing/2014/main" id="{09F574A1-0B0D-48EA-8049-62B9C3F8A4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5" y="3266"/>
                <a:ext cx="1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21" name="Rectangle 233">
                <a:extLst>
                  <a:ext uri="{FF2B5EF4-FFF2-40B4-BE49-F238E27FC236}">
                    <a16:creationId xmlns:a16="http://schemas.microsoft.com/office/drawing/2014/main" id="{399926EF-8CD5-4DA1-BE89-10953D2E45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6" y="3266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22" name="Rectangle 234">
                <a:extLst>
                  <a:ext uri="{FF2B5EF4-FFF2-40B4-BE49-F238E27FC236}">
                    <a16:creationId xmlns:a16="http://schemas.microsoft.com/office/drawing/2014/main" id="{1ED5D6A6-D0F6-45BD-8B21-AB028C2037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6" y="3266"/>
                <a:ext cx="1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23" name="Rectangle 235">
                <a:extLst>
                  <a:ext uri="{FF2B5EF4-FFF2-40B4-BE49-F238E27FC236}">
                    <a16:creationId xmlns:a16="http://schemas.microsoft.com/office/drawing/2014/main" id="{E5BA4B33-367E-4F48-8119-21C0113F7B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5" y="3266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24" name="Rectangle 236">
                <a:extLst>
                  <a:ext uri="{FF2B5EF4-FFF2-40B4-BE49-F238E27FC236}">
                    <a16:creationId xmlns:a16="http://schemas.microsoft.com/office/drawing/2014/main" id="{02BFFC85-D7B1-4662-864B-ECCFFF91B8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8" y="3365"/>
                <a:ext cx="27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25" name="Rectangle 237">
                <a:extLst>
                  <a:ext uri="{FF2B5EF4-FFF2-40B4-BE49-F238E27FC236}">
                    <a16:creationId xmlns:a16="http://schemas.microsoft.com/office/drawing/2014/main" id="{F71198B4-A1D5-4A26-A477-B2A793A179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3" y="3365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26" name="Rectangle 238">
                <a:extLst>
                  <a:ext uri="{FF2B5EF4-FFF2-40B4-BE49-F238E27FC236}">
                    <a16:creationId xmlns:a16="http://schemas.microsoft.com/office/drawing/2014/main" id="{ACF5375D-F3C6-4BA1-8619-0883F7CD36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4" y="3365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27" name="Rectangle 239">
                <a:extLst>
                  <a:ext uri="{FF2B5EF4-FFF2-40B4-BE49-F238E27FC236}">
                    <a16:creationId xmlns:a16="http://schemas.microsoft.com/office/drawing/2014/main" id="{86275521-E142-4C9E-BA95-713E2281CA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3365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28" name="Rectangle 240">
                <a:extLst>
                  <a:ext uri="{FF2B5EF4-FFF2-40B4-BE49-F238E27FC236}">
                    <a16:creationId xmlns:a16="http://schemas.microsoft.com/office/drawing/2014/main" id="{90C297AC-D597-419F-9C50-6A36ABC33F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4" y="3365"/>
                <a:ext cx="0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29" name="Rectangle 241">
                <a:extLst>
                  <a:ext uri="{FF2B5EF4-FFF2-40B4-BE49-F238E27FC236}">
                    <a16:creationId xmlns:a16="http://schemas.microsoft.com/office/drawing/2014/main" id="{12004849-314D-41E6-ABD7-877772DE7F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7" y="3401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30" name="Rectangle 242">
                <a:extLst>
                  <a:ext uri="{FF2B5EF4-FFF2-40B4-BE49-F238E27FC236}">
                    <a16:creationId xmlns:a16="http://schemas.microsoft.com/office/drawing/2014/main" id="{6795C490-D157-4643-BBCF-E716FCAB6D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6" y="3401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31" name="Rectangle 243">
                <a:extLst>
                  <a:ext uri="{FF2B5EF4-FFF2-40B4-BE49-F238E27FC236}">
                    <a16:creationId xmlns:a16="http://schemas.microsoft.com/office/drawing/2014/main" id="{6A937C71-1FD5-44DB-B727-AAECB849D6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5" y="3401"/>
                <a:ext cx="1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32" name="Rectangle 244">
                <a:extLst>
                  <a:ext uri="{FF2B5EF4-FFF2-40B4-BE49-F238E27FC236}">
                    <a16:creationId xmlns:a16="http://schemas.microsoft.com/office/drawing/2014/main" id="{103FC4B7-EFBF-4583-B93E-2622A419B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6" y="3401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33" name="Rectangle 245">
                <a:extLst>
                  <a:ext uri="{FF2B5EF4-FFF2-40B4-BE49-F238E27FC236}">
                    <a16:creationId xmlns:a16="http://schemas.microsoft.com/office/drawing/2014/main" id="{979F1F64-8983-4138-B420-93EF84B2B0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6" y="3401"/>
                <a:ext cx="1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34" name="Rectangle 246">
                <a:extLst>
                  <a:ext uri="{FF2B5EF4-FFF2-40B4-BE49-F238E27FC236}">
                    <a16:creationId xmlns:a16="http://schemas.microsoft.com/office/drawing/2014/main" id="{57D93F27-34DE-431A-9F6E-571F82E2BD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5" y="3401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2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35" name="Rectangle 247">
                <a:extLst>
                  <a:ext uri="{FF2B5EF4-FFF2-40B4-BE49-F238E27FC236}">
                    <a16:creationId xmlns:a16="http://schemas.microsoft.com/office/drawing/2014/main" id="{C0A0A00C-593A-4494-853D-7AEE85FEF1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4" y="3175"/>
                <a:ext cx="27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36" name="Rectangle 248">
                <a:extLst>
                  <a:ext uri="{FF2B5EF4-FFF2-40B4-BE49-F238E27FC236}">
                    <a16:creationId xmlns:a16="http://schemas.microsoft.com/office/drawing/2014/main" id="{8F957EF7-5B26-4082-8364-5280BC004B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1" y="3175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37" name="Rectangle 249">
                <a:extLst>
                  <a:ext uri="{FF2B5EF4-FFF2-40B4-BE49-F238E27FC236}">
                    <a16:creationId xmlns:a16="http://schemas.microsoft.com/office/drawing/2014/main" id="{7D221530-996A-453C-949A-5A68EC53E1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0" y="3175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38" name="Rectangle 250">
                <a:extLst>
                  <a:ext uri="{FF2B5EF4-FFF2-40B4-BE49-F238E27FC236}">
                    <a16:creationId xmlns:a16="http://schemas.microsoft.com/office/drawing/2014/main" id="{43173383-9050-41D2-AFFF-6F15A03EAD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1" y="3175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39" name="Rectangle 251">
                <a:extLst>
                  <a:ext uri="{FF2B5EF4-FFF2-40B4-BE49-F238E27FC236}">
                    <a16:creationId xmlns:a16="http://schemas.microsoft.com/office/drawing/2014/main" id="{5051BDA2-C981-4BA4-A9A5-7AFD2681C1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0" y="3175"/>
                <a:ext cx="0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40" name="Rectangle 252">
                <a:extLst>
                  <a:ext uri="{FF2B5EF4-FFF2-40B4-BE49-F238E27FC236}">
                    <a16:creationId xmlns:a16="http://schemas.microsoft.com/office/drawing/2014/main" id="{4AFE6763-D712-4177-A412-7A9ECA93A3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4" y="3212"/>
                <a:ext cx="12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41" name="Rectangle 253">
                <a:extLst>
                  <a:ext uri="{FF2B5EF4-FFF2-40B4-BE49-F238E27FC236}">
                    <a16:creationId xmlns:a16="http://schemas.microsoft.com/office/drawing/2014/main" id="{FEFF6114-D995-46A7-8A82-FF0CA87A8A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5" y="3212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42" name="Rectangle 254">
                <a:extLst>
                  <a:ext uri="{FF2B5EF4-FFF2-40B4-BE49-F238E27FC236}">
                    <a16:creationId xmlns:a16="http://schemas.microsoft.com/office/drawing/2014/main" id="{C1E27F4E-5D9E-422A-AD5B-3AA08A97F9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6" y="3212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g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43" name="Rectangle 255">
                <a:extLst>
                  <a:ext uri="{FF2B5EF4-FFF2-40B4-BE49-F238E27FC236}">
                    <a16:creationId xmlns:a16="http://schemas.microsoft.com/office/drawing/2014/main" id="{DA4F18F8-3F91-4C51-80D6-DE7E091C73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3212"/>
                <a:ext cx="8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44" name="Rectangle 256">
                <a:extLst>
                  <a:ext uri="{FF2B5EF4-FFF2-40B4-BE49-F238E27FC236}">
                    <a16:creationId xmlns:a16="http://schemas.microsoft.com/office/drawing/2014/main" id="{ABA76648-3568-43C8-8BD1-B03037F4A6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3" y="3212"/>
                <a:ext cx="19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45" name="Rectangle 257">
                <a:extLst>
                  <a:ext uri="{FF2B5EF4-FFF2-40B4-BE49-F238E27FC236}">
                    <a16:creationId xmlns:a16="http://schemas.microsoft.com/office/drawing/2014/main" id="{1A607C2A-746C-481D-96A7-9716C62DB3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3" y="3212"/>
                <a:ext cx="1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46" name="Rectangle 258">
                <a:extLst>
                  <a:ext uri="{FF2B5EF4-FFF2-40B4-BE49-F238E27FC236}">
                    <a16:creationId xmlns:a16="http://schemas.microsoft.com/office/drawing/2014/main" id="{5DB320C4-45E2-4F68-A55C-AF51F39BF2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2" y="3212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47" name="Rectangle 259">
                <a:extLst>
                  <a:ext uri="{FF2B5EF4-FFF2-40B4-BE49-F238E27FC236}">
                    <a16:creationId xmlns:a16="http://schemas.microsoft.com/office/drawing/2014/main" id="{FB50F8A8-AEB3-44AA-A40C-B6D63FA1D7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1" y="3212"/>
                <a:ext cx="12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48" name="Rectangle 260">
                <a:extLst>
                  <a:ext uri="{FF2B5EF4-FFF2-40B4-BE49-F238E27FC236}">
                    <a16:creationId xmlns:a16="http://schemas.microsoft.com/office/drawing/2014/main" id="{F3D22B51-E129-4668-BEC6-2B313A4922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5" y="3212"/>
                <a:ext cx="1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49" name="Rectangle 261">
                <a:extLst>
                  <a:ext uri="{FF2B5EF4-FFF2-40B4-BE49-F238E27FC236}">
                    <a16:creationId xmlns:a16="http://schemas.microsoft.com/office/drawing/2014/main" id="{FF159F26-C9E3-4B45-8F6D-96BC2F34A8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4" y="3212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50" name="Rectangle 262">
                <a:extLst>
                  <a:ext uri="{FF2B5EF4-FFF2-40B4-BE49-F238E27FC236}">
                    <a16:creationId xmlns:a16="http://schemas.microsoft.com/office/drawing/2014/main" id="{FD4AE682-EC2C-493F-90A6-42958F3A23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4" y="3283"/>
                <a:ext cx="27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51" name="Rectangle 263">
                <a:extLst>
                  <a:ext uri="{FF2B5EF4-FFF2-40B4-BE49-F238E27FC236}">
                    <a16:creationId xmlns:a16="http://schemas.microsoft.com/office/drawing/2014/main" id="{195121A8-DB5F-4D89-ABA6-C28825C49B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1" y="3283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52" name="Rectangle 264">
                <a:extLst>
                  <a:ext uri="{FF2B5EF4-FFF2-40B4-BE49-F238E27FC236}">
                    <a16:creationId xmlns:a16="http://schemas.microsoft.com/office/drawing/2014/main" id="{2D90C9ED-B03B-47F4-A02B-9DC8B28E90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0" y="3283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53" name="Rectangle 265">
                <a:extLst>
                  <a:ext uri="{FF2B5EF4-FFF2-40B4-BE49-F238E27FC236}">
                    <a16:creationId xmlns:a16="http://schemas.microsoft.com/office/drawing/2014/main" id="{D98DD2CA-CF20-4152-8DA3-9670AB284F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1" y="3283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54" name="Rectangle 266">
                <a:extLst>
                  <a:ext uri="{FF2B5EF4-FFF2-40B4-BE49-F238E27FC236}">
                    <a16:creationId xmlns:a16="http://schemas.microsoft.com/office/drawing/2014/main" id="{1A08D0BD-FD1B-4779-A82A-048B4E76D2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0" y="3283"/>
                <a:ext cx="0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55" name="Rectangle 267">
                <a:extLst>
                  <a:ext uri="{FF2B5EF4-FFF2-40B4-BE49-F238E27FC236}">
                    <a16:creationId xmlns:a16="http://schemas.microsoft.com/office/drawing/2014/main" id="{9D758A9A-735F-430F-A7C1-75BF5FC22B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4" y="3319"/>
                <a:ext cx="12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56" name="Rectangle 268">
                <a:extLst>
                  <a:ext uri="{FF2B5EF4-FFF2-40B4-BE49-F238E27FC236}">
                    <a16:creationId xmlns:a16="http://schemas.microsoft.com/office/drawing/2014/main" id="{507BF5F4-5F84-4962-8649-B646E6C3B8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5" y="3319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57" name="Rectangle 269">
                <a:extLst>
                  <a:ext uri="{FF2B5EF4-FFF2-40B4-BE49-F238E27FC236}">
                    <a16:creationId xmlns:a16="http://schemas.microsoft.com/office/drawing/2014/main" id="{9BBA3B42-629D-4837-AEE8-A96FE78C7F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6" y="3319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g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58" name="Rectangle 270">
                <a:extLst>
                  <a:ext uri="{FF2B5EF4-FFF2-40B4-BE49-F238E27FC236}">
                    <a16:creationId xmlns:a16="http://schemas.microsoft.com/office/drawing/2014/main" id="{8B7AC426-9DB6-4AD5-93AA-B378AE9380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3319"/>
                <a:ext cx="8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59" name="Rectangle 271">
                <a:extLst>
                  <a:ext uri="{FF2B5EF4-FFF2-40B4-BE49-F238E27FC236}">
                    <a16:creationId xmlns:a16="http://schemas.microsoft.com/office/drawing/2014/main" id="{D275C0AC-DBFA-41E2-96A4-BFDE63899A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3" y="3319"/>
                <a:ext cx="19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60" name="Rectangle 272">
                <a:extLst>
                  <a:ext uri="{FF2B5EF4-FFF2-40B4-BE49-F238E27FC236}">
                    <a16:creationId xmlns:a16="http://schemas.microsoft.com/office/drawing/2014/main" id="{446666BE-7D2B-43FF-A28D-7D0F8B51A1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3" y="3319"/>
                <a:ext cx="1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61" name="Rectangle 273">
                <a:extLst>
                  <a:ext uri="{FF2B5EF4-FFF2-40B4-BE49-F238E27FC236}">
                    <a16:creationId xmlns:a16="http://schemas.microsoft.com/office/drawing/2014/main" id="{849A1BFA-FA77-41C5-9FBF-07C09AF822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2" y="3319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62" name="Rectangle 274">
                <a:extLst>
                  <a:ext uri="{FF2B5EF4-FFF2-40B4-BE49-F238E27FC236}">
                    <a16:creationId xmlns:a16="http://schemas.microsoft.com/office/drawing/2014/main" id="{92145926-24F6-40F8-AD89-1672D31218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1" y="3319"/>
                <a:ext cx="12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63" name="Rectangle 275">
                <a:extLst>
                  <a:ext uri="{FF2B5EF4-FFF2-40B4-BE49-F238E27FC236}">
                    <a16:creationId xmlns:a16="http://schemas.microsoft.com/office/drawing/2014/main" id="{F5F6E86B-EC34-41A2-9969-5B6053F556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5" y="3319"/>
                <a:ext cx="1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64" name="Rectangle 276">
                <a:extLst>
                  <a:ext uri="{FF2B5EF4-FFF2-40B4-BE49-F238E27FC236}">
                    <a16:creationId xmlns:a16="http://schemas.microsoft.com/office/drawing/2014/main" id="{4CA3FC36-6111-4245-8A83-304D4C0C68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4" y="3319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2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65" name="Rectangle 277">
                <a:extLst>
                  <a:ext uri="{FF2B5EF4-FFF2-40B4-BE49-F238E27FC236}">
                    <a16:creationId xmlns:a16="http://schemas.microsoft.com/office/drawing/2014/main" id="{6FFC101B-8C44-4353-9F0D-3530CC0443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6" y="3688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66" name="Rectangle 278">
                <a:extLst>
                  <a:ext uri="{FF2B5EF4-FFF2-40B4-BE49-F238E27FC236}">
                    <a16:creationId xmlns:a16="http://schemas.microsoft.com/office/drawing/2014/main" id="{6AD35E3B-28BC-48CC-BA7F-16FB32CA1A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6" y="3688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6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67" name="Rectangle 279">
                <a:extLst>
                  <a:ext uri="{FF2B5EF4-FFF2-40B4-BE49-F238E27FC236}">
                    <a16:creationId xmlns:a16="http://schemas.microsoft.com/office/drawing/2014/main" id="{E84A717F-392C-4EC0-A48B-2FE64D80A6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" y="3717"/>
                <a:ext cx="25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68" name="Rectangle 280">
                <a:extLst>
                  <a:ext uri="{FF2B5EF4-FFF2-40B4-BE49-F238E27FC236}">
                    <a16:creationId xmlns:a16="http://schemas.microsoft.com/office/drawing/2014/main" id="{313D155F-FF1A-452B-8A73-438EB28E03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5" y="3717"/>
                <a:ext cx="8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69" name="Rectangle 281">
                <a:extLst>
                  <a:ext uri="{FF2B5EF4-FFF2-40B4-BE49-F238E27FC236}">
                    <a16:creationId xmlns:a16="http://schemas.microsoft.com/office/drawing/2014/main" id="{C2D06FCE-DC83-4135-855E-77F9C60DB0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4" y="3717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g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70" name="Rectangle 282">
                <a:extLst>
                  <a:ext uri="{FF2B5EF4-FFF2-40B4-BE49-F238E27FC236}">
                    <a16:creationId xmlns:a16="http://schemas.microsoft.com/office/drawing/2014/main" id="{5FE38360-AA16-47A4-B81B-A59BA183F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3717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71" name="Rectangle 283">
                <a:extLst>
                  <a:ext uri="{FF2B5EF4-FFF2-40B4-BE49-F238E27FC236}">
                    <a16:creationId xmlns:a16="http://schemas.microsoft.com/office/drawing/2014/main" id="{CEC39866-EF2E-4181-9001-F448E16629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3" y="3717"/>
                <a:ext cx="0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72" name="Rectangle 284">
                <a:extLst>
                  <a:ext uri="{FF2B5EF4-FFF2-40B4-BE49-F238E27FC236}">
                    <a16:creationId xmlns:a16="http://schemas.microsoft.com/office/drawing/2014/main" id="{9DC4B1F0-9498-429C-8A7D-382282417C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0" y="3761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73" name="Rectangle 285">
                <a:extLst>
                  <a:ext uri="{FF2B5EF4-FFF2-40B4-BE49-F238E27FC236}">
                    <a16:creationId xmlns:a16="http://schemas.microsoft.com/office/drawing/2014/main" id="{FEC14C1F-816A-426C-922A-3CBF1EBEE9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" y="3761"/>
                <a:ext cx="19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x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74" name="Rectangle 286">
                <a:extLst>
                  <a:ext uri="{FF2B5EF4-FFF2-40B4-BE49-F238E27FC236}">
                    <a16:creationId xmlns:a16="http://schemas.microsoft.com/office/drawing/2014/main" id="{DBA0AE35-3C7E-4117-A2BF-8AC8BBBD3F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" y="3761"/>
                <a:ext cx="1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75" name="Rectangle 287">
                <a:extLst>
                  <a:ext uri="{FF2B5EF4-FFF2-40B4-BE49-F238E27FC236}">
                    <a16:creationId xmlns:a16="http://schemas.microsoft.com/office/drawing/2014/main" id="{6A688715-B876-4224-A88D-3703F3E5A6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8" y="3761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76" name="Rectangle 288">
                <a:extLst>
                  <a:ext uri="{FF2B5EF4-FFF2-40B4-BE49-F238E27FC236}">
                    <a16:creationId xmlns:a16="http://schemas.microsoft.com/office/drawing/2014/main" id="{B93ED442-F240-4426-884D-F96C1B7B2D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0" y="3761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77" name="Rectangle 289">
                <a:extLst>
                  <a:ext uri="{FF2B5EF4-FFF2-40B4-BE49-F238E27FC236}">
                    <a16:creationId xmlns:a16="http://schemas.microsoft.com/office/drawing/2014/main" id="{227C2B1B-944D-4D3D-8D71-6E7E90AD22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9" y="3761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78" name="Line 290">
                <a:extLst>
                  <a:ext uri="{FF2B5EF4-FFF2-40B4-BE49-F238E27FC236}">
                    <a16:creationId xmlns:a16="http://schemas.microsoft.com/office/drawing/2014/main" id="{7800CE72-3E33-4B38-9795-458E21A952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210" y="3425"/>
                <a:ext cx="62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579" name="Rectangle 291">
                <a:extLst>
                  <a:ext uri="{FF2B5EF4-FFF2-40B4-BE49-F238E27FC236}">
                    <a16:creationId xmlns:a16="http://schemas.microsoft.com/office/drawing/2014/main" id="{17E8FDD4-17E8-4C1C-BCE1-EA21389B16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4" y="3392"/>
                <a:ext cx="35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W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80" name="Rectangle 292">
                <a:extLst>
                  <a:ext uri="{FF2B5EF4-FFF2-40B4-BE49-F238E27FC236}">
                    <a16:creationId xmlns:a16="http://schemas.microsoft.com/office/drawing/2014/main" id="{968A14E5-5F55-469E-A942-FBA5EFF5FA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8" y="3392"/>
                <a:ext cx="12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81" name="Rectangle 293">
                <a:extLst>
                  <a:ext uri="{FF2B5EF4-FFF2-40B4-BE49-F238E27FC236}">
                    <a16:creationId xmlns:a16="http://schemas.microsoft.com/office/drawing/2014/main" id="{FF9AF093-F9D3-4BFE-A593-F8CDB32B47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0" y="3392"/>
                <a:ext cx="8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82" name="Rectangle 294">
                <a:extLst>
                  <a:ext uri="{FF2B5EF4-FFF2-40B4-BE49-F238E27FC236}">
                    <a16:creationId xmlns:a16="http://schemas.microsoft.com/office/drawing/2014/main" id="{E100389C-5A38-432B-8E19-5E60F2CD21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392"/>
                <a:ext cx="1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83" name="Rectangle 295">
                <a:extLst>
                  <a:ext uri="{FF2B5EF4-FFF2-40B4-BE49-F238E27FC236}">
                    <a16:creationId xmlns:a16="http://schemas.microsoft.com/office/drawing/2014/main" id="{91D0995F-236D-413F-86AD-1D7B63824D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7" y="3392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84" name="Rectangle 296">
                <a:extLst>
                  <a:ext uri="{FF2B5EF4-FFF2-40B4-BE49-F238E27FC236}">
                    <a16:creationId xmlns:a16="http://schemas.microsoft.com/office/drawing/2014/main" id="{25F33C95-7FBA-4182-AF7B-B51EFC3B64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8" y="3392"/>
                <a:ext cx="0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85" name="Rectangle 297">
                <a:extLst>
                  <a:ext uri="{FF2B5EF4-FFF2-40B4-BE49-F238E27FC236}">
                    <a16:creationId xmlns:a16="http://schemas.microsoft.com/office/drawing/2014/main" id="{DD00B03D-59B9-485D-87BB-2A54B2BBC4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4" y="3427"/>
                <a:ext cx="12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86" name="Rectangle 298">
                <a:extLst>
                  <a:ext uri="{FF2B5EF4-FFF2-40B4-BE49-F238E27FC236}">
                    <a16:creationId xmlns:a16="http://schemas.microsoft.com/office/drawing/2014/main" id="{758F8FF0-0D26-4761-B000-E9E631E2B7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5" y="3427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87" name="Rectangle 299">
                <a:extLst>
                  <a:ext uri="{FF2B5EF4-FFF2-40B4-BE49-F238E27FC236}">
                    <a16:creationId xmlns:a16="http://schemas.microsoft.com/office/drawing/2014/main" id="{2DF9A0BE-7281-41C9-97E4-BF1C9ABCE5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6" y="3427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g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88" name="Rectangle 300">
                <a:extLst>
                  <a:ext uri="{FF2B5EF4-FFF2-40B4-BE49-F238E27FC236}">
                    <a16:creationId xmlns:a16="http://schemas.microsoft.com/office/drawing/2014/main" id="{B594798C-A2A7-4314-9123-2E09D714DA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3427"/>
                <a:ext cx="8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89" name="Rectangle 301">
                <a:extLst>
                  <a:ext uri="{FF2B5EF4-FFF2-40B4-BE49-F238E27FC236}">
                    <a16:creationId xmlns:a16="http://schemas.microsoft.com/office/drawing/2014/main" id="{8B9FF7FE-4328-4459-855A-B17D8A127C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3" y="3427"/>
                <a:ext cx="19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90" name="Rectangle 302">
                <a:extLst>
                  <a:ext uri="{FF2B5EF4-FFF2-40B4-BE49-F238E27FC236}">
                    <a16:creationId xmlns:a16="http://schemas.microsoft.com/office/drawing/2014/main" id="{12641080-EAC3-48FB-9C28-0B728D9A02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3" y="3427"/>
                <a:ext cx="1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91" name="Rectangle 303">
                <a:extLst>
                  <a:ext uri="{FF2B5EF4-FFF2-40B4-BE49-F238E27FC236}">
                    <a16:creationId xmlns:a16="http://schemas.microsoft.com/office/drawing/2014/main" id="{E93DF0D9-CAA5-4CCD-8134-D814250EE4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2" y="3427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92" name="Rectangle 304">
                <a:extLst>
                  <a:ext uri="{FF2B5EF4-FFF2-40B4-BE49-F238E27FC236}">
                    <a16:creationId xmlns:a16="http://schemas.microsoft.com/office/drawing/2014/main" id="{B226F8BC-D6DB-416E-8739-1A735D5FF0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1" y="3427"/>
                <a:ext cx="12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93" name="Rectangle 305">
                <a:extLst>
                  <a:ext uri="{FF2B5EF4-FFF2-40B4-BE49-F238E27FC236}">
                    <a16:creationId xmlns:a16="http://schemas.microsoft.com/office/drawing/2014/main" id="{32A9E447-8FDF-4B1C-8DDB-D161E11E35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4" y="3500"/>
                <a:ext cx="35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W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94" name="Rectangle 306">
                <a:extLst>
                  <a:ext uri="{FF2B5EF4-FFF2-40B4-BE49-F238E27FC236}">
                    <a16:creationId xmlns:a16="http://schemas.microsoft.com/office/drawing/2014/main" id="{32ED01B7-EE7D-4D73-824F-C2F5ADCE41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8" y="3500"/>
                <a:ext cx="12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95" name="Rectangle 307">
                <a:extLst>
                  <a:ext uri="{FF2B5EF4-FFF2-40B4-BE49-F238E27FC236}">
                    <a16:creationId xmlns:a16="http://schemas.microsoft.com/office/drawing/2014/main" id="{8908BBC3-9ABA-4CC7-8CEC-E7E13D192C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0" y="3500"/>
                <a:ext cx="8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96" name="Rectangle 308">
                <a:extLst>
                  <a:ext uri="{FF2B5EF4-FFF2-40B4-BE49-F238E27FC236}">
                    <a16:creationId xmlns:a16="http://schemas.microsoft.com/office/drawing/2014/main" id="{50F0FED9-3EC1-4589-9B44-A275B6FDB6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500"/>
                <a:ext cx="1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97" name="Rectangle 309">
                <a:extLst>
                  <a:ext uri="{FF2B5EF4-FFF2-40B4-BE49-F238E27FC236}">
                    <a16:creationId xmlns:a16="http://schemas.microsoft.com/office/drawing/2014/main" id="{A93556DE-C6DB-4C1A-B67F-3663D496A4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7" y="3500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98" name="Rectangle 310">
                <a:extLst>
                  <a:ext uri="{FF2B5EF4-FFF2-40B4-BE49-F238E27FC236}">
                    <a16:creationId xmlns:a16="http://schemas.microsoft.com/office/drawing/2014/main" id="{3F24EC20-40AF-43F6-ABF1-79DE344024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8" y="3500"/>
                <a:ext cx="0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599" name="Rectangle 311">
                <a:extLst>
                  <a:ext uri="{FF2B5EF4-FFF2-40B4-BE49-F238E27FC236}">
                    <a16:creationId xmlns:a16="http://schemas.microsoft.com/office/drawing/2014/main" id="{B856F46D-BFAF-4610-A5C7-6579C2CB92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4" y="3536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00" name="Rectangle 312">
                <a:extLst>
                  <a:ext uri="{FF2B5EF4-FFF2-40B4-BE49-F238E27FC236}">
                    <a16:creationId xmlns:a16="http://schemas.microsoft.com/office/drawing/2014/main" id="{64E03C40-5470-40BC-9875-07AFDDA5EC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5" y="3536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01" name="Rectangle 313">
                <a:extLst>
                  <a:ext uri="{FF2B5EF4-FFF2-40B4-BE49-F238E27FC236}">
                    <a16:creationId xmlns:a16="http://schemas.microsoft.com/office/drawing/2014/main" id="{D95D33FD-2F02-4022-9EA4-6BB6498335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3536"/>
                <a:ext cx="1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02" name="Rectangle 314">
                <a:extLst>
                  <a:ext uri="{FF2B5EF4-FFF2-40B4-BE49-F238E27FC236}">
                    <a16:creationId xmlns:a16="http://schemas.microsoft.com/office/drawing/2014/main" id="{AB68FC0B-4644-4CEC-907C-E84A6BD74C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4" y="3536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03" name="Rectangle 315">
                <a:extLst>
                  <a:ext uri="{FF2B5EF4-FFF2-40B4-BE49-F238E27FC236}">
                    <a16:creationId xmlns:a16="http://schemas.microsoft.com/office/drawing/2014/main" id="{4DED5D27-37AB-4D98-A72C-B8D722305D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2" y="3385"/>
                <a:ext cx="27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04" name="Rectangle 316">
                <a:extLst>
                  <a:ext uri="{FF2B5EF4-FFF2-40B4-BE49-F238E27FC236}">
                    <a16:creationId xmlns:a16="http://schemas.microsoft.com/office/drawing/2014/main" id="{4AB70D7D-B618-4CBA-80B8-0EC43ADB1A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39" y="3385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05" name="Rectangle 317">
                <a:extLst>
                  <a:ext uri="{FF2B5EF4-FFF2-40B4-BE49-F238E27FC236}">
                    <a16:creationId xmlns:a16="http://schemas.microsoft.com/office/drawing/2014/main" id="{AFE9797D-3D85-4509-9617-46DF66D8E6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8" y="3385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06" name="Rectangle 318">
                <a:extLst>
                  <a:ext uri="{FF2B5EF4-FFF2-40B4-BE49-F238E27FC236}">
                    <a16:creationId xmlns:a16="http://schemas.microsoft.com/office/drawing/2014/main" id="{403259EB-10C8-4C54-977D-5509D53248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8" y="3385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07" name="Rectangle 319">
                <a:extLst>
                  <a:ext uri="{FF2B5EF4-FFF2-40B4-BE49-F238E27FC236}">
                    <a16:creationId xmlns:a16="http://schemas.microsoft.com/office/drawing/2014/main" id="{12E322FE-7B31-4D1D-A51D-6ECD63C22D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99" y="3385"/>
                <a:ext cx="0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08" name="Rectangle 320">
                <a:extLst>
                  <a:ext uri="{FF2B5EF4-FFF2-40B4-BE49-F238E27FC236}">
                    <a16:creationId xmlns:a16="http://schemas.microsoft.com/office/drawing/2014/main" id="{7FCF9166-9034-4F40-86EE-F198B2DA2D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24" y="3421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09" name="Rectangle 321">
                <a:extLst>
                  <a:ext uri="{FF2B5EF4-FFF2-40B4-BE49-F238E27FC236}">
                    <a16:creationId xmlns:a16="http://schemas.microsoft.com/office/drawing/2014/main" id="{464BA575-6AB1-4624-93ED-5C8CE8D1D2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3" y="3421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10" name="Rectangle 322">
                <a:extLst>
                  <a:ext uri="{FF2B5EF4-FFF2-40B4-BE49-F238E27FC236}">
                    <a16:creationId xmlns:a16="http://schemas.microsoft.com/office/drawing/2014/main" id="{C192DF50-3505-4175-888E-7A7AF845EE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64" y="3421"/>
                <a:ext cx="1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11" name="Rectangle 323">
                <a:extLst>
                  <a:ext uri="{FF2B5EF4-FFF2-40B4-BE49-F238E27FC236}">
                    <a16:creationId xmlns:a16="http://schemas.microsoft.com/office/drawing/2014/main" id="{598E3073-6F34-420F-860B-6191BB7DB3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4" y="3421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12" name="Rectangle 324">
                <a:extLst>
                  <a:ext uri="{FF2B5EF4-FFF2-40B4-BE49-F238E27FC236}">
                    <a16:creationId xmlns:a16="http://schemas.microsoft.com/office/drawing/2014/main" id="{FF3DA27B-E791-475F-A5B9-561EDD862E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2" y="3546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13" name="Rectangle 325">
                <a:extLst>
                  <a:ext uri="{FF2B5EF4-FFF2-40B4-BE49-F238E27FC236}">
                    <a16:creationId xmlns:a16="http://schemas.microsoft.com/office/drawing/2014/main" id="{E07DEA9F-4F6E-4A4A-A9F3-1925A8E90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59" y="3365"/>
                <a:ext cx="25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14" name="Rectangle 326">
                <a:extLst>
                  <a:ext uri="{FF2B5EF4-FFF2-40B4-BE49-F238E27FC236}">
                    <a16:creationId xmlns:a16="http://schemas.microsoft.com/office/drawing/2014/main" id="{09537D02-0A2E-440C-A98F-E5C47A5629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4" y="3365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L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15" name="Rectangle 327">
                <a:extLst>
                  <a:ext uri="{FF2B5EF4-FFF2-40B4-BE49-F238E27FC236}">
                    <a16:creationId xmlns:a16="http://schemas.microsoft.com/office/drawing/2014/main" id="{7B8D6771-0334-4558-B188-1DE46CBEB2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04" y="3365"/>
                <a:ext cx="27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16" name="Rectangle 328">
                <a:extLst>
                  <a:ext uri="{FF2B5EF4-FFF2-40B4-BE49-F238E27FC236}">
                    <a16:creationId xmlns:a16="http://schemas.microsoft.com/office/drawing/2014/main" id="{34C6F789-9119-47D4-806D-03E71111AA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0" y="3365"/>
                <a:ext cx="0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17" name="Rectangle 329">
                <a:extLst>
                  <a:ext uri="{FF2B5EF4-FFF2-40B4-BE49-F238E27FC236}">
                    <a16:creationId xmlns:a16="http://schemas.microsoft.com/office/drawing/2014/main" id="{99E7AA90-4440-478C-96A6-FF5C95168C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3" y="3401"/>
                <a:ext cx="12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18" name="Rectangle 330">
                <a:extLst>
                  <a:ext uri="{FF2B5EF4-FFF2-40B4-BE49-F238E27FC236}">
                    <a16:creationId xmlns:a16="http://schemas.microsoft.com/office/drawing/2014/main" id="{4263D8CD-3812-4C4C-B97B-6F74386AE9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4" y="3401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19" name="Rectangle 331">
                <a:extLst>
                  <a:ext uri="{FF2B5EF4-FFF2-40B4-BE49-F238E27FC236}">
                    <a16:creationId xmlns:a16="http://schemas.microsoft.com/office/drawing/2014/main" id="{6FDC2E2C-0CA0-46FD-87B4-FACD93A16F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3" y="3401"/>
                <a:ext cx="19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20" name="Rectangle 332">
                <a:extLst>
                  <a:ext uri="{FF2B5EF4-FFF2-40B4-BE49-F238E27FC236}">
                    <a16:creationId xmlns:a16="http://schemas.microsoft.com/office/drawing/2014/main" id="{8719F289-8FA1-4B33-B5ED-FD3D95F25B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2" y="3401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21" name="Rectangle 333">
                <a:extLst>
                  <a:ext uri="{FF2B5EF4-FFF2-40B4-BE49-F238E27FC236}">
                    <a16:creationId xmlns:a16="http://schemas.microsoft.com/office/drawing/2014/main" id="{A157CBE3-ABD9-4A67-8D84-69FC276AA3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02" y="3401"/>
                <a:ext cx="8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l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22" name="Rectangle 334">
                <a:extLst>
                  <a:ext uri="{FF2B5EF4-FFF2-40B4-BE49-F238E27FC236}">
                    <a16:creationId xmlns:a16="http://schemas.microsoft.com/office/drawing/2014/main" id="{096C3B3A-92CD-4336-AC06-B3455FEBF0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09" y="3401"/>
                <a:ext cx="1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23" name="Rectangle 335">
                <a:extLst>
                  <a:ext uri="{FF2B5EF4-FFF2-40B4-BE49-F238E27FC236}">
                    <a16:creationId xmlns:a16="http://schemas.microsoft.com/office/drawing/2014/main" id="{A5DB3991-A48F-4E6D-96D5-D1CAD1551F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6" y="3429"/>
                <a:ext cx="3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24" name="Rectangle 336">
                <a:extLst>
                  <a:ext uri="{FF2B5EF4-FFF2-40B4-BE49-F238E27FC236}">
                    <a16:creationId xmlns:a16="http://schemas.microsoft.com/office/drawing/2014/main" id="{F9FE703C-2845-4257-AE5D-08634134FF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7" y="3429"/>
                <a:ext cx="0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25" name="Rectangle 337">
                <a:extLst>
                  <a:ext uri="{FF2B5EF4-FFF2-40B4-BE49-F238E27FC236}">
                    <a16:creationId xmlns:a16="http://schemas.microsoft.com/office/drawing/2014/main" id="{59B56876-750B-426F-A614-20ED98D3D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3463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26" name="Rectangle 338">
                <a:extLst>
                  <a:ext uri="{FF2B5EF4-FFF2-40B4-BE49-F238E27FC236}">
                    <a16:creationId xmlns:a16="http://schemas.microsoft.com/office/drawing/2014/main" id="{0D5CA86B-F88D-4341-8B7E-A6438F713F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3" y="3463"/>
                <a:ext cx="0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27" name="Rectangle 339">
                <a:extLst>
                  <a:ext uri="{FF2B5EF4-FFF2-40B4-BE49-F238E27FC236}">
                    <a16:creationId xmlns:a16="http://schemas.microsoft.com/office/drawing/2014/main" id="{C92B9B47-0AA4-42CD-8E3D-2D9447DBEB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2" y="3500"/>
                <a:ext cx="19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x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28" name="Rectangle 340">
                <a:extLst>
                  <a:ext uri="{FF2B5EF4-FFF2-40B4-BE49-F238E27FC236}">
                    <a16:creationId xmlns:a16="http://schemas.microsoft.com/office/drawing/2014/main" id="{67115373-23FA-4577-A22D-D24DB698EB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6" y="3356"/>
                <a:ext cx="25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29" name="Rectangle 341">
                <a:extLst>
                  <a:ext uri="{FF2B5EF4-FFF2-40B4-BE49-F238E27FC236}">
                    <a16:creationId xmlns:a16="http://schemas.microsoft.com/office/drawing/2014/main" id="{9FB3C4BF-2A83-403D-A071-21F6553160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1" y="3356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L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30" name="Rectangle 342">
                <a:extLst>
                  <a:ext uri="{FF2B5EF4-FFF2-40B4-BE49-F238E27FC236}">
                    <a16:creationId xmlns:a16="http://schemas.microsoft.com/office/drawing/2014/main" id="{701E52AA-2303-4B37-985C-CB350A2525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0" y="3356"/>
                <a:ext cx="27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31" name="Rectangle 343">
                <a:extLst>
                  <a:ext uri="{FF2B5EF4-FFF2-40B4-BE49-F238E27FC236}">
                    <a16:creationId xmlns:a16="http://schemas.microsoft.com/office/drawing/2014/main" id="{92C2D87E-3F1C-4BE6-9226-8C6532EEA1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52" y="3310"/>
                <a:ext cx="2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Z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32" name="Rectangle 344">
                <a:extLst>
                  <a:ext uri="{FF2B5EF4-FFF2-40B4-BE49-F238E27FC236}">
                    <a16:creationId xmlns:a16="http://schemas.microsoft.com/office/drawing/2014/main" id="{945F7D74-BE56-462E-A876-C3316079FA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3" y="3310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33" name="Rectangle 345">
                <a:extLst>
                  <a:ext uri="{FF2B5EF4-FFF2-40B4-BE49-F238E27FC236}">
                    <a16:creationId xmlns:a16="http://schemas.microsoft.com/office/drawing/2014/main" id="{A4D496B2-7D06-4B4D-ACCF-E92FE81225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4" y="3310"/>
                <a:ext cx="12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34" name="Rectangle 346">
                <a:extLst>
                  <a:ext uri="{FF2B5EF4-FFF2-40B4-BE49-F238E27FC236}">
                    <a16:creationId xmlns:a16="http://schemas.microsoft.com/office/drawing/2014/main" id="{452E545A-F262-41B1-A5A3-D1427A91F2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06" y="3310"/>
                <a:ext cx="2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o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35" name="Rectangle 347">
                <a:extLst>
                  <a:ext uri="{FF2B5EF4-FFF2-40B4-BE49-F238E27FC236}">
                    <a16:creationId xmlns:a16="http://schemas.microsoft.com/office/drawing/2014/main" id="{D896C3D9-C85B-47EB-8BA7-1826C50A5E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2" y="2711"/>
                <a:ext cx="1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36" name="Rectangle 348">
                <a:extLst>
                  <a:ext uri="{FF2B5EF4-FFF2-40B4-BE49-F238E27FC236}">
                    <a16:creationId xmlns:a16="http://schemas.microsoft.com/office/drawing/2014/main" id="{3F08CCA2-E149-4F24-9BE7-EF41E9022E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1" y="2711"/>
                <a:ext cx="27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37" name="Rectangle 349">
                <a:extLst>
                  <a:ext uri="{FF2B5EF4-FFF2-40B4-BE49-F238E27FC236}">
                    <a16:creationId xmlns:a16="http://schemas.microsoft.com/office/drawing/2014/main" id="{903CA1F4-14C8-467E-A61F-DF88A3F5BA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8" y="2711"/>
                <a:ext cx="1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/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38" name="Rectangle 350">
                <a:extLst>
                  <a:ext uri="{FF2B5EF4-FFF2-40B4-BE49-F238E27FC236}">
                    <a16:creationId xmlns:a16="http://schemas.microsoft.com/office/drawing/2014/main" id="{3B7BD6F2-BACD-4938-86EF-4CDB19DBD7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8" y="2711"/>
                <a:ext cx="25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39" name="Rectangle 351">
                <a:extLst>
                  <a:ext uri="{FF2B5EF4-FFF2-40B4-BE49-F238E27FC236}">
                    <a16:creationId xmlns:a16="http://schemas.microsoft.com/office/drawing/2014/main" id="{E2EBFE43-2AE9-48BC-830F-B1730500B8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3" y="2711"/>
                <a:ext cx="25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X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40" name="Line 352">
                <a:extLst>
                  <a:ext uri="{FF2B5EF4-FFF2-40B4-BE49-F238E27FC236}">
                    <a16:creationId xmlns:a16="http://schemas.microsoft.com/office/drawing/2014/main" id="{233B3CF2-7481-42AB-9D70-2349A833D3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526" y="3737"/>
                <a:ext cx="25" cy="46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641" name="Line 353">
                <a:extLst>
                  <a:ext uri="{FF2B5EF4-FFF2-40B4-BE49-F238E27FC236}">
                    <a16:creationId xmlns:a16="http://schemas.microsoft.com/office/drawing/2014/main" id="{CB5EE46F-EF2D-49B7-BCA0-73E80D305D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762" y="3737"/>
                <a:ext cx="25" cy="46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642" name="Line 354">
                <a:extLst>
                  <a:ext uri="{FF2B5EF4-FFF2-40B4-BE49-F238E27FC236}">
                    <a16:creationId xmlns:a16="http://schemas.microsoft.com/office/drawing/2014/main" id="{5830B577-8443-436F-880A-06F1E49C05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35" y="3760"/>
                <a:ext cx="133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643" name="Line 355">
                <a:extLst>
                  <a:ext uri="{FF2B5EF4-FFF2-40B4-BE49-F238E27FC236}">
                    <a16:creationId xmlns:a16="http://schemas.microsoft.com/office/drawing/2014/main" id="{A9D6F6D8-DD0D-4967-A77C-86087E36DA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3" y="3324"/>
                <a:ext cx="132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644" name="Line 356">
                <a:extLst>
                  <a:ext uri="{FF2B5EF4-FFF2-40B4-BE49-F238E27FC236}">
                    <a16:creationId xmlns:a16="http://schemas.microsoft.com/office/drawing/2014/main" id="{8D1D10EA-BA63-4F1D-A2BD-13CD97377B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774" y="3406"/>
                <a:ext cx="90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645" name="Line 357">
                <a:extLst>
                  <a:ext uri="{FF2B5EF4-FFF2-40B4-BE49-F238E27FC236}">
                    <a16:creationId xmlns:a16="http://schemas.microsoft.com/office/drawing/2014/main" id="{F10A6609-47CF-4D08-980A-412C8E3A74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2" y="3377"/>
                <a:ext cx="81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646" name="Line 358">
                <a:extLst>
                  <a:ext uri="{FF2B5EF4-FFF2-40B4-BE49-F238E27FC236}">
                    <a16:creationId xmlns:a16="http://schemas.microsoft.com/office/drawing/2014/main" id="{A46436C9-C9E3-4B42-BC06-72A2AFD287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774" y="3270"/>
                <a:ext cx="90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647" name="Freeform 359">
                <a:extLst>
                  <a:ext uri="{FF2B5EF4-FFF2-40B4-BE49-F238E27FC236}">
                    <a16:creationId xmlns:a16="http://schemas.microsoft.com/office/drawing/2014/main" id="{C4922481-E7C4-4AAA-83AB-62DA5B0374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3" y="3218"/>
                <a:ext cx="359" cy="542"/>
              </a:xfrm>
              <a:custGeom>
                <a:avLst/>
                <a:gdLst>
                  <a:gd name="T0" fmla="*/ 359 w 359"/>
                  <a:gd name="T1" fmla="*/ 542 h 542"/>
                  <a:gd name="T2" fmla="*/ 0 w 359"/>
                  <a:gd name="T3" fmla="*/ 542 h 542"/>
                  <a:gd name="T4" fmla="*/ 1 w 359"/>
                  <a:gd name="T5" fmla="*/ 0 h 542"/>
                  <a:gd name="T6" fmla="*/ 132 w 359"/>
                  <a:gd name="T7" fmla="*/ 0 h 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9" h="542">
                    <a:moveTo>
                      <a:pt x="359" y="542"/>
                    </a:moveTo>
                    <a:lnTo>
                      <a:pt x="0" y="542"/>
                    </a:lnTo>
                    <a:lnTo>
                      <a:pt x="1" y="0"/>
                    </a:lnTo>
                    <a:lnTo>
                      <a:pt x="13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648" name="Line 360">
                <a:extLst>
                  <a:ext uri="{FF2B5EF4-FFF2-40B4-BE49-F238E27FC236}">
                    <a16:creationId xmlns:a16="http://schemas.microsoft.com/office/drawing/2014/main" id="{1267C910-FCB8-4C4A-A15D-AAC0E0F89E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3" y="3433"/>
                <a:ext cx="132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649" name="Freeform 361">
                <a:extLst>
                  <a:ext uri="{FF2B5EF4-FFF2-40B4-BE49-F238E27FC236}">
                    <a16:creationId xmlns:a16="http://schemas.microsoft.com/office/drawing/2014/main" id="{4B766A54-4BA0-4072-985D-24574F0900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8" y="3235"/>
                <a:ext cx="18" cy="18"/>
              </a:xfrm>
              <a:custGeom>
                <a:avLst/>
                <a:gdLst>
                  <a:gd name="T0" fmla="*/ 8 w 18"/>
                  <a:gd name="T1" fmla="*/ 18 h 18"/>
                  <a:gd name="T2" fmla="*/ 10 w 18"/>
                  <a:gd name="T3" fmla="*/ 18 h 18"/>
                  <a:gd name="T4" fmla="*/ 12 w 18"/>
                  <a:gd name="T5" fmla="*/ 18 h 18"/>
                  <a:gd name="T6" fmla="*/ 14 w 18"/>
                  <a:gd name="T7" fmla="*/ 18 h 18"/>
                  <a:gd name="T8" fmla="*/ 14 w 18"/>
                  <a:gd name="T9" fmla="*/ 16 h 18"/>
                  <a:gd name="T10" fmla="*/ 16 w 18"/>
                  <a:gd name="T11" fmla="*/ 16 h 18"/>
                  <a:gd name="T12" fmla="*/ 16 w 18"/>
                  <a:gd name="T13" fmla="*/ 14 h 18"/>
                  <a:gd name="T14" fmla="*/ 18 w 18"/>
                  <a:gd name="T15" fmla="*/ 14 h 18"/>
                  <a:gd name="T16" fmla="*/ 18 w 18"/>
                  <a:gd name="T17" fmla="*/ 12 h 18"/>
                  <a:gd name="T18" fmla="*/ 18 w 18"/>
                  <a:gd name="T19" fmla="*/ 10 h 18"/>
                  <a:gd name="T20" fmla="*/ 18 w 18"/>
                  <a:gd name="T21" fmla="*/ 10 h 18"/>
                  <a:gd name="T22" fmla="*/ 18 w 18"/>
                  <a:gd name="T23" fmla="*/ 8 h 18"/>
                  <a:gd name="T24" fmla="*/ 18 w 18"/>
                  <a:gd name="T25" fmla="*/ 6 h 18"/>
                  <a:gd name="T26" fmla="*/ 18 w 18"/>
                  <a:gd name="T27" fmla="*/ 4 h 18"/>
                  <a:gd name="T28" fmla="*/ 16 w 18"/>
                  <a:gd name="T29" fmla="*/ 4 h 18"/>
                  <a:gd name="T30" fmla="*/ 16 w 18"/>
                  <a:gd name="T31" fmla="*/ 2 h 18"/>
                  <a:gd name="T32" fmla="*/ 14 w 18"/>
                  <a:gd name="T33" fmla="*/ 2 h 18"/>
                  <a:gd name="T34" fmla="*/ 14 w 18"/>
                  <a:gd name="T35" fmla="*/ 0 h 18"/>
                  <a:gd name="T36" fmla="*/ 12 w 18"/>
                  <a:gd name="T37" fmla="*/ 0 h 18"/>
                  <a:gd name="T38" fmla="*/ 10 w 18"/>
                  <a:gd name="T39" fmla="*/ 0 h 18"/>
                  <a:gd name="T40" fmla="*/ 8 w 18"/>
                  <a:gd name="T41" fmla="*/ 0 h 18"/>
                  <a:gd name="T42" fmla="*/ 8 w 18"/>
                  <a:gd name="T43" fmla="*/ 0 h 18"/>
                  <a:gd name="T44" fmla="*/ 6 w 18"/>
                  <a:gd name="T45" fmla="*/ 0 h 18"/>
                  <a:gd name="T46" fmla="*/ 4 w 18"/>
                  <a:gd name="T47" fmla="*/ 0 h 18"/>
                  <a:gd name="T48" fmla="*/ 4 w 18"/>
                  <a:gd name="T49" fmla="*/ 2 h 18"/>
                  <a:gd name="T50" fmla="*/ 2 w 18"/>
                  <a:gd name="T51" fmla="*/ 2 h 18"/>
                  <a:gd name="T52" fmla="*/ 2 w 18"/>
                  <a:gd name="T53" fmla="*/ 4 h 18"/>
                  <a:gd name="T54" fmla="*/ 0 w 18"/>
                  <a:gd name="T55" fmla="*/ 4 h 18"/>
                  <a:gd name="T56" fmla="*/ 0 w 18"/>
                  <a:gd name="T57" fmla="*/ 6 h 18"/>
                  <a:gd name="T58" fmla="*/ 0 w 18"/>
                  <a:gd name="T59" fmla="*/ 8 h 18"/>
                  <a:gd name="T60" fmla="*/ 0 w 18"/>
                  <a:gd name="T61" fmla="*/ 10 h 18"/>
                  <a:gd name="T62" fmla="*/ 0 w 18"/>
                  <a:gd name="T63" fmla="*/ 10 h 18"/>
                  <a:gd name="T64" fmla="*/ 0 w 18"/>
                  <a:gd name="T65" fmla="*/ 12 h 18"/>
                  <a:gd name="T66" fmla="*/ 0 w 18"/>
                  <a:gd name="T67" fmla="*/ 14 h 18"/>
                  <a:gd name="T68" fmla="*/ 2 w 18"/>
                  <a:gd name="T69" fmla="*/ 14 h 18"/>
                  <a:gd name="T70" fmla="*/ 2 w 18"/>
                  <a:gd name="T71" fmla="*/ 16 h 18"/>
                  <a:gd name="T72" fmla="*/ 4 w 18"/>
                  <a:gd name="T73" fmla="*/ 16 h 18"/>
                  <a:gd name="T74" fmla="*/ 4 w 18"/>
                  <a:gd name="T75" fmla="*/ 18 h 18"/>
                  <a:gd name="T76" fmla="*/ 6 w 18"/>
                  <a:gd name="T77" fmla="*/ 18 h 18"/>
                  <a:gd name="T78" fmla="*/ 8 w 18"/>
                  <a:gd name="T79" fmla="*/ 18 h 18"/>
                  <a:gd name="T80" fmla="*/ 8 w 18"/>
                  <a:gd name="T81" fmla="*/ 18 h 18"/>
                  <a:gd name="T82" fmla="*/ 8 w 18"/>
                  <a:gd name="T8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8" h="18">
                    <a:moveTo>
                      <a:pt x="8" y="18"/>
                    </a:moveTo>
                    <a:lnTo>
                      <a:pt x="10" y="18"/>
                    </a:lnTo>
                    <a:lnTo>
                      <a:pt x="12" y="18"/>
                    </a:lnTo>
                    <a:lnTo>
                      <a:pt x="14" y="18"/>
                    </a:lnTo>
                    <a:lnTo>
                      <a:pt x="14" y="16"/>
                    </a:lnTo>
                    <a:lnTo>
                      <a:pt x="16" y="16"/>
                    </a:lnTo>
                    <a:lnTo>
                      <a:pt x="16" y="14"/>
                    </a:lnTo>
                    <a:lnTo>
                      <a:pt x="18" y="14"/>
                    </a:lnTo>
                    <a:lnTo>
                      <a:pt x="18" y="12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8" y="8"/>
                    </a:lnTo>
                    <a:lnTo>
                      <a:pt x="18" y="6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6" y="2"/>
                    </a:lnTo>
                    <a:lnTo>
                      <a:pt x="14" y="2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2" y="14"/>
                    </a:lnTo>
                    <a:lnTo>
                      <a:pt x="2" y="16"/>
                    </a:lnTo>
                    <a:lnTo>
                      <a:pt x="4" y="16"/>
                    </a:lnTo>
                    <a:lnTo>
                      <a:pt x="4" y="18"/>
                    </a:lnTo>
                    <a:lnTo>
                      <a:pt x="6" y="18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8" y="1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650" name="Freeform 362">
                <a:extLst>
                  <a:ext uri="{FF2B5EF4-FFF2-40B4-BE49-F238E27FC236}">
                    <a16:creationId xmlns:a16="http://schemas.microsoft.com/office/drawing/2014/main" id="{FDD93571-2CA0-4A02-BDFA-939E430957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2851"/>
                <a:ext cx="17" cy="19"/>
              </a:xfrm>
              <a:custGeom>
                <a:avLst/>
                <a:gdLst>
                  <a:gd name="T0" fmla="*/ 8 w 17"/>
                  <a:gd name="T1" fmla="*/ 18 h 19"/>
                  <a:gd name="T2" fmla="*/ 10 w 17"/>
                  <a:gd name="T3" fmla="*/ 19 h 19"/>
                  <a:gd name="T4" fmla="*/ 12 w 17"/>
                  <a:gd name="T5" fmla="*/ 18 h 19"/>
                  <a:gd name="T6" fmla="*/ 14 w 17"/>
                  <a:gd name="T7" fmla="*/ 18 h 19"/>
                  <a:gd name="T8" fmla="*/ 14 w 17"/>
                  <a:gd name="T9" fmla="*/ 18 h 19"/>
                  <a:gd name="T10" fmla="*/ 15 w 17"/>
                  <a:gd name="T11" fmla="*/ 16 h 19"/>
                  <a:gd name="T12" fmla="*/ 15 w 17"/>
                  <a:gd name="T13" fmla="*/ 16 h 19"/>
                  <a:gd name="T14" fmla="*/ 17 w 17"/>
                  <a:gd name="T15" fmla="*/ 14 h 19"/>
                  <a:gd name="T16" fmla="*/ 17 w 17"/>
                  <a:gd name="T17" fmla="*/ 12 h 19"/>
                  <a:gd name="T18" fmla="*/ 17 w 17"/>
                  <a:gd name="T19" fmla="*/ 12 h 19"/>
                  <a:gd name="T20" fmla="*/ 17 w 17"/>
                  <a:gd name="T21" fmla="*/ 10 h 19"/>
                  <a:gd name="T22" fmla="*/ 17 w 17"/>
                  <a:gd name="T23" fmla="*/ 8 h 19"/>
                  <a:gd name="T24" fmla="*/ 17 w 17"/>
                  <a:gd name="T25" fmla="*/ 6 h 19"/>
                  <a:gd name="T26" fmla="*/ 17 w 17"/>
                  <a:gd name="T27" fmla="*/ 6 h 19"/>
                  <a:gd name="T28" fmla="*/ 15 w 17"/>
                  <a:gd name="T29" fmla="*/ 4 h 19"/>
                  <a:gd name="T30" fmla="*/ 15 w 17"/>
                  <a:gd name="T31" fmla="*/ 4 h 19"/>
                  <a:gd name="T32" fmla="*/ 14 w 17"/>
                  <a:gd name="T33" fmla="*/ 2 h 19"/>
                  <a:gd name="T34" fmla="*/ 14 w 17"/>
                  <a:gd name="T35" fmla="*/ 2 h 19"/>
                  <a:gd name="T36" fmla="*/ 12 w 17"/>
                  <a:gd name="T37" fmla="*/ 0 h 19"/>
                  <a:gd name="T38" fmla="*/ 10 w 17"/>
                  <a:gd name="T39" fmla="*/ 0 h 19"/>
                  <a:gd name="T40" fmla="*/ 10 w 17"/>
                  <a:gd name="T41" fmla="*/ 0 h 19"/>
                  <a:gd name="T42" fmla="*/ 8 w 17"/>
                  <a:gd name="T43" fmla="*/ 0 h 19"/>
                  <a:gd name="T44" fmla="*/ 6 w 17"/>
                  <a:gd name="T45" fmla="*/ 0 h 19"/>
                  <a:gd name="T46" fmla="*/ 4 w 17"/>
                  <a:gd name="T47" fmla="*/ 2 h 19"/>
                  <a:gd name="T48" fmla="*/ 4 w 17"/>
                  <a:gd name="T49" fmla="*/ 2 h 19"/>
                  <a:gd name="T50" fmla="*/ 2 w 17"/>
                  <a:gd name="T51" fmla="*/ 4 h 19"/>
                  <a:gd name="T52" fmla="*/ 2 w 17"/>
                  <a:gd name="T53" fmla="*/ 4 h 19"/>
                  <a:gd name="T54" fmla="*/ 0 w 17"/>
                  <a:gd name="T55" fmla="*/ 6 h 19"/>
                  <a:gd name="T56" fmla="*/ 0 w 17"/>
                  <a:gd name="T57" fmla="*/ 6 h 19"/>
                  <a:gd name="T58" fmla="*/ 0 w 17"/>
                  <a:gd name="T59" fmla="*/ 8 h 19"/>
                  <a:gd name="T60" fmla="*/ 0 w 17"/>
                  <a:gd name="T61" fmla="*/ 10 h 19"/>
                  <a:gd name="T62" fmla="*/ 0 w 17"/>
                  <a:gd name="T63" fmla="*/ 12 h 19"/>
                  <a:gd name="T64" fmla="*/ 0 w 17"/>
                  <a:gd name="T65" fmla="*/ 12 h 19"/>
                  <a:gd name="T66" fmla="*/ 0 w 17"/>
                  <a:gd name="T67" fmla="*/ 14 h 19"/>
                  <a:gd name="T68" fmla="*/ 2 w 17"/>
                  <a:gd name="T69" fmla="*/ 16 h 19"/>
                  <a:gd name="T70" fmla="*/ 2 w 17"/>
                  <a:gd name="T71" fmla="*/ 16 h 19"/>
                  <a:gd name="T72" fmla="*/ 4 w 17"/>
                  <a:gd name="T73" fmla="*/ 18 h 19"/>
                  <a:gd name="T74" fmla="*/ 4 w 17"/>
                  <a:gd name="T75" fmla="*/ 18 h 19"/>
                  <a:gd name="T76" fmla="*/ 6 w 17"/>
                  <a:gd name="T77" fmla="*/ 18 h 19"/>
                  <a:gd name="T78" fmla="*/ 8 w 17"/>
                  <a:gd name="T79" fmla="*/ 19 h 19"/>
                  <a:gd name="T80" fmla="*/ 10 w 17"/>
                  <a:gd name="T81" fmla="*/ 19 h 19"/>
                  <a:gd name="T82" fmla="*/ 10 w 17"/>
                  <a:gd name="T83" fmla="*/ 19 h 19"/>
                  <a:gd name="T84" fmla="*/ 8 w 17"/>
                  <a:gd name="T85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7" h="19">
                    <a:moveTo>
                      <a:pt x="8" y="18"/>
                    </a:moveTo>
                    <a:lnTo>
                      <a:pt x="10" y="19"/>
                    </a:lnTo>
                    <a:lnTo>
                      <a:pt x="12" y="18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7" y="14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0"/>
                    </a:lnTo>
                    <a:lnTo>
                      <a:pt x="17" y="8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6" y="18"/>
                    </a:lnTo>
                    <a:lnTo>
                      <a:pt x="8" y="19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8" y="1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651" name="Rectangle 363">
                <a:extLst>
                  <a:ext uri="{FF2B5EF4-FFF2-40B4-BE49-F238E27FC236}">
                    <a16:creationId xmlns:a16="http://schemas.microsoft.com/office/drawing/2014/main" id="{FBBD4110-E1A7-4735-A5AA-A372AA88E0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50" y="2711"/>
                <a:ext cx="3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52" name="Rectangle 364">
                <a:extLst>
                  <a:ext uri="{FF2B5EF4-FFF2-40B4-BE49-F238E27FC236}">
                    <a16:creationId xmlns:a16="http://schemas.microsoft.com/office/drawing/2014/main" id="{8275A033-C5AB-4F72-A251-3FF48F8809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81" y="2711"/>
                <a:ext cx="25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53" name="Rectangle 365">
                <a:extLst>
                  <a:ext uri="{FF2B5EF4-FFF2-40B4-BE49-F238E27FC236}">
                    <a16:creationId xmlns:a16="http://schemas.microsoft.com/office/drawing/2014/main" id="{348AF4FD-E673-44FD-85DB-F551402A63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04" y="2711"/>
                <a:ext cx="3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54" name="Rectangle 366">
                <a:extLst>
                  <a:ext uri="{FF2B5EF4-FFF2-40B4-BE49-F238E27FC236}">
                    <a16:creationId xmlns:a16="http://schemas.microsoft.com/office/drawing/2014/main" id="{4398E2CE-203B-4E89-BCFD-BC6DA69A0D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5" y="2711"/>
                <a:ext cx="1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/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55" name="Rectangle 367">
                <a:extLst>
                  <a:ext uri="{FF2B5EF4-FFF2-40B4-BE49-F238E27FC236}">
                    <a16:creationId xmlns:a16="http://schemas.microsoft.com/office/drawing/2014/main" id="{3A8BD18F-7E50-472D-B6A7-1945CDFAF8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5" y="2711"/>
                <a:ext cx="35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W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56" name="Rectangle 368">
                <a:extLst>
                  <a:ext uri="{FF2B5EF4-FFF2-40B4-BE49-F238E27FC236}">
                    <a16:creationId xmlns:a16="http://schemas.microsoft.com/office/drawing/2014/main" id="{8D4D6707-0C9D-4C91-A169-839CDB4DF8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79" y="2711"/>
                <a:ext cx="25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B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57" name="Line 369">
                <a:extLst>
                  <a:ext uri="{FF2B5EF4-FFF2-40B4-BE49-F238E27FC236}">
                    <a16:creationId xmlns:a16="http://schemas.microsoft.com/office/drawing/2014/main" id="{6929B7F7-CC03-41BD-A6F9-F8EA748AD9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69" y="3425"/>
                <a:ext cx="40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658" name="Line 370">
                <a:extLst>
                  <a:ext uri="{FF2B5EF4-FFF2-40B4-BE49-F238E27FC236}">
                    <a16:creationId xmlns:a16="http://schemas.microsoft.com/office/drawing/2014/main" id="{11128C61-1028-446B-AEAA-24EC4BF4E2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69" y="3627"/>
                <a:ext cx="121" cy="2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659" name="Freeform 371">
                <a:extLst>
                  <a:ext uri="{FF2B5EF4-FFF2-40B4-BE49-F238E27FC236}">
                    <a16:creationId xmlns:a16="http://schemas.microsoft.com/office/drawing/2014/main" id="{ECDD8A8B-3DAE-4DDB-A482-5251071CC3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4" y="3416"/>
                <a:ext cx="17" cy="19"/>
              </a:xfrm>
              <a:custGeom>
                <a:avLst/>
                <a:gdLst>
                  <a:gd name="T0" fmla="*/ 0 w 17"/>
                  <a:gd name="T1" fmla="*/ 0 h 19"/>
                  <a:gd name="T2" fmla="*/ 0 w 17"/>
                  <a:gd name="T3" fmla="*/ 19 h 19"/>
                  <a:gd name="T4" fmla="*/ 17 w 17"/>
                  <a:gd name="T5" fmla="*/ 9 h 19"/>
                  <a:gd name="T6" fmla="*/ 0 w 17"/>
                  <a:gd name="T7" fmla="*/ 0 h 19"/>
                  <a:gd name="T8" fmla="*/ 0 w 17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9">
                    <a:moveTo>
                      <a:pt x="0" y="0"/>
                    </a:moveTo>
                    <a:lnTo>
                      <a:pt x="0" y="19"/>
                    </a:lnTo>
                    <a:lnTo>
                      <a:pt x="17" y="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660" name="Line 372">
                <a:extLst>
                  <a:ext uri="{FF2B5EF4-FFF2-40B4-BE49-F238E27FC236}">
                    <a16:creationId xmlns:a16="http://schemas.microsoft.com/office/drawing/2014/main" id="{8379AC80-4227-44AD-B67B-7D41A0AC56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69" y="3423"/>
                <a:ext cx="121" cy="2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661" name="Freeform 373">
                <a:extLst>
                  <a:ext uri="{FF2B5EF4-FFF2-40B4-BE49-F238E27FC236}">
                    <a16:creationId xmlns:a16="http://schemas.microsoft.com/office/drawing/2014/main" id="{FE6A1F34-F61B-4DF5-8082-18FDBD47FC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1" y="3418"/>
                <a:ext cx="18" cy="17"/>
              </a:xfrm>
              <a:custGeom>
                <a:avLst/>
                <a:gdLst>
                  <a:gd name="T0" fmla="*/ 8 w 18"/>
                  <a:gd name="T1" fmla="*/ 15 h 17"/>
                  <a:gd name="T2" fmla="*/ 10 w 18"/>
                  <a:gd name="T3" fmla="*/ 17 h 17"/>
                  <a:gd name="T4" fmla="*/ 12 w 18"/>
                  <a:gd name="T5" fmla="*/ 17 h 17"/>
                  <a:gd name="T6" fmla="*/ 14 w 18"/>
                  <a:gd name="T7" fmla="*/ 15 h 17"/>
                  <a:gd name="T8" fmla="*/ 14 w 18"/>
                  <a:gd name="T9" fmla="*/ 15 h 17"/>
                  <a:gd name="T10" fmla="*/ 16 w 18"/>
                  <a:gd name="T11" fmla="*/ 15 h 17"/>
                  <a:gd name="T12" fmla="*/ 16 w 18"/>
                  <a:gd name="T13" fmla="*/ 13 h 17"/>
                  <a:gd name="T14" fmla="*/ 18 w 18"/>
                  <a:gd name="T15" fmla="*/ 11 h 17"/>
                  <a:gd name="T16" fmla="*/ 18 w 18"/>
                  <a:gd name="T17" fmla="*/ 11 h 17"/>
                  <a:gd name="T18" fmla="*/ 18 w 18"/>
                  <a:gd name="T19" fmla="*/ 9 h 17"/>
                  <a:gd name="T20" fmla="*/ 18 w 18"/>
                  <a:gd name="T21" fmla="*/ 7 h 17"/>
                  <a:gd name="T22" fmla="*/ 18 w 18"/>
                  <a:gd name="T23" fmla="*/ 5 h 17"/>
                  <a:gd name="T24" fmla="*/ 18 w 18"/>
                  <a:gd name="T25" fmla="*/ 5 h 17"/>
                  <a:gd name="T26" fmla="*/ 18 w 18"/>
                  <a:gd name="T27" fmla="*/ 4 h 17"/>
                  <a:gd name="T28" fmla="*/ 16 w 18"/>
                  <a:gd name="T29" fmla="*/ 2 h 17"/>
                  <a:gd name="T30" fmla="*/ 16 w 18"/>
                  <a:gd name="T31" fmla="*/ 2 h 17"/>
                  <a:gd name="T32" fmla="*/ 14 w 18"/>
                  <a:gd name="T33" fmla="*/ 0 h 17"/>
                  <a:gd name="T34" fmla="*/ 14 w 18"/>
                  <a:gd name="T35" fmla="*/ 0 h 17"/>
                  <a:gd name="T36" fmla="*/ 12 w 18"/>
                  <a:gd name="T37" fmla="*/ 0 h 17"/>
                  <a:gd name="T38" fmla="*/ 10 w 18"/>
                  <a:gd name="T39" fmla="*/ 0 h 17"/>
                  <a:gd name="T40" fmla="*/ 10 w 18"/>
                  <a:gd name="T41" fmla="*/ 0 h 17"/>
                  <a:gd name="T42" fmla="*/ 8 w 18"/>
                  <a:gd name="T43" fmla="*/ 0 h 17"/>
                  <a:gd name="T44" fmla="*/ 6 w 18"/>
                  <a:gd name="T45" fmla="*/ 0 h 17"/>
                  <a:gd name="T46" fmla="*/ 4 w 18"/>
                  <a:gd name="T47" fmla="*/ 0 h 17"/>
                  <a:gd name="T48" fmla="*/ 4 w 18"/>
                  <a:gd name="T49" fmla="*/ 0 h 17"/>
                  <a:gd name="T50" fmla="*/ 2 w 18"/>
                  <a:gd name="T51" fmla="*/ 2 h 17"/>
                  <a:gd name="T52" fmla="*/ 2 w 18"/>
                  <a:gd name="T53" fmla="*/ 2 h 17"/>
                  <a:gd name="T54" fmla="*/ 0 w 18"/>
                  <a:gd name="T55" fmla="*/ 4 h 17"/>
                  <a:gd name="T56" fmla="*/ 0 w 18"/>
                  <a:gd name="T57" fmla="*/ 5 h 17"/>
                  <a:gd name="T58" fmla="*/ 0 w 18"/>
                  <a:gd name="T59" fmla="*/ 5 h 17"/>
                  <a:gd name="T60" fmla="*/ 0 w 18"/>
                  <a:gd name="T61" fmla="*/ 7 h 17"/>
                  <a:gd name="T62" fmla="*/ 0 w 18"/>
                  <a:gd name="T63" fmla="*/ 9 h 17"/>
                  <a:gd name="T64" fmla="*/ 0 w 18"/>
                  <a:gd name="T65" fmla="*/ 11 h 17"/>
                  <a:gd name="T66" fmla="*/ 0 w 18"/>
                  <a:gd name="T67" fmla="*/ 11 h 17"/>
                  <a:gd name="T68" fmla="*/ 2 w 18"/>
                  <a:gd name="T69" fmla="*/ 13 h 17"/>
                  <a:gd name="T70" fmla="*/ 2 w 18"/>
                  <a:gd name="T71" fmla="*/ 15 h 17"/>
                  <a:gd name="T72" fmla="*/ 4 w 18"/>
                  <a:gd name="T73" fmla="*/ 15 h 17"/>
                  <a:gd name="T74" fmla="*/ 4 w 18"/>
                  <a:gd name="T75" fmla="*/ 15 h 17"/>
                  <a:gd name="T76" fmla="*/ 6 w 18"/>
                  <a:gd name="T77" fmla="*/ 17 h 17"/>
                  <a:gd name="T78" fmla="*/ 8 w 18"/>
                  <a:gd name="T79" fmla="*/ 17 h 17"/>
                  <a:gd name="T80" fmla="*/ 10 w 18"/>
                  <a:gd name="T81" fmla="*/ 17 h 17"/>
                  <a:gd name="T82" fmla="*/ 10 w 18"/>
                  <a:gd name="T83" fmla="*/ 17 h 17"/>
                  <a:gd name="T84" fmla="*/ 8 w 18"/>
                  <a:gd name="T85" fmla="*/ 15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8" h="17">
                    <a:moveTo>
                      <a:pt x="8" y="15"/>
                    </a:moveTo>
                    <a:lnTo>
                      <a:pt x="10" y="17"/>
                    </a:lnTo>
                    <a:lnTo>
                      <a:pt x="12" y="17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6" y="15"/>
                    </a:lnTo>
                    <a:lnTo>
                      <a:pt x="16" y="13"/>
                    </a:lnTo>
                    <a:lnTo>
                      <a:pt x="18" y="11"/>
                    </a:lnTo>
                    <a:lnTo>
                      <a:pt x="18" y="11"/>
                    </a:lnTo>
                    <a:lnTo>
                      <a:pt x="18" y="9"/>
                    </a:lnTo>
                    <a:lnTo>
                      <a:pt x="18" y="7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8" y="4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13"/>
                    </a:lnTo>
                    <a:lnTo>
                      <a:pt x="2" y="15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8" y="1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662" name="Line 374">
                <a:extLst>
                  <a:ext uri="{FF2B5EF4-FFF2-40B4-BE49-F238E27FC236}">
                    <a16:creationId xmlns:a16="http://schemas.microsoft.com/office/drawing/2014/main" id="{64802F0F-AE81-4038-9539-F51C929052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58" y="3487"/>
                <a:ext cx="38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663" name="Line 375">
                <a:extLst>
                  <a:ext uri="{FF2B5EF4-FFF2-40B4-BE49-F238E27FC236}">
                    <a16:creationId xmlns:a16="http://schemas.microsoft.com/office/drawing/2014/main" id="{0692D78D-F5EF-4C40-B289-023BEF90D2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35" y="3568"/>
                <a:ext cx="42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664" name="Line 376">
                <a:extLst>
                  <a:ext uri="{FF2B5EF4-FFF2-40B4-BE49-F238E27FC236}">
                    <a16:creationId xmlns:a16="http://schemas.microsoft.com/office/drawing/2014/main" id="{6691AA60-76BD-429E-BE64-E0F31F2C78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54" y="3270"/>
                <a:ext cx="242" cy="2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665" name="Line 377">
                <a:extLst>
                  <a:ext uri="{FF2B5EF4-FFF2-40B4-BE49-F238E27FC236}">
                    <a16:creationId xmlns:a16="http://schemas.microsoft.com/office/drawing/2014/main" id="{87B8A2BD-E619-4220-A4E6-78283DA662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436" y="3425"/>
                <a:ext cx="144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666" name="Freeform 378">
                <a:extLst>
                  <a:ext uri="{FF2B5EF4-FFF2-40B4-BE49-F238E27FC236}">
                    <a16:creationId xmlns:a16="http://schemas.microsoft.com/office/drawing/2014/main" id="{1FEDFB9B-2068-4E4A-9229-7B594584E6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4" y="3568"/>
                <a:ext cx="81" cy="192"/>
              </a:xfrm>
              <a:custGeom>
                <a:avLst/>
                <a:gdLst>
                  <a:gd name="T0" fmla="*/ 81 w 81"/>
                  <a:gd name="T1" fmla="*/ 0 h 192"/>
                  <a:gd name="T2" fmla="*/ 81 w 81"/>
                  <a:gd name="T3" fmla="*/ 192 h 192"/>
                  <a:gd name="T4" fmla="*/ 0 w 81"/>
                  <a:gd name="T5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1" h="192">
                    <a:moveTo>
                      <a:pt x="81" y="0"/>
                    </a:moveTo>
                    <a:lnTo>
                      <a:pt x="81" y="192"/>
                    </a:lnTo>
                    <a:lnTo>
                      <a:pt x="0" y="192"/>
                    </a:lnTo>
                  </a:path>
                </a:pathLst>
              </a:custGeom>
              <a:noFill/>
              <a:ln w="1270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667" name="Freeform 379">
                <a:extLst>
                  <a:ext uri="{FF2B5EF4-FFF2-40B4-BE49-F238E27FC236}">
                    <a16:creationId xmlns:a16="http://schemas.microsoft.com/office/drawing/2014/main" id="{91644104-71A6-4514-A7EF-970A73DF41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5" y="3399"/>
                <a:ext cx="19" cy="17"/>
              </a:xfrm>
              <a:custGeom>
                <a:avLst/>
                <a:gdLst>
                  <a:gd name="T0" fmla="*/ 10 w 19"/>
                  <a:gd name="T1" fmla="*/ 17 h 17"/>
                  <a:gd name="T2" fmla="*/ 11 w 19"/>
                  <a:gd name="T3" fmla="*/ 17 h 17"/>
                  <a:gd name="T4" fmla="*/ 13 w 19"/>
                  <a:gd name="T5" fmla="*/ 17 h 17"/>
                  <a:gd name="T6" fmla="*/ 13 w 19"/>
                  <a:gd name="T7" fmla="*/ 15 h 17"/>
                  <a:gd name="T8" fmla="*/ 15 w 19"/>
                  <a:gd name="T9" fmla="*/ 15 h 17"/>
                  <a:gd name="T10" fmla="*/ 15 w 19"/>
                  <a:gd name="T11" fmla="*/ 15 h 17"/>
                  <a:gd name="T12" fmla="*/ 17 w 19"/>
                  <a:gd name="T13" fmla="*/ 13 h 17"/>
                  <a:gd name="T14" fmla="*/ 17 w 19"/>
                  <a:gd name="T15" fmla="*/ 11 h 17"/>
                  <a:gd name="T16" fmla="*/ 19 w 19"/>
                  <a:gd name="T17" fmla="*/ 11 h 17"/>
                  <a:gd name="T18" fmla="*/ 19 w 19"/>
                  <a:gd name="T19" fmla="*/ 9 h 17"/>
                  <a:gd name="T20" fmla="*/ 19 w 19"/>
                  <a:gd name="T21" fmla="*/ 7 h 17"/>
                  <a:gd name="T22" fmla="*/ 19 w 19"/>
                  <a:gd name="T23" fmla="*/ 5 h 17"/>
                  <a:gd name="T24" fmla="*/ 19 w 19"/>
                  <a:gd name="T25" fmla="*/ 5 h 17"/>
                  <a:gd name="T26" fmla="*/ 17 w 19"/>
                  <a:gd name="T27" fmla="*/ 3 h 17"/>
                  <a:gd name="T28" fmla="*/ 17 w 19"/>
                  <a:gd name="T29" fmla="*/ 1 h 17"/>
                  <a:gd name="T30" fmla="*/ 15 w 19"/>
                  <a:gd name="T31" fmla="*/ 1 h 17"/>
                  <a:gd name="T32" fmla="*/ 15 w 19"/>
                  <a:gd name="T33" fmla="*/ 0 h 17"/>
                  <a:gd name="T34" fmla="*/ 13 w 19"/>
                  <a:gd name="T35" fmla="*/ 0 h 17"/>
                  <a:gd name="T36" fmla="*/ 13 w 19"/>
                  <a:gd name="T37" fmla="*/ 0 h 17"/>
                  <a:gd name="T38" fmla="*/ 11 w 19"/>
                  <a:gd name="T39" fmla="*/ 0 h 17"/>
                  <a:gd name="T40" fmla="*/ 10 w 19"/>
                  <a:gd name="T41" fmla="*/ 0 h 17"/>
                  <a:gd name="T42" fmla="*/ 8 w 19"/>
                  <a:gd name="T43" fmla="*/ 0 h 17"/>
                  <a:gd name="T44" fmla="*/ 8 w 19"/>
                  <a:gd name="T45" fmla="*/ 0 h 17"/>
                  <a:gd name="T46" fmla="*/ 6 w 19"/>
                  <a:gd name="T47" fmla="*/ 0 h 17"/>
                  <a:gd name="T48" fmla="*/ 4 w 19"/>
                  <a:gd name="T49" fmla="*/ 0 h 17"/>
                  <a:gd name="T50" fmla="*/ 4 w 19"/>
                  <a:gd name="T51" fmla="*/ 1 h 17"/>
                  <a:gd name="T52" fmla="*/ 2 w 19"/>
                  <a:gd name="T53" fmla="*/ 1 h 17"/>
                  <a:gd name="T54" fmla="*/ 2 w 19"/>
                  <a:gd name="T55" fmla="*/ 3 h 17"/>
                  <a:gd name="T56" fmla="*/ 2 w 19"/>
                  <a:gd name="T57" fmla="*/ 5 h 17"/>
                  <a:gd name="T58" fmla="*/ 2 w 19"/>
                  <a:gd name="T59" fmla="*/ 5 h 17"/>
                  <a:gd name="T60" fmla="*/ 0 w 19"/>
                  <a:gd name="T61" fmla="*/ 7 h 17"/>
                  <a:gd name="T62" fmla="*/ 2 w 19"/>
                  <a:gd name="T63" fmla="*/ 9 h 17"/>
                  <a:gd name="T64" fmla="*/ 2 w 19"/>
                  <a:gd name="T65" fmla="*/ 11 h 17"/>
                  <a:gd name="T66" fmla="*/ 2 w 19"/>
                  <a:gd name="T67" fmla="*/ 11 h 17"/>
                  <a:gd name="T68" fmla="*/ 2 w 19"/>
                  <a:gd name="T69" fmla="*/ 13 h 17"/>
                  <a:gd name="T70" fmla="*/ 4 w 19"/>
                  <a:gd name="T71" fmla="*/ 15 h 17"/>
                  <a:gd name="T72" fmla="*/ 4 w 19"/>
                  <a:gd name="T73" fmla="*/ 15 h 17"/>
                  <a:gd name="T74" fmla="*/ 6 w 19"/>
                  <a:gd name="T75" fmla="*/ 15 h 17"/>
                  <a:gd name="T76" fmla="*/ 8 w 19"/>
                  <a:gd name="T77" fmla="*/ 17 h 17"/>
                  <a:gd name="T78" fmla="*/ 8 w 19"/>
                  <a:gd name="T79" fmla="*/ 17 h 17"/>
                  <a:gd name="T80" fmla="*/ 10 w 19"/>
                  <a:gd name="T81" fmla="*/ 17 h 17"/>
                  <a:gd name="T82" fmla="*/ 10 w 19"/>
                  <a:gd name="T8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9" h="17">
                    <a:moveTo>
                      <a:pt x="10" y="17"/>
                    </a:moveTo>
                    <a:lnTo>
                      <a:pt x="11" y="17"/>
                    </a:lnTo>
                    <a:lnTo>
                      <a:pt x="13" y="17"/>
                    </a:lnTo>
                    <a:lnTo>
                      <a:pt x="13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7" y="13"/>
                    </a:lnTo>
                    <a:lnTo>
                      <a:pt x="17" y="11"/>
                    </a:lnTo>
                    <a:lnTo>
                      <a:pt x="19" y="11"/>
                    </a:lnTo>
                    <a:lnTo>
                      <a:pt x="19" y="9"/>
                    </a:lnTo>
                    <a:lnTo>
                      <a:pt x="19" y="7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17" y="3"/>
                    </a:lnTo>
                    <a:lnTo>
                      <a:pt x="17" y="1"/>
                    </a:lnTo>
                    <a:lnTo>
                      <a:pt x="15" y="1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2" y="1"/>
                    </a:lnTo>
                    <a:lnTo>
                      <a:pt x="2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2" y="13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6" y="15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0" y="17"/>
                    </a:lnTo>
                    <a:lnTo>
                      <a:pt x="10" y="1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668" name="Freeform 380">
                <a:extLst>
                  <a:ext uri="{FF2B5EF4-FFF2-40B4-BE49-F238E27FC236}">
                    <a16:creationId xmlns:a16="http://schemas.microsoft.com/office/drawing/2014/main" id="{84CFFE5D-ADD4-4E00-AE76-958227E4AF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7" y="3560"/>
                <a:ext cx="17" cy="17"/>
              </a:xfrm>
              <a:custGeom>
                <a:avLst/>
                <a:gdLst>
                  <a:gd name="T0" fmla="*/ 8 w 17"/>
                  <a:gd name="T1" fmla="*/ 17 h 17"/>
                  <a:gd name="T2" fmla="*/ 10 w 17"/>
                  <a:gd name="T3" fmla="*/ 17 h 17"/>
                  <a:gd name="T4" fmla="*/ 12 w 17"/>
                  <a:gd name="T5" fmla="*/ 17 h 17"/>
                  <a:gd name="T6" fmla="*/ 14 w 17"/>
                  <a:gd name="T7" fmla="*/ 15 h 17"/>
                  <a:gd name="T8" fmla="*/ 14 w 17"/>
                  <a:gd name="T9" fmla="*/ 15 h 17"/>
                  <a:gd name="T10" fmla="*/ 16 w 17"/>
                  <a:gd name="T11" fmla="*/ 15 h 17"/>
                  <a:gd name="T12" fmla="*/ 16 w 17"/>
                  <a:gd name="T13" fmla="*/ 13 h 17"/>
                  <a:gd name="T14" fmla="*/ 17 w 17"/>
                  <a:gd name="T15" fmla="*/ 11 h 17"/>
                  <a:gd name="T16" fmla="*/ 17 w 17"/>
                  <a:gd name="T17" fmla="*/ 11 h 17"/>
                  <a:gd name="T18" fmla="*/ 17 w 17"/>
                  <a:gd name="T19" fmla="*/ 9 h 17"/>
                  <a:gd name="T20" fmla="*/ 17 w 17"/>
                  <a:gd name="T21" fmla="*/ 8 h 17"/>
                  <a:gd name="T22" fmla="*/ 17 w 17"/>
                  <a:gd name="T23" fmla="*/ 8 h 17"/>
                  <a:gd name="T24" fmla="*/ 17 w 17"/>
                  <a:gd name="T25" fmla="*/ 6 h 17"/>
                  <a:gd name="T26" fmla="*/ 17 w 17"/>
                  <a:gd name="T27" fmla="*/ 4 h 17"/>
                  <a:gd name="T28" fmla="*/ 16 w 17"/>
                  <a:gd name="T29" fmla="*/ 4 h 17"/>
                  <a:gd name="T30" fmla="*/ 16 w 17"/>
                  <a:gd name="T31" fmla="*/ 2 h 17"/>
                  <a:gd name="T32" fmla="*/ 14 w 17"/>
                  <a:gd name="T33" fmla="*/ 2 h 17"/>
                  <a:gd name="T34" fmla="*/ 14 w 17"/>
                  <a:gd name="T35" fmla="*/ 0 h 17"/>
                  <a:gd name="T36" fmla="*/ 12 w 17"/>
                  <a:gd name="T37" fmla="*/ 0 h 17"/>
                  <a:gd name="T38" fmla="*/ 10 w 17"/>
                  <a:gd name="T39" fmla="*/ 0 h 17"/>
                  <a:gd name="T40" fmla="*/ 8 w 17"/>
                  <a:gd name="T41" fmla="*/ 0 h 17"/>
                  <a:gd name="T42" fmla="*/ 8 w 17"/>
                  <a:gd name="T43" fmla="*/ 0 h 17"/>
                  <a:gd name="T44" fmla="*/ 6 w 17"/>
                  <a:gd name="T45" fmla="*/ 0 h 17"/>
                  <a:gd name="T46" fmla="*/ 4 w 17"/>
                  <a:gd name="T47" fmla="*/ 0 h 17"/>
                  <a:gd name="T48" fmla="*/ 4 w 17"/>
                  <a:gd name="T49" fmla="*/ 2 h 17"/>
                  <a:gd name="T50" fmla="*/ 2 w 17"/>
                  <a:gd name="T51" fmla="*/ 2 h 17"/>
                  <a:gd name="T52" fmla="*/ 2 w 17"/>
                  <a:gd name="T53" fmla="*/ 4 h 17"/>
                  <a:gd name="T54" fmla="*/ 0 w 17"/>
                  <a:gd name="T55" fmla="*/ 4 h 17"/>
                  <a:gd name="T56" fmla="*/ 0 w 17"/>
                  <a:gd name="T57" fmla="*/ 6 h 17"/>
                  <a:gd name="T58" fmla="*/ 0 w 17"/>
                  <a:gd name="T59" fmla="*/ 8 h 17"/>
                  <a:gd name="T60" fmla="*/ 0 w 17"/>
                  <a:gd name="T61" fmla="*/ 8 h 17"/>
                  <a:gd name="T62" fmla="*/ 0 w 17"/>
                  <a:gd name="T63" fmla="*/ 9 h 17"/>
                  <a:gd name="T64" fmla="*/ 0 w 17"/>
                  <a:gd name="T65" fmla="*/ 11 h 17"/>
                  <a:gd name="T66" fmla="*/ 0 w 17"/>
                  <a:gd name="T67" fmla="*/ 11 h 17"/>
                  <a:gd name="T68" fmla="*/ 2 w 17"/>
                  <a:gd name="T69" fmla="*/ 13 h 17"/>
                  <a:gd name="T70" fmla="*/ 2 w 17"/>
                  <a:gd name="T71" fmla="*/ 15 h 17"/>
                  <a:gd name="T72" fmla="*/ 4 w 17"/>
                  <a:gd name="T73" fmla="*/ 15 h 17"/>
                  <a:gd name="T74" fmla="*/ 4 w 17"/>
                  <a:gd name="T75" fmla="*/ 15 h 17"/>
                  <a:gd name="T76" fmla="*/ 6 w 17"/>
                  <a:gd name="T77" fmla="*/ 17 h 17"/>
                  <a:gd name="T78" fmla="*/ 8 w 17"/>
                  <a:gd name="T79" fmla="*/ 17 h 17"/>
                  <a:gd name="T80" fmla="*/ 8 w 17"/>
                  <a:gd name="T81" fmla="*/ 17 h 17"/>
                  <a:gd name="T82" fmla="*/ 8 w 17"/>
                  <a:gd name="T8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7" h="17">
                    <a:moveTo>
                      <a:pt x="8" y="17"/>
                    </a:moveTo>
                    <a:lnTo>
                      <a:pt x="10" y="17"/>
                    </a:lnTo>
                    <a:lnTo>
                      <a:pt x="12" y="17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6" y="15"/>
                    </a:lnTo>
                    <a:lnTo>
                      <a:pt x="16" y="13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7" y="9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6"/>
                    </a:lnTo>
                    <a:lnTo>
                      <a:pt x="17" y="4"/>
                    </a:lnTo>
                    <a:lnTo>
                      <a:pt x="16" y="4"/>
                    </a:lnTo>
                    <a:lnTo>
                      <a:pt x="16" y="2"/>
                    </a:lnTo>
                    <a:lnTo>
                      <a:pt x="14" y="2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13"/>
                    </a:lnTo>
                    <a:lnTo>
                      <a:pt x="2" y="15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8" y="1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669" name="Freeform 381">
                <a:extLst>
                  <a:ext uri="{FF2B5EF4-FFF2-40B4-BE49-F238E27FC236}">
                    <a16:creationId xmlns:a16="http://schemas.microsoft.com/office/drawing/2014/main" id="{34C0ECCC-AB8E-46D1-9033-828308412B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5" y="3370"/>
                <a:ext cx="17" cy="19"/>
              </a:xfrm>
              <a:custGeom>
                <a:avLst/>
                <a:gdLst>
                  <a:gd name="T0" fmla="*/ 8 w 17"/>
                  <a:gd name="T1" fmla="*/ 17 h 19"/>
                  <a:gd name="T2" fmla="*/ 9 w 17"/>
                  <a:gd name="T3" fmla="*/ 19 h 19"/>
                  <a:gd name="T4" fmla="*/ 11 w 17"/>
                  <a:gd name="T5" fmla="*/ 17 h 19"/>
                  <a:gd name="T6" fmla="*/ 13 w 17"/>
                  <a:gd name="T7" fmla="*/ 17 h 19"/>
                  <a:gd name="T8" fmla="*/ 13 w 17"/>
                  <a:gd name="T9" fmla="*/ 17 h 19"/>
                  <a:gd name="T10" fmla="*/ 15 w 17"/>
                  <a:gd name="T11" fmla="*/ 15 h 19"/>
                  <a:gd name="T12" fmla="*/ 15 w 17"/>
                  <a:gd name="T13" fmla="*/ 15 h 19"/>
                  <a:gd name="T14" fmla="*/ 17 w 17"/>
                  <a:gd name="T15" fmla="*/ 13 h 19"/>
                  <a:gd name="T16" fmla="*/ 17 w 17"/>
                  <a:gd name="T17" fmla="*/ 11 h 19"/>
                  <a:gd name="T18" fmla="*/ 17 w 17"/>
                  <a:gd name="T19" fmla="*/ 11 h 19"/>
                  <a:gd name="T20" fmla="*/ 17 w 17"/>
                  <a:gd name="T21" fmla="*/ 9 h 19"/>
                  <a:gd name="T22" fmla="*/ 17 w 17"/>
                  <a:gd name="T23" fmla="*/ 7 h 19"/>
                  <a:gd name="T24" fmla="*/ 17 w 17"/>
                  <a:gd name="T25" fmla="*/ 5 h 19"/>
                  <a:gd name="T26" fmla="*/ 17 w 17"/>
                  <a:gd name="T27" fmla="*/ 5 h 19"/>
                  <a:gd name="T28" fmla="*/ 15 w 17"/>
                  <a:gd name="T29" fmla="*/ 4 h 19"/>
                  <a:gd name="T30" fmla="*/ 15 w 17"/>
                  <a:gd name="T31" fmla="*/ 4 h 19"/>
                  <a:gd name="T32" fmla="*/ 13 w 17"/>
                  <a:gd name="T33" fmla="*/ 2 h 19"/>
                  <a:gd name="T34" fmla="*/ 13 w 17"/>
                  <a:gd name="T35" fmla="*/ 2 h 19"/>
                  <a:gd name="T36" fmla="*/ 11 w 17"/>
                  <a:gd name="T37" fmla="*/ 0 h 19"/>
                  <a:gd name="T38" fmla="*/ 9 w 17"/>
                  <a:gd name="T39" fmla="*/ 0 h 19"/>
                  <a:gd name="T40" fmla="*/ 9 w 17"/>
                  <a:gd name="T41" fmla="*/ 0 h 19"/>
                  <a:gd name="T42" fmla="*/ 8 w 17"/>
                  <a:gd name="T43" fmla="*/ 0 h 19"/>
                  <a:gd name="T44" fmla="*/ 6 w 17"/>
                  <a:gd name="T45" fmla="*/ 0 h 19"/>
                  <a:gd name="T46" fmla="*/ 4 w 17"/>
                  <a:gd name="T47" fmla="*/ 2 h 19"/>
                  <a:gd name="T48" fmla="*/ 4 w 17"/>
                  <a:gd name="T49" fmla="*/ 2 h 19"/>
                  <a:gd name="T50" fmla="*/ 2 w 17"/>
                  <a:gd name="T51" fmla="*/ 4 h 19"/>
                  <a:gd name="T52" fmla="*/ 2 w 17"/>
                  <a:gd name="T53" fmla="*/ 4 h 19"/>
                  <a:gd name="T54" fmla="*/ 0 w 17"/>
                  <a:gd name="T55" fmla="*/ 5 h 19"/>
                  <a:gd name="T56" fmla="*/ 0 w 17"/>
                  <a:gd name="T57" fmla="*/ 5 h 19"/>
                  <a:gd name="T58" fmla="*/ 0 w 17"/>
                  <a:gd name="T59" fmla="*/ 7 h 19"/>
                  <a:gd name="T60" fmla="*/ 0 w 17"/>
                  <a:gd name="T61" fmla="*/ 9 h 19"/>
                  <a:gd name="T62" fmla="*/ 0 w 17"/>
                  <a:gd name="T63" fmla="*/ 11 h 19"/>
                  <a:gd name="T64" fmla="*/ 0 w 17"/>
                  <a:gd name="T65" fmla="*/ 11 h 19"/>
                  <a:gd name="T66" fmla="*/ 0 w 17"/>
                  <a:gd name="T67" fmla="*/ 13 h 19"/>
                  <a:gd name="T68" fmla="*/ 2 w 17"/>
                  <a:gd name="T69" fmla="*/ 15 h 19"/>
                  <a:gd name="T70" fmla="*/ 2 w 17"/>
                  <a:gd name="T71" fmla="*/ 15 h 19"/>
                  <a:gd name="T72" fmla="*/ 4 w 17"/>
                  <a:gd name="T73" fmla="*/ 17 h 19"/>
                  <a:gd name="T74" fmla="*/ 4 w 17"/>
                  <a:gd name="T75" fmla="*/ 17 h 19"/>
                  <a:gd name="T76" fmla="*/ 6 w 17"/>
                  <a:gd name="T77" fmla="*/ 17 h 19"/>
                  <a:gd name="T78" fmla="*/ 8 w 17"/>
                  <a:gd name="T79" fmla="*/ 19 h 19"/>
                  <a:gd name="T80" fmla="*/ 9 w 17"/>
                  <a:gd name="T81" fmla="*/ 19 h 19"/>
                  <a:gd name="T82" fmla="*/ 9 w 17"/>
                  <a:gd name="T83" fmla="*/ 19 h 19"/>
                  <a:gd name="T84" fmla="*/ 8 w 17"/>
                  <a:gd name="T85" fmla="*/ 1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7" h="19">
                    <a:moveTo>
                      <a:pt x="8" y="17"/>
                    </a:moveTo>
                    <a:lnTo>
                      <a:pt x="9" y="19"/>
                    </a:lnTo>
                    <a:lnTo>
                      <a:pt x="11" y="17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7" y="13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7" y="9"/>
                    </a:lnTo>
                    <a:lnTo>
                      <a:pt x="17" y="7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6" y="17"/>
                    </a:lnTo>
                    <a:lnTo>
                      <a:pt x="8" y="19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8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670" name="Freeform 382">
                <a:extLst>
                  <a:ext uri="{FF2B5EF4-FFF2-40B4-BE49-F238E27FC236}">
                    <a16:creationId xmlns:a16="http://schemas.microsoft.com/office/drawing/2014/main" id="{9E006B8C-8D64-40A4-BB62-7E331F5AA9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5" y="3316"/>
                <a:ext cx="17" cy="19"/>
              </a:xfrm>
              <a:custGeom>
                <a:avLst/>
                <a:gdLst>
                  <a:gd name="T0" fmla="*/ 8 w 17"/>
                  <a:gd name="T1" fmla="*/ 17 h 19"/>
                  <a:gd name="T2" fmla="*/ 9 w 17"/>
                  <a:gd name="T3" fmla="*/ 17 h 19"/>
                  <a:gd name="T4" fmla="*/ 11 w 17"/>
                  <a:gd name="T5" fmla="*/ 17 h 19"/>
                  <a:gd name="T6" fmla="*/ 13 w 17"/>
                  <a:gd name="T7" fmla="*/ 17 h 19"/>
                  <a:gd name="T8" fmla="*/ 13 w 17"/>
                  <a:gd name="T9" fmla="*/ 17 h 19"/>
                  <a:gd name="T10" fmla="*/ 15 w 17"/>
                  <a:gd name="T11" fmla="*/ 15 h 19"/>
                  <a:gd name="T12" fmla="*/ 15 w 17"/>
                  <a:gd name="T13" fmla="*/ 15 h 19"/>
                  <a:gd name="T14" fmla="*/ 17 w 17"/>
                  <a:gd name="T15" fmla="*/ 13 h 19"/>
                  <a:gd name="T16" fmla="*/ 17 w 17"/>
                  <a:gd name="T17" fmla="*/ 11 h 19"/>
                  <a:gd name="T18" fmla="*/ 17 w 17"/>
                  <a:gd name="T19" fmla="*/ 11 h 19"/>
                  <a:gd name="T20" fmla="*/ 17 w 17"/>
                  <a:gd name="T21" fmla="*/ 10 h 19"/>
                  <a:gd name="T22" fmla="*/ 17 w 17"/>
                  <a:gd name="T23" fmla="*/ 8 h 19"/>
                  <a:gd name="T24" fmla="*/ 17 w 17"/>
                  <a:gd name="T25" fmla="*/ 6 h 19"/>
                  <a:gd name="T26" fmla="*/ 17 w 17"/>
                  <a:gd name="T27" fmla="*/ 6 h 19"/>
                  <a:gd name="T28" fmla="*/ 15 w 17"/>
                  <a:gd name="T29" fmla="*/ 4 h 19"/>
                  <a:gd name="T30" fmla="*/ 15 w 17"/>
                  <a:gd name="T31" fmla="*/ 2 h 19"/>
                  <a:gd name="T32" fmla="*/ 13 w 17"/>
                  <a:gd name="T33" fmla="*/ 2 h 19"/>
                  <a:gd name="T34" fmla="*/ 13 w 17"/>
                  <a:gd name="T35" fmla="*/ 2 h 19"/>
                  <a:gd name="T36" fmla="*/ 11 w 17"/>
                  <a:gd name="T37" fmla="*/ 0 h 19"/>
                  <a:gd name="T38" fmla="*/ 9 w 17"/>
                  <a:gd name="T39" fmla="*/ 0 h 19"/>
                  <a:gd name="T40" fmla="*/ 9 w 17"/>
                  <a:gd name="T41" fmla="*/ 0 h 19"/>
                  <a:gd name="T42" fmla="*/ 8 w 17"/>
                  <a:gd name="T43" fmla="*/ 0 h 19"/>
                  <a:gd name="T44" fmla="*/ 6 w 17"/>
                  <a:gd name="T45" fmla="*/ 0 h 19"/>
                  <a:gd name="T46" fmla="*/ 4 w 17"/>
                  <a:gd name="T47" fmla="*/ 2 h 19"/>
                  <a:gd name="T48" fmla="*/ 4 w 17"/>
                  <a:gd name="T49" fmla="*/ 2 h 19"/>
                  <a:gd name="T50" fmla="*/ 2 w 17"/>
                  <a:gd name="T51" fmla="*/ 2 h 19"/>
                  <a:gd name="T52" fmla="*/ 2 w 17"/>
                  <a:gd name="T53" fmla="*/ 4 h 19"/>
                  <a:gd name="T54" fmla="*/ 0 w 17"/>
                  <a:gd name="T55" fmla="*/ 6 h 19"/>
                  <a:gd name="T56" fmla="*/ 0 w 17"/>
                  <a:gd name="T57" fmla="*/ 6 h 19"/>
                  <a:gd name="T58" fmla="*/ 0 w 17"/>
                  <a:gd name="T59" fmla="*/ 8 h 19"/>
                  <a:gd name="T60" fmla="*/ 0 w 17"/>
                  <a:gd name="T61" fmla="*/ 10 h 19"/>
                  <a:gd name="T62" fmla="*/ 0 w 17"/>
                  <a:gd name="T63" fmla="*/ 11 h 19"/>
                  <a:gd name="T64" fmla="*/ 0 w 17"/>
                  <a:gd name="T65" fmla="*/ 11 h 19"/>
                  <a:gd name="T66" fmla="*/ 0 w 17"/>
                  <a:gd name="T67" fmla="*/ 13 h 19"/>
                  <a:gd name="T68" fmla="*/ 2 w 17"/>
                  <a:gd name="T69" fmla="*/ 15 h 19"/>
                  <a:gd name="T70" fmla="*/ 2 w 17"/>
                  <a:gd name="T71" fmla="*/ 15 h 19"/>
                  <a:gd name="T72" fmla="*/ 4 w 17"/>
                  <a:gd name="T73" fmla="*/ 17 h 19"/>
                  <a:gd name="T74" fmla="*/ 4 w 17"/>
                  <a:gd name="T75" fmla="*/ 17 h 19"/>
                  <a:gd name="T76" fmla="*/ 6 w 17"/>
                  <a:gd name="T77" fmla="*/ 17 h 19"/>
                  <a:gd name="T78" fmla="*/ 8 w 17"/>
                  <a:gd name="T79" fmla="*/ 17 h 19"/>
                  <a:gd name="T80" fmla="*/ 9 w 17"/>
                  <a:gd name="T81" fmla="*/ 19 h 19"/>
                  <a:gd name="T82" fmla="*/ 9 w 17"/>
                  <a:gd name="T83" fmla="*/ 19 h 19"/>
                  <a:gd name="T84" fmla="*/ 8 w 17"/>
                  <a:gd name="T85" fmla="*/ 1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7" h="19">
                    <a:moveTo>
                      <a:pt x="8" y="17"/>
                    </a:moveTo>
                    <a:lnTo>
                      <a:pt x="9" y="17"/>
                    </a:lnTo>
                    <a:lnTo>
                      <a:pt x="11" y="17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7" y="13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7" y="10"/>
                    </a:lnTo>
                    <a:lnTo>
                      <a:pt x="17" y="8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5" y="4"/>
                    </a:lnTo>
                    <a:lnTo>
                      <a:pt x="15" y="2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8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671" name="Freeform 383">
                <a:extLst>
                  <a:ext uri="{FF2B5EF4-FFF2-40B4-BE49-F238E27FC236}">
                    <a16:creationId xmlns:a16="http://schemas.microsoft.com/office/drawing/2014/main" id="{17D4CFF2-BB1B-4310-AEE3-08B99111E6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5" y="3423"/>
                <a:ext cx="17" cy="20"/>
              </a:xfrm>
              <a:custGeom>
                <a:avLst/>
                <a:gdLst>
                  <a:gd name="T0" fmla="*/ 8 w 17"/>
                  <a:gd name="T1" fmla="*/ 18 h 20"/>
                  <a:gd name="T2" fmla="*/ 9 w 17"/>
                  <a:gd name="T3" fmla="*/ 20 h 20"/>
                  <a:gd name="T4" fmla="*/ 11 w 17"/>
                  <a:gd name="T5" fmla="*/ 20 h 20"/>
                  <a:gd name="T6" fmla="*/ 13 w 17"/>
                  <a:gd name="T7" fmla="*/ 18 h 20"/>
                  <a:gd name="T8" fmla="*/ 13 w 17"/>
                  <a:gd name="T9" fmla="*/ 18 h 20"/>
                  <a:gd name="T10" fmla="*/ 15 w 17"/>
                  <a:gd name="T11" fmla="*/ 16 h 20"/>
                  <a:gd name="T12" fmla="*/ 15 w 17"/>
                  <a:gd name="T13" fmla="*/ 16 h 20"/>
                  <a:gd name="T14" fmla="*/ 17 w 17"/>
                  <a:gd name="T15" fmla="*/ 14 h 20"/>
                  <a:gd name="T16" fmla="*/ 17 w 17"/>
                  <a:gd name="T17" fmla="*/ 14 h 20"/>
                  <a:gd name="T18" fmla="*/ 17 w 17"/>
                  <a:gd name="T19" fmla="*/ 12 h 20"/>
                  <a:gd name="T20" fmla="*/ 17 w 17"/>
                  <a:gd name="T21" fmla="*/ 10 h 20"/>
                  <a:gd name="T22" fmla="*/ 17 w 17"/>
                  <a:gd name="T23" fmla="*/ 8 h 20"/>
                  <a:gd name="T24" fmla="*/ 17 w 17"/>
                  <a:gd name="T25" fmla="*/ 8 h 20"/>
                  <a:gd name="T26" fmla="*/ 17 w 17"/>
                  <a:gd name="T27" fmla="*/ 6 h 20"/>
                  <a:gd name="T28" fmla="*/ 15 w 17"/>
                  <a:gd name="T29" fmla="*/ 4 h 20"/>
                  <a:gd name="T30" fmla="*/ 15 w 17"/>
                  <a:gd name="T31" fmla="*/ 4 h 20"/>
                  <a:gd name="T32" fmla="*/ 13 w 17"/>
                  <a:gd name="T33" fmla="*/ 2 h 20"/>
                  <a:gd name="T34" fmla="*/ 13 w 17"/>
                  <a:gd name="T35" fmla="*/ 2 h 20"/>
                  <a:gd name="T36" fmla="*/ 11 w 17"/>
                  <a:gd name="T37" fmla="*/ 2 h 20"/>
                  <a:gd name="T38" fmla="*/ 9 w 17"/>
                  <a:gd name="T39" fmla="*/ 0 h 20"/>
                  <a:gd name="T40" fmla="*/ 9 w 17"/>
                  <a:gd name="T41" fmla="*/ 0 h 20"/>
                  <a:gd name="T42" fmla="*/ 8 w 17"/>
                  <a:gd name="T43" fmla="*/ 0 h 20"/>
                  <a:gd name="T44" fmla="*/ 6 w 17"/>
                  <a:gd name="T45" fmla="*/ 2 h 20"/>
                  <a:gd name="T46" fmla="*/ 4 w 17"/>
                  <a:gd name="T47" fmla="*/ 2 h 20"/>
                  <a:gd name="T48" fmla="*/ 4 w 17"/>
                  <a:gd name="T49" fmla="*/ 2 h 20"/>
                  <a:gd name="T50" fmla="*/ 2 w 17"/>
                  <a:gd name="T51" fmla="*/ 4 h 20"/>
                  <a:gd name="T52" fmla="*/ 2 w 17"/>
                  <a:gd name="T53" fmla="*/ 4 h 20"/>
                  <a:gd name="T54" fmla="*/ 0 w 17"/>
                  <a:gd name="T55" fmla="*/ 6 h 20"/>
                  <a:gd name="T56" fmla="*/ 0 w 17"/>
                  <a:gd name="T57" fmla="*/ 8 h 20"/>
                  <a:gd name="T58" fmla="*/ 0 w 17"/>
                  <a:gd name="T59" fmla="*/ 8 h 20"/>
                  <a:gd name="T60" fmla="*/ 0 w 17"/>
                  <a:gd name="T61" fmla="*/ 10 h 20"/>
                  <a:gd name="T62" fmla="*/ 0 w 17"/>
                  <a:gd name="T63" fmla="*/ 12 h 20"/>
                  <a:gd name="T64" fmla="*/ 0 w 17"/>
                  <a:gd name="T65" fmla="*/ 14 h 20"/>
                  <a:gd name="T66" fmla="*/ 0 w 17"/>
                  <a:gd name="T67" fmla="*/ 14 h 20"/>
                  <a:gd name="T68" fmla="*/ 2 w 17"/>
                  <a:gd name="T69" fmla="*/ 16 h 20"/>
                  <a:gd name="T70" fmla="*/ 2 w 17"/>
                  <a:gd name="T71" fmla="*/ 16 h 20"/>
                  <a:gd name="T72" fmla="*/ 4 w 17"/>
                  <a:gd name="T73" fmla="*/ 18 h 20"/>
                  <a:gd name="T74" fmla="*/ 4 w 17"/>
                  <a:gd name="T75" fmla="*/ 18 h 20"/>
                  <a:gd name="T76" fmla="*/ 6 w 17"/>
                  <a:gd name="T77" fmla="*/ 20 h 20"/>
                  <a:gd name="T78" fmla="*/ 8 w 17"/>
                  <a:gd name="T79" fmla="*/ 20 h 20"/>
                  <a:gd name="T80" fmla="*/ 9 w 17"/>
                  <a:gd name="T81" fmla="*/ 20 h 20"/>
                  <a:gd name="T82" fmla="*/ 9 w 17"/>
                  <a:gd name="T83" fmla="*/ 20 h 20"/>
                  <a:gd name="T84" fmla="*/ 8 w 17"/>
                  <a:gd name="T85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7" h="20">
                    <a:moveTo>
                      <a:pt x="8" y="18"/>
                    </a:moveTo>
                    <a:lnTo>
                      <a:pt x="9" y="20"/>
                    </a:lnTo>
                    <a:lnTo>
                      <a:pt x="11" y="20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2"/>
                    </a:lnTo>
                    <a:lnTo>
                      <a:pt x="17" y="10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6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6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6" y="20"/>
                    </a:lnTo>
                    <a:lnTo>
                      <a:pt x="8" y="20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8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6672" name="Rectangle 384">
                <a:extLst>
                  <a:ext uri="{FF2B5EF4-FFF2-40B4-BE49-F238E27FC236}">
                    <a16:creationId xmlns:a16="http://schemas.microsoft.com/office/drawing/2014/main" id="{11B64ED0-8D0B-43E7-91C5-07A2AF433E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5" y="2378"/>
                <a:ext cx="16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73" name="Rectangle 385">
                <a:extLst>
                  <a:ext uri="{FF2B5EF4-FFF2-40B4-BE49-F238E27FC236}">
                    <a16:creationId xmlns:a16="http://schemas.microsoft.com/office/drawing/2014/main" id="{CEA151DC-DB5E-42A0-A393-8EF3E199B6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4" y="2378"/>
                <a:ext cx="31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74" name="Rectangle 386">
                <a:extLst>
                  <a:ext uri="{FF2B5EF4-FFF2-40B4-BE49-F238E27FC236}">
                    <a16:creationId xmlns:a16="http://schemas.microsoft.com/office/drawing/2014/main" id="{15C92744-89CB-4D2B-ABD3-3C19E87CA2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9" y="2378"/>
                <a:ext cx="28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75" name="Rectangle 387">
                <a:extLst>
                  <a:ext uri="{FF2B5EF4-FFF2-40B4-BE49-F238E27FC236}">
                    <a16:creationId xmlns:a16="http://schemas.microsoft.com/office/drawing/2014/main" id="{5BC2BA6D-7CC5-4DAC-9A47-3C9DE09816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40" y="2378"/>
                <a:ext cx="16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6676" name="Rectangle 388">
                <a:extLst>
                  <a:ext uri="{FF2B5EF4-FFF2-40B4-BE49-F238E27FC236}">
                    <a16:creationId xmlns:a16="http://schemas.microsoft.com/office/drawing/2014/main" id="{31FF9932-422E-4657-A745-D1781B4B84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7" y="2378"/>
                <a:ext cx="19" cy="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96677" name="Rectangle 389">
              <a:extLst>
                <a:ext uri="{FF2B5EF4-FFF2-40B4-BE49-F238E27FC236}">
                  <a16:creationId xmlns:a16="http://schemas.microsoft.com/office/drawing/2014/main" id="{C50B5F4F-C5B4-4ADD-A3E6-2D54E89AF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8" y="2378"/>
              <a:ext cx="3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1200" b="0">
                  <a:solidFill>
                    <a:srgbClr val="EB7500"/>
                  </a:solidFill>
                  <a:latin typeface="Arial" panose="020B0604020202020204" pitchFamily="34" charset="0"/>
                </a:rPr>
                <a:t>u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678" name="Rectangle 390">
              <a:extLst>
                <a:ext uri="{FF2B5EF4-FFF2-40B4-BE49-F238E27FC236}">
                  <a16:creationId xmlns:a16="http://schemas.microsoft.com/office/drawing/2014/main" id="{875A0D98-1708-4AFE-8BCC-8FC3AD3CD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3" y="2378"/>
              <a:ext cx="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1200" b="0">
                  <a:solidFill>
                    <a:srgbClr val="EB7500"/>
                  </a:solidFill>
                  <a:latin typeface="Arial" panose="020B0604020202020204" pitchFamily="34" charset="0"/>
                </a:rPr>
                <a:t>c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679" name="Rectangle 391">
              <a:extLst>
                <a:ext uri="{FF2B5EF4-FFF2-40B4-BE49-F238E27FC236}">
                  <a16:creationId xmlns:a16="http://schemas.microsoft.com/office/drawing/2014/main" id="{2B8C2E87-6E32-41AB-8476-6C365DBCE3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5" y="2378"/>
              <a:ext cx="1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1200" b="0">
                  <a:solidFill>
                    <a:srgbClr val="EB7500"/>
                  </a:solidFill>
                  <a:latin typeface="Arial" panose="020B0604020202020204" pitchFamily="34" charset="0"/>
                </a:rPr>
                <a:t>t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680" name="Rectangle 392">
              <a:extLst>
                <a:ext uri="{FF2B5EF4-FFF2-40B4-BE49-F238E27FC236}">
                  <a16:creationId xmlns:a16="http://schemas.microsoft.com/office/drawing/2014/main" id="{5D88C9B7-1114-4996-AB5A-06CAB737C1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3" y="2378"/>
              <a:ext cx="12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1200" b="0">
                  <a:solidFill>
                    <a:srgbClr val="EB7500"/>
                  </a:solidFill>
                  <a:latin typeface="Arial" panose="020B0604020202020204" pitchFamily="34" charset="0"/>
                </a:rPr>
                <a:t>i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681" name="Rectangle 393">
              <a:extLst>
                <a:ext uri="{FF2B5EF4-FFF2-40B4-BE49-F238E27FC236}">
                  <a16:creationId xmlns:a16="http://schemas.microsoft.com/office/drawing/2014/main" id="{A3586C09-8BE1-428E-8ED8-598D378D4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6" y="2378"/>
              <a:ext cx="3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1200" b="0">
                  <a:solidFill>
                    <a:srgbClr val="EB7500"/>
                  </a:solidFill>
                  <a:latin typeface="Arial" panose="020B0604020202020204" pitchFamily="34" charset="0"/>
                </a:rPr>
                <a:t>o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682" name="Rectangle 394">
              <a:extLst>
                <a:ext uri="{FF2B5EF4-FFF2-40B4-BE49-F238E27FC236}">
                  <a16:creationId xmlns:a16="http://schemas.microsoft.com/office/drawing/2014/main" id="{7282A456-9481-4E62-9E60-0890EE73D4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3" y="2378"/>
              <a:ext cx="3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1200" b="0">
                  <a:solidFill>
                    <a:srgbClr val="EB7500"/>
                  </a:solidFill>
                  <a:latin typeface="Arial" panose="020B0604020202020204" pitchFamily="34" charset="0"/>
                </a:rPr>
                <a:t>n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683" name="Rectangle 395">
              <a:extLst>
                <a:ext uri="{FF2B5EF4-FFF2-40B4-BE49-F238E27FC236}">
                  <a16:creationId xmlns:a16="http://schemas.microsoft.com/office/drawing/2014/main" id="{3254F5C9-AE7D-44BD-B3C2-3535906049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7" y="2378"/>
              <a:ext cx="1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1200" b="0">
                  <a:solidFill>
                    <a:srgbClr val="EB7500"/>
                  </a:solidFill>
                  <a:latin typeface="Arial" panose="020B0604020202020204" pitchFamily="34" charset="0"/>
                </a:rPr>
                <a:t> 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684" name="Rectangle 396">
              <a:extLst>
                <a:ext uri="{FF2B5EF4-FFF2-40B4-BE49-F238E27FC236}">
                  <a16:creationId xmlns:a16="http://schemas.microsoft.com/office/drawing/2014/main" id="{48949FB6-5909-4B60-8CA1-56D9157D0C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4" y="2378"/>
              <a:ext cx="3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1200" b="0">
                  <a:solidFill>
                    <a:srgbClr val="EB7500"/>
                  </a:solidFill>
                  <a:latin typeface="Arial" panose="020B0604020202020204" pitchFamily="34" charset="0"/>
                </a:rPr>
                <a:t>d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685" name="Rectangle 397">
              <a:extLst>
                <a:ext uri="{FF2B5EF4-FFF2-40B4-BE49-F238E27FC236}">
                  <a16:creationId xmlns:a16="http://schemas.microsoft.com/office/drawing/2014/main" id="{E09DA916-C7C6-4222-BCC4-C048DA8A59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2378"/>
              <a:ext cx="3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1200" b="0">
                  <a:solidFill>
                    <a:srgbClr val="EB7500"/>
                  </a:solidFill>
                  <a:latin typeface="Arial" panose="020B0604020202020204" pitchFamily="34" charset="0"/>
                </a:rPr>
                <a:t>e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686" name="Rectangle 398">
              <a:extLst>
                <a:ext uri="{FF2B5EF4-FFF2-40B4-BE49-F238E27FC236}">
                  <a16:creationId xmlns:a16="http://schemas.microsoft.com/office/drawing/2014/main" id="{CD912204-A9DF-4F3B-9037-F5F338C011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4" y="2378"/>
              <a:ext cx="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1200" b="0">
                  <a:solidFill>
                    <a:srgbClr val="EB7500"/>
                  </a:solidFill>
                  <a:latin typeface="Arial" panose="020B0604020202020204" pitchFamily="34" charset="0"/>
                </a:rPr>
                <a:t>c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687" name="Rectangle 399">
              <a:extLst>
                <a:ext uri="{FF2B5EF4-FFF2-40B4-BE49-F238E27FC236}">
                  <a16:creationId xmlns:a16="http://schemas.microsoft.com/office/drawing/2014/main" id="{2BEF8A8B-B9A7-4A80-8D26-569DE89C7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6" y="2378"/>
              <a:ext cx="3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1200" b="0">
                  <a:solidFill>
                    <a:srgbClr val="EB7500"/>
                  </a:solidFill>
                  <a:latin typeface="Arial" panose="020B0604020202020204" pitchFamily="34" charset="0"/>
                </a:rPr>
                <a:t>o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688" name="Rectangle 400">
              <a:extLst>
                <a:ext uri="{FF2B5EF4-FFF2-40B4-BE49-F238E27FC236}">
                  <a16:creationId xmlns:a16="http://schemas.microsoft.com/office/drawing/2014/main" id="{C305B467-6857-4840-945E-5BF22458F7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1" y="2378"/>
              <a:ext cx="3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1200" b="0">
                  <a:solidFill>
                    <a:srgbClr val="EB7500"/>
                  </a:solidFill>
                  <a:latin typeface="Arial" panose="020B0604020202020204" pitchFamily="34" charset="0"/>
                </a:rPr>
                <a:t>d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689" name="Rectangle 401">
              <a:extLst>
                <a:ext uri="{FF2B5EF4-FFF2-40B4-BE49-F238E27FC236}">
                  <a16:creationId xmlns:a16="http://schemas.microsoft.com/office/drawing/2014/main" id="{69F2B3B8-0A67-4E82-9611-6AC4564D31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5" y="2378"/>
              <a:ext cx="3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1200" b="0">
                  <a:solidFill>
                    <a:srgbClr val="EB7500"/>
                  </a:solidFill>
                  <a:latin typeface="Arial" panose="020B0604020202020204" pitchFamily="34" charset="0"/>
                </a:rPr>
                <a:t>e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690" name="Rectangle 402">
              <a:extLst>
                <a:ext uri="{FF2B5EF4-FFF2-40B4-BE49-F238E27FC236}">
                  <a16:creationId xmlns:a16="http://schemas.microsoft.com/office/drawing/2014/main" id="{D381885D-D1D0-4BF3-BDC6-EAE5EA6D66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4" y="2280"/>
              <a:ext cx="12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1200" b="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691" name="Rectangle 403">
              <a:extLst>
                <a:ext uri="{FF2B5EF4-FFF2-40B4-BE49-F238E27FC236}">
                  <a16:creationId xmlns:a16="http://schemas.microsoft.com/office/drawing/2014/main" id="{39B734EC-B302-49F5-A4E2-484B04EEB3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" y="2280"/>
              <a:ext cx="4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1200" b="0">
                  <a:solidFill>
                    <a:srgbClr val="000000"/>
                  </a:solidFill>
                  <a:latin typeface="Arial" panose="020B0604020202020204" pitchFamily="34" charset="0"/>
                </a:rPr>
                <a:t>w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692" name="Line 404">
              <a:extLst>
                <a:ext uri="{FF2B5EF4-FFF2-40B4-BE49-F238E27FC236}">
                  <a16:creationId xmlns:a16="http://schemas.microsoft.com/office/drawing/2014/main" id="{50D31FC1-FBF4-4C97-BB9D-01CD1BF704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5" y="2367"/>
              <a:ext cx="813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693" name="Line 405">
              <a:extLst>
                <a:ext uri="{FF2B5EF4-FFF2-40B4-BE49-F238E27FC236}">
                  <a16:creationId xmlns:a16="http://schemas.microsoft.com/office/drawing/2014/main" id="{8CC7D949-9EA5-4FC4-8525-414FC242C5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5" y="2314"/>
              <a:ext cx="1" cy="10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694" name="Line 406">
              <a:extLst>
                <a:ext uri="{FF2B5EF4-FFF2-40B4-BE49-F238E27FC236}">
                  <a16:creationId xmlns:a16="http://schemas.microsoft.com/office/drawing/2014/main" id="{04AB0426-BE4B-486B-8AD6-F06D750D6A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8" y="2314"/>
              <a:ext cx="1" cy="10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6695" name="Rectangle 407">
              <a:extLst>
                <a:ext uri="{FF2B5EF4-FFF2-40B4-BE49-F238E27FC236}">
                  <a16:creationId xmlns:a16="http://schemas.microsoft.com/office/drawing/2014/main" id="{713AA7E9-D915-4E70-8503-08DD108E93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6" y="3398"/>
              <a:ext cx="25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A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696" name="Rectangle 408">
              <a:extLst>
                <a:ext uri="{FF2B5EF4-FFF2-40B4-BE49-F238E27FC236}">
                  <a16:creationId xmlns:a16="http://schemas.microsoft.com/office/drawing/2014/main" id="{680A2E7A-41DC-4C4D-9377-1C22820E9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9" y="3398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d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697" name="Rectangle 409">
              <a:extLst>
                <a:ext uri="{FF2B5EF4-FFF2-40B4-BE49-F238E27FC236}">
                  <a16:creationId xmlns:a16="http://schemas.microsoft.com/office/drawing/2014/main" id="{2E652216-D8A4-44E9-8C5D-D0A41BFE9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0" y="3398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d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698" name="Rectangle 410">
              <a:extLst>
                <a:ext uri="{FF2B5EF4-FFF2-40B4-BE49-F238E27FC236}">
                  <a16:creationId xmlns:a16="http://schemas.microsoft.com/office/drawing/2014/main" id="{720D0B12-534F-417F-9622-117A10E15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9" y="3398"/>
              <a:ext cx="12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r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699" name="Rectangle 411">
              <a:extLst>
                <a:ext uri="{FF2B5EF4-FFF2-40B4-BE49-F238E27FC236}">
                  <a16:creationId xmlns:a16="http://schemas.microsoft.com/office/drawing/2014/main" id="{6E1C0CBF-387D-4D2F-A027-DDA103348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1" y="3398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e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700" name="Rectangle 412">
              <a:extLst>
                <a:ext uri="{FF2B5EF4-FFF2-40B4-BE49-F238E27FC236}">
                  <a16:creationId xmlns:a16="http://schemas.microsoft.com/office/drawing/2014/main" id="{939B8B31-5386-4267-B10C-4BD334189F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2" y="3398"/>
              <a:ext cx="19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s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701" name="Rectangle 413">
              <a:extLst>
                <a:ext uri="{FF2B5EF4-FFF2-40B4-BE49-F238E27FC236}">
                  <a16:creationId xmlns:a16="http://schemas.microsoft.com/office/drawing/2014/main" id="{BAB30F39-46E6-4B78-8251-B4507CB70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9" y="3398"/>
              <a:ext cx="19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s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702" name="Rectangle 414">
              <a:extLst>
                <a:ext uri="{FF2B5EF4-FFF2-40B4-BE49-F238E27FC236}">
                  <a16:creationId xmlns:a16="http://schemas.microsoft.com/office/drawing/2014/main" id="{5AD1BDF6-9DB3-4D93-A845-AA18328996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4" y="3471"/>
              <a:ext cx="27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D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703" name="Rectangle 415">
              <a:extLst>
                <a:ext uri="{FF2B5EF4-FFF2-40B4-BE49-F238E27FC236}">
                  <a16:creationId xmlns:a16="http://schemas.microsoft.com/office/drawing/2014/main" id="{8917A921-7E54-4BB7-B7A0-40113328C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1" y="3471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a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704" name="Rectangle 416">
              <a:extLst>
                <a:ext uri="{FF2B5EF4-FFF2-40B4-BE49-F238E27FC236}">
                  <a16:creationId xmlns:a16="http://schemas.microsoft.com/office/drawing/2014/main" id="{4A1724C9-4807-4C22-800B-0654C126AD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0" y="3471"/>
              <a:ext cx="1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t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705" name="Rectangle 417">
              <a:extLst>
                <a:ext uri="{FF2B5EF4-FFF2-40B4-BE49-F238E27FC236}">
                  <a16:creationId xmlns:a16="http://schemas.microsoft.com/office/drawing/2014/main" id="{54D421D4-4473-4731-9C0F-48DC4C262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0" y="3471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a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706" name="Rectangle 418">
              <a:extLst>
                <a:ext uri="{FF2B5EF4-FFF2-40B4-BE49-F238E27FC236}">
                  <a16:creationId xmlns:a16="http://schemas.microsoft.com/office/drawing/2014/main" id="{F6F6FD99-63E9-432D-9A92-DC17E9447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1" y="3471"/>
              <a:ext cx="0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707" name="Rectangle 419">
              <a:extLst>
                <a:ext uri="{FF2B5EF4-FFF2-40B4-BE49-F238E27FC236}">
                  <a16:creationId xmlns:a16="http://schemas.microsoft.com/office/drawing/2014/main" id="{F761ADC5-95BB-4D36-8C43-5ADAD653A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9" y="3515"/>
              <a:ext cx="3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m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708" name="Rectangle 420">
              <a:extLst>
                <a:ext uri="{FF2B5EF4-FFF2-40B4-BE49-F238E27FC236}">
                  <a16:creationId xmlns:a16="http://schemas.microsoft.com/office/drawing/2014/main" id="{1AE005A1-4CAC-454F-A76F-43ABAF824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8" y="3515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e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709" name="Rectangle 421">
              <a:extLst>
                <a:ext uri="{FF2B5EF4-FFF2-40B4-BE49-F238E27FC236}">
                  <a16:creationId xmlns:a16="http://schemas.microsoft.com/office/drawing/2014/main" id="{F27C3CD6-4AAB-4932-8F6E-62882AE19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9" y="3515"/>
              <a:ext cx="3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m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710" name="Rectangle 422">
              <a:extLst>
                <a:ext uri="{FF2B5EF4-FFF2-40B4-BE49-F238E27FC236}">
                  <a16:creationId xmlns:a16="http://schemas.microsoft.com/office/drawing/2014/main" id="{89AC7C3E-8067-4F74-914D-0632E7E2FD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8" y="3515"/>
              <a:ext cx="2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o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711" name="Rectangle 423">
              <a:extLst>
                <a:ext uri="{FF2B5EF4-FFF2-40B4-BE49-F238E27FC236}">
                  <a16:creationId xmlns:a16="http://schemas.microsoft.com/office/drawing/2014/main" id="{26EA4371-B608-4646-81B1-8820087E8D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9" y="3515"/>
              <a:ext cx="12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r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6712" name="Rectangle 424">
              <a:extLst>
                <a:ext uri="{FF2B5EF4-FFF2-40B4-BE49-F238E27FC236}">
                  <a16:creationId xmlns:a16="http://schemas.microsoft.com/office/drawing/2014/main" id="{724A2041-BDBE-44FC-A5AA-32C3A6CC05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0" y="3515"/>
              <a:ext cx="19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y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</p:grpSp>
      <p:sp>
        <p:nvSpPr>
          <p:cNvPr id="396713" name="Rectangle 425">
            <a:extLst>
              <a:ext uri="{FF2B5EF4-FFF2-40B4-BE49-F238E27FC236}">
                <a16:creationId xmlns:a16="http://schemas.microsoft.com/office/drawing/2014/main" id="{B68CEF52-DBB4-443F-9331-E28F732DCB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sz="3100"/>
              <a:t>Pipeline:</a:t>
            </a:r>
            <a:br>
              <a:rPr lang="pt-BR" altLang="pt-BR" sz="3100"/>
            </a:br>
            <a:r>
              <a:rPr lang="pt-PT" altLang="pt-BR"/>
              <a:t>I</a:t>
            </a:r>
            <a:r>
              <a:rPr lang="pt-BR" altLang="pt-BR"/>
              <a:t>nstrução </a:t>
            </a:r>
            <a:r>
              <a:rPr lang="pt-BR" altLang="pt-BR">
                <a:solidFill>
                  <a:srgbClr val="FF3300"/>
                </a:solidFill>
              </a:rPr>
              <a:t>lw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5" name="Rectangle 3">
            <a:extLst>
              <a:ext uri="{FF2B5EF4-FFF2-40B4-BE49-F238E27FC236}">
                <a16:creationId xmlns:a16="http://schemas.microsoft.com/office/drawing/2014/main" id="{9BB3DA07-C237-4828-BF3C-1DF7A9F86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115" y="1638300"/>
            <a:ext cx="9513887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97316" name="Rectangle 4">
            <a:extLst>
              <a:ext uri="{FF2B5EF4-FFF2-40B4-BE49-F238E27FC236}">
                <a16:creationId xmlns:a16="http://schemas.microsoft.com/office/drawing/2014/main" id="{F48B42C0-512F-403A-8D36-BA6E705F4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6640" y="5294313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7317" name="Rectangle 5">
            <a:extLst>
              <a:ext uri="{FF2B5EF4-FFF2-40B4-BE49-F238E27FC236}">
                <a16:creationId xmlns:a16="http://schemas.microsoft.com/office/drawing/2014/main" id="{44983D50-398D-4A06-A022-AA4518A9E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2352" y="4648200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7318" name="Rectangle 6">
            <a:extLst>
              <a:ext uri="{FF2B5EF4-FFF2-40B4-BE49-F238E27FC236}">
                <a16:creationId xmlns:a16="http://schemas.microsoft.com/office/drawing/2014/main" id="{0F078064-9E40-4483-9D1E-E617B8660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0701" y="4814889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7319" name="Rectangle 7">
            <a:extLst>
              <a:ext uri="{FF2B5EF4-FFF2-40B4-BE49-F238E27FC236}">
                <a16:creationId xmlns:a16="http://schemas.microsoft.com/office/drawing/2014/main" id="{405E1A04-A479-4DAD-A7E2-4588E2E1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5515" y="3833814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7320" name="Rectangle 8">
            <a:extLst>
              <a:ext uri="{FF2B5EF4-FFF2-40B4-BE49-F238E27FC236}">
                <a16:creationId xmlns:a16="http://schemas.microsoft.com/office/drawing/2014/main" id="{36D0B076-606B-42EA-9375-B524551FD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7577" y="3890963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pic>
        <p:nvPicPr>
          <p:cNvPr id="397321" name="Picture 9">
            <a:extLst>
              <a:ext uri="{FF2B5EF4-FFF2-40B4-BE49-F238E27FC236}">
                <a16:creationId xmlns:a16="http://schemas.microsoft.com/office/drawing/2014/main" id="{C0371C32-7BB3-46CD-8962-8017BEECA8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26" y="1962150"/>
            <a:ext cx="8866188" cy="443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7322" name="Rectangle 10">
            <a:extLst>
              <a:ext uri="{FF2B5EF4-FFF2-40B4-BE49-F238E27FC236}">
                <a16:creationId xmlns:a16="http://schemas.microsoft.com/office/drawing/2014/main" id="{73A48757-962E-4CCB-9DDA-6871C9DCFD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sz="3100"/>
              <a:t>Pipeline:</a:t>
            </a:r>
            <a:br>
              <a:rPr lang="pt-BR" altLang="pt-BR" sz="3100"/>
            </a:br>
            <a:r>
              <a:rPr lang="pt-PT" altLang="pt-BR"/>
              <a:t>I</a:t>
            </a:r>
            <a:r>
              <a:rPr lang="pt-BR" altLang="pt-BR"/>
              <a:t>nstrução </a:t>
            </a:r>
            <a:r>
              <a:rPr lang="pt-BR" altLang="pt-BR">
                <a:solidFill>
                  <a:srgbClr val="FF3300"/>
                </a:solidFill>
              </a:rPr>
              <a:t>lw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>
            <a:extLst>
              <a:ext uri="{FF2B5EF4-FFF2-40B4-BE49-F238E27FC236}">
                <a16:creationId xmlns:a16="http://schemas.microsoft.com/office/drawing/2014/main" id="{A248A676-55DE-4E4B-A0A5-6FDBF9C353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pt-BR" altLang="pt-BR" dirty="0"/>
              <a:t>Motivação</a:t>
            </a:r>
          </a:p>
        </p:txBody>
      </p:sp>
      <p:sp>
        <p:nvSpPr>
          <p:cNvPr id="331779" name="Rectangle 3">
            <a:extLst>
              <a:ext uri="{FF2B5EF4-FFF2-40B4-BE49-F238E27FC236}">
                <a16:creationId xmlns:a16="http://schemas.microsoft.com/office/drawing/2014/main" id="{883C9C24-CD60-44B6-97DF-B97293D9B2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b="1"/>
              <a:t>Complexidade crescente das arquiteturas convencionais:</a:t>
            </a:r>
          </a:p>
          <a:p>
            <a:pPr lvl="1"/>
            <a:r>
              <a:rPr lang="pt-BR" altLang="pt-BR"/>
              <a:t>grande número de instruções</a:t>
            </a:r>
          </a:p>
          <a:p>
            <a:pPr lvl="1"/>
            <a:r>
              <a:rPr lang="pt-BR" altLang="pt-BR"/>
              <a:t>muitos modos de endereçamento</a:t>
            </a:r>
          </a:p>
          <a:p>
            <a:pPr lvl="1"/>
            <a:r>
              <a:rPr lang="pt-BR" altLang="pt-BR"/>
              <a:t>tamanhos e formatos distintos</a:t>
            </a:r>
          </a:p>
        </p:txBody>
      </p:sp>
      <p:sp>
        <p:nvSpPr>
          <p:cNvPr id="331780" name="AutoShape 4">
            <a:extLst>
              <a:ext uri="{FF2B5EF4-FFF2-40B4-BE49-F238E27FC236}">
                <a16:creationId xmlns:a16="http://schemas.microsoft.com/office/drawing/2014/main" id="{FE06DD5F-BCE0-4C80-9880-4270AEC3D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1194" y="3480114"/>
            <a:ext cx="977900" cy="9017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31781" name="Rectangle 5">
            <a:extLst>
              <a:ext uri="{FF2B5EF4-FFF2-40B4-BE49-F238E27FC236}">
                <a16:creationId xmlns:a16="http://schemas.microsoft.com/office/drawing/2014/main" id="{41E6B697-9A23-48A6-8255-33AF6BEF5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9693" y="4941888"/>
            <a:ext cx="7740902" cy="95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altLang="pt-BR" sz="2800" i="1">
                <a:solidFill>
                  <a:srgbClr val="800000"/>
                </a:solidFill>
                <a:latin typeface="Arial" panose="020B0604020202020204" pitchFamily="34" charset="0"/>
              </a:rPr>
              <a:t>Implementações caras, complexas, lentas e </a:t>
            </a:r>
          </a:p>
          <a:p>
            <a:pPr algn="ctr"/>
            <a:r>
              <a:rPr lang="pt-BR" altLang="pt-BR" sz="2800" i="1">
                <a:solidFill>
                  <a:srgbClr val="800000"/>
                </a:solidFill>
                <a:latin typeface="Arial" panose="020B0604020202020204" pitchFamily="34" charset="0"/>
              </a:rPr>
              <a:t>suscetíveis a erros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9" name="Rectangle 3">
            <a:extLst>
              <a:ext uri="{FF2B5EF4-FFF2-40B4-BE49-F238E27FC236}">
                <a16:creationId xmlns:a16="http://schemas.microsoft.com/office/drawing/2014/main" id="{9A131256-9ABB-4A59-9B5E-404AB19C7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115" y="1638300"/>
            <a:ext cx="9513887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36D662DA-2C7B-4BD8-8415-8F1CB2294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6640" y="5294313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595DA690-7AD5-4283-BB03-9DA49D7D4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2352" y="4648200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8342" name="Rectangle 6">
            <a:extLst>
              <a:ext uri="{FF2B5EF4-FFF2-40B4-BE49-F238E27FC236}">
                <a16:creationId xmlns:a16="http://schemas.microsoft.com/office/drawing/2014/main" id="{484B3B84-2F33-4250-9638-A4905E418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0701" y="4814889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8343" name="Rectangle 7">
            <a:extLst>
              <a:ext uri="{FF2B5EF4-FFF2-40B4-BE49-F238E27FC236}">
                <a16:creationId xmlns:a16="http://schemas.microsoft.com/office/drawing/2014/main" id="{A297982C-F6EC-439F-93B3-1981ECACA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5515" y="3833814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8344" name="Rectangle 8">
            <a:extLst>
              <a:ext uri="{FF2B5EF4-FFF2-40B4-BE49-F238E27FC236}">
                <a16:creationId xmlns:a16="http://schemas.microsoft.com/office/drawing/2014/main" id="{BDA40E59-68C5-4045-B108-95B970449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7577" y="3890963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grpSp>
        <p:nvGrpSpPr>
          <p:cNvPr id="398345" name="Group 9">
            <a:extLst>
              <a:ext uri="{FF2B5EF4-FFF2-40B4-BE49-F238E27FC236}">
                <a16:creationId xmlns:a16="http://schemas.microsoft.com/office/drawing/2014/main" id="{C0939C06-265A-48FF-80C7-DFAE2351E1EF}"/>
              </a:ext>
            </a:extLst>
          </p:cNvPr>
          <p:cNvGrpSpPr>
            <a:grpSpLocks/>
          </p:cNvGrpSpPr>
          <p:nvPr/>
        </p:nvGrpSpPr>
        <p:grpSpPr bwMode="auto">
          <a:xfrm>
            <a:off x="1774209" y="1612900"/>
            <a:ext cx="8765204" cy="4859338"/>
            <a:chOff x="1899" y="188"/>
            <a:chExt cx="3169" cy="1729"/>
          </a:xfrm>
        </p:grpSpPr>
        <p:grpSp>
          <p:nvGrpSpPr>
            <p:cNvPr id="398346" name="Group 10">
              <a:extLst>
                <a:ext uri="{FF2B5EF4-FFF2-40B4-BE49-F238E27FC236}">
                  <a16:creationId xmlns:a16="http://schemas.microsoft.com/office/drawing/2014/main" id="{5FD08482-F3AE-46BD-BF19-51B520CF6E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99" y="223"/>
              <a:ext cx="3129" cy="1639"/>
              <a:chOff x="1899" y="223"/>
              <a:chExt cx="3129" cy="1639"/>
            </a:xfrm>
          </p:grpSpPr>
          <p:sp>
            <p:nvSpPr>
              <p:cNvPr id="398347" name="Line 11">
                <a:extLst>
                  <a:ext uri="{FF2B5EF4-FFF2-40B4-BE49-F238E27FC236}">
                    <a16:creationId xmlns:a16="http://schemas.microsoft.com/office/drawing/2014/main" id="{526A5E56-2634-4CF7-A607-0ADA60D8B1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73" y="1520"/>
                <a:ext cx="119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348" name="Line 12">
                <a:extLst>
                  <a:ext uri="{FF2B5EF4-FFF2-40B4-BE49-F238E27FC236}">
                    <a16:creationId xmlns:a16="http://schemas.microsoft.com/office/drawing/2014/main" id="{6686A918-CF97-4808-B53F-3B3C7CF00C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59" y="1297"/>
                <a:ext cx="121" cy="2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349" name="Freeform 13">
                <a:extLst>
                  <a:ext uri="{FF2B5EF4-FFF2-40B4-BE49-F238E27FC236}">
                    <a16:creationId xmlns:a16="http://schemas.microsoft.com/office/drawing/2014/main" id="{4E936746-2A6D-4A83-8337-5AB6C07BA6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4" y="1318"/>
                <a:ext cx="562" cy="332"/>
              </a:xfrm>
              <a:custGeom>
                <a:avLst/>
                <a:gdLst>
                  <a:gd name="T0" fmla="*/ 562 w 562"/>
                  <a:gd name="T1" fmla="*/ 332 h 332"/>
                  <a:gd name="T2" fmla="*/ 0 w 562"/>
                  <a:gd name="T3" fmla="*/ 332 h 332"/>
                  <a:gd name="T4" fmla="*/ 0 w 562"/>
                  <a:gd name="T5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2" h="332">
                    <a:moveTo>
                      <a:pt x="562" y="332"/>
                    </a:moveTo>
                    <a:lnTo>
                      <a:pt x="0" y="332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350" name="Freeform 14">
                <a:extLst>
                  <a:ext uri="{FF2B5EF4-FFF2-40B4-BE49-F238E27FC236}">
                    <a16:creationId xmlns:a16="http://schemas.microsoft.com/office/drawing/2014/main" id="{4EB6A209-EDEC-4E22-8E5E-5E672B9280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7" y="1478"/>
                <a:ext cx="80" cy="172"/>
              </a:xfrm>
              <a:custGeom>
                <a:avLst/>
                <a:gdLst>
                  <a:gd name="T0" fmla="*/ 80 w 80"/>
                  <a:gd name="T1" fmla="*/ 0 h 172"/>
                  <a:gd name="T2" fmla="*/ 40 w 80"/>
                  <a:gd name="T3" fmla="*/ 2 h 172"/>
                  <a:gd name="T4" fmla="*/ 40 w 80"/>
                  <a:gd name="T5" fmla="*/ 172 h 172"/>
                  <a:gd name="T6" fmla="*/ 0 w 80"/>
                  <a:gd name="T7" fmla="*/ 172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0" h="172">
                    <a:moveTo>
                      <a:pt x="80" y="0"/>
                    </a:moveTo>
                    <a:lnTo>
                      <a:pt x="40" y="2"/>
                    </a:lnTo>
                    <a:lnTo>
                      <a:pt x="40" y="172"/>
                    </a:lnTo>
                    <a:lnTo>
                      <a:pt x="0" y="172"/>
                    </a:lnTo>
                  </a:path>
                </a:pathLst>
              </a:custGeom>
              <a:noFill/>
              <a:ln w="1270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351" name="Line 15">
                <a:extLst>
                  <a:ext uri="{FF2B5EF4-FFF2-40B4-BE49-F238E27FC236}">
                    <a16:creationId xmlns:a16="http://schemas.microsoft.com/office/drawing/2014/main" id="{AC228DA7-B7EE-4A47-A41E-5D3A78FE35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73" y="1224"/>
                <a:ext cx="39" cy="1"/>
              </a:xfrm>
              <a:prstGeom prst="line">
                <a:avLst/>
              </a:prstGeom>
              <a:noFill/>
              <a:ln w="635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352" name="Freeform 16">
                <a:extLst>
                  <a:ext uri="{FF2B5EF4-FFF2-40B4-BE49-F238E27FC236}">
                    <a16:creationId xmlns:a16="http://schemas.microsoft.com/office/drawing/2014/main" id="{4A4E0BCE-FE45-4699-AF6D-7E2BA82A1C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0" y="1214"/>
                <a:ext cx="17" cy="20"/>
              </a:xfrm>
              <a:custGeom>
                <a:avLst/>
                <a:gdLst>
                  <a:gd name="T0" fmla="*/ 0 w 17"/>
                  <a:gd name="T1" fmla="*/ 0 h 20"/>
                  <a:gd name="T2" fmla="*/ 0 w 17"/>
                  <a:gd name="T3" fmla="*/ 20 h 20"/>
                  <a:gd name="T4" fmla="*/ 17 w 17"/>
                  <a:gd name="T5" fmla="*/ 10 h 20"/>
                  <a:gd name="T6" fmla="*/ 0 w 17"/>
                  <a:gd name="T7" fmla="*/ 2 h 20"/>
                  <a:gd name="T8" fmla="*/ 0 w 17"/>
                  <a:gd name="T9" fmla="*/ 2 h 20"/>
                  <a:gd name="T10" fmla="*/ 0 w 17"/>
                  <a:gd name="T11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20">
                    <a:moveTo>
                      <a:pt x="0" y="0"/>
                    </a:moveTo>
                    <a:lnTo>
                      <a:pt x="0" y="20"/>
                    </a:lnTo>
                    <a:lnTo>
                      <a:pt x="17" y="1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353" name="Freeform 17">
                <a:extLst>
                  <a:ext uri="{FF2B5EF4-FFF2-40B4-BE49-F238E27FC236}">
                    <a16:creationId xmlns:a16="http://schemas.microsoft.com/office/drawing/2014/main" id="{18BD04F7-D32D-42B6-A5E6-7ADB0DBA9C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0" y="446"/>
                <a:ext cx="2164" cy="415"/>
              </a:xfrm>
              <a:custGeom>
                <a:avLst/>
                <a:gdLst>
                  <a:gd name="T0" fmla="*/ 40 w 2164"/>
                  <a:gd name="T1" fmla="*/ 0 h 415"/>
                  <a:gd name="T2" fmla="*/ 0 w 2164"/>
                  <a:gd name="T3" fmla="*/ 0 h 415"/>
                  <a:gd name="T4" fmla="*/ 0 w 2164"/>
                  <a:gd name="T5" fmla="*/ 62 h 415"/>
                  <a:gd name="T6" fmla="*/ 2164 w 2164"/>
                  <a:gd name="T7" fmla="*/ 62 h 415"/>
                  <a:gd name="T8" fmla="*/ 2164 w 2164"/>
                  <a:gd name="T9" fmla="*/ 415 h 415"/>
                  <a:gd name="T10" fmla="*/ 1943 w 2164"/>
                  <a:gd name="T11" fmla="*/ 415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64" h="415">
                    <a:moveTo>
                      <a:pt x="40" y="0"/>
                    </a:moveTo>
                    <a:lnTo>
                      <a:pt x="0" y="0"/>
                    </a:lnTo>
                    <a:lnTo>
                      <a:pt x="0" y="62"/>
                    </a:lnTo>
                    <a:lnTo>
                      <a:pt x="2164" y="62"/>
                    </a:lnTo>
                    <a:lnTo>
                      <a:pt x="2164" y="415"/>
                    </a:lnTo>
                    <a:lnTo>
                      <a:pt x="1943" y="415"/>
                    </a:lnTo>
                  </a:path>
                </a:pathLst>
              </a:custGeom>
              <a:noFill/>
              <a:ln w="1270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354" name="Line 18">
                <a:extLst>
                  <a:ext uri="{FF2B5EF4-FFF2-40B4-BE49-F238E27FC236}">
                    <a16:creationId xmlns:a16="http://schemas.microsoft.com/office/drawing/2014/main" id="{8312814A-7C48-486E-B182-24439F4F9A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39" y="1224"/>
                <a:ext cx="146" cy="1"/>
              </a:xfrm>
              <a:prstGeom prst="line">
                <a:avLst/>
              </a:prstGeom>
              <a:noFill/>
              <a:ln w="635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355" name="Freeform 19">
                <a:extLst>
                  <a:ext uri="{FF2B5EF4-FFF2-40B4-BE49-F238E27FC236}">
                    <a16:creationId xmlns:a16="http://schemas.microsoft.com/office/drawing/2014/main" id="{AB468D13-D30B-40E8-96DB-0F040CE8B7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1" y="1214"/>
                <a:ext cx="17" cy="20"/>
              </a:xfrm>
              <a:custGeom>
                <a:avLst/>
                <a:gdLst>
                  <a:gd name="T0" fmla="*/ 0 w 17"/>
                  <a:gd name="T1" fmla="*/ 0 h 20"/>
                  <a:gd name="T2" fmla="*/ 0 w 17"/>
                  <a:gd name="T3" fmla="*/ 20 h 20"/>
                  <a:gd name="T4" fmla="*/ 17 w 17"/>
                  <a:gd name="T5" fmla="*/ 10 h 20"/>
                  <a:gd name="T6" fmla="*/ 0 w 17"/>
                  <a:gd name="T7" fmla="*/ 2 h 20"/>
                  <a:gd name="T8" fmla="*/ 0 w 17"/>
                  <a:gd name="T9" fmla="*/ 2 h 20"/>
                  <a:gd name="T10" fmla="*/ 0 w 17"/>
                  <a:gd name="T11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20">
                    <a:moveTo>
                      <a:pt x="0" y="0"/>
                    </a:moveTo>
                    <a:lnTo>
                      <a:pt x="0" y="20"/>
                    </a:lnTo>
                    <a:lnTo>
                      <a:pt x="17" y="1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356" name="Freeform 20">
                <a:extLst>
                  <a:ext uri="{FF2B5EF4-FFF2-40B4-BE49-F238E27FC236}">
                    <a16:creationId xmlns:a16="http://schemas.microsoft.com/office/drawing/2014/main" id="{55E92C90-F367-4BF4-9CF8-833DA3E300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2" y="1314"/>
                <a:ext cx="19" cy="20"/>
              </a:xfrm>
              <a:custGeom>
                <a:avLst/>
                <a:gdLst>
                  <a:gd name="T0" fmla="*/ 0 w 19"/>
                  <a:gd name="T1" fmla="*/ 0 h 20"/>
                  <a:gd name="T2" fmla="*/ 0 w 19"/>
                  <a:gd name="T3" fmla="*/ 20 h 20"/>
                  <a:gd name="T4" fmla="*/ 19 w 19"/>
                  <a:gd name="T5" fmla="*/ 12 h 20"/>
                  <a:gd name="T6" fmla="*/ 0 w 19"/>
                  <a:gd name="T7" fmla="*/ 2 h 20"/>
                  <a:gd name="T8" fmla="*/ 0 w 19"/>
                  <a:gd name="T9" fmla="*/ 2 h 20"/>
                  <a:gd name="T10" fmla="*/ 0 w 19"/>
                  <a:gd name="T11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">
                    <a:moveTo>
                      <a:pt x="0" y="0"/>
                    </a:moveTo>
                    <a:lnTo>
                      <a:pt x="0" y="20"/>
                    </a:lnTo>
                    <a:lnTo>
                      <a:pt x="19" y="1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357" name="Freeform 21">
                <a:extLst>
                  <a:ext uri="{FF2B5EF4-FFF2-40B4-BE49-F238E27FC236}">
                    <a16:creationId xmlns:a16="http://schemas.microsoft.com/office/drawing/2014/main" id="{17D733E9-F022-4106-8FEB-4B1E098CFB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3" y="1042"/>
                <a:ext cx="67" cy="188"/>
              </a:xfrm>
              <a:custGeom>
                <a:avLst/>
                <a:gdLst>
                  <a:gd name="T0" fmla="*/ 67 w 67"/>
                  <a:gd name="T1" fmla="*/ 188 h 188"/>
                  <a:gd name="T2" fmla="*/ 67 w 67"/>
                  <a:gd name="T3" fmla="*/ 0 h 188"/>
                  <a:gd name="T4" fmla="*/ 0 w 67"/>
                  <a:gd name="T5" fmla="*/ 0 h 188"/>
                  <a:gd name="T6" fmla="*/ 0 w 67"/>
                  <a:gd name="T7" fmla="*/ 188 h 188"/>
                  <a:gd name="T8" fmla="*/ 67 w 67"/>
                  <a:gd name="T9" fmla="*/ 188 h 188"/>
                  <a:gd name="T10" fmla="*/ 67 w 67"/>
                  <a:gd name="T11" fmla="*/ 188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" h="188">
                    <a:moveTo>
                      <a:pt x="67" y="188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188"/>
                    </a:lnTo>
                    <a:lnTo>
                      <a:pt x="67" y="188"/>
                    </a:lnTo>
                    <a:lnTo>
                      <a:pt x="67" y="18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358" name="Freeform 22">
                <a:extLst>
                  <a:ext uri="{FF2B5EF4-FFF2-40B4-BE49-F238E27FC236}">
                    <a16:creationId xmlns:a16="http://schemas.microsoft.com/office/drawing/2014/main" id="{2E0C4476-20AB-4457-9FB3-453427CA0E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3" y="1042"/>
                <a:ext cx="67" cy="188"/>
              </a:xfrm>
              <a:custGeom>
                <a:avLst/>
                <a:gdLst>
                  <a:gd name="T0" fmla="*/ 67 w 67"/>
                  <a:gd name="T1" fmla="*/ 188 h 188"/>
                  <a:gd name="T2" fmla="*/ 67 w 67"/>
                  <a:gd name="T3" fmla="*/ 0 h 188"/>
                  <a:gd name="T4" fmla="*/ 0 w 67"/>
                  <a:gd name="T5" fmla="*/ 0 h 188"/>
                  <a:gd name="T6" fmla="*/ 0 w 67"/>
                  <a:gd name="T7" fmla="*/ 188 h 188"/>
                  <a:gd name="T8" fmla="*/ 67 w 67"/>
                  <a:gd name="T9" fmla="*/ 188 h 188"/>
                  <a:gd name="T10" fmla="*/ 67 w 67"/>
                  <a:gd name="T11" fmla="*/ 188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" h="188">
                    <a:moveTo>
                      <a:pt x="67" y="188"/>
                    </a:moveTo>
                    <a:lnTo>
                      <a:pt x="67" y="0"/>
                    </a:lnTo>
                    <a:lnTo>
                      <a:pt x="0" y="0"/>
                    </a:lnTo>
                    <a:lnTo>
                      <a:pt x="0" y="188"/>
                    </a:lnTo>
                    <a:lnTo>
                      <a:pt x="67" y="188"/>
                    </a:lnTo>
                    <a:lnTo>
                      <a:pt x="67" y="188"/>
                    </a:lnTo>
                  </a:path>
                </a:pathLst>
              </a:custGeom>
              <a:noFill/>
              <a:ln w="635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359" name="Rectangle 23">
                <a:extLst>
                  <a:ext uri="{FF2B5EF4-FFF2-40B4-BE49-F238E27FC236}">
                    <a16:creationId xmlns:a16="http://schemas.microsoft.com/office/drawing/2014/main" id="{30B6788B-8E3A-4728-92C1-8FA4187B15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5" y="1059"/>
                <a:ext cx="203" cy="42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360" name="Rectangle 24">
                <a:extLst>
                  <a:ext uri="{FF2B5EF4-FFF2-40B4-BE49-F238E27FC236}">
                    <a16:creationId xmlns:a16="http://schemas.microsoft.com/office/drawing/2014/main" id="{B3793A46-70DA-4556-9D3D-AF5F8D2EFF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5" y="1059"/>
                <a:ext cx="203" cy="424"/>
              </a:xfrm>
              <a:prstGeom prst="rect">
                <a:avLst/>
              </a:prstGeom>
              <a:noFill/>
              <a:ln w="6350">
                <a:solidFill>
                  <a:srgbClr val="6666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361" name="Freeform 25">
                <a:extLst>
                  <a:ext uri="{FF2B5EF4-FFF2-40B4-BE49-F238E27FC236}">
                    <a16:creationId xmlns:a16="http://schemas.microsoft.com/office/drawing/2014/main" id="{3AC0EFBE-B255-40C6-AEE1-02A2697EDD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8" y="1059"/>
                <a:ext cx="202" cy="424"/>
              </a:xfrm>
              <a:custGeom>
                <a:avLst/>
                <a:gdLst>
                  <a:gd name="T0" fmla="*/ 0 w 202"/>
                  <a:gd name="T1" fmla="*/ 422 h 424"/>
                  <a:gd name="T2" fmla="*/ 202 w 202"/>
                  <a:gd name="T3" fmla="*/ 424 h 424"/>
                  <a:gd name="T4" fmla="*/ 202 w 202"/>
                  <a:gd name="T5" fmla="*/ 0 h 424"/>
                  <a:gd name="T6" fmla="*/ 0 w 202"/>
                  <a:gd name="T7" fmla="*/ 0 h 424"/>
                  <a:gd name="T8" fmla="*/ 0 w 202"/>
                  <a:gd name="T9" fmla="*/ 422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2" h="424">
                    <a:moveTo>
                      <a:pt x="0" y="422"/>
                    </a:moveTo>
                    <a:lnTo>
                      <a:pt x="202" y="424"/>
                    </a:lnTo>
                    <a:lnTo>
                      <a:pt x="202" y="0"/>
                    </a:lnTo>
                    <a:lnTo>
                      <a:pt x="0" y="0"/>
                    </a:lnTo>
                    <a:lnTo>
                      <a:pt x="0" y="42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362" name="Freeform 26">
                <a:extLst>
                  <a:ext uri="{FF2B5EF4-FFF2-40B4-BE49-F238E27FC236}">
                    <a16:creationId xmlns:a16="http://schemas.microsoft.com/office/drawing/2014/main" id="{C03778AD-CA24-403D-AF53-87D0100AD5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8" y="1059"/>
                <a:ext cx="202" cy="424"/>
              </a:xfrm>
              <a:custGeom>
                <a:avLst/>
                <a:gdLst>
                  <a:gd name="T0" fmla="*/ 0 w 202"/>
                  <a:gd name="T1" fmla="*/ 422 h 424"/>
                  <a:gd name="T2" fmla="*/ 202 w 202"/>
                  <a:gd name="T3" fmla="*/ 424 h 424"/>
                  <a:gd name="T4" fmla="*/ 202 w 202"/>
                  <a:gd name="T5" fmla="*/ 0 h 424"/>
                  <a:gd name="T6" fmla="*/ 0 w 202"/>
                  <a:gd name="T7" fmla="*/ 0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2" h="424">
                    <a:moveTo>
                      <a:pt x="0" y="422"/>
                    </a:moveTo>
                    <a:lnTo>
                      <a:pt x="202" y="424"/>
                    </a:lnTo>
                    <a:lnTo>
                      <a:pt x="202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363" name="Rectangle 27">
                <a:extLst>
                  <a:ext uri="{FF2B5EF4-FFF2-40B4-BE49-F238E27FC236}">
                    <a16:creationId xmlns:a16="http://schemas.microsoft.com/office/drawing/2014/main" id="{B6B4B76E-D603-472F-A502-A474BE606F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0" y="1226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364" name="Rectangle 28">
                <a:extLst>
                  <a:ext uri="{FF2B5EF4-FFF2-40B4-BE49-F238E27FC236}">
                    <a16:creationId xmlns:a16="http://schemas.microsoft.com/office/drawing/2014/main" id="{E440D360-7283-4187-9C1F-020047E045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9" y="1226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365" name="Rectangle 29">
                <a:extLst>
                  <a:ext uri="{FF2B5EF4-FFF2-40B4-BE49-F238E27FC236}">
                    <a16:creationId xmlns:a16="http://schemas.microsoft.com/office/drawing/2014/main" id="{3BF7B751-06DB-4A57-990C-3283B188B9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0" y="1226"/>
                <a:ext cx="21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366" name="Rectangle 30">
                <a:extLst>
                  <a:ext uri="{FF2B5EF4-FFF2-40B4-BE49-F238E27FC236}">
                    <a16:creationId xmlns:a16="http://schemas.microsoft.com/office/drawing/2014/main" id="{EDB8E751-E6C2-4818-A1A7-4123639327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8" y="1226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367" name="Rectangle 31">
                <a:extLst>
                  <a:ext uri="{FF2B5EF4-FFF2-40B4-BE49-F238E27FC236}">
                    <a16:creationId xmlns:a16="http://schemas.microsoft.com/office/drawing/2014/main" id="{72CE857B-A19A-441A-BF36-913574F7CC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7" y="1226"/>
                <a:ext cx="1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368" name="Rectangle 32">
                <a:extLst>
                  <a:ext uri="{FF2B5EF4-FFF2-40B4-BE49-F238E27FC236}">
                    <a16:creationId xmlns:a16="http://schemas.microsoft.com/office/drawing/2014/main" id="{6072DC4B-8FCA-4900-9D63-D0C4E2DD8C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9" y="1226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369" name="Rectangle 33">
                <a:extLst>
                  <a:ext uri="{FF2B5EF4-FFF2-40B4-BE49-F238E27FC236}">
                    <a16:creationId xmlns:a16="http://schemas.microsoft.com/office/drawing/2014/main" id="{40106121-033D-4958-9F0E-454E3784C3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0" y="1226"/>
                <a:ext cx="21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c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370" name="Rectangle 34">
                <a:extLst>
                  <a:ext uri="{FF2B5EF4-FFF2-40B4-BE49-F238E27FC236}">
                    <a16:creationId xmlns:a16="http://schemas.microsoft.com/office/drawing/2014/main" id="{F8CE8E76-804D-4200-9034-68B23BED6C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37" y="1226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371" name="Rectangle 35">
                <a:extLst>
                  <a:ext uri="{FF2B5EF4-FFF2-40B4-BE49-F238E27FC236}">
                    <a16:creationId xmlns:a16="http://schemas.microsoft.com/office/drawing/2014/main" id="{A354EEED-A4B9-4EFE-B817-9D6EBE0307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7" y="1226"/>
                <a:ext cx="9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372" name="Rectangle 36">
                <a:extLst>
                  <a:ext uri="{FF2B5EF4-FFF2-40B4-BE49-F238E27FC236}">
                    <a16:creationId xmlns:a16="http://schemas.microsoft.com/office/drawing/2014/main" id="{1220DCCA-04DD-4666-A815-0A50B81F32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7" y="1226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o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373" name="Rectangle 37">
                <a:extLst>
                  <a:ext uri="{FF2B5EF4-FFF2-40B4-BE49-F238E27FC236}">
                    <a16:creationId xmlns:a16="http://schemas.microsoft.com/office/drawing/2014/main" id="{822CB9D4-B25D-4825-B1CD-49F96AB752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6" y="1226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374" name="Rectangle 38">
                <a:extLst>
                  <a:ext uri="{FF2B5EF4-FFF2-40B4-BE49-F238E27FC236}">
                    <a16:creationId xmlns:a16="http://schemas.microsoft.com/office/drawing/2014/main" id="{3AB1C998-1907-4549-9092-F24DA38F1B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5" y="1226"/>
                <a:ext cx="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375" name="Rectangle 39">
                <a:extLst>
                  <a:ext uri="{FF2B5EF4-FFF2-40B4-BE49-F238E27FC236}">
                    <a16:creationId xmlns:a16="http://schemas.microsoft.com/office/drawing/2014/main" id="{99B790C8-4959-4336-A443-80E7D86031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3" y="1270"/>
                <a:ext cx="35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376" name="Rectangle 40">
                <a:extLst>
                  <a:ext uri="{FF2B5EF4-FFF2-40B4-BE49-F238E27FC236}">
                    <a16:creationId xmlns:a16="http://schemas.microsoft.com/office/drawing/2014/main" id="{F345C9F1-EAB1-4413-A827-2C04848EB0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4" y="1270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377" name="Rectangle 41">
                <a:extLst>
                  <a:ext uri="{FF2B5EF4-FFF2-40B4-BE49-F238E27FC236}">
                    <a16:creationId xmlns:a16="http://schemas.microsoft.com/office/drawing/2014/main" id="{687673A7-D405-47CA-B734-DF729791A8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3" y="1270"/>
                <a:ext cx="35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378" name="Rectangle 42">
                <a:extLst>
                  <a:ext uri="{FF2B5EF4-FFF2-40B4-BE49-F238E27FC236}">
                    <a16:creationId xmlns:a16="http://schemas.microsoft.com/office/drawing/2014/main" id="{69108055-AA67-42F8-B2C2-8F72C9239C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33" y="1270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o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379" name="Rectangle 43">
                <a:extLst>
                  <a:ext uri="{FF2B5EF4-FFF2-40B4-BE49-F238E27FC236}">
                    <a16:creationId xmlns:a16="http://schemas.microsoft.com/office/drawing/2014/main" id="{B8E20847-795B-4129-8328-8F671E65BC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3" y="1270"/>
                <a:ext cx="1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380" name="Rectangle 44">
                <a:extLst>
                  <a:ext uri="{FF2B5EF4-FFF2-40B4-BE49-F238E27FC236}">
                    <a16:creationId xmlns:a16="http://schemas.microsoft.com/office/drawing/2014/main" id="{9CAFBA07-FEBA-4B85-BFFE-3232BDF166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66" y="1270"/>
                <a:ext cx="21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y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381" name="Rectangle 45">
                <a:extLst>
                  <a:ext uri="{FF2B5EF4-FFF2-40B4-BE49-F238E27FC236}">
                    <a16:creationId xmlns:a16="http://schemas.microsoft.com/office/drawing/2014/main" id="{EB84363D-7B40-4218-B764-BC62A72173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30" y="1110"/>
                <a:ext cx="28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382" name="Rectangle 46">
                <a:extLst>
                  <a:ext uri="{FF2B5EF4-FFF2-40B4-BE49-F238E27FC236}">
                    <a16:creationId xmlns:a16="http://schemas.microsoft.com/office/drawing/2014/main" id="{CF38F105-1E3B-428D-BA1D-604EF23617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5" y="1110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383" name="Rectangle 47">
                <a:extLst>
                  <a:ext uri="{FF2B5EF4-FFF2-40B4-BE49-F238E27FC236}">
                    <a16:creationId xmlns:a16="http://schemas.microsoft.com/office/drawing/2014/main" id="{F4CAE030-7AC8-4FBD-AD51-40E7D0B99E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4" y="1110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384" name="Rectangle 48">
                <a:extLst>
                  <a:ext uri="{FF2B5EF4-FFF2-40B4-BE49-F238E27FC236}">
                    <a16:creationId xmlns:a16="http://schemas.microsoft.com/office/drawing/2014/main" id="{CA026578-2356-4BFD-8070-C182F8D53E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5" y="1110"/>
                <a:ext cx="1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385" name="Rectangle 49">
                <a:extLst>
                  <a:ext uri="{FF2B5EF4-FFF2-40B4-BE49-F238E27FC236}">
                    <a16:creationId xmlns:a16="http://schemas.microsoft.com/office/drawing/2014/main" id="{64B9B18D-544E-4DBC-9147-DF42540887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7" y="1110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386" name="Rectangle 50">
                <a:extLst>
                  <a:ext uri="{FF2B5EF4-FFF2-40B4-BE49-F238E27FC236}">
                    <a16:creationId xmlns:a16="http://schemas.microsoft.com/office/drawing/2014/main" id="{52339E87-2F2E-42F3-9993-853747514E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6" y="1110"/>
                <a:ext cx="21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387" name="Rectangle 51">
                <a:extLst>
                  <a:ext uri="{FF2B5EF4-FFF2-40B4-BE49-F238E27FC236}">
                    <a16:creationId xmlns:a16="http://schemas.microsoft.com/office/drawing/2014/main" id="{956A1FFD-9A58-447D-9032-42984C1637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5" y="1110"/>
                <a:ext cx="21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388" name="Freeform 52">
                <a:extLst>
                  <a:ext uri="{FF2B5EF4-FFF2-40B4-BE49-F238E27FC236}">
                    <a16:creationId xmlns:a16="http://schemas.microsoft.com/office/drawing/2014/main" id="{C25669F3-CFE7-41ED-97FC-35D4BF4A89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8" y="1172"/>
                <a:ext cx="203" cy="425"/>
              </a:xfrm>
              <a:custGeom>
                <a:avLst/>
                <a:gdLst>
                  <a:gd name="T0" fmla="*/ 203 w 203"/>
                  <a:gd name="T1" fmla="*/ 0 h 425"/>
                  <a:gd name="T2" fmla="*/ 0 w 203"/>
                  <a:gd name="T3" fmla="*/ 2 h 425"/>
                  <a:gd name="T4" fmla="*/ 0 w 203"/>
                  <a:gd name="T5" fmla="*/ 425 h 425"/>
                  <a:gd name="T6" fmla="*/ 203 w 203"/>
                  <a:gd name="T7" fmla="*/ 425 h 425"/>
                  <a:gd name="T8" fmla="*/ 203 w 203"/>
                  <a:gd name="T9" fmla="*/ 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3" h="425">
                    <a:moveTo>
                      <a:pt x="203" y="0"/>
                    </a:moveTo>
                    <a:lnTo>
                      <a:pt x="0" y="2"/>
                    </a:lnTo>
                    <a:lnTo>
                      <a:pt x="0" y="425"/>
                    </a:lnTo>
                    <a:lnTo>
                      <a:pt x="203" y="425"/>
                    </a:lnTo>
                    <a:lnTo>
                      <a:pt x="20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389" name="Freeform 53">
                <a:extLst>
                  <a:ext uri="{FF2B5EF4-FFF2-40B4-BE49-F238E27FC236}">
                    <a16:creationId xmlns:a16="http://schemas.microsoft.com/office/drawing/2014/main" id="{87571F61-B71F-46DD-BA96-AB107724EB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8" y="1172"/>
                <a:ext cx="203" cy="425"/>
              </a:xfrm>
              <a:custGeom>
                <a:avLst/>
                <a:gdLst>
                  <a:gd name="T0" fmla="*/ 203 w 203"/>
                  <a:gd name="T1" fmla="*/ 0 h 425"/>
                  <a:gd name="T2" fmla="*/ 0 w 203"/>
                  <a:gd name="T3" fmla="*/ 2 h 425"/>
                  <a:gd name="T4" fmla="*/ 0 w 203"/>
                  <a:gd name="T5" fmla="*/ 425 h 425"/>
                  <a:gd name="T6" fmla="*/ 203 w 203"/>
                  <a:gd name="T7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3" h="425">
                    <a:moveTo>
                      <a:pt x="203" y="0"/>
                    </a:moveTo>
                    <a:lnTo>
                      <a:pt x="0" y="2"/>
                    </a:lnTo>
                    <a:lnTo>
                      <a:pt x="0" y="425"/>
                    </a:lnTo>
                    <a:lnTo>
                      <a:pt x="203" y="425"/>
                    </a:lnTo>
                  </a:path>
                </a:pathLst>
              </a:custGeom>
              <a:noFill/>
              <a:ln w="635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390" name="Rectangle 54">
                <a:extLst>
                  <a:ext uri="{FF2B5EF4-FFF2-40B4-BE49-F238E27FC236}">
                    <a16:creationId xmlns:a16="http://schemas.microsoft.com/office/drawing/2014/main" id="{1078E07C-1DAA-44B8-8772-897F84381A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1" y="1174"/>
                <a:ext cx="202" cy="423"/>
              </a:xfrm>
              <a:prstGeom prst="rect">
                <a:avLst/>
              </a:prstGeom>
              <a:solidFill>
                <a:srgbClr val="FBE2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391" name="Rectangle 55">
                <a:extLst>
                  <a:ext uri="{FF2B5EF4-FFF2-40B4-BE49-F238E27FC236}">
                    <a16:creationId xmlns:a16="http://schemas.microsoft.com/office/drawing/2014/main" id="{801DBFB7-9F4D-4756-8EA5-ACC8ADCDE2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1" y="1174"/>
                <a:ext cx="202" cy="423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392" name="Freeform 56">
                <a:extLst>
                  <a:ext uri="{FF2B5EF4-FFF2-40B4-BE49-F238E27FC236}">
                    <a16:creationId xmlns:a16="http://schemas.microsoft.com/office/drawing/2014/main" id="{E79233AB-D76D-4EB6-A711-DA6AACE217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2" y="1099"/>
                <a:ext cx="19" cy="19"/>
              </a:xfrm>
              <a:custGeom>
                <a:avLst/>
                <a:gdLst>
                  <a:gd name="T0" fmla="*/ 0 w 19"/>
                  <a:gd name="T1" fmla="*/ 0 h 19"/>
                  <a:gd name="T2" fmla="*/ 0 w 19"/>
                  <a:gd name="T3" fmla="*/ 19 h 19"/>
                  <a:gd name="T4" fmla="*/ 19 w 19"/>
                  <a:gd name="T5" fmla="*/ 10 h 19"/>
                  <a:gd name="T6" fmla="*/ 0 w 19"/>
                  <a:gd name="T7" fmla="*/ 0 h 19"/>
                  <a:gd name="T8" fmla="*/ 0 w 19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9">
                    <a:moveTo>
                      <a:pt x="0" y="0"/>
                    </a:moveTo>
                    <a:lnTo>
                      <a:pt x="0" y="19"/>
                    </a:lnTo>
                    <a:lnTo>
                      <a:pt x="19" y="1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393" name="Freeform 57">
                <a:extLst>
                  <a:ext uri="{FF2B5EF4-FFF2-40B4-BE49-F238E27FC236}">
                    <a16:creationId xmlns:a16="http://schemas.microsoft.com/office/drawing/2014/main" id="{6F5D67D5-DD5A-4ADE-B91D-7899DE18E6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2" y="1424"/>
                <a:ext cx="19" cy="17"/>
              </a:xfrm>
              <a:custGeom>
                <a:avLst/>
                <a:gdLst>
                  <a:gd name="T0" fmla="*/ 0 w 19"/>
                  <a:gd name="T1" fmla="*/ 0 h 17"/>
                  <a:gd name="T2" fmla="*/ 0 w 19"/>
                  <a:gd name="T3" fmla="*/ 17 h 17"/>
                  <a:gd name="T4" fmla="*/ 19 w 19"/>
                  <a:gd name="T5" fmla="*/ 9 h 17"/>
                  <a:gd name="T6" fmla="*/ 0 w 19"/>
                  <a:gd name="T7" fmla="*/ 0 h 17"/>
                  <a:gd name="T8" fmla="*/ 0 w 19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7">
                    <a:moveTo>
                      <a:pt x="0" y="0"/>
                    </a:moveTo>
                    <a:lnTo>
                      <a:pt x="0" y="17"/>
                    </a:lnTo>
                    <a:lnTo>
                      <a:pt x="19" y="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394" name="Freeform 58">
                <a:extLst>
                  <a:ext uri="{FF2B5EF4-FFF2-40B4-BE49-F238E27FC236}">
                    <a16:creationId xmlns:a16="http://schemas.microsoft.com/office/drawing/2014/main" id="{F7405EFB-52EE-4910-9203-989F3D6E9E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1" y="644"/>
                <a:ext cx="182" cy="492"/>
              </a:xfrm>
              <a:custGeom>
                <a:avLst/>
                <a:gdLst>
                  <a:gd name="T0" fmla="*/ 182 w 182"/>
                  <a:gd name="T1" fmla="*/ 0 h 492"/>
                  <a:gd name="T2" fmla="*/ 0 w 182"/>
                  <a:gd name="T3" fmla="*/ 0 h 492"/>
                  <a:gd name="T4" fmla="*/ 0 w 182"/>
                  <a:gd name="T5" fmla="*/ 492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2" h="492">
                    <a:moveTo>
                      <a:pt x="182" y="0"/>
                    </a:moveTo>
                    <a:lnTo>
                      <a:pt x="0" y="0"/>
                    </a:lnTo>
                    <a:lnTo>
                      <a:pt x="0" y="492"/>
                    </a:lnTo>
                  </a:path>
                </a:pathLst>
              </a:custGeom>
              <a:noFill/>
              <a:ln w="1270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395" name="Line 59">
                <a:extLst>
                  <a:ext uri="{FF2B5EF4-FFF2-40B4-BE49-F238E27FC236}">
                    <a16:creationId xmlns:a16="http://schemas.microsoft.com/office/drawing/2014/main" id="{A22DCD6B-1859-4896-BC08-044EA1FA37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78" y="859"/>
                <a:ext cx="65" cy="2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396" name="Freeform 60">
                <a:extLst>
                  <a:ext uri="{FF2B5EF4-FFF2-40B4-BE49-F238E27FC236}">
                    <a16:creationId xmlns:a16="http://schemas.microsoft.com/office/drawing/2014/main" id="{0ABBA4A5-14FC-4951-9D39-F2538C49B6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9" y="571"/>
                <a:ext cx="117" cy="363"/>
              </a:xfrm>
              <a:custGeom>
                <a:avLst/>
                <a:gdLst>
                  <a:gd name="T0" fmla="*/ 0 w 117"/>
                  <a:gd name="T1" fmla="*/ 0 h 363"/>
                  <a:gd name="T2" fmla="*/ 0 w 117"/>
                  <a:gd name="T3" fmla="*/ 146 h 363"/>
                  <a:gd name="T4" fmla="*/ 38 w 117"/>
                  <a:gd name="T5" fmla="*/ 181 h 363"/>
                  <a:gd name="T6" fmla="*/ 0 w 117"/>
                  <a:gd name="T7" fmla="*/ 217 h 363"/>
                  <a:gd name="T8" fmla="*/ 0 w 117"/>
                  <a:gd name="T9" fmla="*/ 363 h 363"/>
                  <a:gd name="T10" fmla="*/ 117 w 117"/>
                  <a:gd name="T11" fmla="*/ 252 h 363"/>
                  <a:gd name="T12" fmla="*/ 117 w 117"/>
                  <a:gd name="T13" fmla="*/ 112 h 363"/>
                  <a:gd name="T14" fmla="*/ 0 w 117"/>
                  <a:gd name="T15" fmla="*/ 0 h 363"/>
                  <a:gd name="T16" fmla="*/ 0 w 117"/>
                  <a:gd name="T17" fmla="*/ 0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7" h="363">
                    <a:moveTo>
                      <a:pt x="0" y="0"/>
                    </a:moveTo>
                    <a:lnTo>
                      <a:pt x="0" y="146"/>
                    </a:lnTo>
                    <a:lnTo>
                      <a:pt x="38" y="181"/>
                    </a:lnTo>
                    <a:lnTo>
                      <a:pt x="0" y="217"/>
                    </a:lnTo>
                    <a:lnTo>
                      <a:pt x="0" y="363"/>
                    </a:lnTo>
                    <a:lnTo>
                      <a:pt x="117" y="252"/>
                    </a:lnTo>
                    <a:lnTo>
                      <a:pt x="117" y="1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397" name="Freeform 61">
                <a:extLst>
                  <a:ext uri="{FF2B5EF4-FFF2-40B4-BE49-F238E27FC236}">
                    <a16:creationId xmlns:a16="http://schemas.microsoft.com/office/drawing/2014/main" id="{A09099BD-25E4-4ECB-9713-0AF91DC334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9" y="571"/>
                <a:ext cx="117" cy="363"/>
              </a:xfrm>
              <a:custGeom>
                <a:avLst/>
                <a:gdLst>
                  <a:gd name="T0" fmla="*/ 0 w 117"/>
                  <a:gd name="T1" fmla="*/ 0 h 363"/>
                  <a:gd name="T2" fmla="*/ 0 w 117"/>
                  <a:gd name="T3" fmla="*/ 146 h 363"/>
                  <a:gd name="T4" fmla="*/ 38 w 117"/>
                  <a:gd name="T5" fmla="*/ 181 h 363"/>
                  <a:gd name="T6" fmla="*/ 0 w 117"/>
                  <a:gd name="T7" fmla="*/ 217 h 363"/>
                  <a:gd name="T8" fmla="*/ 0 w 117"/>
                  <a:gd name="T9" fmla="*/ 363 h 363"/>
                  <a:gd name="T10" fmla="*/ 117 w 117"/>
                  <a:gd name="T11" fmla="*/ 252 h 363"/>
                  <a:gd name="T12" fmla="*/ 117 w 117"/>
                  <a:gd name="T13" fmla="*/ 112 h 363"/>
                  <a:gd name="T14" fmla="*/ 0 w 117"/>
                  <a:gd name="T15" fmla="*/ 0 h 363"/>
                  <a:gd name="T16" fmla="*/ 0 w 117"/>
                  <a:gd name="T17" fmla="*/ 0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7" h="363">
                    <a:moveTo>
                      <a:pt x="0" y="0"/>
                    </a:moveTo>
                    <a:lnTo>
                      <a:pt x="0" y="146"/>
                    </a:lnTo>
                    <a:lnTo>
                      <a:pt x="38" y="181"/>
                    </a:lnTo>
                    <a:lnTo>
                      <a:pt x="0" y="217"/>
                    </a:lnTo>
                    <a:lnTo>
                      <a:pt x="0" y="363"/>
                    </a:lnTo>
                    <a:lnTo>
                      <a:pt x="117" y="252"/>
                    </a:lnTo>
                    <a:lnTo>
                      <a:pt x="117" y="11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398" name="Freeform 62">
                <a:extLst>
                  <a:ext uri="{FF2B5EF4-FFF2-40B4-BE49-F238E27FC236}">
                    <a16:creationId xmlns:a16="http://schemas.microsoft.com/office/drawing/2014/main" id="{FFF3C4C4-9B79-43A5-804F-CCAC51D21D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2" y="1289"/>
                <a:ext cx="19" cy="18"/>
              </a:xfrm>
              <a:custGeom>
                <a:avLst/>
                <a:gdLst>
                  <a:gd name="T0" fmla="*/ 0 w 19"/>
                  <a:gd name="T1" fmla="*/ 0 h 18"/>
                  <a:gd name="T2" fmla="*/ 0 w 19"/>
                  <a:gd name="T3" fmla="*/ 18 h 18"/>
                  <a:gd name="T4" fmla="*/ 19 w 19"/>
                  <a:gd name="T5" fmla="*/ 10 h 18"/>
                  <a:gd name="T6" fmla="*/ 0 w 19"/>
                  <a:gd name="T7" fmla="*/ 0 h 18"/>
                  <a:gd name="T8" fmla="*/ 0 w 19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8">
                    <a:moveTo>
                      <a:pt x="0" y="0"/>
                    </a:moveTo>
                    <a:lnTo>
                      <a:pt x="0" y="18"/>
                    </a:lnTo>
                    <a:lnTo>
                      <a:pt x="19" y="1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399" name="Freeform 63">
                <a:extLst>
                  <a:ext uri="{FF2B5EF4-FFF2-40B4-BE49-F238E27FC236}">
                    <a16:creationId xmlns:a16="http://schemas.microsoft.com/office/drawing/2014/main" id="{2D8B70D8-FBE4-4764-8F3B-02C29B172A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2" y="1451"/>
                <a:ext cx="19" cy="17"/>
              </a:xfrm>
              <a:custGeom>
                <a:avLst/>
                <a:gdLst>
                  <a:gd name="T0" fmla="*/ 0 w 19"/>
                  <a:gd name="T1" fmla="*/ 0 h 17"/>
                  <a:gd name="T2" fmla="*/ 0 w 19"/>
                  <a:gd name="T3" fmla="*/ 17 h 17"/>
                  <a:gd name="T4" fmla="*/ 19 w 19"/>
                  <a:gd name="T5" fmla="*/ 9 h 17"/>
                  <a:gd name="T6" fmla="*/ 0 w 19"/>
                  <a:gd name="T7" fmla="*/ 0 h 17"/>
                  <a:gd name="T8" fmla="*/ 0 w 19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7">
                    <a:moveTo>
                      <a:pt x="0" y="0"/>
                    </a:moveTo>
                    <a:lnTo>
                      <a:pt x="0" y="17"/>
                    </a:lnTo>
                    <a:lnTo>
                      <a:pt x="19" y="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00" name="Freeform 64">
                <a:extLst>
                  <a:ext uri="{FF2B5EF4-FFF2-40B4-BE49-F238E27FC236}">
                    <a16:creationId xmlns:a16="http://schemas.microsoft.com/office/drawing/2014/main" id="{02418A49-90E6-4BE7-A2BA-214CF06D37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3" y="1370"/>
                <a:ext cx="19" cy="17"/>
              </a:xfrm>
              <a:custGeom>
                <a:avLst/>
                <a:gdLst>
                  <a:gd name="T0" fmla="*/ 0 w 19"/>
                  <a:gd name="T1" fmla="*/ 0 h 17"/>
                  <a:gd name="T2" fmla="*/ 2 w 19"/>
                  <a:gd name="T3" fmla="*/ 17 h 17"/>
                  <a:gd name="T4" fmla="*/ 19 w 19"/>
                  <a:gd name="T5" fmla="*/ 10 h 17"/>
                  <a:gd name="T6" fmla="*/ 2 w 19"/>
                  <a:gd name="T7" fmla="*/ 0 h 17"/>
                  <a:gd name="T8" fmla="*/ 2 w 19"/>
                  <a:gd name="T9" fmla="*/ 0 h 17"/>
                  <a:gd name="T10" fmla="*/ 0 w 19"/>
                  <a:gd name="T1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7">
                    <a:moveTo>
                      <a:pt x="0" y="0"/>
                    </a:moveTo>
                    <a:lnTo>
                      <a:pt x="2" y="17"/>
                    </a:lnTo>
                    <a:lnTo>
                      <a:pt x="19" y="1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01" name="Freeform 65">
                <a:extLst>
                  <a:ext uri="{FF2B5EF4-FFF2-40B4-BE49-F238E27FC236}">
                    <a16:creationId xmlns:a16="http://schemas.microsoft.com/office/drawing/2014/main" id="{7E510544-380B-4F9C-A1A8-02A2B8F4DC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3" y="1153"/>
                <a:ext cx="19" cy="19"/>
              </a:xfrm>
              <a:custGeom>
                <a:avLst/>
                <a:gdLst>
                  <a:gd name="T0" fmla="*/ 0 w 19"/>
                  <a:gd name="T1" fmla="*/ 0 h 19"/>
                  <a:gd name="T2" fmla="*/ 2 w 19"/>
                  <a:gd name="T3" fmla="*/ 19 h 19"/>
                  <a:gd name="T4" fmla="*/ 19 w 19"/>
                  <a:gd name="T5" fmla="*/ 10 h 19"/>
                  <a:gd name="T6" fmla="*/ 2 w 19"/>
                  <a:gd name="T7" fmla="*/ 2 h 19"/>
                  <a:gd name="T8" fmla="*/ 2 w 19"/>
                  <a:gd name="T9" fmla="*/ 2 h 19"/>
                  <a:gd name="T10" fmla="*/ 0 w 19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9">
                    <a:moveTo>
                      <a:pt x="0" y="0"/>
                    </a:moveTo>
                    <a:lnTo>
                      <a:pt x="2" y="19"/>
                    </a:lnTo>
                    <a:lnTo>
                      <a:pt x="19" y="1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02" name="Freeform 66">
                <a:extLst>
                  <a:ext uri="{FF2B5EF4-FFF2-40B4-BE49-F238E27FC236}">
                    <a16:creationId xmlns:a16="http://schemas.microsoft.com/office/drawing/2014/main" id="{25EA201C-DE94-4A2F-86D2-23244A9BF8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0" y="1309"/>
                <a:ext cx="17" cy="17"/>
              </a:xfrm>
              <a:custGeom>
                <a:avLst/>
                <a:gdLst>
                  <a:gd name="T0" fmla="*/ 0 w 17"/>
                  <a:gd name="T1" fmla="*/ 0 h 17"/>
                  <a:gd name="T2" fmla="*/ 0 w 17"/>
                  <a:gd name="T3" fmla="*/ 17 h 17"/>
                  <a:gd name="T4" fmla="*/ 17 w 17"/>
                  <a:gd name="T5" fmla="*/ 9 h 17"/>
                  <a:gd name="T6" fmla="*/ 0 w 17"/>
                  <a:gd name="T7" fmla="*/ 0 h 17"/>
                  <a:gd name="T8" fmla="*/ 0 w 17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0" y="0"/>
                    </a:moveTo>
                    <a:lnTo>
                      <a:pt x="0" y="17"/>
                    </a:lnTo>
                    <a:lnTo>
                      <a:pt x="17" y="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03" name="Freeform 67">
                <a:extLst>
                  <a:ext uri="{FF2B5EF4-FFF2-40B4-BE49-F238E27FC236}">
                    <a16:creationId xmlns:a16="http://schemas.microsoft.com/office/drawing/2014/main" id="{129D8ED3-483A-410C-BCDB-5D00F75A2E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0" y="1470"/>
                <a:ext cx="17" cy="17"/>
              </a:xfrm>
              <a:custGeom>
                <a:avLst/>
                <a:gdLst>
                  <a:gd name="T0" fmla="*/ 0 w 17"/>
                  <a:gd name="T1" fmla="*/ 0 h 17"/>
                  <a:gd name="T2" fmla="*/ 0 w 17"/>
                  <a:gd name="T3" fmla="*/ 17 h 17"/>
                  <a:gd name="T4" fmla="*/ 17 w 17"/>
                  <a:gd name="T5" fmla="*/ 10 h 17"/>
                  <a:gd name="T6" fmla="*/ 0 w 17"/>
                  <a:gd name="T7" fmla="*/ 0 h 17"/>
                  <a:gd name="T8" fmla="*/ 0 w 17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0" y="0"/>
                    </a:moveTo>
                    <a:lnTo>
                      <a:pt x="0" y="17"/>
                    </a:lnTo>
                    <a:lnTo>
                      <a:pt x="17" y="1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04" name="Freeform 68">
                <a:extLst>
                  <a:ext uri="{FF2B5EF4-FFF2-40B4-BE49-F238E27FC236}">
                    <a16:creationId xmlns:a16="http://schemas.microsoft.com/office/drawing/2014/main" id="{500E77C4-413A-47A9-9598-9A2BEF3400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7" y="1510"/>
                <a:ext cx="19" cy="19"/>
              </a:xfrm>
              <a:custGeom>
                <a:avLst/>
                <a:gdLst>
                  <a:gd name="T0" fmla="*/ 0 w 19"/>
                  <a:gd name="T1" fmla="*/ 0 h 19"/>
                  <a:gd name="T2" fmla="*/ 2 w 19"/>
                  <a:gd name="T3" fmla="*/ 19 h 19"/>
                  <a:gd name="T4" fmla="*/ 19 w 19"/>
                  <a:gd name="T5" fmla="*/ 10 h 19"/>
                  <a:gd name="T6" fmla="*/ 2 w 19"/>
                  <a:gd name="T7" fmla="*/ 0 h 19"/>
                  <a:gd name="T8" fmla="*/ 2 w 19"/>
                  <a:gd name="T9" fmla="*/ 0 h 19"/>
                  <a:gd name="T10" fmla="*/ 0 w 19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9">
                    <a:moveTo>
                      <a:pt x="0" y="0"/>
                    </a:moveTo>
                    <a:lnTo>
                      <a:pt x="2" y="19"/>
                    </a:lnTo>
                    <a:lnTo>
                      <a:pt x="19" y="1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05" name="Freeform 69">
                <a:extLst>
                  <a:ext uri="{FF2B5EF4-FFF2-40B4-BE49-F238E27FC236}">
                    <a16:creationId xmlns:a16="http://schemas.microsoft.com/office/drawing/2014/main" id="{7A81B380-5FD1-484D-8508-38C38780CC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7" y="634"/>
                <a:ext cx="20" cy="20"/>
              </a:xfrm>
              <a:custGeom>
                <a:avLst/>
                <a:gdLst>
                  <a:gd name="T0" fmla="*/ 0 w 20"/>
                  <a:gd name="T1" fmla="*/ 0 h 20"/>
                  <a:gd name="T2" fmla="*/ 0 w 20"/>
                  <a:gd name="T3" fmla="*/ 20 h 20"/>
                  <a:gd name="T4" fmla="*/ 20 w 20"/>
                  <a:gd name="T5" fmla="*/ 10 h 20"/>
                  <a:gd name="T6" fmla="*/ 0 w 20"/>
                  <a:gd name="T7" fmla="*/ 0 h 20"/>
                  <a:gd name="T8" fmla="*/ 0 w 20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0">
                    <a:moveTo>
                      <a:pt x="0" y="0"/>
                    </a:moveTo>
                    <a:lnTo>
                      <a:pt x="0" y="20"/>
                    </a:lnTo>
                    <a:lnTo>
                      <a:pt x="20" y="1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06" name="Freeform 70">
                <a:extLst>
                  <a:ext uri="{FF2B5EF4-FFF2-40B4-BE49-F238E27FC236}">
                    <a16:creationId xmlns:a16="http://schemas.microsoft.com/office/drawing/2014/main" id="{07BE05C9-7DF0-4FFA-B405-DC24EF4E10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7" y="852"/>
                <a:ext cx="20" cy="17"/>
              </a:xfrm>
              <a:custGeom>
                <a:avLst/>
                <a:gdLst>
                  <a:gd name="T0" fmla="*/ 0 w 20"/>
                  <a:gd name="T1" fmla="*/ 0 h 17"/>
                  <a:gd name="T2" fmla="*/ 0 w 20"/>
                  <a:gd name="T3" fmla="*/ 17 h 17"/>
                  <a:gd name="T4" fmla="*/ 20 w 20"/>
                  <a:gd name="T5" fmla="*/ 9 h 17"/>
                  <a:gd name="T6" fmla="*/ 0 w 20"/>
                  <a:gd name="T7" fmla="*/ 0 h 17"/>
                  <a:gd name="T8" fmla="*/ 0 w 20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7">
                    <a:moveTo>
                      <a:pt x="0" y="0"/>
                    </a:moveTo>
                    <a:lnTo>
                      <a:pt x="0" y="17"/>
                    </a:lnTo>
                    <a:lnTo>
                      <a:pt x="20" y="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07" name="Rectangle 71">
                <a:extLst>
                  <a:ext uri="{FF2B5EF4-FFF2-40B4-BE49-F238E27FC236}">
                    <a16:creationId xmlns:a16="http://schemas.microsoft.com/office/drawing/2014/main" id="{F045AD6E-7CEF-4815-899E-B909F8F49A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1" y="838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4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08" name="Line 72">
                <a:extLst>
                  <a:ext uri="{FF2B5EF4-FFF2-40B4-BE49-F238E27FC236}">
                    <a16:creationId xmlns:a16="http://schemas.microsoft.com/office/drawing/2014/main" id="{F70D1316-B069-4AA8-BD04-532B002218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59" y="752"/>
                <a:ext cx="173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09" name="Freeform 73">
                <a:extLst>
                  <a:ext uri="{FF2B5EF4-FFF2-40B4-BE49-F238E27FC236}">
                    <a16:creationId xmlns:a16="http://schemas.microsoft.com/office/drawing/2014/main" id="{3A698286-20DB-40E9-A240-97B14B7A44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9" y="679"/>
                <a:ext cx="225" cy="363"/>
              </a:xfrm>
              <a:custGeom>
                <a:avLst/>
                <a:gdLst>
                  <a:gd name="T0" fmla="*/ 0 w 225"/>
                  <a:gd name="T1" fmla="*/ 0 h 363"/>
                  <a:gd name="T2" fmla="*/ 0 w 225"/>
                  <a:gd name="T3" fmla="*/ 146 h 363"/>
                  <a:gd name="T4" fmla="*/ 38 w 225"/>
                  <a:gd name="T5" fmla="*/ 182 h 363"/>
                  <a:gd name="T6" fmla="*/ 0 w 225"/>
                  <a:gd name="T7" fmla="*/ 217 h 363"/>
                  <a:gd name="T8" fmla="*/ 0 w 225"/>
                  <a:gd name="T9" fmla="*/ 363 h 363"/>
                  <a:gd name="T10" fmla="*/ 225 w 225"/>
                  <a:gd name="T11" fmla="*/ 251 h 363"/>
                  <a:gd name="T12" fmla="*/ 225 w 225"/>
                  <a:gd name="T13" fmla="*/ 111 h 363"/>
                  <a:gd name="T14" fmla="*/ 0 w 225"/>
                  <a:gd name="T15" fmla="*/ 0 h 363"/>
                  <a:gd name="T16" fmla="*/ 0 w 225"/>
                  <a:gd name="T17" fmla="*/ 0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5" h="363">
                    <a:moveTo>
                      <a:pt x="0" y="0"/>
                    </a:moveTo>
                    <a:lnTo>
                      <a:pt x="0" y="146"/>
                    </a:lnTo>
                    <a:lnTo>
                      <a:pt x="38" y="182"/>
                    </a:lnTo>
                    <a:lnTo>
                      <a:pt x="0" y="217"/>
                    </a:lnTo>
                    <a:lnTo>
                      <a:pt x="0" y="363"/>
                    </a:lnTo>
                    <a:lnTo>
                      <a:pt x="225" y="251"/>
                    </a:lnTo>
                    <a:lnTo>
                      <a:pt x="225" y="11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10" name="Freeform 74">
                <a:extLst>
                  <a:ext uri="{FF2B5EF4-FFF2-40B4-BE49-F238E27FC236}">
                    <a16:creationId xmlns:a16="http://schemas.microsoft.com/office/drawing/2014/main" id="{34F3D649-B231-488B-AE65-6E5B399562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9" y="679"/>
                <a:ext cx="225" cy="363"/>
              </a:xfrm>
              <a:custGeom>
                <a:avLst/>
                <a:gdLst>
                  <a:gd name="T0" fmla="*/ 0 w 225"/>
                  <a:gd name="T1" fmla="*/ 0 h 363"/>
                  <a:gd name="T2" fmla="*/ 0 w 225"/>
                  <a:gd name="T3" fmla="*/ 146 h 363"/>
                  <a:gd name="T4" fmla="*/ 38 w 225"/>
                  <a:gd name="T5" fmla="*/ 182 h 363"/>
                  <a:gd name="T6" fmla="*/ 0 w 225"/>
                  <a:gd name="T7" fmla="*/ 217 h 363"/>
                  <a:gd name="T8" fmla="*/ 0 w 225"/>
                  <a:gd name="T9" fmla="*/ 363 h 363"/>
                  <a:gd name="T10" fmla="*/ 225 w 225"/>
                  <a:gd name="T11" fmla="*/ 251 h 363"/>
                  <a:gd name="T12" fmla="*/ 225 w 225"/>
                  <a:gd name="T13" fmla="*/ 111 h 363"/>
                  <a:gd name="T14" fmla="*/ 0 w 225"/>
                  <a:gd name="T15" fmla="*/ 0 h 363"/>
                  <a:gd name="T16" fmla="*/ 0 w 225"/>
                  <a:gd name="T17" fmla="*/ 0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5" h="363">
                    <a:moveTo>
                      <a:pt x="0" y="0"/>
                    </a:moveTo>
                    <a:lnTo>
                      <a:pt x="0" y="146"/>
                    </a:lnTo>
                    <a:lnTo>
                      <a:pt x="38" y="182"/>
                    </a:lnTo>
                    <a:lnTo>
                      <a:pt x="0" y="217"/>
                    </a:lnTo>
                    <a:lnTo>
                      <a:pt x="0" y="363"/>
                    </a:lnTo>
                    <a:lnTo>
                      <a:pt x="225" y="251"/>
                    </a:lnTo>
                    <a:lnTo>
                      <a:pt x="225" y="111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11" name="Line 75">
                <a:extLst>
                  <a:ext uri="{FF2B5EF4-FFF2-40B4-BE49-F238E27FC236}">
                    <a16:creationId xmlns:a16="http://schemas.microsoft.com/office/drawing/2014/main" id="{964C344D-4CAB-49D2-9143-FFF874A4C9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74" y="859"/>
                <a:ext cx="215" cy="2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12" name="Freeform 76">
                <a:extLst>
                  <a:ext uri="{FF2B5EF4-FFF2-40B4-BE49-F238E27FC236}">
                    <a16:creationId xmlns:a16="http://schemas.microsoft.com/office/drawing/2014/main" id="{33DF07A0-C35F-418D-B5DA-DAFA8D6B69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1" y="852"/>
                <a:ext cx="17" cy="17"/>
              </a:xfrm>
              <a:custGeom>
                <a:avLst/>
                <a:gdLst>
                  <a:gd name="T0" fmla="*/ 0 w 17"/>
                  <a:gd name="T1" fmla="*/ 0 h 17"/>
                  <a:gd name="T2" fmla="*/ 0 w 17"/>
                  <a:gd name="T3" fmla="*/ 17 h 17"/>
                  <a:gd name="T4" fmla="*/ 17 w 17"/>
                  <a:gd name="T5" fmla="*/ 9 h 17"/>
                  <a:gd name="T6" fmla="*/ 0 w 17"/>
                  <a:gd name="T7" fmla="*/ 0 h 17"/>
                  <a:gd name="T8" fmla="*/ 0 w 17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0" y="0"/>
                    </a:moveTo>
                    <a:lnTo>
                      <a:pt x="0" y="17"/>
                    </a:lnTo>
                    <a:lnTo>
                      <a:pt x="17" y="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13" name="Line 77">
                <a:extLst>
                  <a:ext uri="{FF2B5EF4-FFF2-40B4-BE49-F238E27FC236}">
                    <a16:creationId xmlns:a16="http://schemas.microsoft.com/office/drawing/2014/main" id="{40535C7E-911B-4F1D-A05D-CDA0450152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20" y="1136"/>
                <a:ext cx="81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14" name="Freeform 78">
                <a:extLst>
                  <a:ext uri="{FF2B5EF4-FFF2-40B4-BE49-F238E27FC236}">
                    <a16:creationId xmlns:a16="http://schemas.microsoft.com/office/drawing/2014/main" id="{8F5A6BAD-F11D-4E26-934D-A550500429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1126"/>
                <a:ext cx="18" cy="19"/>
              </a:xfrm>
              <a:custGeom>
                <a:avLst/>
                <a:gdLst>
                  <a:gd name="T0" fmla="*/ 0 w 18"/>
                  <a:gd name="T1" fmla="*/ 0 h 19"/>
                  <a:gd name="T2" fmla="*/ 0 w 18"/>
                  <a:gd name="T3" fmla="*/ 19 h 19"/>
                  <a:gd name="T4" fmla="*/ 18 w 18"/>
                  <a:gd name="T5" fmla="*/ 10 h 19"/>
                  <a:gd name="T6" fmla="*/ 0 w 18"/>
                  <a:gd name="T7" fmla="*/ 0 h 19"/>
                  <a:gd name="T8" fmla="*/ 0 w 18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9">
                    <a:moveTo>
                      <a:pt x="0" y="0"/>
                    </a:moveTo>
                    <a:lnTo>
                      <a:pt x="0" y="19"/>
                    </a:lnTo>
                    <a:lnTo>
                      <a:pt x="18" y="1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15" name="Freeform 79">
                <a:extLst>
                  <a:ext uri="{FF2B5EF4-FFF2-40B4-BE49-F238E27FC236}">
                    <a16:creationId xmlns:a16="http://schemas.microsoft.com/office/drawing/2014/main" id="{7610B495-C2EF-4DF9-B709-F15A70E69B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2" y="1126"/>
                <a:ext cx="19" cy="19"/>
              </a:xfrm>
              <a:custGeom>
                <a:avLst/>
                <a:gdLst>
                  <a:gd name="T0" fmla="*/ 0 w 19"/>
                  <a:gd name="T1" fmla="*/ 0 h 19"/>
                  <a:gd name="T2" fmla="*/ 2 w 19"/>
                  <a:gd name="T3" fmla="*/ 19 h 19"/>
                  <a:gd name="T4" fmla="*/ 19 w 19"/>
                  <a:gd name="T5" fmla="*/ 10 h 19"/>
                  <a:gd name="T6" fmla="*/ 2 w 19"/>
                  <a:gd name="T7" fmla="*/ 0 h 19"/>
                  <a:gd name="T8" fmla="*/ 2 w 19"/>
                  <a:gd name="T9" fmla="*/ 0 h 19"/>
                  <a:gd name="T10" fmla="*/ 0 w 19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9">
                    <a:moveTo>
                      <a:pt x="0" y="0"/>
                    </a:moveTo>
                    <a:lnTo>
                      <a:pt x="2" y="19"/>
                    </a:lnTo>
                    <a:lnTo>
                      <a:pt x="19" y="1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16" name="Freeform 80">
                <a:extLst>
                  <a:ext uri="{FF2B5EF4-FFF2-40B4-BE49-F238E27FC236}">
                    <a16:creationId xmlns:a16="http://schemas.microsoft.com/office/drawing/2014/main" id="{B4F095D9-10F1-4976-AE12-4100C998D9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2" y="1643"/>
                <a:ext cx="20" cy="17"/>
              </a:xfrm>
              <a:custGeom>
                <a:avLst/>
                <a:gdLst>
                  <a:gd name="T0" fmla="*/ 0 w 20"/>
                  <a:gd name="T1" fmla="*/ 0 h 17"/>
                  <a:gd name="T2" fmla="*/ 2 w 20"/>
                  <a:gd name="T3" fmla="*/ 17 h 17"/>
                  <a:gd name="T4" fmla="*/ 20 w 20"/>
                  <a:gd name="T5" fmla="*/ 9 h 17"/>
                  <a:gd name="T6" fmla="*/ 2 w 20"/>
                  <a:gd name="T7" fmla="*/ 0 h 17"/>
                  <a:gd name="T8" fmla="*/ 2 w 20"/>
                  <a:gd name="T9" fmla="*/ 0 h 17"/>
                  <a:gd name="T10" fmla="*/ 0 w 20"/>
                  <a:gd name="T1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17">
                    <a:moveTo>
                      <a:pt x="0" y="0"/>
                    </a:moveTo>
                    <a:lnTo>
                      <a:pt x="2" y="17"/>
                    </a:lnTo>
                    <a:lnTo>
                      <a:pt x="20" y="9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17" name="Freeform 81">
                <a:extLst>
                  <a:ext uri="{FF2B5EF4-FFF2-40B4-BE49-F238E27FC236}">
                    <a16:creationId xmlns:a16="http://schemas.microsoft.com/office/drawing/2014/main" id="{B9105663-D101-4916-9E20-3FB5B8F737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4" y="1508"/>
                <a:ext cx="136" cy="287"/>
              </a:xfrm>
              <a:custGeom>
                <a:avLst/>
                <a:gdLst>
                  <a:gd name="T0" fmla="*/ 67 w 136"/>
                  <a:gd name="T1" fmla="*/ 287 h 287"/>
                  <a:gd name="T2" fmla="*/ 78 w 136"/>
                  <a:gd name="T3" fmla="*/ 285 h 287"/>
                  <a:gd name="T4" fmla="*/ 90 w 136"/>
                  <a:gd name="T5" fmla="*/ 281 h 287"/>
                  <a:gd name="T6" fmla="*/ 99 w 136"/>
                  <a:gd name="T7" fmla="*/ 271 h 287"/>
                  <a:gd name="T8" fmla="*/ 107 w 136"/>
                  <a:gd name="T9" fmla="*/ 260 h 287"/>
                  <a:gd name="T10" fmla="*/ 115 w 136"/>
                  <a:gd name="T11" fmla="*/ 246 h 287"/>
                  <a:gd name="T12" fmla="*/ 123 w 136"/>
                  <a:gd name="T13" fmla="*/ 229 h 287"/>
                  <a:gd name="T14" fmla="*/ 128 w 136"/>
                  <a:gd name="T15" fmla="*/ 210 h 287"/>
                  <a:gd name="T16" fmla="*/ 132 w 136"/>
                  <a:gd name="T17" fmla="*/ 189 h 287"/>
                  <a:gd name="T18" fmla="*/ 134 w 136"/>
                  <a:gd name="T19" fmla="*/ 167 h 287"/>
                  <a:gd name="T20" fmla="*/ 136 w 136"/>
                  <a:gd name="T21" fmla="*/ 144 h 287"/>
                  <a:gd name="T22" fmla="*/ 134 w 136"/>
                  <a:gd name="T23" fmla="*/ 121 h 287"/>
                  <a:gd name="T24" fmla="*/ 132 w 136"/>
                  <a:gd name="T25" fmla="*/ 98 h 287"/>
                  <a:gd name="T26" fmla="*/ 128 w 136"/>
                  <a:gd name="T27" fmla="*/ 77 h 287"/>
                  <a:gd name="T28" fmla="*/ 123 w 136"/>
                  <a:gd name="T29" fmla="*/ 60 h 287"/>
                  <a:gd name="T30" fmla="*/ 115 w 136"/>
                  <a:gd name="T31" fmla="*/ 43 h 287"/>
                  <a:gd name="T32" fmla="*/ 107 w 136"/>
                  <a:gd name="T33" fmla="*/ 27 h 287"/>
                  <a:gd name="T34" fmla="*/ 99 w 136"/>
                  <a:gd name="T35" fmla="*/ 16 h 287"/>
                  <a:gd name="T36" fmla="*/ 90 w 136"/>
                  <a:gd name="T37" fmla="*/ 8 h 287"/>
                  <a:gd name="T38" fmla="*/ 78 w 136"/>
                  <a:gd name="T39" fmla="*/ 2 h 287"/>
                  <a:gd name="T40" fmla="*/ 67 w 136"/>
                  <a:gd name="T41" fmla="*/ 0 h 287"/>
                  <a:gd name="T42" fmla="*/ 57 w 136"/>
                  <a:gd name="T43" fmla="*/ 2 h 287"/>
                  <a:gd name="T44" fmla="*/ 46 w 136"/>
                  <a:gd name="T45" fmla="*/ 8 h 287"/>
                  <a:gd name="T46" fmla="*/ 36 w 136"/>
                  <a:gd name="T47" fmla="*/ 16 h 287"/>
                  <a:gd name="T48" fmla="*/ 28 w 136"/>
                  <a:gd name="T49" fmla="*/ 27 h 287"/>
                  <a:gd name="T50" fmla="*/ 21 w 136"/>
                  <a:gd name="T51" fmla="*/ 43 h 287"/>
                  <a:gd name="T52" fmla="*/ 13 w 136"/>
                  <a:gd name="T53" fmla="*/ 60 h 287"/>
                  <a:gd name="T54" fmla="*/ 7 w 136"/>
                  <a:gd name="T55" fmla="*/ 77 h 287"/>
                  <a:gd name="T56" fmla="*/ 3 w 136"/>
                  <a:gd name="T57" fmla="*/ 98 h 287"/>
                  <a:gd name="T58" fmla="*/ 2 w 136"/>
                  <a:gd name="T59" fmla="*/ 121 h 287"/>
                  <a:gd name="T60" fmla="*/ 0 w 136"/>
                  <a:gd name="T61" fmla="*/ 144 h 287"/>
                  <a:gd name="T62" fmla="*/ 2 w 136"/>
                  <a:gd name="T63" fmla="*/ 167 h 287"/>
                  <a:gd name="T64" fmla="*/ 3 w 136"/>
                  <a:gd name="T65" fmla="*/ 189 h 287"/>
                  <a:gd name="T66" fmla="*/ 7 w 136"/>
                  <a:gd name="T67" fmla="*/ 210 h 287"/>
                  <a:gd name="T68" fmla="*/ 13 w 136"/>
                  <a:gd name="T69" fmla="*/ 229 h 287"/>
                  <a:gd name="T70" fmla="*/ 21 w 136"/>
                  <a:gd name="T71" fmla="*/ 246 h 287"/>
                  <a:gd name="T72" fmla="*/ 28 w 136"/>
                  <a:gd name="T73" fmla="*/ 260 h 287"/>
                  <a:gd name="T74" fmla="*/ 36 w 136"/>
                  <a:gd name="T75" fmla="*/ 271 h 287"/>
                  <a:gd name="T76" fmla="*/ 46 w 136"/>
                  <a:gd name="T77" fmla="*/ 281 h 287"/>
                  <a:gd name="T78" fmla="*/ 57 w 136"/>
                  <a:gd name="T79" fmla="*/ 285 h 287"/>
                  <a:gd name="T80" fmla="*/ 67 w 136"/>
                  <a:gd name="T81" fmla="*/ 287 h 287"/>
                  <a:gd name="T82" fmla="*/ 67 w 136"/>
                  <a:gd name="T83" fmla="*/ 287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6" h="287">
                    <a:moveTo>
                      <a:pt x="67" y="287"/>
                    </a:moveTo>
                    <a:lnTo>
                      <a:pt x="78" y="285"/>
                    </a:lnTo>
                    <a:lnTo>
                      <a:pt x="90" y="281"/>
                    </a:lnTo>
                    <a:lnTo>
                      <a:pt x="99" y="271"/>
                    </a:lnTo>
                    <a:lnTo>
                      <a:pt x="107" y="260"/>
                    </a:lnTo>
                    <a:lnTo>
                      <a:pt x="115" y="246"/>
                    </a:lnTo>
                    <a:lnTo>
                      <a:pt x="123" y="229"/>
                    </a:lnTo>
                    <a:lnTo>
                      <a:pt x="128" y="210"/>
                    </a:lnTo>
                    <a:lnTo>
                      <a:pt x="132" y="189"/>
                    </a:lnTo>
                    <a:lnTo>
                      <a:pt x="134" y="167"/>
                    </a:lnTo>
                    <a:lnTo>
                      <a:pt x="136" y="144"/>
                    </a:lnTo>
                    <a:lnTo>
                      <a:pt x="134" y="121"/>
                    </a:lnTo>
                    <a:lnTo>
                      <a:pt x="132" y="98"/>
                    </a:lnTo>
                    <a:lnTo>
                      <a:pt x="128" y="77"/>
                    </a:lnTo>
                    <a:lnTo>
                      <a:pt x="123" y="60"/>
                    </a:lnTo>
                    <a:lnTo>
                      <a:pt x="115" y="43"/>
                    </a:lnTo>
                    <a:lnTo>
                      <a:pt x="107" y="27"/>
                    </a:lnTo>
                    <a:lnTo>
                      <a:pt x="99" y="16"/>
                    </a:lnTo>
                    <a:lnTo>
                      <a:pt x="90" y="8"/>
                    </a:lnTo>
                    <a:lnTo>
                      <a:pt x="78" y="2"/>
                    </a:lnTo>
                    <a:lnTo>
                      <a:pt x="67" y="0"/>
                    </a:lnTo>
                    <a:lnTo>
                      <a:pt x="57" y="2"/>
                    </a:lnTo>
                    <a:lnTo>
                      <a:pt x="46" y="8"/>
                    </a:lnTo>
                    <a:lnTo>
                      <a:pt x="36" y="16"/>
                    </a:lnTo>
                    <a:lnTo>
                      <a:pt x="28" y="27"/>
                    </a:lnTo>
                    <a:lnTo>
                      <a:pt x="21" y="43"/>
                    </a:lnTo>
                    <a:lnTo>
                      <a:pt x="13" y="60"/>
                    </a:lnTo>
                    <a:lnTo>
                      <a:pt x="7" y="77"/>
                    </a:lnTo>
                    <a:lnTo>
                      <a:pt x="3" y="98"/>
                    </a:lnTo>
                    <a:lnTo>
                      <a:pt x="2" y="121"/>
                    </a:lnTo>
                    <a:lnTo>
                      <a:pt x="0" y="144"/>
                    </a:lnTo>
                    <a:lnTo>
                      <a:pt x="2" y="167"/>
                    </a:lnTo>
                    <a:lnTo>
                      <a:pt x="3" y="189"/>
                    </a:lnTo>
                    <a:lnTo>
                      <a:pt x="7" y="210"/>
                    </a:lnTo>
                    <a:lnTo>
                      <a:pt x="13" y="229"/>
                    </a:lnTo>
                    <a:lnTo>
                      <a:pt x="21" y="246"/>
                    </a:lnTo>
                    <a:lnTo>
                      <a:pt x="28" y="260"/>
                    </a:lnTo>
                    <a:lnTo>
                      <a:pt x="36" y="271"/>
                    </a:lnTo>
                    <a:lnTo>
                      <a:pt x="46" y="281"/>
                    </a:lnTo>
                    <a:lnTo>
                      <a:pt x="57" y="285"/>
                    </a:lnTo>
                    <a:lnTo>
                      <a:pt x="67" y="287"/>
                    </a:lnTo>
                    <a:lnTo>
                      <a:pt x="67" y="28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18" name="Freeform 82">
                <a:extLst>
                  <a:ext uri="{FF2B5EF4-FFF2-40B4-BE49-F238E27FC236}">
                    <a16:creationId xmlns:a16="http://schemas.microsoft.com/office/drawing/2014/main" id="{276FDFC9-DC45-424F-BE2C-052753F273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4" y="1508"/>
                <a:ext cx="136" cy="287"/>
              </a:xfrm>
              <a:custGeom>
                <a:avLst/>
                <a:gdLst>
                  <a:gd name="T0" fmla="*/ 67 w 136"/>
                  <a:gd name="T1" fmla="*/ 287 h 287"/>
                  <a:gd name="T2" fmla="*/ 78 w 136"/>
                  <a:gd name="T3" fmla="*/ 285 h 287"/>
                  <a:gd name="T4" fmla="*/ 90 w 136"/>
                  <a:gd name="T5" fmla="*/ 281 h 287"/>
                  <a:gd name="T6" fmla="*/ 99 w 136"/>
                  <a:gd name="T7" fmla="*/ 271 h 287"/>
                  <a:gd name="T8" fmla="*/ 107 w 136"/>
                  <a:gd name="T9" fmla="*/ 260 h 287"/>
                  <a:gd name="T10" fmla="*/ 115 w 136"/>
                  <a:gd name="T11" fmla="*/ 246 h 287"/>
                  <a:gd name="T12" fmla="*/ 123 w 136"/>
                  <a:gd name="T13" fmla="*/ 229 h 287"/>
                  <a:gd name="T14" fmla="*/ 128 w 136"/>
                  <a:gd name="T15" fmla="*/ 210 h 287"/>
                  <a:gd name="T16" fmla="*/ 132 w 136"/>
                  <a:gd name="T17" fmla="*/ 189 h 287"/>
                  <a:gd name="T18" fmla="*/ 134 w 136"/>
                  <a:gd name="T19" fmla="*/ 167 h 287"/>
                  <a:gd name="T20" fmla="*/ 136 w 136"/>
                  <a:gd name="T21" fmla="*/ 144 h 287"/>
                  <a:gd name="T22" fmla="*/ 134 w 136"/>
                  <a:gd name="T23" fmla="*/ 121 h 287"/>
                  <a:gd name="T24" fmla="*/ 132 w 136"/>
                  <a:gd name="T25" fmla="*/ 98 h 287"/>
                  <a:gd name="T26" fmla="*/ 128 w 136"/>
                  <a:gd name="T27" fmla="*/ 77 h 287"/>
                  <a:gd name="T28" fmla="*/ 123 w 136"/>
                  <a:gd name="T29" fmla="*/ 60 h 287"/>
                  <a:gd name="T30" fmla="*/ 115 w 136"/>
                  <a:gd name="T31" fmla="*/ 43 h 287"/>
                  <a:gd name="T32" fmla="*/ 107 w 136"/>
                  <a:gd name="T33" fmla="*/ 27 h 287"/>
                  <a:gd name="T34" fmla="*/ 99 w 136"/>
                  <a:gd name="T35" fmla="*/ 16 h 287"/>
                  <a:gd name="T36" fmla="*/ 90 w 136"/>
                  <a:gd name="T37" fmla="*/ 8 h 287"/>
                  <a:gd name="T38" fmla="*/ 78 w 136"/>
                  <a:gd name="T39" fmla="*/ 2 h 287"/>
                  <a:gd name="T40" fmla="*/ 67 w 136"/>
                  <a:gd name="T41" fmla="*/ 0 h 287"/>
                  <a:gd name="T42" fmla="*/ 57 w 136"/>
                  <a:gd name="T43" fmla="*/ 2 h 287"/>
                  <a:gd name="T44" fmla="*/ 46 w 136"/>
                  <a:gd name="T45" fmla="*/ 8 h 287"/>
                  <a:gd name="T46" fmla="*/ 36 w 136"/>
                  <a:gd name="T47" fmla="*/ 16 h 287"/>
                  <a:gd name="T48" fmla="*/ 28 w 136"/>
                  <a:gd name="T49" fmla="*/ 27 h 287"/>
                  <a:gd name="T50" fmla="*/ 21 w 136"/>
                  <a:gd name="T51" fmla="*/ 43 h 287"/>
                  <a:gd name="T52" fmla="*/ 13 w 136"/>
                  <a:gd name="T53" fmla="*/ 60 h 287"/>
                  <a:gd name="T54" fmla="*/ 7 w 136"/>
                  <a:gd name="T55" fmla="*/ 77 h 287"/>
                  <a:gd name="T56" fmla="*/ 3 w 136"/>
                  <a:gd name="T57" fmla="*/ 98 h 287"/>
                  <a:gd name="T58" fmla="*/ 2 w 136"/>
                  <a:gd name="T59" fmla="*/ 121 h 287"/>
                  <a:gd name="T60" fmla="*/ 0 w 136"/>
                  <a:gd name="T61" fmla="*/ 144 h 287"/>
                  <a:gd name="T62" fmla="*/ 2 w 136"/>
                  <a:gd name="T63" fmla="*/ 167 h 287"/>
                  <a:gd name="T64" fmla="*/ 3 w 136"/>
                  <a:gd name="T65" fmla="*/ 189 h 287"/>
                  <a:gd name="T66" fmla="*/ 7 w 136"/>
                  <a:gd name="T67" fmla="*/ 210 h 287"/>
                  <a:gd name="T68" fmla="*/ 13 w 136"/>
                  <a:gd name="T69" fmla="*/ 229 h 287"/>
                  <a:gd name="T70" fmla="*/ 21 w 136"/>
                  <a:gd name="T71" fmla="*/ 246 h 287"/>
                  <a:gd name="T72" fmla="*/ 28 w 136"/>
                  <a:gd name="T73" fmla="*/ 260 h 287"/>
                  <a:gd name="T74" fmla="*/ 36 w 136"/>
                  <a:gd name="T75" fmla="*/ 271 h 287"/>
                  <a:gd name="T76" fmla="*/ 46 w 136"/>
                  <a:gd name="T77" fmla="*/ 281 h 287"/>
                  <a:gd name="T78" fmla="*/ 57 w 136"/>
                  <a:gd name="T79" fmla="*/ 285 h 287"/>
                  <a:gd name="T80" fmla="*/ 67 w 136"/>
                  <a:gd name="T81" fmla="*/ 287 h 287"/>
                  <a:gd name="T82" fmla="*/ 67 w 136"/>
                  <a:gd name="T83" fmla="*/ 287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6" h="287">
                    <a:moveTo>
                      <a:pt x="67" y="287"/>
                    </a:moveTo>
                    <a:lnTo>
                      <a:pt x="78" y="285"/>
                    </a:lnTo>
                    <a:lnTo>
                      <a:pt x="90" y="281"/>
                    </a:lnTo>
                    <a:lnTo>
                      <a:pt x="99" y="271"/>
                    </a:lnTo>
                    <a:lnTo>
                      <a:pt x="107" y="260"/>
                    </a:lnTo>
                    <a:lnTo>
                      <a:pt x="115" y="246"/>
                    </a:lnTo>
                    <a:lnTo>
                      <a:pt x="123" y="229"/>
                    </a:lnTo>
                    <a:lnTo>
                      <a:pt x="128" y="210"/>
                    </a:lnTo>
                    <a:lnTo>
                      <a:pt x="132" y="189"/>
                    </a:lnTo>
                    <a:lnTo>
                      <a:pt x="134" y="167"/>
                    </a:lnTo>
                    <a:lnTo>
                      <a:pt x="136" y="144"/>
                    </a:lnTo>
                    <a:lnTo>
                      <a:pt x="134" y="121"/>
                    </a:lnTo>
                    <a:lnTo>
                      <a:pt x="132" y="98"/>
                    </a:lnTo>
                    <a:lnTo>
                      <a:pt x="128" y="77"/>
                    </a:lnTo>
                    <a:lnTo>
                      <a:pt x="123" y="60"/>
                    </a:lnTo>
                    <a:lnTo>
                      <a:pt x="115" y="43"/>
                    </a:lnTo>
                    <a:lnTo>
                      <a:pt x="107" y="27"/>
                    </a:lnTo>
                    <a:lnTo>
                      <a:pt x="99" y="16"/>
                    </a:lnTo>
                    <a:lnTo>
                      <a:pt x="90" y="8"/>
                    </a:lnTo>
                    <a:lnTo>
                      <a:pt x="78" y="2"/>
                    </a:lnTo>
                    <a:lnTo>
                      <a:pt x="67" y="0"/>
                    </a:lnTo>
                    <a:lnTo>
                      <a:pt x="57" y="2"/>
                    </a:lnTo>
                    <a:lnTo>
                      <a:pt x="46" y="8"/>
                    </a:lnTo>
                    <a:lnTo>
                      <a:pt x="36" y="16"/>
                    </a:lnTo>
                    <a:lnTo>
                      <a:pt x="28" y="27"/>
                    </a:lnTo>
                    <a:lnTo>
                      <a:pt x="21" y="43"/>
                    </a:lnTo>
                    <a:lnTo>
                      <a:pt x="13" y="60"/>
                    </a:lnTo>
                    <a:lnTo>
                      <a:pt x="7" y="77"/>
                    </a:lnTo>
                    <a:lnTo>
                      <a:pt x="3" y="98"/>
                    </a:lnTo>
                    <a:lnTo>
                      <a:pt x="2" y="121"/>
                    </a:lnTo>
                    <a:lnTo>
                      <a:pt x="0" y="144"/>
                    </a:lnTo>
                    <a:lnTo>
                      <a:pt x="2" y="167"/>
                    </a:lnTo>
                    <a:lnTo>
                      <a:pt x="3" y="189"/>
                    </a:lnTo>
                    <a:lnTo>
                      <a:pt x="7" y="210"/>
                    </a:lnTo>
                    <a:lnTo>
                      <a:pt x="13" y="229"/>
                    </a:lnTo>
                    <a:lnTo>
                      <a:pt x="21" y="246"/>
                    </a:lnTo>
                    <a:lnTo>
                      <a:pt x="28" y="260"/>
                    </a:lnTo>
                    <a:lnTo>
                      <a:pt x="36" y="271"/>
                    </a:lnTo>
                    <a:lnTo>
                      <a:pt x="46" y="281"/>
                    </a:lnTo>
                    <a:lnTo>
                      <a:pt x="57" y="285"/>
                    </a:lnTo>
                    <a:lnTo>
                      <a:pt x="67" y="287"/>
                    </a:lnTo>
                    <a:lnTo>
                      <a:pt x="67" y="287"/>
                    </a:lnTo>
                  </a:path>
                </a:pathLst>
              </a:custGeom>
              <a:noFill/>
              <a:ln w="635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19" name="Rectangle 83">
                <a:extLst>
                  <a:ext uri="{FF2B5EF4-FFF2-40B4-BE49-F238E27FC236}">
                    <a16:creationId xmlns:a16="http://schemas.microsoft.com/office/drawing/2014/main" id="{A4A887A7-0162-41EB-BE37-FB9054B812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7" y="1579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3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20" name="Rectangle 84">
                <a:extLst>
                  <a:ext uri="{FF2B5EF4-FFF2-40B4-BE49-F238E27FC236}">
                    <a16:creationId xmlns:a16="http://schemas.microsoft.com/office/drawing/2014/main" id="{4E786DD9-0105-4DC3-94B5-EEC0425967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6" y="1579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2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21" name="Freeform 85">
                <a:extLst>
                  <a:ext uri="{FF2B5EF4-FFF2-40B4-BE49-F238E27FC236}">
                    <a16:creationId xmlns:a16="http://schemas.microsoft.com/office/drawing/2014/main" id="{853D374E-8D28-4D5F-80C2-0F2CA189C4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8" y="742"/>
                <a:ext cx="19" cy="19"/>
              </a:xfrm>
              <a:custGeom>
                <a:avLst/>
                <a:gdLst>
                  <a:gd name="T0" fmla="*/ 0 w 19"/>
                  <a:gd name="T1" fmla="*/ 0 h 19"/>
                  <a:gd name="T2" fmla="*/ 2 w 19"/>
                  <a:gd name="T3" fmla="*/ 19 h 19"/>
                  <a:gd name="T4" fmla="*/ 19 w 19"/>
                  <a:gd name="T5" fmla="*/ 10 h 19"/>
                  <a:gd name="T6" fmla="*/ 2 w 19"/>
                  <a:gd name="T7" fmla="*/ 2 h 19"/>
                  <a:gd name="T8" fmla="*/ 2 w 19"/>
                  <a:gd name="T9" fmla="*/ 2 h 19"/>
                  <a:gd name="T10" fmla="*/ 0 w 19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9">
                    <a:moveTo>
                      <a:pt x="0" y="0"/>
                    </a:moveTo>
                    <a:lnTo>
                      <a:pt x="2" y="19"/>
                    </a:lnTo>
                    <a:lnTo>
                      <a:pt x="19" y="1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22" name="Freeform 86">
                <a:extLst>
                  <a:ext uri="{FF2B5EF4-FFF2-40B4-BE49-F238E27FC236}">
                    <a16:creationId xmlns:a16="http://schemas.microsoft.com/office/drawing/2014/main" id="{1D983FE1-C2E2-4FD0-9334-302804B183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8" y="959"/>
                <a:ext cx="19" cy="19"/>
              </a:xfrm>
              <a:custGeom>
                <a:avLst/>
                <a:gdLst>
                  <a:gd name="T0" fmla="*/ 0 w 19"/>
                  <a:gd name="T1" fmla="*/ 0 h 19"/>
                  <a:gd name="T2" fmla="*/ 2 w 19"/>
                  <a:gd name="T3" fmla="*/ 19 h 19"/>
                  <a:gd name="T4" fmla="*/ 19 w 19"/>
                  <a:gd name="T5" fmla="*/ 10 h 19"/>
                  <a:gd name="T6" fmla="*/ 2 w 19"/>
                  <a:gd name="T7" fmla="*/ 0 h 19"/>
                  <a:gd name="T8" fmla="*/ 2 w 19"/>
                  <a:gd name="T9" fmla="*/ 0 h 19"/>
                  <a:gd name="T10" fmla="*/ 0 w 19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9">
                    <a:moveTo>
                      <a:pt x="0" y="0"/>
                    </a:moveTo>
                    <a:lnTo>
                      <a:pt x="2" y="19"/>
                    </a:lnTo>
                    <a:lnTo>
                      <a:pt x="19" y="1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23" name="Freeform 87">
                <a:extLst>
                  <a:ext uri="{FF2B5EF4-FFF2-40B4-BE49-F238E27FC236}">
                    <a16:creationId xmlns:a16="http://schemas.microsoft.com/office/drawing/2014/main" id="{EC873961-F356-4A5C-AB0F-BB33D8F287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9" y="1284"/>
                <a:ext cx="69" cy="228"/>
              </a:xfrm>
              <a:custGeom>
                <a:avLst/>
                <a:gdLst>
                  <a:gd name="T0" fmla="*/ 0 w 69"/>
                  <a:gd name="T1" fmla="*/ 32 h 228"/>
                  <a:gd name="T2" fmla="*/ 2 w 69"/>
                  <a:gd name="T3" fmla="*/ 28 h 228"/>
                  <a:gd name="T4" fmla="*/ 4 w 69"/>
                  <a:gd name="T5" fmla="*/ 23 h 228"/>
                  <a:gd name="T6" fmla="*/ 6 w 69"/>
                  <a:gd name="T7" fmla="*/ 19 h 228"/>
                  <a:gd name="T8" fmla="*/ 8 w 69"/>
                  <a:gd name="T9" fmla="*/ 13 h 228"/>
                  <a:gd name="T10" fmla="*/ 11 w 69"/>
                  <a:gd name="T11" fmla="*/ 9 h 228"/>
                  <a:gd name="T12" fmla="*/ 15 w 69"/>
                  <a:gd name="T13" fmla="*/ 5 h 228"/>
                  <a:gd name="T14" fmla="*/ 19 w 69"/>
                  <a:gd name="T15" fmla="*/ 3 h 228"/>
                  <a:gd name="T16" fmla="*/ 25 w 69"/>
                  <a:gd name="T17" fmla="*/ 2 h 228"/>
                  <a:gd name="T18" fmla="*/ 29 w 69"/>
                  <a:gd name="T19" fmla="*/ 0 h 228"/>
                  <a:gd name="T20" fmla="*/ 34 w 69"/>
                  <a:gd name="T21" fmla="*/ 0 h 228"/>
                  <a:gd name="T22" fmla="*/ 40 w 69"/>
                  <a:gd name="T23" fmla="*/ 0 h 228"/>
                  <a:gd name="T24" fmla="*/ 46 w 69"/>
                  <a:gd name="T25" fmla="*/ 2 h 228"/>
                  <a:gd name="T26" fmla="*/ 50 w 69"/>
                  <a:gd name="T27" fmla="*/ 3 h 228"/>
                  <a:gd name="T28" fmla="*/ 56 w 69"/>
                  <a:gd name="T29" fmla="*/ 5 h 228"/>
                  <a:gd name="T30" fmla="*/ 59 w 69"/>
                  <a:gd name="T31" fmla="*/ 9 h 228"/>
                  <a:gd name="T32" fmla="*/ 61 w 69"/>
                  <a:gd name="T33" fmla="*/ 13 h 228"/>
                  <a:gd name="T34" fmla="*/ 65 w 69"/>
                  <a:gd name="T35" fmla="*/ 19 h 228"/>
                  <a:gd name="T36" fmla="*/ 67 w 69"/>
                  <a:gd name="T37" fmla="*/ 23 h 228"/>
                  <a:gd name="T38" fmla="*/ 69 w 69"/>
                  <a:gd name="T39" fmla="*/ 28 h 228"/>
                  <a:gd name="T40" fmla="*/ 69 w 69"/>
                  <a:gd name="T41" fmla="*/ 34 h 228"/>
                  <a:gd name="T42" fmla="*/ 69 w 69"/>
                  <a:gd name="T43" fmla="*/ 196 h 228"/>
                  <a:gd name="T44" fmla="*/ 69 w 69"/>
                  <a:gd name="T45" fmla="*/ 201 h 228"/>
                  <a:gd name="T46" fmla="*/ 67 w 69"/>
                  <a:gd name="T47" fmla="*/ 205 h 228"/>
                  <a:gd name="T48" fmla="*/ 65 w 69"/>
                  <a:gd name="T49" fmla="*/ 211 h 228"/>
                  <a:gd name="T50" fmla="*/ 61 w 69"/>
                  <a:gd name="T51" fmla="*/ 215 h 228"/>
                  <a:gd name="T52" fmla="*/ 59 w 69"/>
                  <a:gd name="T53" fmla="*/ 219 h 228"/>
                  <a:gd name="T54" fmla="*/ 56 w 69"/>
                  <a:gd name="T55" fmla="*/ 222 h 228"/>
                  <a:gd name="T56" fmla="*/ 50 w 69"/>
                  <a:gd name="T57" fmla="*/ 224 h 228"/>
                  <a:gd name="T58" fmla="*/ 46 w 69"/>
                  <a:gd name="T59" fmla="*/ 226 h 228"/>
                  <a:gd name="T60" fmla="*/ 40 w 69"/>
                  <a:gd name="T61" fmla="*/ 228 h 228"/>
                  <a:gd name="T62" fmla="*/ 34 w 69"/>
                  <a:gd name="T63" fmla="*/ 228 h 228"/>
                  <a:gd name="T64" fmla="*/ 29 w 69"/>
                  <a:gd name="T65" fmla="*/ 228 h 228"/>
                  <a:gd name="T66" fmla="*/ 25 w 69"/>
                  <a:gd name="T67" fmla="*/ 226 h 228"/>
                  <a:gd name="T68" fmla="*/ 19 w 69"/>
                  <a:gd name="T69" fmla="*/ 224 h 228"/>
                  <a:gd name="T70" fmla="*/ 15 w 69"/>
                  <a:gd name="T71" fmla="*/ 222 h 228"/>
                  <a:gd name="T72" fmla="*/ 11 w 69"/>
                  <a:gd name="T73" fmla="*/ 219 h 228"/>
                  <a:gd name="T74" fmla="*/ 8 w 69"/>
                  <a:gd name="T75" fmla="*/ 215 h 228"/>
                  <a:gd name="T76" fmla="*/ 6 w 69"/>
                  <a:gd name="T77" fmla="*/ 211 h 228"/>
                  <a:gd name="T78" fmla="*/ 4 w 69"/>
                  <a:gd name="T79" fmla="*/ 205 h 228"/>
                  <a:gd name="T80" fmla="*/ 2 w 69"/>
                  <a:gd name="T81" fmla="*/ 201 h 228"/>
                  <a:gd name="T82" fmla="*/ 2 w 69"/>
                  <a:gd name="T83" fmla="*/ 196 h 228"/>
                  <a:gd name="T84" fmla="*/ 2 w 69"/>
                  <a:gd name="T85" fmla="*/ 34 h 228"/>
                  <a:gd name="T86" fmla="*/ 2 w 69"/>
                  <a:gd name="T87" fmla="*/ 34 h 228"/>
                  <a:gd name="T88" fmla="*/ 0 w 69"/>
                  <a:gd name="T89" fmla="*/ 32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9" h="228">
                    <a:moveTo>
                      <a:pt x="0" y="32"/>
                    </a:moveTo>
                    <a:lnTo>
                      <a:pt x="2" y="28"/>
                    </a:lnTo>
                    <a:lnTo>
                      <a:pt x="4" y="23"/>
                    </a:lnTo>
                    <a:lnTo>
                      <a:pt x="6" y="19"/>
                    </a:lnTo>
                    <a:lnTo>
                      <a:pt x="8" y="13"/>
                    </a:lnTo>
                    <a:lnTo>
                      <a:pt x="11" y="9"/>
                    </a:lnTo>
                    <a:lnTo>
                      <a:pt x="15" y="5"/>
                    </a:lnTo>
                    <a:lnTo>
                      <a:pt x="19" y="3"/>
                    </a:lnTo>
                    <a:lnTo>
                      <a:pt x="25" y="2"/>
                    </a:lnTo>
                    <a:lnTo>
                      <a:pt x="29" y="0"/>
                    </a:lnTo>
                    <a:lnTo>
                      <a:pt x="34" y="0"/>
                    </a:lnTo>
                    <a:lnTo>
                      <a:pt x="40" y="0"/>
                    </a:lnTo>
                    <a:lnTo>
                      <a:pt x="46" y="2"/>
                    </a:lnTo>
                    <a:lnTo>
                      <a:pt x="50" y="3"/>
                    </a:lnTo>
                    <a:lnTo>
                      <a:pt x="56" y="5"/>
                    </a:lnTo>
                    <a:lnTo>
                      <a:pt x="59" y="9"/>
                    </a:lnTo>
                    <a:lnTo>
                      <a:pt x="61" y="13"/>
                    </a:lnTo>
                    <a:lnTo>
                      <a:pt x="65" y="19"/>
                    </a:lnTo>
                    <a:lnTo>
                      <a:pt x="67" y="23"/>
                    </a:lnTo>
                    <a:lnTo>
                      <a:pt x="69" y="28"/>
                    </a:lnTo>
                    <a:lnTo>
                      <a:pt x="69" y="34"/>
                    </a:lnTo>
                    <a:lnTo>
                      <a:pt x="69" y="196"/>
                    </a:lnTo>
                    <a:lnTo>
                      <a:pt x="69" y="201"/>
                    </a:lnTo>
                    <a:lnTo>
                      <a:pt x="67" y="205"/>
                    </a:lnTo>
                    <a:lnTo>
                      <a:pt x="65" y="211"/>
                    </a:lnTo>
                    <a:lnTo>
                      <a:pt x="61" y="215"/>
                    </a:lnTo>
                    <a:lnTo>
                      <a:pt x="59" y="219"/>
                    </a:lnTo>
                    <a:lnTo>
                      <a:pt x="56" y="222"/>
                    </a:lnTo>
                    <a:lnTo>
                      <a:pt x="50" y="224"/>
                    </a:lnTo>
                    <a:lnTo>
                      <a:pt x="46" y="226"/>
                    </a:lnTo>
                    <a:lnTo>
                      <a:pt x="40" y="228"/>
                    </a:lnTo>
                    <a:lnTo>
                      <a:pt x="34" y="228"/>
                    </a:lnTo>
                    <a:lnTo>
                      <a:pt x="29" y="228"/>
                    </a:lnTo>
                    <a:lnTo>
                      <a:pt x="25" y="226"/>
                    </a:lnTo>
                    <a:lnTo>
                      <a:pt x="19" y="224"/>
                    </a:lnTo>
                    <a:lnTo>
                      <a:pt x="15" y="222"/>
                    </a:lnTo>
                    <a:lnTo>
                      <a:pt x="11" y="219"/>
                    </a:lnTo>
                    <a:lnTo>
                      <a:pt x="8" y="215"/>
                    </a:lnTo>
                    <a:lnTo>
                      <a:pt x="6" y="211"/>
                    </a:lnTo>
                    <a:lnTo>
                      <a:pt x="4" y="205"/>
                    </a:lnTo>
                    <a:lnTo>
                      <a:pt x="2" y="201"/>
                    </a:lnTo>
                    <a:lnTo>
                      <a:pt x="2" y="196"/>
                    </a:lnTo>
                    <a:lnTo>
                      <a:pt x="2" y="34"/>
                    </a:lnTo>
                    <a:lnTo>
                      <a:pt x="2" y="34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24" name="Freeform 88">
                <a:extLst>
                  <a:ext uri="{FF2B5EF4-FFF2-40B4-BE49-F238E27FC236}">
                    <a16:creationId xmlns:a16="http://schemas.microsoft.com/office/drawing/2014/main" id="{3E2F3D98-2A28-4CEA-8299-5FB5B9234E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9" y="1284"/>
                <a:ext cx="69" cy="228"/>
              </a:xfrm>
              <a:custGeom>
                <a:avLst/>
                <a:gdLst>
                  <a:gd name="T0" fmla="*/ 0 w 69"/>
                  <a:gd name="T1" fmla="*/ 32 h 228"/>
                  <a:gd name="T2" fmla="*/ 2 w 69"/>
                  <a:gd name="T3" fmla="*/ 28 h 228"/>
                  <a:gd name="T4" fmla="*/ 4 w 69"/>
                  <a:gd name="T5" fmla="*/ 23 h 228"/>
                  <a:gd name="T6" fmla="*/ 6 w 69"/>
                  <a:gd name="T7" fmla="*/ 19 h 228"/>
                  <a:gd name="T8" fmla="*/ 8 w 69"/>
                  <a:gd name="T9" fmla="*/ 13 h 228"/>
                  <a:gd name="T10" fmla="*/ 11 w 69"/>
                  <a:gd name="T11" fmla="*/ 9 h 228"/>
                  <a:gd name="T12" fmla="*/ 15 w 69"/>
                  <a:gd name="T13" fmla="*/ 5 h 228"/>
                  <a:gd name="T14" fmla="*/ 19 w 69"/>
                  <a:gd name="T15" fmla="*/ 3 h 228"/>
                  <a:gd name="T16" fmla="*/ 25 w 69"/>
                  <a:gd name="T17" fmla="*/ 2 h 228"/>
                  <a:gd name="T18" fmla="*/ 29 w 69"/>
                  <a:gd name="T19" fmla="*/ 0 h 228"/>
                  <a:gd name="T20" fmla="*/ 34 w 69"/>
                  <a:gd name="T21" fmla="*/ 0 h 228"/>
                  <a:gd name="T22" fmla="*/ 40 w 69"/>
                  <a:gd name="T23" fmla="*/ 0 h 228"/>
                  <a:gd name="T24" fmla="*/ 46 w 69"/>
                  <a:gd name="T25" fmla="*/ 2 h 228"/>
                  <a:gd name="T26" fmla="*/ 50 w 69"/>
                  <a:gd name="T27" fmla="*/ 3 h 228"/>
                  <a:gd name="T28" fmla="*/ 56 w 69"/>
                  <a:gd name="T29" fmla="*/ 5 h 228"/>
                  <a:gd name="T30" fmla="*/ 59 w 69"/>
                  <a:gd name="T31" fmla="*/ 9 h 228"/>
                  <a:gd name="T32" fmla="*/ 61 w 69"/>
                  <a:gd name="T33" fmla="*/ 13 h 228"/>
                  <a:gd name="T34" fmla="*/ 65 w 69"/>
                  <a:gd name="T35" fmla="*/ 19 h 228"/>
                  <a:gd name="T36" fmla="*/ 67 w 69"/>
                  <a:gd name="T37" fmla="*/ 23 h 228"/>
                  <a:gd name="T38" fmla="*/ 69 w 69"/>
                  <a:gd name="T39" fmla="*/ 28 h 228"/>
                  <a:gd name="T40" fmla="*/ 69 w 69"/>
                  <a:gd name="T41" fmla="*/ 34 h 228"/>
                  <a:gd name="T42" fmla="*/ 69 w 69"/>
                  <a:gd name="T43" fmla="*/ 196 h 228"/>
                  <a:gd name="T44" fmla="*/ 69 w 69"/>
                  <a:gd name="T45" fmla="*/ 201 h 228"/>
                  <a:gd name="T46" fmla="*/ 67 w 69"/>
                  <a:gd name="T47" fmla="*/ 205 h 228"/>
                  <a:gd name="T48" fmla="*/ 65 w 69"/>
                  <a:gd name="T49" fmla="*/ 211 h 228"/>
                  <a:gd name="T50" fmla="*/ 61 w 69"/>
                  <a:gd name="T51" fmla="*/ 215 h 228"/>
                  <a:gd name="T52" fmla="*/ 59 w 69"/>
                  <a:gd name="T53" fmla="*/ 219 h 228"/>
                  <a:gd name="T54" fmla="*/ 56 w 69"/>
                  <a:gd name="T55" fmla="*/ 222 h 228"/>
                  <a:gd name="T56" fmla="*/ 50 w 69"/>
                  <a:gd name="T57" fmla="*/ 224 h 228"/>
                  <a:gd name="T58" fmla="*/ 46 w 69"/>
                  <a:gd name="T59" fmla="*/ 226 h 228"/>
                  <a:gd name="T60" fmla="*/ 40 w 69"/>
                  <a:gd name="T61" fmla="*/ 228 h 228"/>
                  <a:gd name="T62" fmla="*/ 34 w 69"/>
                  <a:gd name="T63" fmla="*/ 228 h 228"/>
                  <a:gd name="T64" fmla="*/ 29 w 69"/>
                  <a:gd name="T65" fmla="*/ 228 h 228"/>
                  <a:gd name="T66" fmla="*/ 25 w 69"/>
                  <a:gd name="T67" fmla="*/ 226 h 228"/>
                  <a:gd name="T68" fmla="*/ 19 w 69"/>
                  <a:gd name="T69" fmla="*/ 224 h 228"/>
                  <a:gd name="T70" fmla="*/ 15 w 69"/>
                  <a:gd name="T71" fmla="*/ 222 h 228"/>
                  <a:gd name="T72" fmla="*/ 11 w 69"/>
                  <a:gd name="T73" fmla="*/ 219 h 228"/>
                  <a:gd name="T74" fmla="*/ 8 w 69"/>
                  <a:gd name="T75" fmla="*/ 215 h 228"/>
                  <a:gd name="T76" fmla="*/ 6 w 69"/>
                  <a:gd name="T77" fmla="*/ 211 h 228"/>
                  <a:gd name="T78" fmla="*/ 4 w 69"/>
                  <a:gd name="T79" fmla="*/ 205 h 228"/>
                  <a:gd name="T80" fmla="*/ 2 w 69"/>
                  <a:gd name="T81" fmla="*/ 201 h 228"/>
                  <a:gd name="T82" fmla="*/ 2 w 69"/>
                  <a:gd name="T83" fmla="*/ 196 h 228"/>
                  <a:gd name="T84" fmla="*/ 2 w 69"/>
                  <a:gd name="T85" fmla="*/ 34 h 228"/>
                  <a:gd name="T86" fmla="*/ 2 w 69"/>
                  <a:gd name="T87" fmla="*/ 34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9" h="228">
                    <a:moveTo>
                      <a:pt x="0" y="32"/>
                    </a:moveTo>
                    <a:lnTo>
                      <a:pt x="2" y="28"/>
                    </a:lnTo>
                    <a:lnTo>
                      <a:pt x="4" y="23"/>
                    </a:lnTo>
                    <a:lnTo>
                      <a:pt x="6" y="19"/>
                    </a:lnTo>
                    <a:lnTo>
                      <a:pt x="8" y="13"/>
                    </a:lnTo>
                    <a:lnTo>
                      <a:pt x="11" y="9"/>
                    </a:lnTo>
                    <a:lnTo>
                      <a:pt x="15" y="5"/>
                    </a:lnTo>
                    <a:lnTo>
                      <a:pt x="19" y="3"/>
                    </a:lnTo>
                    <a:lnTo>
                      <a:pt x="25" y="2"/>
                    </a:lnTo>
                    <a:lnTo>
                      <a:pt x="29" y="0"/>
                    </a:lnTo>
                    <a:lnTo>
                      <a:pt x="34" y="0"/>
                    </a:lnTo>
                    <a:lnTo>
                      <a:pt x="40" y="0"/>
                    </a:lnTo>
                    <a:lnTo>
                      <a:pt x="46" y="2"/>
                    </a:lnTo>
                    <a:lnTo>
                      <a:pt x="50" y="3"/>
                    </a:lnTo>
                    <a:lnTo>
                      <a:pt x="56" y="5"/>
                    </a:lnTo>
                    <a:lnTo>
                      <a:pt x="59" y="9"/>
                    </a:lnTo>
                    <a:lnTo>
                      <a:pt x="61" y="13"/>
                    </a:lnTo>
                    <a:lnTo>
                      <a:pt x="65" y="19"/>
                    </a:lnTo>
                    <a:lnTo>
                      <a:pt x="67" y="23"/>
                    </a:lnTo>
                    <a:lnTo>
                      <a:pt x="69" y="28"/>
                    </a:lnTo>
                    <a:lnTo>
                      <a:pt x="69" y="34"/>
                    </a:lnTo>
                    <a:lnTo>
                      <a:pt x="69" y="196"/>
                    </a:lnTo>
                    <a:lnTo>
                      <a:pt x="69" y="201"/>
                    </a:lnTo>
                    <a:lnTo>
                      <a:pt x="67" y="205"/>
                    </a:lnTo>
                    <a:lnTo>
                      <a:pt x="65" y="211"/>
                    </a:lnTo>
                    <a:lnTo>
                      <a:pt x="61" y="215"/>
                    </a:lnTo>
                    <a:lnTo>
                      <a:pt x="59" y="219"/>
                    </a:lnTo>
                    <a:lnTo>
                      <a:pt x="56" y="222"/>
                    </a:lnTo>
                    <a:lnTo>
                      <a:pt x="50" y="224"/>
                    </a:lnTo>
                    <a:lnTo>
                      <a:pt x="46" y="226"/>
                    </a:lnTo>
                    <a:lnTo>
                      <a:pt x="40" y="228"/>
                    </a:lnTo>
                    <a:lnTo>
                      <a:pt x="34" y="228"/>
                    </a:lnTo>
                    <a:lnTo>
                      <a:pt x="29" y="228"/>
                    </a:lnTo>
                    <a:lnTo>
                      <a:pt x="25" y="226"/>
                    </a:lnTo>
                    <a:lnTo>
                      <a:pt x="19" y="224"/>
                    </a:lnTo>
                    <a:lnTo>
                      <a:pt x="15" y="222"/>
                    </a:lnTo>
                    <a:lnTo>
                      <a:pt x="11" y="219"/>
                    </a:lnTo>
                    <a:lnTo>
                      <a:pt x="8" y="215"/>
                    </a:lnTo>
                    <a:lnTo>
                      <a:pt x="6" y="211"/>
                    </a:lnTo>
                    <a:lnTo>
                      <a:pt x="4" y="205"/>
                    </a:lnTo>
                    <a:lnTo>
                      <a:pt x="2" y="201"/>
                    </a:lnTo>
                    <a:lnTo>
                      <a:pt x="2" y="196"/>
                    </a:lnTo>
                    <a:lnTo>
                      <a:pt x="2" y="34"/>
                    </a:lnTo>
                    <a:lnTo>
                      <a:pt x="2" y="34"/>
                    </a:lnTo>
                  </a:path>
                </a:pathLst>
              </a:custGeom>
              <a:noFill/>
              <a:ln w="635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25" name="Freeform 89">
                <a:extLst>
                  <a:ext uri="{FF2B5EF4-FFF2-40B4-BE49-F238E27FC236}">
                    <a16:creationId xmlns:a16="http://schemas.microsoft.com/office/drawing/2014/main" id="{AA1C1BC0-6281-4C53-A1A6-A2BBC12810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3" y="1264"/>
                <a:ext cx="68" cy="229"/>
              </a:xfrm>
              <a:custGeom>
                <a:avLst/>
                <a:gdLst>
                  <a:gd name="T0" fmla="*/ 0 w 68"/>
                  <a:gd name="T1" fmla="*/ 33 h 229"/>
                  <a:gd name="T2" fmla="*/ 0 w 68"/>
                  <a:gd name="T3" fmla="*/ 29 h 229"/>
                  <a:gd name="T4" fmla="*/ 2 w 68"/>
                  <a:gd name="T5" fmla="*/ 23 h 229"/>
                  <a:gd name="T6" fmla="*/ 4 w 68"/>
                  <a:gd name="T7" fmla="*/ 20 h 229"/>
                  <a:gd name="T8" fmla="*/ 8 w 68"/>
                  <a:gd name="T9" fmla="*/ 14 h 229"/>
                  <a:gd name="T10" fmla="*/ 10 w 68"/>
                  <a:gd name="T11" fmla="*/ 10 h 229"/>
                  <a:gd name="T12" fmla="*/ 14 w 68"/>
                  <a:gd name="T13" fmla="*/ 8 h 229"/>
                  <a:gd name="T14" fmla="*/ 20 w 68"/>
                  <a:gd name="T15" fmla="*/ 4 h 229"/>
                  <a:gd name="T16" fmla="*/ 23 w 68"/>
                  <a:gd name="T17" fmla="*/ 2 h 229"/>
                  <a:gd name="T18" fmla="*/ 29 w 68"/>
                  <a:gd name="T19" fmla="*/ 0 h 229"/>
                  <a:gd name="T20" fmla="*/ 35 w 68"/>
                  <a:gd name="T21" fmla="*/ 0 h 229"/>
                  <a:gd name="T22" fmla="*/ 41 w 68"/>
                  <a:gd name="T23" fmla="*/ 0 h 229"/>
                  <a:gd name="T24" fmla="*/ 45 w 68"/>
                  <a:gd name="T25" fmla="*/ 2 h 229"/>
                  <a:gd name="T26" fmla="*/ 50 w 68"/>
                  <a:gd name="T27" fmla="*/ 4 h 229"/>
                  <a:gd name="T28" fmla="*/ 54 w 68"/>
                  <a:gd name="T29" fmla="*/ 8 h 229"/>
                  <a:gd name="T30" fmla="*/ 58 w 68"/>
                  <a:gd name="T31" fmla="*/ 10 h 229"/>
                  <a:gd name="T32" fmla="*/ 62 w 68"/>
                  <a:gd name="T33" fmla="*/ 14 h 229"/>
                  <a:gd name="T34" fmla="*/ 64 w 68"/>
                  <a:gd name="T35" fmla="*/ 20 h 229"/>
                  <a:gd name="T36" fmla="*/ 66 w 68"/>
                  <a:gd name="T37" fmla="*/ 23 h 229"/>
                  <a:gd name="T38" fmla="*/ 68 w 68"/>
                  <a:gd name="T39" fmla="*/ 29 h 229"/>
                  <a:gd name="T40" fmla="*/ 68 w 68"/>
                  <a:gd name="T41" fmla="*/ 35 h 229"/>
                  <a:gd name="T42" fmla="*/ 68 w 68"/>
                  <a:gd name="T43" fmla="*/ 196 h 229"/>
                  <a:gd name="T44" fmla="*/ 68 w 68"/>
                  <a:gd name="T45" fmla="*/ 202 h 229"/>
                  <a:gd name="T46" fmla="*/ 66 w 68"/>
                  <a:gd name="T47" fmla="*/ 206 h 229"/>
                  <a:gd name="T48" fmla="*/ 64 w 68"/>
                  <a:gd name="T49" fmla="*/ 212 h 229"/>
                  <a:gd name="T50" fmla="*/ 62 w 68"/>
                  <a:gd name="T51" fmla="*/ 216 h 229"/>
                  <a:gd name="T52" fmla="*/ 58 w 68"/>
                  <a:gd name="T53" fmla="*/ 219 h 229"/>
                  <a:gd name="T54" fmla="*/ 54 w 68"/>
                  <a:gd name="T55" fmla="*/ 223 h 229"/>
                  <a:gd name="T56" fmla="*/ 50 w 68"/>
                  <a:gd name="T57" fmla="*/ 225 h 229"/>
                  <a:gd name="T58" fmla="*/ 45 w 68"/>
                  <a:gd name="T59" fmla="*/ 227 h 229"/>
                  <a:gd name="T60" fmla="*/ 41 w 68"/>
                  <a:gd name="T61" fmla="*/ 229 h 229"/>
                  <a:gd name="T62" fmla="*/ 35 w 68"/>
                  <a:gd name="T63" fmla="*/ 229 h 229"/>
                  <a:gd name="T64" fmla="*/ 29 w 68"/>
                  <a:gd name="T65" fmla="*/ 229 h 229"/>
                  <a:gd name="T66" fmla="*/ 23 w 68"/>
                  <a:gd name="T67" fmla="*/ 227 h 229"/>
                  <a:gd name="T68" fmla="*/ 20 w 68"/>
                  <a:gd name="T69" fmla="*/ 225 h 229"/>
                  <a:gd name="T70" fmla="*/ 14 w 68"/>
                  <a:gd name="T71" fmla="*/ 223 h 229"/>
                  <a:gd name="T72" fmla="*/ 10 w 68"/>
                  <a:gd name="T73" fmla="*/ 219 h 229"/>
                  <a:gd name="T74" fmla="*/ 8 w 68"/>
                  <a:gd name="T75" fmla="*/ 216 h 229"/>
                  <a:gd name="T76" fmla="*/ 4 w 68"/>
                  <a:gd name="T77" fmla="*/ 212 h 229"/>
                  <a:gd name="T78" fmla="*/ 2 w 68"/>
                  <a:gd name="T79" fmla="*/ 206 h 229"/>
                  <a:gd name="T80" fmla="*/ 0 w 68"/>
                  <a:gd name="T81" fmla="*/ 202 h 229"/>
                  <a:gd name="T82" fmla="*/ 0 w 68"/>
                  <a:gd name="T83" fmla="*/ 196 h 229"/>
                  <a:gd name="T84" fmla="*/ 0 w 68"/>
                  <a:gd name="T85" fmla="*/ 35 h 229"/>
                  <a:gd name="T86" fmla="*/ 0 w 68"/>
                  <a:gd name="T87" fmla="*/ 35 h 229"/>
                  <a:gd name="T88" fmla="*/ 0 w 68"/>
                  <a:gd name="T89" fmla="*/ 33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8" h="229">
                    <a:moveTo>
                      <a:pt x="0" y="33"/>
                    </a:moveTo>
                    <a:lnTo>
                      <a:pt x="0" y="29"/>
                    </a:lnTo>
                    <a:lnTo>
                      <a:pt x="2" y="23"/>
                    </a:lnTo>
                    <a:lnTo>
                      <a:pt x="4" y="20"/>
                    </a:lnTo>
                    <a:lnTo>
                      <a:pt x="8" y="14"/>
                    </a:lnTo>
                    <a:lnTo>
                      <a:pt x="10" y="10"/>
                    </a:lnTo>
                    <a:lnTo>
                      <a:pt x="14" y="8"/>
                    </a:lnTo>
                    <a:lnTo>
                      <a:pt x="20" y="4"/>
                    </a:lnTo>
                    <a:lnTo>
                      <a:pt x="23" y="2"/>
                    </a:lnTo>
                    <a:lnTo>
                      <a:pt x="29" y="0"/>
                    </a:lnTo>
                    <a:lnTo>
                      <a:pt x="35" y="0"/>
                    </a:lnTo>
                    <a:lnTo>
                      <a:pt x="41" y="0"/>
                    </a:lnTo>
                    <a:lnTo>
                      <a:pt x="45" y="2"/>
                    </a:lnTo>
                    <a:lnTo>
                      <a:pt x="50" y="4"/>
                    </a:lnTo>
                    <a:lnTo>
                      <a:pt x="54" y="8"/>
                    </a:lnTo>
                    <a:lnTo>
                      <a:pt x="58" y="10"/>
                    </a:lnTo>
                    <a:lnTo>
                      <a:pt x="62" y="14"/>
                    </a:lnTo>
                    <a:lnTo>
                      <a:pt x="64" y="20"/>
                    </a:lnTo>
                    <a:lnTo>
                      <a:pt x="66" y="23"/>
                    </a:lnTo>
                    <a:lnTo>
                      <a:pt x="68" y="29"/>
                    </a:lnTo>
                    <a:lnTo>
                      <a:pt x="68" y="35"/>
                    </a:lnTo>
                    <a:lnTo>
                      <a:pt x="68" y="196"/>
                    </a:lnTo>
                    <a:lnTo>
                      <a:pt x="68" y="202"/>
                    </a:lnTo>
                    <a:lnTo>
                      <a:pt x="66" y="206"/>
                    </a:lnTo>
                    <a:lnTo>
                      <a:pt x="64" y="212"/>
                    </a:lnTo>
                    <a:lnTo>
                      <a:pt x="62" y="216"/>
                    </a:lnTo>
                    <a:lnTo>
                      <a:pt x="58" y="219"/>
                    </a:lnTo>
                    <a:lnTo>
                      <a:pt x="54" y="223"/>
                    </a:lnTo>
                    <a:lnTo>
                      <a:pt x="50" y="225"/>
                    </a:lnTo>
                    <a:lnTo>
                      <a:pt x="45" y="227"/>
                    </a:lnTo>
                    <a:lnTo>
                      <a:pt x="41" y="229"/>
                    </a:lnTo>
                    <a:lnTo>
                      <a:pt x="35" y="229"/>
                    </a:lnTo>
                    <a:lnTo>
                      <a:pt x="29" y="229"/>
                    </a:lnTo>
                    <a:lnTo>
                      <a:pt x="23" y="227"/>
                    </a:lnTo>
                    <a:lnTo>
                      <a:pt x="20" y="225"/>
                    </a:lnTo>
                    <a:lnTo>
                      <a:pt x="14" y="223"/>
                    </a:lnTo>
                    <a:lnTo>
                      <a:pt x="10" y="219"/>
                    </a:lnTo>
                    <a:lnTo>
                      <a:pt x="8" y="216"/>
                    </a:lnTo>
                    <a:lnTo>
                      <a:pt x="4" y="212"/>
                    </a:lnTo>
                    <a:lnTo>
                      <a:pt x="2" y="206"/>
                    </a:lnTo>
                    <a:lnTo>
                      <a:pt x="0" y="202"/>
                    </a:lnTo>
                    <a:lnTo>
                      <a:pt x="0" y="196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26" name="Freeform 90">
                <a:extLst>
                  <a:ext uri="{FF2B5EF4-FFF2-40B4-BE49-F238E27FC236}">
                    <a16:creationId xmlns:a16="http://schemas.microsoft.com/office/drawing/2014/main" id="{05F3A171-5059-46D7-A353-A1F82B39D8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3" y="1264"/>
                <a:ext cx="68" cy="229"/>
              </a:xfrm>
              <a:custGeom>
                <a:avLst/>
                <a:gdLst>
                  <a:gd name="T0" fmla="*/ 0 w 68"/>
                  <a:gd name="T1" fmla="*/ 33 h 229"/>
                  <a:gd name="T2" fmla="*/ 0 w 68"/>
                  <a:gd name="T3" fmla="*/ 29 h 229"/>
                  <a:gd name="T4" fmla="*/ 2 w 68"/>
                  <a:gd name="T5" fmla="*/ 23 h 229"/>
                  <a:gd name="T6" fmla="*/ 4 w 68"/>
                  <a:gd name="T7" fmla="*/ 20 h 229"/>
                  <a:gd name="T8" fmla="*/ 8 w 68"/>
                  <a:gd name="T9" fmla="*/ 14 h 229"/>
                  <a:gd name="T10" fmla="*/ 10 w 68"/>
                  <a:gd name="T11" fmla="*/ 10 h 229"/>
                  <a:gd name="T12" fmla="*/ 14 w 68"/>
                  <a:gd name="T13" fmla="*/ 8 h 229"/>
                  <a:gd name="T14" fmla="*/ 20 w 68"/>
                  <a:gd name="T15" fmla="*/ 4 h 229"/>
                  <a:gd name="T16" fmla="*/ 23 w 68"/>
                  <a:gd name="T17" fmla="*/ 2 h 229"/>
                  <a:gd name="T18" fmla="*/ 29 w 68"/>
                  <a:gd name="T19" fmla="*/ 0 h 229"/>
                  <a:gd name="T20" fmla="*/ 35 w 68"/>
                  <a:gd name="T21" fmla="*/ 0 h 229"/>
                  <a:gd name="T22" fmla="*/ 41 w 68"/>
                  <a:gd name="T23" fmla="*/ 0 h 229"/>
                  <a:gd name="T24" fmla="*/ 45 w 68"/>
                  <a:gd name="T25" fmla="*/ 2 h 229"/>
                  <a:gd name="T26" fmla="*/ 50 w 68"/>
                  <a:gd name="T27" fmla="*/ 4 h 229"/>
                  <a:gd name="T28" fmla="*/ 54 w 68"/>
                  <a:gd name="T29" fmla="*/ 8 h 229"/>
                  <a:gd name="T30" fmla="*/ 58 w 68"/>
                  <a:gd name="T31" fmla="*/ 10 h 229"/>
                  <a:gd name="T32" fmla="*/ 62 w 68"/>
                  <a:gd name="T33" fmla="*/ 14 h 229"/>
                  <a:gd name="T34" fmla="*/ 64 w 68"/>
                  <a:gd name="T35" fmla="*/ 20 h 229"/>
                  <a:gd name="T36" fmla="*/ 66 w 68"/>
                  <a:gd name="T37" fmla="*/ 23 h 229"/>
                  <a:gd name="T38" fmla="*/ 68 w 68"/>
                  <a:gd name="T39" fmla="*/ 29 h 229"/>
                  <a:gd name="T40" fmla="*/ 68 w 68"/>
                  <a:gd name="T41" fmla="*/ 35 h 229"/>
                  <a:gd name="T42" fmla="*/ 68 w 68"/>
                  <a:gd name="T43" fmla="*/ 196 h 229"/>
                  <a:gd name="T44" fmla="*/ 68 w 68"/>
                  <a:gd name="T45" fmla="*/ 202 h 229"/>
                  <a:gd name="T46" fmla="*/ 66 w 68"/>
                  <a:gd name="T47" fmla="*/ 206 h 229"/>
                  <a:gd name="T48" fmla="*/ 64 w 68"/>
                  <a:gd name="T49" fmla="*/ 212 h 229"/>
                  <a:gd name="T50" fmla="*/ 62 w 68"/>
                  <a:gd name="T51" fmla="*/ 216 h 229"/>
                  <a:gd name="T52" fmla="*/ 58 w 68"/>
                  <a:gd name="T53" fmla="*/ 219 h 229"/>
                  <a:gd name="T54" fmla="*/ 54 w 68"/>
                  <a:gd name="T55" fmla="*/ 223 h 229"/>
                  <a:gd name="T56" fmla="*/ 50 w 68"/>
                  <a:gd name="T57" fmla="*/ 225 h 229"/>
                  <a:gd name="T58" fmla="*/ 45 w 68"/>
                  <a:gd name="T59" fmla="*/ 227 h 229"/>
                  <a:gd name="T60" fmla="*/ 41 w 68"/>
                  <a:gd name="T61" fmla="*/ 229 h 229"/>
                  <a:gd name="T62" fmla="*/ 35 w 68"/>
                  <a:gd name="T63" fmla="*/ 229 h 229"/>
                  <a:gd name="T64" fmla="*/ 29 w 68"/>
                  <a:gd name="T65" fmla="*/ 229 h 229"/>
                  <a:gd name="T66" fmla="*/ 23 w 68"/>
                  <a:gd name="T67" fmla="*/ 227 h 229"/>
                  <a:gd name="T68" fmla="*/ 20 w 68"/>
                  <a:gd name="T69" fmla="*/ 225 h 229"/>
                  <a:gd name="T70" fmla="*/ 14 w 68"/>
                  <a:gd name="T71" fmla="*/ 223 h 229"/>
                  <a:gd name="T72" fmla="*/ 10 w 68"/>
                  <a:gd name="T73" fmla="*/ 219 h 229"/>
                  <a:gd name="T74" fmla="*/ 8 w 68"/>
                  <a:gd name="T75" fmla="*/ 216 h 229"/>
                  <a:gd name="T76" fmla="*/ 4 w 68"/>
                  <a:gd name="T77" fmla="*/ 212 h 229"/>
                  <a:gd name="T78" fmla="*/ 2 w 68"/>
                  <a:gd name="T79" fmla="*/ 206 h 229"/>
                  <a:gd name="T80" fmla="*/ 0 w 68"/>
                  <a:gd name="T81" fmla="*/ 202 h 229"/>
                  <a:gd name="T82" fmla="*/ 0 w 68"/>
                  <a:gd name="T83" fmla="*/ 196 h 229"/>
                  <a:gd name="T84" fmla="*/ 0 w 68"/>
                  <a:gd name="T85" fmla="*/ 35 h 229"/>
                  <a:gd name="T86" fmla="*/ 0 w 68"/>
                  <a:gd name="T87" fmla="*/ 35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8" h="229">
                    <a:moveTo>
                      <a:pt x="0" y="33"/>
                    </a:moveTo>
                    <a:lnTo>
                      <a:pt x="0" y="29"/>
                    </a:lnTo>
                    <a:lnTo>
                      <a:pt x="2" y="23"/>
                    </a:lnTo>
                    <a:lnTo>
                      <a:pt x="4" y="20"/>
                    </a:lnTo>
                    <a:lnTo>
                      <a:pt x="8" y="14"/>
                    </a:lnTo>
                    <a:lnTo>
                      <a:pt x="10" y="10"/>
                    </a:lnTo>
                    <a:lnTo>
                      <a:pt x="14" y="8"/>
                    </a:lnTo>
                    <a:lnTo>
                      <a:pt x="20" y="4"/>
                    </a:lnTo>
                    <a:lnTo>
                      <a:pt x="23" y="2"/>
                    </a:lnTo>
                    <a:lnTo>
                      <a:pt x="29" y="0"/>
                    </a:lnTo>
                    <a:lnTo>
                      <a:pt x="35" y="0"/>
                    </a:lnTo>
                    <a:lnTo>
                      <a:pt x="41" y="0"/>
                    </a:lnTo>
                    <a:lnTo>
                      <a:pt x="45" y="2"/>
                    </a:lnTo>
                    <a:lnTo>
                      <a:pt x="50" y="4"/>
                    </a:lnTo>
                    <a:lnTo>
                      <a:pt x="54" y="8"/>
                    </a:lnTo>
                    <a:lnTo>
                      <a:pt x="58" y="10"/>
                    </a:lnTo>
                    <a:lnTo>
                      <a:pt x="62" y="14"/>
                    </a:lnTo>
                    <a:lnTo>
                      <a:pt x="64" y="20"/>
                    </a:lnTo>
                    <a:lnTo>
                      <a:pt x="66" y="23"/>
                    </a:lnTo>
                    <a:lnTo>
                      <a:pt x="68" y="29"/>
                    </a:lnTo>
                    <a:lnTo>
                      <a:pt x="68" y="35"/>
                    </a:lnTo>
                    <a:lnTo>
                      <a:pt x="68" y="196"/>
                    </a:lnTo>
                    <a:lnTo>
                      <a:pt x="68" y="202"/>
                    </a:lnTo>
                    <a:lnTo>
                      <a:pt x="66" y="206"/>
                    </a:lnTo>
                    <a:lnTo>
                      <a:pt x="64" y="212"/>
                    </a:lnTo>
                    <a:lnTo>
                      <a:pt x="62" y="216"/>
                    </a:lnTo>
                    <a:lnTo>
                      <a:pt x="58" y="219"/>
                    </a:lnTo>
                    <a:lnTo>
                      <a:pt x="54" y="223"/>
                    </a:lnTo>
                    <a:lnTo>
                      <a:pt x="50" y="225"/>
                    </a:lnTo>
                    <a:lnTo>
                      <a:pt x="45" y="227"/>
                    </a:lnTo>
                    <a:lnTo>
                      <a:pt x="41" y="229"/>
                    </a:lnTo>
                    <a:lnTo>
                      <a:pt x="35" y="229"/>
                    </a:lnTo>
                    <a:lnTo>
                      <a:pt x="29" y="229"/>
                    </a:lnTo>
                    <a:lnTo>
                      <a:pt x="23" y="227"/>
                    </a:lnTo>
                    <a:lnTo>
                      <a:pt x="20" y="225"/>
                    </a:lnTo>
                    <a:lnTo>
                      <a:pt x="14" y="223"/>
                    </a:lnTo>
                    <a:lnTo>
                      <a:pt x="10" y="219"/>
                    </a:lnTo>
                    <a:lnTo>
                      <a:pt x="8" y="216"/>
                    </a:lnTo>
                    <a:lnTo>
                      <a:pt x="4" y="212"/>
                    </a:lnTo>
                    <a:lnTo>
                      <a:pt x="2" y="206"/>
                    </a:lnTo>
                    <a:lnTo>
                      <a:pt x="0" y="202"/>
                    </a:lnTo>
                    <a:lnTo>
                      <a:pt x="0" y="196"/>
                    </a:lnTo>
                    <a:lnTo>
                      <a:pt x="0" y="35"/>
                    </a:lnTo>
                    <a:lnTo>
                      <a:pt x="0" y="35"/>
                    </a:lnTo>
                  </a:path>
                </a:pathLst>
              </a:custGeom>
              <a:noFill/>
              <a:ln w="635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27" name="Rectangle 91">
                <a:extLst>
                  <a:ext uri="{FF2B5EF4-FFF2-40B4-BE49-F238E27FC236}">
                    <a16:creationId xmlns:a16="http://schemas.microsoft.com/office/drawing/2014/main" id="{7B90D0EA-6F52-4986-A21F-F984FB9728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7" y="1276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0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28" name="Rectangle 92">
                <a:extLst>
                  <a:ext uri="{FF2B5EF4-FFF2-40B4-BE49-F238E27FC236}">
                    <a16:creationId xmlns:a16="http://schemas.microsoft.com/office/drawing/2014/main" id="{14FC6A0E-4B77-450E-B5EA-C87438C05F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5" y="838"/>
                <a:ext cx="28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29" name="Rectangle 93">
                <a:extLst>
                  <a:ext uri="{FF2B5EF4-FFF2-40B4-BE49-F238E27FC236}">
                    <a16:creationId xmlns:a16="http://schemas.microsoft.com/office/drawing/2014/main" id="{ECE41125-1D9C-432F-871F-D0DDC4DEE1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18" y="838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30" name="Rectangle 94">
                <a:extLst>
                  <a:ext uri="{FF2B5EF4-FFF2-40B4-BE49-F238E27FC236}">
                    <a16:creationId xmlns:a16="http://schemas.microsoft.com/office/drawing/2014/main" id="{D3FB94EA-1260-4AF1-AF83-2D14641404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9" y="838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31" name="Rectangle 95">
                <a:extLst>
                  <a:ext uri="{FF2B5EF4-FFF2-40B4-BE49-F238E27FC236}">
                    <a16:creationId xmlns:a16="http://schemas.microsoft.com/office/drawing/2014/main" id="{E461CC87-8E0E-41F1-B1DE-8A07A7A566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1" y="818"/>
                <a:ext cx="28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32" name="Rectangle 96">
                <a:extLst>
                  <a:ext uri="{FF2B5EF4-FFF2-40B4-BE49-F238E27FC236}">
                    <a16:creationId xmlns:a16="http://schemas.microsoft.com/office/drawing/2014/main" id="{2E43B5C5-D176-4241-8BE0-F9D20301A2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6" y="818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33" name="Rectangle 97">
                <a:extLst>
                  <a:ext uri="{FF2B5EF4-FFF2-40B4-BE49-F238E27FC236}">
                    <a16:creationId xmlns:a16="http://schemas.microsoft.com/office/drawing/2014/main" id="{EE378860-645A-48D1-93E3-BA666DE1ED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5" y="818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34" name="Rectangle 98">
                <a:extLst>
                  <a:ext uri="{FF2B5EF4-FFF2-40B4-BE49-F238E27FC236}">
                    <a16:creationId xmlns:a16="http://schemas.microsoft.com/office/drawing/2014/main" id="{E2F03C06-3090-4758-99F8-21DA2027BA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4" y="818"/>
                <a:ext cx="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35" name="Rectangle 99">
                <a:extLst>
                  <a:ext uri="{FF2B5EF4-FFF2-40B4-BE49-F238E27FC236}">
                    <a16:creationId xmlns:a16="http://schemas.microsoft.com/office/drawing/2014/main" id="{CC089166-6989-4340-8E62-BF2DA5F18B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0" y="855"/>
                <a:ext cx="1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36" name="Rectangle 100">
                <a:extLst>
                  <a:ext uri="{FF2B5EF4-FFF2-40B4-BE49-F238E27FC236}">
                    <a16:creationId xmlns:a16="http://schemas.microsoft.com/office/drawing/2014/main" id="{CA537F82-5753-48BF-8DC6-F581119E5A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83" y="855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37" name="Rectangle 101">
                <a:extLst>
                  <a:ext uri="{FF2B5EF4-FFF2-40B4-BE49-F238E27FC236}">
                    <a16:creationId xmlns:a16="http://schemas.microsoft.com/office/drawing/2014/main" id="{4DC32181-1188-43FE-AE99-1D7CF23986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3" y="855"/>
                <a:ext cx="21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38" name="Rectangle 102">
                <a:extLst>
                  <a:ext uri="{FF2B5EF4-FFF2-40B4-BE49-F238E27FC236}">
                    <a16:creationId xmlns:a16="http://schemas.microsoft.com/office/drawing/2014/main" id="{F069D5AF-BC45-4715-84CA-6E26D21CB7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0" y="855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39" name="Rectangle 103">
                <a:extLst>
                  <a:ext uri="{FF2B5EF4-FFF2-40B4-BE49-F238E27FC236}">
                    <a16:creationId xmlns:a16="http://schemas.microsoft.com/office/drawing/2014/main" id="{75A48BC1-C8E5-4C79-8D3D-324A04B949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1" y="855"/>
                <a:ext cx="9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l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40" name="Rectangle 104">
                <a:extLst>
                  <a:ext uri="{FF2B5EF4-FFF2-40B4-BE49-F238E27FC236}">
                    <a16:creationId xmlns:a16="http://schemas.microsoft.com/office/drawing/2014/main" id="{FDB75261-FF48-40C9-9A18-29F31602FF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9" y="855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41" name="Freeform 105">
                <a:extLst>
                  <a:ext uri="{FF2B5EF4-FFF2-40B4-BE49-F238E27FC236}">
                    <a16:creationId xmlns:a16="http://schemas.microsoft.com/office/drawing/2014/main" id="{1B5F6C0B-E207-497C-8C98-5341C9B436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2" y="1207"/>
                <a:ext cx="19" cy="19"/>
              </a:xfrm>
              <a:custGeom>
                <a:avLst/>
                <a:gdLst>
                  <a:gd name="T0" fmla="*/ 0 w 19"/>
                  <a:gd name="T1" fmla="*/ 0 h 19"/>
                  <a:gd name="T2" fmla="*/ 0 w 19"/>
                  <a:gd name="T3" fmla="*/ 19 h 19"/>
                  <a:gd name="T4" fmla="*/ 19 w 19"/>
                  <a:gd name="T5" fmla="*/ 9 h 19"/>
                  <a:gd name="T6" fmla="*/ 0 w 19"/>
                  <a:gd name="T7" fmla="*/ 2 h 19"/>
                  <a:gd name="T8" fmla="*/ 0 w 19"/>
                  <a:gd name="T9" fmla="*/ 2 h 19"/>
                  <a:gd name="T10" fmla="*/ 0 w 19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9">
                    <a:moveTo>
                      <a:pt x="0" y="0"/>
                    </a:moveTo>
                    <a:lnTo>
                      <a:pt x="0" y="19"/>
                    </a:lnTo>
                    <a:lnTo>
                      <a:pt x="19" y="9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42" name="Freeform 106">
                <a:extLst>
                  <a:ext uri="{FF2B5EF4-FFF2-40B4-BE49-F238E27FC236}">
                    <a16:creationId xmlns:a16="http://schemas.microsoft.com/office/drawing/2014/main" id="{674BD59C-D619-492C-BA42-DFF2D739C4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3" y="1059"/>
                <a:ext cx="204" cy="424"/>
              </a:xfrm>
              <a:custGeom>
                <a:avLst/>
                <a:gdLst>
                  <a:gd name="T0" fmla="*/ 202 w 204"/>
                  <a:gd name="T1" fmla="*/ 0 h 424"/>
                  <a:gd name="T2" fmla="*/ 0 w 204"/>
                  <a:gd name="T3" fmla="*/ 0 h 424"/>
                  <a:gd name="T4" fmla="*/ 0 w 204"/>
                  <a:gd name="T5" fmla="*/ 424 h 424"/>
                  <a:gd name="T6" fmla="*/ 204 w 204"/>
                  <a:gd name="T7" fmla="*/ 424 h 424"/>
                  <a:gd name="T8" fmla="*/ 202 w 204"/>
                  <a:gd name="T9" fmla="*/ 0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4" h="424">
                    <a:moveTo>
                      <a:pt x="202" y="0"/>
                    </a:moveTo>
                    <a:lnTo>
                      <a:pt x="0" y="0"/>
                    </a:lnTo>
                    <a:lnTo>
                      <a:pt x="0" y="424"/>
                    </a:lnTo>
                    <a:lnTo>
                      <a:pt x="204" y="424"/>
                    </a:ln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43" name="Freeform 107">
                <a:extLst>
                  <a:ext uri="{FF2B5EF4-FFF2-40B4-BE49-F238E27FC236}">
                    <a16:creationId xmlns:a16="http://schemas.microsoft.com/office/drawing/2014/main" id="{C0E97FF1-2761-48F0-96F4-5BD8129D10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3" y="1059"/>
                <a:ext cx="204" cy="424"/>
              </a:xfrm>
              <a:custGeom>
                <a:avLst/>
                <a:gdLst>
                  <a:gd name="T0" fmla="*/ 202 w 204"/>
                  <a:gd name="T1" fmla="*/ 0 h 424"/>
                  <a:gd name="T2" fmla="*/ 0 w 204"/>
                  <a:gd name="T3" fmla="*/ 0 h 424"/>
                  <a:gd name="T4" fmla="*/ 0 w 204"/>
                  <a:gd name="T5" fmla="*/ 424 h 424"/>
                  <a:gd name="T6" fmla="*/ 204 w 204"/>
                  <a:gd name="T7" fmla="*/ 424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4" h="424">
                    <a:moveTo>
                      <a:pt x="202" y="0"/>
                    </a:moveTo>
                    <a:lnTo>
                      <a:pt x="0" y="0"/>
                    </a:lnTo>
                    <a:lnTo>
                      <a:pt x="0" y="424"/>
                    </a:lnTo>
                    <a:lnTo>
                      <a:pt x="204" y="424"/>
                    </a:lnTo>
                  </a:path>
                </a:pathLst>
              </a:custGeom>
              <a:noFill/>
              <a:ln w="635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44" name="Freeform 108">
                <a:extLst>
                  <a:ext uri="{FF2B5EF4-FFF2-40B4-BE49-F238E27FC236}">
                    <a16:creationId xmlns:a16="http://schemas.microsoft.com/office/drawing/2014/main" id="{2610B810-3E38-47B8-8CCE-BAA5E2AC5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5" y="1059"/>
                <a:ext cx="203" cy="424"/>
              </a:xfrm>
              <a:custGeom>
                <a:avLst/>
                <a:gdLst>
                  <a:gd name="T0" fmla="*/ 0 w 203"/>
                  <a:gd name="T1" fmla="*/ 422 h 424"/>
                  <a:gd name="T2" fmla="*/ 203 w 203"/>
                  <a:gd name="T3" fmla="*/ 424 h 424"/>
                  <a:gd name="T4" fmla="*/ 203 w 203"/>
                  <a:gd name="T5" fmla="*/ 0 h 424"/>
                  <a:gd name="T6" fmla="*/ 2 w 203"/>
                  <a:gd name="T7" fmla="*/ 0 h 424"/>
                  <a:gd name="T8" fmla="*/ 0 w 203"/>
                  <a:gd name="T9" fmla="*/ 422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3" h="424">
                    <a:moveTo>
                      <a:pt x="0" y="422"/>
                    </a:moveTo>
                    <a:lnTo>
                      <a:pt x="203" y="424"/>
                    </a:lnTo>
                    <a:lnTo>
                      <a:pt x="203" y="0"/>
                    </a:lnTo>
                    <a:lnTo>
                      <a:pt x="2" y="0"/>
                    </a:lnTo>
                    <a:lnTo>
                      <a:pt x="0" y="42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45" name="Freeform 109">
                <a:extLst>
                  <a:ext uri="{FF2B5EF4-FFF2-40B4-BE49-F238E27FC236}">
                    <a16:creationId xmlns:a16="http://schemas.microsoft.com/office/drawing/2014/main" id="{3EB19DA5-9751-4AE2-B5B3-FC74F63A63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5" y="1059"/>
                <a:ext cx="203" cy="424"/>
              </a:xfrm>
              <a:custGeom>
                <a:avLst/>
                <a:gdLst>
                  <a:gd name="T0" fmla="*/ 0 w 203"/>
                  <a:gd name="T1" fmla="*/ 422 h 424"/>
                  <a:gd name="T2" fmla="*/ 203 w 203"/>
                  <a:gd name="T3" fmla="*/ 424 h 424"/>
                  <a:gd name="T4" fmla="*/ 203 w 203"/>
                  <a:gd name="T5" fmla="*/ 0 h 424"/>
                  <a:gd name="T6" fmla="*/ 2 w 203"/>
                  <a:gd name="T7" fmla="*/ 0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3" h="424">
                    <a:moveTo>
                      <a:pt x="0" y="422"/>
                    </a:moveTo>
                    <a:lnTo>
                      <a:pt x="203" y="424"/>
                    </a:lnTo>
                    <a:lnTo>
                      <a:pt x="203" y="0"/>
                    </a:lnTo>
                    <a:lnTo>
                      <a:pt x="2" y="0"/>
                    </a:lnTo>
                  </a:path>
                </a:pathLst>
              </a:custGeom>
              <a:noFill/>
              <a:ln w="635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46" name="Freeform 110">
                <a:extLst>
                  <a:ext uri="{FF2B5EF4-FFF2-40B4-BE49-F238E27FC236}">
                    <a16:creationId xmlns:a16="http://schemas.microsoft.com/office/drawing/2014/main" id="{F5AD676D-4459-4087-A473-746685E854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4" y="1090"/>
                <a:ext cx="225" cy="363"/>
              </a:xfrm>
              <a:custGeom>
                <a:avLst/>
                <a:gdLst>
                  <a:gd name="T0" fmla="*/ 0 w 225"/>
                  <a:gd name="T1" fmla="*/ 0 h 363"/>
                  <a:gd name="T2" fmla="*/ 0 w 225"/>
                  <a:gd name="T3" fmla="*/ 146 h 363"/>
                  <a:gd name="T4" fmla="*/ 39 w 225"/>
                  <a:gd name="T5" fmla="*/ 180 h 363"/>
                  <a:gd name="T6" fmla="*/ 0 w 225"/>
                  <a:gd name="T7" fmla="*/ 217 h 363"/>
                  <a:gd name="T8" fmla="*/ 0 w 225"/>
                  <a:gd name="T9" fmla="*/ 363 h 363"/>
                  <a:gd name="T10" fmla="*/ 225 w 225"/>
                  <a:gd name="T11" fmla="*/ 251 h 363"/>
                  <a:gd name="T12" fmla="*/ 225 w 225"/>
                  <a:gd name="T13" fmla="*/ 111 h 363"/>
                  <a:gd name="T14" fmla="*/ 0 w 225"/>
                  <a:gd name="T15" fmla="*/ 0 h 363"/>
                  <a:gd name="T16" fmla="*/ 0 w 225"/>
                  <a:gd name="T17" fmla="*/ 0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5" h="363">
                    <a:moveTo>
                      <a:pt x="0" y="0"/>
                    </a:moveTo>
                    <a:lnTo>
                      <a:pt x="0" y="146"/>
                    </a:lnTo>
                    <a:lnTo>
                      <a:pt x="39" y="180"/>
                    </a:lnTo>
                    <a:lnTo>
                      <a:pt x="0" y="217"/>
                    </a:lnTo>
                    <a:lnTo>
                      <a:pt x="0" y="363"/>
                    </a:lnTo>
                    <a:lnTo>
                      <a:pt x="225" y="251"/>
                    </a:lnTo>
                    <a:lnTo>
                      <a:pt x="225" y="11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47" name="Freeform 111">
                <a:extLst>
                  <a:ext uri="{FF2B5EF4-FFF2-40B4-BE49-F238E27FC236}">
                    <a16:creationId xmlns:a16="http://schemas.microsoft.com/office/drawing/2014/main" id="{57D9AE33-417E-4C71-AFC7-B15F316805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4" y="1090"/>
                <a:ext cx="225" cy="363"/>
              </a:xfrm>
              <a:custGeom>
                <a:avLst/>
                <a:gdLst>
                  <a:gd name="T0" fmla="*/ 0 w 225"/>
                  <a:gd name="T1" fmla="*/ 0 h 363"/>
                  <a:gd name="T2" fmla="*/ 0 w 225"/>
                  <a:gd name="T3" fmla="*/ 146 h 363"/>
                  <a:gd name="T4" fmla="*/ 39 w 225"/>
                  <a:gd name="T5" fmla="*/ 180 h 363"/>
                  <a:gd name="T6" fmla="*/ 0 w 225"/>
                  <a:gd name="T7" fmla="*/ 217 h 363"/>
                  <a:gd name="T8" fmla="*/ 0 w 225"/>
                  <a:gd name="T9" fmla="*/ 363 h 363"/>
                  <a:gd name="T10" fmla="*/ 225 w 225"/>
                  <a:gd name="T11" fmla="*/ 251 h 363"/>
                  <a:gd name="T12" fmla="*/ 225 w 225"/>
                  <a:gd name="T13" fmla="*/ 111 h 363"/>
                  <a:gd name="T14" fmla="*/ 0 w 225"/>
                  <a:gd name="T15" fmla="*/ 0 h 363"/>
                  <a:gd name="T16" fmla="*/ 0 w 225"/>
                  <a:gd name="T17" fmla="*/ 0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5" h="363">
                    <a:moveTo>
                      <a:pt x="0" y="0"/>
                    </a:moveTo>
                    <a:lnTo>
                      <a:pt x="0" y="146"/>
                    </a:lnTo>
                    <a:lnTo>
                      <a:pt x="39" y="180"/>
                    </a:lnTo>
                    <a:lnTo>
                      <a:pt x="0" y="217"/>
                    </a:lnTo>
                    <a:lnTo>
                      <a:pt x="0" y="363"/>
                    </a:lnTo>
                    <a:lnTo>
                      <a:pt x="225" y="251"/>
                    </a:lnTo>
                    <a:lnTo>
                      <a:pt x="225" y="111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48" name="Freeform 112">
                <a:extLst>
                  <a:ext uri="{FF2B5EF4-FFF2-40B4-BE49-F238E27FC236}">
                    <a16:creationId xmlns:a16="http://schemas.microsoft.com/office/drawing/2014/main" id="{79AA6D72-37ED-4330-BFC3-49D4C14A32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5" y="1289"/>
                <a:ext cx="19" cy="18"/>
              </a:xfrm>
              <a:custGeom>
                <a:avLst/>
                <a:gdLst>
                  <a:gd name="T0" fmla="*/ 0 w 19"/>
                  <a:gd name="T1" fmla="*/ 0 h 18"/>
                  <a:gd name="T2" fmla="*/ 2 w 19"/>
                  <a:gd name="T3" fmla="*/ 18 h 18"/>
                  <a:gd name="T4" fmla="*/ 19 w 19"/>
                  <a:gd name="T5" fmla="*/ 10 h 18"/>
                  <a:gd name="T6" fmla="*/ 2 w 19"/>
                  <a:gd name="T7" fmla="*/ 0 h 18"/>
                  <a:gd name="T8" fmla="*/ 2 w 19"/>
                  <a:gd name="T9" fmla="*/ 0 h 18"/>
                  <a:gd name="T10" fmla="*/ 0 w 19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8">
                    <a:moveTo>
                      <a:pt x="0" y="0"/>
                    </a:moveTo>
                    <a:lnTo>
                      <a:pt x="2" y="18"/>
                    </a:lnTo>
                    <a:lnTo>
                      <a:pt x="19" y="1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49" name="Freeform 113">
                <a:extLst>
                  <a:ext uri="{FF2B5EF4-FFF2-40B4-BE49-F238E27FC236}">
                    <a16:creationId xmlns:a16="http://schemas.microsoft.com/office/drawing/2014/main" id="{B43001D7-3D77-4794-A02E-233B65355D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4" y="880"/>
                <a:ext cx="111" cy="177"/>
              </a:xfrm>
              <a:custGeom>
                <a:avLst/>
                <a:gdLst>
                  <a:gd name="T0" fmla="*/ 56 w 111"/>
                  <a:gd name="T1" fmla="*/ 177 h 177"/>
                  <a:gd name="T2" fmla="*/ 65 w 111"/>
                  <a:gd name="T3" fmla="*/ 177 h 177"/>
                  <a:gd name="T4" fmla="*/ 73 w 111"/>
                  <a:gd name="T5" fmla="*/ 173 h 177"/>
                  <a:gd name="T6" fmla="*/ 81 w 111"/>
                  <a:gd name="T7" fmla="*/ 167 h 177"/>
                  <a:gd name="T8" fmla="*/ 88 w 111"/>
                  <a:gd name="T9" fmla="*/ 160 h 177"/>
                  <a:gd name="T10" fmla="*/ 96 w 111"/>
                  <a:gd name="T11" fmla="*/ 152 h 177"/>
                  <a:gd name="T12" fmla="*/ 102 w 111"/>
                  <a:gd name="T13" fmla="*/ 141 h 177"/>
                  <a:gd name="T14" fmla="*/ 106 w 111"/>
                  <a:gd name="T15" fmla="*/ 129 h 177"/>
                  <a:gd name="T16" fmla="*/ 109 w 111"/>
                  <a:gd name="T17" fmla="*/ 117 h 177"/>
                  <a:gd name="T18" fmla="*/ 111 w 111"/>
                  <a:gd name="T19" fmla="*/ 102 h 177"/>
                  <a:gd name="T20" fmla="*/ 111 w 111"/>
                  <a:gd name="T21" fmla="*/ 89 h 177"/>
                  <a:gd name="T22" fmla="*/ 111 w 111"/>
                  <a:gd name="T23" fmla="*/ 73 h 177"/>
                  <a:gd name="T24" fmla="*/ 109 w 111"/>
                  <a:gd name="T25" fmla="*/ 60 h 177"/>
                  <a:gd name="T26" fmla="*/ 106 w 111"/>
                  <a:gd name="T27" fmla="*/ 48 h 177"/>
                  <a:gd name="T28" fmla="*/ 102 w 111"/>
                  <a:gd name="T29" fmla="*/ 37 h 177"/>
                  <a:gd name="T30" fmla="*/ 96 w 111"/>
                  <a:gd name="T31" fmla="*/ 25 h 177"/>
                  <a:gd name="T32" fmla="*/ 88 w 111"/>
                  <a:gd name="T33" fmla="*/ 18 h 177"/>
                  <a:gd name="T34" fmla="*/ 81 w 111"/>
                  <a:gd name="T35" fmla="*/ 10 h 177"/>
                  <a:gd name="T36" fmla="*/ 73 w 111"/>
                  <a:gd name="T37" fmla="*/ 4 h 177"/>
                  <a:gd name="T38" fmla="*/ 65 w 111"/>
                  <a:gd name="T39" fmla="*/ 0 h 177"/>
                  <a:gd name="T40" fmla="*/ 56 w 111"/>
                  <a:gd name="T41" fmla="*/ 0 h 177"/>
                  <a:gd name="T42" fmla="*/ 46 w 111"/>
                  <a:gd name="T43" fmla="*/ 0 h 177"/>
                  <a:gd name="T44" fmla="*/ 38 w 111"/>
                  <a:gd name="T45" fmla="*/ 4 h 177"/>
                  <a:gd name="T46" fmla="*/ 31 w 111"/>
                  <a:gd name="T47" fmla="*/ 10 h 177"/>
                  <a:gd name="T48" fmla="*/ 23 w 111"/>
                  <a:gd name="T49" fmla="*/ 18 h 177"/>
                  <a:gd name="T50" fmla="*/ 17 w 111"/>
                  <a:gd name="T51" fmla="*/ 25 h 177"/>
                  <a:gd name="T52" fmla="*/ 11 w 111"/>
                  <a:gd name="T53" fmla="*/ 37 h 177"/>
                  <a:gd name="T54" fmla="*/ 6 w 111"/>
                  <a:gd name="T55" fmla="*/ 48 h 177"/>
                  <a:gd name="T56" fmla="*/ 4 w 111"/>
                  <a:gd name="T57" fmla="*/ 60 h 177"/>
                  <a:gd name="T58" fmla="*/ 0 w 111"/>
                  <a:gd name="T59" fmla="*/ 73 h 177"/>
                  <a:gd name="T60" fmla="*/ 0 w 111"/>
                  <a:gd name="T61" fmla="*/ 89 h 177"/>
                  <a:gd name="T62" fmla="*/ 0 w 111"/>
                  <a:gd name="T63" fmla="*/ 102 h 177"/>
                  <a:gd name="T64" fmla="*/ 4 w 111"/>
                  <a:gd name="T65" fmla="*/ 117 h 177"/>
                  <a:gd name="T66" fmla="*/ 6 w 111"/>
                  <a:gd name="T67" fmla="*/ 129 h 177"/>
                  <a:gd name="T68" fmla="*/ 11 w 111"/>
                  <a:gd name="T69" fmla="*/ 141 h 177"/>
                  <a:gd name="T70" fmla="*/ 17 w 111"/>
                  <a:gd name="T71" fmla="*/ 152 h 177"/>
                  <a:gd name="T72" fmla="*/ 23 w 111"/>
                  <a:gd name="T73" fmla="*/ 160 h 177"/>
                  <a:gd name="T74" fmla="*/ 31 w 111"/>
                  <a:gd name="T75" fmla="*/ 167 h 177"/>
                  <a:gd name="T76" fmla="*/ 38 w 111"/>
                  <a:gd name="T77" fmla="*/ 173 h 177"/>
                  <a:gd name="T78" fmla="*/ 46 w 111"/>
                  <a:gd name="T79" fmla="*/ 177 h 177"/>
                  <a:gd name="T80" fmla="*/ 56 w 111"/>
                  <a:gd name="T81" fmla="*/ 177 h 177"/>
                  <a:gd name="T82" fmla="*/ 56 w 111"/>
                  <a:gd name="T83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1" h="177">
                    <a:moveTo>
                      <a:pt x="56" y="177"/>
                    </a:moveTo>
                    <a:lnTo>
                      <a:pt x="65" y="177"/>
                    </a:lnTo>
                    <a:lnTo>
                      <a:pt x="73" y="173"/>
                    </a:lnTo>
                    <a:lnTo>
                      <a:pt x="81" y="167"/>
                    </a:lnTo>
                    <a:lnTo>
                      <a:pt x="88" y="160"/>
                    </a:lnTo>
                    <a:lnTo>
                      <a:pt x="96" y="152"/>
                    </a:lnTo>
                    <a:lnTo>
                      <a:pt x="102" y="141"/>
                    </a:lnTo>
                    <a:lnTo>
                      <a:pt x="106" y="129"/>
                    </a:lnTo>
                    <a:lnTo>
                      <a:pt x="109" y="117"/>
                    </a:lnTo>
                    <a:lnTo>
                      <a:pt x="111" y="102"/>
                    </a:lnTo>
                    <a:lnTo>
                      <a:pt x="111" y="89"/>
                    </a:lnTo>
                    <a:lnTo>
                      <a:pt x="111" y="73"/>
                    </a:lnTo>
                    <a:lnTo>
                      <a:pt x="109" y="60"/>
                    </a:lnTo>
                    <a:lnTo>
                      <a:pt x="106" y="48"/>
                    </a:lnTo>
                    <a:lnTo>
                      <a:pt x="102" y="37"/>
                    </a:lnTo>
                    <a:lnTo>
                      <a:pt x="96" y="25"/>
                    </a:lnTo>
                    <a:lnTo>
                      <a:pt x="88" y="18"/>
                    </a:lnTo>
                    <a:lnTo>
                      <a:pt x="81" y="10"/>
                    </a:lnTo>
                    <a:lnTo>
                      <a:pt x="73" y="4"/>
                    </a:lnTo>
                    <a:lnTo>
                      <a:pt x="65" y="0"/>
                    </a:lnTo>
                    <a:lnTo>
                      <a:pt x="56" y="0"/>
                    </a:lnTo>
                    <a:lnTo>
                      <a:pt x="46" y="0"/>
                    </a:lnTo>
                    <a:lnTo>
                      <a:pt x="38" y="4"/>
                    </a:lnTo>
                    <a:lnTo>
                      <a:pt x="31" y="10"/>
                    </a:lnTo>
                    <a:lnTo>
                      <a:pt x="23" y="18"/>
                    </a:lnTo>
                    <a:lnTo>
                      <a:pt x="17" y="25"/>
                    </a:lnTo>
                    <a:lnTo>
                      <a:pt x="11" y="37"/>
                    </a:lnTo>
                    <a:lnTo>
                      <a:pt x="6" y="48"/>
                    </a:lnTo>
                    <a:lnTo>
                      <a:pt x="4" y="60"/>
                    </a:lnTo>
                    <a:lnTo>
                      <a:pt x="0" y="73"/>
                    </a:lnTo>
                    <a:lnTo>
                      <a:pt x="0" y="89"/>
                    </a:lnTo>
                    <a:lnTo>
                      <a:pt x="0" y="102"/>
                    </a:lnTo>
                    <a:lnTo>
                      <a:pt x="4" y="117"/>
                    </a:lnTo>
                    <a:lnTo>
                      <a:pt x="6" y="129"/>
                    </a:lnTo>
                    <a:lnTo>
                      <a:pt x="11" y="141"/>
                    </a:lnTo>
                    <a:lnTo>
                      <a:pt x="17" y="152"/>
                    </a:lnTo>
                    <a:lnTo>
                      <a:pt x="23" y="160"/>
                    </a:lnTo>
                    <a:lnTo>
                      <a:pt x="31" y="167"/>
                    </a:lnTo>
                    <a:lnTo>
                      <a:pt x="38" y="173"/>
                    </a:lnTo>
                    <a:lnTo>
                      <a:pt x="46" y="177"/>
                    </a:lnTo>
                    <a:lnTo>
                      <a:pt x="56" y="177"/>
                    </a:lnTo>
                    <a:lnTo>
                      <a:pt x="56" y="17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50" name="Freeform 114">
                <a:extLst>
                  <a:ext uri="{FF2B5EF4-FFF2-40B4-BE49-F238E27FC236}">
                    <a16:creationId xmlns:a16="http://schemas.microsoft.com/office/drawing/2014/main" id="{F43FB9A1-7C79-44FB-A00C-88622A9680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4" y="880"/>
                <a:ext cx="111" cy="177"/>
              </a:xfrm>
              <a:custGeom>
                <a:avLst/>
                <a:gdLst>
                  <a:gd name="T0" fmla="*/ 56 w 111"/>
                  <a:gd name="T1" fmla="*/ 177 h 177"/>
                  <a:gd name="T2" fmla="*/ 65 w 111"/>
                  <a:gd name="T3" fmla="*/ 177 h 177"/>
                  <a:gd name="T4" fmla="*/ 73 w 111"/>
                  <a:gd name="T5" fmla="*/ 173 h 177"/>
                  <a:gd name="T6" fmla="*/ 81 w 111"/>
                  <a:gd name="T7" fmla="*/ 167 h 177"/>
                  <a:gd name="T8" fmla="*/ 88 w 111"/>
                  <a:gd name="T9" fmla="*/ 160 h 177"/>
                  <a:gd name="T10" fmla="*/ 96 w 111"/>
                  <a:gd name="T11" fmla="*/ 152 h 177"/>
                  <a:gd name="T12" fmla="*/ 102 w 111"/>
                  <a:gd name="T13" fmla="*/ 141 h 177"/>
                  <a:gd name="T14" fmla="*/ 106 w 111"/>
                  <a:gd name="T15" fmla="*/ 129 h 177"/>
                  <a:gd name="T16" fmla="*/ 109 w 111"/>
                  <a:gd name="T17" fmla="*/ 117 h 177"/>
                  <a:gd name="T18" fmla="*/ 111 w 111"/>
                  <a:gd name="T19" fmla="*/ 102 h 177"/>
                  <a:gd name="T20" fmla="*/ 111 w 111"/>
                  <a:gd name="T21" fmla="*/ 89 h 177"/>
                  <a:gd name="T22" fmla="*/ 111 w 111"/>
                  <a:gd name="T23" fmla="*/ 73 h 177"/>
                  <a:gd name="T24" fmla="*/ 109 w 111"/>
                  <a:gd name="T25" fmla="*/ 60 h 177"/>
                  <a:gd name="T26" fmla="*/ 106 w 111"/>
                  <a:gd name="T27" fmla="*/ 48 h 177"/>
                  <a:gd name="T28" fmla="*/ 102 w 111"/>
                  <a:gd name="T29" fmla="*/ 37 h 177"/>
                  <a:gd name="T30" fmla="*/ 96 w 111"/>
                  <a:gd name="T31" fmla="*/ 25 h 177"/>
                  <a:gd name="T32" fmla="*/ 88 w 111"/>
                  <a:gd name="T33" fmla="*/ 18 h 177"/>
                  <a:gd name="T34" fmla="*/ 81 w 111"/>
                  <a:gd name="T35" fmla="*/ 10 h 177"/>
                  <a:gd name="T36" fmla="*/ 73 w 111"/>
                  <a:gd name="T37" fmla="*/ 4 h 177"/>
                  <a:gd name="T38" fmla="*/ 65 w 111"/>
                  <a:gd name="T39" fmla="*/ 0 h 177"/>
                  <a:gd name="T40" fmla="*/ 56 w 111"/>
                  <a:gd name="T41" fmla="*/ 0 h 177"/>
                  <a:gd name="T42" fmla="*/ 46 w 111"/>
                  <a:gd name="T43" fmla="*/ 0 h 177"/>
                  <a:gd name="T44" fmla="*/ 38 w 111"/>
                  <a:gd name="T45" fmla="*/ 4 h 177"/>
                  <a:gd name="T46" fmla="*/ 31 w 111"/>
                  <a:gd name="T47" fmla="*/ 10 h 177"/>
                  <a:gd name="T48" fmla="*/ 23 w 111"/>
                  <a:gd name="T49" fmla="*/ 18 h 177"/>
                  <a:gd name="T50" fmla="*/ 17 w 111"/>
                  <a:gd name="T51" fmla="*/ 25 h 177"/>
                  <a:gd name="T52" fmla="*/ 11 w 111"/>
                  <a:gd name="T53" fmla="*/ 37 h 177"/>
                  <a:gd name="T54" fmla="*/ 6 w 111"/>
                  <a:gd name="T55" fmla="*/ 48 h 177"/>
                  <a:gd name="T56" fmla="*/ 4 w 111"/>
                  <a:gd name="T57" fmla="*/ 60 h 177"/>
                  <a:gd name="T58" fmla="*/ 0 w 111"/>
                  <a:gd name="T59" fmla="*/ 73 h 177"/>
                  <a:gd name="T60" fmla="*/ 0 w 111"/>
                  <a:gd name="T61" fmla="*/ 89 h 177"/>
                  <a:gd name="T62" fmla="*/ 0 w 111"/>
                  <a:gd name="T63" fmla="*/ 102 h 177"/>
                  <a:gd name="T64" fmla="*/ 4 w 111"/>
                  <a:gd name="T65" fmla="*/ 117 h 177"/>
                  <a:gd name="T66" fmla="*/ 6 w 111"/>
                  <a:gd name="T67" fmla="*/ 129 h 177"/>
                  <a:gd name="T68" fmla="*/ 11 w 111"/>
                  <a:gd name="T69" fmla="*/ 141 h 177"/>
                  <a:gd name="T70" fmla="*/ 17 w 111"/>
                  <a:gd name="T71" fmla="*/ 152 h 177"/>
                  <a:gd name="T72" fmla="*/ 23 w 111"/>
                  <a:gd name="T73" fmla="*/ 160 h 177"/>
                  <a:gd name="T74" fmla="*/ 31 w 111"/>
                  <a:gd name="T75" fmla="*/ 167 h 177"/>
                  <a:gd name="T76" fmla="*/ 38 w 111"/>
                  <a:gd name="T77" fmla="*/ 173 h 177"/>
                  <a:gd name="T78" fmla="*/ 46 w 111"/>
                  <a:gd name="T79" fmla="*/ 177 h 177"/>
                  <a:gd name="T80" fmla="*/ 56 w 111"/>
                  <a:gd name="T81" fmla="*/ 177 h 177"/>
                  <a:gd name="T82" fmla="*/ 56 w 111"/>
                  <a:gd name="T83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1" h="177">
                    <a:moveTo>
                      <a:pt x="56" y="177"/>
                    </a:moveTo>
                    <a:lnTo>
                      <a:pt x="65" y="177"/>
                    </a:lnTo>
                    <a:lnTo>
                      <a:pt x="73" y="173"/>
                    </a:lnTo>
                    <a:lnTo>
                      <a:pt x="81" y="167"/>
                    </a:lnTo>
                    <a:lnTo>
                      <a:pt x="88" y="160"/>
                    </a:lnTo>
                    <a:lnTo>
                      <a:pt x="96" y="152"/>
                    </a:lnTo>
                    <a:lnTo>
                      <a:pt x="102" y="141"/>
                    </a:lnTo>
                    <a:lnTo>
                      <a:pt x="106" y="129"/>
                    </a:lnTo>
                    <a:lnTo>
                      <a:pt x="109" y="117"/>
                    </a:lnTo>
                    <a:lnTo>
                      <a:pt x="111" y="102"/>
                    </a:lnTo>
                    <a:lnTo>
                      <a:pt x="111" y="89"/>
                    </a:lnTo>
                    <a:lnTo>
                      <a:pt x="111" y="73"/>
                    </a:lnTo>
                    <a:lnTo>
                      <a:pt x="109" y="60"/>
                    </a:lnTo>
                    <a:lnTo>
                      <a:pt x="106" y="48"/>
                    </a:lnTo>
                    <a:lnTo>
                      <a:pt x="102" y="37"/>
                    </a:lnTo>
                    <a:lnTo>
                      <a:pt x="96" y="25"/>
                    </a:lnTo>
                    <a:lnTo>
                      <a:pt x="88" y="18"/>
                    </a:lnTo>
                    <a:lnTo>
                      <a:pt x="81" y="10"/>
                    </a:lnTo>
                    <a:lnTo>
                      <a:pt x="73" y="4"/>
                    </a:lnTo>
                    <a:lnTo>
                      <a:pt x="65" y="0"/>
                    </a:lnTo>
                    <a:lnTo>
                      <a:pt x="56" y="0"/>
                    </a:lnTo>
                    <a:lnTo>
                      <a:pt x="46" y="0"/>
                    </a:lnTo>
                    <a:lnTo>
                      <a:pt x="38" y="4"/>
                    </a:lnTo>
                    <a:lnTo>
                      <a:pt x="31" y="10"/>
                    </a:lnTo>
                    <a:lnTo>
                      <a:pt x="23" y="18"/>
                    </a:lnTo>
                    <a:lnTo>
                      <a:pt x="17" y="25"/>
                    </a:lnTo>
                    <a:lnTo>
                      <a:pt x="11" y="37"/>
                    </a:lnTo>
                    <a:lnTo>
                      <a:pt x="6" y="48"/>
                    </a:lnTo>
                    <a:lnTo>
                      <a:pt x="4" y="60"/>
                    </a:lnTo>
                    <a:lnTo>
                      <a:pt x="0" y="73"/>
                    </a:lnTo>
                    <a:lnTo>
                      <a:pt x="0" y="89"/>
                    </a:lnTo>
                    <a:lnTo>
                      <a:pt x="0" y="102"/>
                    </a:lnTo>
                    <a:lnTo>
                      <a:pt x="4" y="117"/>
                    </a:lnTo>
                    <a:lnTo>
                      <a:pt x="6" y="129"/>
                    </a:lnTo>
                    <a:lnTo>
                      <a:pt x="11" y="141"/>
                    </a:lnTo>
                    <a:lnTo>
                      <a:pt x="17" y="152"/>
                    </a:lnTo>
                    <a:lnTo>
                      <a:pt x="23" y="160"/>
                    </a:lnTo>
                    <a:lnTo>
                      <a:pt x="31" y="167"/>
                    </a:lnTo>
                    <a:lnTo>
                      <a:pt x="38" y="173"/>
                    </a:lnTo>
                    <a:lnTo>
                      <a:pt x="46" y="177"/>
                    </a:lnTo>
                    <a:lnTo>
                      <a:pt x="56" y="177"/>
                    </a:lnTo>
                    <a:lnTo>
                      <a:pt x="56" y="177"/>
                    </a:lnTo>
                  </a:path>
                </a:pathLst>
              </a:custGeom>
              <a:noFill/>
              <a:ln w="635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51" name="Rectangle 115">
                <a:extLst>
                  <a:ext uri="{FF2B5EF4-FFF2-40B4-BE49-F238E27FC236}">
                    <a16:creationId xmlns:a16="http://schemas.microsoft.com/office/drawing/2014/main" id="{B6DB2F05-5708-4B94-99D3-9560227AC9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1" y="924"/>
                <a:ext cx="28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52" name="Rectangle 116">
                <a:extLst>
                  <a:ext uri="{FF2B5EF4-FFF2-40B4-BE49-F238E27FC236}">
                    <a16:creationId xmlns:a16="http://schemas.microsoft.com/office/drawing/2014/main" id="{95421954-8CED-4F84-B6F2-F9607F4CD2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6" y="924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h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53" name="Rectangle 117">
                <a:extLst>
                  <a:ext uri="{FF2B5EF4-FFF2-40B4-BE49-F238E27FC236}">
                    <a16:creationId xmlns:a16="http://schemas.microsoft.com/office/drawing/2014/main" id="{C6B96157-4903-40A9-BD40-C380C4C577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45" y="924"/>
                <a:ext cx="9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54" name="Rectangle 118">
                <a:extLst>
                  <a:ext uri="{FF2B5EF4-FFF2-40B4-BE49-F238E27FC236}">
                    <a16:creationId xmlns:a16="http://schemas.microsoft.com/office/drawing/2014/main" id="{98985D8F-331F-46A1-AF58-C6AB32883F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3" y="924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f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55" name="Rectangle 119">
                <a:extLst>
                  <a:ext uri="{FF2B5EF4-FFF2-40B4-BE49-F238E27FC236}">
                    <a16:creationId xmlns:a16="http://schemas.microsoft.com/office/drawing/2014/main" id="{D1D1F9DA-E59C-4A9D-9CB3-573D98CE93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3" y="924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56" name="Rectangle 120">
                <a:extLst>
                  <a:ext uri="{FF2B5EF4-FFF2-40B4-BE49-F238E27FC236}">
                    <a16:creationId xmlns:a16="http://schemas.microsoft.com/office/drawing/2014/main" id="{E94C38B9-403A-44F5-9F6F-904634BDE0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4" y="924"/>
                <a:ext cx="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57" name="Rectangle 121">
                <a:extLst>
                  <a:ext uri="{FF2B5EF4-FFF2-40B4-BE49-F238E27FC236}">
                    <a16:creationId xmlns:a16="http://schemas.microsoft.com/office/drawing/2014/main" id="{2557ACE5-B2E8-4371-AFD7-13E1F840AE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5" y="968"/>
                <a:ext cx="9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l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58" name="Rectangle 122">
                <a:extLst>
                  <a:ext uri="{FF2B5EF4-FFF2-40B4-BE49-F238E27FC236}">
                    <a16:creationId xmlns:a16="http://schemas.microsoft.com/office/drawing/2014/main" id="{5779E0EC-501E-49F5-8DCB-AE37800C43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3" y="968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59" name="Rectangle 123">
                <a:extLst>
                  <a:ext uri="{FF2B5EF4-FFF2-40B4-BE49-F238E27FC236}">
                    <a16:creationId xmlns:a16="http://schemas.microsoft.com/office/drawing/2014/main" id="{900544C6-1F60-4B5D-A519-BE5588B216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4" y="968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f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60" name="Rectangle 124">
                <a:extLst>
                  <a:ext uri="{FF2B5EF4-FFF2-40B4-BE49-F238E27FC236}">
                    <a16:creationId xmlns:a16="http://schemas.microsoft.com/office/drawing/2014/main" id="{0D30061A-4A95-40DB-8A83-1A08447B7E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4" y="968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61" name="Rectangle 125">
                <a:extLst>
                  <a:ext uri="{FF2B5EF4-FFF2-40B4-BE49-F238E27FC236}">
                    <a16:creationId xmlns:a16="http://schemas.microsoft.com/office/drawing/2014/main" id="{36BF1B2F-53F6-4AFC-B079-3B06C4CCF7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43" y="968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62" name="Rectangle 126">
                <a:extLst>
                  <a:ext uri="{FF2B5EF4-FFF2-40B4-BE49-F238E27FC236}">
                    <a16:creationId xmlns:a16="http://schemas.microsoft.com/office/drawing/2014/main" id="{E11A0619-6910-407E-854F-1E62D40A8E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3" y="968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2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63" name="Line 127">
                <a:extLst>
                  <a:ext uri="{FF2B5EF4-FFF2-40B4-BE49-F238E27FC236}">
                    <a16:creationId xmlns:a16="http://schemas.microsoft.com/office/drawing/2014/main" id="{CCA6B653-3E27-445A-98AE-5F9A1D561A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0" y="1057"/>
                <a:ext cx="1" cy="403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64" name="Line 128">
                <a:extLst>
                  <a:ext uri="{FF2B5EF4-FFF2-40B4-BE49-F238E27FC236}">
                    <a16:creationId xmlns:a16="http://schemas.microsoft.com/office/drawing/2014/main" id="{69B5BB85-4EA1-4313-9A57-7A7DB29ED5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595" y="967"/>
                <a:ext cx="37" cy="2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65" name="Freeform 129">
                <a:extLst>
                  <a:ext uri="{FF2B5EF4-FFF2-40B4-BE49-F238E27FC236}">
                    <a16:creationId xmlns:a16="http://schemas.microsoft.com/office/drawing/2014/main" id="{2B4134A1-5A38-4301-A3AF-A0059F7A5F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2" y="1261"/>
                <a:ext cx="20" cy="19"/>
              </a:xfrm>
              <a:custGeom>
                <a:avLst/>
                <a:gdLst>
                  <a:gd name="T0" fmla="*/ 0 w 20"/>
                  <a:gd name="T1" fmla="*/ 0 h 19"/>
                  <a:gd name="T2" fmla="*/ 2 w 20"/>
                  <a:gd name="T3" fmla="*/ 19 h 19"/>
                  <a:gd name="T4" fmla="*/ 20 w 20"/>
                  <a:gd name="T5" fmla="*/ 9 h 19"/>
                  <a:gd name="T6" fmla="*/ 2 w 20"/>
                  <a:gd name="T7" fmla="*/ 2 h 19"/>
                  <a:gd name="T8" fmla="*/ 2 w 20"/>
                  <a:gd name="T9" fmla="*/ 2 h 19"/>
                  <a:gd name="T10" fmla="*/ 0 w 20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19">
                    <a:moveTo>
                      <a:pt x="0" y="0"/>
                    </a:moveTo>
                    <a:lnTo>
                      <a:pt x="2" y="19"/>
                    </a:lnTo>
                    <a:lnTo>
                      <a:pt x="20" y="9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66" name="Line 130">
                <a:extLst>
                  <a:ext uri="{FF2B5EF4-FFF2-40B4-BE49-F238E27FC236}">
                    <a16:creationId xmlns:a16="http://schemas.microsoft.com/office/drawing/2014/main" id="{C9E44968-B200-4358-A70A-148EA4F7B5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20" y="1270"/>
                <a:ext cx="38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67" name="Freeform 131">
                <a:extLst>
                  <a:ext uri="{FF2B5EF4-FFF2-40B4-BE49-F238E27FC236}">
                    <a16:creationId xmlns:a16="http://schemas.microsoft.com/office/drawing/2014/main" id="{F034C48B-E9FF-4015-B81F-C5D56B5DA6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5" y="1153"/>
                <a:ext cx="19" cy="19"/>
              </a:xfrm>
              <a:custGeom>
                <a:avLst/>
                <a:gdLst>
                  <a:gd name="T0" fmla="*/ 0 w 19"/>
                  <a:gd name="T1" fmla="*/ 0 h 19"/>
                  <a:gd name="T2" fmla="*/ 2 w 19"/>
                  <a:gd name="T3" fmla="*/ 19 h 19"/>
                  <a:gd name="T4" fmla="*/ 19 w 19"/>
                  <a:gd name="T5" fmla="*/ 10 h 19"/>
                  <a:gd name="T6" fmla="*/ 2 w 19"/>
                  <a:gd name="T7" fmla="*/ 2 h 19"/>
                  <a:gd name="T8" fmla="*/ 2 w 19"/>
                  <a:gd name="T9" fmla="*/ 2 h 19"/>
                  <a:gd name="T10" fmla="*/ 0 w 19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9">
                    <a:moveTo>
                      <a:pt x="0" y="0"/>
                    </a:moveTo>
                    <a:lnTo>
                      <a:pt x="2" y="19"/>
                    </a:lnTo>
                    <a:lnTo>
                      <a:pt x="19" y="1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68" name="Freeform 132">
                <a:extLst>
                  <a:ext uri="{FF2B5EF4-FFF2-40B4-BE49-F238E27FC236}">
                    <a16:creationId xmlns:a16="http://schemas.microsoft.com/office/drawing/2014/main" id="{1E11A46C-5CF0-4139-B426-6EFDFBD2DD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5" y="1643"/>
                <a:ext cx="19" cy="17"/>
              </a:xfrm>
              <a:custGeom>
                <a:avLst/>
                <a:gdLst>
                  <a:gd name="T0" fmla="*/ 0 w 19"/>
                  <a:gd name="T1" fmla="*/ 0 h 17"/>
                  <a:gd name="T2" fmla="*/ 2 w 19"/>
                  <a:gd name="T3" fmla="*/ 17 h 17"/>
                  <a:gd name="T4" fmla="*/ 19 w 19"/>
                  <a:gd name="T5" fmla="*/ 9 h 17"/>
                  <a:gd name="T6" fmla="*/ 2 w 19"/>
                  <a:gd name="T7" fmla="*/ 0 h 17"/>
                  <a:gd name="T8" fmla="*/ 2 w 19"/>
                  <a:gd name="T9" fmla="*/ 0 h 17"/>
                  <a:gd name="T10" fmla="*/ 0 w 19"/>
                  <a:gd name="T1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7">
                    <a:moveTo>
                      <a:pt x="0" y="0"/>
                    </a:moveTo>
                    <a:lnTo>
                      <a:pt x="2" y="17"/>
                    </a:lnTo>
                    <a:lnTo>
                      <a:pt x="19" y="9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69" name="Freeform 133">
                <a:extLst>
                  <a:ext uri="{FF2B5EF4-FFF2-40B4-BE49-F238E27FC236}">
                    <a16:creationId xmlns:a16="http://schemas.microsoft.com/office/drawing/2014/main" id="{722AC629-7CBB-48A7-BBEE-9E073B0904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5" y="742"/>
                <a:ext cx="19" cy="19"/>
              </a:xfrm>
              <a:custGeom>
                <a:avLst/>
                <a:gdLst>
                  <a:gd name="T0" fmla="*/ 0 w 19"/>
                  <a:gd name="T1" fmla="*/ 0 h 19"/>
                  <a:gd name="T2" fmla="*/ 2 w 19"/>
                  <a:gd name="T3" fmla="*/ 19 h 19"/>
                  <a:gd name="T4" fmla="*/ 19 w 19"/>
                  <a:gd name="T5" fmla="*/ 10 h 19"/>
                  <a:gd name="T6" fmla="*/ 2 w 19"/>
                  <a:gd name="T7" fmla="*/ 2 h 19"/>
                  <a:gd name="T8" fmla="*/ 2 w 19"/>
                  <a:gd name="T9" fmla="*/ 2 h 19"/>
                  <a:gd name="T10" fmla="*/ 0 w 19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9">
                    <a:moveTo>
                      <a:pt x="0" y="0"/>
                    </a:moveTo>
                    <a:lnTo>
                      <a:pt x="2" y="19"/>
                    </a:lnTo>
                    <a:lnTo>
                      <a:pt x="19" y="1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70" name="Freeform 134">
                <a:extLst>
                  <a:ext uri="{FF2B5EF4-FFF2-40B4-BE49-F238E27FC236}">
                    <a16:creationId xmlns:a16="http://schemas.microsoft.com/office/drawing/2014/main" id="{414E4336-9AB6-4BC5-9CF3-D1375DD6A3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1" y="1309"/>
                <a:ext cx="17" cy="17"/>
              </a:xfrm>
              <a:custGeom>
                <a:avLst/>
                <a:gdLst>
                  <a:gd name="T0" fmla="*/ 0 w 17"/>
                  <a:gd name="T1" fmla="*/ 0 h 17"/>
                  <a:gd name="T2" fmla="*/ 0 w 17"/>
                  <a:gd name="T3" fmla="*/ 17 h 17"/>
                  <a:gd name="T4" fmla="*/ 17 w 17"/>
                  <a:gd name="T5" fmla="*/ 9 h 17"/>
                  <a:gd name="T6" fmla="*/ 0 w 17"/>
                  <a:gd name="T7" fmla="*/ 0 h 17"/>
                  <a:gd name="T8" fmla="*/ 0 w 17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0" y="0"/>
                    </a:moveTo>
                    <a:lnTo>
                      <a:pt x="0" y="17"/>
                    </a:lnTo>
                    <a:lnTo>
                      <a:pt x="17" y="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71" name="Freeform 135">
                <a:extLst>
                  <a:ext uri="{FF2B5EF4-FFF2-40B4-BE49-F238E27FC236}">
                    <a16:creationId xmlns:a16="http://schemas.microsoft.com/office/drawing/2014/main" id="{26452058-6ED6-4EE3-B1A9-25A85242D7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1" y="1510"/>
                <a:ext cx="17" cy="19"/>
              </a:xfrm>
              <a:custGeom>
                <a:avLst/>
                <a:gdLst>
                  <a:gd name="T0" fmla="*/ 0 w 17"/>
                  <a:gd name="T1" fmla="*/ 0 h 19"/>
                  <a:gd name="T2" fmla="*/ 0 w 17"/>
                  <a:gd name="T3" fmla="*/ 19 h 19"/>
                  <a:gd name="T4" fmla="*/ 17 w 17"/>
                  <a:gd name="T5" fmla="*/ 10 h 19"/>
                  <a:gd name="T6" fmla="*/ 0 w 17"/>
                  <a:gd name="T7" fmla="*/ 0 h 19"/>
                  <a:gd name="T8" fmla="*/ 0 w 17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9">
                    <a:moveTo>
                      <a:pt x="0" y="0"/>
                    </a:moveTo>
                    <a:lnTo>
                      <a:pt x="0" y="19"/>
                    </a:lnTo>
                    <a:lnTo>
                      <a:pt x="17" y="1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72" name="Freeform 136">
                <a:extLst>
                  <a:ext uri="{FF2B5EF4-FFF2-40B4-BE49-F238E27FC236}">
                    <a16:creationId xmlns:a16="http://schemas.microsoft.com/office/drawing/2014/main" id="{A1328C1F-B7D0-4BDB-8FE0-C8C95F905E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9" y="1299"/>
                <a:ext cx="586" cy="221"/>
              </a:xfrm>
              <a:custGeom>
                <a:avLst/>
                <a:gdLst>
                  <a:gd name="T0" fmla="*/ 586 w 586"/>
                  <a:gd name="T1" fmla="*/ 221 h 221"/>
                  <a:gd name="T2" fmla="*/ 0 w 586"/>
                  <a:gd name="T3" fmla="*/ 221 h 221"/>
                  <a:gd name="T4" fmla="*/ 0 w 586"/>
                  <a:gd name="T5" fmla="*/ 0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6" h="221">
                    <a:moveTo>
                      <a:pt x="586" y="221"/>
                    </a:moveTo>
                    <a:lnTo>
                      <a:pt x="0" y="22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73" name="Freeform 137">
                <a:extLst>
                  <a:ext uri="{FF2B5EF4-FFF2-40B4-BE49-F238E27FC236}">
                    <a16:creationId xmlns:a16="http://schemas.microsoft.com/office/drawing/2014/main" id="{8D0D50A1-2984-4DEF-98A8-2A532A4BA4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4" y="1309"/>
                <a:ext cx="18" cy="17"/>
              </a:xfrm>
              <a:custGeom>
                <a:avLst/>
                <a:gdLst>
                  <a:gd name="T0" fmla="*/ 0 w 18"/>
                  <a:gd name="T1" fmla="*/ 0 h 17"/>
                  <a:gd name="T2" fmla="*/ 0 w 18"/>
                  <a:gd name="T3" fmla="*/ 17 h 17"/>
                  <a:gd name="T4" fmla="*/ 18 w 18"/>
                  <a:gd name="T5" fmla="*/ 9 h 17"/>
                  <a:gd name="T6" fmla="*/ 0 w 18"/>
                  <a:gd name="T7" fmla="*/ 0 h 17"/>
                  <a:gd name="T8" fmla="*/ 0 w 18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7">
                    <a:moveTo>
                      <a:pt x="0" y="0"/>
                    </a:moveTo>
                    <a:lnTo>
                      <a:pt x="0" y="17"/>
                    </a:lnTo>
                    <a:lnTo>
                      <a:pt x="18" y="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74" name="Line 138">
                <a:extLst>
                  <a:ext uri="{FF2B5EF4-FFF2-40B4-BE49-F238E27FC236}">
                    <a16:creationId xmlns:a16="http://schemas.microsoft.com/office/drawing/2014/main" id="{D1BD04A4-C579-459B-9999-67A07B095A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67" y="1316"/>
                <a:ext cx="80" cy="2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75" name="Freeform 139">
                <a:extLst>
                  <a:ext uri="{FF2B5EF4-FFF2-40B4-BE49-F238E27FC236}">
                    <a16:creationId xmlns:a16="http://schemas.microsoft.com/office/drawing/2014/main" id="{383BDAA9-ED7F-4FD9-8D3D-9EBAC6C47E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4" y="1641"/>
                <a:ext cx="18" cy="19"/>
              </a:xfrm>
              <a:custGeom>
                <a:avLst/>
                <a:gdLst>
                  <a:gd name="T0" fmla="*/ 0 w 18"/>
                  <a:gd name="T1" fmla="*/ 0 h 19"/>
                  <a:gd name="T2" fmla="*/ 0 w 18"/>
                  <a:gd name="T3" fmla="*/ 19 h 19"/>
                  <a:gd name="T4" fmla="*/ 18 w 18"/>
                  <a:gd name="T5" fmla="*/ 9 h 19"/>
                  <a:gd name="T6" fmla="*/ 0 w 18"/>
                  <a:gd name="T7" fmla="*/ 2 h 19"/>
                  <a:gd name="T8" fmla="*/ 0 w 18"/>
                  <a:gd name="T9" fmla="*/ 2 h 19"/>
                  <a:gd name="T10" fmla="*/ 0 w 18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19">
                    <a:moveTo>
                      <a:pt x="0" y="0"/>
                    </a:moveTo>
                    <a:lnTo>
                      <a:pt x="0" y="19"/>
                    </a:lnTo>
                    <a:lnTo>
                      <a:pt x="18" y="9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76" name="Freeform 140">
                <a:extLst>
                  <a:ext uri="{FF2B5EF4-FFF2-40B4-BE49-F238E27FC236}">
                    <a16:creationId xmlns:a16="http://schemas.microsoft.com/office/drawing/2014/main" id="{A9DDBCA7-F5E2-42D5-AA28-18D63BB309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2" y="742"/>
                <a:ext cx="20" cy="19"/>
              </a:xfrm>
              <a:custGeom>
                <a:avLst/>
                <a:gdLst>
                  <a:gd name="T0" fmla="*/ 0 w 20"/>
                  <a:gd name="T1" fmla="*/ 0 h 19"/>
                  <a:gd name="T2" fmla="*/ 2 w 20"/>
                  <a:gd name="T3" fmla="*/ 19 h 19"/>
                  <a:gd name="T4" fmla="*/ 20 w 20"/>
                  <a:gd name="T5" fmla="*/ 10 h 19"/>
                  <a:gd name="T6" fmla="*/ 2 w 20"/>
                  <a:gd name="T7" fmla="*/ 2 h 19"/>
                  <a:gd name="T8" fmla="*/ 2 w 20"/>
                  <a:gd name="T9" fmla="*/ 2 h 19"/>
                  <a:gd name="T10" fmla="*/ 0 w 20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19">
                    <a:moveTo>
                      <a:pt x="0" y="0"/>
                    </a:moveTo>
                    <a:lnTo>
                      <a:pt x="2" y="19"/>
                    </a:lnTo>
                    <a:lnTo>
                      <a:pt x="20" y="1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77" name="Line 141">
                <a:extLst>
                  <a:ext uri="{FF2B5EF4-FFF2-40B4-BE49-F238E27FC236}">
                    <a16:creationId xmlns:a16="http://schemas.microsoft.com/office/drawing/2014/main" id="{FAF57F97-DDF8-41B1-95E2-05E82FFAE1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47" y="752"/>
                <a:ext cx="724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78" name="Line 142">
                <a:extLst>
                  <a:ext uri="{FF2B5EF4-FFF2-40B4-BE49-F238E27FC236}">
                    <a16:creationId xmlns:a16="http://schemas.microsoft.com/office/drawing/2014/main" id="{DD15173C-7AC2-4946-AECB-F6B1A02AC3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76" y="752"/>
                <a:ext cx="180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79" name="Freeform 143">
                <a:extLst>
                  <a:ext uri="{FF2B5EF4-FFF2-40B4-BE49-F238E27FC236}">
                    <a16:creationId xmlns:a16="http://schemas.microsoft.com/office/drawing/2014/main" id="{950F9AEA-3BBA-46B0-8C1B-657ED316C9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2" y="275"/>
                <a:ext cx="20" cy="18"/>
              </a:xfrm>
              <a:custGeom>
                <a:avLst/>
                <a:gdLst>
                  <a:gd name="T0" fmla="*/ 0 w 20"/>
                  <a:gd name="T1" fmla="*/ 0 h 18"/>
                  <a:gd name="T2" fmla="*/ 0 w 20"/>
                  <a:gd name="T3" fmla="*/ 18 h 18"/>
                  <a:gd name="T4" fmla="*/ 20 w 20"/>
                  <a:gd name="T5" fmla="*/ 10 h 18"/>
                  <a:gd name="T6" fmla="*/ 0 w 20"/>
                  <a:gd name="T7" fmla="*/ 0 h 18"/>
                  <a:gd name="T8" fmla="*/ 0 w 20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8">
                    <a:moveTo>
                      <a:pt x="0" y="0"/>
                    </a:moveTo>
                    <a:lnTo>
                      <a:pt x="0" y="18"/>
                    </a:lnTo>
                    <a:lnTo>
                      <a:pt x="20" y="1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80" name="Freeform 144">
                <a:extLst>
                  <a:ext uri="{FF2B5EF4-FFF2-40B4-BE49-F238E27FC236}">
                    <a16:creationId xmlns:a16="http://schemas.microsoft.com/office/drawing/2014/main" id="{00FDAC2A-BDCB-4035-BB75-B17575753E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2" y="437"/>
                <a:ext cx="20" cy="19"/>
              </a:xfrm>
              <a:custGeom>
                <a:avLst/>
                <a:gdLst>
                  <a:gd name="T0" fmla="*/ 0 w 20"/>
                  <a:gd name="T1" fmla="*/ 0 h 19"/>
                  <a:gd name="T2" fmla="*/ 0 w 20"/>
                  <a:gd name="T3" fmla="*/ 19 h 19"/>
                  <a:gd name="T4" fmla="*/ 20 w 20"/>
                  <a:gd name="T5" fmla="*/ 9 h 19"/>
                  <a:gd name="T6" fmla="*/ 0 w 20"/>
                  <a:gd name="T7" fmla="*/ 0 h 19"/>
                  <a:gd name="T8" fmla="*/ 0 w 20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9">
                    <a:moveTo>
                      <a:pt x="0" y="0"/>
                    </a:moveTo>
                    <a:lnTo>
                      <a:pt x="0" y="19"/>
                    </a:lnTo>
                    <a:lnTo>
                      <a:pt x="20" y="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81" name="Freeform 145">
                <a:extLst>
                  <a:ext uri="{FF2B5EF4-FFF2-40B4-BE49-F238E27FC236}">
                    <a16:creationId xmlns:a16="http://schemas.microsoft.com/office/drawing/2014/main" id="{B0CABA7E-786F-4EE5-8590-82FA4D514F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9" y="283"/>
                <a:ext cx="242" cy="469"/>
              </a:xfrm>
              <a:custGeom>
                <a:avLst/>
                <a:gdLst>
                  <a:gd name="T0" fmla="*/ 81 w 242"/>
                  <a:gd name="T1" fmla="*/ 0 h 469"/>
                  <a:gd name="T2" fmla="*/ 0 w 242"/>
                  <a:gd name="T3" fmla="*/ 2 h 469"/>
                  <a:gd name="T4" fmla="*/ 0 w 242"/>
                  <a:gd name="T5" fmla="*/ 265 h 469"/>
                  <a:gd name="T6" fmla="*/ 242 w 242"/>
                  <a:gd name="T7" fmla="*/ 265 h 469"/>
                  <a:gd name="T8" fmla="*/ 242 w 242"/>
                  <a:gd name="T9" fmla="*/ 469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2" h="469">
                    <a:moveTo>
                      <a:pt x="81" y="0"/>
                    </a:moveTo>
                    <a:lnTo>
                      <a:pt x="0" y="2"/>
                    </a:lnTo>
                    <a:lnTo>
                      <a:pt x="0" y="265"/>
                    </a:lnTo>
                    <a:lnTo>
                      <a:pt x="242" y="265"/>
                    </a:lnTo>
                    <a:lnTo>
                      <a:pt x="242" y="469"/>
                    </a:lnTo>
                  </a:path>
                </a:pathLst>
              </a:custGeom>
              <a:noFill/>
              <a:ln w="1270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82" name="Freeform 146">
                <a:extLst>
                  <a:ext uri="{FF2B5EF4-FFF2-40B4-BE49-F238E27FC236}">
                    <a16:creationId xmlns:a16="http://schemas.microsoft.com/office/drawing/2014/main" id="{1F4946CC-6F6A-435C-A041-4AAB962A34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9" y="223"/>
                <a:ext cx="492" cy="913"/>
              </a:xfrm>
              <a:custGeom>
                <a:avLst/>
                <a:gdLst>
                  <a:gd name="T0" fmla="*/ 41 w 492"/>
                  <a:gd name="T1" fmla="*/ 913 h 913"/>
                  <a:gd name="T2" fmla="*/ 0 w 492"/>
                  <a:gd name="T3" fmla="*/ 913 h 913"/>
                  <a:gd name="T4" fmla="*/ 0 w 492"/>
                  <a:gd name="T5" fmla="*/ 0 h 913"/>
                  <a:gd name="T6" fmla="*/ 492 w 492"/>
                  <a:gd name="T7" fmla="*/ 0 h 913"/>
                  <a:gd name="T8" fmla="*/ 492 w 492"/>
                  <a:gd name="T9" fmla="*/ 143 h 913"/>
                  <a:gd name="T10" fmla="*/ 452 w 492"/>
                  <a:gd name="T11" fmla="*/ 143 h 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2" h="913">
                    <a:moveTo>
                      <a:pt x="41" y="913"/>
                    </a:moveTo>
                    <a:lnTo>
                      <a:pt x="0" y="913"/>
                    </a:lnTo>
                    <a:lnTo>
                      <a:pt x="0" y="0"/>
                    </a:lnTo>
                    <a:lnTo>
                      <a:pt x="492" y="0"/>
                    </a:lnTo>
                    <a:lnTo>
                      <a:pt x="492" y="143"/>
                    </a:lnTo>
                    <a:lnTo>
                      <a:pt x="452" y="143"/>
                    </a:lnTo>
                  </a:path>
                </a:pathLst>
              </a:custGeom>
              <a:noFill/>
              <a:ln w="1270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83" name="Rectangle 147">
                <a:extLst>
                  <a:ext uri="{FF2B5EF4-FFF2-40B4-BE49-F238E27FC236}">
                    <a16:creationId xmlns:a16="http://schemas.microsoft.com/office/drawing/2014/main" id="{39A956A7-7683-400E-A519-8C7D112595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2683" y="1219"/>
                <a:ext cx="10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84" name="Rectangle 148">
                <a:extLst>
                  <a:ext uri="{FF2B5EF4-FFF2-40B4-BE49-F238E27FC236}">
                    <a16:creationId xmlns:a16="http://schemas.microsoft.com/office/drawing/2014/main" id="{519B3E30-CCDF-4978-BC5C-003270D9CC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2677" y="1204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85" name="Rectangle 149">
                <a:extLst>
                  <a:ext uri="{FF2B5EF4-FFF2-40B4-BE49-F238E27FC236}">
                    <a16:creationId xmlns:a16="http://schemas.microsoft.com/office/drawing/2014/main" id="{95E430BC-B8DA-4F51-81F3-57D7436BB3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2679" y="1185"/>
                <a:ext cx="18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86" name="Rectangle 150">
                <a:extLst>
                  <a:ext uri="{FF2B5EF4-FFF2-40B4-BE49-F238E27FC236}">
                    <a16:creationId xmlns:a16="http://schemas.microsoft.com/office/drawing/2014/main" id="{6BB2C4ED-A881-4EA4-8916-A7F790AA01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2683" y="1171"/>
                <a:ext cx="10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87" name="Rectangle 151">
                <a:extLst>
                  <a:ext uri="{FF2B5EF4-FFF2-40B4-BE49-F238E27FC236}">
                    <a16:creationId xmlns:a16="http://schemas.microsoft.com/office/drawing/2014/main" id="{4C635135-EC6F-4A6D-BAAA-AE2D0116A7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2681" y="1159"/>
                <a:ext cx="12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88" name="Rectangle 152">
                <a:extLst>
                  <a:ext uri="{FF2B5EF4-FFF2-40B4-BE49-F238E27FC236}">
                    <a16:creationId xmlns:a16="http://schemas.microsoft.com/office/drawing/2014/main" id="{FCAB133D-619C-4E66-8B83-7CC2C3B043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2677" y="1144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89" name="Rectangle 153">
                <a:extLst>
                  <a:ext uri="{FF2B5EF4-FFF2-40B4-BE49-F238E27FC236}">
                    <a16:creationId xmlns:a16="http://schemas.microsoft.com/office/drawing/2014/main" id="{868522EE-3CC0-4B4D-AEA3-9A85A5B603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2679" y="1127"/>
                <a:ext cx="18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c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90" name="Rectangle 154">
                <a:extLst>
                  <a:ext uri="{FF2B5EF4-FFF2-40B4-BE49-F238E27FC236}">
                    <a16:creationId xmlns:a16="http://schemas.microsoft.com/office/drawing/2014/main" id="{11610EEB-10F6-4302-BC3A-D234165069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2683" y="1110"/>
                <a:ext cx="10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91" name="Rectangle 155">
                <a:extLst>
                  <a:ext uri="{FF2B5EF4-FFF2-40B4-BE49-F238E27FC236}">
                    <a16:creationId xmlns:a16="http://schemas.microsoft.com/office/drawing/2014/main" id="{2968FBC7-A3FB-490B-A3FE-1314F9A30F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2684" y="1102"/>
                <a:ext cx="8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92" name="Rectangle 156">
                <a:extLst>
                  <a:ext uri="{FF2B5EF4-FFF2-40B4-BE49-F238E27FC236}">
                    <a16:creationId xmlns:a16="http://schemas.microsoft.com/office/drawing/2014/main" id="{3235887E-0045-4503-9BD6-B6B69847FC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2677" y="1088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o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93" name="Rectangle 157">
                <a:extLst>
                  <a:ext uri="{FF2B5EF4-FFF2-40B4-BE49-F238E27FC236}">
                    <a16:creationId xmlns:a16="http://schemas.microsoft.com/office/drawing/2014/main" id="{D9DA69D0-BDB0-40AC-A48D-F8BC31C310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2677" y="1070"/>
                <a:ext cx="21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94" name="Freeform 158">
                <a:extLst>
                  <a:ext uri="{FF2B5EF4-FFF2-40B4-BE49-F238E27FC236}">
                    <a16:creationId xmlns:a16="http://schemas.microsoft.com/office/drawing/2014/main" id="{73F4C40C-24A7-45F6-B028-B1A66B2E1D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2" y="606"/>
                <a:ext cx="78" cy="40"/>
              </a:xfrm>
              <a:custGeom>
                <a:avLst/>
                <a:gdLst>
                  <a:gd name="T0" fmla="*/ 76 w 78"/>
                  <a:gd name="T1" fmla="*/ 0 h 40"/>
                  <a:gd name="T2" fmla="*/ 78 w 78"/>
                  <a:gd name="T3" fmla="*/ 40 h 40"/>
                  <a:gd name="T4" fmla="*/ 0 w 78"/>
                  <a:gd name="T5" fmla="*/ 40 h 40"/>
                  <a:gd name="T6" fmla="*/ 0 w 78"/>
                  <a:gd name="T7" fmla="*/ 0 h 40"/>
                  <a:gd name="T8" fmla="*/ 78 w 78"/>
                  <a:gd name="T9" fmla="*/ 0 h 40"/>
                  <a:gd name="T10" fmla="*/ 78 w 78"/>
                  <a:gd name="T11" fmla="*/ 0 h 40"/>
                  <a:gd name="T12" fmla="*/ 76 w 78"/>
                  <a:gd name="T1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8" h="40">
                    <a:moveTo>
                      <a:pt x="76" y="0"/>
                    </a:moveTo>
                    <a:lnTo>
                      <a:pt x="78" y="40"/>
                    </a:lnTo>
                    <a:lnTo>
                      <a:pt x="0" y="40"/>
                    </a:lnTo>
                    <a:lnTo>
                      <a:pt x="0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495" name="Rectangle 159">
                <a:extLst>
                  <a:ext uri="{FF2B5EF4-FFF2-40B4-BE49-F238E27FC236}">
                    <a16:creationId xmlns:a16="http://schemas.microsoft.com/office/drawing/2014/main" id="{B3478405-F7C4-4ADE-947F-E1DB106539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0" y="603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96" name="Rectangle 160">
                <a:extLst>
                  <a:ext uri="{FF2B5EF4-FFF2-40B4-BE49-F238E27FC236}">
                    <a16:creationId xmlns:a16="http://schemas.microsoft.com/office/drawing/2014/main" id="{D9C6ABC5-65B7-4C0B-A16A-915162D696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1" y="603"/>
                <a:ext cx="26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F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97" name="Rectangle 161">
                <a:extLst>
                  <a:ext uri="{FF2B5EF4-FFF2-40B4-BE49-F238E27FC236}">
                    <a16:creationId xmlns:a16="http://schemas.microsoft.com/office/drawing/2014/main" id="{C46FF9BA-F68E-4DE1-B65A-ED6D262CA6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2" y="603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/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98" name="Rectangle 162">
                <a:extLst>
                  <a:ext uri="{FF2B5EF4-FFF2-40B4-BE49-F238E27FC236}">
                    <a16:creationId xmlns:a16="http://schemas.microsoft.com/office/drawing/2014/main" id="{C16B40BC-12BD-45CC-B30F-115C71CA60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2" y="603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499" name="Rectangle 163">
                <a:extLst>
                  <a:ext uri="{FF2B5EF4-FFF2-40B4-BE49-F238E27FC236}">
                    <a16:creationId xmlns:a16="http://schemas.microsoft.com/office/drawing/2014/main" id="{A86B84C5-CF03-4B6F-9D2C-F770E94F8B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2" y="603"/>
                <a:ext cx="30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00" name="Freeform 164">
                <a:extLst>
                  <a:ext uri="{FF2B5EF4-FFF2-40B4-BE49-F238E27FC236}">
                    <a16:creationId xmlns:a16="http://schemas.microsoft.com/office/drawing/2014/main" id="{DCEC87BA-A861-4646-970A-E183A586EE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4" y="606"/>
                <a:ext cx="79" cy="40"/>
              </a:xfrm>
              <a:custGeom>
                <a:avLst/>
                <a:gdLst>
                  <a:gd name="T0" fmla="*/ 77 w 79"/>
                  <a:gd name="T1" fmla="*/ 0 h 40"/>
                  <a:gd name="T2" fmla="*/ 79 w 79"/>
                  <a:gd name="T3" fmla="*/ 40 h 40"/>
                  <a:gd name="T4" fmla="*/ 0 w 79"/>
                  <a:gd name="T5" fmla="*/ 40 h 40"/>
                  <a:gd name="T6" fmla="*/ 0 w 79"/>
                  <a:gd name="T7" fmla="*/ 0 h 40"/>
                  <a:gd name="T8" fmla="*/ 79 w 79"/>
                  <a:gd name="T9" fmla="*/ 0 h 40"/>
                  <a:gd name="T10" fmla="*/ 79 w 79"/>
                  <a:gd name="T11" fmla="*/ 0 h 40"/>
                  <a:gd name="T12" fmla="*/ 77 w 79"/>
                  <a:gd name="T1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9" h="40">
                    <a:moveTo>
                      <a:pt x="77" y="0"/>
                    </a:moveTo>
                    <a:lnTo>
                      <a:pt x="79" y="40"/>
                    </a:lnTo>
                    <a:lnTo>
                      <a:pt x="0" y="40"/>
                    </a:lnTo>
                    <a:lnTo>
                      <a:pt x="0" y="0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501" name="Freeform 165">
                <a:extLst>
                  <a:ext uri="{FF2B5EF4-FFF2-40B4-BE49-F238E27FC236}">
                    <a16:creationId xmlns:a16="http://schemas.microsoft.com/office/drawing/2014/main" id="{69019150-660A-46CE-BD08-B26E847A84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8" y="606"/>
                <a:ext cx="79" cy="40"/>
              </a:xfrm>
              <a:custGeom>
                <a:avLst/>
                <a:gdLst>
                  <a:gd name="T0" fmla="*/ 79 w 79"/>
                  <a:gd name="T1" fmla="*/ 0 h 40"/>
                  <a:gd name="T2" fmla="*/ 79 w 79"/>
                  <a:gd name="T3" fmla="*/ 40 h 40"/>
                  <a:gd name="T4" fmla="*/ 0 w 79"/>
                  <a:gd name="T5" fmla="*/ 40 h 40"/>
                  <a:gd name="T6" fmla="*/ 0 w 79"/>
                  <a:gd name="T7" fmla="*/ 0 h 40"/>
                  <a:gd name="T8" fmla="*/ 79 w 79"/>
                  <a:gd name="T9" fmla="*/ 0 h 40"/>
                  <a:gd name="T10" fmla="*/ 79 w 79"/>
                  <a:gd name="T11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40">
                    <a:moveTo>
                      <a:pt x="79" y="0"/>
                    </a:moveTo>
                    <a:lnTo>
                      <a:pt x="79" y="40"/>
                    </a:lnTo>
                    <a:lnTo>
                      <a:pt x="0" y="40"/>
                    </a:lnTo>
                    <a:lnTo>
                      <a:pt x="0" y="0"/>
                    </a:lnTo>
                    <a:lnTo>
                      <a:pt x="79" y="0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502" name="Rectangle 166">
                <a:extLst>
                  <a:ext uri="{FF2B5EF4-FFF2-40B4-BE49-F238E27FC236}">
                    <a16:creationId xmlns:a16="http://schemas.microsoft.com/office/drawing/2014/main" id="{9EE7550F-3B03-4240-83EA-2B140CDB05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68" y="603"/>
                <a:ext cx="28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03" name="Rectangle 167">
                <a:extLst>
                  <a:ext uri="{FF2B5EF4-FFF2-40B4-BE49-F238E27FC236}">
                    <a16:creationId xmlns:a16="http://schemas.microsoft.com/office/drawing/2014/main" id="{A032CCC5-2E38-4206-BC2A-0CF55E498A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93" y="603"/>
                <a:ext cx="28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X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04" name="Rectangle 168">
                <a:extLst>
                  <a:ext uri="{FF2B5EF4-FFF2-40B4-BE49-F238E27FC236}">
                    <a16:creationId xmlns:a16="http://schemas.microsoft.com/office/drawing/2014/main" id="{4D11DC5A-A18D-4869-9052-CC71A25705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6" y="603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/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05" name="Rectangle 169">
                <a:extLst>
                  <a:ext uri="{FF2B5EF4-FFF2-40B4-BE49-F238E27FC236}">
                    <a16:creationId xmlns:a16="http://schemas.microsoft.com/office/drawing/2014/main" id="{A0EE5287-5A53-495A-92FD-116D04FCA6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5" y="603"/>
                <a:ext cx="35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06" name="Rectangle 170">
                <a:extLst>
                  <a:ext uri="{FF2B5EF4-FFF2-40B4-BE49-F238E27FC236}">
                    <a16:creationId xmlns:a16="http://schemas.microsoft.com/office/drawing/2014/main" id="{E793475A-472D-49E6-833F-101AB290A0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6" y="603"/>
                <a:ext cx="28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07" name="Rectangle 171">
                <a:extLst>
                  <a:ext uri="{FF2B5EF4-FFF2-40B4-BE49-F238E27FC236}">
                    <a16:creationId xmlns:a16="http://schemas.microsoft.com/office/drawing/2014/main" id="{5DA31904-A969-4586-B9F3-94E226C8B1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1" y="603"/>
                <a:ext cx="35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08" name="Freeform 172">
                <a:extLst>
                  <a:ext uri="{FF2B5EF4-FFF2-40B4-BE49-F238E27FC236}">
                    <a16:creationId xmlns:a16="http://schemas.microsoft.com/office/drawing/2014/main" id="{42CB34EA-E731-44EB-BFB6-F02D6F153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2" y="606"/>
                <a:ext cx="79" cy="40"/>
              </a:xfrm>
              <a:custGeom>
                <a:avLst/>
                <a:gdLst>
                  <a:gd name="T0" fmla="*/ 77 w 79"/>
                  <a:gd name="T1" fmla="*/ 0 h 40"/>
                  <a:gd name="T2" fmla="*/ 79 w 79"/>
                  <a:gd name="T3" fmla="*/ 40 h 40"/>
                  <a:gd name="T4" fmla="*/ 0 w 79"/>
                  <a:gd name="T5" fmla="*/ 40 h 40"/>
                  <a:gd name="T6" fmla="*/ 0 w 79"/>
                  <a:gd name="T7" fmla="*/ 0 h 40"/>
                  <a:gd name="T8" fmla="*/ 79 w 79"/>
                  <a:gd name="T9" fmla="*/ 0 h 40"/>
                  <a:gd name="T10" fmla="*/ 79 w 79"/>
                  <a:gd name="T11" fmla="*/ 0 h 40"/>
                  <a:gd name="T12" fmla="*/ 77 w 79"/>
                  <a:gd name="T1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9" h="40">
                    <a:moveTo>
                      <a:pt x="77" y="0"/>
                    </a:moveTo>
                    <a:lnTo>
                      <a:pt x="79" y="40"/>
                    </a:lnTo>
                    <a:lnTo>
                      <a:pt x="0" y="40"/>
                    </a:lnTo>
                    <a:lnTo>
                      <a:pt x="0" y="0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509" name="Rectangle 173">
                <a:extLst>
                  <a:ext uri="{FF2B5EF4-FFF2-40B4-BE49-F238E27FC236}">
                    <a16:creationId xmlns:a16="http://schemas.microsoft.com/office/drawing/2014/main" id="{A022BF6B-2A6E-4D0A-90F1-29B9D0C71F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2" y="667"/>
                <a:ext cx="37" cy="11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510" name="Rectangle 174">
                <a:extLst>
                  <a:ext uri="{FF2B5EF4-FFF2-40B4-BE49-F238E27FC236}">
                    <a16:creationId xmlns:a16="http://schemas.microsoft.com/office/drawing/2014/main" id="{B30602D7-453D-47A0-BC01-A9FA0B28CA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2" y="667"/>
                <a:ext cx="37" cy="1195"/>
              </a:xfrm>
              <a:prstGeom prst="rect">
                <a:avLst/>
              </a:prstGeom>
              <a:noFill/>
              <a:ln w="6350">
                <a:solidFill>
                  <a:srgbClr val="6666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511" name="Rectangle 175">
                <a:extLst>
                  <a:ext uri="{FF2B5EF4-FFF2-40B4-BE49-F238E27FC236}">
                    <a16:creationId xmlns:a16="http://schemas.microsoft.com/office/drawing/2014/main" id="{F03B1C5E-76E2-4F1B-BC88-8D0318310D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6" y="667"/>
                <a:ext cx="36" cy="11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512" name="Rectangle 176">
                <a:extLst>
                  <a:ext uri="{FF2B5EF4-FFF2-40B4-BE49-F238E27FC236}">
                    <a16:creationId xmlns:a16="http://schemas.microsoft.com/office/drawing/2014/main" id="{6FF6B62E-69D9-41D8-9347-FD8D59EC17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6" y="667"/>
                <a:ext cx="36" cy="1195"/>
              </a:xfrm>
              <a:prstGeom prst="rect">
                <a:avLst/>
              </a:prstGeom>
              <a:noFill/>
              <a:ln w="6350">
                <a:solidFill>
                  <a:srgbClr val="6666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513" name="Rectangle 177">
                <a:extLst>
                  <a:ext uri="{FF2B5EF4-FFF2-40B4-BE49-F238E27FC236}">
                    <a16:creationId xmlns:a16="http://schemas.microsoft.com/office/drawing/2014/main" id="{DA1EC275-C07A-408E-8E90-DB943D1A04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7" y="667"/>
                <a:ext cx="36" cy="1195"/>
              </a:xfrm>
              <a:prstGeom prst="rect">
                <a:avLst/>
              </a:prstGeom>
              <a:solidFill>
                <a:srgbClr val="FBE2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514" name="Rectangle 178">
                <a:extLst>
                  <a:ext uri="{FF2B5EF4-FFF2-40B4-BE49-F238E27FC236}">
                    <a16:creationId xmlns:a16="http://schemas.microsoft.com/office/drawing/2014/main" id="{A57274F9-FA0F-4A3A-8B87-47223C7F4D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7" y="667"/>
                <a:ext cx="36" cy="1195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515" name="Rectangle 179">
                <a:extLst>
                  <a:ext uri="{FF2B5EF4-FFF2-40B4-BE49-F238E27FC236}">
                    <a16:creationId xmlns:a16="http://schemas.microsoft.com/office/drawing/2014/main" id="{ACAFFF34-F052-400F-AD00-AA98F3F3BA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2" y="667"/>
                <a:ext cx="35" cy="11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516" name="Rectangle 180">
                <a:extLst>
                  <a:ext uri="{FF2B5EF4-FFF2-40B4-BE49-F238E27FC236}">
                    <a16:creationId xmlns:a16="http://schemas.microsoft.com/office/drawing/2014/main" id="{4A551E6A-4990-4825-9C1A-864FBAF5A0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2" y="667"/>
                <a:ext cx="35" cy="1195"/>
              </a:xfrm>
              <a:prstGeom prst="rect">
                <a:avLst/>
              </a:prstGeom>
              <a:noFill/>
              <a:ln w="6350">
                <a:solidFill>
                  <a:srgbClr val="6666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517" name="Freeform 181">
                <a:extLst>
                  <a:ext uri="{FF2B5EF4-FFF2-40B4-BE49-F238E27FC236}">
                    <a16:creationId xmlns:a16="http://schemas.microsoft.com/office/drawing/2014/main" id="{3A92EAD3-A091-44CE-B39C-F14A1E1C76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4" y="250"/>
                <a:ext cx="67" cy="231"/>
              </a:xfrm>
              <a:custGeom>
                <a:avLst/>
                <a:gdLst>
                  <a:gd name="T0" fmla="*/ 0 w 67"/>
                  <a:gd name="T1" fmla="*/ 33 h 231"/>
                  <a:gd name="T2" fmla="*/ 0 w 67"/>
                  <a:gd name="T3" fmla="*/ 29 h 231"/>
                  <a:gd name="T4" fmla="*/ 1 w 67"/>
                  <a:gd name="T5" fmla="*/ 23 h 231"/>
                  <a:gd name="T6" fmla="*/ 3 w 67"/>
                  <a:gd name="T7" fmla="*/ 20 h 231"/>
                  <a:gd name="T8" fmla="*/ 7 w 67"/>
                  <a:gd name="T9" fmla="*/ 16 h 231"/>
                  <a:gd name="T10" fmla="*/ 9 w 67"/>
                  <a:gd name="T11" fmla="*/ 10 h 231"/>
                  <a:gd name="T12" fmla="*/ 13 w 67"/>
                  <a:gd name="T13" fmla="*/ 8 h 231"/>
                  <a:gd name="T14" fmla="*/ 19 w 67"/>
                  <a:gd name="T15" fmla="*/ 4 h 231"/>
                  <a:gd name="T16" fmla="*/ 23 w 67"/>
                  <a:gd name="T17" fmla="*/ 2 h 231"/>
                  <a:gd name="T18" fmla="*/ 28 w 67"/>
                  <a:gd name="T19" fmla="*/ 2 h 231"/>
                  <a:gd name="T20" fmla="*/ 34 w 67"/>
                  <a:gd name="T21" fmla="*/ 0 h 231"/>
                  <a:gd name="T22" fmla="*/ 40 w 67"/>
                  <a:gd name="T23" fmla="*/ 2 h 231"/>
                  <a:gd name="T24" fmla="*/ 44 w 67"/>
                  <a:gd name="T25" fmla="*/ 2 h 231"/>
                  <a:gd name="T26" fmla="*/ 49 w 67"/>
                  <a:gd name="T27" fmla="*/ 4 h 231"/>
                  <a:gd name="T28" fmla="*/ 53 w 67"/>
                  <a:gd name="T29" fmla="*/ 8 h 231"/>
                  <a:gd name="T30" fmla="*/ 57 w 67"/>
                  <a:gd name="T31" fmla="*/ 10 h 231"/>
                  <a:gd name="T32" fmla="*/ 61 w 67"/>
                  <a:gd name="T33" fmla="*/ 16 h 231"/>
                  <a:gd name="T34" fmla="*/ 63 w 67"/>
                  <a:gd name="T35" fmla="*/ 20 h 231"/>
                  <a:gd name="T36" fmla="*/ 65 w 67"/>
                  <a:gd name="T37" fmla="*/ 23 h 231"/>
                  <a:gd name="T38" fmla="*/ 67 w 67"/>
                  <a:gd name="T39" fmla="*/ 29 h 231"/>
                  <a:gd name="T40" fmla="*/ 67 w 67"/>
                  <a:gd name="T41" fmla="*/ 35 h 231"/>
                  <a:gd name="T42" fmla="*/ 67 w 67"/>
                  <a:gd name="T43" fmla="*/ 196 h 231"/>
                  <a:gd name="T44" fmla="*/ 67 w 67"/>
                  <a:gd name="T45" fmla="*/ 202 h 231"/>
                  <a:gd name="T46" fmla="*/ 65 w 67"/>
                  <a:gd name="T47" fmla="*/ 208 h 231"/>
                  <a:gd name="T48" fmla="*/ 63 w 67"/>
                  <a:gd name="T49" fmla="*/ 212 h 231"/>
                  <a:gd name="T50" fmla="*/ 61 w 67"/>
                  <a:gd name="T51" fmla="*/ 215 h 231"/>
                  <a:gd name="T52" fmla="*/ 57 w 67"/>
                  <a:gd name="T53" fmla="*/ 219 h 231"/>
                  <a:gd name="T54" fmla="*/ 53 w 67"/>
                  <a:gd name="T55" fmla="*/ 223 h 231"/>
                  <a:gd name="T56" fmla="*/ 49 w 67"/>
                  <a:gd name="T57" fmla="*/ 227 h 231"/>
                  <a:gd name="T58" fmla="*/ 44 w 67"/>
                  <a:gd name="T59" fmla="*/ 229 h 231"/>
                  <a:gd name="T60" fmla="*/ 40 w 67"/>
                  <a:gd name="T61" fmla="*/ 229 h 231"/>
                  <a:gd name="T62" fmla="*/ 34 w 67"/>
                  <a:gd name="T63" fmla="*/ 231 h 231"/>
                  <a:gd name="T64" fmla="*/ 28 w 67"/>
                  <a:gd name="T65" fmla="*/ 229 h 231"/>
                  <a:gd name="T66" fmla="*/ 23 w 67"/>
                  <a:gd name="T67" fmla="*/ 229 h 231"/>
                  <a:gd name="T68" fmla="*/ 19 w 67"/>
                  <a:gd name="T69" fmla="*/ 227 h 231"/>
                  <a:gd name="T70" fmla="*/ 13 w 67"/>
                  <a:gd name="T71" fmla="*/ 223 h 231"/>
                  <a:gd name="T72" fmla="*/ 9 w 67"/>
                  <a:gd name="T73" fmla="*/ 219 h 231"/>
                  <a:gd name="T74" fmla="*/ 7 w 67"/>
                  <a:gd name="T75" fmla="*/ 215 h 231"/>
                  <a:gd name="T76" fmla="*/ 3 w 67"/>
                  <a:gd name="T77" fmla="*/ 212 h 231"/>
                  <a:gd name="T78" fmla="*/ 1 w 67"/>
                  <a:gd name="T79" fmla="*/ 208 h 231"/>
                  <a:gd name="T80" fmla="*/ 0 w 67"/>
                  <a:gd name="T81" fmla="*/ 202 h 231"/>
                  <a:gd name="T82" fmla="*/ 0 w 67"/>
                  <a:gd name="T83" fmla="*/ 196 h 231"/>
                  <a:gd name="T84" fmla="*/ 0 w 67"/>
                  <a:gd name="T85" fmla="*/ 35 h 231"/>
                  <a:gd name="T86" fmla="*/ 0 w 67"/>
                  <a:gd name="T87" fmla="*/ 35 h 231"/>
                  <a:gd name="T88" fmla="*/ 0 w 67"/>
                  <a:gd name="T89" fmla="*/ 33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7" h="231">
                    <a:moveTo>
                      <a:pt x="0" y="33"/>
                    </a:moveTo>
                    <a:lnTo>
                      <a:pt x="0" y="29"/>
                    </a:lnTo>
                    <a:lnTo>
                      <a:pt x="1" y="23"/>
                    </a:lnTo>
                    <a:lnTo>
                      <a:pt x="3" y="20"/>
                    </a:lnTo>
                    <a:lnTo>
                      <a:pt x="7" y="16"/>
                    </a:lnTo>
                    <a:lnTo>
                      <a:pt x="9" y="10"/>
                    </a:lnTo>
                    <a:lnTo>
                      <a:pt x="13" y="8"/>
                    </a:lnTo>
                    <a:lnTo>
                      <a:pt x="19" y="4"/>
                    </a:lnTo>
                    <a:lnTo>
                      <a:pt x="23" y="2"/>
                    </a:lnTo>
                    <a:lnTo>
                      <a:pt x="28" y="2"/>
                    </a:lnTo>
                    <a:lnTo>
                      <a:pt x="34" y="0"/>
                    </a:lnTo>
                    <a:lnTo>
                      <a:pt x="40" y="2"/>
                    </a:lnTo>
                    <a:lnTo>
                      <a:pt x="44" y="2"/>
                    </a:lnTo>
                    <a:lnTo>
                      <a:pt x="49" y="4"/>
                    </a:lnTo>
                    <a:lnTo>
                      <a:pt x="53" y="8"/>
                    </a:lnTo>
                    <a:lnTo>
                      <a:pt x="57" y="10"/>
                    </a:lnTo>
                    <a:lnTo>
                      <a:pt x="61" y="16"/>
                    </a:lnTo>
                    <a:lnTo>
                      <a:pt x="63" y="20"/>
                    </a:lnTo>
                    <a:lnTo>
                      <a:pt x="65" y="23"/>
                    </a:lnTo>
                    <a:lnTo>
                      <a:pt x="67" y="29"/>
                    </a:lnTo>
                    <a:lnTo>
                      <a:pt x="67" y="35"/>
                    </a:lnTo>
                    <a:lnTo>
                      <a:pt x="67" y="196"/>
                    </a:lnTo>
                    <a:lnTo>
                      <a:pt x="67" y="202"/>
                    </a:lnTo>
                    <a:lnTo>
                      <a:pt x="65" y="208"/>
                    </a:lnTo>
                    <a:lnTo>
                      <a:pt x="63" y="212"/>
                    </a:lnTo>
                    <a:lnTo>
                      <a:pt x="61" y="215"/>
                    </a:lnTo>
                    <a:lnTo>
                      <a:pt x="57" y="219"/>
                    </a:lnTo>
                    <a:lnTo>
                      <a:pt x="53" y="223"/>
                    </a:lnTo>
                    <a:lnTo>
                      <a:pt x="49" y="227"/>
                    </a:lnTo>
                    <a:lnTo>
                      <a:pt x="44" y="229"/>
                    </a:lnTo>
                    <a:lnTo>
                      <a:pt x="40" y="229"/>
                    </a:lnTo>
                    <a:lnTo>
                      <a:pt x="34" y="231"/>
                    </a:lnTo>
                    <a:lnTo>
                      <a:pt x="28" y="229"/>
                    </a:lnTo>
                    <a:lnTo>
                      <a:pt x="23" y="229"/>
                    </a:lnTo>
                    <a:lnTo>
                      <a:pt x="19" y="227"/>
                    </a:lnTo>
                    <a:lnTo>
                      <a:pt x="13" y="223"/>
                    </a:lnTo>
                    <a:lnTo>
                      <a:pt x="9" y="219"/>
                    </a:lnTo>
                    <a:lnTo>
                      <a:pt x="7" y="215"/>
                    </a:lnTo>
                    <a:lnTo>
                      <a:pt x="3" y="212"/>
                    </a:lnTo>
                    <a:lnTo>
                      <a:pt x="1" y="208"/>
                    </a:lnTo>
                    <a:lnTo>
                      <a:pt x="0" y="202"/>
                    </a:lnTo>
                    <a:lnTo>
                      <a:pt x="0" y="196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518" name="Freeform 182">
                <a:extLst>
                  <a:ext uri="{FF2B5EF4-FFF2-40B4-BE49-F238E27FC236}">
                    <a16:creationId xmlns:a16="http://schemas.microsoft.com/office/drawing/2014/main" id="{8614EDF5-42C8-4DB4-9725-67D40ABEDA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4" y="250"/>
                <a:ext cx="67" cy="231"/>
              </a:xfrm>
              <a:custGeom>
                <a:avLst/>
                <a:gdLst>
                  <a:gd name="T0" fmla="*/ 0 w 67"/>
                  <a:gd name="T1" fmla="*/ 33 h 231"/>
                  <a:gd name="T2" fmla="*/ 0 w 67"/>
                  <a:gd name="T3" fmla="*/ 29 h 231"/>
                  <a:gd name="T4" fmla="*/ 1 w 67"/>
                  <a:gd name="T5" fmla="*/ 23 h 231"/>
                  <a:gd name="T6" fmla="*/ 3 w 67"/>
                  <a:gd name="T7" fmla="*/ 20 h 231"/>
                  <a:gd name="T8" fmla="*/ 7 w 67"/>
                  <a:gd name="T9" fmla="*/ 16 h 231"/>
                  <a:gd name="T10" fmla="*/ 9 w 67"/>
                  <a:gd name="T11" fmla="*/ 10 h 231"/>
                  <a:gd name="T12" fmla="*/ 13 w 67"/>
                  <a:gd name="T13" fmla="*/ 8 h 231"/>
                  <a:gd name="T14" fmla="*/ 19 w 67"/>
                  <a:gd name="T15" fmla="*/ 4 h 231"/>
                  <a:gd name="T16" fmla="*/ 23 w 67"/>
                  <a:gd name="T17" fmla="*/ 2 h 231"/>
                  <a:gd name="T18" fmla="*/ 28 w 67"/>
                  <a:gd name="T19" fmla="*/ 2 h 231"/>
                  <a:gd name="T20" fmla="*/ 34 w 67"/>
                  <a:gd name="T21" fmla="*/ 0 h 231"/>
                  <a:gd name="T22" fmla="*/ 40 w 67"/>
                  <a:gd name="T23" fmla="*/ 2 h 231"/>
                  <a:gd name="T24" fmla="*/ 44 w 67"/>
                  <a:gd name="T25" fmla="*/ 2 h 231"/>
                  <a:gd name="T26" fmla="*/ 49 w 67"/>
                  <a:gd name="T27" fmla="*/ 4 h 231"/>
                  <a:gd name="T28" fmla="*/ 53 w 67"/>
                  <a:gd name="T29" fmla="*/ 8 h 231"/>
                  <a:gd name="T30" fmla="*/ 57 w 67"/>
                  <a:gd name="T31" fmla="*/ 10 h 231"/>
                  <a:gd name="T32" fmla="*/ 61 w 67"/>
                  <a:gd name="T33" fmla="*/ 16 h 231"/>
                  <a:gd name="T34" fmla="*/ 63 w 67"/>
                  <a:gd name="T35" fmla="*/ 20 h 231"/>
                  <a:gd name="T36" fmla="*/ 65 w 67"/>
                  <a:gd name="T37" fmla="*/ 23 h 231"/>
                  <a:gd name="T38" fmla="*/ 67 w 67"/>
                  <a:gd name="T39" fmla="*/ 29 h 231"/>
                  <a:gd name="T40" fmla="*/ 67 w 67"/>
                  <a:gd name="T41" fmla="*/ 35 h 231"/>
                  <a:gd name="T42" fmla="*/ 67 w 67"/>
                  <a:gd name="T43" fmla="*/ 196 h 231"/>
                  <a:gd name="T44" fmla="*/ 67 w 67"/>
                  <a:gd name="T45" fmla="*/ 202 h 231"/>
                  <a:gd name="T46" fmla="*/ 65 w 67"/>
                  <a:gd name="T47" fmla="*/ 208 h 231"/>
                  <a:gd name="T48" fmla="*/ 63 w 67"/>
                  <a:gd name="T49" fmla="*/ 212 h 231"/>
                  <a:gd name="T50" fmla="*/ 61 w 67"/>
                  <a:gd name="T51" fmla="*/ 215 h 231"/>
                  <a:gd name="T52" fmla="*/ 57 w 67"/>
                  <a:gd name="T53" fmla="*/ 219 h 231"/>
                  <a:gd name="T54" fmla="*/ 53 w 67"/>
                  <a:gd name="T55" fmla="*/ 223 h 231"/>
                  <a:gd name="T56" fmla="*/ 49 w 67"/>
                  <a:gd name="T57" fmla="*/ 227 h 231"/>
                  <a:gd name="T58" fmla="*/ 44 w 67"/>
                  <a:gd name="T59" fmla="*/ 229 h 231"/>
                  <a:gd name="T60" fmla="*/ 40 w 67"/>
                  <a:gd name="T61" fmla="*/ 229 h 231"/>
                  <a:gd name="T62" fmla="*/ 34 w 67"/>
                  <a:gd name="T63" fmla="*/ 231 h 231"/>
                  <a:gd name="T64" fmla="*/ 28 w 67"/>
                  <a:gd name="T65" fmla="*/ 229 h 231"/>
                  <a:gd name="T66" fmla="*/ 23 w 67"/>
                  <a:gd name="T67" fmla="*/ 229 h 231"/>
                  <a:gd name="T68" fmla="*/ 19 w 67"/>
                  <a:gd name="T69" fmla="*/ 227 h 231"/>
                  <a:gd name="T70" fmla="*/ 13 w 67"/>
                  <a:gd name="T71" fmla="*/ 223 h 231"/>
                  <a:gd name="T72" fmla="*/ 9 w 67"/>
                  <a:gd name="T73" fmla="*/ 219 h 231"/>
                  <a:gd name="T74" fmla="*/ 7 w 67"/>
                  <a:gd name="T75" fmla="*/ 215 h 231"/>
                  <a:gd name="T76" fmla="*/ 3 w 67"/>
                  <a:gd name="T77" fmla="*/ 212 h 231"/>
                  <a:gd name="T78" fmla="*/ 1 w 67"/>
                  <a:gd name="T79" fmla="*/ 208 h 231"/>
                  <a:gd name="T80" fmla="*/ 0 w 67"/>
                  <a:gd name="T81" fmla="*/ 202 h 231"/>
                  <a:gd name="T82" fmla="*/ 0 w 67"/>
                  <a:gd name="T83" fmla="*/ 196 h 231"/>
                  <a:gd name="T84" fmla="*/ 0 w 67"/>
                  <a:gd name="T85" fmla="*/ 35 h 231"/>
                  <a:gd name="T86" fmla="*/ 0 w 67"/>
                  <a:gd name="T87" fmla="*/ 35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7" h="231">
                    <a:moveTo>
                      <a:pt x="0" y="33"/>
                    </a:moveTo>
                    <a:lnTo>
                      <a:pt x="0" y="29"/>
                    </a:lnTo>
                    <a:lnTo>
                      <a:pt x="1" y="23"/>
                    </a:lnTo>
                    <a:lnTo>
                      <a:pt x="3" y="20"/>
                    </a:lnTo>
                    <a:lnTo>
                      <a:pt x="7" y="16"/>
                    </a:lnTo>
                    <a:lnTo>
                      <a:pt x="9" y="10"/>
                    </a:lnTo>
                    <a:lnTo>
                      <a:pt x="13" y="8"/>
                    </a:lnTo>
                    <a:lnTo>
                      <a:pt x="19" y="4"/>
                    </a:lnTo>
                    <a:lnTo>
                      <a:pt x="23" y="2"/>
                    </a:lnTo>
                    <a:lnTo>
                      <a:pt x="28" y="2"/>
                    </a:lnTo>
                    <a:lnTo>
                      <a:pt x="34" y="0"/>
                    </a:lnTo>
                    <a:lnTo>
                      <a:pt x="40" y="2"/>
                    </a:lnTo>
                    <a:lnTo>
                      <a:pt x="44" y="2"/>
                    </a:lnTo>
                    <a:lnTo>
                      <a:pt x="49" y="4"/>
                    </a:lnTo>
                    <a:lnTo>
                      <a:pt x="53" y="8"/>
                    </a:lnTo>
                    <a:lnTo>
                      <a:pt x="57" y="10"/>
                    </a:lnTo>
                    <a:lnTo>
                      <a:pt x="61" y="16"/>
                    </a:lnTo>
                    <a:lnTo>
                      <a:pt x="63" y="20"/>
                    </a:lnTo>
                    <a:lnTo>
                      <a:pt x="65" y="23"/>
                    </a:lnTo>
                    <a:lnTo>
                      <a:pt x="67" y="29"/>
                    </a:lnTo>
                    <a:lnTo>
                      <a:pt x="67" y="35"/>
                    </a:lnTo>
                    <a:lnTo>
                      <a:pt x="67" y="196"/>
                    </a:lnTo>
                    <a:lnTo>
                      <a:pt x="67" y="202"/>
                    </a:lnTo>
                    <a:lnTo>
                      <a:pt x="65" y="208"/>
                    </a:lnTo>
                    <a:lnTo>
                      <a:pt x="63" y="212"/>
                    </a:lnTo>
                    <a:lnTo>
                      <a:pt x="61" y="215"/>
                    </a:lnTo>
                    <a:lnTo>
                      <a:pt x="57" y="219"/>
                    </a:lnTo>
                    <a:lnTo>
                      <a:pt x="53" y="223"/>
                    </a:lnTo>
                    <a:lnTo>
                      <a:pt x="49" y="227"/>
                    </a:lnTo>
                    <a:lnTo>
                      <a:pt x="44" y="229"/>
                    </a:lnTo>
                    <a:lnTo>
                      <a:pt x="40" y="229"/>
                    </a:lnTo>
                    <a:lnTo>
                      <a:pt x="34" y="231"/>
                    </a:lnTo>
                    <a:lnTo>
                      <a:pt x="28" y="229"/>
                    </a:lnTo>
                    <a:lnTo>
                      <a:pt x="23" y="229"/>
                    </a:lnTo>
                    <a:lnTo>
                      <a:pt x="19" y="227"/>
                    </a:lnTo>
                    <a:lnTo>
                      <a:pt x="13" y="223"/>
                    </a:lnTo>
                    <a:lnTo>
                      <a:pt x="9" y="219"/>
                    </a:lnTo>
                    <a:lnTo>
                      <a:pt x="7" y="215"/>
                    </a:lnTo>
                    <a:lnTo>
                      <a:pt x="3" y="212"/>
                    </a:lnTo>
                    <a:lnTo>
                      <a:pt x="1" y="208"/>
                    </a:lnTo>
                    <a:lnTo>
                      <a:pt x="0" y="202"/>
                    </a:lnTo>
                    <a:lnTo>
                      <a:pt x="0" y="196"/>
                    </a:lnTo>
                    <a:lnTo>
                      <a:pt x="0" y="35"/>
                    </a:lnTo>
                    <a:lnTo>
                      <a:pt x="0" y="35"/>
                    </a:lnTo>
                  </a:path>
                </a:pathLst>
              </a:custGeom>
              <a:noFill/>
              <a:ln w="635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519" name="Rectangle 183">
                <a:extLst>
                  <a:ext uri="{FF2B5EF4-FFF2-40B4-BE49-F238E27FC236}">
                    <a16:creationId xmlns:a16="http://schemas.microsoft.com/office/drawing/2014/main" id="{E7B1F8F0-FF8D-4586-8F45-55BED12B68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1" y="306"/>
                <a:ext cx="35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20" name="Rectangle 184">
                <a:extLst>
                  <a:ext uri="{FF2B5EF4-FFF2-40B4-BE49-F238E27FC236}">
                    <a16:creationId xmlns:a16="http://schemas.microsoft.com/office/drawing/2014/main" id="{03FE25C7-3EC8-47E0-817D-D80363C51C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32" y="306"/>
                <a:ext cx="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21" name="Rectangle 185">
                <a:extLst>
                  <a:ext uri="{FF2B5EF4-FFF2-40B4-BE49-F238E27FC236}">
                    <a16:creationId xmlns:a16="http://schemas.microsoft.com/office/drawing/2014/main" id="{5EB7BC29-D675-4052-B0C2-4FC4D7D4BB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7" y="342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22" name="Rectangle 186">
                <a:extLst>
                  <a:ext uri="{FF2B5EF4-FFF2-40B4-BE49-F238E27FC236}">
                    <a16:creationId xmlns:a16="http://schemas.microsoft.com/office/drawing/2014/main" id="{BD17FE49-DF12-4814-93D0-85ADE85789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8" y="342"/>
                <a:ext cx="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23" name="Rectangle 187">
                <a:extLst>
                  <a:ext uri="{FF2B5EF4-FFF2-40B4-BE49-F238E27FC236}">
                    <a16:creationId xmlns:a16="http://schemas.microsoft.com/office/drawing/2014/main" id="{2E52B925-80A0-4DD4-B33F-60A90EBC29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7" y="379"/>
                <a:ext cx="21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x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24" name="Rectangle 188">
                <a:extLst>
                  <a:ext uri="{FF2B5EF4-FFF2-40B4-BE49-F238E27FC236}">
                    <a16:creationId xmlns:a16="http://schemas.microsoft.com/office/drawing/2014/main" id="{BD7DC8CC-776F-41A6-AD70-5A5CCFFE0B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7" y="261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0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25" name="Rectangle 189">
                <a:extLst>
                  <a:ext uri="{FF2B5EF4-FFF2-40B4-BE49-F238E27FC236}">
                    <a16:creationId xmlns:a16="http://schemas.microsoft.com/office/drawing/2014/main" id="{116F819A-819A-40E6-BA4B-9D70B3755D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7" y="423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26" name="Rectangle 190">
                <a:extLst>
                  <a:ext uri="{FF2B5EF4-FFF2-40B4-BE49-F238E27FC236}">
                    <a16:creationId xmlns:a16="http://schemas.microsoft.com/office/drawing/2014/main" id="{207E64AE-496F-4CB8-89C1-4015F10815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5" y="728"/>
                <a:ext cx="28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27" name="Rectangle 191">
                <a:extLst>
                  <a:ext uri="{FF2B5EF4-FFF2-40B4-BE49-F238E27FC236}">
                    <a16:creationId xmlns:a16="http://schemas.microsoft.com/office/drawing/2014/main" id="{89B1A13B-8D08-4029-AE0D-ED077B87E2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8" y="728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28" name="Rectangle 192">
                <a:extLst>
                  <a:ext uri="{FF2B5EF4-FFF2-40B4-BE49-F238E27FC236}">
                    <a16:creationId xmlns:a16="http://schemas.microsoft.com/office/drawing/2014/main" id="{541F7F45-194D-46CF-8E60-BE6B47FD73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9" y="728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29" name="Rectangle 193">
                <a:extLst>
                  <a:ext uri="{FF2B5EF4-FFF2-40B4-BE49-F238E27FC236}">
                    <a16:creationId xmlns:a16="http://schemas.microsoft.com/office/drawing/2014/main" id="{53941472-75F1-449A-98A3-25047BA6C8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3" y="1112"/>
                <a:ext cx="28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P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30" name="Rectangle 194">
                <a:extLst>
                  <a:ext uri="{FF2B5EF4-FFF2-40B4-BE49-F238E27FC236}">
                    <a16:creationId xmlns:a16="http://schemas.microsoft.com/office/drawing/2014/main" id="{1A2A8948-37DA-44A7-8F02-E56708CA52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8" y="1112"/>
                <a:ext cx="30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C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31" name="Rectangle 195">
                <a:extLst>
                  <a:ext uri="{FF2B5EF4-FFF2-40B4-BE49-F238E27FC236}">
                    <a16:creationId xmlns:a16="http://schemas.microsoft.com/office/drawing/2014/main" id="{E7FCC446-A2BA-4720-8339-B25FF23A27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2" y="1456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0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32" name="Rectangle 196">
                <a:extLst>
                  <a:ext uri="{FF2B5EF4-FFF2-40B4-BE49-F238E27FC236}">
                    <a16:creationId xmlns:a16="http://schemas.microsoft.com/office/drawing/2014/main" id="{EE1EF6A8-0D94-4A1C-A14D-14FAB11BFB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3" y="1479"/>
                <a:ext cx="39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W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33" name="Rectangle 197">
                <a:extLst>
                  <a:ext uri="{FF2B5EF4-FFF2-40B4-BE49-F238E27FC236}">
                    <a16:creationId xmlns:a16="http://schemas.microsoft.com/office/drawing/2014/main" id="{E21E092B-AA16-4231-8BC4-81E5A12E27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58" y="1479"/>
                <a:ext cx="1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34" name="Rectangle 198">
                <a:extLst>
                  <a:ext uri="{FF2B5EF4-FFF2-40B4-BE49-F238E27FC236}">
                    <a16:creationId xmlns:a16="http://schemas.microsoft.com/office/drawing/2014/main" id="{0E6BA5F1-C341-4E40-81FE-06B3DD7417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1479"/>
                <a:ext cx="9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35" name="Rectangle 199">
                <a:extLst>
                  <a:ext uri="{FF2B5EF4-FFF2-40B4-BE49-F238E27FC236}">
                    <a16:creationId xmlns:a16="http://schemas.microsoft.com/office/drawing/2014/main" id="{719F2C05-F4F6-421F-82FA-8B0B82931C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7" y="1479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36" name="Rectangle 200">
                <a:extLst>
                  <a:ext uri="{FF2B5EF4-FFF2-40B4-BE49-F238E27FC236}">
                    <a16:creationId xmlns:a16="http://schemas.microsoft.com/office/drawing/2014/main" id="{2276CE5A-89C2-4607-AF0D-66D125B640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" y="1479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37" name="Rectangle 201">
                <a:extLst>
                  <a:ext uri="{FF2B5EF4-FFF2-40B4-BE49-F238E27FC236}">
                    <a16:creationId xmlns:a16="http://schemas.microsoft.com/office/drawing/2014/main" id="{D74E56FD-D8E1-4B7E-972A-1279B12ED7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08" y="1479"/>
                <a:ext cx="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38" name="Rectangle 202">
                <a:extLst>
                  <a:ext uri="{FF2B5EF4-FFF2-40B4-BE49-F238E27FC236}">
                    <a16:creationId xmlns:a16="http://schemas.microsoft.com/office/drawing/2014/main" id="{45AFEE71-5EC3-4874-9C6F-2B0A101650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3" y="1516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39" name="Rectangle 203">
                <a:extLst>
                  <a:ext uri="{FF2B5EF4-FFF2-40B4-BE49-F238E27FC236}">
                    <a16:creationId xmlns:a16="http://schemas.microsoft.com/office/drawing/2014/main" id="{CB13C0D7-EEEA-4C60-AEE4-FBC74A5B7B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4" y="1516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40" name="Rectangle 204">
                <a:extLst>
                  <a:ext uri="{FF2B5EF4-FFF2-40B4-BE49-F238E27FC236}">
                    <a16:creationId xmlns:a16="http://schemas.microsoft.com/office/drawing/2014/main" id="{F3F7F999-ADAB-4C0D-8157-6B07A14E12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3" y="1516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41" name="Rectangle 205">
                <a:extLst>
                  <a:ext uri="{FF2B5EF4-FFF2-40B4-BE49-F238E27FC236}">
                    <a16:creationId xmlns:a16="http://schemas.microsoft.com/office/drawing/2014/main" id="{C7CBC47F-8C86-4A60-9BD9-383A63516D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3" y="1516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42" name="Rectangle 206">
                <a:extLst>
                  <a:ext uri="{FF2B5EF4-FFF2-40B4-BE49-F238E27FC236}">
                    <a16:creationId xmlns:a16="http://schemas.microsoft.com/office/drawing/2014/main" id="{11C281E2-2057-4E72-9F9C-921C1AD188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8" y="1339"/>
                <a:ext cx="35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43" name="Rectangle 207">
                <a:extLst>
                  <a:ext uri="{FF2B5EF4-FFF2-40B4-BE49-F238E27FC236}">
                    <a16:creationId xmlns:a16="http://schemas.microsoft.com/office/drawing/2014/main" id="{5CCF2D21-0B19-416B-A994-DCD45CCB0D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7" y="1339"/>
                <a:ext cx="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44" name="Rectangle 208">
                <a:extLst>
                  <a:ext uri="{FF2B5EF4-FFF2-40B4-BE49-F238E27FC236}">
                    <a16:creationId xmlns:a16="http://schemas.microsoft.com/office/drawing/2014/main" id="{0BD3175C-5478-487A-9917-4FDFCC7E2E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4" y="1375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45" name="Rectangle 209">
                <a:extLst>
                  <a:ext uri="{FF2B5EF4-FFF2-40B4-BE49-F238E27FC236}">
                    <a16:creationId xmlns:a16="http://schemas.microsoft.com/office/drawing/2014/main" id="{748F5D48-51AE-4710-A2F6-6A3AD247A8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3" y="1375"/>
                <a:ext cx="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46" name="Rectangle 210">
                <a:extLst>
                  <a:ext uri="{FF2B5EF4-FFF2-40B4-BE49-F238E27FC236}">
                    <a16:creationId xmlns:a16="http://schemas.microsoft.com/office/drawing/2014/main" id="{E22121D4-6310-4448-B594-1EA90BAE9B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4" y="1410"/>
                <a:ext cx="21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x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98547" name="Group 211">
              <a:extLst>
                <a:ext uri="{FF2B5EF4-FFF2-40B4-BE49-F238E27FC236}">
                  <a16:creationId xmlns:a16="http://schemas.microsoft.com/office/drawing/2014/main" id="{CA232887-7453-4685-AEDC-62D330B820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53" y="188"/>
              <a:ext cx="3015" cy="1729"/>
              <a:chOff x="2053" y="188"/>
              <a:chExt cx="3015" cy="1729"/>
            </a:xfrm>
          </p:grpSpPr>
          <p:sp>
            <p:nvSpPr>
              <p:cNvPr id="398548" name="Rectangle 212">
                <a:extLst>
                  <a:ext uri="{FF2B5EF4-FFF2-40B4-BE49-F238E27FC236}">
                    <a16:creationId xmlns:a16="http://schemas.microsoft.com/office/drawing/2014/main" id="{4EBA80E0-6DD6-432E-AF5B-8466F0F77B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2" y="1295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49" name="Rectangle 213">
                <a:extLst>
                  <a:ext uri="{FF2B5EF4-FFF2-40B4-BE49-F238E27FC236}">
                    <a16:creationId xmlns:a16="http://schemas.microsoft.com/office/drawing/2014/main" id="{79A91665-3C9D-4FF5-8007-E3D2E455F4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0" y="667"/>
                <a:ext cx="37" cy="11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550" name="Rectangle 214">
                <a:extLst>
                  <a:ext uri="{FF2B5EF4-FFF2-40B4-BE49-F238E27FC236}">
                    <a16:creationId xmlns:a16="http://schemas.microsoft.com/office/drawing/2014/main" id="{1EE630DA-7352-4DE4-9E7F-741BC094D8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0" y="667"/>
                <a:ext cx="37" cy="1195"/>
              </a:xfrm>
              <a:prstGeom prst="rect">
                <a:avLst/>
              </a:prstGeom>
              <a:noFill/>
              <a:ln w="6350">
                <a:solidFill>
                  <a:srgbClr val="6666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551" name="Rectangle 215">
                <a:extLst>
                  <a:ext uri="{FF2B5EF4-FFF2-40B4-BE49-F238E27FC236}">
                    <a16:creationId xmlns:a16="http://schemas.microsoft.com/office/drawing/2014/main" id="{26ED7E92-D12D-4FC4-A46B-95E3EE122B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" y="667"/>
                <a:ext cx="34" cy="1195"/>
              </a:xfrm>
              <a:prstGeom prst="rect">
                <a:avLst/>
              </a:prstGeom>
              <a:solidFill>
                <a:srgbClr val="FBE2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552" name="Rectangle 216">
                <a:extLst>
                  <a:ext uri="{FF2B5EF4-FFF2-40B4-BE49-F238E27FC236}">
                    <a16:creationId xmlns:a16="http://schemas.microsoft.com/office/drawing/2014/main" id="{AC1702F2-6BE9-43E6-BDC8-273BB9EAE8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6" y="667"/>
                <a:ext cx="34" cy="1195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553" name="Rectangle 217">
                <a:extLst>
                  <a:ext uri="{FF2B5EF4-FFF2-40B4-BE49-F238E27FC236}">
                    <a16:creationId xmlns:a16="http://schemas.microsoft.com/office/drawing/2014/main" id="{661D7F83-0403-49CD-929C-AD28D32524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4" y="667"/>
                <a:ext cx="36" cy="11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554" name="Rectangle 218">
                <a:extLst>
                  <a:ext uri="{FF2B5EF4-FFF2-40B4-BE49-F238E27FC236}">
                    <a16:creationId xmlns:a16="http://schemas.microsoft.com/office/drawing/2014/main" id="{6C276D09-7E94-4E50-80C9-D9CCC487A6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4" y="667"/>
                <a:ext cx="36" cy="1195"/>
              </a:xfrm>
              <a:prstGeom prst="rect">
                <a:avLst/>
              </a:prstGeom>
              <a:noFill/>
              <a:ln w="6350">
                <a:solidFill>
                  <a:srgbClr val="6666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555" name="Rectangle 219">
                <a:extLst>
                  <a:ext uri="{FF2B5EF4-FFF2-40B4-BE49-F238E27FC236}">
                    <a16:creationId xmlns:a16="http://schemas.microsoft.com/office/drawing/2014/main" id="{D8684BE8-702E-4BEF-B60C-048B7D1F66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0" y="667"/>
                <a:ext cx="37" cy="11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556" name="Rectangle 220">
                <a:extLst>
                  <a:ext uri="{FF2B5EF4-FFF2-40B4-BE49-F238E27FC236}">
                    <a16:creationId xmlns:a16="http://schemas.microsoft.com/office/drawing/2014/main" id="{636AD119-9508-463E-879E-BA57B95313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0" y="667"/>
                <a:ext cx="37" cy="1195"/>
              </a:xfrm>
              <a:prstGeom prst="rect">
                <a:avLst/>
              </a:prstGeom>
              <a:noFill/>
              <a:ln w="6350">
                <a:solidFill>
                  <a:srgbClr val="6666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557" name="Rectangle 221">
                <a:extLst>
                  <a:ext uri="{FF2B5EF4-FFF2-40B4-BE49-F238E27FC236}">
                    <a16:creationId xmlns:a16="http://schemas.microsoft.com/office/drawing/2014/main" id="{135D4592-5BEB-4E5D-8987-06B3B6169C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8" y="1247"/>
                <a:ext cx="30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58" name="Rectangle 222">
                <a:extLst>
                  <a:ext uri="{FF2B5EF4-FFF2-40B4-BE49-F238E27FC236}">
                    <a16:creationId xmlns:a16="http://schemas.microsoft.com/office/drawing/2014/main" id="{EACDF13D-4418-48D8-B5F0-F586F01664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5" y="1247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59" name="Rectangle 223">
                <a:extLst>
                  <a:ext uri="{FF2B5EF4-FFF2-40B4-BE49-F238E27FC236}">
                    <a16:creationId xmlns:a16="http://schemas.microsoft.com/office/drawing/2014/main" id="{919BFCC6-3B41-4DDE-A045-A8AE55DE5F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4" y="1247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g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60" name="Rectangle 224">
                <a:extLst>
                  <a:ext uri="{FF2B5EF4-FFF2-40B4-BE49-F238E27FC236}">
                    <a16:creationId xmlns:a16="http://schemas.microsoft.com/office/drawing/2014/main" id="{F65EDA50-7170-4EFD-BDAC-3B89792178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3" y="1247"/>
                <a:ext cx="9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61" name="Rectangle 225">
                <a:extLst>
                  <a:ext uri="{FF2B5EF4-FFF2-40B4-BE49-F238E27FC236}">
                    <a16:creationId xmlns:a16="http://schemas.microsoft.com/office/drawing/2014/main" id="{68864ABB-B1B8-48B4-9B96-545148FEB9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3" y="1247"/>
                <a:ext cx="21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62" name="Rectangle 226">
                <a:extLst>
                  <a:ext uri="{FF2B5EF4-FFF2-40B4-BE49-F238E27FC236}">
                    <a16:creationId xmlns:a16="http://schemas.microsoft.com/office/drawing/2014/main" id="{65A39EF3-64FF-4013-884D-07F1306EF8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0" y="1247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63" name="Rectangle 227">
                <a:extLst>
                  <a:ext uri="{FF2B5EF4-FFF2-40B4-BE49-F238E27FC236}">
                    <a16:creationId xmlns:a16="http://schemas.microsoft.com/office/drawing/2014/main" id="{45DC7DD0-1CF8-4360-82DE-84934C0298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0" y="1247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64" name="Rectangle 228">
                <a:extLst>
                  <a:ext uri="{FF2B5EF4-FFF2-40B4-BE49-F238E27FC236}">
                    <a16:creationId xmlns:a16="http://schemas.microsoft.com/office/drawing/2014/main" id="{7EDF5746-F578-4663-A663-D85A02B2B1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1" y="1247"/>
                <a:ext cx="1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65" name="Rectangle 229">
                <a:extLst>
                  <a:ext uri="{FF2B5EF4-FFF2-40B4-BE49-F238E27FC236}">
                    <a16:creationId xmlns:a16="http://schemas.microsoft.com/office/drawing/2014/main" id="{FB409336-CBA0-4231-9F2E-FE81A90AD5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2" y="1247"/>
                <a:ext cx="21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66" name="Rectangle 230">
                <a:extLst>
                  <a:ext uri="{FF2B5EF4-FFF2-40B4-BE49-F238E27FC236}">
                    <a16:creationId xmlns:a16="http://schemas.microsoft.com/office/drawing/2014/main" id="{1D5ACD03-524F-4BAA-BAF7-58A9166542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0" y="1122"/>
                <a:ext cx="30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67" name="Rectangle 231">
                <a:extLst>
                  <a:ext uri="{FF2B5EF4-FFF2-40B4-BE49-F238E27FC236}">
                    <a16:creationId xmlns:a16="http://schemas.microsoft.com/office/drawing/2014/main" id="{563D8F9D-2D5C-493A-BF30-518DCE32DE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7" y="1122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68" name="Rectangle 232">
                <a:extLst>
                  <a:ext uri="{FF2B5EF4-FFF2-40B4-BE49-F238E27FC236}">
                    <a16:creationId xmlns:a16="http://schemas.microsoft.com/office/drawing/2014/main" id="{7BE63F84-3F09-41C2-B3DA-5C1FFE0F72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7" y="1122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69" name="Rectangle 233">
                <a:extLst>
                  <a:ext uri="{FF2B5EF4-FFF2-40B4-BE49-F238E27FC236}">
                    <a16:creationId xmlns:a16="http://schemas.microsoft.com/office/drawing/2014/main" id="{C880726D-A95E-4F1D-A6DC-0DBA7E4D95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8" y="1122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70" name="Rectangle 234">
                <a:extLst>
                  <a:ext uri="{FF2B5EF4-FFF2-40B4-BE49-F238E27FC236}">
                    <a16:creationId xmlns:a16="http://schemas.microsoft.com/office/drawing/2014/main" id="{D0AB44F1-0663-4879-BFF8-091FBC1C05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7" y="1122"/>
                <a:ext cx="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71" name="Rectangle 235">
                <a:extLst>
                  <a:ext uri="{FF2B5EF4-FFF2-40B4-BE49-F238E27FC236}">
                    <a16:creationId xmlns:a16="http://schemas.microsoft.com/office/drawing/2014/main" id="{C4627FDF-E0CC-4799-9EDE-7E6C7B0239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9" y="1158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72" name="Rectangle 236">
                <a:extLst>
                  <a:ext uri="{FF2B5EF4-FFF2-40B4-BE49-F238E27FC236}">
                    <a16:creationId xmlns:a16="http://schemas.microsoft.com/office/drawing/2014/main" id="{E17281D2-92AE-45E6-B381-218D02DC8B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0" y="1158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73" name="Rectangle 237">
                <a:extLst>
                  <a:ext uri="{FF2B5EF4-FFF2-40B4-BE49-F238E27FC236}">
                    <a16:creationId xmlns:a16="http://schemas.microsoft.com/office/drawing/2014/main" id="{920B5EB7-CF1A-4A22-8860-537470DA6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0" y="1158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74" name="Rectangle 238">
                <a:extLst>
                  <a:ext uri="{FF2B5EF4-FFF2-40B4-BE49-F238E27FC236}">
                    <a16:creationId xmlns:a16="http://schemas.microsoft.com/office/drawing/2014/main" id="{E3D5254F-BF95-4A1C-8A58-904802951B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9" y="1158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75" name="Rectangle 239">
                <a:extLst>
                  <a:ext uri="{FF2B5EF4-FFF2-40B4-BE49-F238E27FC236}">
                    <a16:creationId xmlns:a16="http://schemas.microsoft.com/office/drawing/2014/main" id="{D27191E8-E43D-4D8D-B53A-7D6D82BF5D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0" y="1158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76" name="Rectangle 240">
                <a:extLst>
                  <a:ext uri="{FF2B5EF4-FFF2-40B4-BE49-F238E27FC236}">
                    <a16:creationId xmlns:a16="http://schemas.microsoft.com/office/drawing/2014/main" id="{37238504-AE58-4B86-A41A-9761F4D604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0" y="1158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77" name="Rectangle 241">
                <a:extLst>
                  <a:ext uri="{FF2B5EF4-FFF2-40B4-BE49-F238E27FC236}">
                    <a16:creationId xmlns:a16="http://schemas.microsoft.com/office/drawing/2014/main" id="{9F968B6B-686E-417E-B3A0-B4EBE9457F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0" y="1256"/>
                <a:ext cx="30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78" name="Rectangle 242">
                <a:extLst>
                  <a:ext uri="{FF2B5EF4-FFF2-40B4-BE49-F238E27FC236}">
                    <a16:creationId xmlns:a16="http://schemas.microsoft.com/office/drawing/2014/main" id="{A86E8CDD-7171-4002-8DEA-CBCDDB8E83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7" y="1256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79" name="Rectangle 243">
                <a:extLst>
                  <a:ext uri="{FF2B5EF4-FFF2-40B4-BE49-F238E27FC236}">
                    <a16:creationId xmlns:a16="http://schemas.microsoft.com/office/drawing/2014/main" id="{B3FA3587-4D33-4B5A-87FB-85E5BF62C0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7" y="1256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80" name="Rectangle 244">
                <a:extLst>
                  <a:ext uri="{FF2B5EF4-FFF2-40B4-BE49-F238E27FC236}">
                    <a16:creationId xmlns:a16="http://schemas.microsoft.com/office/drawing/2014/main" id="{DD77F09B-4D45-4664-83EA-05F51EC37F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8" y="1256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81" name="Rectangle 245">
                <a:extLst>
                  <a:ext uri="{FF2B5EF4-FFF2-40B4-BE49-F238E27FC236}">
                    <a16:creationId xmlns:a16="http://schemas.microsoft.com/office/drawing/2014/main" id="{F95F6BA1-5BF7-4A0B-9FAC-557D1EE8C9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7" y="1256"/>
                <a:ext cx="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82" name="Rectangle 246">
                <a:extLst>
                  <a:ext uri="{FF2B5EF4-FFF2-40B4-BE49-F238E27FC236}">
                    <a16:creationId xmlns:a16="http://schemas.microsoft.com/office/drawing/2014/main" id="{EBCFA68F-6634-4ECB-85F4-0FA65B933F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9" y="1293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83" name="Rectangle 247">
                <a:extLst>
                  <a:ext uri="{FF2B5EF4-FFF2-40B4-BE49-F238E27FC236}">
                    <a16:creationId xmlns:a16="http://schemas.microsoft.com/office/drawing/2014/main" id="{184751E2-E41E-4BB7-A69E-A8315068EB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0" y="1293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84" name="Rectangle 248">
                <a:extLst>
                  <a:ext uri="{FF2B5EF4-FFF2-40B4-BE49-F238E27FC236}">
                    <a16:creationId xmlns:a16="http://schemas.microsoft.com/office/drawing/2014/main" id="{961E53CB-3FF7-4109-BBD3-4D2C70E37C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0" y="1293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85" name="Rectangle 249">
                <a:extLst>
                  <a:ext uri="{FF2B5EF4-FFF2-40B4-BE49-F238E27FC236}">
                    <a16:creationId xmlns:a16="http://schemas.microsoft.com/office/drawing/2014/main" id="{DC0BA7DC-F292-43DD-81C9-9475BDFA3D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9" y="1293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86" name="Rectangle 250">
                <a:extLst>
                  <a:ext uri="{FF2B5EF4-FFF2-40B4-BE49-F238E27FC236}">
                    <a16:creationId xmlns:a16="http://schemas.microsoft.com/office/drawing/2014/main" id="{1C18FEE3-6476-4DE5-90C2-0F2EA8E3B9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0" y="1293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87" name="Rectangle 251">
                <a:extLst>
                  <a:ext uri="{FF2B5EF4-FFF2-40B4-BE49-F238E27FC236}">
                    <a16:creationId xmlns:a16="http://schemas.microsoft.com/office/drawing/2014/main" id="{11EDCAC2-7C3F-4195-AC6F-2EFFEF1E61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0" y="1293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2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88" name="Rectangle 252">
                <a:extLst>
                  <a:ext uri="{FF2B5EF4-FFF2-40B4-BE49-F238E27FC236}">
                    <a16:creationId xmlns:a16="http://schemas.microsoft.com/office/drawing/2014/main" id="{1391EA96-3E08-4BDF-BBD3-CE4F13C4D7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9" y="1068"/>
                <a:ext cx="30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89" name="Rectangle 253">
                <a:extLst>
                  <a:ext uri="{FF2B5EF4-FFF2-40B4-BE49-F238E27FC236}">
                    <a16:creationId xmlns:a16="http://schemas.microsoft.com/office/drawing/2014/main" id="{CDDE8962-78C7-4B1D-8918-9F6F6B0C55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3" y="1068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90" name="Rectangle 254">
                <a:extLst>
                  <a:ext uri="{FF2B5EF4-FFF2-40B4-BE49-F238E27FC236}">
                    <a16:creationId xmlns:a16="http://schemas.microsoft.com/office/drawing/2014/main" id="{29436A0A-46D6-4D36-9ACF-A82427DB58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5" y="1068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91" name="Rectangle 255">
                <a:extLst>
                  <a:ext uri="{FF2B5EF4-FFF2-40B4-BE49-F238E27FC236}">
                    <a16:creationId xmlns:a16="http://schemas.microsoft.com/office/drawing/2014/main" id="{0B733549-1A19-4AF1-996F-033EF2036E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4" y="1068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92" name="Rectangle 256">
                <a:extLst>
                  <a:ext uri="{FF2B5EF4-FFF2-40B4-BE49-F238E27FC236}">
                    <a16:creationId xmlns:a16="http://schemas.microsoft.com/office/drawing/2014/main" id="{29610A6D-E353-454C-84EE-0CC8D65641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5" y="1068"/>
                <a:ext cx="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93" name="Rectangle 257">
                <a:extLst>
                  <a:ext uri="{FF2B5EF4-FFF2-40B4-BE49-F238E27FC236}">
                    <a16:creationId xmlns:a16="http://schemas.microsoft.com/office/drawing/2014/main" id="{8124F028-911F-4C5D-8D70-7DCBC95DBB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9" y="1103"/>
                <a:ext cx="1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94" name="Rectangle 258">
                <a:extLst>
                  <a:ext uri="{FF2B5EF4-FFF2-40B4-BE49-F238E27FC236}">
                    <a16:creationId xmlns:a16="http://schemas.microsoft.com/office/drawing/2014/main" id="{D5A9E1AB-EDA1-4AD5-B709-45BD53A9B1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0" y="1103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95" name="Rectangle 259">
                <a:extLst>
                  <a:ext uri="{FF2B5EF4-FFF2-40B4-BE49-F238E27FC236}">
                    <a16:creationId xmlns:a16="http://schemas.microsoft.com/office/drawing/2014/main" id="{C0CE0D29-2456-4DAC-8995-6D4EDF6E39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1" y="1103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g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96" name="Rectangle 260">
                <a:extLst>
                  <a:ext uri="{FF2B5EF4-FFF2-40B4-BE49-F238E27FC236}">
                    <a16:creationId xmlns:a16="http://schemas.microsoft.com/office/drawing/2014/main" id="{73495EDD-6197-4D69-B751-29FED2589E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0" y="1103"/>
                <a:ext cx="9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97" name="Rectangle 261">
                <a:extLst>
                  <a:ext uri="{FF2B5EF4-FFF2-40B4-BE49-F238E27FC236}">
                    <a16:creationId xmlns:a16="http://schemas.microsoft.com/office/drawing/2014/main" id="{E7DA55B3-72C9-4844-8AF0-CB89A8ED8D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8" y="1103"/>
                <a:ext cx="21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98" name="Rectangle 262">
                <a:extLst>
                  <a:ext uri="{FF2B5EF4-FFF2-40B4-BE49-F238E27FC236}">
                    <a16:creationId xmlns:a16="http://schemas.microsoft.com/office/drawing/2014/main" id="{4F61EA01-911E-40B3-ACC5-A988A030C2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7" y="1103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599" name="Rectangle 263">
                <a:extLst>
                  <a:ext uri="{FF2B5EF4-FFF2-40B4-BE49-F238E27FC236}">
                    <a16:creationId xmlns:a16="http://schemas.microsoft.com/office/drawing/2014/main" id="{C31FA1D2-DB99-4194-8446-07E4DD49BB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7" y="1103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00" name="Rectangle 264">
                <a:extLst>
                  <a:ext uri="{FF2B5EF4-FFF2-40B4-BE49-F238E27FC236}">
                    <a16:creationId xmlns:a16="http://schemas.microsoft.com/office/drawing/2014/main" id="{325B7500-4805-4EB1-9441-1EFC0D0010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1103"/>
                <a:ext cx="1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01" name="Rectangle 265">
                <a:extLst>
                  <a:ext uri="{FF2B5EF4-FFF2-40B4-BE49-F238E27FC236}">
                    <a16:creationId xmlns:a16="http://schemas.microsoft.com/office/drawing/2014/main" id="{A519C26F-ED77-46D4-BB01-90ED86769B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1103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02" name="Rectangle 266">
                <a:extLst>
                  <a:ext uri="{FF2B5EF4-FFF2-40B4-BE49-F238E27FC236}">
                    <a16:creationId xmlns:a16="http://schemas.microsoft.com/office/drawing/2014/main" id="{8D24EF68-BFAE-4CC3-8B36-24E038FE9F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9" y="1103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03" name="Rectangle 267">
                <a:extLst>
                  <a:ext uri="{FF2B5EF4-FFF2-40B4-BE49-F238E27FC236}">
                    <a16:creationId xmlns:a16="http://schemas.microsoft.com/office/drawing/2014/main" id="{51CC1147-97BD-4CD7-957A-5E1D2C51D0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9" y="1176"/>
                <a:ext cx="30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04" name="Rectangle 268">
                <a:extLst>
                  <a:ext uri="{FF2B5EF4-FFF2-40B4-BE49-F238E27FC236}">
                    <a16:creationId xmlns:a16="http://schemas.microsoft.com/office/drawing/2014/main" id="{94EF974C-F4CE-4D1F-9425-5E763191EE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3" y="1176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05" name="Rectangle 269">
                <a:extLst>
                  <a:ext uri="{FF2B5EF4-FFF2-40B4-BE49-F238E27FC236}">
                    <a16:creationId xmlns:a16="http://schemas.microsoft.com/office/drawing/2014/main" id="{C623E6C9-DC97-4ECC-B05C-CEE95C2446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5" y="1176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06" name="Rectangle 270">
                <a:extLst>
                  <a:ext uri="{FF2B5EF4-FFF2-40B4-BE49-F238E27FC236}">
                    <a16:creationId xmlns:a16="http://schemas.microsoft.com/office/drawing/2014/main" id="{F47DBA04-5178-40DD-B73F-BECE50C526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4" y="1176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07" name="Rectangle 271">
                <a:extLst>
                  <a:ext uri="{FF2B5EF4-FFF2-40B4-BE49-F238E27FC236}">
                    <a16:creationId xmlns:a16="http://schemas.microsoft.com/office/drawing/2014/main" id="{699EDAA8-200C-431E-B847-D7A65CDEEE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5" y="1176"/>
                <a:ext cx="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08" name="Rectangle 272">
                <a:extLst>
                  <a:ext uri="{FF2B5EF4-FFF2-40B4-BE49-F238E27FC236}">
                    <a16:creationId xmlns:a16="http://schemas.microsoft.com/office/drawing/2014/main" id="{7724B627-86B1-4D45-A69A-A24B5C6FF1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9" y="1212"/>
                <a:ext cx="1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09" name="Rectangle 273">
                <a:extLst>
                  <a:ext uri="{FF2B5EF4-FFF2-40B4-BE49-F238E27FC236}">
                    <a16:creationId xmlns:a16="http://schemas.microsoft.com/office/drawing/2014/main" id="{A25B2D3B-99CD-4DFA-97FF-B229525CF6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0" y="1212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10" name="Rectangle 274">
                <a:extLst>
                  <a:ext uri="{FF2B5EF4-FFF2-40B4-BE49-F238E27FC236}">
                    <a16:creationId xmlns:a16="http://schemas.microsoft.com/office/drawing/2014/main" id="{F1CFBBC6-3C78-4874-A4D7-4E23B746D5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1" y="1212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g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11" name="Rectangle 275">
                <a:extLst>
                  <a:ext uri="{FF2B5EF4-FFF2-40B4-BE49-F238E27FC236}">
                    <a16:creationId xmlns:a16="http://schemas.microsoft.com/office/drawing/2014/main" id="{53C56041-20B5-46B4-B2B4-02E03A46E5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0" y="1212"/>
                <a:ext cx="9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12" name="Rectangle 276">
                <a:extLst>
                  <a:ext uri="{FF2B5EF4-FFF2-40B4-BE49-F238E27FC236}">
                    <a16:creationId xmlns:a16="http://schemas.microsoft.com/office/drawing/2014/main" id="{7830ED45-CE6D-40DE-AEE4-643D539F98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8" y="1212"/>
                <a:ext cx="21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13" name="Rectangle 277">
                <a:extLst>
                  <a:ext uri="{FF2B5EF4-FFF2-40B4-BE49-F238E27FC236}">
                    <a16:creationId xmlns:a16="http://schemas.microsoft.com/office/drawing/2014/main" id="{FCC92859-F0B8-454E-90EE-F0F23866AB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7" y="1212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14" name="Rectangle 278">
                <a:extLst>
                  <a:ext uri="{FF2B5EF4-FFF2-40B4-BE49-F238E27FC236}">
                    <a16:creationId xmlns:a16="http://schemas.microsoft.com/office/drawing/2014/main" id="{48DFADC1-6373-4AD5-B766-A70A1F780E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7" y="1212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15" name="Rectangle 279">
                <a:extLst>
                  <a:ext uri="{FF2B5EF4-FFF2-40B4-BE49-F238E27FC236}">
                    <a16:creationId xmlns:a16="http://schemas.microsoft.com/office/drawing/2014/main" id="{8044C7B9-DA57-4070-8C73-AF307C6CE8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1212"/>
                <a:ext cx="1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16" name="Rectangle 280">
                <a:extLst>
                  <a:ext uri="{FF2B5EF4-FFF2-40B4-BE49-F238E27FC236}">
                    <a16:creationId xmlns:a16="http://schemas.microsoft.com/office/drawing/2014/main" id="{FB4BDA44-00E4-44FF-89E3-5D0DFB86B2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1212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17" name="Rectangle 281">
                <a:extLst>
                  <a:ext uri="{FF2B5EF4-FFF2-40B4-BE49-F238E27FC236}">
                    <a16:creationId xmlns:a16="http://schemas.microsoft.com/office/drawing/2014/main" id="{FDAB4398-E00E-4F63-9BF8-602D1EED6D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9" y="1212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2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18" name="Rectangle 282">
                <a:extLst>
                  <a:ext uri="{FF2B5EF4-FFF2-40B4-BE49-F238E27FC236}">
                    <a16:creationId xmlns:a16="http://schemas.microsoft.com/office/drawing/2014/main" id="{F9F8D158-D65E-4CBE-9053-F94AB80B65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1" y="1579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19" name="Rectangle 283">
                <a:extLst>
                  <a:ext uri="{FF2B5EF4-FFF2-40B4-BE49-F238E27FC236}">
                    <a16:creationId xmlns:a16="http://schemas.microsoft.com/office/drawing/2014/main" id="{C933571D-2A5D-4198-8CEE-4996F8EB52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0" y="1579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6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20" name="Rectangle 284">
                <a:extLst>
                  <a:ext uri="{FF2B5EF4-FFF2-40B4-BE49-F238E27FC236}">
                    <a16:creationId xmlns:a16="http://schemas.microsoft.com/office/drawing/2014/main" id="{DC20F0E3-93D0-48A8-8CD2-FF6ACE7026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6" y="1608"/>
                <a:ext cx="28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21" name="Rectangle 285">
                <a:extLst>
                  <a:ext uri="{FF2B5EF4-FFF2-40B4-BE49-F238E27FC236}">
                    <a16:creationId xmlns:a16="http://schemas.microsoft.com/office/drawing/2014/main" id="{25373F25-B6DB-4FC7-AFDF-C3B5FAEB12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9" y="1608"/>
                <a:ext cx="9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22" name="Rectangle 286">
                <a:extLst>
                  <a:ext uri="{FF2B5EF4-FFF2-40B4-BE49-F238E27FC236}">
                    <a16:creationId xmlns:a16="http://schemas.microsoft.com/office/drawing/2014/main" id="{9132BC19-1462-4F25-A823-D715E11B00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7" y="1608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g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23" name="Rectangle 287">
                <a:extLst>
                  <a:ext uri="{FF2B5EF4-FFF2-40B4-BE49-F238E27FC236}">
                    <a16:creationId xmlns:a16="http://schemas.microsoft.com/office/drawing/2014/main" id="{ED4137F0-8C91-4F5D-AB07-0FB379F401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8" y="1608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24" name="Rectangle 288">
                <a:extLst>
                  <a:ext uri="{FF2B5EF4-FFF2-40B4-BE49-F238E27FC236}">
                    <a16:creationId xmlns:a16="http://schemas.microsoft.com/office/drawing/2014/main" id="{0F7EFD9A-5EA8-4910-A074-C8867CC36A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7" y="1608"/>
                <a:ext cx="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25" name="Rectangle 289">
                <a:extLst>
                  <a:ext uri="{FF2B5EF4-FFF2-40B4-BE49-F238E27FC236}">
                    <a16:creationId xmlns:a16="http://schemas.microsoft.com/office/drawing/2014/main" id="{C64BE06E-6AF6-4FC3-B9AA-7510AEBC17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5" y="1652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26" name="Rectangle 290">
                <a:extLst>
                  <a:ext uri="{FF2B5EF4-FFF2-40B4-BE49-F238E27FC236}">
                    <a16:creationId xmlns:a16="http://schemas.microsoft.com/office/drawing/2014/main" id="{02D4DC9D-8504-471D-8C60-895D8B6CAD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6" y="1652"/>
                <a:ext cx="21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x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27" name="Rectangle 291">
                <a:extLst>
                  <a:ext uri="{FF2B5EF4-FFF2-40B4-BE49-F238E27FC236}">
                    <a16:creationId xmlns:a16="http://schemas.microsoft.com/office/drawing/2014/main" id="{BE58EB85-4365-48C8-94E3-7D4E827485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4" y="1652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28" name="Rectangle 292">
                <a:extLst>
                  <a:ext uri="{FF2B5EF4-FFF2-40B4-BE49-F238E27FC236}">
                    <a16:creationId xmlns:a16="http://schemas.microsoft.com/office/drawing/2014/main" id="{C571C022-1879-4719-8561-9CAF0EA807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3" y="1652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29" name="Rectangle 293">
                <a:extLst>
                  <a:ext uri="{FF2B5EF4-FFF2-40B4-BE49-F238E27FC236}">
                    <a16:creationId xmlns:a16="http://schemas.microsoft.com/office/drawing/2014/main" id="{6EE41F94-97C4-4FC2-8B56-F8A7227ECB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4" y="1652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30" name="Rectangle 294">
                <a:extLst>
                  <a:ext uri="{FF2B5EF4-FFF2-40B4-BE49-F238E27FC236}">
                    <a16:creationId xmlns:a16="http://schemas.microsoft.com/office/drawing/2014/main" id="{56E31365-040B-481C-B045-65C0CD3D58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3" y="1652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31" name="Freeform 295">
                <a:extLst>
                  <a:ext uri="{FF2B5EF4-FFF2-40B4-BE49-F238E27FC236}">
                    <a16:creationId xmlns:a16="http://schemas.microsoft.com/office/drawing/2014/main" id="{839604F2-5292-49EB-9B9A-3AC26ED8AD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0" y="1289"/>
                <a:ext cx="19" cy="18"/>
              </a:xfrm>
              <a:custGeom>
                <a:avLst/>
                <a:gdLst>
                  <a:gd name="T0" fmla="*/ 9 w 19"/>
                  <a:gd name="T1" fmla="*/ 18 h 18"/>
                  <a:gd name="T2" fmla="*/ 11 w 19"/>
                  <a:gd name="T3" fmla="*/ 18 h 18"/>
                  <a:gd name="T4" fmla="*/ 11 w 19"/>
                  <a:gd name="T5" fmla="*/ 18 h 18"/>
                  <a:gd name="T6" fmla="*/ 13 w 19"/>
                  <a:gd name="T7" fmla="*/ 18 h 18"/>
                  <a:gd name="T8" fmla="*/ 15 w 19"/>
                  <a:gd name="T9" fmla="*/ 16 h 18"/>
                  <a:gd name="T10" fmla="*/ 15 w 19"/>
                  <a:gd name="T11" fmla="*/ 16 h 18"/>
                  <a:gd name="T12" fmla="*/ 17 w 19"/>
                  <a:gd name="T13" fmla="*/ 14 h 18"/>
                  <a:gd name="T14" fmla="*/ 17 w 19"/>
                  <a:gd name="T15" fmla="*/ 14 h 18"/>
                  <a:gd name="T16" fmla="*/ 17 w 19"/>
                  <a:gd name="T17" fmla="*/ 12 h 18"/>
                  <a:gd name="T18" fmla="*/ 19 w 19"/>
                  <a:gd name="T19" fmla="*/ 10 h 18"/>
                  <a:gd name="T20" fmla="*/ 19 w 19"/>
                  <a:gd name="T21" fmla="*/ 10 h 18"/>
                  <a:gd name="T22" fmla="*/ 19 w 19"/>
                  <a:gd name="T23" fmla="*/ 8 h 18"/>
                  <a:gd name="T24" fmla="*/ 17 w 19"/>
                  <a:gd name="T25" fmla="*/ 6 h 18"/>
                  <a:gd name="T26" fmla="*/ 17 w 19"/>
                  <a:gd name="T27" fmla="*/ 6 h 18"/>
                  <a:gd name="T28" fmla="*/ 17 w 19"/>
                  <a:gd name="T29" fmla="*/ 4 h 18"/>
                  <a:gd name="T30" fmla="*/ 15 w 19"/>
                  <a:gd name="T31" fmla="*/ 2 h 18"/>
                  <a:gd name="T32" fmla="*/ 15 w 19"/>
                  <a:gd name="T33" fmla="*/ 2 h 18"/>
                  <a:gd name="T34" fmla="*/ 13 w 19"/>
                  <a:gd name="T35" fmla="*/ 2 h 18"/>
                  <a:gd name="T36" fmla="*/ 11 w 19"/>
                  <a:gd name="T37" fmla="*/ 0 h 18"/>
                  <a:gd name="T38" fmla="*/ 11 w 19"/>
                  <a:gd name="T39" fmla="*/ 0 h 18"/>
                  <a:gd name="T40" fmla="*/ 9 w 19"/>
                  <a:gd name="T41" fmla="*/ 0 h 18"/>
                  <a:gd name="T42" fmla="*/ 7 w 19"/>
                  <a:gd name="T43" fmla="*/ 0 h 18"/>
                  <a:gd name="T44" fmla="*/ 5 w 19"/>
                  <a:gd name="T45" fmla="*/ 0 h 18"/>
                  <a:gd name="T46" fmla="*/ 5 w 19"/>
                  <a:gd name="T47" fmla="*/ 2 h 18"/>
                  <a:gd name="T48" fmla="*/ 3 w 19"/>
                  <a:gd name="T49" fmla="*/ 2 h 18"/>
                  <a:gd name="T50" fmla="*/ 3 w 19"/>
                  <a:gd name="T51" fmla="*/ 2 h 18"/>
                  <a:gd name="T52" fmla="*/ 2 w 19"/>
                  <a:gd name="T53" fmla="*/ 4 h 18"/>
                  <a:gd name="T54" fmla="*/ 2 w 19"/>
                  <a:gd name="T55" fmla="*/ 6 h 18"/>
                  <a:gd name="T56" fmla="*/ 0 w 19"/>
                  <a:gd name="T57" fmla="*/ 6 h 18"/>
                  <a:gd name="T58" fmla="*/ 0 w 19"/>
                  <a:gd name="T59" fmla="*/ 8 h 18"/>
                  <a:gd name="T60" fmla="*/ 0 w 19"/>
                  <a:gd name="T61" fmla="*/ 10 h 18"/>
                  <a:gd name="T62" fmla="*/ 0 w 19"/>
                  <a:gd name="T63" fmla="*/ 10 h 18"/>
                  <a:gd name="T64" fmla="*/ 0 w 19"/>
                  <a:gd name="T65" fmla="*/ 12 h 18"/>
                  <a:gd name="T66" fmla="*/ 2 w 19"/>
                  <a:gd name="T67" fmla="*/ 14 h 18"/>
                  <a:gd name="T68" fmla="*/ 2 w 19"/>
                  <a:gd name="T69" fmla="*/ 14 h 18"/>
                  <a:gd name="T70" fmla="*/ 3 w 19"/>
                  <a:gd name="T71" fmla="*/ 16 h 18"/>
                  <a:gd name="T72" fmla="*/ 3 w 19"/>
                  <a:gd name="T73" fmla="*/ 16 h 18"/>
                  <a:gd name="T74" fmla="*/ 5 w 19"/>
                  <a:gd name="T75" fmla="*/ 18 h 18"/>
                  <a:gd name="T76" fmla="*/ 5 w 19"/>
                  <a:gd name="T77" fmla="*/ 18 h 18"/>
                  <a:gd name="T78" fmla="*/ 7 w 19"/>
                  <a:gd name="T79" fmla="*/ 18 h 18"/>
                  <a:gd name="T80" fmla="*/ 9 w 19"/>
                  <a:gd name="T81" fmla="*/ 18 h 18"/>
                  <a:gd name="T82" fmla="*/ 9 w 19"/>
                  <a:gd name="T8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9" h="18">
                    <a:moveTo>
                      <a:pt x="9" y="18"/>
                    </a:moveTo>
                    <a:lnTo>
                      <a:pt x="11" y="18"/>
                    </a:lnTo>
                    <a:lnTo>
                      <a:pt x="11" y="18"/>
                    </a:lnTo>
                    <a:lnTo>
                      <a:pt x="13" y="18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2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8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7" y="4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3" y="2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2" y="4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7" y="18"/>
                    </a:lnTo>
                    <a:lnTo>
                      <a:pt x="9" y="18"/>
                    </a:lnTo>
                    <a:lnTo>
                      <a:pt x="9" y="1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632" name="Line 296">
                <a:extLst>
                  <a:ext uri="{FF2B5EF4-FFF2-40B4-BE49-F238E27FC236}">
                    <a16:creationId xmlns:a16="http://schemas.microsoft.com/office/drawing/2014/main" id="{9EDB5791-DD21-4EEB-9F3C-B95ABAE878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715" y="1316"/>
                <a:ext cx="61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633" name="Rectangle 297">
                <a:extLst>
                  <a:ext uri="{FF2B5EF4-FFF2-40B4-BE49-F238E27FC236}">
                    <a16:creationId xmlns:a16="http://schemas.microsoft.com/office/drawing/2014/main" id="{0FFB3720-6CB2-4133-B0E1-A418E5A7F2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9" y="1283"/>
                <a:ext cx="39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W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34" name="Rectangle 298">
                <a:extLst>
                  <a:ext uri="{FF2B5EF4-FFF2-40B4-BE49-F238E27FC236}">
                    <a16:creationId xmlns:a16="http://schemas.microsoft.com/office/drawing/2014/main" id="{E0C1CD0B-4FD5-4A81-B493-DBC81D5B5A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3" y="1283"/>
                <a:ext cx="1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35" name="Rectangle 299">
                <a:extLst>
                  <a:ext uri="{FF2B5EF4-FFF2-40B4-BE49-F238E27FC236}">
                    <a16:creationId xmlns:a16="http://schemas.microsoft.com/office/drawing/2014/main" id="{A84E3BFA-361B-4C12-AA7D-7E893DEFBC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5" y="1283"/>
                <a:ext cx="9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36" name="Rectangle 300">
                <a:extLst>
                  <a:ext uri="{FF2B5EF4-FFF2-40B4-BE49-F238E27FC236}">
                    <a16:creationId xmlns:a16="http://schemas.microsoft.com/office/drawing/2014/main" id="{5C24928F-4244-4E23-9B85-1133200ADE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2" y="1283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37" name="Rectangle 301">
                <a:extLst>
                  <a:ext uri="{FF2B5EF4-FFF2-40B4-BE49-F238E27FC236}">
                    <a16:creationId xmlns:a16="http://schemas.microsoft.com/office/drawing/2014/main" id="{00F0C72C-19C8-4C18-ABB4-29D37E5901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2" y="1283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38" name="Rectangle 302">
                <a:extLst>
                  <a:ext uri="{FF2B5EF4-FFF2-40B4-BE49-F238E27FC236}">
                    <a16:creationId xmlns:a16="http://schemas.microsoft.com/office/drawing/2014/main" id="{D9CED11C-43A8-46B7-AAFB-0559A65E9B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3" y="1283"/>
                <a:ext cx="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39" name="Rectangle 303">
                <a:extLst>
                  <a:ext uri="{FF2B5EF4-FFF2-40B4-BE49-F238E27FC236}">
                    <a16:creationId xmlns:a16="http://schemas.microsoft.com/office/drawing/2014/main" id="{8CA2ACA9-1B78-45D7-BF65-802B6E57E6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9" y="1320"/>
                <a:ext cx="1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40" name="Rectangle 304">
                <a:extLst>
                  <a:ext uri="{FF2B5EF4-FFF2-40B4-BE49-F238E27FC236}">
                    <a16:creationId xmlns:a16="http://schemas.microsoft.com/office/drawing/2014/main" id="{7C4518ED-6FCF-4899-BB94-2C4AE02837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0" y="1320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41" name="Rectangle 305">
                <a:extLst>
                  <a:ext uri="{FF2B5EF4-FFF2-40B4-BE49-F238E27FC236}">
                    <a16:creationId xmlns:a16="http://schemas.microsoft.com/office/drawing/2014/main" id="{904ABA9F-02DA-4687-A019-6CB4F21B2E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1" y="1320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g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42" name="Rectangle 306">
                <a:extLst>
                  <a:ext uri="{FF2B5EF4-FFF2-40B4-BE49-F238E27FC236}">
                    <a16:creationId xmlns:a16="http://schemas.microsoft.com/office/drawing/2014/main" id="{3473E1B6-DFCA-41CF-AF9D-09D085B97B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0" y="1320"/>
                <a:ext cx="9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43" name="Rectangle 307">
                <a:extLst>
                  <a:ext uri="{FF2B5EF4-FFF2-40B4-BE49-F238E27FC236}">
                    <a16:creationId xmlns:a16="http://schemas.microsoft.com/office/drawing/2014/main" id="{C0595870-E018-443A-AD7B-D26BF77132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8" y="1320"/>
                <a:ext cx="21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44" name="Rectangle 308">
                <a:extLst>
                  <a:ext uri="{FF2B5EF4-FFF2-40B4-BE49-F238E27FC236}">
                    <a16:creationId xmlns:a16="http://schemas.microsoft.com/office/drawing/2014/main" id="{58CA8D1B-6F90-44C3-8F8C-E4FF06D806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7" y="1320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45" name="Rectangle 309">
                <a:extLst>
                  <a:ext uri="{FF2B5EF4-FFF2-40B4-BE49-F238E27FC236}">
                    <a16:creationId xmlns:a16="http://schemas.microsoft.com/office/drawing/2014/main" id="{11EF835F-511D-4404-8782-05313A8D6C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7" y="1320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46" name="Rectangle 310">
                <a:extLst>
                  <a:ext uri="{FF2B5EF4-FFF2-40B4-BE49-F238E27FC236}">
                    <a16:creationId xmlns:a16="http://schemas.microsoft.com/office/drawing/2014/main" id="{CB83C781-D055-4CA9-A933-721483DB7D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6" y="1320"/>
                <a:ext cx="1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47" name="Rectangle 311">
                <a:extLst>
                  <a:ext uri="{FF2B5EF4-FFF2-40B4-BE49-F238E27FC236}">
                    <a16:creationId xmlns:a16="http://schemas.microsoft.com/office/drawing/2014/main" id="{6BE768A3-C6E4-4944-84DD-E0AF8F141B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9" y="1391"/>
                <a:ext cx="39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W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48" name="Rectangle 312">
                <a:extLst>
                  <a:ext uri="{FF2B5EF4-FFF2-40B4-BE49-F238E27FC236}">
                    <a16:creationId xmlns:a16="http://schemas.microsoft.com/office/drawing/2014/main" id="{EDEB9207-8E46-47EC-B7FB-2DF98727ED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3" y="1391"/>
                <a:ext cx="1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49" name="Rectangle 313">
                <a:extLst>
                  <a:ext uri="{FF2B5EF4-FFF2-40B4-BE49-F238E27FC236}">
                    <a16:creationId xmlns:a16="http://schemas.microsoft.com/office/drawing/2014/main" id="{766130ED-7457-447B-85DD-2677C942CA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5" y="1391"/>
                <a:ext cx="9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50" name="Rectangle 314">
                <a:extLst>
                  <a:ext uri="{FF2B5EF4-FFF2-40B4-BE49-F238E27FC236}">
                    <a16:creationId xmlns:a16="http://schemas.microsoft.com/office/drawing/2014/main" id="{B20BF3E1-753B-478F-81B2-3F187ECD22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2" y="1391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51" name="Rectangle 315">
                <a:extLst>
                  <a:ext uri="{FF2B5EF4-FFF2-40B4-BE49-F238E27FC236}">
                    <a16:creationId xmlns:a16="http://schemas.microsoft.com/office/drawing/2014/main" id="{C8182A48-D10E-4F2B-A9A5-A0628425BF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2" y="1391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52" name="Rectangle 316">
                <a:extLst>
                  <a:ext uri="{FF2B5EF4-FFF2-40B4-BE49-F238E27FC236}">
                    <a16:creationId xmlns:a16="http://schemas.microsoft.com/office/drawing/2014/main" id="{28951C03-5349-488B-9577-91325AC908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3" y="1391"/>
                <a:ext cx="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53" name="Rectangle 317">
                <a:extLst>
                  <a:ext uri="{FF2B5EF4-FFF2-40B4-BE49-F238E27FC236}">
                    <a16:creationId xmlns:a16="http://schemas.microsoft.com/office/drawing/2014/main" id="{4D598D39-63F8-4657-802E-3781313435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9" y="1427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54" name="Rectangle 318">
                <a:extLst>
                  <a:ext uri="{FF2B5EF4-FFF2-40B4-BE49-F238E27FC236}">
                    <a16:creationId xmlns:a16="http://schemas.microsoft.com/office/drawing/2014/main" id="{F874BFD3-0EA3-4B18-AA97-F0333B822F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8" y="1427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55" name="Rectangle 319">
                <a:extLst>
                  <a:ext uri="{FF2B5EF4-FFF2-40B4-BE49-F238E27FC236}">
                    <a16:creationId xmlns:a16="http://schemas.microsoft.com/office/drawing/2014/main" id="{54AFD822-9729-45A7-97BB-50560D725F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9" y="1427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56" name="Rectangle 320">
                <a:extLst>
                  <a:ext uri="{FF2B5EF4-FFF2-40B4-BE49-F238E27FC236}">
                    <a16:creationId xmlns:a16="http://schemas.microsoft.com/office/drawing/2014/main" id="{B3A86A5F-ED2E-44F3-A6B5-FE8BF98046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8" y="1427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57" name="Freeform 321">
                <a:extLst>
                  <a:ext uri="{FF2B5EF4-FFF2-40B4-BE49-F238E27FC236}">
                    <a16:creationId xmlns:a16="http://schemas.microsoft.com/office/drawing/2014/main" id="{22531784-9210-4B9F-9FAD-D4C81134BF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2" y="1399"/>
                <a:ext cx="2276" cy="518"/>
              </a:xfrm>
              <a:custGeom>
                <a:avLst/>
                <a:gdLst>
                  <a:gd name="T0" fmla="*/ 66 w 2276"/>
                  <a:gd name="T1" fmla="*/ 33 h 518"/>
                  <a:gd name="T2" fmla="*/ 0 w 2276"/>
                  <a:gd name="T3" fmla="*/ 34 h 518"/>
                  <a:gd name="T4" fmla="*/ 0 w 2276"/>
                  <a:gd name="T5" fmla="*/ 518 h 518"/>
                  <a:gd name="T6" fmla="*/ 2276 w 2276"/>
                  <a:gd name="T7" fmla="*/ 518 h 518"/>
                  <a:gd name="T8" fmla="*/ 2276 w 2276"/>
                  <a:gd name="T9" fmla="*/ 0 h 518"/>
                  <a:gd name="T10" fmla="*/ 2236 w 2276"/>
                  <a:gd name="T11" fmla="*/ 0 h 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76" h="518">
                    <a:moveTo>
                      <a:pt x="66" y="33"/>
                    </a:moveTo>
                    <a:lnTo>
                      <a:pt x="0" y="34"/>
                    </a:lnTo>
                    <a:lnTo>
                      <a:pt x="0" y="518"/>
                    </a:lnTo>
                    <a:lnTo>
                      <a:pt x="2276" y="518"/>
                    </a:lnTo>
                    <a:lnTo>
                      <a:pt x="2276" y="0"/>
                    </a:lnTo>
                    <a:lnTo>
                      <a:pt x="2236" y="0"/>
                    </a:lnTo>
                  </a:path>
                </a:pathLst>
              </a:custGeom>
              <a:noFill/>
              <a:ln w="1270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658" name="Rectangle 322">
                <a:extLst>
                  <a:ext uri="{FF2B5EF4-FFF2-40B4-BE49-F238E27FC236}">
                    <a16:creationId xmlns:a16="http://schemas.microsoft.com/office/drawing/2014/main" id="{E3B3ACD7-351F-499D-A97C-D018E49103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7" y="1276"/>
                <a:ext cx="30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59" name="Rectangle 323">
                <a:extLst>
                  <a:ext uri="{FF2B5EF4-FFF2-40B4-BE49-F238E27FC236}">
                    <a16:creationId xmlns:a16="http://schemas.microsoft.com/office/drawing/2014/main" id="{913D0FF5-87BA-4A59-8389-5DACF10639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2" y="1276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60" name="Rectangle 324">
                <a:extLst>
                  <a:ext uri="{FF2B5EF4-FFF2-40B4-BE49-F238E27FC236}">
                    <a16:creationId xmlns:a16="http://schemas.microsoft.com/office/drawing/2014/main" id="{2346EDE4-F25F-402E-BB91-C10AEA669F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3" y="1276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61" name="Rectangle 325">
                <a:extLst>
                  <a:ext uri="{FF2B5EF4-FFF2-40B4-BE49-F238E27FC236}">
                    <a16:creationId xmlns:a16="http://schemas.microsoft.com/office/drawing/2014/main" id="{F00C7E05-00E5-4097-8358-DE22FF114B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2" y="1276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62" name="Rectangle 326">
                <a:extLst>
                  <a:ext uri="{FF2B5EF4-FFF2-40B4-BE49-F238E27FC236}">
                    <a16:creationId xmlns:a16="http://schemas.microsoft.com/office/drawing/2014/main" id="{65B5DF81-1818-4105-9B78-E0B43C63F1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3" y="1276"/>
                <a:ext cx="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63" name="Rectangle 327">
                <a:extLst>
                  <a:ext uri="{FF2B5EF4-FFF2-40B4-BE49-F238E27FC236}">
                    <a16:creationId xmlns:a16="http://schemas.microsoft.com/office/drawing/2014/main" id="{E0252C52-7B8B-4FA7-83A0-F53226F22E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27" y="1312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64" name="Rectangle 328">
                <a:extLst>
                  <a:ext uri="{FF2B5EF4-FFF2-40B4-BE49-F238E27FC236}">
                    <a16:creationId xmlns:a16="http://schemas.microsoft.com/office/drawing/2014/main" id="{CFBCED94-764E-4DA3-9E19-A2C5234210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8" y="1312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65" name="Rectangle 329">
                <a:extLst>
                  <a:ext uri="{FF2B5EF4-FFF2-40B4-BE49-F238E27FC236}">
                    <a16:creationId xmlns:a16="http://schemas.microsoft.com/office/drawing/2014/main" id="{CD750F98-7697-4A18-A71D-5C2ED3AA64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7" y="1312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66" name="Rectangle 330">
                <a:extLst>
                  <a:ext uri="{FF2B5EF4-FFF2-40B4-BE49-F238E27FC236}">
                    <a16:creationId xmlns:a16="http://schemas.microsoft.com/office/drawing/2014/main" id="{F8B99340-2726-4235-96BD-0F5D32768C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8" y="1312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67" name="Rectangle 331">
                <a:extLst>
                  <a:ext uri="{FF2B5EF4-FFF2-40B4-BE49-F238E27FC236}">
                    <a16:creationId xmlns:a16="http://schemas.microsoft.com/office/drawing/2014/main" id="{51A6285F-DFEF-4578-A97D-24C979CB44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3" y="1335"/>
                <a:ext cx="30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68" name="Rectangle 332">
                <a:extLst>
                  <a:ext uri="{FF2B5EF4-FFF2-40B4-BE49-F238E27FC236}">
                    <a16:creationId xmlns:a16="http://schemas.microsoft.com/office/drawing/2014/main" id="{31FD5045-43FF-4915-9442-8D1A3DCD53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98" y="1335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69" name="Rectangle 333">
                <a:extLst>
                  <a:ext uri="{FF2B5EF4-FFF2-40B4-BE49-F238E27FC236}">
                    <a16:creationId xmlns:a16="http://schemas.microsoft.com/office/drawing/2014/main" id="{7C7DD7D2-C09C-4F4A-8AD0-57D893A333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9" y="1335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70" name="Rectangle 334">
                <a:extLst>
                  <a:ext uri="{FF2B5EF4-FFF2-40B4-BE49-F238E27FC236}">
                    <a16:creationId xmlns:a16="http://schemas.microsoft.com/office/drawing/2014/main" id="{257FA379-7A19-4B0E-B193-582D129DBB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9" y="1335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71" name="Rectangle 335">
                <a:extLst>
                  <a:ext uri="{FF2B5EF4-FFF2-40B4-BE49-F238E27FC236}">
                    <a16:creationId xmlns:a16="http://schemas.microsoft.com/office/drawing/2014/main" id="{66E39B83-52A6-4439-9740-8EDC335D43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8" y="1335"/>
                <a:ext cx="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72" name="Rectangle 336">
                <a:extLst>
                  <a:ext uri="{FF2B5EF4-FFF2-40B4-BE49-F238E27FC236}">
                    <a16:creationId xmlns:a16="http://schemas.microsoft.com/office/drawing/2014/main" id="{238F6924-3D19-4703-B090-74B5744B81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46" y="1379"/>
                <a:ext cx="35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73" name="Rectangle 337">
                <a:extLst>
                  <a:ext uri="{FF2B5EF4-FFF2-40B4-BE49-F238E27FC236}">
                    <a16:creationId xmlns:a16="http://schemas.microsoft.com/office/drawing/2014/main" id="{5CF8DCAD-FD2C-451D-832E-23EAD3BFDD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7" y="1379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74" name="Rectangle 338">
                <a:extLst>
                  <a:ext uri="{FF2B5EF4-FFF2-40B4-BE49-F238E27FC236}">
                    <a16:creationId xmlns:a16="http://schemas.microsoft.com/office/drawing/2014/main" id="{AB52DE4C-2825-4732-B3AF-6576CFB04E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96" y="1379"/>
                <a:ext cx="35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75" name="Rectangle 339">
                <a:extLst>
                  <a:ext uri="{FF2B5EF4-FFF2-40B4-BE49-F238E27FC236}">
                    <a16:creationId xmlns:a16="http://schemas.microsoft.com/office/drawing/2014/main" id="{91EE2534-2384-4BEC-A3A3-96BE36B551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7" y="1379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o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76" name="Rectangle 340">
                <a:extLst>
                  <a:ext uri="{FF2B5EF4-FFF2-40B4-BE49-F238E27FC236}">
                    <a16:creationId xmlns:a16="http://schemas.microsoft.com/office/drawing/2014/main" id="{5D18389D-DAC3-4800-8BEC-2376919BA5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8" y="1379"/>
                <a:ext cx="1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77" name="Rectangle 341">
                <a:extLst>
                  <a:ext uri="{FF2B5EF4-FFF2-40B4-BE49-F238E27FC236}">
                    <a16:creationId xmlns:a16="http://schemas.microsoft.com/office/drawing/2014/main" id="{5862E766-9D1F-48DD-B166-5EB671829F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9" y="1379"/>
                <a:ext cx="21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y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78" name="Rectangle 342">
                <a:extLst>
                  <a:ext uri="{FF2B5EF4-FFF2-40B4-BE49-F238E27FC236}">
                    <a16:creationId xmlns:a16="http://schemas.microsoft.com/office/drawing/2014/main" id="{B995D899-52AB-4501-97E0-605C5D054E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7" y="1437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79" name="Rectangle 343">
                <a:extLst>
                  <a:ext uri="{FF2B5EF4-FFF2-40B4-BE49-F238E27FC236}">
                    <a16:creationId xmlns:a16="http://schemas.microsoft.com/office/drawing/2014/main" id="{B8513E61-9924-439B-BAC4-6097A87623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4" y="1258"/>
                <a:ext cx="28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80" name="Rectangle 344">
                <a:extLst>
                  <a:ext uri="{FF2B5EF4-FFF2-40B4-BE49-F238E27FC236}">
                    <a16:creationId xmlns:a16="http://schemas.microsoft.com/office/drawing/2014/main" id="{7814F960-AF3F-4992-9666-39216D598D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9" y="1258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L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81" name="Rectangle 345">
                <a:extLst>
                  <a:ext uri="{FF2B5EF4-FFF2-40B4-BE49-F238E27FC236}">
                    <a16:creationId xmlns:a16="http://schemas.microsoft.com/office/drawing/2014/main" id="{88CE5CDB-8701-4745-8B72-D725E11017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8" y="1258"/>
                <a:ext cx="30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82" name="Rectangle 346">
                <a:extLst>
                  <a:ext uri="{FF2B5EF4-FFF2-40B4-BE49-F238E27FC236}">
                    <a16:creationId xmlns:a16="http://schemas.microsoft.com/office/drawing/2014/main" id="{963918C6-F2BC-4431-80E2-8382F14354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5" y="1258"/>
                <a:ext cx="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83" name="Rectangle 347">
                <a:extLst>
                  <a:ext uri="{FF2B5EF4-FFF2-40B4-BE49-F238E27FC236}">
                    <a16:creationId xmlns:a16="http://schemas.microsoft.com/office/drawing/2014/main" id="{E34F25F9-B4EE-4CC2-8575-93D142F223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7" y="1295"/>
                <a:ext cx="1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84" name="Rectangle 348">
                <a:extLst>
                  <a:ext uri="{FF2B5EF4-FFF2-40B4-BE49-F238E27FC236}">
                    <a16:creationId xmlns:a16="http://schemas.microsoft.com/office/drawing/2014/main" id="{F50776A4-7AB4-4733-A0E5-6139B91C65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9" y="1295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85" name="Rectangle 349">
                <a:extLst>
                  <a:ext uri="{FF2B5EF4-FFF2-40B4-BE49-F238E27FC236}">
                    <a16:creationId xmlns:a16="http://schemas.microsoft.com/office/drawing/2014/main" id="{72A737D2-6F2E-439F-BC2B-CA88499E09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8" y="1295"/>
                <a:ext cx="21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86" name="Rectangle 350">
                <a:extLst>
                  <a:ext uri="{FF2B5EF4-FFF2-40B4-BE49-F238E27FC236}">
                    <a16:creationId xmlns:a16="http://schemas.microsoft.com/office/drawing/2014/main" id="{F563ADA5-4087-49C1-82B9-F5406FF963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7" y="1295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87" name="Rectangle 351">
                <a:extLst>
                  <a:ext uri="{FF2B5EF4-FFF2-40B4-BE49-F238E27FC236}">
                    <a16:creationId xmlns:a16="http://schemas.microsoft.com/office/drawing/2014/main" id="{E2522F7E-3E4D-45BE-8921-FEB25BA23A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6" y="1295"/>
                <a:ext cx="9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l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88" name="Rectangle 352">
                <a:extLst>
                  <a:ext uri="{FF2B5EF4-FFF2-40B4-BE49-F238E27FC236}">
                    <a16:creationId xmlns:a16="http://schemas.microsoft.com/office/drawing/2014/main" id="{EE61D734-8161-4AF0-8B7A-ACDBDF8B12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4" y="1295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89" name="Rectangle 353">
                <a:extLst>
                  <a:ext uri="{FF2B5EF4-FFF2-40B4-BE49-F238E27FC236}">
                    <a16:creationId xmlns:a16="http://schemas.microsoft.com/office/drawing/2014/main" id="{9DE6F101-95CA-48C8-9034-D8B7C2DE9F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1320"/>
                <a:ext cx="35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90" name="Rectangle 354">
                <a:extLst>
                  <a:ext uri="{FF2B5EF4-FFF2-40B4-BE49-F238E27FC236}">
                    <a16:creationId xmlns:a16="http://schemas.microsoft.com/office/drawing/2014/main" id="{5BA7EFD0-5CA1-4DFC-A442-EA22B41BE7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1" y="1320"/>
                <a:ext cx="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91" name="Rectangle 355">
                <a:extLst>
                  <a:ext uri="{FF2B5EF4-FFF2-40B4-BE49-F238E27FC236}">
                    <a16:creationId xmlns:a16="http://schemas.microsoft.com/office/drawing/2014/main" id="{9310ECEE-2F29-423A-90C3-DB37E46B6E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6" y="1356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92" name="Rectangle 356">
                <a:extLst>
                  <a:ext uri="{FF2B5EF4-FFF2-40B4-BE49-F238E27FC236}">
                    <a16:creationId xmlns:a16="http://schemas.microsoft.com/office/drawing/2014/main" id="{99F8B75D-4310-4640-A013-17BFC0B99E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8" y="1356"/>
                <a:ext cx="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93" name="Rectangle 357">
                <a:extLst>
                  <a:ext uri="{FF2B5EF4-FFF2-40B4-BE49-F238E27FC236}">
                    <a16:creationId xmlns:a16="http://schemas.microsoft.com/office/drawing/2014/main" id="{14A087FA-052D-49BF-AD02-C3E14A89BF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6" y="1393"/>
                <a:ext cx="21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x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94" name="Rectangle 358">
                <a:extLst>
                  <a:ext uri="{FF2B5EF4-FFF2-40B4-BE49-F238E27FC236}">
                    <a16:creationId xmlns:a16="http://schemas.microsoft.com/office/drawing/2014/main" id="{4141B06E-FACA-4269-ACEA-2B1D5B4B05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0" y="1249"/>
                <a:ext cx="28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95" name="Rectangle 359">
                <a:extLst>
                  <a:ext uri="{FF2B5EF4-FFF2-40B4-BE49-F238E27FC236}">
                    <a16:creationId xmlns:a16="http://schemas.microsoft.com/office/drawing/2014/main" id="{7DDE7B5B-AD37-47A0-A81C-EDA2F4583F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83" y="1249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L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96" name="Rectangle 360">
                <a:extLst>
                  <a:ext uri="{FF2B5EF4-FFF2-40B4-BE49-F238E27FC236}">
                    <a16:creationId xmlns:a16="http://schemas.microsoft.com/office/drawing/2014/main" id="{B979B9CE-8A5A-4ECD-86C4-31CE0FE574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5" y="1249"/>
                <a:ext cx="30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97" name="Rectangle 361">
                <a:extLst>
                  <a:ext uri="{FF2B5EF4-FFF2-40B4-BE49-F238E27FC236}">
                    <a16:creationId xmlns:a16="http://schemas.microsoft.com/office/drawing/2014/main" id="{E29DC687-172E-4358-B428-EEF5C8E8A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6" y="1201"/>
                <a:ext cx="26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Z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98" name="Rectangle 362">
                <a:extLst>
                  <a:ext uri="{FF2B5EF4-FFF2-40B4-BE49-F238E27FC236}">
                    <a16:creationId xmlns:a16="http://schemas.microsoft.com/office/drawing/2014/main" id="{838C8E05-5CD6-4D88-B922-2E74262E98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8" y="1201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699" name="Rectangle 363">
                <a:extLst>
                  <a:ext uri="{FF2B5EF4-FFF2-40B4-BE49-F238E27FC236}">
                    <a16:creationId xmlns:a16="http://schemas.microsoft.com/office/drawing/2014/main" id="{6EED626F-B5A5-4B7C-AFC7-FA3B63B6CA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7" y="1201"/>
                <a:ext cx="1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700" name="Rectangle 364">
                <a:extLst>
                  <a:ext uri="{FF2B5EF4-FFF2-40B4-BE49-F238E27FC236}">
                    <a16:creationId xmlns:a16="http://schemas.microsoft.com/office/drawing/2014/main" id="{746E1BC3-56BE-40BA-AC02-BB7B2238FC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0" y="1201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o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701" name="Line 365">
                <a:extLst>
                  <a:ext uri="{FF2B5EF4-FFF2-40B4-BE49-F238E27FC236}">
                    <a16:creationId xmlns:a16="http://schemas.microsoft.com/office/drawing/2014/main" id="{109F5A1F-A055-4621-ADF4-31E1AF9D6F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61" y="1378"/>
                <a:ext cx="40" cy="2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702" name="Line 366">
                <a:extLst>
                  <a:ext uri="{FF2B5EF4-FFF2-40B4-BE49-F238E27FC236}">
                    <a16:creationId xmlns:a16="http://schemas.microsoft.com/office/drawing/2014/main" id="{69FF0662-078B-465B-A282-BF3E9E2E3B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540" y="1458"/>
                <a:ext cx="40" cy="2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703" name="Line 367">
                <a:extLst>
                  <a:ext uri="{FF2B5EF4-FFF2-40B4-BE49-F238E27FC236}">
                    <a16:creationId xmlns:a16="http://schemas.microsoft.com/office/drawing/2014/main" id="{4AA3EB6E-ADEE-4359-9F8C-09F76EEABB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59" y="1163"/>
                <a:ext cx="242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704" name="Line 368">
                <a:extLst>
                  <a:ext uri="{FF2B5EF4-FFF2-40B4-BE49-F238E27FC236}">
                    <a16:creationId xmlns:a16="http://schemas.microsoft.com/office/drawing/2014/main" id="{40602042-43F9-4BD5-BFE0-69DDB9BA21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39" y="1316"/>
                <a:ext cx="146" cy="2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705" name="Freeform 369">
                <a:extLst>
                  <a:ext uri="{FF2B5EF4-FFF2-40B4-BE49-F238E27FC236}">
                    <a16:creationId xmlns:a16="http://schemas.microsoft.com/office/drawing/2014/main" id="{5FCBBB65-ADE1-4C66-B855-97C4BC096C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9" y="1458"/>
                <a:ext cx="81" cy="194"/>
              </a:xfrm>
              <a:custGeom>
                <a:avLst/>
                <a:gdLst>
                  <a:gd name="T0" fmla="*/ 81 w 81"/>
                  <a:gd name="T1" fmla="*/ 0 h 194"/>
                  <a:gd name="T2" fmla="*/ 81 w 81"/>
                  <a:gd name="T3" fmla="*/ 194 h 194"/>
                  <a:gd name="T4" fmla="*/ 0 w 81"/>
                  <a:gd name="T5" fmla="*/ 19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1" h="194">
                    <a:moveTo>
                      <a:pt x="81" y="0"/>
                    </a:moveTo>
                    <a:lnTo>
                      <a:pt x="81" y="194"/>
                    </a:lnTo>
                    <a:lnTo>
                      <a:pt x="0" y="194"/>
                    </a:lnTo>
                  </a:path>
                </a:pathLst>
              </a:custGeom>
              <a:noFill/>
              <a:ln w="1270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706" name="Rectangle 370">
                <a:extLst>
                  <a:ext uri="{FF2B5EF4-FFF2-40B4-BE49-F238E27FC236}">
                    <a16:creationId xmlns:a16="http://schemas.microsoft.com/office/drawing/2014/main" id="{4AEED262-1B1F-4BD9-895A-50A2716329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6" y="603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707" name="Rectangle 371">
                <a:extLst>
                  <a:ext uri="{FF2B5EF4-FFF2-40B4-BE49-F238E27FC236}">
                    <a16:creationId xmlns:a16="http://schemas.microsoft.com/office/drawing/2014/main" id="{FBDE9DA9-5256-4CFC-B566-DE322C0863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6" y="603"/>
                <a:ext cx="30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708" name="Rectangle 372">
                <a:extLst>
                  <a:ext uri="{FF2B5EF4-FFF2-40B4-BE49-F238E27FC236}">
                    <a16:creationId xmlns:a16="http://schemas.microsoft.com/office/drawing/2014/main" id="{11187062-41DE-48FF-8218-CD581F887C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3" y="603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/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709" name="Rectangle 373">
                <a:extLst>
                  <a:ext uri="{FF2B5EF4-FFF2-40B4-BE49-F238E27FC236}">
                    <a16:creationId xmlns:a16="http://schemas.microsoft.com/office/drawing/2014/main" id="{7B7252B4-452A-480D-A4AC-25BB62EA0F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2" y="603"/>
                <a:ext cx="28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710" name="Rectangle 374">
                <a:extLst>
                  <a:ext uri="{FF2B5EF4-FFF2-40B4-BE49-F238E27FC236}">
                    <a16:creationId xmlns:a16="http://schemas.microsoft.com/office/drawing/2014/main" id="{CACA3982-CD19-4F15-A553-C139CF48AB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" y="603"/>
                <a:ext cx="28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X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711" name="Line 375">
                <a:extLst>
                  <a:ext uri="{FF2B5EF4-FFF2-40B4-BE49-F238E27FC236}">
                    <a16:creationId xmlns:a16="http://schemas.microsoft.com/office/drawing/2014/main" id="{00702494-A582-4749-9BE4-B0896611EA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029" y="1627"/>
                <a:ext cx="27" cy="47"/>
              </a:xfrm>
              <a:prstGeom prst="line">
                <a:avLst/>
              </a:prstGeom>
              <a:noFill/>
              <a:ln w="635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712" name="Line 376">
                <a:extLst>
                  <a:ext uri="{FF2B5EF4-FFF2-40B4-BE49-F238E27FC236}">
                    <a16:creationId xmlns:a16="http://schemas.microsoft.com/office/drawing/2014/main" id="{08EE0F0C-7B99-400A-B5CB-949C74D3B4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265" y="1627"/>
                <a:ext cx="27" cy="47"/>
              </a:xfrm>
              <a:prstGeom prst="line">
                <a:avLst/>
              </a:prstGeom>
              <a:noFill/>
              <a:ln w="635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713" name="Line 377">
                <a:extLst>
                  <a:ext uri="{FF2B5EF4-FFF2-40B4-BE49-F238E27FC236}">
                    <a16:creationId xmlns:a16="http://schemas.microsoft.com/office/drawing/2014/main" id="{CA95D998-7464-4C47-AFA7-70F2FBBA52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38" y="1650"/>
                <a:ext cx="133" cy="2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714" name="Line 378">
                <a:extLst>
                  <a:ext uri="{FF2B5EF4-FFF2-40B4-BE49-F238E27FC236}">
                    <a16:creationId xmlns:a16="http://schemas.microsoft.com/office/drawing/2014/main" id="{36369A04-EEA9-4E5B-8FEB-D93098E7FF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27" y="1216"/>
                <a:ext cx="133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715" name="Line 379">
                <a:extLst>
                  <a:ext uri="{FF2B5EF4-FFF2-40B4-BE49-F238E27FC236}">
                    <a16:creationId xmlns:a16="http://schemas.microsoft.com/office/drawing/2014/main" id="{B994BA4E-6E66-477D-8D92-D536F3C8CF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78" y="1297"/>
                <a:ext cx="91" cy="2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716" name="Line 380">
                <a:extLst>
                  <a:ext uri="{FF2B5EF4-FFF2-40B4-BE49-F238E27FC236}">
                    <a16:creationId xmlns:a16="http://schemas.microsoft.com/office/drawing/2014/main" id="{99F09A1B-760D-426D-BD49-F97DD1A511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47" y="1270"/>
                <a:ext cx="80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717" name="Line 381">
                <a:extLst>
                  <a:ext uri="{FF2B5EF4-FFF2-40B4-BE49-F238E27FC236}">
                    <a16:creationId xmlns:a16="http://schemas.microsoft.com/office/drawing/2014/main" id="{9B894A36-83E2-445C-87F8-C3FBCCC4D0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78" y="1163"/>
                <a:ext cx="91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718" name="Freeform 382">
                <a:extLst>
                  <a:ext uri="{FF2B5EF4-FFF2-40B4-BE49-F238E27FC236}">
                    <a16:creationId xmlns:a16="http://schemas.microsoft.com/office/drawing/2014/main" id="{AFD7098C-1F6B-45A6-8F8F-C9F8F9CFC6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7" y="1109"/>
                <a:ext cx="359" cy="543"/>
              </a:xfrm>
              <a:custGeom>
                <a:avLst/>
                <a:gdLst>
                  <a:gd name="T0" fmla="*/ 359 w 359"/>
                  <a:gd name="T1" fmla="*/ 541 h 543"/>
                  <a:gd name="T2" fmla="*/ 0 w 359"/>
                  <a:gd name="T3" fmla="*/ 543 h 543"/>
                  <a:gd name="T4" fmla="*/ 0 w 359"/>
                  <a:gd name="T5" fmla="*/ 0 h 543"/>
                  <a:gd name="T6" fmla="*/ 133 w 359"/>
                  <a:gd name="T7" fmla="*/ 0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9" h="543">
                    <a:moveTo>
                      <a:pt x="359" y="541"/>
                    </a:moveTo>
                    <a:lnTo>
                      <a:pt x="0" y="543"/>
                    </a:lnTo>
                    <a:lnTo>
                      <a:pt x="0" y="0"/>
                    </a:lnTo>
                    <a:lnTo>
                      <a:pt x="133" y="0"/>
                    </a:lnTo>
                  </a:path>
                </a:pathLst>
              </a:custGeom>
              <a:noFill/>
              <a:ln w="1270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719" name="Line 383">
                <a:extLst>
                  <a:ext uri="{FF2B5EF4-FFF2-40B4-BE49-F238E27FC236}">
                    <a16:creationId xmlns:a16="http://schemas.microsoft.com/office/drawing/2014/main" id="{33AFF198-EA07-4217-BACE-43A0F33BBD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27" y="1324"/>
                <a:ext cx="133" cy="2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720" name="Freeform 384">
                <a:extLst>
                  <a:ext uri="{FF2B5EF4-FFF2-40B4-BE49-F238E27FC236}">
                    <a16:creationId xmlns:a16="http://schemas.microsoft.com/office/drawing/2014/main" id="{8D558DAE-FDBD-48D9-809C-6C3B908148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0" y="1451"/>
                <a:ext cx="19" cy="17"/>
              </a:xfrm>
              <a:custGeom>
                <a:avLst/>
                <a:gdLst>
                  <a:gd name="T0" fmla="*/ 10 w 19"/>
                  <a:gd name="T1" fmla="*/ 17 h 17"/>
                  <a:gd name="T2" fmla="*/ 11 w 19"/>
                  <a:gd name="T3" fmla="*/ 17 h 17"/>
                  <a:gd name="T4" fmla="*/ 13 w 19"/>
                  <a:gd name="T5" fmla="*/ 17 h 17"/>
                  <a:gd name="T6" fmla="*/ 13 w 19"/>
                  <a:gd name="T7" fmla="*/ 17 h 17"/>
                  <a:gd name="T8" fmla="*/ 15 w 19"/>
                  <a:gd name="T9" fmla="*/ 17 h 17"/>
                  <a:gd name="T10" fmla="*/ 15 w 19"/>
                  <a:gd name="T11" fmla="*/ 15 h 17"/>
                  <a:gd name="T12" fmla="*/ 17 w 19"/>
                  <a:gd name="T13" fmla="*/ 15 h 17"/>
                  <a:gd name="T14" fmla="*/ 17 w 19"/>
                  <a:gd name="T15" fmla="*/ 13 h 17"/>
                  <a:gd name="T16" fmla="*/ 19 w 19"/>
                  <a:gd name="T17" fmla="*/ 11 h 17"/>
                  <a:gd name="T18" fmla="*/ 19 w 19"/>
                  <a:gd name="T19" fmla="*/ 11 h 17"/>
                  <a:gd name="T20" fmla="*/ 19 w 19"/>
                  <a:gd name="T21" fmla="*/ 9 h 17"/>
                  <a:gd name="T22" fmla="*/ 19 w 19"/>
                  <a:gd name="T23" fmla="*/ 7 h 17"/>
                  <a:gd name="T24" fmla="*/ 19 w 19"/>
                  <a:gd name="T25" fmla="*/ 5 h 17"/>
                  <a:gd name="T26" fmla="*/ 17 w 19"/>
                  <a:gd name="T27" fmla="*/ 5 h 17"/>
                  <a:gd name="T28" fmla="*/ 17 w 19"/>
                  <a:gd name="T29" fmla="*/ 4 h 17"/>
                  <a:gd name="T30" fmla="*/ 15 w 19"/>
                  <a:gd name="T31" fmla="*/ 2 h 17"/>
                  <a:gd name="T32" fmla="*/ 15 w 19"/>
                  <a:gd name="T33" fmla="*/ 2 h 17"/>
                  <a:gd name="T34" fmla="*/ 13 w 19"/>
                  <a:gd name="T35" fmla="*/ 2 h 17"/>
                  <a:gd name="T36" fmla="*/ 13 w 19"/>
                  <a:gd name="T37" fmla="*/ 0 h 17"/>
                  <a:gd name="T38" fmla="*/ 11 w 19"/>
                  <a:gd name="T39" fmla="*/ 0 h 17"/>
                  <a:gd name="T40" fmla="*/ 10 w 19"/>
                  <a:gd name="T41" fmla="*/ 0 h 17"/>
                  <a:gd name="T42" fmla="*/ 8 w 19"/>
                  <a:gd name="T43" fmla="*/ 0 h 17"/>
                  <a:gd name="T44" fmla="*/ 8 w 19"/>
                  <a:gd name="T45" fmla="*/ 0 h 17"/>
                  <a:gd name="T46" fmla="*/ 6 w 19"/>
                  <a:gd name="T47" fmla="*/ 2 h 17"/>
                  <a:gd name="T48" fmla="*/ 4 w 19"/>
                  <a:gd name="T49" fmla="*/ 2 h 17"/>
                  <a:gd name="T50" fmla="*/ 4 w 19"/>
                  <a:gd name="T51" fmla="*/ 2 h 17"/>
                  <a:gd name="T52" fmla="*/ 2 w 19"/>
                  <a:gd name="T53" fmla="*/ 4 h 17"/>
                  <a:gd name="T54" fmla="*/ 2 w 19"/>
                  <a:gd name="T55" fmla="*/ 5 h 17"/>
                  <a:gd name="T56" fmla="*/ 2 w 19"/>
                  <a:gd name="T57" fmla="*/ 5 h 17"/>
                  <a:gd name="T58" fmla="*/ 2 w 19"/>
                  <a:gd name="T59" fmla="*/ 7 h 17"/>
                  <a:gd name="T60" fmla="*/ 0 w 19"/>
                  <a:gd name="T61" fmla="*/ 9 h 17"/>
                  <a:gd name="T62" fmla="*/ 2 w 19"/>
                  <a:gd name="T63" fmla="*/ 11 h 17"/>
                  <a:gd name="T64" fmla="*/ 2 w 19"/>
                  <a:gd name="T65" fmla="*/ 11 h 17"/>
                  <a:gd name="T66" fmla="*/ 2 w 19"/>
                  <a:gd name="T67" fmla="*/ 13 h 17"/>
                  <a:gd name="T68" fmla="*/ 2 w 19"/>
                  <a:gd name="T69" fmla="*/ 15 h 17"/>
                  <a:gd name="T70" fmla="*/ 4 w 19"/>
                  <a:gd name="T71" fmla="*/ 15 h 17"/>
                  <a:gd name="T72" fmla="*/ 4 w 19"/>
                  <a:gd name="T73" fmla="*/ 17 h 17"/>
                  <a:gd name="T74" fmla="*/ 6 w 19"/>
                  <a:gd name="T75" fmla="*/ 17 h 17"/>
                  <a:gd name="T76" fmla="*/ 8 w 19"/>
                  <a:gd name="T77" fmla="*/ 17 h 17"/>
                  <a:gd name="T78" fmla="*/ 8 w 19"/>
                  <a:gd name="T79" fmla="*/ 17 h 17"/>
                  <a:gd name="T80" fmla="*/ 10 w 19"/>
                  <a:gd name="T81" fmla="*/ 17 h 17"/>
                  <a:gd name="T82" fmla="*/ 10 w 19"/>
                  <a:gd name="T8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9" h="17">
                    <a:moveTo>
                      <a:pt x="10" y="17"/>
                    </a:moveTo>
                    <a:lnTo>
                      <a:pt x="11" y="17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5" y="17"/>
                    </a:lnTo>
                    <a:lnTo>
                      <a:pt x="15" y="15"/>
                    </a:lnTo>
                    <a:lnTo>
                      <a:pt x="17" y="15"/>
                    </a:lnTo>
                    <a:lnTo>
                      <a:pt x="17" y="13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9" y="9"/>
                    </a:lnTo>
                    <a:lnTo>
                      <a:pt x="19" y="7"/>
                    </a:lnTo>
                    <a:lnTo>
                      <a:pt x="19" y="5"/>
                    </a:lnTo>
                    <a:lnTo>
                      <a:pt x="17" y="5"/>
                    </a:lnTo>
                    <a:lnTo>
                      <a:pt x="17" y="4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3" y="2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2" y="13"/>
                    </a:lnTo>
                    <a:lnTo>
                      <a:pt x="2" y="15"/>
                    </a:lnTo>
                    <a:lnTo>
                      <a:pt x="4" y="15"/>
                    </a:lnTo>
                    <a:lnTo>
                      <a:pt x="4" y="17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0" y="17"/>
                    </a:lnTo>
                    <a:lnTo>
                      <a:pt x="10" y="1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721" name="Freeform 385">
                <a:extLst>
                  <a:ext uri="{FF2B5EF4-FFF2-40B4-BE49-F238E27FC236}">
                    <a16:creationId xmlns:a16="http://schemas.microsoft.com/office/drawing/2014/main" id="{EB8285DA-8602-47C8-90C2-496F5F4BF3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3" y="1126"/>
                <a:ext cx="17" cy="19"/>
              </a:xfrm>
              <a:custGeom>
                <a:avLst/>
                <a:gdLst>
                  <a:gd name="T0" fmla="*/ 8 w 17"/>
                  <a:gd name="T1" fmla="*/ 17 h 19"/>
                  <a:gd name="T2" fmla="*/ 10 w 17"/>
                  <a:gd name="T3" fmla="*/ 19 h 19"/>
                  <a:gd name="T4" fmla="*/ 12 w 17"/>
                  <a:gd name="T5" fmla="*/ 17 h 19"/>
                  <a:gd name="T6" fmla="*/ 12 w 17"/>
                  <a:gd name="T7" fmla="*/ 17 h 19"/>
                  <a:gd name="T8" fmla="*/ 14 w 17"/>
                  <a:gd name="T9" fmla="*/ 17 h 19"/>
                  <a:gd name="T10" fmla="*/ 15 w 17"/>
                  <a:gd name="T11" fmla="*/ 16 h 19"/>
                  <a:gd name="T12" fmla="*/ 15 w 17"/>
                  <a:gd name="T13" fmla="*/ 16 h 19"/>
                  <a:gd name="T14" fmla="*/ 15 w 17"/>
                  <a:gd name="T15" fmla="*/ 14 h 19"/>
                  <a:gd name="T16" fmla="*/ 17 w 17"/>
                  <a:gd name="T17" fmla="*/ 14 h 19"/>
                  <a:gd name="T18" fmla="*/ 17 w 17"/>
                  <a:gd name="T19" fmla="*/ 12 h 19"/>
                  <a:gd name="T20" fmla="*/ 17 w 17"/>
                  <a:gd name="T21" fmla="*/ 10 h 19"/>
                  <a:gd name="T22" fmla="*/ 17 w 17"/>
                  <a:gd name="T23" fmla="*/ 8 h 19"/>
                  <a:gd name="T24" fmla="*/ 17 w 17"/>
                  <a:gd name="T25" fmla="*/ 8 h 19"/>
                  <a:gd name="T26" fmla="*/ 15 w 17"/>
                  <a:gd name="T27" fmla="*/ 6 h 19"/>
                  <a:gd name="T28" fmla="*/ 15 w 17"/>
                  <a:gd name="T29" fmla="*/ 4 h 19"/>
                  <a:gd name="T30" fmla="*/ 15 w 17"/>
                  <a:gd name="T31" fmla="*/ 4 h 19"/>
                  <a:gd name="T32" fmla="*/ 14 w 17"/>
                  <a:gd name="T33" fmla="*/ 2 h 19"/>
                  <a:gd name="T34" fmla="*/ 12 w 17"/>
                  <a:gd name="T35" fmla="*/ 2 h 19"/>
                  <a:gd name="T36" fmla="*/ 12 w 17"/>
                  <a:gd name="T37" fmla="*/ 2 h 19"/>
                  <a:gd name="T38" fmla="*/ 10 w 17"/>
                  <a:gd name="T39" fmla="*/ 0 h 19"/>
                  <a:gd name="T40" fmla="*/ 8 w 17"/>
                  <a:gd name="T41" fmla="*/ 0 h 19"/>
                  <a:gd name="T42" fmla="*/ 6 w 17"/>
                  <a:gd name="T43" fmla="*/ 0 h 19"/>
                  <a:gd name="T44" fmla="*/ 6 w 17"/>
                  <a:gd name="T45" fmla="*/ 2 h 19"/>
                  <a:gd name="T46" fmla="*/ 4 w 17"/>
                  <a:gd name="T47" fmla="*/ 2 h 19"/>
                  <a:gd name="T48" fmla="*/ 2 w 17"/>
                  <a:gd name="T49" fmla="*/ 2 h 19"/>
                  <a:gd name="T50" fmla="*/ 2 w 17"/>
                  <a:gd name="T51" fmla="*/ 4 h 19"/>
                  <a:gd name="T52" fmla="*/ 0 w 17"/>
                  <a:gd name="T53" fmla="*/ 4 h 19"/>
                  <a:gd name="T54" fmla="*/ 0 w 17"/>
                  <a:gd name="T55" fmla="*/ 6 h 19"/>
                  <a:gd name="T56" fmla="*/ 0 w 17"/>
                  <a:gd name="T57" fmla="*/ 8 h 19"/>
                  <a:gd name="T58" fmla="*/ 0 w 17"/>
                  <a:gd name="T59" fmla="*/ 8 h 19"/>
                  <a:gd name="T60" fmla="*/ 0 w 17"/>
                  <a:gd name="T61" fmla="*/ 10 h 19"/>
                  <a:gd name="T62" fmla="*/ 0 w 17"/>
                  <a:gd name="T63" fmla="*/ 12 h 19"/>
                  <a:gd name="T64" fmla="*/ 0 w 17"/>
                  <a:gd name="T65" fmla="*/ 14 h 19"/>
                  <a:gd name="T66" fmla="*/ 0 w 17"/>
                  <a:gd name="T67" fmla="*/ 14 h 19"/>
                  <a:gd name="T68" fmla="*/ 0 w 17"/>
                  <a:gd name="T69" fmla="*/ 16 h 19"/>
                  <a:gd name="T70" fmla="*/ 2 w 17"/>
                  <a:gd name="T71" fmla="*/ 16 h 19"/>
                  <a:gd name="T72" fmla="*/ 2 w 17"/>
                  <a:gd name="T73" fmla="*/ 17 h 19"/>
                  <a:gd name="T74" fmla="*/ 4 w 17"/>
                  <a:gd name="T75" fmla="*/ 17 h 19"/>
                  <a:gd name="T76" fmla="*/ 6 w 17"/>
                  <a:gd name="T77" fmla="*/ 17 h 19"/>
                  <a:gd name="T78" fmla="*/ 6 w 17"/>
                  <a:gd name="T79" fmla="*/ 19 h 19"/>
                  <a:gd name="T80" fmla="*/ 8 w 17"/>
                  <a:gd name="T81" fmla="*/ 19 h 19"/>
                  <a:gd name="T82" fmla="*/ 8 w 17"/>
                  <a:gd name="T83" fmla="*/ 19 h 19"/>
                  <a:gd name="T84" fmla="*/ 8 w 17"/>
                  <a:gd name="T85" fmla="*/ 1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7" h="19">
                    <a:moveTo>
                      <a:pt x="8" y="17"/>
                    </a:moveTo>
                    <a:lnTo>
                      <a:pt x="10" y="19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4" y="17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4"/>
                    </a:lnTo>
                    <a:lnTo>
                      <a:pt x="17" y="14"/>
                    </a:lnTo>
                    <a:lnTo>
                      <a:pt x="17" y="12"/>
                    </a:lnTo>
                    <a:lnTo>
                      <a:pt x="17" y="10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4" y="2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4" y="2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2" y="16"/>
                    </a:lnTo>
                    <a:lnTo>
                      <a:pt x="2" y="17"/>
                    </a:lnTo>
                    <a:lnTo>
                      <a:pt x="4" y="17"/>
                    </a:lnTo>
                    <a:lnTo>
                      <a:pt x="6" y="17"/>
                    </a:lnTo>
                    <a:lnTo>
                      <a:pt x="6" y="19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722" name="Freeform 386">
                <a:extLst>
                  <a:ext uri="{FF2B5EF4-FFF2-40B4-BE49-F238E27FC236}">
                    <a16:creationId xmlns:a16="http://schemas.microsoft.com/office/drawing/2014/main" id="{DD04723E-50EE-4E36-BAEF-5AA7279AEA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4" y="744"/>
                <a:ext cx="17" cy="17"/>
              </a:xfrm>
              <a:custGeom>
                <a:avLst/>
                <a:gdLst>
                  <a:gd name="T0" fmla="*/ 7 w 17"/>
                  <a:gd name="T1" fmla="*/ 17 h 17"/>
                  <a:gd name="T2" fmla="*/ 9 w 17"/>
                  <a:gd name="T3" fmla="*/ 17 h 17"/>
                  <a:gd name="T4" fmla="*/ 11 w 17"/>
                  <a:gd name="T5" fmla="*/ 17 h 17"/>
                  <a:gd name="T6" fmla="*/ 11 w 17"/>
                  <a:gd name="T7" fmla="*/ 17 h 17"/>
                  <a:gd name="T8" fmla="*/ 13 w 17"/>
                  <a:gd name="T9" fmla="*/ 15 h 17"/>
                  <a:gd name="T10" fmla="*/ 15 w 17"/>
                  <a:gd name="T11" fmla="*/ 15 h 17"/>
                  <a:gd name="T12" fmla="*/ 15 w 17"/>
                  <a:gd name="T13" fmla="*/ 13 h 17"/>
                  <a:gd name="T14" fmla="*/ 15 w 17"/>
                  <a:gd name="T15" fmla="*/ 13 h 17"/>
                  <a:gd name="T16" fmla="*/ 17 w 17"/>
                  <a:gd name="T17" fmla="*/ 11 h 17"/>
                  <a:gd name="T18" fmla="*/ 17 w 17"/>
                  <a:gd name="T19" fmla="*/ 10 h 17"/>
                  <a:gd name="T20" fmla="*/ 17 w 17"/>
                  <a:gd name="T21" fmla="*/ 8 h 17"/>
                  <a:gd name="T22" fmla="*/ 17 w 17"/>
                  <a:gd name="T23" fmla="*/ 8 h 17"/>
                  <a:gd name="T24" fmla="*/ 17 w 17"/>
                  <a:gd name="T25" fmla="*/ 6 h 17"/>
                  <a:gd name="T26" fmla="*/ 15 w 17"/>
                  <a:gd name="T27" fmla="*/ 4 h 17"/>
                  <a:gd name="T28" fmla="*/ 15 w 17"/>
                  <a:gd name="T29" fmla="*/ 4 h 17"/>
                  <a:gd name="T30" fmla="*/ 15 w 17"/>
                  <a:gd name="T31" fmla="*/ 2 h 17"/>
                  <a:gd name="T32" fmla="*/ 13 w 17"/>
                  <a:gd name="T33" fmla="*/ 2 h 17"/>
                  <a:gd name="T34" fmla="*/ 11 w 17"/>
                  <a:gd name="T35" fmla="*/ 0 h 17"/>
                  <a:gd name="T36" fmla="*/ 11 w 17"/>
                  <a:gd name="T37" fmla="*/ 0 h 17"/>
                  <a:gd name="T38" fmla="*/ 9 w 17"/>
                  <a:gd name="T39" fmla="*/ 0 h 17"/>
                  <a:gd name="T40" fmla="*/ 7 w 17"/>
                  <a:gd name="T41" fmla="*/ 0 h 17"/>
                  <a:gd name="T42" fmla="*/ 7 w 17"/>
                  <a:gd name="T43" fmla="*/ 0 h 17"/>
                  <a:gd name="T44" fmla="*/ 5 w 17"/>
                  <a:gd name="T45" fmla="*/ 0 h 17"/>
                  <a:gd name="T46" fmla="*/ 4 w 17"/>
                  <a:gd name="T47" fmla="*/ 0 h 17"/>
                  <a:gd name="T48" fmla="*/ 4 w 17"/>
                  <a:gd name="T49" fmla="*/ 2 h 17"/>
                  <a:gd name="T50" fmla="*/ 2 w 17"/>
                  <a:gd name="T51" fmla="*/ 2 h 17"/>
                  <a:gd name="T52" fmla="*/ 2 w 17"/>
                  <a:gd name="T53" fmla="*/ 4 h 17"/>
                  <a:gd name="T54" fmla="*/ 0 w 17"/>
                  <a:gd name="T55" fmla="*/ 4 h 17"/>
                  <a:gd name="T56" fmla="*/ 0 w 17"/>
                  <a:gd name="T57" fmla="*/ 6 h 17"/>
                  <a:gd name="T58" fmla="*/ 0 w 17"/>
                  <a:gd name="T59" fmla="*/ 8 h 17"/>
                  <a:gd name="T60" fmla="*/ 0 w 17"/>
                  <a:gd name="T61" fmla="*/ 8 h 17"/>
                  <a:gd name="T62" fmla="*/ 0 w 17"/>
                  <a:gd name="T63" fmla="*/ 10 h 17"/>
                  <a:gd name="T64" fmla="*/ 0 w 17"/>
                  <a:gd name="T65" fmla="*/ 11 h 17"/>
                  <a:gd name="T66" fmla="*/ 0 w 17"/>
                  <a:gd name="T67" fmla="*/ 13 h 17"/>
                  <a:gd name="T68" fmla="*/ 2 w 17"/>
                  <a:gd name="T69" fmla="*/ 13 h 17"/>
                  <a:gd name="T70" fmla="*/ 2 w 17"/>
                  <a:gd name="T71" fmla="*/ 15 h 17"/>
                  <a:gd name="T72" fmla="*/ 4 w 17"/>
                  <a:gd name="T73" fmla="*/ 15 h 17"/>
                  <a:gd name="T74" fmla="*/ 4 w 17"/>
                  <a:gd name="T75" fmla="*/ 17 h 17"/>
                  <a:gd name="T76" fmla="*/ 5 w 17"/>
                  <a:gd name="T77" fmla="*/ 17 h 17"/>
                  <a:gd name="T78" fmla="*/ 7 w 17"/>
                  <a:gd name="T79" fmla="*/ 17 h 17"/>
                  <a:gd name="T80" fmla="*/ 7 w 17"/>
                  <a:gd name="T81" fmla="*/ 17 h 17"/>
                  <a:gd name="T82" fmla="*/ 7 w 17"/>
                  <a:gd name="T8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7" h="17">
                    <a:moveTo>
                      <a:pt x="7" y="17"/>
                    </a:moveTo>
                    <a:lnTo>
                      <a:pt x="9" y="17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13" y="15"/>
                    </a:lnTo>
                    <a:lnTo>
                      <a:pt x="15" y="15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7" y="11"/>
                    </a:lnTo>
                    <a:lnTo>
                      <a:pt x="17" y="10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6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5" y="2"/>
                    </a:lnTo>
                    <a:lnTo>
                      <a:pt x="13" y="2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2" y="13"/>
                    </a:lnTo>
                    <a:lnTo>
                      <a:pt x="2" y="15"/>
                    </a:lnTo>
                    <a:lnTo>
                      <a:pt x="4" y="15"/>
                    </a:lnTo>
                    <a:lnTo>
                      <a:pt x="4" y="17"/>
                    </a:lnTo>
                    <a:lnTo>
                      <a:pt x="5" y="17"/>
                    </a:lnTo>
                    <a:lnTo>
                      <a:pt x="7" y="17"/>
                    </a:lnTo>
                    <a:lnTo>
                      <a:pt x="7" y="17"/>
                    </a:ln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723" name="Freeform 387">
                <a:extLst>
                  <a:ext uri="{FF2B5EF4-FFF2-40B4-BE49-F238E27FC236}">
                    <a16:creationId xmlns:a16="http://schemas.microsoft.com/office/drawing/2014/main" id="{E8970A47-D666-4546-B4C0-2A8DE84ED6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9" y="1263"/>
                <a:ext cx="18" cy="17"/>
              </a:xfrm>
              <a:custGeom>
                <a:avLst/>
                <a:gdLst>
                  <a:gd name="T0" fmla="*/ 8 w 18"/>
                  <a:gd name="T1" fmla="*/ 17 h 17"/>
                  <a:gd name="T2" fmla="*/ 10 w 18"/>
                  <a:gd name="T3" fmla="*/ 17 h 17"/>
                  <a:gd name="T4" fmla="*/ 12 w 18"/>
                  <a:gd name="T5" fmla="*/ 17 h 17"/>
                  <a:gd name="T6" fmla="*/ 12 w 18"/>
                  <a:gd name="T7" fmla="*/ 17 h 17"/>
                  <a:gd name="T8" fmla="*/ 14 w 18"/>
                  <a:gd name="T9" fmla="*/ 15 h 17"/>
                  <a:gd name="T10" fmla="*/ 16 w 18"/>
                  <a:gd name="T11" fmla="*/ 15 h 17"/>
                  <a:gd name="T12" fmla="*/ 16 w 18"/>
                  <a:gd name="T13" fmla="*/ 13 h 17"/>
                  <a:gd name="T14" fmla="*/ 16 w 18"/>
                  <a:gd name="T15" fmla="*/ 13 h 17"/>
                  <a:gd name="T16" fmla="*/ 18 w 18"/>
                  <a:gd name="T17" fmla="*/ 11 h 17"/>
                  <a:gd name="T18" fmla="*/ 18 w 18"/>
                  <a:gd name="T19" fmla="*/ 9 h 17"/>
                  <a:gd name="T20" fmla="*/ 18 w 18"/>
                  <a:gd name="T21" fmla="*/ 7 h 17"/>
                  <a:gd name="T22" fmla="*/ 18 w 18"/>
                  <a:gd name="T23" fmla="*/ 7 h 17"/>
                  <a:gd name="T24" fmla="*/ 18 w 18"/>
                  <a:gd name="T25" fmla="*/ 5 h 17"/>
                  <a:gd name="T26" fmla="*/ 16 w 18"/>
                  <a:gd name="T27" fmla="*/ 3 h 17"/>
                  <a:gd name="T28" fmla="*/ 16 w 18"/>
                  <a:gd name="T29" fmla="*/ 3 h 17"/>
                  <a:gd name="T30" fmla="*/ 16 w 18"/>
                  <a:gd name="T31" fmla="*/ 1 h 17"/>
                  <a:gd name="T32" fmla="*/ 14 w 18"/>
                  <a:gd name="T33" fmla="*/ 1 h 17"/>
                  <a:gd name="T34" fmla="*/ 12 w 18"/>
                  <a:gd name="T35" fmla="*/ 0 h 17"/>
                  <a:gd name="T36" fmla="*/ 12 w 18"/>
                  <a:gd name="T37" fmla="*/ 0 h 17"/>
                  <a:gd name="T38" fmla="*/ 10 w 18"/>
                  <a:gd name="T39" fmla="*/ 0 h 17"/>
                  <a:gd name="T40" fmla="*/ 8 w 18"/>
                  <a:gd name="T41" fmla="*/ 0 h 17"/>
                  <a:gd name="T42" fmla="*/ 6 w 18"/>
                  <a:gd name="T43" fmla="*/ 0 h 17"/>
                  <a:gd name="T44" fmla="*/ 6 w 18"/>
                  <a:gd name="T45" fmla="*/ 0 h 17"/>
                  <a:gd name="T46" fmla="*/ 4 w 18"/>
                  <a:gd name="T47" fmla="*/ 0 h 17"/>
                  <a:gd name="T48" fmla="*/ 2 w 18"/>
                  <a:gd name="T49" fmla="*/ 1 h 17"/>
                  <a:gd name="T50" fmla="*/ 2 w 18"/>
                  <a:gd name="T51" fmla="*/ 1 h 17"/>
                  <a:gd name="T52" fmla="*/ 0 w 18"/>
                  <a:gd name="T53" fmla="*/ 3 h 17"/>
                  <a:gd name="T54" fmla="*/ 0 w 18"/>
                  <a:gd name="T55" fmla="*/ 3 h 17"/>
                  <a:gd name="T56" fmla="*/ 0 w 18"/>
                  <a:gd name="T57" fmla="*/ 5 h 17"/>
                  <a:gd name="T58" fmla="*/ 0 w 18"/>
                  <a:gd name="T59" fmla="*/ 7 h 17"/>
                  <a:gd name="T60" fmla="*/ 0 w 18"/>
                  <a:gd name="T61" fmla="*/ 7 h 17"/>
                  <a:gd name="T62" fmla="*/ 0 w 18"/>
                  <a:gd name="T63" fmla="*/ 9 h 17"/>
                  <a:gd name="T64" fmla="*/ 0 w 18"/>
                  <a:gd name="T65" fmla="*/ 11 h 17"/>
                  <a:gd name="T66" fmla="*/ 0 w 18"/>
                  <a:gd name="T67" fmla="*/ 13 h 17"/>
                  <a:gd name="T68" fmla="*/ 0 w 18"/>
                  <a:gd name="T69" fmla="*/ 13 h 17"/>
                  <a:gd name="T70" fmla="*/ 2 w 18"/>
                  <a:gd name="T71" fmla="*/ 15 h 17"/>
                  <a:gd name="T72" fmla="*/ 2 w 18"/>
                  <a:gd name="T73" fmla="*/ 15 h 17"/>
                  <a:gd name="T74" fmla="*/ 4 w 18"/>
                  <a:gd name="T75" fmla="*/ 17 h 17"/>
                  <a:gd name="T76" fmla="*/ 6 w 18"/>
                  <a:gd name="T77" fmla="*/ 17 h 17"/>
                  <a:gd name="T78" fmla="*/ 6 w 18"/>
                  <a:gd name="T79" fmla="*/ 17 h 17"/>
                  <a:gd name="T80" fmla="*/ 8 w 18"/>
                  <a:gd name="T81" fmla="*/ 17 h 17"/>
                  <a:gd name="T82" fmla="*/ 8 w 18"/>
                  <a:gd name="T8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8" h="17">
                    <a:moveTo>
                      <a:pt x="8" y="17"/>
                    </a:moveTo>
                    <a:lnTo>
                      <a:pt x="10" y="17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4" y="15"/>
                    </a:lnTo>
                    <a:lnTo>
                      <a:pt x="16" y="15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8" y="11"/>
                    </a:lnTo>
                    <a:lnTo>
                      <a:pt x="18" y="9"/>
                    </a:lnTo>
                    <a:lnTo>
                      <a:pt x="18" y="7"/>
                    </a:lnTo>
                    <a:lnTo>
                      <a:pt x="18" y="7"/>
                    </a:lnTo>
                    <a:lnTo>
                      <a:pt x="18" y="5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6" y="1"/>
                    </a:lnTo>
                    <a:lnTo>
                      <a:pt x="14" y="1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4" y="17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8" y="1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724" name="Freeform 388">
                <a:extLst>
                  <a:ext uri="{FF2B5EF4-FFF2-40B4-BE49-F238E27FC236}">
                    <a16:creationId xmlns:a16="http://schemas.microsoft.com/office/drawing/2014/main" id="{E4BD14FC-0F02-4923-AECB-21E162A2E5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9" y="1209"/>
                <a:ext cx="18" cy="17"/>
              </a:xfrm>
              <a:custGeom>
                <a:avLst/>
                <a:gdLst>
                  <a:gd name="T0" fmla="*/ 8 w 18"/>
                  <a:gd name="T1" fmla="*/ 17 h 17"/>
                  <a:gd name="T2" fmla="*/ 10 w 18"/>
                  <a:gd name="T3" fmla="*/ 17 h 17"/>
                  <a:gd name="T4" fmla="*/ 12 w 18"/>
                  <a:gd name="T5" fmla="*/ 17 h 17"/>
                  <a:gd name="T6" fmla="*/ 12 w 18"/>
                  <a:gd name="T7" fmla="*/ 15 h 17"/>
                  <a:gd name="T8" fmla="*/ 14 w 18"/>
                  <a:gd name="T9" fmla="*/ 15 h 17"/>
                  <a:gd name="T10" fmla="*/ 16 w 18"/>
                  <a:gd name="T11" fmla="*/ 15 h 17"/>
                  <a:gd name="T12" fmla="*/ 16 w 18"/>
                  <a:gd name="T13" fmla="*/ 13 h 17"/>
                  <a:gd name="T14" fmla="*/ 16 w 18"/>
                  <a:gd name="T15" fmla="*/ 11 h 17"/>
                  <a:gd name="T16" fmla="*/ 18 w 18"/>
                  <a:gd name="T17" fmla="*/ 11 h 17"/>
                  <a:gd name="T18" fmla="*/ 18 w 18"/>
                  <a:gd name="T19" fmla="*/ 9 h 17"/>
                  <a:gd name="T20" fmla="*/ 18 w 18"/>
                  <a:gd name="T21" fmla="*/ 7 h 17"/>
                  <a:gd name="T22" fmla="*/ 18 w 18"/>
                  <a:gd name="T23" fmla="*/ 5 h 17"/>
                  <a:gd name="T24" fmla="*/ 18 w 18"/>
                  <a:gd name="T25" fmla="*/ 5 h 17"/>
                  <a:gd name="T26" fmla="*/ 16 w 18"/>
                  <a:gd name="T27" fmla="*/ 4 h 17"/>
                  <a:gd name="T28" fmla="*/ 16 w 18"/>
                  <a:gd name="T29" fmla="*/ 2 h 17"/>
                  <a:gd name="T30" fmla="*/ 16 w 18"/>
                  <a:gd name="T31" fmla="*/ 2 h 17"/>
                  <a:gd name="T32" fmla="*/ 14 w 18"/>
                  <a:gd name="T33" fmla="*/ 0 h 17"/>
                  <a:gd name="T34" fmla="*/ 12 w 18"/>
                  <a:gd name="T35" fmla="*/ 0 h 17"/>
                  <a:gd name="T36" fmla="*/ 12 w 18"/>
                  <a:gd name="T37" fmla="*/ 0 h 17"/>
                  <a:gd name="T38" fmla="*/ 10 w 18"/>
                  <a:gd name="T39" fmla="*/ 0 h 17"/>
                  <a:gd name="T40" fmla="*/ 8 w 18"/>
                  <a:gd name="T41" fmla="*/ 0 h 17"/>
                  <a:gd name="T42" fmla="*/ 6 w 18"/>
                  <a:gd name="T43" fmla="*/ 0 h 17"/>
                  <a:gd name="T44" fmla="*/ 6 w 18"/>
                  <a:gd name="T45" fmla="*/ 0 h 17"/>
                  <a:gd name="T46" fmla="*/ 4 w 18"/>
                  <a:gd name="T47" fmla="*/ 0 h 17"/>
                  <a:gd name="T48" fmla="*/ 2 w 18"/>
                  <a:gd name="T49" fmla="*/ 0 h 17"/>
                  <a:gd name="T50" fmla="*/ 2 w 18"/>
                  <a:gd name="T51" fmla="*/ 2 h 17"/>
                  <a:gd name="T52" fmla="*/ 0 w 18"/>
                  <a:gd name="T53" fmla="*/ 2 h 17"/>
                  <a:gd name="T54" fmla="*/ 0 w 18"/>
                  <a:gd name="T55" fmla="*/ 4 h 17"/>
                  <a:gd name="T56" fmla="*/ 0 w 18"/>
                  <a:gd name="T57" fmla="*/ 5 h 17"/>
                  <a:gd name="T58" fmla="*/ 0 w 18"/>
                  <a:gd name="T59" fmla="*/ 5 h 17"/>
                  <a:gd name="T60" fmla="*/ 0 w 18"/>
                  <a:gd name="T61" fmla="*/ 7 h 17"/>
                  <a:gd name="T62" fmla="*/ 0 w 18"/>
                  <a:gd name="T63" fmla="*/ 9 h 17"/>
                  <a:gd name="T64" fmla="*/ 0 w 18"/>
                  <a:gd name="T65" fmla="*/ 11 h 17"/>
                  <a:gd name="T66" fmla="*/ 0 w 18"/>
                  <a:gd name="T67" fmla="*/ 11 h 17"/>
                  <a:gd name="T68" fmla="*/ 0 w 18"/>
                  <a:gd name="T69" fmla="*/ 13 h 17"/>
                  <a:gd name="T70" fmla="*/ 2 w 18"/>
                  <a:gd name="T71" fmla="*/ 15 h 17"/>
                  <a:gd name="T72" fmla="*/ 2 w 18"/>
                  <a:gd name="T73" fmla="*/ 15 h 17"/>
                  <a:gd name="T74" fmla="*/ 4 w 18"/>
                  <a:gd name="T75" fmla="*/ 15 h 17"/>
                  <a:gd name="T76" fmla="*/ 6 w 18"/>
                  <a:gd name="T77" fmla="*/ 17 h 17"/>
                  <a:gd name="T78" fmla="*/ 6 w 18"/>
                  <a:gd name="T79" fmla="*/ 17 h 17"/>
                  <a:gd name="T80" fmla="*/ 8 w 18"/>
                  <a:gd name="T81" fmla="*/ 17 h 17"/>
                  <a:gd name="T82" fmla="*/ 8 w 18"/>
                  <a:gd name="T8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8" h="17">
                    <a:moveTo>
                      <a:pt x="8" y="17"/>
                    </a:moveTo>
                    <a:lnTo>
                      <a:pt x="10" y="17"/>
                    </a:lnTo>
                    <a:lnTo>
                      <a:pt x="12" y="17"/>
                    </a:lnTo>
                    <a:lnTo>
                      <a:pt x="12" y="15"/>
                    </a:lnTo>
                    <a:lnTo>
                      <a:pt x="14" y="15"/>
                    </a:lnTo>
                    <a:lnTo>
                      <a:pt x="16" y="15"/>
                    </a:lnTo>
                    <a:lnTo>
                      <a:pt x="16" y="13"/>
                    </a:lnTo>
                    <a:lnTo>
                      <a:pt x="16" y="11"/>
                    </a:lnTo>
                    <a:lnTo>
                      <a:pt x="18" y="11"/>
                    </a:lnTo>
                    <a:lnTo>
                      <a:pt x="18" y="9"/>
                    </a:lnTo>
                    <a:lnTo>
                      <a:pt x="18" y="7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6" y="4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4" y="15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8" y="1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725" name="Freeform 389">
                <a:extLst>
                  <a:ext uri="{FF2B5EF4-FFF2-40B4-BE49-F238E27FC236}">
                    <a16:creationId xmlns:a16="http://schemas.microsoft.com/office/drawing/2014/main" id="{66D9FD88-82C4-46EA-AAE5-DAE4701D2F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9" y="1316"/>
                <a:ext cx="18" cy="18"/>
              </a:xfrm>
              <a:custGeom>
                <a:avLst/>
                <a:gdLst>
                  <a:gd name="T0" fmla="*/ 8 w 18"/>
                  <a:gd name="T1" fmla="*/ 18 h 18"/>
                  <a:gd name="T2" fmla="*/ 10 w 18"/>
                  <a:gd name="T3" fmla="*/ 18 h 18"/>
                  <a:gd name="T4" fmla="*/ 12 w 18"/>
                  <a:gd name="T5" fmla="*/ 18 h 18"/>
                  <a:gd name="T6" fmla="*/ 12 w 18"/>
                  <a:gd name="T7" fmla="*/ 18 h 18"/>
                  <a:gd name="T8" fmla="*/ 14 w 18"/>
                  <a:gd name="T9" fmla="*/ 16 h 18"/>
                  <a:gd name="T10" fmla="*/ 16 w 18"/>
                  <a:gd name="T11" fmla="*/ 16 h 18"/>
                  <a:gd name="T12" fmla="*/ 16 w 18"/>
                  <a:gd name="T13" fmla="*/ 14 h 18"/>
                  <a:gd name="T14" fmla="*/ 16 w 18"/>
                  <a:gd name="T15" fmla="*/ 14 h 18"/>
                  <a:gd name="T16" fmla="*/ 18 w 18"/>
                  <a:gd name="T17" fmla="*/ 12 h 18"/>
                  <a:gd name="T18" fmla="*/ 18 w 18"/>
                  <a:gd name="T19" fmla="*/ 10 h 18"/>
                  <a:gd name="T20" fmla="*/ 18 w 18"/>
                  <a:gd name="T21" fmla="*/ 10 h 18"/>
                  <a:gd name="T22" fmla="*/ 18 w 18"/>
                  <a:gd name="T23" fmla="*/ 8 h 18"/>
                  <a:gd name="T24" fmla="*/ 18 w 18"/>
                  <a:gd name="T25" fmla="*/ 6 h 18"/>
                  <a:gd name="T26" fmla="*/ 16 w 18"/>
                  <a:gd name="T27" fmla="*/ 4 h 18"/>
                  <a:gd name="T28" fmla="*/ 16 w 18"/>
                  <a:gd name="T29" fmla="*/ 4 h 18"/>
                  <a:gd name="T30" fmla="*/ 16 w 18"/>
                  <a:gd name="T31" fmla="*/ 2 h 18"/>
                  <a:gd name="T32" fmla="*/ 14 w 18"/>
                  <a:gd name="T33" fmla="*/ 2 h 18"/>
                  <a:gd name="T34" fmla="*/ 12 w 18"/>
                  <a:gd name="T35" fmla="*/ 0 h 18"/>
                  <a:gd name="T36" fmla="*/ 12 w 18"/>
                  <a:gd name="T37" fmla="*/ 0 h 18"/>
                  <a:gd name="T38" fmla="*/ 10 w 18"/>
                  <a:gd name="T39" fmla="*/ 0 h 18"/>
                  <a:gd name="T40" fmla="*/ 8 w 18"/>
                  <a:gd name="T41" fmla="*/ 0 h 18"/>
                  <a:gd name="T42" fmla="*/ 6 w 18"/>
                  <a:gd name="T43" fmla="*/ 0 h 18"/>
                  <a:gd name="T44" fmla="*/ 6 w 18"/>
                  <a:gd name="T45" fmla="*/ 0 h 18"/>
                  <a:gd name="T46" fmla="*/ 4 w 18"/>
                  <a:gd name="T47" fmla="*/ 0 h 18"/>
                  <a:gd name="T48" fmla="*/ 2 w 18"/>
                  <a:gd name="T49" fmla="*/ 2 h 18"/>
                  <a:gd name="T50" fmla="*/ 2 w 18"/>
                  <a:gd name="T51" fmla="*/ 2 h 18"/>
                  <a:gd name="T52" fmla="*/ 0 w 18"/>
                  <a:gd name="T53" fmla="*/ 4 h 18"/>
                  <a:gd name="T54" fmla="*/ 0 w 18"/>
                  <a:gd name="T55" fmla="*/ 4 h 18"/>
                  <a:gd name="T56" fmla="*/ 0 w 18"/>
                  <a:gd name="T57" fmla="*/ 6 h 18"/>
                  <a:gd name="T58" fmla="*/ 0 w 18"/>
                  <a:gd name="T59" fmla="*/ 8 h 18"/>
                  <a:gd name="T60" fmla="*/ 0 w 18"/>
                  <a:gd name="T61" fmla="*/ 10 h 18"/>
                  <a:gd name="T62" fmla="*/ 0 w 18"/>
                  <a:gd name="T63" fmla="*/ 10 h 18"/>
                  <a:gd name="T64" fmla="*/ 0 w 18"/>
                  <a:gd name="T65" fmla="*/ 12 h 18"/>
                  <a:gd name="T66" fmla="*/ 0 w 18"/>
                  <a:gd name="T67" fmla="*/ 14 h 18"/>
                  <a:gd name="T68" fmla="*/ 0 w 18"/>
                  <a:gd name="T69" fmla="*/ 14 h 18"/>
                  <a:gd name="T70" fmla="*/ 2 w 18"/>
                  <a:gd name="T71" fmla="*/ 16 h 18"/>
                  <a:gd name="T72" fmla="*/ 2 w 18"/>
                  <a:gd name="T73" fmla="*/ 16 h 18"/>
                  <a:gd name="T74" fmla="*/ 4 w 18"/>
                  <a:gd name="T75" fmla="*/ 18 h 18"/>
                  <a:gd name="T76" fmla="*/ 6 w 18"/>
                  <a:gd name="T77" fmla="*/ 18 h 18"/>
                  <a:gd name="T78" fmla="*/ 6 w 18"/>
                  <a:gd name="T79" fmla="*/ 18 h 18"/>
                  <a:gd name="T80" fmla="*/ 8 w 18"/>
                  <a:gd name="T81" fmla="*/ 18 h 18"/>
                  <a:gd name="T82" fmla="*/ 8 w 18"/>
                  <a:gd name="T8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8" h="18">
                    <a:moveTo>
                      <a:pt x="8" y="18"/>
                    </a:moveTo>
                    <a:lnTo>
                      <a:pt x="10" y="18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4" y="16"/>
                    </a:lnTo>
                    <a:lnTo>
                      <a:pt x="16" y="16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8" y="12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8" y="8"/>
                    </a:lnTo>
                    <a:lnTo>
                      <a:pt x="18" y="6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6" y="2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4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8" y="18"/>
                    </a:lnTo>
                    <a:lnTo>
                      <a:pt x="8" y="1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726" name="Rectangle 390">
                <a:extLst>
                  <a:ext uri="{FF2B5EF4-FFF2-40B4-BE49-F238E27FC236}">
                    <a16:creationId xmlns:a16="http://schemas.microsoft.com/office/drawing/2014/main" id="{EBFC8E06-03A8-4CEE-803F-59713CBF75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5" y="603"/>
                <a:ext cx="35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727" name="Rectangle 391">
                <a:extLst>
                  <a:ext uri="{FF2B5EF4-FFF2-40B4-BE49-F238E27FC236}">
                    <a16:creationId xmlns:a16="http://schemas.microsoft.com/office/drawing/2014/main" id="{845EA993-D54A-4164-ACCB-FF7912A397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6" y="603"/>
                <a:ext cx="28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728" name="Rectangle 392">
                <a:extLst>
                  <a:ext uri="{FF2B5EF4-FFF2-40B4-BE49-F238E27FC236}">
                    <a16:creationId xmlns:a16="http://schemas.microsoft.com/office/drawing/2014/main" id="{21BB4588-D0B1-4DB1-BCA7-0F5934AFCB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9" y="603"/>
                <a:ext cx="35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729" name="Rectangle 393">
                <a:extLst>
                  <a:ext uri="{FF2B5EF4-FFF2-40B4-BE49-F238E27FC236}">
                    <a16:creationId xmlns:a16="http://schemas.microsoft.com/office/drawing/2014/main" id="{1DA21195-D563-422E-BDAF-B1F6B052F4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0" y="603"/>
                <a:ext cx="12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/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730" name="Rectangle 394">
                <a:extLst>
                  <a:ext uri="{FF2B5EF4-FFF2-40B4-BE49-F238E27FC236}">
                    <a16:creationId xmlns:a16="http://schemas.microsoft.com/office/drawing/2014/main" id="{2FAFADAE-B943-4243-8D1E-490062EDB2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9" y="603"/>
                <a:ext cx="39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W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731" name="Rectangle 395">
                <a:extLst>
                  <a:ext uri="{FF2B5EF4-FFF2-40B4-BE49-F238E27FC236}">
                    <a16:creationId xmlns:a16="http://schemas.microsoft.com/office/drawing/2014/main" id="{FD50F6C5-0B18-4A16-80E8-094B9DAD1C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4" y="603"/>
                <a:ext cx="28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B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732" name="Line 396">
                <a:extLst>
                  <a:ext uri="{FF2B5EF4-FFF2-40B4-BE49-F238E27FC236}">
                    <a16:creationId xmlns:a16="http://schemas.microsoft.com/office/drawing/2014/main" id="{237EDE8C-CF00-4655-B06B-381CA64874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73" y="1316"/>
                <a:ext cx="41" cy="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733" name="Rectangle 397">
                <a:extLst>
                  <a:ext uri="{FF2B5EF4-FFF2-40B4-BE49-F238E27FC236}">
                    <a16:creationId xmlns:a16="http://schemas.microsoft.com/office/drawing/2014/main" id="{55F4AC48-6331-40A6-BEAC-C61BA08A67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5" y="286"/>
                <a:ext cx="52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734" name="Rectangle 398">
                <a:extLst>
                  <a:ext uri="{FF2B5EF4-FFF2-40B4-BE49-F238E27FC236}">
                    <a16:creationId xmlns:a16="http://schemas.microsoft.com/office/drawing/2014/main" id="{697E57E5-91CE-4377-B330-8DCAE5FFB2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7" y="286"/>
                <a:ext cx="35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735" name="Rectangle 399">
                <a:extLst>
                  <a:ext uri="{FF2B5EF4-FFF2-40B4-BE49-F238E27FC236}">
                    <a16:creationId xmlns:a16="http://schemas.microsoft.com/office/drawing/2014/main" id="{2CB3F224-B338-45C4-8226-285F0139B8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3" y="286"/>
                <a:ext cx="52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736" name="Rectangle 400">
                <a:extLst>
                  <a:ext uri="{FF2B5EF4-FFF2-40B4-BE49-F238E27FC236}">
                    <a16:creationId xmlns:a16="http://schemas.microsoft.com/office/drawing/2014/main" id="{10B3C3EA-9BD5-4612-998F-63564DD160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5" y="286"/>
                <a:ext cx="35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o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737" name="Rectangle 401">
                <a:extLst>
                  <a:ext uri="{FF2B5EF4-FFF2-40B4-BE49-F238E27FC236}">
                    <a16:creationId xmlns:a16="http://schemas.microsoft.com/office/drawing/2014/main" id="{614A5A6B-648C-4FEC-9F2E-FFE206DAD6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0" y="286"/>
                <a:ext cx="21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738" name="Rectangle 402">
                <a:extLst>
                  <a:ext uri="{FF2B5EF4-FFF2-40B4-BE49-F238E27FC236}">
                    <a16:creationId xmlns:a16="http://schemas.microsoft.com/office/drawing/2014/main" id="{F6675819-FD4F-452B-BA18-39AFCBA364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1" y="286"/>
                <a:ext cx="31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y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739" name="Rectangle 403">
                <a:extLst>
                  <a:ext uri="{FF2B5EF4-FFF2-40B4-BE49-F238E27FC236}">
                    <a16:creationId xmlns:a16="http://schemas.microsoft.com/office/drawing/2014/main" id="{0964760F-829D-48E5-BDE9-CB1312E3B4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6" y="188"/>
                <a:ext cx="14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l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740" name="Rectangle 404">
                <a:extLst>
                  <a:ext uri="{FF2B5EF4-FFF2-40B4-BE49-F238E27FC236}">
                    <a16:creationId xmlns:a16="http://schemas.microsoft.com/office/drawing/2014/main" id="{9A2200C8-9EC0-4DB5-8B05-44259BCADD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9" y="188"/>
                <a:ext cx="45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w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741" name="Line 405">
                <a:extLst>
                  <a:ext uri="{FF2B5EF4-FFF2-40B4-BE49-F238E27FC236}">
                    <a16:creationId xmlns:a16="http://schemas.microsoft.com/office/drawing/2014/main" id="{38C2AB24-E720-47A7-9102-3D58513992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37" y="273"/>
                <a:ext cx="693" cy="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742" name="Line 406">
                <a:extLst>
                  <a:ext uri="{FF2B5EF4-FFF2-40B4-BE49-F238E27FC236}">
                    <a16:creationId xmlns:a16="http://schemas.microsoft.com/office/drawing/2014/main" id="{AFDD002B-E3FA-486D-92A3-ACDDBC3D2C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37" y="220"/>
                <a:ext cx="1" cy="10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743" name="Line 407">
                <a:extLst>
                  <a:ext uri="{FF2B5EF4-FFF2-40B4-BE49-F238E27FC236}">
                    <a16:creationId xmlns:a16="http://schemas.microsoft.com/office/drawing/2014/main" id="{C17A086E-895B-47CA-8ABC-7A4296B49A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0" y="220"/>
                <a:ext cx="1" cy="10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744" name="Line 408">
                <a:extLst>
                  <a:ext uri="{FF2B5EF4-FFF2-40B4-BE49-F238E27FC236}">
                    <a16:creationId xmlns:a16="http://schemas.microsoft.com/office/drawing/2014/main" id="{2ACC245C-7822-42E8-A110-0129548776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75" y="1318"/>
                <a:ext cx="11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745" name="Freeform 409">
                <a:extLst>
                  <a:ext uri="{FF2B5EF4-FFF2-40B4-BE49-F238E27FC236}">
                    <a16:creationId xmlns:a16="http://schemas.microsoft.com/office/drawing/2014/main" id="{98850BF9-0C75-4B9A-A7A1-4EEF33CBE8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2" y="1309"/>
                <a:ext cx="20" cy="19"/>
              </a:xfrm>
              <a:custGeom>
                <a:avLst/>
                <a:gdLst>
                  <a:gd name="T0" fmla="*/ 0 w 20"/>
                  <a:gd name="T1" fmla="*/ 0 h 19"/>
                  <a:gd name="T2" fmla="*/ 0 w 20"/>
                  <a:gd name="T3" fmla="*/ 19 h 19"/>
                  <a:gd name="T4" fmla="*/ 20 w 20"/>
                  <a:gd name="T5" fmla="*/ 9 h 19"/>
                  <a:gd name="T6" fmla="*/ 0 w 20"/>
                  <a:gd name="T7" fmla="*/ 2 h 19"/>
                  <a:gd name="T8" fmla="*/ 0 w 20"/>
                  <a:gd name="T9" fmla="*/ 2 h 19"/>
                  <a:gd name="T10" fmla="*/ 0 w 20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19">
                    <a:moveTo>
                      <a:pt x="0" y="0"/>
                    </a:moveTo>
                    <a:lnTo>
                      <a:pt x="0" y="19"/>
                    </a:lnTo>
                    <a:lnTo>
                      <a:pt x="20" y="9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8746" name="Rectangle 410">
                <a:extLst>
                  <a:ext uri="{FF2B5EF4-FFF2-40B4-BE49-F238E27FC236}">
                    <a16:creationId xmlns:a16="http://schemas.microsoft.com/office/drawing/2014/main" id="{70D75CC0-4884-4C83-8CE6-189FE3D43A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9" y="1289"/>
                <a:ext cx="28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8747" name="Rectangle 411">
                <a:extLst>
                  <a:ext uri="{FF2B5EF4-FFF2-40B4-BE49-F238E27FC236}">
                    <a16:creationId xmlns:a16="http://schemas.microsoft.com/office/drawing/2014/main" id="{53155C64-544E-4D4B-A4DB-57EE44D375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52" y="1289"/>
                <a:ext cx="24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98748" name="Rectangle 412">
              <a:extLst>
                <a:ext uri="{FF2B5EF4-FFF2-40B4-BE49-F238E27FC236}">
                  <a16:creationId xmlns:a16="http://schemas.microsoft.com/office/drawing/2014/main" id="{5DCC5F8C-B576-4E71-AC32-18FA588EA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3" y="1289"/>
              <a:ext cx="24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8749" name="Rectangle 413">
              <a:extLst>
                <a:ext uri="{FF2B5EF4-FFF2-40B4-BE49-F238E27FC236}">
                  <a16:creationId xmlns:a16="http://schemas.microsoft.com/office/drawing/2014/main" id="{ACF42F0D-93C0-4863-BF2A-83DB73A7A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2" y="1289"/>
              <a:ext cx="14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8750" name="Rectangle 414">
              <a:extLst>
                <a:ext uri="{FF2B5EF4-FFF2-40B4-BE49-F238E27FC236}">
                  <a16:creationId xmlns:a16="http://schemas.microsoft.com/office/drawing/2014/main" id="{A449C691-B317-499F-8241-F96DC5A0E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4" y="1289"/>
              <a:ext cx="24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8751" name="Rectangle 415">
              <a:extLst>
                <a:ext uri="{FF2B5EF4-FFF2-40B4-BE49-F238E27FC236}">
                  <a16:creationId xmlns:a16="http://schemas.microsoft.com/office/drawing/2014/main" id="{6AD9C4A7-EDCE-4CBE-8F19-75A17A5A9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5" y="1289"/>
              <a:ext cx="21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8752" name="Rectangle 416">
              <a:extLst>
                <a:ext uri="{FF2B5EF4-FFF2-40B4-BE49-F238E27FC236}">
                  <a16:creationId xmlns:a16="http://schemas.microsoft.com/office/drawing/2014/main" id="{777470F1-B6F9-4531-961A-7182D03FC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2" y="1289"/>
              <a:ext cx="21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8753" name="Freeform 417">
              <a:extLst>
                <a:ext uri="{FF2B5EF4-FFF2-40B4-BE49-F238E27FC236}">
                  <a16:creationId xmlns:a16="http://schemas.microsoft.com/office/drawing/2014/main" id="{E8949DF8-6D11-445F-8520-E9572EA036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6" y="1309"/>
              <a:ext cx="17" cy="17"/>
            </a:xfrm>
            <a:custGeom>
              <a:avLst/>
              <a:gdLst>
                <a:gd name="T0" fmla="*/ 8 w 17"/>
                <a:gd name="T1" fmla="*/ 17 h 17"/>
                <a:gd name="T2" fmla="*/ 10 w 17"/>
                <a:gd name="T3" fmla="*/ 17 h 17"/>
                <a:gd name="T4" fmla="*/ 12 w 17"/>
                <a:gd name="T5" fmla="*/ 17 h 17"/>
                <a:gd name="T6" fmla="*/ 12 w 17"/>
                <a:gd name="T7" fmla="*/ 17 h 17"/>
                <a:gd name="T8" fmla="*/ 13 w 17"/>
                <a:gd name="T9" fmla="*/ 15 h 17"/>
                <a:gd name="T10" fmla="*/ 15 w 17"/>
                <a:gd name="T11" fmla="*/ 15 h 17"/>
                <a:gd name="T12" fmla="*/ 15 w 17"/>
                <a:gd name="T13" fmla="*/ 13 h 17"/>
                <a:gd name="T14" fmla="*/ 15 w 17"/>
                <a:gd name="T15" fmla="*/ 13 h 17"/>
                <a:gd name="T16" fmla="*/ 17 w 17"/>
                <a:gd name="T17" fmla="*/ 11 h 17"/>
                <a:gd name="T18" fmla="*/ 17 w 17"/>
                <a:gd name="T19" fmla="*/ 9 h 17"/>
                <a:gd name="T20" fmla="*/ 17 w 17"/>
                <a:gd name="T21" fmla="*/ 9 h 17"/>
                <a:gd name="T22" fmla="*/ 17 w 17"/>
                <a:gd name="T23" fmla="*/ 7 h 17"/>
                <a:gd name="T24" fmla="*/ 17 w 17"/>
                <a:gd name="T25" fmla="*/ 5 h 17"/>
                <a:gd name="T26" fmla="*/ 15 w 17"/>
                <a:gd name="T27" fmla="*/ 3 h 17"/>
                <a:gd name="T28" fmla="*/ 15 w 17"/>
                <a:gd name="T29" fmla="*/ 3 h 17"/>
                <a:gd name="T30" fmla="*/ 15 w 17"/>
                <a:gd name="T31" fmla="*/ 2 h 17"/>
                <a:gd name="T32" fmla="*/ 13 w 17"/>
                <a:gd name="T33" fmla="*/ 2 h 17"/>
                <a:gd name="T34" fmla="*/ 12 w 17"/>
                <a:gd name="T35" fmla="*/ 0 h 17"/>
                <a:gd name="T36" fmla="*/ 12 w 17"/>
                <a:gd name="T37" fmla="*/ 0 h 17"/>
                <a:gd name="T38" fmla="*/ 10 w 17"/>
                <a:gd name="T39" fmla="*/ 0 h 17"/>
                <a:gd name="T40" fmla="*/ 8 w 17"/>
                <a:gd name="T41" fmla="*/ 0 h 17"/>
                <a:gd name="T42" fmla="*/ 8 w 17"/>
                <a:gd name="T43" fmla="*/ 0 h 17"/>
                <a:gd name="T44" fmla="*/ 6 w 17"/>
                <a:gd name="T45" fmla="*/ 0 h 17"/>
                <a:gd name="T46" fmla="*/ 4 w 17"/>
                <a:gd name="T47" fmla="*/ 0 h 17"/>
                <a:gd name="T48" fmla="*/ 4 w 17"/>
                <a:gd name="T49" fmla="*/ 2 h 17"/>
                <a:gd name="T50" fmla="*/ 2 w 17"/>
                <a:gd name="T51" fmla="*/ 2 h 17"/>
                <a:gd name="T52" fmla="*/ 0 w 17"/>
                <a:gd name="T53" fmla="*/ 3 h 17"/>
                <a:gd name="T54" fmla="*/ 0 w 17"/>
                <a:gd name="T55" fmla="*/ 3 h 17"/>
                <a:gd name="T56" fmla="*/ 0 w 17"/>
                <a:gd name="T57" fmla="*/ 5 h 17"/>
                <a:gd name="T58" fmla="*/ 0 w 17"/>
                <a:gd name="T59" fmla="*/ 7 h 17"/>
                <a:gd name="T60" fmla="*/ 0 w 17"/>
                <a:gd name="T61" fmla="*/ 9 h 17"/>
                <a:gd name="T62" fmla="*/ 0 w 17"/>
                <a:gd name="T63" fmla="*/ 9 h 17"/>
                <a:gd name="T64" fmla="*/ 0 w 17"/>
                <a:gd name="T65" fmla="*/ 11 h 17"/>
                <a:gd name="T66" fmla="*/ 0 w 17"/>
                <a:gd name="T67" fmla="*/ 13 h 17"/>
                <a:gd name="T68" fmla="*/ 0 w 17"/>
                <a:gd name="T69" fmla="*/ 13 h 17"/>
                <a:gd name="T70" fmla="*/ 2 w 17"/>
                <a:gd name="T71" fmla="*/ 15 h 17"/>
                <a:gd name="T72" fmla="*/ 4 w 17"/>
                <a:gd name="T73" fmla="*/ 15 h 17"/>
                <a:gd name="T74" fmla="*/ 4 w 17"/>
                <a:gd name="T75" fmla="*/ 17 h 17"/>
                <a:gd name="T76" fmla="*/ 6 w 17"/>
                <a:gd name="T77" fmla="*/ 17 h 17"/>
                <a:gd name="T78" fmla="*/ 8 w 17"/>
                <a:gd name="T79" fmla="*/ 17 h 17"/>
                <a:gd name="T80" fmla="*/ 8 w 17"/>
                <a:gd name="T81" fmla="*/ 17 h 17"/>
                <a:gd name="T82" fmla="*/ 8 w 17"/>
                <a:gd name="T83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" h="17">
                  <a:moveTo>
                    <a:pt x="8" y="17"/>
                  </a:moveTo>
                  <a:lnTo>
                    <a:pt x="10" y="17"/>
                  </a:lnTo>
                  <a:lnTo>
                    <a:pt x="12" y="17"/>
                  </a:lnTo>
                  <a:lnTo>
                    <a:pt x="12" y="17"/>
                  </a:lnTo>
                  <a:lnTo>
                    <a:pt x="13" y="15"/>
                  </a:lnTo>
                  <a:lnTo>
                    <a:pt x="15" y="15"/>
                  </a:lnTo>
                  <a:lnTo>
                    <a:pt x="15" y="13"/>
                  </a:lnTo>
                  <a:lnTo>
                    <a:pt x="15" y="13"/>
                  </a:lnTo>
                  <a:lnTo>
                    <a:pt x="17" y="11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7"/>
                  </a:lnTo>
                  <a:lnTo>
                    <a:pt x="17" y="5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15"/>
                  </a:lnTo>
                  <a:lnTo>
                    <a:pt x="4" y="15"/>
                  </a:lnTo>
                  <a:lnTo>
                    <a:pt x="4" y="17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398754" name="Rectangle 418">
            <a:extLst>
              <a:ext uri="{FF2B5EF4-FFF2-40B4-BE49-F238E27FC236}">
                <a16:creationId xmlns:a16="http://schemas.microsoft.com/office/drawing/2014/main" id="{D7F9F53A-C10B-45E8-975E-663D92071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0940" y="5083175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8755" name="Rectangle 419">
            <a:extLst>
              <a:ext uri="{FF2B5EF4-FFF2-40B4-BE49-F238E27FC236}">
                <a16:creationId xmlns:a16="http://schemas.microsoft.com/office/drawing/2014/main" id="{81E92CAC-AE77-4B98-93FF-2F4EEDD29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1415" y="4437063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8756" name="Rectangle 420">
            <a:extLst>
              <a:ext uri="{FF2B5EF4-FFF2-40B4-BE49-F238E27FC236}">
                <a16:creationId xmlns:a16="http://schemas.microsoft.com/office/drawing/2014/main" id="{A3900853-AC5D-4CA9-B6B4-7E23054F3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8177" y="4603750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8757" name="Rectangle 421">
            <a:extLst>
              <a:ext uri="{FF2B5EF4-FFF2-40B4-BE49-F238E27FC236}">
                <a16:creationId xmlns:a16="http://schemas.microsoft.com/office/drawing/2014/main" id="{52A244F0-587F-4FE5-B3EE-EE2E36DEE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2990" y="3622675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8758" name="Rectangle 422">
            <a:extLst>
              <a:ext uri="{FF2B5EF4-FFF2-40B4-BE49-F238E27FC236}">
                <a16:creationId xmlns:a16="http://schemas.microsoft.com/office/drawing/2014/main" id="{FBFA2025-181B-4FAE-9A25-4EBCC7ED2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052" y="3679825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8759" name="Rectangle 423">
            <a:extLst>
              <a:ext uri="{FF2B5EF4-FFF2-40B4-BE49-F238E27FC236}">
                <a16:creationId xmlns:a16="http://schemas.microsoft.com/office/drawing/2014/main" id="{6FE31731-9C50-4F00-9DC1-DC72CA4FB5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3277" y="5481638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8760" name="Rectangle 424">
            <a:extLst>
              <a:ext uri="{FF2B5EF4-FFF2-40B4-BE49-F238E27FC236}">
                <a16:creationId xmlns:a16="http://schemas.microsoft.com/office/drawing/2014/main" id="{89FC43D5-1DFD-43FA-8D0E-99DF76F568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sz="3100"/>
              <a:t>Pipeline:</a:t>
            </a:r>
            <a:br>
              <a:rPr lang="pt-BR" altLang="pt-BR" sz="3100"/>
            </a:br>
            <a:r>
              <a:rPr lang="pt-PT" altLang="pt-BR"/>
              <a:t>I</a:t>
            </a:r>
            <a:r>
              <a:rPr lang="pt-BR" altLang="pt-BR"/>
              <a:t>nstrução </a:t>
            </a:r>
            <a:r>
              <a:rPr lang="pt-BR" altLang="pt-BR">
                <a:solidFill>
                  <a:srgbClr val="FF3300"/>
                </a:solidFill>
              </a:rPr>
              <a:t>lw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3" name="Rectangle 3">
            <a:extLst>
              <a:ext uri="{FF2B5EF4-FFF2-40B4-BE49-F238E27FC236}">
                <a16:creationId xmlns:a16="http://schemas.microsoft.com/office/drawing/2014/main" id="{20C2E3E3-258F-4DC2-92A1-E8A7EAE76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115" y="1638300"/>
            <a:ext cx="9513887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99364" name="Rectangle 4">
            <a:extLst>
              <a:ext uri="{FF2B5EF4-FFF2-40B4-BE49-F238E27FC236}">
                <a16:creationId xmlns:a16="http://schemas.microsoft.com/office/drawing/2014/main" id="{D5871900-847F-40FE-9F69-45F340B22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6640" y="5294313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9365" name="Rectangle 5">
            <a:extLst>
              <a:ext uri="{FF2B5EF4-FFF2-40B4-BE49-F238E27FC236}">
                <a16:creationId xmlns:a16="http://schemas.microsoft.com/office/drawing/2014/main" id="{4E3EE891-90DF-4721-9B4D-C608A16BD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2352" y="4648200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9366" name="Rectangle 6">
            <a:extLst>
              <a:ext uri="{FF2B5EF4-FFF2-40B4-BE49-F238E27FC236}">
                <a16:creationId xmlns:a16="http://schemas.microsoft.com/office/drawing/2014/main" id="{430AC697-A6CE-437F-87E9-A0DFA5325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0701" y="4814889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9367" name="Rectangle 7">
            <a:extLst>
              <a:ext uri="{FF2B5EF4-FFF2-40B4-BE49-F238E27FC236}">
                <a16:creationId xmlns:a16="http://schemas.microsoft.com/office/drawing/2014/main" id="{0CF68CDA-19D2-4F6D-8E4C-5ECAA9CC2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5515" y="3833814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9368" name="Rectangle 8">
            <a:extLst>
              <a:ext uri="{FF2B5EF4-FFF2-40B4-BE49-F238E27FC236}">
                <a16:creationId xmlns:a16="http://schemas.microsoft.com/office/drawing/2014/main" id="{0C0B8D57-8C87-4050-8FE1-D680249D5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7577" y="3890963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9369" name="Rectangle 9">
            <a:extLst>
              <a:ext uri="{FF2B5EF4-FFF2-40B4-BE49-F238E27FC236}">
                <a16:creationId xmlns:a16="http://schemas.microsoft.com/office/drawing/2014/main" id="{2D645BFF-1A38-41EF-8FD5-E1FB6D3B5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0940" y="5083175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9370" name="Rectangle 10">
            <a:extLst>
              <a:ext uri="{FF2B5EF4-FFF2-40B4-BE49-F238E27FC236}">
                <a16:creationId xmlns:a16="http://schemas.microsoft.com/office/drawing/2014/main" id="{D12B1469-B254-4045-8DA4-561374AFA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1415" y="4437063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9371" name="Rectangle 11">
            <a:extLst>
              <a:ext uri="{FF2B5EF4-FFF2-40B4-BE49-F238E27FC236}">
                <a16:creationId xmlns:a16="http://schemas.microsoft.com/office/drawing/2014/main" id="{0FF71EB8-701A-48E2-9374-45F8C3C31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8177" y="4603750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9372" name="Rectangle 12">
            <a:extLst>
              <a:ext uri="{FF2B5EF4-FFF2-40B4-BE49-F238E27FC236}">
                <a16:creationId xmlns:a16="http://schemas.microsoft.com/office/drawing/2014/main" id="{8C52521A-A301-4F0E-950B-92668FD9B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2990" y="3622675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9373" name="Rectangle 13">
            <a:extLst>
              <a:ext uri="{FF2B5EF4-FFF2-40B4-BE49-F238E27FC236}">
                <a16:creationId xmlns:a16="http://schemas.microsoft.com/office/drawing/2014/main" id="{37F29359-26B1-48B0-8FAA-253750711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052" y="3679825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sp>
        <p:nvSpPr>
          <p:cNvPr id="399374" name="Rectangle 14">
            <a:extLst>
              <a:ext uri="{FF2B5EF4-FFF2-40B4-BE49-F238E27FC236}">
                <a16:creationId xmlns:a16="http://schemas.microsoft.com/office/drawing/2014/main" id="{BDDB87AF-19EA-4600-BC69-027296919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3277" y="5481638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endParaRPr lang="pt-BR" altLang="pt-BR" b="0">
              <a:latin typeface="Arial" panose="020B0604020202020204" pitchFamily="34" charset="0"/>
            </a:endParaRPr>
          </a:p>
        </p:txBody>
      </p:sp>
      <p:grpSp>
        <p:nvGrpSpPr>
          <p:cNvPr id="399375" name="Group 15">
            <a:extLst>
              <a:ext uri="{FF2B5EF4-FFF2-40B4-BE49-F238E27FC236}">
                <a16:creationId xmlns:a16="http://schemas.microsoft.com/office/drawing/2014/main" id="{EB25E920-5445-4829-A8C2-4D15B14B7351}"/>
              </a:ext>
            </a:extLst>
          </p:cNvPr>
          <p:cNvGrpSpPr>
            <a:grpSpLocks/>
          </p:cNvGrpSpPr>
          <p:nvPr/>
        </p:nvGrpSpPr>
        <p:grpSpPr bwMode="auto">
          <a:xfrm>
            <a:off x="1535115" y="1930400"/>
            <a:ext cx="8140055" cy="4248150"/>
            <a:chOff x="1725" y="2200"/>
            <a:chExt cx="3243" cy="1692"/>
          </a:xfrm>
        </p:grpSpPr>
        <p:sp>
          <p:nvSpPr>
            <p:cNvPr id="399376" name="Line 16">
              <a:extLst>
                <a:ext uri="{FF2B5EF4-FFF2-40B4-BE49-F238E27FC236}">
                  <a16:creationId xmlns:a16="http://schemas.microsoft.com/office/drawing/2014/main" id="{2CA07CB9-38D5-467F-ADFE-1D77EEB137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84" y="3273"/>
              <a:ext cx="123" cy="1"/>
            </a:xfrm>
            <a:prstGeom prst="line">
              <a:avLst/>
            </a:prstGeom>
            <a:noFill/>
            <a:ln w="12700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377" name="Freeform 17">
              <a:extLst>
                <a:ext uri="{FF2B5EF4-FFF2-40B4-BE49-F238E27FC236}">
                  <a16:creationId xmlns:a16="http://schemas.microsoft.com/office/drawing/2014/main" id="{99F1CE23-08D1-4113-89A8-9BD2D61F0F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9" y="3293"/>
              <a:ext cx="563" cy="334"/>
            </a:xfrm>
            <a:custGeom>
              <a:avLst/>
              <a:gdLst>
                <a:gd name="T0" fmla="*/ 563 w 563"/>
                <a:gd name="T1" fmla="*/ 332 h 334"/>
                <a:gd name="T2" fmla="*/ 0 w 563"/>
                <a:gd name="T3" fmla="*/ 334 h 334"/>
                <a:gd name="T4" fmla="*/ 0 w 563"/>
                <a:gd name="T5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3" h="334">
                  <a:moveTo>
                    <a:pt x="563" y="332"/>
                  </a:moveTo>
                  <a:lnTo>
                    <a:pt x="0" y="334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378" name="Freeform 18">
              <a:extLst>
                <a:ext uri="{FF2B5EF4-FFF2-40B4-BE49-F238E27FC236}">
                  <a16:creationId xmlns:a16="http://schemas.microsoft.com/office/drawing/2014/main" id="{8574AE82-A19C-41B2-8943-C67F116F6E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2" y="3454"/>
              <a:ext cx="81" cy="173"/>
            </a:xfrm>
            <a:custGeom>
              <a:avLst/>
              <a:gdLst>
                <a:gd name="T0" fmla="*/ 81 w 81"/>
                <a:gd name="T1" fmla="*/ 0 h 173"/>
                <a:gd name="T2" fmla="*/ 40 w 81"/>
                <a:gd name="T3" fmla="*/ 0 h 173"/>
                <a:gd name="T4" fmla="*/ 40 w 81"/>
                <a:gd name="T5" fmla="*/ 173 h 173"/>
                <a:gd name="T6" fmla="*/ 0 w 81"/>
                <a:gd name="T7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173">
                  <a:moveTo>
                    <a:pt x="81" y="0"/>
                  </a:moveTo>
                  <a:lnTo>
                    <a:pt x="40" y="0"/>
                  </a:lnTo>
                  <a:lnTo>
                    <a:pt x="40" y="173"/>
                  </a:lnTo>
                  <a:lnTo>
                    <a:pt x="0" y="173"/>
                  </a:lnTo>
                </a:path>
              </a:pathLst>
            </a:custGeom>
            <a:noFill/>
            <a:ln w="1270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379" name="Line 19">
              <a:extLst>
                <a:ext uri="{FF2B5EF4-FFF2-40B4-BE49-F238E27FC236}">
                  <a16:creationId xmlns:a16="http://schemas.microsoft.com/office/drawing/2014/main" id="{3371AE96-471A-4B24-8C8E-61E99EB620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9" y="3200"/>
              <a:ext cx="38" cy="1"/>
            </a:xfrm>
            <a:prstGeom prst="line">
              <a:avLst/>
            </a:prstGeom>
            <a:noFill/>
            <a:ln w="6350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380" name="Freeform 20">
              <a:extLst>
                <a:ext uri="{FF2B5EF4-FFF2-40B4-BE49-F238E27FC236}">
                  <a16:creationId xmlns:a16="http://schemas.microsoft.com/office/drawing/2014/main" id="{7FCDF0FE-C76A-4AE9-8CC6-88171C1048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5" y="3191"/>
              <a:ext cx="17" cy="19"/>
            </a:xfrm>
            <a:custGeom>
              <a:avLst/>
              <a:gdLst>
                <a:gd name="T0" fmla="*/ 0 w 17"/>
                <a:gd name="T1" fmla="*/ 0 h 19"/>
                <a:gd name="T2" fmla="*/ 0 w 17"/>
                <a:gd name="T3" fmla="*/ 19 h 19"/>
                <a:gd name="T4" fmla="*/ 17 w 17"/>
                <a:gd name="T5" fmla="*/ 9 h 19"/>
                <a:gd name="T6" fmla="*/ 0 w 17"/>
                <a:gd name="T7" fmla="*/ 0 h 19"/>
                <a:gd name="T8" fmla="*/ 0 w 17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9">
                  <a:moveTo>
                    <a:pt x="0" y="0"/>
                  </a:moveTo>
                  <a:lnTo>
                    <a:pt x="0" y="19"/>
                  </a:lnTo>
                  <a:lnTo>
                    <a:pt x="17" y="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381" name="Freeform 21">
              <a:extLst>
                <a:ext uri="{FF2B5EF4-FFF2-40B4-BE49-F238E27FC236}">
                  <a16:creationId xmlns:a16="http://schemas.microsoft.com/office/drawing/2014/main" id="{8AB7AEC4-5FB7-45A6-8679-8AF2D4C813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5" y="2421"/>
              <a:ext cx="2164" cy="414"/>
            </a:xfrm>
            <a:custGeom>
              <a:avLst/>
              <a:gdLst>
                <a:gd name="T0" fmla="*/ 40 w 2164"/>
                <a:gd name="T1" fmla="*/ 0 h 414"/>
                <a:gd name="T2" fmla="*/ 0 w 2164"/>
                <a:gd name="T3" fmla="*/ 2 h 414"/>
                <a:gd name="T4" fmla="*/ 0 w 2164"/>
                <a:gd name="T5" fmla="*/ 61 h 414"/>
                <a:gd name="T6" fmla="*/ 2164 w 2164"/>
                <a:gd name="T7" fmla="*/ 61 h 414"/>
                <a:gd name="T8" fmla="*/ 2164 w 2164"/>
                <a:gd name="T9" fmla="*/ 414 h 414"/>
                <a:gd name="T10" fmla="*/ 1944 w 2164"/>
                <a:gd name="T1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4" h="414">
                  <a:moveTo>
                    <a:pt x="40" y="0"/>
                  </a:moveTo>
                  <a:lnTo>
                    <a:pt x="0" y="2"/>
                  </a:lnTo>
                  <a:lnTo>
                    <a:pt x="0" y="61"/>
                  </a:lnTo>
                  <a:lnTo>
                    <a:pt x="2164" y="61"/>
                  </a:lnTo>
                  <a:lnTo>
                    <a:pt x="2164" y="414"/>
                  </a:lnTo>
                  <a:lnTo>
                    <a:pt x="1944" y="414"/>
                  </a:lnTo>
                </a:path>
              </a:pathLst>
            </a:custGeom>
            <a:noFill/>
            <a:ln w="1270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382" name="Line 22">
              <a:extLst>
                <a:ext uri="{FF2B5EF4-FFF2-40B4-BE49-F238E27FC236}">
                  <a16:creationId xmlns:a16="http://schemas.microsoft.com/office/drawing/2014/main" id="{72BDE722-07E0-48FD-9057-FCA5E556E2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4" y="3200"/>
              <a:ext cx="146" cy="1"/>
            </a:xfrm>
            <a:prstGeom prst="line">
              <a:avLst/>
            </a:prstGeom>
            <a:noFill/>
            <a:ln w="6350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383" name="Freeform 23">
              <a:extLst>
                <a:ext uri="{FF2B5EF4-FFF2-40B4-BE49-F238E27FC236}">
                  <a16:creationId xmlns:a16="http://schemas.microsoft.com/office/drawing/2014/main" id="{B8CF4C1E-23DD-4076-BF10-A5A2EF98BE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6" y="3191"/>
              <a:ext cx="20" cy="19"/>
            </a:xfrm>
            <a:custGeom>
              <a:avLst/>
              <a:gdLst>
                <a:gd name="T0" fmla="*/ 0 w 20"/>
                <a:gd name="T1" fmla="*/ 0 h 19"/>
                <a:gd name="T2" fmla="*/ 0 w 20"/>
                <a:gd name="T3" fmla="*/ 19 h 19"/>
                <a:gd name="T4" fmla="*/ 20 w 20"/>
                <a:gd name="T5" fmla="*/ 9 h 19"/>
                <a:gd name="T6" fmla="*/ 0 w 20"/>
                <a:gd name="T7" fmla="*/ 0 h 19"/>
                <a:gd name="T8" fmla="*/ 0 w 20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9">
                  <a:moveTo>
                    <a:pt x="0" y="0"/>
                  </a:moveTo>
                  <a:lnTo>
                    <a:pt x="0" y="19"/>
                  </a:lnTo>
                  <a:lnTo>
                    <a:pt x="20" y="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384" name="Freeform 24">
              <a:extLst>
                <a:ext uri="{FF2B5EF4-FFF2-40B4-BE49-F238E27FC236}">
                  <a16:creationId xmlns:a16="http://schemas.microsoft.com/office/drawing/2014/main" id="{918AC33D-7A29-4B1C-B65E-60292D8DB8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7" y="3291"/>
              <a:ext cx="19" cy="19"/>
            </a:xfrm>
            <a:custGeom>
              <a:avLst/>
              <a:gdLst>
                <a:gd name="T0" fmla="*/ 0 w 19"/>
                <a:gd name="T1" fmla="*/ 0 h 19"/>
                <a:gd name="T2" fmla="*/ 0 w 19"/>
                <a:gd name="T3" fmla="*/ 19 h 19"/>
                <a:gd name="T4" fmla="*/ 19 w 19"/>
                <a:gd name="T5" fmla="*/ 9 h 19"/>
                <a:gd name="T6" fmla="*/ 0 w 19"/>
                <a:gd name="T7" fmla="*/ 0 h 19"/>
                <a:gd name="T8" fmla="*/ 0 w 19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0" y="0"/>
                  </a:moveTo>
                  <a:lnTo>
                    <a:pt x="0" y="19"/>
                  </a:lnTo>
                  <a:lnTo>
                    <a:pt x="19" y="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385" name="Freeform 25">
              <a:extLst>
                <a:ext uri="{FF2B5EF4-FFF2-40B4-BE49-F238E27FC236}">
                  <a16:creationId xmlns:a16="http://schemas.microsoft.com/office/drawing/2014/main" id="{8019443B-4D52-424D-8B86-E208761AD7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8" y="3018"/>
              <a:ext cx="68" cy="188"/>
            </a:xfrm>
            <a:custGeom>
              <a:avLst/>
              <a:gdLst>
                <a:gd name="T0" fmla="*/ 68 w 68"/>
                <a:gd name="T1" fmla="*/ 188 h 188"/>
                <a:gd name="T2" fmla="*/ 68 w 68"/>
                <a:gd name="T3" fmla="*/ 0 h 188"/>
                <a:gd name="T4" fmla="*/ 0 w 68"/>
                <a:gd name="T5" fmla="*/ 0 h 188"/>
                <a:gd name="T6" fmla="*/ 0 w 68"/>
                <a:gd name="T7" fmla="*/ 188 h 188"/>
                <a:gd name="T8" fmla="*/ 68 w 68"/>
                <a:gd name="T9" fmla="*/ 188 h 188"/>
                <a:gd name="T10" fmla="*/ 68 w 68"/>
                <a:gd name="T11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188">
                  <a:moveTo>
                    <a:pt x="68" y="188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68" y="188"/>
                  </a:lnTo>
                  <a:lnTo>
                    <a:pt x="68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386" name="Freeform 26">
              <a:extLst>
                <a:ext uri="{FF2B5EF4-FFF2-40B4-BE49-F238E27FC236}">
                  <a16:creationId xmlns:a16="http://schemas.microsoft.com/office/drawing/2014/main" id="{95BC95FB-F9CD-4551-AD35-6CABCBCB05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8" y="3018"/>
              <a:ext cx="68" cy="188"/>
            </a:xfrm>
            <a:custGeom>
              <a:avLst/>
              <a:gdLst>
                <a:gd name="T0" fmla="*/ 68 w 68"/>
                <a:gd name="T1" fmla="*/ 188 h 188"/>
                <a:gd name="T2" fmla="*/ 68 w 68"/>
                <a:gd name="T3" fmla="*/ 0 h 188"/>
                <a:gd name="T4" fmla="*/ 0 w 68"/>
                <a:gd name="T5" fmla="*/ 0 h 188"/>
                <a:gd name="T6" fmla="*/ 0 w 68"/>
                <a:gd name="T7" fmla="*/ 188 h 188"/>
                <a:gd name="T8" fmla="*/ 68 w 68"/>
                <a:gd name="T9" fmla="*/ 188 h 188"/>
                <a:gd name="T10" fmla="*/ 68 w 68"/>
                <a:gd name="T11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188">
                  <a:moveTo>
                    <a:pt x="68" y="188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68" y="188"/>
                  </a:lnTo>
                  <a:lnTo>
                    <a:pt x="68" y="188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387" name="Freeform 27">
              <a:extLst>
                <a:ext uri="{FF2B5EF4-FFF2-40B4-BE49-F238E27FC236}">
                  <a16:creationId xmlns:a16="http://schemas.microsoft.com/office/drawing/2014/main" id="{F98AFCD0-FAA9-4659-B929-97723070CC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2" y="3033"/>
              <a:ext cx="201" cy="425"/>
            </a:xfrm>
            <a:custGeom>
              <a:avLst/>
              <a:gdLst>
                <a:gd name="T0" fmla="*/ 201 w 201"/>
                <a:gd name="T1" fmla="*/ 0 h 425"/>
                <a:gd name="T2" fmla="*/ 0 w 201"/>
                <a:gd name="T3" fmla="*/ 2 h 425"/>
                <a:gd name="T4" fmla="*/ 0 w 201"/>
                <a:gd name="T5" fmla="*/ 425 h 425"/>
                <a:gd name="T6" fmla="*/ 201 w 201"/>
                <a:gd name="T7" fmla="*/ 425 h 425"/>
                <a:gd name="T8" fmla="*/ 201 w 201"/>
                <a:gd name="T9" fmla="*/ 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425">
                  <a:moveTo>
                    <a:pt x="201" y="0"/>
                  </a:moveTo>
                  <a:lnTo>
                    <a:pt x="0" y="2"/>
                  </a:lnTo>
                  <a:lnTo>
                    <a:pt x="0" y="425"/>
                  </a:lnTo>
                  <a:lnTo>
                    <a:pt x="201" y="425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388" name="Freeform 28">
              <a:extLst>
                <a:ext uri="{FF2B5EF4-FFF2-40B4-BE49-F238E27FC236}">
                  <a16:creationId xmlns:a16="http://schemas.microsoft.com/office/drawing/2014/main" id="{6846990E-4F95-4D5B-A01A-B9F27B2D5C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2" y="3033"/>
              <a:ext cx="201" cy="425"/>
            </a:xfrm>
            <a:custGeom>
              <a:avLst/>
              <a:gdLst>
                <a:gd name="T0" fmla="*/ 201 w 201"/>
                <a:gd name="T1" fmla="*/ 0 h 425"/>
                <a:gd name="T2" fmla="*/ 0 w 201"/>
                <a:gd name="T3" fmla="*/ 2 h 425"/>
                <a:gd name="T4" fmla="*/ 0 w 201"/>
                <a:gd name="T5" fmla="*/ 425 h 425"/>
                <a:gd name="T6" fmla="*/ 201 w 201"/>
                <a:gd name="T7" fmla="*/ 425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1" h="425">
                  <a:moveTo>
                    <a:pt x="201" y="0"/>
                  </a:moveTo>
                  <a:lnTo>
                    <a:pt x="0" y="2"/>
                  </a:lnTo>
                  <a:lnTo>
                    <a:pt x="0" y="425"/>
                  </a:lnTo>
                  <a:lnTo>
                    <a:pt x="201" y="425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389" name="Rectangle 29">
              <a:extLst>
                <a:ext uri="{FF2B5EF4-FFF2-40B4-BE49-F238E27FC236}">
                  <a16:creationId xmlns:a16="http://schemas.microsoft.com/office/drawing/2014/main" id="{0BE2B26B-6140-47C0-82F9-112818822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3" y="3035"/>
              <a:ext cx="202" cy="4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390" name="Rectangle 30">
              <a:extLst>
                <a:ext uri="{FF2B5EF4-FFF2-40B4-BE49-F238E27FC236}">
                  <a16:creationId xmlns:a16="http://schemas.microsoft.com/office/drawing/2014/main" id="{E5C9FEE4-B394-4B40-AD8A-3699E0029B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3" y="3035"/>
              <a:ext cx="202" cy="423"/>
            </a:xfrm>
            <a:prstGeom prst="rect">
              <a:avLst/>
            </a:prstGeom>
            <a:noFill/>
            <a:ln w="6350">
              <a:solidFill>
                <a:srgbClr val="6666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391" name="Rectangle 31">
              <a:extLst>
                <a:ext uri="{FF2B5EF4-FFF2-40B4-BE49-F238E27FC236}">
                  <a16:creationId xmlns:a16="http://schemas.microsoft.com/office/drawing/2014/main" id="{7424DC98-4037-4021-837F-476D204764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5" y="3202"/>
              <a:ext cx="13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I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392" name="Rectangle 32">
              <a:extLst>
                <a:ext uri="{FF2B5EF4-FFF2-40B4-BE49-F238E27FC236}">
                  <a16:creationId xmlns:a16="http://schemas.microsoft.com/office/drawing/2014/main" id="{8E03CBDE-DC7A-4786-9FF7-893D09534E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5" y="3202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n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393" name="Rectangle 33">
              <a:extLst>
                <a:ext uri="{FF2B5EF4-FFF2-40B4-BE49-F238E27FC236}">
                  <a16:creationId xmlns:a16="http://schemas.microsoft.com/office/drawing/2014/main" id="{FAAA1C69-2D24-4373-9EFB-68ECADDCE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6" y="3202"/>
              <a:ext cx="23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s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394" name="Rectangle 34">
              <a:extLst>
                <a:ext uri="{FF2B5EF4-FFF2-40B4-BE49-F238E27FC236}">
                  <a16:creationId xmlns:a16="http://schemas.microsoft.com/office/drawing/2014/main" id="{29641C9A-19CF-49A2-BDB6-A71E587D3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" y="3202"/>
              <a:ext cx="13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t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395" name="Rectangle 35">
              <a:extLst>
                <a:ext uri="{FF2B5EF4-FFF2-40B4-BE49-F238E27FC236}">
                  <a16:creationId xmlns:a16="http://schemas.microsoft.com/office/drawing/2014/main" id="{4DED31BB-4BF4-4C72-A7E8-D55339F5A9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3" y="3202"/>
              <a:ext cx="15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r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396" name="Rectangle 36">
              <a:extLst>
                <a:ext uri="{FF2B5EF4-FFF2-40B4-BE49-F238E27FC236}">
                  <a16:creationId xmlns:a16="http://schemas.microsoft.com/office/drawing/2014/main" id="{A601F815-D292-4BE0-B0EE-61C57A4E92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4" y="3202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u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397" name="Rectangle 37">
              <a:extLst>
                <a:ext uri="{FF2B5EF4-FFF2-40B4-BE49-F238E27FC236}">
                  <a16:creationId xmlns:a16="http://schemas.microsoft.com/office/drawing/2014/main" id="{CCC722D8-3084-41FB-8E84-A9B083BBD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5" y="3202"/>
              <a:ext cx="23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c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398" name="Rectangle 38">
              <a:extLst>
                <a:ext uri="{FF2B5EF4-FFF2-40B4-BE49-F238E27FC236}">
                  <a16:creationId xmlns:a16="http://schemas.microsoft.com/office/drawing/2014/main" id="{EE3886C4-8359-49AD-A164-810DDD1C2C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3" y="3202"/>
              <a:ext cx="13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t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399" name="Rectangle 39">
              <a:extLst>
                <a:ext uri="{FF2B5EF4-FFF2-40B4-BE49-F238E27FC236}">
                  <a16:creationId xmlns:a16="http://schemas.microsoft.com/office/drawing/2014/main" id="{C08AEF28-9802-407B-8050-05AB59F6F2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2" y="3202"/>
              <a:ext cx="10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i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00" name="Rectangle 40">
              <a:extLst>
                <a:ext uri="{FF2B5EF4-FFF2-40B4-BE49-F238E27FC236}">
                  <a16:creationId xmlns:a16="http://schemas.microsoft.com/office/drawing/2014/main" id="{EE784413-51FC-4DB2-A133-065213E9EB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2" y="3202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o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01" name="Rectangle 41">
              <a:extLst>
                <a:ext uri="{FF2B5EF4-FFF2-40B4-BE49-F238E27FC236}">
                  <a16:creationId xmlns:a16="http://schemas.microsoft.com/office/drawing/2014/main" id="{AB770477-E605-447A-B76D-35997BF36F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1" y="3202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n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02" name="Rectangle 42">
              <a:extLst>
                <a:ext uri="{FF2B5EF4-FFF2-40B4-BE49-F238E27FC236}">
                  <a16:creationId xmlns:a16="http://schemas.microsoft.com/office/drawing/2014/main" id="{26D91293-7F75-4C96-B046-036D6590B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8" y="3246"/>
              <a:ext cx="38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m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03" name="Rectangle 43">
              <a:extLst>
                <a:ext uri="{FF2B5EF4-FFF2-40B4-BE49-F238E27FC236}">
                  <a16:creationId xmlns:a16="http://schemas.microsoft.com/office/drawing/2014/main" id="{C198704F-B002-4437-B11A-B4D2C00826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9" y="3246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e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04" name="Rectangle 44">
              <a:extLst>
                <a:ext uri="{FF2B5EF4-FFF2-40B4-BE49-F238E27FC236}">
                  <a16:creationId xmlns:a16="http://schemas.microsoft.com/office/drawing/2014/main" id="{D1D1F7E8-AE44-42B9-9272-28EF51F9D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8" y="3246"/>
              <a:ext cx="38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m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05" name="Rectangle 45">
              <a:extLst>
                <a:ext uri="{FF2B5EF4-FFF2-40B4-BE49-F238E27FC236}">
                  <a16:creationId xmlns:a16="http://schemas.microsoft.com/office/drawing/2014/main" id="{4EFC4E75-5055-4850-821E-35E7F02F4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9" y="3246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o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06" name="Rectangle 46">
              <a:extLst>
                <a:ext uri="{FF2B5EF4-FFF2-40B4-BE49-F238E27FC236}">
                  <a16:creationId xmlns:a16="http://schemas.microsoft.com/office/drawing/2014/main" id="{B565635E-814D-4D36-AF41-69205D62A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8" y="3246"/>
              <a:ext cx="15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r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07" name="Rectangle 47">
              <a:extLst>
                <a:ext uri="{FF2B5EF4-FFF2-40B4-BE49-F238E27FC236}">
                  <a16:creationId xmlns:a16="http://schemas.microsoft.com/office/drawing/2014/main" id="{BBFA4236-D36C-4B44-97A6-C4A067A65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1" y="3246"/>
              <a:ext cx="23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y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08" name="Rectangle 48">
              <a:extLst>
                <a:ext uri="{FF2B5EF4-FFF2-40B4-BE49-F238E27FC236}">
                  <a16:creationId xmlns:a16="http://schemas.microsoft.com/office/drawing/2014/main" id="{7196816B-0F84-4488-A007-59B495A4D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5" y="3087"/>
              <a:ext cx="3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A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09" name="Rectangle 49">
              <a:extLst>
                <a:ext uri="{FF2B5EF4-FFF2-40B4-BE49-F238E27FC236}">
                  <a16:creationId xmlns:a16="http://schemas.microsoft.com/office/drawing/2014/main" id="{36BFA535-7143-4F21-A335-8FBB9351F2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0" y="3087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d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10" name="Rectangle 50">
              <a:extLst>
                <a:ext uri="{FF2B5EF4-FFF2-40B4-BE49-F238E27FC236}">
                  <a16:creationId xmlns:a16="http://schemas.microsoft.com/office/drawing/2014/main" id="{F5C1F5FF-213A-4044-A5E6-D4796C3689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9" y="3087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d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11" name="Rectangle 51">
              <a:extLst>
                <a:ext uri="{FF2B5EF4-FFF2-40B4-BE49-F238E27FC236}">
                  <a16:creationId xmlns:a16="http://schemas.microsoft.com/office/drawing/2014/main" id="{B0C533A1-2DFE-4C59-9123-672A17A177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0" y="3087"/>
              <a:ext cx="15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r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12" name="Rectangle 52">
              <a:extLst>
                <a:ext uri="{FF2B5EF4-FFF2-40B4-BE49-F238E27FC236}">
                  <a16:creationId xmlns:a16="http://schemas.microsoft.com/office/drawing/2014/main" id="{AACF1AE4-E9A5-4FCD-BD2B-65EB5F998F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2" y="3087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e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13" name="Rectangle 53">
              <a:extLst>
                <a:ext uri="{FF2B5EF4-FFF2-40B4-BE49-F238E27FC236}">
                  <a16:creationId xmlns:a16="http://schemas.microsoft.com/office/drawing/2014/main" id="{7F8DD659-56AF-4693-A698-A7EFA409E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1" y="3087"/>
              <a:ext cx="23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s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14" name="Rectangle 54">
              <a:extLst>
                <a:ext uri="{FF2B5EF4-FFF2-40B4-BE49-F238E27FC236}">
                  <a16:creationId xmlns:a16="http://schemas.microsoft.com/office/drawing/2014/main" id="{A8130642-31C6-4456-B00C-EBB9096E0F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0" y="3087"/>
              <a:ext cx="23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s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15" name="Rectangle 55">
              <a:extLst>
                <a:ext uri="{FF2B5EF4-FFF2-40B4-BE49-F238E27FC236}">
                  <a16:creationId xmlns:a16="http://schemas.microsoft.com/office/drawing/2014/main" id="{ED8C0692-B26A-4F5D-8B89-5B86339CBA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3" y="3149"/>
              <a:ext cx="204" cy="4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16" name="Rectangle 56">
              <a:extLst>
                <a:ext uri="{FF2B5EF4-FFF2-40B4-BE49-F238E27FC236}">
                  <a16:creationId xmlns:a16="http://schemas.microsoft.com/office/drawing/2014/main" id="{0F0B1323-F0B4-4B26-B4D8-FEB7235541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3" y="3149"/>
              <a:ext cx="204" cy="424"/>
            </a:xfrm>
            <a:prstGeom prst="rect">
              <a:avLst/>
            </a:prstGeom>
            <a:noFill/>
            <a:ln w="6350">
              <a:solidFill>
                <a:srgbClr val="6666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17" name="Freeform 57">
              <a:extLst>
                <a:ext uri="{FF2B5EF4-FFF2-40B4-BE49-F238E27FC236}">
                  <a16:creationId xmlns:a16="http://schemas.microsoft.com/office/drawing/2014/main" id="{A2BBC9BA-BE7A-4E28-9A8B-D566242787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7" y="3149"/>
              <a:ext cx="201" cy="424"/>
            </a:xfrm>
            <a:custGeom>
              <a:avLst/>
              <a:gdLst>
                <a:gd name="T0" fmla="*/ 0 w 201"/>
                <a:gd name="T1" fmla="*/ 422 h 424"/>
                <a:gd name="T2" fmla="*/ 201 w 201"/>
                <a:gd name="T3" fmla="*/ 424 h 424"/>
                <a:gd name="T4" fmla="*/ 201 w 201"/>
                <a:gd name="T5" fmla="*/ 0 h 424"/>
                <a:gd name="T6" fmla="*/ 0 w 201"/>
                <a:gd name="T7" fmla="*/ 0 h 424"/>
                <a:gd name="T8" fmla="*/ 0 w 201"/>
                <a:gd name="T9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424">
                  <a:moveTo>
                    <a:pt x="0" y="422"/>
                  </a:moveTo>
                  <a:lnTo>
                    <a:pt x="201" y="424"/>
                  </a:lnTo>
                  <a:lnTo>
                    <a:pt x="201" y="0"/>
                  </a:lnTo>
                  <a:lnTo>
                    <a:pt x="0" y="0"/>
                  </a:lnTo>
                  <a:lnTo>
                    <a:pt x="0" y="4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18" name="Freeform 58">
              <a:extLst>
                <a:ext uri="{FF2B5EF4-FFF2-40B4-BE49-F238E27FC236}">
                  <a16:creationId xmlns:a16="http://schemas.microsoft.com/office/drawing/2014/main" id="{C678E1CC-C8BB-49C2-8A78-4E4A2885C5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7" y="3149"/>
              <a:ext cx="201" cy="424"/>
            </a:xfrm>
            <a:custGeom>
              <a:avLst/>
              <a:gdLst>
                <a:gd name="T0" fmla="*/ 0 w 201"/>
                <a:gd name="T1" fmla="*/ 422 h 424"/>
                <a:gd name="T2" fmla="*/ 201 w 201"/>
                <a:gd name="T3" fmla="*/ 424 h 424"/>
                <a:gd name="T4" fmla="*/ 201 w 201"/>
                <a:gd name="T5" fmla="*/ 0 h 424"/>
                <a:gd name="T6" fmla="*/ 0 w 201"/>
                <a:gd name="T7" fmla="*/ 0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1" h="424">
                  <a:moveTo>
                    <a:pt x="0" y="422"/>
                  </a:moveTo>
                  <a:lnTo>
                    <a:pt x="201" y="424"/>
                  </a:lnTo>
                  <a:lnTo>
                    <a:pt x="201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19" name="Freeform 59">
              <a:extLst>
                <a:ext uri="{FF2B5EF4-FFF2-40B4-BE49-F238E27FC236}">
                  <a16:creationId xmlns:a16="http://schemas.microsoft.com/office/drawing/2014/main" id="{F7D70D2A-D0B0-42A1-ADCC-60AE9B7B7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7" y="3076"/>
              <a:ext cx="19" cy="17"/>
            </a:xfrm>
            <a:custGeom>
              <a:avLst/>
              <a:gdLst>
                <a:gd name="T0" fmla="*/ 0 w 19"/>
                <a:gd name="T1" fmla="*/ 0 h 17"/>
                <a:gd name="T2" fmla="*/ 0 w 19"/>
                <a:gd name="T3" fmla="*/ 17 h 17"/>
                <a:gd name="T4" fmla="*/ 19 w 19"/>
                <a:gd name="T5" fmla="*/ 9 h 17"/>
                <a:gd name="T6" fmla="*/ 0 w 19"/>
                <a:gd name="T7" fmla="*/ 0 h 17"/>
                <a:gd name="T8" fmla="*/ 0 w 19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7">
                  <a:moveTo>
                    <a:pt x="0" y="0"/>
                  </a:moveTo>
                  <a:lnTo>
                    <a:pt x="0" y="17"/>
                  </a:lnTo>
                  <a:lnTo>
                    <a:pt x="19" y="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20" name="Freeform 60">
              <a:extLst>
                <a:ext uri="{FF2B5EF4-FFF2-40B4-BE49-F238E27FC236}">
                  <a16:creationId xmlns:a16="http://schemas.microsoft.com/office/drawing/2014/main" id="{2D0D5986-C02A-436E-A78A-157FA7F9DF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7" y="3398"/>
              <a:ext cx="19" cy="19"/>
            </a:xfrm>
            <a:custGeom>
              <a:avLst/>
              <a:gdLst>
                <a:gd name="T0" fmla="*/ 0 w 19"/>
                <a:gd name="T1" fmla="*/ 0 h 19"/>
                <a:gd name="T2" fmla="*/ 0 w 19"/>
                <a:gd name="T3" fmla="*/ 19 h 19"/>
                <a:gd name="T4" fmla="*/ 19 w 19"/>
                <a:gd name="T5" fmla="*/ 10 h 19"/>
                <a:gd name="T6" fmla="*/ 0 w 19"/>
                <a:gd name="T7" fmla="*/ 2 h 19"/>
                <a:gd name="T8" fmla="*/ 0 w 19"/>
                <a:gd name="T9" fmla="*/ 2 h 19"/>
                <a:gd name="T10" fmla="*/ 0 w 19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19">
                  <a:moveTo>
                    <a:pt x="0" y="0"/>
                  </a:moveTo>
                  <a:lnTo>
                    <a:pt x="0" y="19"/>
                  </a:lnTo>
                  <a:lnTo>
                    <a:pt x="19" y="1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21" name="Freeform 61">
              <a:extLst>
                <a:ext uri="{FF2B5EF4-FFF2-40B4-BE49-F238E27FC236}">
                  <a16:creationId xmlns:a16="http://schemas.microsoft.com/office/drawing/2014/main" id="{C3E07114-8BE1-4752-A101-EDC1C5F9C2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6" y="2618"/>
              <a:ext cx="182" cy="494"/>
            </a:xfrm>
            <a:custGeom>
              <a:avLst/>
              <a:gdLst>
                <a:gd name="T0" fmla="*/ 182 w 182"/>
                <a:gd name="T1" fmla="*/ 0 h 494"/>
                <a:gd name="T2" fmla="*/ 0 w 182"/>
                <a:gd name="T3" fmla="*/ 2 h 494"/>
                <a:gd name="T4" fmla="*/ 0 w 182"/>
                <a:gd name="T5" fmla="*/ 494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2" h="494">
                  <a:moveTo>
                    <a:pt x="182" y="0"/>
                  </a:moveTo>
                  <a:lnTo>
                    <a:pt x="0" y="2"/>
                  </a:lnTo>
                  <a:lnTo>
                    <a:pt x="0" y="494"/>
                  </a:lnTo>
                </a:path>
              </a:pathLst>
            </a:custGeom>
            <a:noFill/>
            <a:ln w="1270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22" name="Line 62">
              <a:extLst>
                <a:ext uri="{FF2B5EF4-FFF2-40B4-BE49-F238E27FC236}">
                  <a16:creationId xmlns:a16="http://schemas.microsoft.com/office/drawing/2014/main" id="{5D414838-4902-472F-99E1-16DB9A69D2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03" y="2835"/>
              <a:ext cx="65" cy="1"/>
            </a:xfrm>
            <a:prstGeom prst="line">
              <a:avLst/>
            </a:prstGeom>
            <a:noFill/>
            <a:ln w="12700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23" name="Freeform 63">
              <a:extLst>
                <a:ext uri="{FF2B5EF4-FFF2-40B4-BE49-F238E27FC236}">
                  <a16:creationId xmlns:a16="http://schemas.microsoft.com/office/drawing/2014/main" id="{33232390-25F0-4E63-A56F-B6CEEA3C3A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4" y="2545"/>
              <a:ext cx="117" cy="363"/>
            </a:xfrm>
            <a:custGeom>
              <a:avLst/>
              <a:gdLst>
                <a:gd name="T0" fmla="*/ 0 w 117"/>
                <a:gd name="T1" fmla="*/ 0 h 363"/>
                <a:gd name="T2" fmla="*/ 0 w 117"/>
                <a:gd name="T3" fmla="*/ 148 h 363"/>
                <a:gd name="T4" fmla="*/ 38 w 117"/>
                <a:gd name="T5" fmla="*/ 183 h 363"/>
                <a:gd name="T6" fmla="*/ 0 w 117"/>
                <a:gd name="T7" fmla="*/ 217 h 363"/>
                <a:gd name="T8" fmla="*/ 0 w 117"/>
                <a:gd name="T9" fmla="*/ 363 h 363"/>
                <a:gd name="T10" fmla="*/ 117 w 117"/>
                <a:gd name="T11" fmla="*/ 254 h 363"/>
                <a:gd name="T12" fmla="*/ 117 w 117"/>
                <a:gd name="T13" fmla="*/ 112 h 363"/>
                <a:gd name="T14" fmla="*/ 0 w 117"/>
                <a:gd name="T15" fmla="*/ 2 h 363"/>
                <a:gd name="T16" fmla="*/ 0 w 117"/>
                <a:gd name="T17" fmla="*/ 2 h 363"/>
                <a:gd name="T18" fmla="*/ 0 w 117"/>
                <a:gd name="T19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7" h="363">
                  <a:moveTo>
                    <a:pt x="0" y="0"/>
                  </a:moveTo>
                  <a:lnTo>
                    <a:pt x="0" y="148"/>
                  </a:lnTo>
                  <a:lnTo>
                    <a:pt x="38" y="183"/>
                  </a:lnTo>
                  <a:lnTo>
                    <a:pt x="0" y="217"/>
                  </a:lnTo>
                  <a:lnTo>
                    <a:pt x="0" y="363"/>
                  </a:lnTo>
                  <a:lnTo>
                    <a:pt x="117" y="254"/>
                  </a:lnTo>
                  <a:lnTo>
                    <a:pt x="117" y="11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24" name="Freeform 64">
              <a:extLst>
                <a:ext uri="{FF2B5EF4-FFF2-40B4-BE49-F238E27FC236}">
                  <a16:creationId xmlns:a16="http://schemas.microsoft.com/office/drawing/2014/main" id="{7A18EF8E-2472-4F41-9950-EF782C76DB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4" y="2545"/>
              <a:ext cx="117" cy="363"/>
            </a:xfrm>
            <a:custGeom>
              <a:avLst/>
              <a:gdLst>
                <a:gd name="T0" fmla="*/ 0 w 117"/>
                <a:gd name="T1" fmla="*/ 0 h 363"/>
                <a:gd name="T2" fmla="*/ 0 w 117"/>
                <a:gd name="T3" fmla="*/ 148 h 363"/>
                <a:gd name="T4" fmla="*/ 38 w 117"/>
                <a:gd name="T5" fmla="*/ 183 h 363"/>
                <a:gd name="T6" fmla="*/ 0 w 117"/>
                <a:gd name="T7" fmla="*/ 217 h 363"/>
                <a:gd name="T8" fmla="*/ 0 w 117"/>
                <a:gd name="T9" fmla="*/ 363 h 363"/>
                <a:gd name="T10" fmla="*/ 117 w 117"/>
                <a:gd name="T11" fmla="*/ 254 h 363"/>
                <a:gd name="T12" fmla="*/ 117 w 117"/>
                <a:gd name="T13" fmla="*/ 112 h 363"/>
                <a:gd name="T14" fmla="*/ 0 w 117"/>
                <a:gd name="T15" fmla="*/ 2 h 363"/>
                <a:gd name="T16" fmla="*/ 0 w 117"/>
                <a:gd name="T17" fmla="*/ 2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363">
                  <a:moveTo>
                    <a:pt x="0" y="0"/>
                  </a:moveTo>
                  <a:lnTo>
                    <a:pt x="0" y="148"/>
                  </a:lnTo>
                  <a:lnTo>
                    <a:pt x="38" y="183"/>
                  </a:lnTo>
                  <a:lnTo>
                    <a:pt x="0" y="217"/>
                  </a:lnTo>
                  <a:lnTo>
                    <a:pt x="0" y="363"/>
                  </a:lnTo>
                  <a:lnTo>
                    <a:pt x="117" y="254"/>
                  </a:lnTo>
                  <a:lnTo>
                    <a:pt x="117" y="112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25" name="Freeform 65">
              <a:extLst>
                <a:ext uri="{FF2B5EF4-FFF2-40B4-BE49-F238E27FC236}">
                  <a16:creationId xmlns:a16="http://schemas.microsoft.com/office/drawing/2014/main" id="{1BF7816B-B757-4A88-BF0B-89510E06C0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" y="3264"/>
              <a:ext cx="20" cy="19"/>
            </a:xfrm>
            <a:custGeom>
              <a:avLst/>
              <a:gdLst>
                <a:gd name="T0" fmla="*/ 0 w 20"/>
                <a:gd name="T1" fmla="*/ 0 h 19"/>
                <a:gd name="T2" fmla="*/ 0 w 20"/>
                <a:gd name="T3" fmla="*/ 19 h 19"/>
                <a:gd name="T4" fmla="*/ 20 w 20"/>
                <a:gd name="T5" fmla="*/ 9 h 19"/>
                <a:gd name="T6" fmla="*/ 0 w 20"/>
                <a:gd name="T7" fmla="*/ 2 h 19"/>
                <a:gd name="T8" fmla="*/ 0 w 20"/>
                <a:gd name="T9" fmla="*/ 2 h 19"/>
                <a:gd name="T10" fmla="*/ 0 w 20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9">
                  <a:moveTo>
                    <a:pt x="0" y="0"/>
                  </a:moveTo>
                  <a:lnTo>
                    <a:pt x="0" y="19"/>
                  </a:lnTo>
                  <a:lnTo>
                    <a:pt x="20" y="9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26" name="Freeform 66">
              <a:extLst>
                <a:ext uri="{FF2B5EF4-FFF2-40B4-BE49-F238E27FC236}">
                  <a16:creationId xmlns:a16="http://schemas.microsoft.com/office/drawing/2014/main" id="{AE41C45A-BDC3-481D-95B0-E226F268C0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" y="3425"/>
              <a:ext cx="20" cy="19"/>
            </a:xfrm>
            <a:custGeom>
              <a:avLst/>
              <a:gdLst>
                <a:gd name="T0" fmla="*/ 0 w 20"/>
                <a:gd name="T1" fmla="*/ 0 h 19"/>
                <a:gd name="T2" fmla="*/ 0 w 20"/>
                <a:gd name="T3" fmla="*/ 19 h 19"/>
                <a:gd name="T4" fmla="*/ 20 w 20"/>
                <a:gd name="T5" fmla="*/ 10 h 19"/>
                <a:gd name="T6" fmla="*/ 0 w 20"/>
                <a:gd name="T7" fmla="*/ 2 h 19"/>
                <a:gd name="T8" fmla="*/ 0 w 20"/>
                <a:gd name="T9" fmla="*/ 2 h 19"/>
                <a:gd name="T10" fmla="*/ 0 w 20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9">
                  <a:moveTo>
                    <a:pt x="0" y="0"/>
                  </a:moveTo>
                  <a:lnTo>
                    <a:pt x="0" y="19"/>
                  </a:lnTo>
                  <a:lnTo>
                    <a:pt x="20" y="1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27" name="Freeform 67">
              <a:extLst>
                <a:ext uri="{FF2B5EF4-FFF2-40B4-BE49-F238E27FC236}">
                  <a16:creationId xmlns:a16="http://schemas.microsoft.com/office/drawing/2014/main" id="{E6A56423-417B-480C-9117-765B9C96F3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8" y="3344"/>
              <a:ext cx="20" cy="20"/>
            </a:xfrm>
            <a:custGeom>
              <a:avLst/>
              <a:gdLst>
                <a:gd name="T0" fmla="*/ 0 w 20"/>
                <a:gd name="T1" fmla="*/ 0 h 20"/>
                <a:gd name="T2" fmla="*/ 2 w 20"/>
                <a:gd name="T3" fmla="*/ 20 h 20"/>
                <a:gd name="T4" fmla="*/ 20 w 20"/>
                <a:gd name="T5" fmla="*/ 10 h 20"/>
                <a:gd name="T6" fmla="*/ 2 w 20"/>
                <a:gd name="T7" fmla="*/ 2 h 20"/>
                <a:gd name="T8" fmla="*/ 2 w 20"/>
                <a:gd name="T9" fmla="*/ 2 h 20"/>
                <a:gd name="T10" fmla="*/ 0 w 20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0">
                  <a:moveTo>
                    <a:pt x="0" y="0"/>
                  </a:moveTo>
                  <a:lnTo>
                    <a:pt x="2" y="20"/>
                  </a:lnTo>
                  <a:lnTo>
                    <a:pt x="20" y="1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28" name="Freeform 68">
              <a:extLst>
                <a:ext uri="{FF2B5EF4-FFF2-40B4-BE49-F238E27FC236}">
                  <a16:creationId xmlns:a16="http://schemas.microsoft.com/office/drawing/2014/main" id="{94883DBB-4704-4B76-8335-4CAA2A8E09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8" y="3129"/>
              <a:ext cx="20" cy="20"/>
            </a:xfrm>
            <a:custGeom>
              <a:avLst/>
              <a:gdLst>
                <a:gd name="T0" fmla="*/ 0 w 20"/>
                <a:gd name="T1" fmla="*/ 0 h 20"/>
                <a:gd name="T2" fmla="*/ 2 w 20"/>
                <a:gd name="T3" fmla="*/ 20 h 20"/>
                <a:gd name="T4" fmla="*/ 20 w 20"/>
                <a:gd name="T5" fmla="*/ 10 h 20"/>
                <a:gd name="T6" fmla="*/ 2 w 20"/>
                <a:gd name="T7" fmla="*/ 0 h 20"/>
                <a:gd name="T8" fmla="*/ 2 w 20"/>
                <a:gd name="T9" fmla="*/ 0 h 20"/>
                <a:gd name="T10" fmla="*/ 0 w 20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0">
                  <a:moveTo>
                    <a:pt x="0" y="0"/>
                  </a:moveTo>
                  <a:lnTo>
                    <a:pt x="2" y="20"/>
                  </a:lnTo>
                  <a:lnTo>
                    <a:pt x="20" y="1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29" name="Freeform 69">
              <a:extLst>
                <a:ext uri="{FF2B5EF4-FFF2-40B4-BE49-F238E27FC236}">
                  <a16:creationId xmlns:a16="http://schemas.microsoft.com/office/drawing/2014/main" id="{52BB7322-1CAF-45C3-A43C-6F8B4757F8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5" y="3283"/>
              <a:ext cx="17" cy="19"/>
            </a:xfrm>
            <a:custGeom>
              <a:avLst/>
              <a:gdLst>
                <a:gd name="T0" fmla="*/ 0 w 17"/>
                <a:gd name="T1" fmla="*/ 0 h 19"/>
                <a:gd name="T2" fmla="*/ 0 w 17"/>
                <a:gd name="T3" fmla="*/ 19 h 19"/>
                <a:gd name="T4" fmla="*/ 17 w 17"/>
                <a:gd name="T5" fmla="*/ 10 h 19"/>
                <a:gd name="T6" fmla="*/ 0 w 17"/>
                <a:gd name="T7" fmla="*/ 2 h 19"/>
                <a:gd name="T8" fmla="*/ 0 w 17"/>
                <a:gd name="T9" fmla="*/ 2 h 19"/>
                <a:gd name="T10" fmla="*/ 0 w 17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9">
                  <a:moveTo>
                    <a:pt x="0" y="0"/>
                  </a:moveTo>
                  <a:lnTo>
                    <a:pt x="0" y="19"/>
                  </a:lnTo>
                  <a:lnTo>
                    <a:pt x="17" y="1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30" name="Freeform 70">
              <a:extLst>
                <a:ext uri="{FF2B5EF4-FFF2-40B4-BE49-F238E27FC236}">
                  <a16:creationId xmlns:a16="http://schemas.microsoft.com/office/drawing/2014/main" id="{368D182F-0C4E-4FB7-A6E1-DB691DF5BF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5" y="3444"/>
              <a:ext cx="17" cy="19"/>
            </a:xfrm>
            <a:custGeom>
              <a:avLst/>
              <a:gdLst>
                <a:gd name="T0" fmla="*/ 0 w 17"/>
                <a:gd name="T1" fmla="*/ 0 h 19"/>
                <a:gd name="T2" fmla="*/ 0 w 17"/>
                <a:gd name="T3" fmla="*/ 19 h 19"/>
                <a:gd name="T4" fmla="*/ 17 w 17"/>
                <a:gd name="T5" fmla="*/ 10 h 19"/>
                <a:gd name="T6" fmla="*/ 0 w 17"/>
                <a:gd name="T7" fmla="*/ 2 h 19"/>
                <a:gd name="T8" fmla="*/ 0 w 17"/>
                <a:gd name="T9" fmla="*/ 2 h 19"/>
                <a:gd name="T10" fmla="*/ 0 w 17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9">
                  <a:moveTo>
                    <a:pt x="0" y="0"/>
                  </a:moveTo>
                  <a:lnTo>
                    <a:pt x="0" y="19"/>
                  </a:lnTo>
                  <a:lnTo>
                    <a:pt x="17" y="1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31" name="Freeform 71">
              <a:extLst>
                <a:ext uri="{FF2B5EF4-FFF2-40B4-BE49-F238E27FC236}">
                  <a16:creationId xmlns:a16="http://schemas.microsoft.com/office/drawing/2014/main" id="{085C79B3-0CD1-4E54-9D0A-11C4134882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2" y="3487"/>
              <a:ext cx="19" cy="17"/>
            </a:xfrm>
            <a:custGeom>
              <a:avLst/>
              <a:gdLst>
                <a:gd name="T0" fmla="*/ 0 w 19"/>
                <a:gd name="T1" fmla="*/ 0 h 17"/>
                <a:gd name="T2" fmla="*/ 2 w 19"/>
                <a:gd name="T3" fmla="*/ 17 h 17"/>
                <a:gd name="T4" fmla="*/ 19 w 19"/>
                <a:gd name="T5" fmla="*/ 9 h 17"/>
                <a:gd name="T6" fmla="*/ 2 w 19"/>
                <a:gd name="T7" fmla="*/ 0 h 17"/>
                <a:gd name="T8" fmla="*/ 2 w 19"/>
                <a:gd name="T9" fmla="*/ 0 h 17"/>
                <a:gd name="T10" fmla="*/ 0 w 19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17">
                  <a:moveTo>
                    <a:pt x="0" y="0"/>
                  </a:moveTo>
                  <a:lnTo>
                    <a:pt x="2" y="17"/>
                  </a:lnTo>
                  <a:lnTo>
                    <a:pt x="19" y="9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32" name="Freeform 72">
              <a:extLst>
                <a:ext uri="{FF2B5EF4-FFF2-40B4-BE49-F238E27FC236}">
                  <a16:creationId xmlns:a16="http://schemas.microsoft.com/office/drawing/2014/main" id="{A7E6DF29-C921-4607-BA2D-30731A28F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3" y="2611"/>
              <a:ext cx="19" cy="19"/>
            </a:xfrm>
            <a:custGeom>
              <a:avLst/>
              <a:gdLst>
                <a:gd name="T0" fmla="*/ 0 w 19"/>
                <a:gd name="T1" fmla="*/ 0 h 19"/>
                <a:gd name="T2" fmla="*/ 2 w 19"/>
                <a:gd name="T3" fmla="*/ 19 h 19"/>
                <a:gd name="T4" fmla="*/ 19 w 19"/>
                <a:gd name="T5" fmla="*/ 9 h 19"/>
                <a:gd name="T6" fmla="*/ 2 w 19"/>
                <a:gd name="T7" fmla="*/ 0 h 19"/>
                <a:gd name="T8" fmla="*/ 2 w 19"/>
                <a:gd name="T9" fmla="*/ 0 h 19"/>
                <a:gd name="T10" fmla="*/ 0 w 19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19">
                  <a:moveTo>
                    <a:pt x="0" y="0"/>
                  </a:moveTo>
                  <a:lnTo>
                    <a:pt x="2" y="19"/>
                  </a:lnTo>
                  <a:lnTo>
                    <a:pt x="19" y="9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33" name="Freeform 73">
              <a:extLst>
                <a:ext uri="{FF2B5EF4-FFF2-40B4-BE49-F238E27FC236}">
                  <a16:creationId xmlns:a16="http://schemas.microsoft.com/office/drawing/2014/main" id="{2EACA510-126F-43C2-852C-E04057A8B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3" y="2826"/>
              <a:ext cx="19" cy="19"/>
            </a:xfrm>
            <a:custGeom>
              <a:avLst/>
              <a:gdLst>
                <a:gd name="T0" fmla="*/ 0 w 19"/>
                <a:gd name="T1" fmla="*/ 0 h 19"/>
                <a:gd name="T2" fmla="*/ 2 w 19"/>
                <a:gd name="T3" fmla="*/ 19 h 19"/>
                <a:gd name="T4" fmla="*/ 19 w 19"/>
                <a:gd name="T5" fmla="*/ 9 h 19"/>
                <a:gd name="T6" fmla="*/ 2 w 19"/>
                <a:gd name="T7" fmla="*/ 2 h 19"/>
                <a:gd name="T8" fmla="*/ 2 w 19"/>
                <a:gd name="T9" fmla="*/ 2 h 19"/>
                <a:gd name="T10" fmla="*/ 0 w 19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19">
                  <a:moveTo>
                    <a:pt x="0" y="0"/>
                  </a:moveTo>
                  <a:lnTo>
                    <a:pt x="2" y="19"/>
                  </a:lnTo>
                  <a:lnTo>
                    <a:pt x="19" y="9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34" name="Rectangle 74">
              <a:extLst>
                <a:ext uri="{FF2B5EF4-FFF2-40B4-BE49-F238E27FC236}">
                  <a16:creationId xmlns:a16="http://schemas.microsoft.com/office/drawing/2014/main" id="{D48EAF48-B265-4013-9B68-2A327569E2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7" y="2812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4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35" name="Line 75">
              <a:extLst>
                <a:ext uri="{FF2B5EF4-FFF2-40B4-BE49-F238E27FC236}">
                  <a16:creationId xmlns:a16="http://schemas.microsoft.com/office/drawing/2014/main" id="{430BF846-87A7-4C26-A348-2EE30B3EFB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84" y="2728"/>
              <a:ext cx="173" cy="1"/>
            </a:xfrm>
            <a:prstGeom prst="line">
              <a:avLst/>
            </a:prstGeom>
            <a:noFill/>
            <a:ln w="12700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36" name="Freeform 76">
              <a:extLst>
                <a:ext uri="{FF2B5EF4-FFF2-40B4-BE49-F238E27FC236}">
                  <a16:creationId xmlns:a16="http://schemas.microsoft.com/office/drawing/2014/main" id="{204FD553-68B1-4D20-8127-9E47FAA273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4" y="2655"/>
              <a:ext cx="225" cy="363"/>
            </a:xfrm>
            <a:custGeom>
              <a:avLst/>
              <a:gdLst>
                <a:gd name="T0" fmla="*/ 0 w 225"/>
                <a:gd name="T1" fmla="*/ 0 h 363"/>
                <a:gd name="T2" fmla="*/ 0 w 225"/>
                <a:gd name="T3" fmla="*/ 146 h 363"/>
                <a:gd name="T4" fmla="*/ 39 w 225"/>
                <a:gd name="T5" fmla="*/ 180 h 363"/>
                <a:gd name="T6" fmla="*/ 0 w 225"/>
                <a:gd name="T7" fmla="*/ 215 h 363"/>
                <a:gd name="T8" fmla="*/ 0 w 225"/>
                <a:gd name="T9" fmla="*/ 363 h 363"/>
                <a:gd name="T10" fmla="*/ 225 w 225"/>
                <a:gd name="T11" fmla="*/ 252 h 363"/>
                <a:gd name="T12" fmla="*/ 225 w 225"/>
                <a:gd name="T13" fmla="*/ 111 h 363"/>
                <a:gd name="T14" fmla="*/ 0 w 225"/>
                <a:gd name="T15" fmla="*/ 0 h 363"/>
                <a:gd name="T16" fmla="*/ 0 w 225"/>
                <a:gd name="T17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5" h="363">
                  <a:moveTo>
                    <a:pt x="0" y="0"/>
                  </a:moveTo>
                  <a:lnTo>
                    <a:pt x="0" y="146"/>
                  </a:lnTo>
                  <a:lnTo>
                    <a:pt x="39" y="180"/>
                  </a:lnTo>
                  <a:lnTo>
                    <a:pt x="0" y="215"/>
                  </a:lnTo>
                  <a:lnTo>
                    <a:pt x="0" y="363"/>
                  </a:lnTo>
                  <a:lnTo>
                    <a:pt x="225" y="252"/>
                  </a:lnTo>
                  <a:lnTo>
                    <a:pt x="225" y="11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37" name="Freeform 77">
              <a:extLst>
                <a:ext uri="{FF2B5EF4-FFF2-40B4-BE49-F238E27FC236}">
                  <a16:creationId xmlns:a16="http://schemas.microsoft.com/office/drawing/2014/main" id="{CCDAF10A-05F9-449A-A13E-CDB7226BD2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4" y="2655"/>
              <a:ext cx="225" cy="363"/>
            </a:xfrm>
            <a:custGeom>
              <a:avLst/>
              <a:gdLst>
                <a:gd name="T0" fmla="*/ 0 w 225"/>
                <a:gd name="T1" fmla="*/ 0 h 363"/>
                <a:gd name="T2" fmla="*/ 0 w 225"/>
                <a:gd name="T3" fmla="*/ 146 h 363"/>
                <a:gd name="T4" fmla="*/ 39 w 225"/>
                <a:gd name="T5" fmla="*/ 180 h 363"/>
                <a:gd name="T6" fmla="*/ 0 w 225"/>
                <a:gd name="T7" fmla="*/ 215 h 363"/>
                <a:gd name="T8" fmla="*/ 0 w 225"/>
                <a:gd name="T9" fmla="*/ 363 h 363"/>
                <a:gd name="T10" fmla="*/ 225 w 225"/>
                <a:gd name="T11" fmla="*/ 252 h 363"/>
                <a:gd name="T12" fmla="*/ 225 w 225"/>
                <a:gd name="T13" fmla="*/ 111 h 363"/>
                <a:gd name="T14" fmla="*/ 0 w 225"/>
                <a:gd name="T15" fmla="*/ 0 h 363"/>
                <a:gd name="T16" fmla="*/ 0 w 225"/>
                <a:gd name="T17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5" h="363">
                  <a:moveTo>
                    <a:pt x="0" y="0"/>
                  </a:moveTo>
                  <a:lnTo>
                    <a:pt x="0" y="146"/>
                  </a:lnTo>
                  <a:lnTo>
                    <a:pt x="39" y="180"/>
                  </a:lnTo>
                  <a:lnTo>
                    <a:pt x="0" y="215"/>
                  </a:lnTo>
                  <a:lnTo>
                    <a:pt x="0" y="363"/>
                  </a:lnTo>
                  <a:lnTo>
                    <a:pt x="225" y="252"/>
                  </a:lnTo>
                  <a:lnTo>
                    <a:pt x="225" y="111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38" name="Line 78">
              <a:extLst>
                <a:ext uri="{FF2B5EF4-FFF2-40B4-BE49-F238E27FC236}">
                  <a16:creationId xmlns:a16="http://schemas.microsoft.com/office/drawing/2014/main" id="{BB0B298B-8CD9-47C3-8512-21E1F508A6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99" y="2835"/>
              <a:ext cx="215" cy="1"/>
            </a:xfrm>
            <a:prstGeom prst="line">
              <a:avLst/>
            </a:prstGeom>
            <a:noFill/>
            <a:ln w="12700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39" name="Freeform 79">
              <a:extLst>
                <a:ext uri="{FF2B5EF4-FFF2-40B4-BE49-F238E27FC236}">
                  <a16:creationId xmlns:a16="http://schemas.microsoft.com/office/drawing/2014/main" id="{8012DCE8-6E3D-4E74-9FF5-C827212684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6" y="2826"/>
              <a:ext cx="18" cy="19"/>
            </a:xfrm>
            <a:custGeom>
              <a:avLst/>
              <a:gdLst>
                <a:gd name="T0" fmla="*/ 0 w 18"/>
                <a:gd name="T1" fmla="*/ 0 h 19"/>
                <a:gd name="T2" fmla="*/ 0 w 18"/>
                <a:gd name="T3" fmla="*/ 19 h 19"/>
                <a:gd name="T4" fmla="*/ 18 w 18"/>
                <a:gd name="T5" fmla="*/ 9 h 19"/>
                <a:gd name="T6" fmla="*/ 0 w 18"/>
                <a:gd name="T7" fmla="*/ 2 h 19"/>
                <a:gd name="T8" fmla="*/ 0 w 18"/>
                <a:gd name="T9" fmla="*/ 2 h 19"/>
                <a:gd name="T10" fmla="*/ 0 w 18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19">
                  <a:moveTo>
                    <a:pt x="0" y="0"/>
                  </a:moveTo>
                  <a:lnTo>
                    <a:pt x="0" y="19"/>
                  </a:lnTo>
                  <a:lnTo>
                    <a:pt x="18" y="9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40" name="Line 80">
              <a:extLst>
                <a:ext uri="{FF2B5EF4-FFF2-40B4-BE49-F238E27FC236}">
                  <a16:creationId xmlns:a16="http://schemas.microsoft.com/office/drawing/2014/main" id="{FB02D197-C4BF-4982-9A89-63C62922CC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6" y="3110"/>
              <a:ext cx="80" cy="2"/>
            </a:xfrm>
            <a:prstGeom prst="line">
              <a:avLst/>
            </a:prstGeom>
            <a:noFill/>
            <a:ln w="12700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41" name="Freeform 81">
              <a:extLst>
                <a:ext uri="{FF2B5EF4-FFF2-40B4-BE49-F238E27FC236}">
                  <a16:creationId xmlns:a16="http://schemas.microsoft.com/office/drawing/2014/main" id="{A87F8AA1-CFBD-4DBA-9A8F-27BBAEC7FC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1" y="3102"/>
              <a:ext cx="17" cy="18"/>
            </a:xfrm>
            <a:custGeom>
              <a:avLst/>
              <a:gdLst>
                <a:gd name="T0" fmla="*/ 0 w 17"/>
                <a:gd name="T1" fmla="*/ 0 h 18"/>
                <a:gd name="T2" fmla="*/ 0 w 17"/>
                <a:gd name="T3" fmla="*/ 18 h 18"/>
                <a:gd name="T4" fmla="*/ 17 w 17"/>
                <a:gd name="T5" fmla="*/ 10 h 18"/>
                <a:gd name="T6" fmla="*/ 0 w 17"/>
                <a:gd name="T7" fmla="*/ 0 h 18"/>
                <a:gd name="T8" fmla="*/ 0 w 17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8">
                  <a:moveTo>
                    <a:pt x="0" y="0"/>
                  </a:moveTo>
                  <a:lnTo>
                    <a:pt x="0" y="18"/>
                  </a:lnTo>
                  <a:lnTo>
                    <a:pt x="17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42" name="Freeform 82">
              <a:extLst>
                <a:ext uri="{FF2B5EF4-FFF2-40B4-BE49-F238E27FC236}">
                  <a16:creationId xmlns:a16="http://schemas.microsoft.com/office/drawing/2014/main" id="{3DA9F709-49BF-4FAB-924E-847AE3BD9D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7" y="3102"/>
              <a:ext cx="20" cy="18"/>
            </a:xfrm>
            <a:custGeom>
              <a:avLst/>
              <a:gdLst>
                <a:gd name="T0" fmla="*/ 0 w 20"/>
                <a:gd name="T1" fmla="*/ 0 h 18"/>
                <a:gd name="T2" fmla="*/ 2 w 20"/>
                <a:gd name="T3" fmla="*/ 18 h 18"/>
                <a:gd name="T4" fmla="*/ 20 w 20"/>
                <a:gd name="T5" fmla="*/ 10 h 18"/>
                <a:gd name="T6" fmla="*/ 2 w 20"/>
                <a:gd name="T7" fmla="*/ 0 h 18"/>
                <a:gd name="T8" fmla="*/ 2 w 20"/>
                <a:gd name="T9" fmla="*/ 0 h 18"/>
                <a:gd name="T10" fmla="*/ 0 w 20"/>
                <a:gd name="T1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8">
                  <a:moveTo>
                    <a:pt x="0" y="0"/>
                  </a:moveTo>
                  <a:lnTo>
                    <a:pt x="2" y="18"/>
                  </a:lnTo>
                  <a:lnTo>
                    <a:pt x="20" y="1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43" name="Freeform 83">
              <a:extLst>
                <a:ext uri="{FF2B5EF4-FFF2-40B4-BE49-F238E27FC236}">
                  <a16:creationId xmlns:a16="http://schemas.microsoft.com/office/drawing/2014/main" id="{5705D547-38C3-4B30-B2A2-A28629743A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8" y="3617"/>
              <a:ext cx="19" cy="19"/>
            </a:xfrm>
            <a:custGeom>
              <a:avLst/>
              <a:gdLst>
                <a:gd name="T0" fmla="*/ 0 w 19"/>
                <a:gd name="T1" fmla="*/ 0 h 19"/>
                <a:gd name="T2" fmla="*/ 2 w 19"/>
                <a:gd name="T3" fmla="*/ 19 h 19"/>
                <a:gd name="T4" fmla="*/ 19 w 19"/>
                <a:gd name="T5" fmla="*/ 10 h 19"/>
                <a:gd name="T6" fmla="*/ 2 w 19"/>
                <a:gd name="T7" fmla="*/ 2 h 19"/>
                <a:gd name="T8" fmla="*/ 2 w 19"/>
                <a:gd name="T9" fmla="*/ 2 h 19"/>
                <a:gd name="T10" fmla="*/ 0 w 19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19">
                  <a:moveTo>
                    <a:pt x="0" y="0"/>
                  </a:moveTo>
                  <a:lnTo>
                    <a:pt x="2" y="19"/>
                  </a:lnTo>
                  <a:lnTo>
                    <a:pt x="19" y="1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44" name="Freeform 84">
              <a:extLst>
                <a:ext uri="{FF2B5EF4-FFF2-40B4-BE49-F238E27FC236}">
                  <a16:creationId xmlns:a16="http://schemas.microsoft.com/office/drawing/2014/main" id="{F6BB356E-B513-450E-94D8-F9E2B257E9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9" y="3485"/>
              <a:ext cx="136" cy="286"/>
            </a:xfrm>
            <a:custGeom>
              <a:avLst/>
              <a:gdLst>
                <a:gd name="T0" fmla="*/ 67 w 136"/>
                <a:gd name="T1" fmla="*/ 286 h 286"/>
                <a:gd name="T2" fmla="*/ 79 w 136"/>
                <a:gd name="T3" fmla="*/ 284 h 286"/>
                <a:gd name="T4" fmla="*/ 90 w 136"/>
                <a:gd name="T5" fmla="*/ 278 h 286"/>
                <a:gd name="T6" fmla="*/ 100 w 136"/>
                <a:gd name="T7" fmla="*/ 270 h 286"/>
                <a:gd name="T8" fmla="*/ 107 w 136"/>
                <a:gd name="T9" fmla="*/ 259 h 286"/>
                <a:gd name="T10" fmla="*/ 115 w 136"/>
                <a:gd name="T11" fmla="*/ 244 h 286"/>
                <a:gd name="T12" fmla="*/ 123 w 136"/>
                <a:gd name="T13" fmla="*/ 228 h 286"/>
                <a:gd name="T14" fmla="*/ 129 w 136"/>
                <a:gd name="T15" fmla="*/ 209 h 286"/>
                <a:gd name="T16" fmla="*/ 132 w 136"/>
                <a:gd name="T17" fmla="*/ 188 h 286"/>
                <a:gd name="T18" fmla="*/ 134 w 136"/>
                <a:gd name="T19" fmla="*/ 167 h 286"/>
                <a:gd name="T20" fmla="*/ 136 w 136"/>
                <a:gd name="T21" fmla="*/ 142 h 286"/>
                <a:gd name="T22" fmla="*/ 134 w 136"/>
                <a:gd name="T23" fmla="*/ 119 h 286"/>
                <a:gd name="T24" fmla="*/ 132 w 136"/>
                <a:gd name="T25" fmla="*/ 98 h 286"/>
                <a:gd name="T26" fmla="*/ 129 w 136"/>
                <a:gd name="T27" fmla="*/ 76 h 286"/>
                <a:gd name="T28" fmla="*/ 123 w 136"/>
                <a:gd name="T29" fmla="*/ 57 h 286"/>
                <a:gd name="T30" fmla="*/ 115 w 136"/>
                <a:gd name="T31" fmla="*/ 42 h 286"/>
                <a:gd name="T32" fmla="*/ 107 w 136"/>
                <a:gd name="T33" fmla="*/ 26 h 286"/>
                <a:gd name="T34" fmla="*/ 100 w 136"/>
                <a:gd name="T35" fmla="*/ 15 h 286"/>
                <a:gd name="T36" fmla="*/ 90 w 136"/>
                <a:gd name="T37" fmla="*/ 5 h 286"/>
                <a:gd name="T38" fmla="*/ 79 w 136"/>
                <a:gd name="T39" fmla="*/ 2 h 286"/>
                <a:gd name="T40" fmla="*/ 69 w 136"/>
                <a:gd name="T41" fmla="*/ 0 h 286"/>
                <a:gd name="T42" fmla="*/ 57 w 136"/>
                <a:gd name="T43" fmla="*/ 2 h 286"/>
                <a:gd name="T44" fmla="*/ 46 w 136"/>
                <a:gd name="T45" fmla="*/ 5 h 286"/>
                <a:gd name="T46" fmla="*/ 36 w 136"/>
                <a:gd name="T47" fmla="*/ 15 h 286"/>
                <a:gd name="T48" fmla="*/ 29 w 136"/>
                <a:gd name="T49" fmla="*/ 26 h 286"/>
                <a:gd name="T50" fmla="*/ 21 w 136"/>
                <a:gd name="T51" fmla="*/ 42 h 286"/>
                <a:gd name="T52" fmla="*/ 13 w 136"/>
                <a:gd name="T53" fmla="*/ 57 h 286"/>
                <a:gd name="T54" fmla="*/ 8 w 136"/>
                <a:gd name="T55" fmla="*/ 76 h 286"/>
                <a:gd name="T56" fmla="*/ 4 w 136"/>
                <a:gd name="T57" fmla="*/ 98 h 286"/>
                <a:gd name="T58" fmla="*/ 2 w 136"/>
                <a:gd name="T59" fmla="*/ 119 h 286"/>
                <a:gd name="T60" fmla="*/ 0 w 136"/>
                <a:gd name="T61" fmla="*/ 142 h 286"/>
                <a:gd name="T62" fmla="*/ 2 w 136"/>
                <a:gd name="T63" fmla="*/ 167 h 286"/>
                <a:gd name="T64" fmla="*/ 4 w 136"/>
                <a:gd name="T65" fmla="*/ 188 h 286"/>
                <a:gd name="T66" fmla="*/ 8 w 136"/>
                <a:gd name="T67" fmla="*/ 209 h 286"/>
                <a:gd name="T68" fmla="*/ 13 w 136"/>
                <a:gd name="T69" fmla="*/ 228 h 286"/>
                <a:gd name="T70" fmla="*/ 21 w 136"/>
                <a:gd name="T71" fmla="*/ 244 h 286"/>
                <a:gd name="T72" fmla="*/ 29 w 136"/>
                <a:gd name="T73" fmla="*/ 259 h 286"/>
                <a:gd name="T74" fmla="*/ 36 w 136"/>
                <a:gd name="T75" fmla="*/ 270 h 286"/>
                <a:gd name="T76" fmla="*/ 46 w 136"/>
                <a:gd name="T77" fmla="*/ 278 h 286"/>
                <a:gd name="T78" fmla="*/ 57 w 136"/>
                <a:gd name="T79" fmla="*/ 284 h 286"/>
                <a:gd name="T80" fmla="*/ 69 w 136"/>
                <a:gd name="T81" fmla="*/ 286 h 286"/>
                <a:gd name="T82" fmla="*/ 69 w 136"/>
                <a:gd name="T83" fmla="*/ 286 h 286"/>
                <a:gd name="T84" fmla="*/ 67 w 136"/>
                <a:gd name="T85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6" h="286">
                  <a:moveTo>
                    <a:pt x="67" y="286"/>
                  </a:moveTo>
                  <a:lnTo>
                    <a:pt x="79" y="284"/>
                  </a:lnTo>
                  <a:lnTo>
                    <a:pt x="90" y="278"/>
                  </a:lnTo>
                  <a:lnTo>
                    <a:pt x="100" y="270"/>
                  </a:lnTo>
                  <a:lnTo>
                    <a:pt x="107" y="259"/>
                  </a:lnTo>
                  <a:lnTo>
                    <a:pt x="115" y="244"/>
                  </a:lnTo>
                  <a:lnTo>
                    <a:pt x="123" y="228"/>
                  </a:lnTo>
                  <a:lnTo>
                    <a:pt x="129" y="209"/>
                  </a:lnTo>
                  <a:lnTo>
                    <a:pt x="132" y="188"/>
                  </a:lnTo>
                  <a:lnTo>
                    <a:pt x="134" y="167"/>
                  </a:lnTo>
                  <a:lnTo>
                    <a:pt x="136" y="142"/>
                  </a:lnTo>
                  <a:lnTo>
                    <a:pt x="134" y="119"/>
                  </a:lnTo>
                  <a:lnTo>
                    <a:pt x="132" y="98"/>
                  </a:lnTo>
                  <a:lnTo>
                    <a:pt x="129" y="76"/>
                  </a:lnTo>
                  <a:lnTo>
                    <a:pt x="123" y="57"/>
                  </a:lnTo>
                  <a:lnTo>
                    <a:pt x="115" y="42"/>
                  </a:lnTo>
                  <a:lnTo>
                    <a:pt x="107" y="26"/>
                  </a:lnTo>
                  <a:lnTo>
                    <a:pt x="100" y="15"/>
                  </a:lnTo>
                  <a:lnTo>
                    <a:pt x="90" y="5"/>
                  </a:lnTo>
                  <a:lnTo>
                    <a:pt x="79" y="2"/>
                  </a:lnTo>
                  <a:lnTo>
                    <a:pt x="69" y="0"/>
                  </a:lnTo>
                  <a:lnTo>
                    <a:pt x="57" y="2"/>
                  </a:lnTo>
                  <a:lnTo>
                    <a:pt x="46" y="5"/>
                  </a:lnTo>
                  <a:lnTo>
                    <a:pt x="36" y="15"/>
                  </a:lnTo>
                  <a:lnTo>
                    <a:pt x="29" y="26"/>
                  </a:lnTo>
                  <a:lnTo>
                    <a:pt x="21" y="42"/>
                  </a:lnTo>
                  <a:lnTo>
                    <a:pt x="13" y="57"/>
                  </a:lnTo>
                  <a:lnTo>
                    <a:pt x="8" y="76"/>
                  </a:lnTo>
                  <a:lnTo>
                    <a:pt x="4" y="98"/>
                  </a:lnTo>
                  <a:lnTo>
                    <a:pt x="2" y="119"/>
                  </a:lnTo>
                  <a:lnTo>
                    <a:pt x="0" y="142"/>
                  </a:lnTo>
                  <a:lnTo>
                    <a:pt x="2" y="167"/>
                  </a:lnTo>
                  <a:lnTo>
                    <a:pt x="4" y="188"/>
                  </a:lnTo>
                  <a:lnTo>
                    <a:pt x="8" y="209"/>
                  </a:lnTo>
                  <a:lnTo>
                    <a:pt x="13" y="228"/>
                  </a:lnTo>
                  <a:lnTo>
                    <a:pt x="21" y="244"/>
                  </a:lnTo>
                  <a:lnTo>
                    <a:pt x="29" y="259"/>
                  </a:lnTo>
                  <a:lnTo>
                    <a:pt x="36" y="270"/>
                  </a:lnTo>
                  <a:lnTo>
                    <a:pt x="46" y="278"/>
                  </a:lnTo>
                  <a:lnTo>
                    <a:pt x="57" y="284"/>
                  </a:lnTo>
                  <a:lnTo>
                    <a:pt x="69" y="286"/>
                  </a:lnTo>
                  <a:lnTo>
                    <a:pt x="69" y="286"/>
                  </a:lnTo>
                  <a:lnTo>
                    <a:pt x="67" y="2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45" name="Freeform 85">
              <a:extLst>
                <a:ext uri="{FF2B5EF4-FFF2-40B4-BE49-F238E27FC236}">
                  <a16:creationId xmlns:a16="http://schemas.microsoft.com/office/drawing/2014/main" id="{264346E5-18B6-4012-9574-DF29EE6764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9" y="3485"/>
              <a:ext cx="136" cy="286"/>
            </a:xfrm>
            <a:custGeom>
              <a:avLst/>
              <a:gdLst>
                <a:gd name="T0" fmla="*/ 67 w 136"/>
                <a:gd name="T1" fmla="*/ 286 h 286"/>
                <a:gd name="T2" fmla="*/ 79 w 136"/>
                <a:gd name="T3" fmla="*/ 284 h 286"/>
                <a:gd name="T4" fmla="*/ 90 w 136"/>
                <a:gd name="T5" fmla="*/ 278 h 286"/>
                <a:gd name="T6" fmla="*/ 100 w 136"/>
                <a:gd name="T7" fmla="*/ 270 h 286"/>
                <a:gd name="T8" fmla="*/ 107 w 136"/>
                <a:gd name="T9" fmla="*/ 259 h 286"/>
                <a:gd name="T10" fmla="*/ 115 w 136"/>
                <a:gd name="T11" fmla="*/ 244 h 286"/>
                <a:gd name="T12" fmla="*/ 123 w 136"/>
                <a:gd name="T13" fmla="*/ 228 h 286"/>
                <a:gd name="T14" fmla="*/ 129 w 136"/>
                <a:gd name="T15" fmla="*/ 209 h 286"/>
                <a:gd name="T16" fmla="*/ 132 w 136"/>
                <a:gd name="T17" fmla="*/ 188 h 286"/>
                <a:gd name="T18" fmla="*/ 134 w 136"/>
                <a:gd name="T19" fmla="*/ 167 h 286"/>
                <a:gd name="T20" fmla="*/ 136 w 136"/>
                <a:gd name="T21" fmla="*/ 142 h 286"/>
                <a:gd name="T22" fmla="*/ 134 w 136"/>
                <a:gd name="T23" fmla="*/ 119 h 286"/>
                <a:gd name="T24" fmla="*/ 132 w 136"/>
                <a:gd name="T25" fmla="*/ 98 h 286"/>
                <a:gd name="T26" fmla="*/ 129 w 136"/>
                <a:gd name="T27" fmla="*/ 76 h 286"/>
                <a:gd name="T28" fmla="*/ 123 w 136"/>
                <a:gd name="T29" fmla="*/ 57 h 286"/>
                <a:gd name="T30" fmla="*/ 115 w 136"/>
                <a:gd name="T31" fmla="*/ 42 h 286"/>
                <a:gd name="T32" fmla="*/ 107 w 136"/>
                <a:gd name="T33" fmla="*/ 26 h 286"/>
                <a:gd name="T34" fmla="*/ 100 w 136"/>
                <a:gd name="T35" fmla="*/ 15 h 286"/>
                <a:gd name="T36" fmla="*/ 90 w 136"/>
                <a:gd name="T37" fmla="*/ 5 h 286"/>
                <a:gd name="T38" fmla="*/ 79 w 136"/>
                <a:gd name="T39" fmla="*/ 2 h 286"/>
                <a:gd name="T40" fmla="*/ 69 w 136"/>
                <a:gd name="T41" fmla="*/ 0 h 286"/>
                <a:gd name="T42" fmla="*/ 57 w 136"/>
                <a:gd name="T43" fmla="*/ 2 h 286"/>
                <a:gd name="T44" fmla="*/ 46 w 136"/>
                <a:gd name="T45" fmla="*/ 5 h 286"/>
                <a:gd name="T46" fmla="*/ 36 w 136"/>
                <a:gd name="T47" fmla="*/ 15 h 286"/>
                <a:gd name="T48" fmla="*/ 29 w 136"/>
                <a:gd name="T49" fmla="*/ 26 h 286"/>
                <a:gd name="T50" fmla="*/ 21 w 136"/>
                <a:gd name="T51" fmla="*/ 42 h 286"/>
                <a:gd name="T52" fmla="*/ 13 w 136"/>
                <a:gd name="T53" fmla="*/ 57 h 286"/>
                <a:gd name="T54" fmla="*/ 8 w 136"/>
                <a:gd name="T55" fmla="*/ 76 h 286"/>
                <a:gd name="T56" fmla="*/ 4 w 136"/>
                <a:gd name="T57" fmla="*/ 98 h 286"/>
                <a:gd name="T58" fmla="*/ 2 w 136"/>
                <a:gd name="T59" fmla="*/ 119 h 286"/>
                <a:gd name="T60" fmla="*/ 0 w 136"/>
                <a:gd name="T61" fmla="*/ 142 h 286"/>
                <a:gd name="T62" fmla="*/ 2 w 136"/>
                <a:gd name="T63" fmla="*/ 167 h 286"/>
                <a:gd name="T64" fmla="*/ 4 w 136"/>
                <a:gd name="T65" fmla="*/ 188 h 286"/>
                <a:gd name="T66" fmla="*/ 8 w 136"/>
                <a:gd name="T67" fmla="*/ 209 h 286"/>
                <a:gd name="T68" fmla="*/ 13 w 136"/>
                <a:gd name="T69" fmla="*/ 228 h 286"/>
                <a:gd name="T70" fmla="*/ 21 w 136"/>
                <a:gd name="T71" fmla="*/ 244 h 286"/>
                <a:gd name="T72" fmla="*/ 29 w 136"/>
                <a:gd name="T73" fmla="*/ 259 h 286"/>
                <a:gd name="T74" fmla="*/ 36 w 136"/>
                <a:gd name="T75" fmla="*/ 270 h 286"/>
                <a:gd name="T76" fmla="*/ 46 w 136"/>
                <a:gd name="T77" fmla="*/ 278 h 286"/>
                <a:gd name="T78" fmla="*/ 57 w 136"/>
                <a:gd name="T79" fmla="*/ 284 h 286"/>
                <a:gd name="T80" fmla="*/ 69 w 136"/>
                <a:gd name="T81" fmla="*/ 286 h 286"/>
                <a:gd name="T82" fmla="*/ 69 w 136"/>
                <a:gd name="T83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6" h="286">
                  <a:moveTo>
                    <a:pt x="67" y="286"/>
                  </a:moveTo>
                  <a:lnTo>
                    <a:pt x="79" y="284"/>
                  </a:lnTo>
                  <a:lnTo>
                    <a:pt x="90" y="278"/>
                  </a:lnTo>
                  <a:lnTo>
                    <a:pt x="100" y="270"/>
                  </a:lnTo>
                  <a:lnTo>
                    <a:pt x="107" y="259"/>
                  </a:lnTo>
                  <a:lnTo>
                    <a:pt x="115" y="244"/>
                  </a:lnTo>
                  <a:lnTo>
                    <a:pt x="123" y="228"/>
                  </a:lnTo>
                  <a:lnTo>
                    <a:pt x="129" y="209"/>
                  </a:lnTo>
                  <a:lnTo>
                    <a:pt x="132" y="188"/>
                  </a:lnTo>
                  <a:lnTo>
                    <a:pt x="134" y="167"/>
                  </a:lnTo>
                  <a:lnTo>
                    <a:pt x="136" y="142"/>
                  </a:lnTo>
                  <a:lnTo>
                    <a:pt x="134" y="119"/>
                  </a:lnTo>
                  <a:lnTo>
                    <a:pt x="132" y="98"/>
                  </a:lnTo>
                  <a:lnTo>
                    <a:pt x="129" y="76"/>
                  </a:lnTo>
                  <a:lnTo>
                    <a:pt x="123" y="57"/>
                  </a:lnTo>
                  <a:lnTo>
                    <a:pt x="115" y="42"/>
                  </a:lnTo>
                  <a:lnTo>
                    <a:pt x="107" y="26"/>
                  </a:lnTo>
                  <a:lnTo>
                    <a:pt x="100" y="15"/>
                  </a:lnTo>
                  <a:lnTo>
                    <a:pt x="90" y="5"/>
                  </a:lnTo>
                  <a:lnTo>
                    <a:pt x="79" y="2"/>
                  </a:lnTo>
                  <a:lnTo>
                    <a:pt x="69" y="0"/>
                  </a:lnTo>
                  <a:lnTo>
                    <a:pt x="57" y="2"/>
                  </a:lnTo>
                  <a:lnTo>
                    <a:pt x="46" y="5"/>
                  </a:lnTo>
                  <a:lnTo>
                    <a:pt x="36" y="15"/>
                  </a:lnTo>
                  <a:lnTo>
                    <a:pt x="29" y="26"/>
                  </a:lnTo>
                  <a:lnTo>
                    <a:pt x="21" y="42"/>
                  </a:lnTo>
                  <a:lnTo>
                    <a:pt x="13" y="57"/>
                  </a:lnTo>
                  <a:lnTo>
                    <a:pt x="8" y="76"/>
                  </a:lnTo>
                  <a:lnTo>
                    <a:pt x="4" y="98"/>
                  </a:lnTo>
                  <a:lnTo>
                    <a:pt x="2" y="119"/>
                  </a:lnTo>
                  <a:lnTo>
                    <a:pt x="0" y="142"/>
                  </a:lnTo>
                  <a:lnTo>
                    <a:pt x="2" y="167"/>
                  </a:lnTo>
                  <a:lnTo>
                    <a:pt x="4" y="188"/>
                  </a:lnTo>
                  <a:lnTo>
                    <a:pt x="8" y="209"/>
                  </a:lnTo>
                  <a:lnTo>
                    <a:pt x="13" y="228"/>
                  </a:lnTo>
                  <a:lnTo>
                    <a:pt x="21" y="244"/>
                  </a:lnTo>
                  <a:lnTo>
                    <a:pt x="29" y="259"/>
                  </a:lnTo>
                  <a:lnTo>
                    <a:pt x="36" y="270"/>
                  </a:lnTo>
                  <a:lnTo>
                    <a:pt x="46" y="278"/>
                  </a:lnTo>
                  <a:lnTo>
                    <a:pt x="57" y="284"/>
                  </a:lnTo>
                  <a:lnTo>
                    <a:pt x="69" y="286"/>
                  </a:lnTo>
                  <a:lnTo>
                    <a:pt x="69" y="286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46" name="Rectangle 86">
              <a:extLst>
                <a:ext uri="{FF2B5EF4-FFF2-40B4-BE49-F238E27FC236}">
                  <a16:creationId xmlns:a16="http://schemas.microsoft.com/office/drawing/2014/main" id="{94215836-90D3-41D0-86E6-BDAAD4469B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2" y="3555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3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47" name="Rectangle 87">
              <a:extLst>
                <a:ext uri="{FF2B5EF4-FFF2-40B4-BE49-F238E27FC236}">
                  <a16:creationId xmlns:a16="http://schemas.microsoft.com/office/drawing/2014/main" id="{27E27A4C-8676-4596-A7CB-802D3FE54B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2" y="3555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2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48" name="Freeform 88">
              <a:extLst>
                <a:ext uri="{FF2B5EF4-FFF2-40B4-BE49-F238E27FC236}">
                  <a16:creationId xmlns:a16="http://schemas.microsoft.com/office/drawing/2014/main" id="{FBF4ECD8-26E8-4BFE-9F18-4C19E83018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3" y="2718"/>
              <a:ext cx="19" cy="20"/>
            </a:xfrm>
            <a:custGeom>
              <a:avLst/>
              <a:gdLst>
                <a:gd name="T0" fmla="*/ 0 w 19"/>
                <a:gd name="T1" fmla="*/ 0 h 20"/>
                <a:gd name="T2" fmla="*/ 2 w 19"/>
                <a:gd name="T3" fmla="*/ 20 h 20"/>
                <a:gd name="T4" fmla="*/ 19 w 19"/>
                <a:gd name="T5" fmla="*/ 10 h 20"/>
                <a:gd name="T6" fmla="*/ 2 w 19"/>
                <a:gd name="T7" fmla="*/ 0 h 20"/>
                <a:gd name="T8" fmla="*/ 2 w 19"/>
                <a:gd name="T9" fmla="*/ 0 h 20"/>
                <a:gd name="T10" fmla="*/ 0 w 19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0">
                  <a:moveTo>
                    <a:pt x="0" y="0"/>
                  </a:moveTo>
                  <a:lnTo>
                    <a:pt x="2" y="20"/>
                  </a:lnTo>
                  <a:lnTo>
                    <a:pt x="19" y="1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49" name="Freeform 89">
              <a:extLst>
                <a:ext uri="{FF2B5EF4-FFF2-40B4-BE49-F238E27FC236}">
                  <a16:creationId xmlns:a16="http://schemas.microsoft.com/office/drawing/2014/main" id="{53C1D284-33A4-45A9-81BD-32346E1211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3" y="2933"/>
              <a:ext cx="19" cy="20"/>
            </a:xfrm>
            <a:custGeom>
              <a:avLst/>
              <a:gdLst>
                <a:gd name="T0" fmla="*/ 0 w 19"/>
                <a:gd name="T1" fmla="*/ 0 h 20"/>
                <a:gd name="T2" fmla="*/ 2 w 19"/>
                <a:gd name="T3" fmla="*/ 20 h 20"/>
                <a:gd name="T4" fmla="*/ 19 w 19"/>
                <a:gd name="T5" fmla="*/ 12 h 20"/>
                <a:gd name="T6" fmla="*/ 2 w 19"/>
                <a:gd name="T7" fmla="*/ 2 h 20"/>
                <a:gd name="T8" fmla="*/ 2 w 19"/>
                <a:gd name="T9" fmla="*/ 2 h 20"/>
                <a:gd name="T10" fmla="*/ 0 w 19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0">
                  <a:moveTo>
                    <a:pt x="0" y="0"/>
                  </a:moveTo>
                  <a:lnTo>
                    <a:pt x="2" y="20"/>
                  </a:lnTo>
                  <a:lnTo>
                    <a:pt x="19" y="1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50" name="Freeform 90">
              <a:extLst>
                <a:ext uri="{FF2B5EF4-FFF2-40B4-BE49-F238E27FC236}">
                  <a16:creationId xmlns:a16="http://schemas.microsoft.com/office/drawing/2014/main" id="{4B58586C-1923-4FA0-8434-35C1DDB05D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4" y="3260"/>
              <a:ext cx="69" cy="228"/>
            </a:xfrm>
            <a:custGeom>
              <a:avLst/>
              <a:gdLst>
                <a:gd name="T0" fmla="*/ 0 w 69"/>
                <a:gd name="T1" fmla="*/ 33 h 228"/>
                <a:gd name="T2" fmla="*/ 2 w 69"/>
                <a:gd name="T3" fmla="*/ 27 h 228"/>
                <a:gd name="T4" fmla="*/ 4 w 69"/>
                <a:gd name="T5" fmla="*/ 23 h 228"/>
                <a:gd name="T6" fmla="*/ 6 w 69"/>
                <a:gd name="T7" fmla="*/ 17 h 228"/>
                <a:gd name="T8" fmla="*/ 8 w 69"/>
                <a:gd name="T9" fmla="*/ 13 h 228"/>
                <a:gd name="T10" fmla="*/ 12 w 69"/>
                <a:gd name="T11" fmla="*/ 9 h 228"/>
                <a:gd name="T12" fmla="*/ 15 w 69"/>
                <a:gd name="T13" fmla="*/ 6 h 228"/>
                <a:gd name="T14" fmla="*/ 19 w 69"/>
                <a:gd name="T15" fmla="*/ 4 h 228"/>
                <a:gd name="T16" fmla="*/ 25 w 69"/>
                <a:gd name="T17" fmla="*/ 2 h 228"/>
                <a:gd name="T18" fmla="*/ 31 w 69"/>
                <a:gd name="T19" fmla="*/ 0 h 228"/>
                <a:gd name="T20" fmla="*/ 35 w 69"/>
                <a:gd name="T21" fmla="*/ 0 h 228"/>
                <a:gd name="T22" fmla="*/ 40 w 69"/>
                <a:gd name="T23" fmla="*/ 0 h 228"/>
                <a:gd name="T24" fmla="*/ 46 w 69"/>
                <a:gd name="T25" fmla="*/ 2 h 228"/>
                <a:gd name="T26" fmla="*/ 50 w 69"/>
                <a:gd name="T27" fmla="*/ 4 h 228"/>
                <a:gd name="T28" fmla="*/ 56 w 69"/>
                <a:gd name="T29" fmla="*/ 6 h 228"/>
                <a:gd name="T30" fmla="*/ 60 w 69"/>
                <a:gd name="T31" fmla="*/ 9 h 228"/>
                <a:gd name="T32" fmla="*/ 63 w 69"/>
                <a:gd name="T33" fmla="*/ 13 h 228"/>
                <a:gd name="T34" fmla="*/ 65 w 69"/>
                <a:gd name="T35" fmla="*/ 17 h 228"/>
                <a:gd name="T36" fmla="*/ 67 w 69"/>
                <a:gd name="T37" fmla="*/ 23 h 228"/>
                <a:gd name="T38" fmla="*/ 69 w 69"/>
                <a:gd name="T39" fmla="*/ 27 h 228"/>
                <a:gd name="T40" fmla="*/ 69 w 69"/>
                <a:gd name="T41" fmla="*/ 33 h 228"/>
                <a:gd name="T42" fmla="*/ 69 w 69"/>
                <a:gd name="T43" fmla="*/ 194 h 228"/>
                <a:gd name="T44" fmla="*/ 69 w 69"/>
                <a:gd name="T45" fmla="*/ 200 h 228"/>
                <a:gd name="T46" fmla="*/ 67 w 69"/>
                <a:gd name="T47" fmla="*/ 205 h 228"/>
                <a:gd name="T48" fmla="*/ 65 w 69"/>
                <a:gd name="T49" fmla="*/ 209 h 228"/>
                <a:gd name="T50" fmla="*/ 63 w 69"/>
                <a:gd name="T51" fmla="*/ 215 h 228"/>
                <a:gd name="T52" fmla="*/ 60 w 69"/>
                <a:gd name="T53" fmla="*/ 219 h 228"/>
                <a:gd name="T54" fmla="*/ 56 w 69"/>
                <a:gd name="T55" fmla="*/ 223 h 228"/>
                <a:gd name="T56" fmla="*/ 50 w 69"/>
                <a:gd name="T57" fmla="*/ 225 h 228"/>
                <a:gd name="T58" fmla="*/ 46 w 69"/>
                <a:gd name="T59" fmla="*/ 227 h 228"/>
                <a:gd name="T60" fmla="*/ 40 w 69"/>
                <a:gd name="T61" fmla="*/ 228 h 228"/>
                <a:gd name="T62" fmla="*/ 35 w 69"/>
                <a:gd name="T63" fmla="*/ 228 h 228"/>
                <a:gd name="T64" fmla="*/ 31 w 69"/>
                <a:gd name="T65" fmla="*/ 228 h 228"/>
                <a:gd name="T66" fmla="*/ 25 w 69"/>
                <a:gd name="T67" fmla="*/ 227 h 228"/>
                <a:gd name="T68" fmla="*/ 19 w 69"/>
                <a:gd name="T69" fmla="*/ 225 h 228"/>
                <a:gd name="T70" fmla="*/ 15 w 69"/>
                <a:gd name="T71" fmla="*/ 223 h 228"/>
                <a:gd name="T72" fmla="*/ 12 w 69"/>
                <a:gd name="T73" fmla="*/ 219 h 228"/>
                <a:gd name="T74" fmla="*/ 8 w 69"/>
                <a:gd name="T75" fmla="*/ 215 h 228"/>
                <a:gd name="T76" fmla="*/ 6 w 69"/>
                <a:gd name="T77" fmla="*/ 209 h 228"/>
                <a:gd name="T78" fmla="*/ 4 w 69"/>
                <a:gd name="T79" fmla="*/ 205 h 228"/>
                <a:gd name="T80" fmla="*/ 2 w 69"/>
                <a:gd name="T81" fmla="*/ 200 h 228"/>
                <a:gd name="T82" fmla="*/ 2 w 69"/>
                <a:gd name="T83" fmla="*/ 194 h 228"/>
                <a:gd name="T84" fmla="*/ 2 w 69"/>
                <a:gd name="T85" fmla="*/ 33 h 228"/>
                <a:gd name="T86" fmla="*/ 2 w 69"/>
                <a:gd name="T87" fmla="*/ 33 h 228"/>
                <a:gd name="T88" fmla="*/ 0 w 69"/>
                <a:gd name="T89" fmla="*/ 3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9" h="228">
                  <a:moveTo>
                    <a:pt x="0" y="33"/>
                  </a:moveTo>
                  <a:lnTo>
                    <a:pt x="2" y="27"/>
                  </a:lnTo>
                  <a:lnTo>
                    <a:pt x="4" y="23"/>
                  </a:lnTo>
                  <a:lnTo>
                    <a:pt x="6" y="17"/>
                  </a:lnTo>
                  <a:lnTo>
                    <a:pt x="8" y="13"/>
                  </a:lnTo>
                  <a:lnTo>
                    <a:pt x="12" y="9"/>
                  </a:lnTo>
                  <a:lnTo>
                    <a:pt x="15" y="6"/>
                  </a:lnTo>
                  <a:lnTo>
                    <a:pt x="19" y="4"/>
                  </a:lnTo>
                  <a:lnTo>
                    <a:pt x="25" y="2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6" y="2"/>
                  </a:lnTo>
                  <a:lnTo>
                    <a:pt x="50" y="4"/>
                  </a:lnTo>
                  <a:lnTo>
                    <a:pt x="56" y="6"/>
                  </a:lnTo>
                  <a:lnTo>
                    <a:pt x="60" y="9"/>
                  </a:lnTo>
                  <a:lnTo>
                    <a:pt x="63" y="13"/>
                  </a:lnTo>
                  <a:lnTo>
                    <a:pt x="65" y="17"/>
                  </a:lnTo>
                  <a:lnTo>
                    <a:pt x="67" y="23"/>
                  </a:lnTo>
                  <a:lnTo>
                    <a:pt x="69" y="27"/>
                  </a:lnTo>
                  <a:lnTo>
                    <a:pt x="69" y="33"/>
                  </a:lnTo>
                  <a:lnTo>
                    <a:pt x="69" y="194"/>
                  </a:lnTo>
                  <a:lnTo>
                    <a:pt x="69" y="200"/>
                  </a:lnTo>
                  <a:lnTo>
                    <a:pt x="67" y="205"/>
                  </a:lnTo>
                  <a:lnTo>
                    <a:pt x="65" y="209"/>
                  </a:lnTo>
                  <a:lnTo>
                    <a:pt x="63" y="215"/>
                  </a:lnTo>
                  <a:lnTo>
                    <a:pt x="60" y="219"/>
                  </a:lnTo>
                  <a:lnTo>
                    <a:pt x="56" y="223"/>
                  </a:lnTo>
                  <a:lnTo>
                    <a:pt x="50" y="225"/>
                  </a:lnTo>
                  <a:lnTo>
                    <a:pt x="46" y="227"/>
                  </a:lnTo>
                  <a:lnTo>
                    <a:pt x="40" y="228"/>
                  </a:lnTo>
                  <a:lnTo>
                    <a:pt x="35" y="228"/>
                  </a:lnTo>
                  <a:lnTo>
                    <a:pt x="31" y="228"/>
                  </a:lnTo>
                  <a:lnTo>
                    <a:pt x="25" y="227"/>
                  </a:lnTo>
                  <a:lnTo>
                    <a:pt x="19" y="225"/>
                  </a:lnTo>
                  <a:lnTo>
                    <a:pt x="15" y="223"/>
                  </a:lnTo>
                  <a:lnTo>
                    <a:pt x="12" y="219"/>
                  </a:lnTo>
                  <a:lnTo>
                    <a:pt x="8" y="215"/>
                  </a:lnTo>
                  <a:lnTo>
                    <a:pt x="6" y="209"/>
                  </a:lnTo>
                  <a:lnTo>
                    <a:pt x="4" y="205"/>
                  </a:lnTo>
                  <a:lnTo>
                    <a:pt x="2" y="200"/>
                  </a:lnTo>
                  <a:lnTo>
                    <a:pt x="2" y="194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FBE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51" name="Freeform 91">
              <a:extLst>
                <a:ext uri="{FF2B5EF4-FFF2-40B4-BE49-F238E27FC236}">
                  <a16:creationId xmlns:a16="http://schemas.microsoft.com/office/drawing/2014/main" id="{79686980-26CE-43EF-82FE-110591A878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4" y="3260"/>
              <a:ext cx="69" cy="228"/>
            </a:xfrm>
            <a:custGeom>
              <a:avLst/>
              <a:gdLst>
                <a:gd name="T0" fmla="*/ 0 w 69"/>
                <a:gd name="T1" fmla="*/ 33 h 228"/>
                <a:gd name="T2" fmla="*/ 2 w 69"/>
                <a:gd name="T3" fmla="*/ 27 h 228"/>
                <a:gd name="T4" fmla="*/ 4 w 69"/>
                <a:gd name="T5" fmla="*/ 23 h 228"/>
                <a:gd name="T6" fmla="*/ 6 w 69"/>
                <a:gd name="T7" fmla="*/ 17 h 228"/>
                <a:gd name="T8" fmla="*/ 8 w 69"/>
                <a:gd name="T9" fmla="*/ 13 h 228"/>
                <a:gd name="T10" fmla="*/ 12 w 69"/>
                <a:gd name="T11" fmla="*/ 9 h 228"/>
                <a:gd name="T12" fmla="*/ 15 w 69"/>
                <a:gd name="T13" fmla="*/ 6 h 228"/>
                <a:gd name="T14" fmla="*/ 19 w 69"/>
                <a:gd name="T15" fmla="*/ 4 h 228"/>
                <a:gd name="T16" fmla="*/ 25 w 69"/>
                <a:gd name="T17" fmla="*/ 2 h 228"/>
                <a:gd name="T18" fmla="*/ 31 w 69"/>
                <a:gd name="T19" fmla="*/ 0 h 228"/>
                <a:gd name="T20" fmla="*/ 35 w 69"/>
                <a:gd name="T21" fmla="*/ 0 h 228"/>
                <a:gd name="T22" fmla="*/ 40 w 69"/>
                <a:gd name="T23" fmla="*/ 0 h 228"/>
                <a:gd name="T24" fmla="*/ 46 w 69"/>
                <a:gd name="T25" fmla="*/ 2 h 228"/>
                <a:gd name="T26" fmla="*/ 50 w 69"/>
                <a:gd name="T27" fmla="*/ 4 h 228"/>
                <a:gd name="T28" fmla="*/ 56 w 69"/>
                <a:gd name="T29" fmla="*/ 6 h 228"/>
                <a:gd name="T30" fmla="*/ 60 w 69"/>
                <a:gd name="T31" fmla="*/ 9 h 228"/>
                <a:gd name="T32" fmla="*/ 63 w 69"/>
                <a:gd name="T33" fmla="*/ 13 h 228"/>
                <a:gd name="T34" fmla="*/ 65 w 69"/>
                <a:gd name="T35" fmla="*/ 17 h 228"/>
                <a:gd name="T36" fmla="*/ 67 w 69"/>
                <a:gd name="T37" fmla="*/ 23 h 228"/>
                <a:gd name="T38" fmla="*/ 69 w 69"/>
                <a:gd name="T39" fmla="*/ 27 h 228"/>
                <a:gd name="T40" fmla="*/ 69 w 69"/>
                <a:gd name="T41" fmla="*/ 33 h 228"/>
                <a:gd name="T42" fmla="*/ 69 w 69"/>
                <a:gd name="T43" fmla="*/ 194 h 228"/>
                <a:gd name="T44" fmla="*/ 69 w 69"/>
                <a:gd name="T45" fmla="*/ 200 h 228"/>
                <a:gd name="T46" fmla="*/ 67 w 69"/>
                <a:gd name="T47" fmla="*/ 205 h 228"/>
                <a:gd name="T48" fmla="*/ 65 w 69"/>
                <a:gd name="T49" fmla="*/ 209 h 228"/>
                <a:gd name="T50" fmla="*/ 63 w 69"/>
                <a:gd name="T51" fmla="*/ 215 h 228"/>
                <a:gd name="T52" fmla="*/ 60 w 69"/>
                <a:gd name="T53" fmla="*/ 219 h 228"/>
                <a:gd name="T54" fmla="*/ 56 w 69"/>
                <a:gd name="T55" fmla="*/ 223 h 228"/>
                <a:gd name="T56" fmla="*/ 50 w 69"/>
                <a:gd name="T57" fmla="*/ 225 h 228"/>
                <a:gd name="T58" fmla="*/ 46 w 69"/>
                <a:gd name="T59" fmla="*/ 227 h 228"/>
                <a:gd name="T60" fmla="*/ 40 w 69"/>
                <a:gd name="T61" fmla="*/ 228 h 228"/>
                <a:gd name="T62" fmla="*/ 35 w 69"/>
                <a:gd name="T63" fmla="*/ 228 h 228"/>
                <a:gd name="T64" fmla="*/ 31 w 69"/>
                <a:gd name="T65" fmla="*/ 228 h 228"/>
                <a:gd name="T66" fmla="*/ 25 w 69"/>
                <a:gd name="T67" fmla="*/ 227 h 228"/>
                <a:gd name="T68" fmla="*/ 19 w 69"/>
                <a:gd name="T69" fmla="*/ 225 h 228"/>
                <a:gd name="T70" fmla="*/ 15 w 69"/>
                <a:gd name="T71" fmla="*/ 223 h 228"/>
                <a:gd name="T72" fmla="*/ 12 w 69"/>
                <a:gd name="T73" fmla="*/ 219 h 228"/>
                <a:gd name="T74" fmla="*/ 8 w 69"/>
                <a:gd name="T75" fmla="*/ 215 h 228"/>
                <a:gd name="T76" fmla="*/ 6 w 69"/>
                <a:gd name="T77" fmla="*/ 209 h 228"/>
                <a:gd name="T78" fmla="*/ 4 w 69"/>
                <a:gd name="T79" fmla="*/ 205 h 228"/>
                <a:gd name="T80" fmla="*/ 2 w 69"/>
                <a:gd name="T81" fmla="*/ 200 h 228"/>
                <a:gd name="T82" fmla="*/ 2 w 69"/>
                <a:gd name="T83" fmla="*/ 194 h 228"/>
                <a:gd name="T84" fmla="*/ 2 w 69"/>
                <a:gd name="T85" fmla="*/ 33 h 228"/>
                <a:gd name="T86" fmla="*/ 2 w 69"/>
                <a:gd name="T87" fmla="*/ 3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9" h="228">
                  <a:moveTo>
                    <a:pt x="0" y="33"/>
                  </a:moveTo>
                  <a:lnTo>
                    <a:pt x="2" y="27"/>
                  </a:lnTo>
                  <a:lnTo>
                    <a:pt x="4" y="23"/>
                  </a:lnTo>
                  <a:lnTo>
                    <a:pt x="6" y="17"/>
                  </a:lnTo>
                  <a:lnTo>
                    <a:pt x="8" y="13"/>
                  </a:lnTo>
                  <a:lnTo>
                    <a:pt x="12" y="9"/>
                  </a:lnTo>
                  <a:lnTo>
                    <a:pt x="15" y="6"/>
                  </a:lnTo>
                  <a:lnTo>
                    <a:pt x="19" y="4"/>
                  </a:lnTo>
                  <a:lnTo>
                    <a:pt x="25" y="2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6" y="2"/>
                  </a:lnTo>
                  <a:lnTo>
                    <a:pt x="50" y="4"/>
                  </a:lnTo>
                  <a:lnTo>
                    <a:pt x="56" y="6"/>
                  </a:lnTo>
                  <a:lnTo>
                    <a:pt x="60" y="9"/>
                  </a:lnTo>
                  <a:lnTo>
                    <a:pt x="63" y="13"/>
                  </a:lnTo>
                  <a:lnTo>
                    <a:pt x="65" y="17"/>
                  </a:lnTo>
                  <a:lnTo>
                    <a:pt x="67" y="23"/>
                  </a:lnTo>
                  <a:lnTo>
                    <a:pt x="69" y="27"/>
                  </a:lnTo>
                  <a:lnTo>
                    <a:pt x="69" y="33"/>
                  </a:lnTo>
                  <a:lnTo>
                    <a:pt x="69" y="194"/>
                  </a:lnTo>
                  <a:lnTo>
                    <a:pt x="69" y="200"/>
                  </a:lnTo>
                  <a:lnTo>
                    <a:pt x="67" y="205"/>
                  </a:lnTo>
                  <a:lnTo>
                    <a:pt x="65" y="209"/>
                  </a:lnTo>
                  <a:lnTo>
                    <a:pt x="63" y="215"/>
                  </a:lnTo>
                  <a:lnTo>
                    <a:pt x="60" y="219"/>
                  </a:lnTo>
                  <a:lnTo>
                    <a:pt x="56" y="223"/>
                  </a:lnTo>
                  <a:lnTo>
                    <a:pt x="50" y="225"/>
                  </a:lnTo>
                  <a:lnTo>
                    <a:pt x="46" y="227"/>
                  </a:lnTo>
                  <a:lnTo>
                    <a:pt x="40" y="228"/>
                  </a:lnTo>
                  <a:lnTo>
                    <a:pt x="35" y="228"/>
                  </a:lnTo>
                  <a:lnTo>
                    <a:pt x="31" y="228"/>
                  </a:lnTo>
                  <a:lnTo>
                    <a:pt x="25" y="227"/>
                  </a:lnTo>
                  <a:lnTo>
                    <a:pt x="19" y="225"/>
                  </a:lnTo>
                  <a:lnTo>
                    <a:pt x="15" y="223"/>
                  </a:lnTo>
                  <a:lnTo>
                    <a:pt x="12" y="219"/>
                  </a:lnTo>
                  <a:lnTo>
                    <a:pt x="8" y="215"/>
                  </a:lnTo>
                  <a:lnTo>
                    <a:pt x="6" y="209"/>
                  </a:lnTo>
                  <a:lnTo>
                    <a:pt x="4" y="205"/>
                  </a:lnTo>
                  <a:lnTo>
                    <a:pt x="2" y="200"/>
                  </a:lnTo>
                  <a:lnTo>
                    <a:pt x="2" y="194"/>
                  </a:lnTo>
                  <a:lnTo>
                    <a:pt x="2" y="33"/>
                  </a:lnTo>
                  <a:lnTo>
                    <a:pt x="2" y="3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52" name="Freeform 92">
              <a:extLst>
                <a:ext uri="{FF2B5EF4-FFF2-40B4-BE49-F238E27FC236}">
                  <a16:creationId xmlns:a16="http://schemas.microsoft.com/office/drawing/2014/main" id="{AE34CE30-0949-4DF6-B8C2-E92D39717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9" y="3241"/>
              <a:ext cx="67" cy="228"/>
            </a:xfrm>
            <a:custGeom>
              <a:avLst/>
              <a:gdLst>
                <a:gd name="T0" fmla="*/ 0 w 67"/>
                <a:gd name="T1" fmla="*/ 32 h 228"/>
                <a:gd name="T2" fmla="*/ 0 w 67"/>
                <a:gd name="T3" fmla="*/ 27 h 228"/>
                <a:gd name="T4" fmla="*/ 1 w 67"/>
                <a:gd name="T5" fmla="*/ 23 h 228"/>
                <a:gd name="T6" fmla="*/ 3 w 67"/>
                <a:gd name="T7" fmla="*/ 17 h 228"/>
                <a:gd name="T8" fmla="*/ 7 w 67"/>
                <a:gd name="T9" fmla="*/ 13 h 228"/>
                <a:gd name="T10" fmla="*/ 9 w 67"/>
                <a:gd name="T11" fmla="*/ 9 h 228"/>
                <a:gd name="T12" fmla="*/ 13 w 67"/>
                <a:gd name="T13" fmla="*/ 5 h 228"/>
                <a:gd name="T14" fmla="*/ 19 w 67"/>
                <a:gd name="T15" fmla="*/ 4 h 228"/>
                <a:gd name="T16" fmla="*/ 23 w 67"/>
                <a:gd name="T17" fmla="*/ 2 h 228"/>
                <a:gd name="T18" fmla="*/ 28 w 67"/>
                <a:gd name="T19" fmla="*/ 0 h 228"/>
                <a:gd name="T20" fmla="*/ 34 w 67"/>
                <a:gd name="T21" fmla="*/ 0 h 228"/>
                <a:gd name="T22" fmla="*/ 40 w 67"/>
                <a:gd name="T23" fmla="*/ 0 h 228"/>
                <a:gd name="T24" fmla="*/ 44 w 67"/>
                <a:gd name="T25" fmla="*/ 2 h 228"/>
                <a:gd name="T26" fmla="*/ 50 w 67"/>
                <a:gd name="T27" fmla="*/ 4 h 228"/>
                <a:gd name="T28" fmla="*/ 53 w 67"/>
                <a:gd name="T29" fmla="*/ 5 h 228"/>
                <a:gd name="T30" fmla="*/ 57 w 67"/>
                <a:gd name="T31" fmla="*/ 9 h 228"/>
                <a:gd name="T32" fmla="*/ 61 w 67"/>
                <a:gd name="T33" fmla="*/ 13 h 228"/>
                <a:gd name="T34" fmla="*/ 63 w 67"/>
                <a:gd name="T35" fmla="*/ 17 h 228"/>
                <a:gd name="T36" fmla="*/ 65 w 67"/>
                <a:gd name="T37" fmla="*/ 23 h 228"/>
                <a:gd name="T38" fmla="*/ 67 w 67"/>
                <a:gd name="T39" fmla="*/ 27 h 228"/>
                <a:gd name="T40" fmla="*/ 67 w 67"/>
                <a:gd name="T41" fmla="*/ 32 h 228"/>
                <a:gd name="T42" fmla="*/ 67 w 67"/>
                <a:gd name="T43" fmla="*/ 194 h 228"/>
                <a:gd name="T44" fmla="*/ 67 w 67"/>
                <a:gd name="T45" fmla="*/ 199 h 228"/>
                <a:gd name="T46" fmla="*/ 65 w 67"/>
                <a:gd name="T47" fmla="*/ 205 h 228"/>
                <a:gd name="T48" fmla="*/ 63 w 67"/>
                <a:gd name="T49" fmla="*/ 211 h 228"/>
                <a:gd name="T50" fmla="*/ 61 w 67"/>
                <a:gd name="T51" fmla="*/ 215 h 228"/>
                <a:gd name="T52" fmla="*/ 57 w 67"/>
                <a:gd name="T53" fmla="*/ 219 h 228"/>
                <a:gd name="T54" fmla="*/ 53 w 67"/>
                <a:gd name="T55" fmla="*/ 222 h 228"/>
                <a:gd name="T56" fmla="*/ 50 w 67"/>
                <a:gd name="T57" fmla="*/ 224 h 228"/>
                <a:gd name="T58" fmla="*/ 44 w 67"/>
                <a:gd name="T59" fmla="*/ 226 h 228"/>
                <a:gd name="T60" fmla="*/ 40 w 67"/>
                <a:gd name="T61" fmla="*/ 228 h 228"/>
                <a:gd name="T62" fmla="*/ 34 w 67"/>
                <a:gd name="T63" fmla="*/ 228 h 228"/>
                <a:gd name="T64" fmla="*/ 28 w 67"/>
                <a:gd name="T65" fmla="*/ 228 h 228"/>
                <a:gd name="T66" fmla="*/ 23 w 67"/>
                <a:gd name="T67" fmla="*/ 226 h 228"/>
                <a:gd name="T68" fmla="*/ 19 w 67"/>
                <a:gd name="T69" fmla="*/ 224 h 228"/>
                <a:gd name="T70" fmla="*/ 13 w 67"/>
                <a:gd name="T71" fmla="*/ 222 h 228"/>
                <a:gd name="T72" fmla="*/ 9 w 67"/>
                <a:gd name="T73" fmla="*/ 219 h 228"/>
                <a:gd name="T74" fmla="*/ 7 w 67"/>
                <a:gd name="T75" fmla="*/ 215 h 228"/>
                <a:gd name="T76" fmla="*/ 3 w 67"/>
                <a:gd name="T77" fmla="*/ 211 h 228"/>
                <a:gd name="T78" fmla="*/ 1 w 67"/>
                <a:gd name="T79" fmla="*/ 205 h 228"/>
                <a:gd name="T80" fmla="*/ 0 w 67"/>
                <a:gd name="T81" fmla="*/ 199 h 228"/>
                <a:gd name="T82" fmla="*/ 0 w 67"/>
                <a:gd name="T83" fmla="*/ 194 h 228"/>
                <a:gd name="T84" fmla="*/ 0 w 67"/>
                <a:gd name="T85" fmla="*/ 32 h 228"/>
                <a:gd name="T86" fmla="*/ 0 w 67"/>
                <a:gd name="T87" fmla="*/ 3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7" h="228">
                  <a:moveTo>
                    <a:pt x="0" y="32"/>
                  </a:moveTo>
                  <a:lnTo>
                    <a:pt x="0" y="27"/>
                  </a:lnTo>
                  <a:lnTo>
                    <a:pt x="1" y="23"/>
                  </a:lnTo>
                  <a:lnTo>
                    <a:pt x="3" y="17"/>
                  </a:lnTo>
                  <a:lnTo>
                    <a:pt x="7" y="13"/>
                  </a:lnTo>
                  <a:lnTo>
                    <a:pt x="9" y="9"/>
                  </a:lnTo>
                  <a:lnTo>
                    <a:pt x="13" y="5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40" y="0"/>
                  </a:lnTo>
                  <a:lnTo>
                    <a:pt x="44" y="2"/>
                  </a:lnTo>
                  <a:lnTo>
                    <a:pt x="50" y="4"/>
                  </a:lnTo>
                  <a:lnTo>
                    <a:pt x="53" y="5"/>
                  </a:lnTo>
                  <a:lnTo>
                    <a:pt x="57" y="9"/>
                  </a:lnTo>
                  <a:lnTo>
                    <a:pt x="61" y="13"/>
                  </a:lnTo>
                  <a:lnTo>
                    <a:pt x="63" y="17"/>
                  </a:lnTo>
                  <a:lnTo>
                    <a:pt x="65" y="23"/>
                  </a:lnTo>
                  <a:lnTo>
                    <a:pt x="67" y="27"/>
                  </a:lnTo>
                  <a:lnTo>
                    <a:pt x="67" y="32"/>
                  </a:lnTo>
                  <a:lnTo>
                    <a:pt x="67" y="194"/>
                  </a:lnTo>
                  <a:lnTo>
                    <a:pt x="67" y="199"/>
                  </a:lnTo>
                  <a:lnTo>
                    <a:pt x="65" y="205"/>
                  </a:lnTo>
                  <a:lnTo>
                    <a:pt x="63" y="211"/>
                  </a:lnTo>
                  <a:lnTo>
                    <a:pt x="61" y="215"/>
                  </a:lnTo>
                  <a:lnTo>
                    <a:pt x="57" y="219"/>
                  </a:lnTo>
                  <a:lnTo>
                    <a:pt x="53" y="222"/>
                  </a:lnTo>
                  <a:lnTo>
                    <a:pt x="50" y="224"/>
                  </a:lnTo>
                  <a:lnTo>
                    <a:pt x="44" y="226"/>
                  </a:lnTo>
                  <a:lnTo>
                    <a:pt x="40" y="228"/>
                  </a:lnTo>
                  <a:lnTo>
                    <a:pt x="34" y="228"/>
                  </a:lnTo>
                  <a:lnTo>
                    <a:pt x="28" y="228"/>
                  </a:lnTo>
                  <a:lnTo>
                    <a:pt x="23" y="226"/>
                  </a:lnTo>
                  <a:lnTo>
                    <a:pt x="19" y="224"/>
                  </a:lnTo>
                  <a:lnTo>
                    <a:pt x="13" y="222"/>
                  </a:lnTo>
                  <a:lnTo>
                    <a:pt x="9" y="219"/>
                  </a:lnTo>
                  <a:lnTo>
                    <a:pt x="7" y="215"/>
                  </a:lnTo>
                  <a:lnTo>
                    <a:pt x="3" y="211"/>
                  </a:lnTo>
                  <a:lnTo>
                    <a:pt x="1" y="205"/>
                  </a:lnTo>
                  <a:lnTo>
                    <a:pt x="0" y="199"/>
                  </a:lnTo>
                  <a:lnTo>
                    <a:pt x="0" y="194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53" name="Freeform 93">
              <a:extLst>
                <a:ext uri="{FF2B5EF4-FFF2-40B4-BE49-F238E27FC236}">
                  <a16:creationId xmlns:a16="http://schemas.microsoft.com/office/drawing/2014/main" id="{9204D6B9-1813-4D98-8CC7-DE3AC84190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9" y="3241"/>
              <a:ext cx="67" cy="228"/>
            </a:xfrm>
            <a:custGeom>
              <a:avLst/>
              <a:gdLst>
                <a:gd name="T0" fmla="*/ 0 w 67"/>
                <a:gd name="T1" fmla="*/ 32 h 228"/>
                <a:gd name="T2" fmla="*/ 0 w 67"/>
                <a:gd name="T3" fmla="*/ 27 h 228"/>
                <a:gd name="T4" fmla="*/ 1 w 67"/>
                <a:gd name="T5" fmla="*/ 23 h 228"/>
                <a:gd name="T6" fmla="*/ 3 w 67"/>
                <a:gd name="T7" fmla="*/ 17 h 228"/>
                <a:gd name="T8" fmla="*/ 7 w 67"/>
                <a:gd name="T9" fmla="*/ 13 h 228"/>
                <a:gd name="T10" fmla="*/ 9 w 67"/>
                <a:gd name="T11" fmla="*/ 9 h 228"/>
                <a:gd name="T12" fmla="*/ 13 w 67"/>
                <a:gd name="T13" fmla="*/ 5 h 228"/>
                <a:gd name="T14" fmla="*/ 19 w 67"/>
                <a:gd name="T15" fmla="*/ 4 h 228"/>
                <a:gd name="T16" fmla="*/ 23 w 67"/>
                <a:gd name="T17" fmla="*/ 2 h 228"/>
                <a:gd name="T18" fmla="*/ 28 w 67"/>
                <a:gd name="T19" fmla="*/ 0 h 228"/>
                <a:gd name="T20" fmla="*/ 34 w 67"/>
                <a:gd name="T21" fmla="*/ 0 h 228"/>
                <a:gd name="T22" fmla="*/ 40 w 67"/>
                <a:gd name="T23" fmla="*/ 0 h 228"/>
                <a:gd name="T24" fmla="*/ 44 w 67"/>
                <a:gd name="T25" fmla="*/ 2 h 228"/>
                <a:gd name="T26" fmla="*/ 50 w 67"/>
                <a:gd name="T27" fmla="*/ 4 h 228"/>
                <a:gd name="T28" fmla="*/ 53 w 67"/>
                <a:gd name="T29" fmla="*/ 5 h 228"/>
                <a:gd name="T30" fmla="*/ 57 w 67"/>
                <a:gd name="T31" fmla="*/ 9 h 228"/>
                <a:gd name="T32" fmla="*/ 61 w 67"/>
                <a:gd name="T33" fmla="*/ 13 h 228"/>
                <a:gd name="T34" fmla="*/ 63 w 67"/>
                <a:gd name="T35" fmla="*/ 17 h 228"/>
                <a:gd name="T36" fmla="*/ 65 w 67"/>
                <a:gd name="T37" fmla="*/ 23 h 228"/>
                <a:gd name="T38" fmla="*/ 67 w 67"/>
                <a:gd name="T39" fmla="*/ 27 h 228"/>
                <a:gd name="T40" fmla="*/ 67 w 67"/>
                <a:gd name="T41" fmla="*/ 32 h 228"/>
                <a:gd name="T42" fmla="*/ 67 w 67"/>
                <a:gd name="T43" fmla="*/ 194 h 228"/>
                <a:gd name="T44" fmla="*/ 67 w 67"/>
                <a:gd name="T45" fmla="*/ 199 h 228"/>
                <a:gd name="T46" fmla="*/ 65 w 67"/>
                <a:gd name="T47" fmla="*/ 205 h 228"/>
                <a:gd name="T48" fmla="*/ 63 w 67"/>
                <a:gd name="T49" fmla="*/ 211 h 228"/>
                <a:gd name="T50" fmla="*/ 61 w 67"/>
                <a:gd name="T51" fmla="*/ 215 h 228"/>
                <a:gd name="T52" fmla="*/ 57 w 67"/>
                <a:gd name="T53" fmla="*/ 219 h 228"/>
                <a:gd name="T54" fmla="*/ 53 w 67"/>
                <a:gd name="T55" fmla="*/ 222 h 228"/>
                <a:gd name="T56" fmla="*/ 50 w 67"/>
                <a:gd name="T57" fmla="*/ 224 h 228"/>
                <a:gd name="T58" fmla="*/ 44 w 67"/>
                <a:gd name="T59" fmla="*/ 226 h 228"/>
                <a:gd name="T60" fmla="*/ 40 w 67"/>
                <a:gd name="T61" fmla="*/ 228 h 228"/>
                <a:gd name="T62" fmla="*/ 34 w 67"/>
                <a:gd name="T63" fmla="*/ 228 h 228"/>
                <a:gd name="T64" fmla="*/ 28 w 67"/>
                <a:gd name="T65" fmla="*/ 228 h 228"/>
                <a:gd name="T66" fmla="*/ 23 w 67"/>
                <a:gd name="T67" fmla="*/ 226 h 228"/>
                <a:gd name="T68" fmla="*/ 19 w 67"/>
                <a:gd name="T69" fmla="*/ 224 h 228"/>
                <a:gd name="T70" fmla="*/ 13 w 67"/>
                <a:gd name="T71" fmla="*/ 222 h 228"/>
                <a:gd name="T72" fmla="*/ 9 w 67"/>
                <a:gd name="T73" fmla="*/ 219 h 228"/>
                <a:gd name="T74" fmla="*/ 7 w 67"/>
                <a:gd name="T75" fmla="*/ 215 h 228"/>
                <a:gd name="T76" fmla="*/ 3 w 67"/>
                <a:gd name="T77" fmla="*/ 211 h 228"/>
                <a:gd name="T78" fmla="*/ 1 w 67"/>
                <a:gd name="T79" fmla="*/ 205 h 228"/>
                <a:gd name="T80" fmla="*/ 0 w 67"/>
                <a:gd name="T81" fmla="*/ 199 h 228"/>
                <a:gd name="T82" fmla="*/ 0 w 67"/>
                <a:gd name="T83" fmla="*/ 194 h 228"/>
                <a:gd name="T84" fmla="*/ 0 w 67"/>
                <a:gd name="T85" fmla="*/ 32 h 228"/>
                <a:gd name="T86" fmla="*/ 0 w 67"/>
                <a:gd name="T87" fmla="*/ 3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7" h="228">
                  <a:moveTo>
                    <a:pt x="0" y="32"/>
                  </a:moveTo>
                  <a:lnTo>
                    <a:pt x="0" y="27"/>
                  </a:lnTo>
                  <a:lnTo>
                    <a:pt x="1" y="23"/>
                  </a:lnTo>
                  <a:lnTo>
                    <a:pt x="3" y="17"/>
                  </a:lnTo>
                  <a:lnTo>
                    <a:pt x="7" y="13"/>
                  </a:lnTo>
                  <a:lnTo>
                    <a:pt x="9" y="9"/>
                  </a:lnTo>
                  <a:lnTo>
                    <a:pt x="13" y="5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40" y="0"/>
                  </a:lnTo>
                  <a:lnTo>
                    <a:pt x="44" y="2"/>
                  </a:lnTo>
                  <a:lnTo>
                    <a:pt x="50" y="4"/>
                  </a:lnTo>
                  <a:lnTo>
                    <a:pt x="53" y="5"/>
                  </a:lnTo>
                  <a:lnTo>
                    <a:pt x="57" y="9"/>
                  </a:lnTo>
                  <a:lnTo>
                    <a:pt x="61" y="13"/>
                  </a:lnTo>
                  <a:lnTo>
                    <a:pt x="63" y="17"/>
                  </a:lnTo>
                  <a:lnTo>
                    <a:pt x="65" y="23"/>
                  </a:lnTo>
                  <a:lnTo>
                    <a:pt x="67" y="27"/>
                  </a:lnTo>
                  <a:lnTo>
                    <a:pt x="67" y="32"/>
                  </a:lnTo>
                  <a:lnTo>
                    <a:pt x="67" y="194"/>
                  </a:lnTo>
                  <a:lnTo>
                    <a:pt x="67" y="199"/>
                  </a:lnTo>
                  <a:lnTo>
                    <a:pt x="65" y="205"/>
                  </a:lnTo>
                  <a:lnTo>
                    <a:pt x="63" y="211"/>
                  </a:lnTo>
                  <a:lnTo>
                    <a:pt x="61" y="215"/>
                  </a:lnTo>
                  <a:lnTo>
                    <a:pt x="57" y="219"/>
                  </a:lnTo>
                  <a:lnTo>
                    <a:pt x="53" y="222"/>
                  </a:lnTo>
                  <a:lnTo>
                    <a:pt x="50" y="224"/>
                  </a:lnTo>
                  <a:lnTo>
                    <a:pt x="44" y="226"/>
                  </a:lnTo>
                  <a:lnTo>
                    <a:pt x="40" y="228"/>
                  </a:lnTo>
                  <a:lnTo>
                    <a:pt x="34" y="228"/>
                  </a:lnTo>
                  <a:lnTo>
                    <a:pt x="28" y="228"/>
                  </a:lnTo>
                  <a:lnTo>
                    <a:pt x="23" y="226"/>
                  </a:lnTo>
                  <a:lnTo>
                    <a:pt x="19" y="224"/>
                  </a:lnTo>
                  <a:lnTo>
                    <a:pt x="13" y="222"/>
                  </a:lnTo>
                  <a:lnTo>
                    <a:pt x="9" y="219"/>
                  </a:lnTo>
                  <a:lnTo>
                    <a:pt x="7" y="215"/>
                  </a:lnTo>
                  <a:lnTo>
                    <a:pt x="3" y="211"/>
                  </a:lnTo>
                  <a:lnTo>
                    <a:pt x="1" y="205"/>
                  </a:lnTo>
                  <a:lnTo>
                    <a:pt x="0" y="199"/>
                  </a:lnTo>
                  <a:lnTo>
                    <a:pt x="0" y="194"/>
                  </a:lnTo>
                  <a:lnTo>
                    <a:pt x="0" y="32"/>
                  </a:lnTo>
                  <a:lnTo>
                    <a:pt x="0" y="32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54" name="Rectangle 94">
              <a:extLst>
                <a:ext uri="{FF2B5EF4-FFF2-40B4-BE49-F238E27FC236}">
                  <a16:creationId xmlns:a16="http://schemas.microsoft.com/office/drawing/2014/main" id="{7FA24FAC-92CD-4911-9678-BB7A9834B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2" y="3250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0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55" name="Rectangle 95">
              <a:extLst>
                <a:ext uri="{FF2B5EF4-FFF2-40B4-BE49-F238E27FC236}">
                  <a16:creationId xmlns:a16="http://schemas.microsoft.com/office/drawing/2014/main" id="{B6132C46-81B4-4822-9086-C6D04A808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0" y="2812"/>
              <a:ext cx="3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A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56" name="Rectangle 96">
              <a:extLst>
                <a:ext uri="{FF2B5EF4-FFF2-40B4-BE49-F238E27FC236}">
                  <a16:creationId xmlns:a16="http://schemas.microsoft.com/office/drawing/2014/main" id="{BE741BA0-C904-43FC-A717-C3D754B2E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3" y="2812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d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57" name="Rectangle 97">
              <a:extLst>
                <a:ext uri="{FF2B5EF4-FFF2-40B4-BE49-F238E27FC236}">
                  <a16:creationId xmlns:a16="http://schemas.microsoft.com/office/drawing/2014/main" id="{656C62D8-9E3B-4B77-B3DE-4C6D67C9BE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5" y="2812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d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58" name="Rectangle 98">
              <a:extLst>
                <a:ext uri="{FF2B5EF4-FFF2-40B4-BE49-F238E27FC236}">
                  <a16:creationId xmlns:a16="http://schemas.microsoft.com/office/drawing/2014/main" id="{E7A002E5-C5E8-4E5E-9EB6-B6D9BD88E1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6" y="2795"/>
              <a:ext cx="3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A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59" name="Rectangle 99">
              <a:extLst>
                <a:ext uri="{FF2B5EF4-FFF2-40B4-BE49-F238E27FC236}">
                  <a16:creationId xmlns:a16="http://schemas.microsoft.com/office/drawing/2014/main" id="{54F6384A-D5BE-4BD2-98E6-1D617F24A3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1" y="2795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d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60" name="Rectangle 100">
              <a:extLst>
                <a:ext uri="{FF2B5EF4-FFF2-40B4-BE49-F238E27FC236}">
                  <a16:creationId xmlns:a16="http://schemas.microsoft.com/office/drawing/2014/main" id="{104D190F-42CE-4508-A44D-5B4390F74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" y="2795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d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61" name="Rectangle 101">
              <a:extLst>
                <a:ext uri="{FF2B5EF4-FFF2-40B4-BE49-F238E27FC236}">
                  <a16:creationId xmlns:a16="http://schemas.microsoft.com/office/drawing/2014/main" id="{83CA496F-22E9-4D9A-BBD2-3B47FA4440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5" y="2831"/>
              <a:ext cx="15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r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62" name="Rectangle 102">
              <a:extLst>
                <a:ext uri="{FF2B5EF4-FFF2-40B4-BE49-F238E27FC236}">
                  <a16:creationId xmlns:a16="http://schemas.microsoft.com/office/drawing/2014/main" id="{D4A73080-DB7E-4896-B617-20D13211B5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9" y="2831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e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63" name="Rectangle 103">
              <a:extLst>
                <a:ext uri="{FF2B5EF4-FFF2-40B4-BE49-F238E27FC236}">
                  <a16:creationId xmlns:a16="http://schemas.microsoft.com/office/drawing/2014/main" id="{4CFE6D6F-C381-421C-82D8-662BFBCC8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8" y="2831"/>
              <a:ext cx="23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s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64" name="Rectangle 104">
              <a:extLst>
                <a:ext uri="{FF2B5EF4-FFF2-40B4-BE49-F238E27FC236}">
                  <a16:creationId xmlns:a16="http://schemas.microsoft.com/office/drawing/2014/main" id="{D5319330-3651-4624-B58F-0C62522EB4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5" y="2831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u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65" name="Rectangle 105">
              <a:extLst>
                <a:ext uri="{FF2B5EF4-FFF2-40B4-BE49-F238E27FC236}">
                  <a16:creationId xmlns:a16="http://schemas.microsoft.com/office/drawing/2014/main" id="{76AB68DC-8673-41E6-A2CE-BD7C1FDCAF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6" y="2831"/>
              <a:ext cx="10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l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66" name="Rectangle 106">
              <a:extLst>
                <a:ext uri="{FF2B5EF4-FFF2-40B4-BE49-F238E27FC236}">
                  <a16:creationId xmlns:a16="http://schemas.microsoft.com/office/drawing/2014/main" id="{5F5FD95B-CA1E-4E2A-9040-5174D54BCD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4" y="2831"/>
              <a:ext cx="13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t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67" name="Freeform 107">
              <a:extLst>
                <a:ext uri="{FF2B5EF4-FFF2-40B4-BE49-F238E27FC236}">
                  <a16:creationId xmlns:a16="http://schemas.microsoft.com/office/drawing/2014/main" id="{BF2CF392-9866-40D2-B6DE-E2006EA38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7" y="3183"/>
              <a:ext cx="19" cy="19"/>
            </a:xfrm>
            <a:custGeom>
              <a:avLst/>
              <a:gdLst>
                <a:gd name="T0" fmla="*/ 0 w 19"/>
                <a:gd name="T1" fmla="*/ 0 h 19"/>
                <a:gd name="T2" fmla="*/ 0 w 19"/>
                <a:gd name="T3" fmla="*/ 19 h 19"/>
                <a:gd name="T4" fmla="*/ 19 w 19"/>
                <a:gd name="T5" fmla="*/ 10 h 19"/>
                <a:gd name="T6" fmla="*/ 0 w 19"/>
                <a:gd name="T7" fmla="*/ 0 h 19"/>
                <a:gd name="T8" fmla="*/ 0 w 19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0" y="0"/>
                  </a:moveTo>
                  <a:lnTo>
                    <a:pt x="0" y="19"/>
                  </a:lnTo>
                  <a:lnTo>
                    <a:pt x="19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68" name="Freeform 108">
              <a:extLst>
                <a:ext uri="{FF2B5EF4-FFF2-40B4-BE49-F238E27FC236}">
                  <a16:creationId xmlns:a16="http://schemas.microsoft.com/office/drawing/2014/main" id="{B3A72C8B-155D-436B-A215-B57C02C66D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8" y="3033"/>
              <a:ext cx="204" cy="425"/>
            </a:xfrm>
            <a:custGeom>
              <a:avLst/>
              <a:gdLst>
                <a:gd name="T0" fmla="*/ 202 w 204"/>
                <a:gd name="T1" fmla="*/ 0 h 425"/>
                <a:gd name="T2" fmla="*/ 0 w 204"/>
                <a:gd name="T3" fmla="*/ 2 h 425"/>
                <a:gd name="T4" fmla="*/ 0 w 204"/>
                <a:gd name="T5" fmla="*/ 425 h 425"/>
                <a:gd name="T6" fmla="*/ 204 w 204"/>
                <a:gd name="T7" fmla="*/ 425 h 425"/>
                <a:gd name="T8" fmla="*/ 202 w 204"/>
                <a:gd name="T9" fmla="*/ 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425">
                  <a:moveTo>
                    <a:pt x="202" y="0"/>
                  </a:moveTo>
                  <a:lnTo>
                    <a:pt x="0" y="2"/>
                  </a:lnTo>
                  <a:lnTo>
                    <a:pt x="0" y="425"/>
                  </a:lnTo>
                  <a:lnTo>
                    <a:pt x="204" y="425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FBE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69" name="Freeform 109">
              <a:extLst>
                <a:ext uri="{FF2B5EF4-FFF2-40B4-BE49-F238E27FC236}">
                  <a16:creationId xmlns:a16="http://schemas.microsoft.com/office/drawing/2014/main" id="{AE30A699-31DE-48F4-8A76-A0D1E2AB6C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8" y="3033"/>
              <a:ext cx="204" cy="425"/>
            </a:xfrm>
            <a:custGeom>
              <a:avLst/>
              <a:gdLst>
                <a:gd name="T0" fmla="*/ 202 w 204"/>
                <a:gd name="T1" fmla="*/ 0 h 425"/>
                <a:gd name="T2" fmla="*/ 0 w 204"/>
                <a:gd name="T3" fmla="*/ 2 h 425"/>
                <a:gd name="T4" fmla="*/ 0 w 204"/>
                <a:gd name="T5" fmla="*/ 425 h 425"/>
                <a:gd name="T6" fmla="*/ 204 w 204"/>
                <a:gd name="T7" fmla="*/ 425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4" h="425">
                  <a:moveTo>
                    <a:pt x="202" y="0"/>
                  </a:moveTo>
                  <a:lnTo>
                    <a:pt x="0" y="2"/>
                  </a:lnTo>
                  <a:lnTo>
                    <a:pt x="0" y="425"/>
                  </a:lnTo>
                  <a:lnTo>
                    <a:pt x="204" y="425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70" name="Freeform 110">
              <a:extLst>
                <a:ext uri="{FF2B5EF4-FFF2-40B4-BE49-F238E27FC236}">
                  <a16:creationId xmlns:a16="http://schemas.microsoft.com/office/drawing/2014/main" id="{7042E25C-AB51-488F-AA33-B275339D30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0" y="3035"/>
              <a:ext cx="204" cy="423"/>
            </a:xfrm>
            <a:custGeom>
              <a:avLst/>
              <a:gdLst>
                <a:gd name="T0" fmla="*/ 0 w 204"/>
                <a:gd name="T1" fmla="*/ 423 h 423"/>
                <a:gd name="T2" fmla="*/ 204 w 204"/>
                <a:gd name="T3" fmla="*/ 423 h 423"/>
                <a:gd name="T4" fmla="*/ 204 w 204"/>
                <a:gd name="T5" fmla="*/ 0 h 423"/>
                <a:gd name="T6" fmla="*/ 2 w 204"/>
                <a:gd name="T7" fmla="*/ 0 h 423"/>
                <a:gd name="T8" fmla="*/ 0 w 204"/>
                <a:gd name="T9" fmla="*/ 423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423">
                  <a:moveTo>
                    <a:pt x="0" y="423"/>
                  </a:moveTo>
                  <a:lnTo>
                    <a:pt x="204" y="423"/>
                  </a:lnTo>
                  <a:lnTo>
                    <a:pt x="204" y="0"/>
                  </a:lnTo>
                  <a:lnTo>
                    <a:pt x="2" y="0"/>
                  </a:lnTo>
                  <a:lnTo>
                    <a:pt x="0" y="4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71" name="Freeform 111">
              <a:extLst>
                <a:ext uri="{FF2B5EF4-FFF2-40B4-BE49-F238E27FC236}">
                  <a16:creationId xmlns:a16="http://schemas.microsoft.com/office/drawing/2014/main" id="{59E69F44-BF28-49E8-9578-20CE0A8593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0" y="3035"/>
              <a:ext cx="204" cy="423"/>
            </a:xfrm>
            <a:custGeom>
              <a:avLst/>
              <a:gdLst>
                <a:gd name="T0" fmla="*/ 0 w 204"/>
                <a:gd name="T1" fmla="*/ 423 h 423"/>
                <a:gd name="T2" fmla="*/ 204 w 204"/>
                <a:gd name="T3" fmla="*/ 423 h 423"/>
                <a:gd name="T4" fmla="*/ 204 w 204"/>
                <a:gd name="T5" fmla="*/ 0 h 423"/>
                <a:gd name="T6" fmla="*/ 2 w 204"/>
                <a:gd name="T7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4" h="423">
                  <a:moveTo>
                    <a:pt x="0" y="423"/>
                  </a:moveTo>
                  <a:lnTo>
                    <a:pt x="204" y="423"/>
                  </a:lnTo>
                  <a:lnTo>
                    <a:pt x="204" y="0"/>
                  </a:lnTo>
                  <a:lnTo>
                    <a:pt x="2" y="0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72" name="Freeform 112">
              <a:extLst>
                <a:ext uri="{FF2B5EF4-FFF2-40B4-BE49-F238E27FC236}">
                  <a16:creationId xmlns:a16="http://schemas.microsoft.com/office/drawing/2014/main" id="{35311CE9-3648-40C6-964A-2CF68D599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0" y="3064"/>
              <a:ext cx="224" cy="363"/>
            </a:xfrm>
            <a:custGeom>
              <a:avLst/>
              <a:gdLst>
                <a:gd name="T0" fmla="*/ 0 w 224"/>
                <a:gd name="T1" fmla="*/ 0 h 363"/>
                <a:gd name="T2" fmla="*/ 0 w 224"/>
                <a:gd name="T3" fmla="*/ 148 h 363"/>
                <a:gd name="T4" fmla="*/ 38 w 224"/>
                <a:gd name="T5" fmla="*/ 182 h 363"/>
                <a:gd name="T6" fmla="*/ 0 w 224"/>
                <a:gd name="T7" fmla="*/ 217 h 363"/>
                <a:gd name="T8" fmla="*/ 0 w 224"/>
                <a:gd name="T9" fmla="*/ 363 h 363"/>
                <a:gd name="T10" fmla="*/ 224 w 224"/>
                <a:gd name="T11" fmla="*/ 254 h 363"/>
                <a:gd name="T12" fmla="*/ 224 w 224"/>
                <a:gd name="T13" fmla="*/ 113 h 363"/>
                <a:gd name="T14" fmla="*/ 0 w 224"/>
                <a:gd name="T15" fmla="*/ 2 h 363"/>
                <a:gd name="T16" fmla="*/ 0 w 224"/>
                <a:gd name="T17" fmla="*/ 2 h 363"/>
                <a:gd name="T18" fmla="*/ 0 w 224"/>
                <a:gd name="T19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4" h="363">
                  <a:moveTo>
                    <a:pt x="0" y="0"/>
                  </a:moveTo>
                  <a:lnTo>
                    <a:pt x="0" y="148"/>
                  </a:lnTo>
                  <a:lnTo>
                    <a:pt x="38" y="182"/>
                  </a:lnTo>
                  <a:lnTo>
                    <a:pt x="0" y="217"/>
                  </a:lnTo>
                  <a:lnTo>
                    <a:pt x="0" y="363"/>
                  </a:lnTo>
                  <a:lnTo>
                    <a:pt x="224" y="254"/>
                  </a:lnTo>
                  <a:lnTo>
                    <a:pt x="224" y="113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73" name="Freeform 113">
              <a:extLst>
                <a:ext uri="{FF2B5EF4-FFF2-40B4-BE49-F238E27FC236}">
                  <a16:creationId xmlns:a16="http://schemas.microsoft.com/office/drawing/2014/main" id="{5CD56CAE-0D12-4B9B-8585-52CF41B2AA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0" y="3064"/>
              <a:ext cx="224" cy="363"/>
            </a:xfrm>
            <a:custGeom>
              <a:avLst/>
              <a:gdLst>
                <a:gd name="T0" fmla="*/ 0 w 224"/>
                <a:gd name="T1" fmla="*/ 0 h 363"/>
                <a:gd name="T2" fmla="*/ 0 w 224"/>
                <a:gd name="T3" fmla="*/ 148 h 363"/>
                <a:gd name="T4" fmla="*/ 38 w 224"/>
                <a:gd name="T5" fmla="*/ 182 h 363"/>
                <a:gd name="T6" fmla="*/ 0 w 224"/>
                <a:gd name="T7" fmla="*/ 217 h 363"/>
                <a:gd name="T8" fmla="*/ 0 w 224"/>
                <a:gd name="T9" fmla="*/ 363 h 363"/>
                <a:gd name="T10" fmla="*/ 224 w 224"/>
                <a:gd name="T11" fmla="*/ 254 h 363"/>
                <a:gd name="T12" fmla="*/ 224 w 224"/>
                <a:gd name="T13" fmla="*/ 113 h 363"/>
                <a:gd name="T14" fmla="*/ 0 w 224"/>
                <a:gd name="T15" fmla="*/ 2 h 363"/>
                <a:gd name="T16" fmla="*/ 0 w 224"/>
                <a:gd name="T17" fmla="*/ 2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4" h="363">
                  <a:moveTo>
                    <a:pt x="0" y="0"/>
                  </a:moveTo>
                  <a:lnTo>
                    <a:pt x="0" y="148"/>
                  </a:lnTo>
                  <a:lnTo>
                    <a:pt x="38" y="182"/>
                  </a:lnTo>
                  <a:lnTo>
                    <a:pt x="0" y="217"/>
                  </a:lnTo>
                  <a:lnTo>
                    <a:pt x="0" y="363"/>
                  </a:lnTo>
                  <a:lnTo>
                    <a:pt x="224" y="254"/>
                  </a:lnTo>
                  <a:lnTo>
                    <a:pt x="224" y="113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74" name="Freeform 114">
              <a:extLst>
                <a:ext uri="{FF2B5EF4-FFF2-40B4-BE49-F238E27FC236}">
                  <a16:creationId xmlns:a16="http://schemas.microsoft.com/office/drawing/2014/main" id="{05716703-B901-4416-8625-D087756FDC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0" y="3264"/>
              <a:ext cx="19" cy="19"/>
            </a:xfrm>
            <a:custGeom>
              <a:avLst/>
              <a:gdLst>
                <a:gd name="T0" fmla="*/ 0 w 19"/>
                <a:gd name="T1" fmla="*/ 0 h 19"/>
                <a:gd name="T2" fmla="*/ 2 w 19"/>
                <a:gd name="T3" fmla="*/ 19 h 19"/>
                <a:gd name="T4" fmla="*/ 19 w 19"/>
                <a:gd name="T5" fmla="*/ 9 h 19"/>
                <a:gd name="T6" fmla="*/ 2 w 19"/>
                <a:gd name="T7" fmla="*/ 2 h 19"/>
                <a:gd name="T8" fmla="*/ 2 w 19"/>
                <a:gd name="T9" fmla="*/ 2 h 19"/>
                <a:gd name="T10" fmla="*/ 0 w 19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19">
                  <a:moveTo>
                    <a:pt x="0" y="0"/>
                  </a:moveTo>
                  <a:lnTo>
                    <a:pt x="2" y="19"/>
                  </a:lnTo>
                  <a:lnTo>
                    <a:pt x="19" y="9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75" name="Freeform 115">
              <a:extLst>
                <a:ext uri="{FF2B5EF4-FFF2-40B4-BE49-F238E27FC236}">
                  <a16:creationId xmlns:a16="http://schemas.microsoft.com/office/drawing/2014/main" id="{EC9447F9-64A4-467F-B3DD-E5A18ADA91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9" y="2855"/>
              <a:ext cx="111" cy="178"/>
            </a:xfrm>
            <a:custGeom>
              <a:avLst/>
              <a:gdLst>
                <a:gd name="T0" fmla="*/ 56 w 111"/>
                <a:gd name="T1" fmla="*/ 176 h 178"/>
                <a:gd name="T2" fmla="*/ 65 w 111"/>
                <a:gd name="T3" fmla="*/ 176 h 178"/>
                <a:gd name="T4" fmla="*/ 73 w 111"/>
                <a:gd name="T5" fmla="*/ 173 h 178"/>
                <a:gd name="T6" fmla="*/ 81 w 111"/>
                <a:gd name="T7" fmla="*/ 169 h 178"/>
                <a:gd name="T8" fmla="*/ 88 w 111"/>
                <a:gd name="T9" fmla="*/ 161 h 178"/>
                <a:gd name="T10" fmla="*/ 96 w 111"/>
                <a:gd name="T11" fmla="*/ 151 h 178"/>
                <a:gd name="T12" fmla="*/ 102 w 111"/>
                <a:gd name="T13" fmla="*/ 142 h 178"/>
                <a:gd name="T14" fmla="*/ 106 w 111"/>
                <a:gd name="T15" fmla="*/ 130 h 178"/>
                <a:gd name="T16" fmla="*/ 110 w 111"/>
                <a:gd name="T17" fmla="*/ 117 h 178"/>
                <a:gd name="T18" fmla="*/ 111 w 111"/>
                <a:gd name="T19" fmla="*/ 103 h 178"/>
                <a:gd name="T20" fmla="*/ 111 w 111"/>
                <a:gd name="T21" fmla="*/ 90 h 178"/>
                <a:gd name="T22" fmla="*/ 111 w 111"/>
                <a:gd name="T23" fmla="*/ 75 h 178"/>
                <a:gd name="T24" fmla="*/ 110 w 111"/>
                <a:gd name="T25" fmla="*/ 61 h 178"/>
                <a:gd name="T26" fmla="*/ 106 w 111"/>
                <a:gd name="T27" fmla="*/ 48 h 178"/>
                <a:gd name="T28" fmla="*/ 102 w 111"/>
                <a:gd name="T29" fmla="*/ 36 h 178"/>
                <a:gd name="T30" fmla="*/ 96 w 111"/>
                <a:gd name="T31" fmla="*/ 27 h 178"/>
                <a:gd name="T32" fmla="*/ 88 w 111"/>
                <a:gd name="T33" fmla="*/ 17 h 178"/>
                <a:gd name="T34" fmla="*/ 81 w 111"/>
                <a:gd name="T35" fmla="*/ 11 h 178"/>
                <a:gd name="T36" fmla="*/ 73 w 111"/>
                <a:gd name="T37" fmla="*/ 5 h 178"/>
                <a:gd name="T38" fmla="*/ 65 w 111"/>
                <a:gd name="T39" fmla="*/ 2 h 178"/>
                <a:gd name="T40" fmla="*/ 56 w 111"/>
                <a:gd name="T41" fmla="*/ 0 h 178"/>
                <a:gd name="T42" fmla="*/ 46 w 111"/>
                <a:gd name="T43" fmla="*/ 2 h 178"/>
                <a:gd name="T44" fmla="*/ 39 w 111"/>
                <a:gd name="T45" fmla="*/ 5 h 178"/>
                <a:gd name="T46" fmla="*/ 31 w 111"/>
                <a:gd name="T47" fmla="*/ 11 h 178"/>
                <a:gd name="T48" fmla="*/ 23 w 111"/>
                <a:gd name="T49" fmla="*/ 17 h 178"/>
                <a:gd name="T50" fmla="*/ 17 w 111"/>
                <a:gd name="T51" fmla="*/ 27 h 178"/>
                <a:gd name="T52" fmla="*/ 12 w 111"/>
                <a:gd name="T53" fmla="*/ 36 h 178"/>
                <a:gd name="T54" fmla="*/ 6 w 111"/>
                <a:gd name="T55" fmla="*/ 48 h 178"/>
                <a:gd name="T56" fmla="*/ 4 w 111"/>
                <a:gd name="T57" fmla="*/ 61 h 178"/>
                <a:gd name="T58" fmla="*/ 2 w 111"/>
                <a:gd name="T59" fmla="*/ 75 h 178"/>
                <a:gd name="T60" fmla="*/ 0 w 111"/>
                <a:gd name="T61" fmla="*/ 90 h 178"/>
                <a:gd name="T62" fmla="*/ 2 w 111"/>
                <a:gd name="T63" fmla="*/ 103 h 178"/>
                <a:gd name="T64" fmla="*/ 4 w 111"/>
                <a:gd name="T65" fmla="*/ 117 h 178"/>
                <a:gd name="T66" fmla="*/ 6 w 111"/>
                <a:gd name="T67" fmla="*/ 130 h 178"/>
                <a:gd name="T68" fmla="*/ 12 w 111"/>
                <a:gd name="T69" fmla="*/ 142 h 178"/>
                <a:gd name="T70" fmla="*/ 17 w 111"/>
                <a:gd name="T71" fmla="*/ 151 h 178"/>
                <a:gd name="T72" fmla="*/ 23 w 111"/>
                <a:gd name="T73" fmla="*/ 161 h 178"/>
                <a:gd name="T74" fmla="*/ 31 w 111"/>
                <a:gd name="T75" fmla="*/ 169 h 178"/>
                <a:gd name="T76" fmla="*/ 39 w 111"/>
                <a:gd name="T77" fmla="*/ 173 h 178"/>
                <a:gd name="T78" fmla="*/ 46 w 111"/>
                <a:gd name="T79" fmla="*/ 176 h 178"/>
                <a:gd name="T80" fmla="*/ 56 w 111"/>
                <a:gd name="T81" fmla="*/ 178 h 178"/>
                <a:gd name="T82" fmla="*/ 56 w 111"/>
                <a:gd name="T83" fmla="*/ 178 h 178"/>
                <a:gd name="T84" fmla="*/ 56 w 111"/>
                <a:gd name="T85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1" h="178">
                  <a:moveTo>
                    <a:pt x="56" y="176"/>
                  </a:moveTo>
                  <a:lnTo>
                    <a:pt x="65" y="176"/>
                  </a:lnTo>
                  <a:lnTo>
                    <a:pt x="73" y="173"/>
                  </a:lnTo>
                  <a:lnTo>
                    <a:pt x="81" y="169"/>
                  </a:lnTo>
                  <a:lnTo>
                    <a:pt x="88" y="161"/>
                  </a:lnTo>
                  <a:lnTo>
                    <a:pt x="96" y="151"/>
                  </a:lnTo>
                  <a:lnTo>
                    <a:pt x="102" y="142"/>
                  </a:lnTo>
                  <a:lnTo>
                    <a:pt x="106" y="130"/>
                  </a:lnTo>
                  <a:lnTo>
                    <a:pt x="110" y="117"/>
                  </a:lnTo>
                  <a:lnTo>
                    <a:pt x="111" y="103"/>
                  </a:lnTo>
                  <a:lnTo>
                    <a:pt x="111" y="90"/>
                  </a:lnTo>
                  <a:lnTo>
                    <a:pt x="111" y="75"/>
                  </a:lnTo>
                  <a:lnTo>
                    <a:pt x="110" y="61"/>
                  </a:lnTo>
                  <a:lnTo>
                    <a:pt x="106" y="48"/>
                  </a:lnTo>
                  <a:lnTo>
                    <a:pt x="102" y="36"/>
                  </a:lnTo>
                  <a:lnTo>
                    <a:pt x="96" y="27"/>
                  </a:lnTo>
                  <a:lnTo>
                    <a:pt x="88" y="17"/>
                  </a:lnTo>
                  <a:lnTo>
                    <a:pt x="81" y="11"/>
                  </a:lnTo>
                  <a:lnTo>
                    <a:pt x="73" y="5"/>
                  </a:lnTo>
                  <a:lnTo>
                    <a:pt x="65" y="2"/>
                  </a:lnTo>
                  <a:lnTo>
                    <a:pt x="56" y="0"/>
                  </a:lnTo>
                  <a:lnTo>
                    <a:pt x="46" y="2"/>
                  </a:lnTo>
                  <a:lnTo>
                    <a:pt x="39" y="5"/>
                  </a:lnTo>
                  <a:lnTo>
                    <a:pt x="31" y="11"/>
                  </a:lnTo>
                  <a:lnTo>
                    <a:pt x="23" y="17"/>
                  </a:lnTo>
                  <a:lnTo>
                    <a:pt x="17" y="27"/>
                  </a:lnTo>
                  <a:lnTo>
                    <a:pt x="12" y="36"/>
                  </a:lnTo>
                  <a:lnTo>
                    <a:pt x="6" y="48"/>
                  </a:lnTo>
                  <a:lnTo>
                    <a:pt x="4" y="61"/>
                  </a:lnTo>
                  <a:lnTo>
                    <a:pt x="2" y="75"/>
                  </a:lnTo>
                  <a:lnTo>
                    <a:pt x="0" y="90"/>
                  </a:lnTo>
                  <a:lnTo>
                    <a:pt x="2" y="103"/>
                  </a:lnTo>
                  <a:lnTo>
                    <a:pt x="4" y="117"/>
                  </a:lnTo>
                  <a:lnTo>
                    <a:pt x="6" y="130"/>
                  </a:lnTo>
                  <a:lnTo>
                    <a:pt x="12" y="142"/>
                  </a:lnTo>
                  <a:lnTo>
                    <a:pt x="17" y="151"/>
                  </a:lnTo>
                  <a:lnTo>
                    <a:pt x="23" y="161"/>
                  </a:lnTo>
                  <a:lnTo>
                    <a:pt x="31" y="169"/>
                  </a:lnTo>
                  <a:lnTo>
                    <a:pt x="39" y="173"/>
                  </a:lnTo>
                  <a:lnTo>
                    <a:pt x="46" y="176"/>
                  </a:lnTo>
                  <a:lnTo>
                    <a:pt x="56" y="178"/>
                  </a:lnTo>
                  <a:lnTo>
                    <a:pt x="56" y="178"/>
                  </a:lnTo>
                  <a:lnTo>
                    <a:pt x="56" y="1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76" name="Freeform 116">
              <a:extLst>
                <a:ext uri="{FF2B5EF4-FFF2-40B4-BE49-F238E27FC236}">
                  <a16:creationId xmlns:a16="http://schemas.microsoft.com/office/drawing/2014/main" id="{C88AA321-1399-496E-8D70-2029984BF0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9" y="2855"/>
              <a:ext cx="111" cy="178"/>
            </a:xfrm>
            <a:custGeom>
              <a:avLst/>
              <a:gdLst>
                <a:gd name="T0" fmla="*/ 56 w 111"/>
                <a:gd name="T1" fmla="*/ 176 h 178"/>
                <a:gd name="T2" fmla="*/ 65 w 111"/>
                <a:gd name="T3" fmla="*/ 176 h 178"/>
                <a:gd name="T4" fmla="*/ 73 w 111"/>
                <a:gd name="T5" fmla="*/ 173 h 178"/>
                <a:gd name="T6" fmla="*/ 81 w 111"/>
                <a:gd name="T7" fmla="*/ 169 h 178"/>
                <a:gd name="T8" fmla="*/ 88 w 111"/>
                <a:gd name="T9" fmla="*/ 161 h 178"/>
                <a:gd name="T10" fmla="*/ 96 w 111"/>
                <a:gd name="T11" fmla="*/ 151 h 178"/>
                <a:gd name="T12" fmla="*/ 102 w 111"/>
                <a:gd name="T13" fmla="*/ 142 h 178"/>
                <a:gd name="T14" fmla="*/ 106 w 111"/>
                <a:gd name="T15" fmla="*/ 130 h 178"/>
                <a:gd name="T16" fmla="*/ 110 w 111"/>
                <a:gd name="T17" fmla="*/ 117 h 178"/>
                <a:gd name="T18" fmla="*/ 111 w 111"/>
                <a:gd name="T19" fmla="*/ 103 h 178"/>
                <a:gd name="T20" fmla="*/ 111 w 111"/>
                <a:gd name="T21" fmla="*/ 90 h 178"/>
                <a:gd name="T22" fmla="*/ 111 w 111"/>
                <a:gd name="T23" fmla="*/ 75 h 178"/>
                <a:gd name="T24" fmla="*/ 110 w 111"/>
                <a:gd name="T25" fmla="*/ 61 h 178"/>
                <a:gd name="T26" fmla="*/ 106 w 111"/>
                <a:gd name="T27" fmla="*/ 48 h 178"/>
                <a:gd name="T28" fmla="*/ 102 w 111"/>
                <a:gd name="T29" fmla="*/ 36 h 178"/>
                <a:gd name="T30" fmla="*/ 96 w 111"/>
                <a:gd name="T31" fmla="*/ 27 h 178"/>
                <a:gd name="T32" fmla="*/ 88 w 111"/>
                <a:gd name="T33" fmla="*/ 17 h 178"/>
                <a:gd name="T34" fmla="*/ 81 w 111"/>
                <a:gd name="T35" fmla="*/ 11 h 178"/>
                <a:gd name="T36" fmla="*/ 73 w 111"/>
                <a:gd name="T37" fmla="*/ 5 h 178"/>
                <a:gd name="T38" fmla="*/ 65 w 111"/>
                <a:gd name="T39" fmla="*/ 2 h 178"/>
                <a:gd name="T40" fmla="*/ 56 w 111"/>
                <a:gd name="T41" fmla="*/ 0 h 178"/>
                <a:gd name="T42" fmla="*/ 46 w 111"/>
                <a:gd name="T43" fmla="*/ 2 h 178"/>
                <a:gd name="T44" fmla="*/ 39 w 111"/>
                <a:gd name="T45" fmla="*/ 5 h 178"/>
                <a:gd name="T46" fmla="*/ 31 w 111"/>
                <a:gd name="T47" fmla="*/ 11 h 178"/>
                <a:gd name="T48" fmla="*/ 23 w 111"/>
                <a:gd name="T49" fmla="*/ 17 h 178"/>
                <a:gd name="T50" fmla="*/ 17 w 111"/>
                <a:gd name="T51" fmla="*/ 27 h 178"/>
                <a:gd name="T52" fmla="*/ 12 w 111"/>
                <a:gd name="T53" fmla="*/ 36 h 178"/>
                <a:gd name="T54" fmla="*/ 6 w 111"/>
                <a:gd name="T55" fmla="*/ 48 h 178"/>
                <a:gd name="T56" fmla="*/ 4 w 111"/>
                <a:gd name="T57" fmla="*/ 61 h 178"/>
                <a:gd name="T58" fmla="*/ 2 w 111"/>
                <a:gd name="T59" fmla="*/ 75 h 178"/>
                <a:gd name="T60" fmla="*/ 0 w 111"/>
                <a:gd name="T61" fmla="*/ 90 h 178"/>
                <a:gd name="T62" fmla="*/ 2 w 111"/>
                <a:gd name="T63" fmla="*/ 103 h 178"/>
                <a:gd name="T64" fmla="*/ 4 w 111"/>
                <a:gd name="T65" fmla="*/ 117 h 178"/>
                <a:gd name="T66" fmla="*/ 6 w 111"/>
                <a:gd name="T67" fmla="*/ 130 h 178"/>
                <a:gd name="T68" fmla="*/ 12 w 111"/>
                <a:gd name="T69" fmla="*/ 142 h 178"/>
                <a:gd name="T70" fmla="*/ 17 w 111"/>
                <a:gd name="T71" fmla="*/ 151 h 178"/>
                <a:gd name="T72" fmla="*/ 23 w 111"/>
                <a:gd name="T73" fmla="*/ 161 h 178"/>
                <a:gd name="T74" fmla="*/ 31 w 111"/>
                <a:gd name="T75" fmla="*/ 169 h 178"/>
                <a:gd name="T76" fmla="*/ 39 w 111"/>
                <a:gd name="T77" fmla="*/ 173 h 178"/>
                <a:gd name="T78" fmla="*/ 46 w 111"/>
                <a:gd name="T79" fmla="*/ 176 h 178"/>
                <a:gd name="T80" fmla="*/ 56 w 111"/>
                <a:gd name="T81" fmla="*/ 178 h 178"/>
                <a:gd name="T82" fmla="*/ 56 w 111"/>
                <a:gd name="T83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1" h="178">
                  <a:moveTo>
                    <a:pt x="56" y="176"/>
                  </a:moveTo>
                  <a:lnTo>
                    <a:pt x="65" y="176"/>
                  </a:lnTo>
                  <a:lnTo>
                    <a:pt x="73" y="173"/>
                  </a:lnTo>
                  <a:lnTo>
                    <a:pt x="81" y="169"/>
                  </a:lnTo>
                  <a:lnTo>
                    <a:pt x="88" y="161"/>
                  </a:lnTo>
                  <a:lnTo>
                    <a:pt x="96" y="151"/>
                  </a:lnTo>
                  <a:lnTo>
                    <a:pt x="102" y="142"/>
                  </a:lnTo>
                  <a:lnTo>
                    <a:pt x="106" y="130"/>
                  </a:lnTo>
                  <a:lnTo>
                    <a:pt x="110" y="117"/>
                  </a:lnTo>
                  <a:lnTo>
                    <a:pt x="111" y="103"/>
                  </a:lnTo>
                  <a:lnTo>
                    <a:pt x="111" y="90"/>
                  </a:lnTo>
                  <a:lnTo>
                    <a:pt x="111" y="75"/>
                  </a:lnTo>
                  <a:lnTo>
                    <a:pt x="110" y="61"/>
                  </a:lnTo>
                  <a:lnTo>
                    <a:pt x="106" y="48"/>
                  </a:lnTo>
                  <a:lnTo>
                    <a:pt x="102" y="36"/>
                  </a:lnTo>
                  <a:lnTo>
                    <a:pt x="96" y="27"/>
                  </a:lnTo>
                  <a:lnTo>
                    <a:pt x="88" y="17"/>
                  </a:lnTo>
                  <a:lnTo>
                    <a:pt x="81" y="11"/>
                  </a:lnTo>
                  <a:lnTo>
                    <a:pt x="73" y="5"/>
                  </a:lnTo>
                  <a:lnTo>
                    <a:pt x="65" y="2"/>
                  </a:lnTo>
                  <a:lnTo>
                    <a:pt x="56" y="0"/>
                  </a:lnTo>
                  <a:lnTo>
                    <a:pt x="46" y="2"/>
                  </a:lnTo>
                  <a:lnTo>
                    <a:pt x="39" y="5"/>
                  </a:lnTo>
                  <a:lnTo>
                    <a:pt x="31" y="11"/>
                  </a:lnTo>
                  <a:lnTo>
                    <a:pt x="23" y="17"/>
                  </a:lnTo>
                  <a:lnTo>
                    <a:pt x="17" y="27"/>
                  </a:lnTo>
                  <a:lnTo>
                    <a:pt x="12" y="36"/>
                  </a:lnTo>
                  <a:lnTo>
                    <a:pt x="6" y="48"/>
                  </a:lnTo>
                  <a:lnTo>
                    <a:pt x="4" y="61"/>
                  </a:lnTo>
                  <a:lnTo>
                    <a:pt x="2" y="75"/>
                  </a:lnTo>
                  <a:lnTo>
                    <a:pt x="0" y="90"/>
                  </a:lnTo>
                  <a:lnTo>
                    <a:pt x="2" y="103"/>
                  </a:lnTo>
                  <a:lnTo>
                    <a:pt x="4" y="117"/>
                  </a:lnTo>
                  <a:lnTo>
                    <a:pt x="6" y="130"/>
                  </a:lnTo>
                  <a:lnTo>
                    <a:pt x="12" y="142"/>
                  </a:lnTo>
                  <a:lnTo>
                    <a:pt x="17" y="151"/>
                  </a:lnTo>
                  <a:lnTo>
                    <a:pt x="23" y="161"/>
                  </a:lnTo>
                  <a:lnTo>
                    <a:pt x="31" y="169"/>
                  </a:lnTo>
                  <a:lnTo>
                    <a:pt x="39" y="173"/>
                  </a:lnTo>
                  <a:lnTo>
                    <a:pt x="46" y="176"/>
                  </a:lnTo>
                  <a:lnTo>
                    <a:pt x="56" y="178"/>
                  </a:lnTo>
                  <a:lnTo>
                    <a:pt x="56" y="178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77" name="Rectangle 117">
              <a:extLst>
                <a:ext uri="{FF2B5EF4-FFF2-40B4-BE49-F238E27FC236}">
                  <a16:creationId xmlns:a16="http://schemas.microsoft.com/office/drawing/2014/main" id="{D7250248-A689-4E61-8266-9E385FE11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6" y="2900"/>
              <a:ext cx="3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S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78" name="Rectangle 118">
              <a:extLst>
                <a:ext uri="{FF2B5EF4-FFF2-40B4-BE49-F238E27FC236}">
                  <a16:creationId xmlns:a16="http://schemas.microsoft.com/office/drawing/2014/main" id="{79204E86-89D0-4777-AF98-D923359CC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1" y="2900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h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79" name="Rectangle 119">
              <a:extLst>
                <a:ext uri="{FF2B5EF4-FFF2-40B4-BE49-F238E27FC236}">
                  <a16:creationId xmlns:a16="http://schemas.microsoft.com/office/drawing/2014/main" id="{D272B626-3967-4100-B08E-2AA5638605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1" y="2900"/>
              <a:ext cx="10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i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80" name="Rectangle 120">
              <a:extLst>
                <a:ext uri="{FF2B5EF4-FFF2-40B4-BE49-F238E27FC236}">
                  <a16:creationId xmlns:a16="http://schemas.microsoft.com/office/drawing/2014/main" id="{CCA99710-9703-4CDC-A4E7-5DDF90354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8" y="2900"/>
              <a:ext cx="13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f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81" name="Rectangle 121">
              <a:extLst>
                <a:ext uri="{FF2B5EF4-FFF2-40B4-BE49-F238E27FC236}">
                  <a16:creationId xmlns:a16="http://schemas.microsoft.com/office/drawing/2014/main" id="{DBB93912-776A-45FF-ACD8-86C7FD236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8" y="2900"/>
              <a:ext cx="13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t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82" name="Rectangle 122">
              <a:extLst>
                <a:ext uri="{FF2B5EF4-FFF2-40B4-BE49-F238E27FC236}">
                  <a16:creationId xmlns:a16="http://schemas.microsoft.com/office/drawing/2014/main" id="{88364C9A-DDAE-4317-A210-AFE350C7C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1" y="2944"/>
              <a:ext cx="10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l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83" name="Rectangle 123">
              <a:extLst>
                <a:ext uri="{FF2B5EF4-FFF2-40B4-BE49-F238E27FC236}">
                  <a16:creationId xmlns:a16="http://schemas.microsoft.com/office/drawing/2014/main" id="{FA524493-B4D0-4C6D-9ABD-3FEE0B32C6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0" y="2944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e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84" name="Rectangle 124">
              <a:extLst>
                <a:ext uri="{FF2B5EF4-FFF2-40B4-BE49-F238E27FC236}">
                  <a16:creationId xmlns:a16="http://schemas.microsoft.com/office/drawing/2014/main" id="{470133C6-1061-421B-A0DF-66DBD4D119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9" y="2944"/>
              <a:ext cx="13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f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85" name="Rectangle 125">
              <a:extLst>
                <a:ext uri="{FF2B5EF4-FFF2-40B4-BE49-F238E27FC236}">
                  <a16:creationId xmlns:a16="http://schemas.microsoft.com/office/drawing/2014/main" id="{B1FD9182-E03E-44C1-A641-DA1782B22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9" y="2944"/>
              <a:ext cx="13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t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86" name="Rectangle 126">
              <a:extLst>
                <a:ext uri="{FF2B5EF4-FFF2-40B4-BE49-F238E27FC236}">
                  <a16:creationId xmlns:a16="http://schemas.microsoft.com/office/drawing/2014/main" id="{64AFBDC7-DB0C-4C9F-91CA-41264BE68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9" y="2944"/>
              <a:ext cx="13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 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87" name="Rectangle 127">
              <a:extLst>
                <a:ext uri="{FF2B5EF4-FFF2-40B4-BE49-F238E27FC236}">
                  <a16:creationId xmlns:a16="http://schemas.microsoft.com/office/drawing/2014/main" id="{CE59F377-E4F8-4AB2-835A-D78465F20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0" y="2944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2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488" name="Line 128">
              <a:extLst>
                <a:ext uri="{FF2B5EF4-FFF2-40B4-BE49-F238E27FC236}">
                  <a16:creationId xmlns:a16="http://schemas.microsoft.com/office/drawing/2014/main" id="{5611AA65-BFE8-4DAF-A46A-510925408F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5" y="3031"/>
              <a:ext cx="1" cy="404"/>
            </a:xfrm>
            <a:prstGeom prst="line">
              <a:avLst/>
            </a:prstGeom>
            <a:noFill/>
            <a:ln w="12700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89" name="Line 129">
              <a:extLst>
                <a:ext uri="{FF2B5EF4-FFF2-40B4-BE49-F238E27FC236}">
                  <a16:creationId xmlns:a16="http://schemas.microsoft.com/office/drawing/2014/main" id="{1F3C6DE9-4133-4A46-B18F-CDF97193B4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0" y="2943"/>
              <a:ext cx="37" cy="2"/>
            </a:xfrm>
            <a:prstGeom prst="line">
              <a:avLst/>
            </a:prstGeom>
            <a:noFill/>
            <a:ln w="12700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90" name="Freeform 130">
              <a:extLst>
                <a:ext uri="{FF2B5EF4-FFF2-40B4-BE49-F238E27FC236}">
                  <a16:creationId xmlns:a16="http://schemas.microsoft.com/office/drawing/2014/main" id="{901DFFB4-3ECE-4192-AF0D-90A71EB2EE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0" y="3237"/>
              <a:ext cx="17" cy="19"/>
            </a:xfrm>
            <a:custGeom>
              <a:avLst/>
              <a:gdLst>
                <a:gd name="T0" fmla="*/ 0 w 17"/>
                <a:gd name="T1" fmla="*/ 0 h 19"/>
                <a:gd name="T2" fmla="*/ 0 w 17"/>
                <a:gd name="T3" fmla="*/ 19 h 19"/>
                <a:gd name="T4" fmla="*/ 17 w 17"/>
                <a:gd name="T5" fmla="*/ 9 h 19"/>
                <a:gd name="T6" fmla="*/ 0 w 17"/>
                <a:gd name="T7" fmla="*/ 0 h 19"/>
                <a:gd name="T8" fmla="*/ 0 w 17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9">
                  <a:moveTo>
                    <a:pt x="0" y="0"/>
                  </a:moveTo>
                  <a:lnTo>
                    <a:pt x="0" y="19"/>
                  </a:lnTo>
                  <a:lnTo>
                    <a:pt x="17" y="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91" name="Line 131">
              <a:extLst>
                <a:ext uri="{FF2B5EF4-FFF2-40B4-BE49-F238E27FC236}">
                  <a16:creationId xmlns:a16="http://schemas.microsoft.com/office/drawing/2014/main" id="{FEE7FD01-3B03-46F6-8601-282182CFA7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45" y="3246"/>
              <a:ext cx="38" cy="1"/>
            </a:xfrm>
            <a:prstGeom prst="line">
              <a:avLst/>
            </a:prstGeom>
            <a:noFill/>
            <a:ln w="12700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92" name="Freeform 132">
              <a:extLst>
                <a:ext uri="{FF2B5EF4-FFF2-40B4-BE49-F238E27FC236}">
                  <a16:creationId xmlns:a16="http://schemas.microsoft.com/office/drawing/2014/main" id="{3CAF1702-210C-4764-B1D5-572E9F27D4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0" y="3129"/>
              <a:ext cx="19" cy="20"/>
            </a:xfrm>
            <a:custGeom>
              <a:avLst/>
              <a:gdLst>
                <a:gd name="T0" fmla="*/ 0 w 19"/>
                <a:gd name="T1" fmla="*/ 0 h 20"/>
                <a:gd name="T2" fmla="*/ 2 w 19"/>
                <a:gd name="T3" fmla="*/ 20 h 20"/>
                <a:gd name="T4" fmla="*/ 19 w 19"/>
                <a:gd name="T5" fmla="*/ 10 h 20"/>
                <a:gd name="T6" fmla="*/ 2 w 19"/>
                <a:gd name="T7" fmla="*/ 0 h 20"/>
                <a:gd name="T8" fmla="*/ 2 w 19"/>
                <a:gd name="T9" fmla="*/ 0 h 20"/>
                <a:gd name="T10" fmla="*/ 0 w 19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0">
                  <a:moveTo>
                    <a:pt x="0" y="0"/>
                  </a:moveTo>
                  <a:lnTo>
                    <a:pt x="2" y="20"/>
                  </a:lnTo>
                  <a:lnTo>
                    <a:pt x="19" y="1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93" name="Freeform 133">
              <a:extLst>
                <a:ext uri="{FF2B5EF4-FFF2-40B4-BE49-F238E27FC236}">
                  <a16:creationId xmlns:a16="http://schemas.microsoft.com/office/drawing/2014/main" id="{E87EFC06-F4E1-440C-9570-5DA0F8AE4B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0" y="3617"/>
              <a:ext cx="19" cy="19"/>
            </a:xfrm>
            <a:custGeom>
              <a:avLst/>
              <a:gdLst>
                <a:gd name="T0" fmla="*/ 0 w 19"/>
                <a:gd name="T1" fmla="*/ 0 h 19"/>
                <a:gd name="T2" fmla="*/ 2 w 19"/>
                <a:gd name="T3" fmla="*/ 19 h 19"/>
                <a:gd name="T4" fmla="*/ 19 w 19"/>
                <a:gd name="T5" fmla="*/ 10 h 19"/>
                <a:gd name="T6" fmla="*/ 2 w 19"/>
                <a:gd name="T7" fmla="*/ 2 h 19"/>
                <a:gd name="T8" fmla="*/ 2 w 19"/>
                <a:gd name="T9" fmla="*/ 2 h 19"/>
                <a:gd name="T10" fmla="*/ 0 w 19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19">
                  <a:moveTo>
                    <a:pt x="0" y="0"/>
                  </a:moveTo>
                  <a:lnTo>
                    <a:pt x="2" y="19"/>
                  </a:lnTo>
                  <a:lnTo>
                    <a:pt x="19" y="1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94" name="Freeform 134">
              <a:extLst>
                <a:ext uri="{FF2B5EF4-FFF2-40B4-BE49-F238E27FC236}">
                  <a16:creationId xmlns:a16="http://schemas.microsoft.com/office/drawing/2014/main" id="{7D2A3CB9-DA9E-4192-910C-458E098F30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0" y="2718"/>
              <a:ext cx="19" cy="20"/>
            </a:xfrm>
            <a:custGeom>
              <a:avLst/>
              <a:gdLst>
                <a:gd name="T0" fmla="*/ 0 w 19"/>
                <a:gd name="T1" fmla="*/ 0 h 20"/>
                <a:gd name="T2" fmla="*/ 2 w 19"/>
                <a:gd name="T3" fmla="*/ 20 h 20"/>
                <a:gd name="T4" fmla="*/ 19 w 19"/>
                <a:gd name="T5" fmla="*/ 10 h 20"/>
                <a:gd name="T6" fmla="*/ 2 w 19"/>
                <a:gd name="T7" fmla="*/ 0 h 20"/>
                <a:gd name="T8" fmla="*/ 2 w 19"/>
                <a:gd name="T9" fmla="*/ 0 h 20"/>
                <a:gd name="T10" fmla="*/ 0 w 19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0">
                  <a:moveTo>
                    <a:pt x="0" y="0"/>
                  </a:moveTo>
                  <a:lnTo>
                    <a:pt x="2" y="20"/>
                  </a:lnTo>
                  <a:lnTo>
                    <a:pt x="19" y="1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95" name="Freeform 135">
              <a:extLst>
                <a:ext uri="{FF2B5EF4-FFF2-40B4-BE49-F238E27FC236}">
                  <a16:creationId xmlns:a16="http://schemas.microsoft.com/office/drawing/2014/main" id="{167DA7F6-B36A-4529-9352-9C1CCE0A5A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6" y="3283"/>
              <a:ext cx="20" cy="19"/>
            </a:xfrm>
            <a:custGeom>
              <a:avLst/>
              <a:gdLst>
                <a:gd name="T0" fmla="*/ 0 w 20"/>
                <a:gd name="T1" fmla="*/ 0 h 19"/>
                <a:gd name="T2" fmla="*/ 0 w 20"/>
                <a:gd name="T3" fmla="*/ 19 h 19"/>
                <a:gd name="T4" fmla="*/ 20 w 20"/>
                <a:gd name="T5" fmla="*/ 10 h 19"/>
                <a:gd name="T6" fmla="*/ 0 w 20"/>
                <a:gd name="T7" fmla="*/ 2 h 19"/>
                <a:gd name="T8" fmla="*/ 0 w 20"/>
                <a:gd name="T9" fmla="*/ 2 h 19"/>
                <a:gd name="T10" fmla="*/ 0 w 20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9">
                  <a:moveTo>
                    <a:pt x="0" y="0"/>
                  </a:moveTo>
                  <a:lnTo>
                    <a:pt x="0" y="19"/>
                  </a:lnTo>
                  <a:lnTo>
                    <a:pt x="20" y="1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96" name="Line 136">
              <a:extLst>
                <a:ext uri="{FF2B5EF4-FFF2-40B4-BE49-F238E27FC236}">
                  <a16:creationId xmlns:a16="http://schemas.microsoft.com/office/drawing/2014/main" id="{255C58ED-5FB8-4CAD-9AB4-F0C3DA1FB1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99" y="3293"/>
              <a:ext cx="40" cy="1"/>
            </a:xfrm>
            <a:prstGeom prst="line">
              <a:avLst/>
            </a:prstGeom>
            <a:noFill/>
            <a:ln w="12700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97" name="Freeform 137">
              <a:extLst>
                <a:ext uri="{FF2B5EF4-FFF2-40B4-BE49-F238E27FC236}">
                  <a16:creationId xmlns:a16="http://schemas.microsoft.com/office/drawing/2014/main" id="{32BF0B3F-CD1D-4C79-A0AD-418D6BA799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6" y="3487"/>
              <a:ext cx="20" cy="19"/>
            </a:xfrm>
            <a:custGeom>
              <a:avLst/>
              <a:gdLst>
                <a:gd name="T0" fmla="*/ 0 w 20"/>
                <a:gd name="T1" fmla="*/ 0 h 19"/>
                <a:gd name="T2" fmla="*/ 0 w 20"/>
                <a:gd name="T3" fmla="*/ 19 h 19"/>
                <a:gd name="T4" fmla="*/ 20 w 20"/>
                <a:gd name="T5" fmla="*/ 9 h 19"/>
                <a:gd name="T6" fmla="*/ 0 w 20"/>
                <a:gd name="T7" fmla="*/ 0 h 19"/>
                <a:gd name="T8" fmla="*/ 0 w 20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9">
                  <a:moveTo>
                    <a:pt x="0" y="0"/>
                  </a:moveTo>
                  <a:lnTo>
                    <a:pt x="0" y="19"/>
                  </a:lnTo>
                  <a:lnTo>
                    <a:pt x="20" y="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98" name="Line 138">
              <a:extLst>
                <a:ext uri="{FF2B5EF4-FFF2-40B4-BE49-F238E27FC236}">
                  <a16:creationId xmlns:a16="http://schemas.microsoft.com/office/drawing/2014/main" id="{F9146E07-6FED-4B88-B18E-B78B358E8D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99" y="3494"/>
              <a:ext cx="119" cy="2"/>
            </a:xfrm>
            <a:prstGeom prst="line">
              <a:avLst/>
            </a:prstGeom>
            <a:noFill/>
            <a:ln w="12700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499" name="Freeform 139">
              <a:extLst>
                <a:ext uri="{FF2B5EF4-FFF2-40B4-BE49-F238E27FC236}">
                  <a16:creationId xmlns:a16="http://schemas.microsoft.com/office/drawing/2014/main" id="{FAF09A1B-74CC-4820-B941-1446D90C6E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4" y="3273"/>
              <a:ext cx="586" cy="223"/>
            </a:xfrm>
            <a:custGeom>
              <a:avLst/>
              <a:gdLst>
                <a:gd name="T0" fmla="*/ 586 w 586"/>
                <a:gd name="T1" fmla="*/ 221 h 223"/>
                <a:gd name="T2" fmla="*/ 0 w 586"/>
                <a:gd name="T3" fmla="*/ 223 h 223"/>
                <a:gd name="T4" fmla="*/ 0 w 586"/>
                <a:gd name="T5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6" h="223">
                  <a:moveTo>
                    <a:pt x="586" y="221"/>
                  </a:moveTo>
                  <a:lnTo>
                    <a:pt x="0" y="223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500" name="Freeform 140">
              <a:extLst>
                <a:ext uri="{FF2B5EF4-FFF2-40B4-BE49-F238E27FC236}">
                  <a16:creationId xmlns:a16="http://schemas.microsoft.com/office/drawing/2014/main" id="{6D18FEF5-BC5D-438B-9BE1-CBD19584FB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0" y="3283"/>
              <a:ext cx="17" cy="19"/>
            </a:xfrm>
            <a:custGeom>
              <a:avLst/>
              <a:gdLst>
                <a:gd name="T0" fmla="*/ 0 w 17"/>
                <a:gd name="T1" fmla="*/ 0 h 19"/>
                <a:gd name="T2" fmla="*/ 0 w 17"/>
                <a:gd name="T3" fmla="*/ 19 h 19"/>
                <a:gd name="T4" fmla="*/ 17 w 17"/>
                <a:gd name="T5" fmla="*/ 10 h 19"/>
                <a:gd name="T6" fmla="*/ 0 w 17"/>
                <a:gd name="T7" fmla="*/ 2 h 19"/>
                <a:gd name="T8" fmla="*/ 0 w 17"/>
                <a:gd name="T9" fmla="*/ 2 h 19"/>
                <a:gd name="T10" fmla="*/ 0 w 17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9">
                  <a:moveTo>
                    <a:pt x="0" y="0"/>
                  </a:moveTo>
                  <a:lnTo>
                    <a:pt x="0" y="19"/>
                  </a:lnTo>
                  <a:lnTo>
                    <a:pt x="17" y="1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501" name="Freeform 141">
              <a:extLst>
                <a:ext uri="{FF2B5EF4-FFF2-40B4-BE49-F238E27FC236}">
                  <a16:creationId xmlns:a16="http://schemas.microsoft.com/office/drawing/2014/main" id="{23909742-7F01-4A9F-9EB1-AEFD4F201C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0" y="3617"/>
              <a:ext cx="17" cy="19"/>
            </a:xfrm>
            <a:custGeom>
              <a:avLst/>
              <a:gdLst>
                <a:gd name="T0" fmla="*/ 0 w 17"/>
                <a:gd name="T1" fmla="*/ 0 h 19"/>
                <a:gd name="T2" fmla="*/ 0 w 17"/>
                <a:gd name="T3" fmla="*/ 19 h 19"/>
                <a:gd name="T4" fmla="*/ 17 w 17"/>
                <a:gd name="T5" fmla="*/ 10 h 19"/>
                <a:gd name="T6" fmla="*/ 0 w 17"/>
                <a:gd name="T7" fmla="*/ 0 h 19"/>
                <a:gd name="T8" fmla="*/ 0 w 17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9">
                  <a:moveTo>
                    <a:pt x="0" y="0"/>
                  </a:moveTo>
                  <a:lnTo>
                    <a:pt x="0" y="19"/>
                  </a:lnTo>
                  <a:lnTo>
                    <a:pt x="17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502" name="Freeform 142">
              <a:extLst>
                <a:ext uri="{FF2B5EF4-FFF2-40B4-BE49-F238E27FC236}">
                  <a16:creationId xmlns:a16="http://schemas.microsoft.com/office/drawing/2014/main" id="{BEA15CE3-43BC-4A2D-8043-1CBB4C9154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0" y="2718"/>
              <a:ext cx="17" cy="20"/>
            </a:xfrm>
            <a:custGeom>
              <a:avLst/>
              <a:gdLst>
                <a:gd name="T0" fmla="*/ 0 w 17"/>
                <a:gd name="T1" fmla="*/ 0 h 20"/>
                <a:gd name="T2" fmla="*/ 0 w 17"/>
                <a:gd name="T3" fmla="*/ 20 h 20"/>
                <a:gd name="T4" fmla="*/ 17 w 17"/>
                <a:gd name="T5" fmla="*/ 10 h 20"/>
                <a:gd name="T6" fmla="*/ 0 w 17"/>
                <a:gd name="T7" fmla="*/ 0 h 20"/>
                <a:gd name="T8" fmla="*/ 0 w 17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0">
                  <a:moveTo>
                    <a:pt x="0" y="0"/>
                  </a:moveTo>
                  <a:lnTo>
                    <a:pt x="0" y="20"/>
                  </a:lnTo>
                  <a:lnTo>
                    <a:pt x="17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503" name="Line 143">
              <a:extLst>
                <a:ext uri="{FF2B5EF4-FFF2-40B4-BE49-F238E27FC236}">
                  <a16:creationId xmlns:a16="http://schemas.microsoft.com/office/drawing/2014/main" id="{809DFFAE-DEC3-47FF-9A86-D6F9F4EEB4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72" y="2728"/>
              <a:ext cx="724" cy="1"/>
            </a:xfrm>
            <a:prstGeom prst="line">
              <a:avLst/>
            </a:prstGeom>
            <a:noFill/>
            <a:ln w="12700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504" name="Line 144">
              <a:extLst>
                <a:ext uri="{FF2B5EF4-FFF2-40B4-BE49-F238E27FC236}">
                  <a16:creationId xmlns:a16="http://schemas.microsoft.com/office/drawing/2014/main" id="{175149B8-C64A-49E6-B715-C29D39D616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01" y="2728"/>
              <a:ext cx="180" cy="1"/>
            </a:xfrm>
            <a:prstGeom prst="line">
              <a:avLst/>
            </a:prstGeom>
            <a:noFill/>
            <a:ln w="12700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505" name="Freeform 145">
              <a:extLst>
                <a:ext uri="{FF2B5EF4-FFF2-40B4-BE49-F238E27FC236}">
                  <a16:creationId xmlns:a16="http://schemas.microsoft.com/office/drawing/2014/main" id="{91228C13-563C-4CC1-9B7F-B4C755A67E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8" y="2250"/>
              <a:ext cx="19" cy="19"/>
            </a:xfrm>
            <a:custGeom>
              <a:avLst/>
              <a:gdLst>
                <a:gd name="T0" fmla="*/ 0 w 19"/>
                <a:gd name="T1" fmla="*/ 0 h 19"/>
                <a:gd name="T2" fmla="*/ 0 w 19"/>
                <a:gd name="T3" fmla="*/ 19 h 19"/>
                <a:gd name="T4" fmla="*/ 19 w 19"/>
                <a:gd name="T5" fmla="*/ 9 h 19"/>
                <a:gd name="T6" fmla="*/ 0 w 19"/>
                <a:gd name="T7" fmla="*/ 2 h 19"/>
                <a:gd name="T8" fmla="*/ 0 w 19"/>
                <a:gd name="T9" fmla="*/ 2 h 19"/>
                <a:gd name="T10" fmla="*/ 0 w 19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19">
                  <a:moveTo>
                    <a:pt x="0" y="0"/>
                  </a:moveTo>
                  <a:lnTo>
                    <a:pt x="0" y="19"/>
                  </a:lnTo>
                  <a:lnTo>
                    <a:pt x="19" y="9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506" name="Freeform 146">
              <a:extLst>
                <a:ext uri="{FF2B5EF4-FFF2-40B4-BE49-F238E27FC236}">
                  <a16:creationId xmlns:a16="http://schemas.microsoft.com/office/drawing/2014/main" id="{67EBA76A-7479-4423-A228-72EB02332C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8" y="2413"/>
              <a:ext cx="19" cy="17"/>
            </a:xfrm>
            <a:custGeom>
              <a:avLst/>
              <a:gdLst>
                <a:gd name="T0" fmla="*/ 0 w 19"/>
                <a:gd name="T1" fmla="*/ 0 h 17"/>
                <a:gd name="T2" fmla="*/ 0 w 19"/>
                <a:gd name="T3" fmla="*/ 17 h 17"/>
                <a:gd name="T4" fmla="*/ 19 w 19"/>
                <a:gd name="T5" fmla="*/ 10 h 17"/>
                <a:gd name="T6" fmla="*/ 0 w 19"/>
                <a:gd name="T7" fmla="*/ 0 h 17"/>
                <a:gd name="T8" fmla="*/ 0 w 19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7">
                  <a:moveTo>
                    <a:pt x="0" y="0"/>
                  </a:moveTo>
                  <a:lnTo>
                    <a:pt x="0" y="17"/>
                  </a:lnTo>
                  <a:lnTo>
                    <a:pt x="19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507" name="Freeform 147">
              <a:extLst>
                <a:ext uri="{FF2B5EF4-FFF2-40B4-BE49-F238E27FC236}">
                  <a16:creationId xmlns:a16="http://schemas.microsoft.com/office/drawing/2014/main" id="{069069D8-360B-4564-8122-A9DD608B21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5" y="2259"/>
              <a:ext cx="242" cy="469"/>
            </a:xfrm>
            <a:custGeom>
              <a:avLst/>
              <a:gdLst>
                <a:gd name="T0" fmla="*/ 80 w 242"/>
                <a:gd name="T1" fmla="*/ 0 h 469"/>
                <a:gd name="T2" fmla="*/ 0 w 242"/>
                <a:gd name="T3" fmla="*/ 0 h 469"/>
                <a:gd name="T4" fmla="*/ 0 w 242"/>
                <a:gd name="T5" fmla="*/ 263 h 469"/>
                <a:gd name="T6" fmla="*/ 242 w 242"/>
                <a:gd name="T7" fmla="*/ 263 h 469"/>
                <a:gd name="T8" fmla="*/ 242 w 242"/>
                <a:gd name="T9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2" h="469">
                  <a:moveTo>
                    <a:pt x="80" y="0"/>
                  </a:moveTo>
                  <a:lnTo>
                    <a:pt x="0" y="0"/>
                  </a:lnTo>
                  <a:lnTo>
                    <a:pt x="0" y="263"/>
                  </a:lnTo>
                  <a:lnTo>
                    <a:pt x="242" y="263"/>
                  </a:lnTo>
                  <a:lnTo>
                    <a:pt x="242" y="469"/>
                  </a:lnTo>
                </a:path>
              </a:pathLst>
            </a:custGeom>
            <a:noFill/>
            <a:ln w="1270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508" name="Freeform 148">
              <a:extLst>
                <a:ext uri="{FF2B5EF4-FFF2-40B4-BE49-F238E27FC236}">
                  <a16:creationId xmlns:a16="http://schemas.microsoft.com/office/drawing/2014/main" id="{7E427B79-5662-44AC-AF86-D77057AEFA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5" y="2200"/>
              <a:ext cx="491" cy="912"/>
            </a:xfrm>
            <a:custGeom>
              <a:avLst/>
              <a:gdLst>
                <a:gd name="T0" fmla="*/ 40 w 491"/>
                <a:gd name="T1" fmla="*/ 910 h 912"/>
                <a:gd name="T2" fmla="*/ 0 w 491"/>
                <a:gd name="T3" fmla="*/ 912 h 912"/>
                <a:gd name="T4" fmla="*/ 0 w 491"/>
                <a:gd name="T5" fmla="*/ 0 h 912"/>
                <a:gd name="T6" fmla="*/ 491 w 491"/>
                <a:gd name="T7" fmla="*/ 0 h 912"/>
                <a:gd name="T8" fmla="*/ 491 w 491"/>
                <a:gd name="T9" fmla="*/ 142 h 912"/>
                <a:gd name="T10" fmla="*/ 451 w 491"/>
                <a:gd name="T11" fmla="*/ 142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1" h="912">
                  <a:moveTo>
                    <a:pt x="40" y="910"/>
                  </a:moveTo>
                  <a:lnTo>
                    <a:pt x="0" y="912"/>
                  </a:lnTo>
                  <a:lnTo>
                    <a:pt x="0" y="0"/>
                  </a:lnTo>
                  <a:lnTo>
                    <a:pt x="491" y="0"/>
                  </a:lnTo>
                  <a:lnTo>
                    <a:pt x="491" y="142"/>
                  </a:lnTo>
                  <a:lnTo>
                    <a:pt x="451" y="142"/>
                  </a:lnTo>
                </a:path>
              </a:pathLst>
            </a:custGeom>
            <a:noFill/>
            <a:ln w="1270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509" name="Rectangle 149">
              <a:extLst>
                <a:ext uri="{FF2B5EF4-FFF2-40B4-BE49-F238E27FC236}">
                  <a16:creationId xmlns:a16="http://schemas.microsoft.com/office/drawing/2014/main" id="{BFEA1799-BA6A-4FCC-8CB0-6A2ACC0A4F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12" y="3190"/>
              <a:ext cx="11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I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10" name="Rectangle 150">
              <a:extLst>
                <a:ext uri="{FF2B5EF4-FFF2-40B4-BE49-F238E27FC236}">
                  <a16:creationId xmlns:a16="http://schemas.microsoft.com/office/drawing/2014/main" id="{1B15353B-5F02-415F-A6F1-881B4EBA0BC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06" y="3175"/>
              <a:ext cx="23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n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11" name="Rectangle 151">
              <a:extLst>
                <a:ext uri="{FF2B5EF4-FFF2-40B4-BE49-F238E27FC236}">
                  <a16:creationId xmlns:a16="http://schemas.microsoft.com/office/drawing/2014/main" id="{4AB52F30-A172-469A-8AE5-FD016690949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07" y="3157"/>
              <a:ext cx="20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s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12" name="Rectangle 152">
              <a:extLst>
                <a:ext uri="{FF2B5EF4-FFF2-40B4-BE49-F238E27FC236}">
                  <a16:creationId xmlns:a16="http://schemas.microsoft.com/office/drawing/2014/main" id="{346B9921-9CCC-456C-B730-035CA69832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12" y="3142"/>
              <a:ext cx="11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t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13" name="Rectangle 153">
              <a:extLst>
                <a:ext uri="{FF2B5EF4-FFF2-40B4-BE49-F238E27FC236}">
                  <a16:creationId xmlns:a16="http://schemas.microsoft.com/office/drawing/2014/main" id="{165DDB71-4874-49A9-9CAA-E13E27019CB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12" y="3131"/>
              <a:ext cx="13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r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14" name="Rectangle 154">
              <a:extLst>
                <a:ext uri="{FF2B5EF4-FFF2-40B4-BE49-F238E27FC236}">
                  <a16:creationId xmlns:a16="http://schemas.microsoft.com/office/drawing/2014/main" id="{22F0FAC4-AA5F-49E7-9FCB-E1D4275BF0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06" y="3115"/>
              <a:ext cx="23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u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15" name="Rectangle 155">
              <a:extLst>
                <a:ext uri="{FF2B5EF4-FFF2-40B4-BE49-F238E27FC236}">
                  <a16:creationId xmlns:a16="http://schemas.microsoft.com/office/drawing/2014/main" id="{E0BF4E6F-D72D-42AC-8CFC-C03D1053EF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07" y="3097"/>
              <a:ext cx="20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c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16" name="Rectangle 156">
              <a:extLst>
                <a:ext uri="{FF2B5EF4-FFF2-40B4-BE49-F238E27FC236}">
                  <a16:creationId xmlns:a16="http://schemas.microsoft.com/office/drawing/2014/main" id="{E378F49A-B033-43C7-A284-88DC162B935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12" y="3082"/>
              <a:ext cx="11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t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17" name="Rectangle 157">
              <a:extLst>
                <a:ext uri="{FF2B5EF4-FFF2-40B4-BE49-F238E27FC236}">
                  <a16:creationId xmlns:a16="http://schemas.microsoft.com/office/drawing/2014/main" id="{68DFFDCA-3B25-42C2-BD9C-E1797B5A1A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13" y="3073"/>
              <a:ext cx="9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i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18" name="Rectangle 158">
              <a:extLst>
                <a:ext uri="{FF2B5EF4-FFF2-40B4-BE49-F238E27FC236}">
                  <a16:creationId xmlns:a16="http://schemas.microsoft.com/office/drawing/2014/main" id="{F4386278-D4AA-48D6-8D73-2E39CF0DA4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07" y="3059"/>
              <a:ext cx="23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o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19" name="Rectangle 159">
              <a:extLst>
                <a:ext uri="{FF2B5EF4-FFF2-40B4-BE49-F238E27FC236}">
                  <a16:creationId xmlns:a16="http://schemas.microsoft.com/office/drawing/2014/main" id="{B93A4613-FD28-420B-A24B-487BC148ABF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06" y="3039"/>
              <a:ext cx="23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n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20" name="Freeform 160">
              <a:extLst>
                <a:ext uri="{FF2B5EF4-FFF2-40B4-BE49-F238E27FC236}">
                  <a16:creationId xmlns:a16="http://schemas.microsoft.com/office/drawing/2014/main" id="{6B0E4DF3-01F8-4302-B5FE-9FA59F118D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7" y="2582"/>
              <a:ext cx="79" cy="38"/>
            </a:xfrm>
            <a:custGeom>
              <a:avLst/>
              <a:gdLst>
                <a:gd name="T0" fmla="*/ 77 w 79"/>
                <a:gd name="T1" fmla="*/ 0 h 38"/>
                <a:gd name="T2" fmla="*/ 79 w 79"/>
                <a:gd name="T3" fmla="*/ 38 h 38"/>
                <a:gd name="T4" fmla="*/ 0 w 79"/>
                <a:gd name="T5" fmla="*/ 38 h 38"/>
                <a:gd name="T6" fmla="*/ 0 w 79"/>
                <a:gd name="T7" fmla="*/ 0 h 38"/>
                <a:gd name="T8" fmla="*/ 79 w 79"/>
                <a:gd name="T9" fmla="*/ 0 h 38"/>
                <a:gd name="T10" fmla="*/ 79 w 79"/>
                <a:gd name="T11" fmla="*/ 0 h 38"/>
                <a:gd name="T12" fmla="*/ 77 w 79"/>
                <a:gd name="T1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38">
                  <a:moveTo>
                    <a:pt x="77" y="0"/>
                  </a:moveTo>
                  <a:lnTo>
                    <a:pt x="79" y="38"/>
                  </a:lnTo>
                  <a:lnTo>
                    <a:pt x="0" y="38"/>
                  </a:lnTo>
                  <a:lnTo>
                    <a:pt x="0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521" name="Rectangle 161">
              <a:extLst>
                <a:ext uri="{FF2B5EF4-FFF2-40B4-BE49-F238E27FC236}">
                  <a16:creationId xmlns:a16="http://schemas.microsoft.com/office/drawing/2014/main" id="{2905DEB3-D465-46AD-A3E1-00ABF544F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5" y="2578"/>
              <a:ext cx="13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I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22" name="Rectangle 162">
              <a:extLst>
                <a:ext uri="{FF2B5EF4-FFF2-40B4-BE49-F238E27FC236}">
                  <a16:creationId xmlns:a16="http://schemas.microsoft.com/office/drawing/2014/main" id="{1D02AB07-1776-4909-BEFC-99AEB6E4C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6" y="2578"/>
              <a:ext cx="28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F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23" name="Rectangle 163">
              <a:extLst>
                <a:ext uri="{FF2B5EF4-FFF2-40B4-BE49-F238E27FC236}">
                  <a16:creationId xmlns:a16="http://schemas.microsoft.com/office/drawing/2014/main" id="{CD30E0F0-2461-46C6-8C73-7E3B8AA8C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8" y="2578"/>
              <a:ext cx="13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/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24" name="Rectangle 164">
              <a:extLst>
                <a:ext uri="{FF2B5EF4-FFF2-40B4-BE49-F238E27FC236}">
                  <a16:creationId xmlns:a16="http://schemas.microsoft.com/office/drawing/2014/main" id="{C8BF2828-05D8-4659-B99C-4420DEB8E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7" y="2578"/>
              <a:ext cx="13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I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25" name="Rectangle 165">
              <a:extLst>
                <a:ext uri="{FF2B5EF4-FFF2-40B4-BE49-F238E27FC236}">
                  <a16:creationId xmlns:a16="http://schemas.microsoft.com/office/drawing/2014/main" id="{DF3834FC-D06E-4B68-9F34-77E418E5C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7" y="2578"/>
              <a:ext cx="33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D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26" name="Freeform 166">
              <a:extLst>
                <a:ext uri="{FF2B5EF4-FFF2-40B4-BE49-F238E27FC236}">
                  <a16:creationId xmlns:a16="http://schemas.microsoft.com/office/drawing/2014/main" id="{EBFE53C7-FAEB-4218-A0B9-1C8B32BEDE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" y="2582"/>
              <a:ext cx="79" cy="38"/>
            </a:xfrm>
            <a:custGeom>
              <a:avLst/>
              <a:gdLst>
                <a:gd name="T0" fmla="*/ 77 w 79"/>
                <a:gd name="T1" fmla="*/ 0 h 38"/>
                <a:gd name="T2" fmla="*/ 79 w 79"/>
                <a:gd name="T3" fmla="*/ 38 h 38"/>
                <a:gd name="T4" fmla="*/ 0 w 79"/>
                <a:gd name="T5" fmla="*/ 38 h 38"/>
                <a:gd name="T6" fmla="*/ 0 w 79"/>
                <a:gd name="T7" fmla="*/ 0 h 38"/>
                <a:gd name="T8" fmla="*/ 79 w 79"/>
                <a:gd name="T9" fmla="*/ 0 h 38"/>
                <a:gd name="T10" fmla="*/ 79 w 79"/>
                <a:gd name="T11" fmla="*/ 0 h 38"/>
                <a:gd name="T12" fmla="*/ 77 w 79"/>
                <a:gd name="T1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38">
                  <a:moveTo>
                    <a:pt x="77" y="0"/>
                  </a:moveTo>
                  <a:lnTo>
                    <a:pt x="79" y="38"/>
                  </a:lnTo>
                  <a:lnTo>
                    <a:pt x="0" y="38"/>
                  </a:lnTo>
                  <a:lnTo>
                    <a:pt x="0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527" name="Freeform 167">
              <a:extLst>
                <a:ext uri="{FF2B5EF4-FFF2-40B4-BE49-F238E27FC236}">
                  <a16:creationId xmlns:a16="http://schemas.microsoft.com/office/drawing/2014/main" id="{7699772F-5E3B-4E4A-B754-BDC5A3BA17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4" y="2582"/>
              <a:ext cx="78" cy="38"/>
            </a:xfrm>
            <a:custGeom>
              <a:avLst/>
              <a:gdLst>
                <a:gd name="T0" fmla="*/ 78 w 78"/>
                <a:gd name="T1" fmla="*/ 0 h 38"/>
                <a:gd name="T2" fmla="*/ 78 w 78"/>
                <a:gd name="T3" fmla="*/ 38 h 38"/>
                <a:gd name="T4" fmla="*/ 0 w 78"/>
                <a:gd name="T5" fmla="*/ 38 h 38"/>
                <a:gd name="T6" fmla="*/ 0 w 78"/>
                <a:gd name="T7" fmla="*/ 0 h 38"/>
                <a:gd name="T8" fmla="*/ 78 w 78"/>
                <a:gd name="T9" fmla="*/ 0 h 38"/>
                <a:gd name="T10" fmla="*/ 78 w 78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38">
                  <a:moveTo>
                    <a:pt x="78" y="0"/>
                  </a:moveTo>
                  <a:lnTo>
                    <a:pt x="78" y="38"/>
                  </a:lnTo>
                  <a:lnTo>
                    <a:pt x="0" y="38"/>
                  </a:lnTo>
                  <a:lnTo>
                    <a:pt x="0" y="0"/>
                  </a:lnTo>
                  <a:lnTo>
                    <a:pt x="78" y="0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528" name="Rectangle 168">
              <a:extLst>
                <a:ext uri="{FF2B5EF4-FFF2-40B4-BE49-F238E27FC236}">
                  <a16:creationId xmlns:a16="http://schemas.microsoft.com/office/drawing/2014/main" id="{C4A2D3AC-6C34-459A-9A49-CD4DF07A17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3" y="2578"/>
              <a:ext cx="3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E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29" name="Rectangle 169">
              <a:extLst>
                <a:ext uri="{FF2B5EF4-FFF2-40B4-BE49-F238E27FC236}">
                  <a16:creationId xmlns:a16="http://schemas.microsoft.com/office/drawing/2014/main" id="{71DD4580-067F-4D4C-BABC-532DD3361C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8" y="2578"/>
              <a:ext cx="3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X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30" name="Rectangle 170">
              <a:extLst>
                <a:ext uri="{FF2B5EF4-FFF2-40B4-BE49-F238E27FC236}">
                  <a16:creationId xmlns:a16="http://schemas.microsoft.com/office/drawing/2014/main" id="{542877BA-8E55-4B59-9925-B3B021AA2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1" y="2578"/>
              <a:ext cx="13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/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31" name="Rectangle 171">
              <a:extLst>
                <a:ext uri="{FF2B5EF4-FFF2-40B4-BE49-F238E27FC236}">
                  <a16:creationId xmlns:a16="http://schemas.microsoft.com/office/drawing/2014/main" id="{5E88289A-DC58-441B-B33A-7C187AF11F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1" y="2578"/>
              <a:ext cx="38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M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32" name="Rectangle 172">
              <a:extLst>
                <a:ext uri="{FF2B5EF4-FFF2-40B4-BE49-F238E27FC236}">
                  <a16:creationId xmlns:a16="http://schemas.microsoft.com/office/drawing/2014/main" id="{5799D6EC-8430-441D-93AA-6B8630B6D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1" y="2578"/>
              <a:ext cx="3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E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33" name="Rectangle 173">
              <a:extLst>
                <a:ext uri="{FF2B5EF4-FFF2-40B4-BE49-F238E27FC236}">
                  <a16:creationId xmlns:a16="http://schemas.microsoft.com/office/drawing/2014/main" id="{D4B135B1-D147-4EBA-BE91-190A048A1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6" y="2578"/>
              <a:ext cx="38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M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34" name="Freeform 174">
              <a:extLst>
                <a:ext uri="{FF2B5EF4-FFF2-40B4-BE49-F238E27FC236}">
                  <a16:creationId xmlns:a16="http://schemas.microsoft.com/office/drawing/2014/main" id="{692F87A6-DE59-41E5-B67A-DE908B54F1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7" y="2582"/>
              <a:ext cx="79" cy="38"/>
            </a:xfrm>
            <a:custGeom>
              <a:avLst/>
              <a:gdLst>
                <a:gd name="T0" fmla="*/ 79 w 79"/>
                <a:gd name="T1" fmla="*/ 0 h 38"/>
                <a:gd name="T2" fmla="*/ 79 w 79"/>
                <a:gd name="T3" fmla="*/ 38 h 38"/>
                <a:gd name="T4" fmla="*/ 0 w 79"/>
                <a:gd name="T5" fmla="*/ 38 h 38"/>
                <a:gd name="T6" fmla="*/ 0 w 79"/>
                <a:gd name="T7" fmla="*/ 0 h 38"/>
                <a:gd name="T8" fmla="*/ 79 w 79"/>
                <a:gd name="T9" fmla="*/ 0 h 38"/>
                <a:gd name="T10" fmla="*/ 79 w 79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38">
                  <a:moveTo>
                    <a:pt x="79" y="0"/>
                  </a:moveTo>
                  <a:lnTo>
                    <a:pt x="79" y="38"/>
                  </a:lnTo>
                  <a:lnTo>
                    <a:pt x="0" y="38"/>
                  </a:lnTo>
                  <a:lnTo>
                    <a:pt x="0" y="0"/>
                  </a:lnTo>
                  <a:lnTo>
                    <a:pt x="79" y="0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535" name="Rectangle 175">
              <a:extLst>
                <a:ext uri="{FF2B5EF4-FFF2-40B4-BE49-F238E27FC236}">
                  <a16:creationId xmlns:a16="http://schemas.microsoft.com/office/drawing/2014/main" id="{745A4F06-21AE-4445-9501-01B5CDCB8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" y="2643"/>
              <a:ext cx="36" cy="11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536" name="Rectangle 176">
              <a:extLst>
                <a:ext uri="{FF2B5EF4-FFF2-40B4-BE49-F238E27FC236}">
                  <a16:creationId xmlns:a16="http://schemas.microsoft.com/office/drawing/2014/main" id="{9F13FFE8-5482-4559-8BA4-86AD77B61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" y="2643"/>
              <a:ext cx="36" cy="1195"/>
            </a:xfrm>
            <a:prstGeom prst="rect">
              <a:avLst/>
            </a:prstGeom>
            <a:noFill/>
            <a:ln w="6350">
              <a:solidFill>
                <a:srgbClr val="6666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537" name="Rectangle 177">
              <a:extLst>
                <a:ext uri="{FF2B5EF4-FFF2-40B4-BE49-F238E27FC236}">
                  <a16:creationId xmlns:a16="http://schemas.microsoft.com/office/drawing/2014/main" id="{C13F74EF-D41E-41A4-9843-DC6AF5879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1" y="2643"/>
              <a:ext cx="37" cy="11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538" name="Rectangle 178">
              <a:extLst>
                <a:ext uri="{FF2B5EF4-FFF2-40B4-BE49-F238E27FC236}">
                  <a16:creationId xmlns:a16="http://schemas.microsoft.com/office/drawing/2014/main" id="{C5554E57-3CC8-4197-BF44-35C934B43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1" y="2643"/>
              <a:ext cx="37" cy="1195"/>
            </a:xfrm>
            <a:prstGeom prst="rect">
              <a:avLst/>
            </a:prstGeom>
            <a:noFill/>
            <a:ln w="6350">
              <a:solidFill>
                <a:srgbClr val="6666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539" name="Freeform 179">
              <a:extLst>
                <a:ext uri="{FF2B5EF4-FFF2-40B4-BE49-F238E27FC236}">
                  <a16:creationId xmlns:a16="http://schemas.microsoft.com/office/drawing/2014/main" id="{5654D76F-1243-44E8-AE8B-9566CB282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2" y="2643"/>
              <a:ext cx="37" cy="1195"/>
            </a:xfrm>
            <a:custGeom>
              <a:avLst/>
              <a:gdLst>
                <a:gd name="T0" fmla="*/ 0 w 37"/>
                <a:gd name="T1" fmla="*/ 1195 h 1195"/>
                <a:gd name="T2" fmla="*/ 37 w 37"/>
                <a:gd name="T3" fmla="*/ 1195 h 1195"/>
                <a:gd name="T4" fmla="*/ 37 w 37"/>
                <a:gd name="T5" fmla="*/ 0 h 1195"/>
                <a:gd name="T6" fmla="*/ 2 w 37"/>
                <a:gd name="T7" fmla="*/ 0 h 1195"/>
                <a:gd name="T8" fmla="*/ 0 w 37"/>
                <a:gd name="T9" fmla="*/ 1195 h 1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195">
                  <a:moveTo>
                    <a:pt x="0" y="1195"/>
                  </a:moveTo>
                  <a:lnTo>
                    <a:pt x="37" y="1195"/>
                  </a:lnTo>
                  <a:lnTo>
                    <a:pt x="37" y="0"/>
                  </a:lnTo>
                  <a:lnTo>
                    <a:pt x="2" y="0"/>
                  </a:lnTo>
                  <a:lnTo>
                    <a:pt x="0" y="11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540" name="Freeform 180">
              <a:extLst>
                <a:ext uri="{FF2B5EF4-FFF2-40B4-BE49-F238E27FC236}">
                  <a16:creationId xmlns:a16="http://schemas.microsoft.com/office/drawing/2014/main" id="{38F43E46-359D-4F53-9221-71455759D1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2" y="2643"/>
              <a:ext cx="37" cy="1195"/>
            </a:xfrm>
            <a:custGeom>
              <a:avLst/>
              <a:gdLst>
                <a:gd name="T0" fmla="*/ 0 w 37"/>
                <a:gd name="T1" fmla="*/ 1195 h 1195"/>
                <a:gd name="T2" fmla="*/ 37 w 37"/>
                <a:gd name="T3" fmla="*/ 1195 h 1195"/>
                <a:gd name="T4" fmla="*/ 37 w 37"/>
                <a:gd name="T5" fmla="*/ 0 h 1195"/>
                <a:gd name="T6" fmla="*/ 2 w 37"/>
                <a:gd name="T7" fmla="*/ 0 h 1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1195">
                  <a:moveTo>
                    <a:pt x="0" y="1195"/>
                  </a:moveTo>
                  <a:lnTo>
                    <a:pt x="37" y="1195"/>
                  </a:lnTo>
                  <a:lnTo>
                    <a:pt x="37" y="0"/>
                  </a:lnTo>
                  <a:lnTo>
                    <a:pt x="2" y="0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541" name="Freeform 181">
              <a:extLst>
                <a:ext uri="{FF2B5EF4-FFF2-40B4-BE49-F238E27FC236}">
                  <a16:creationId xmlns:a16="http://schemas.microsoft.com/office/drawing/2014/main" id="{E563DA06-7BBA-4406-A421-34D02A8C8C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8" y="2643"/>
              <a:ext cx="36" cy="1195"/>
            </a:xfrm>
            <a:custGeom>
              <a:avLst/>
              <a:gdLst>
                <a:gd name="T0" fmla="*/ 34 w 36"/>
                <a:gd name="T1" fmla="*/ 0 h 1195"/>
                <a:gd name="T2" fmla="*/ 0 w 36"/>
                <a:gd name="T3" fmla="*/ 0 h 1195"/>
                <a:gd name="T4" fmla="*/ 0 w 36"/>
                <a:gd name="T5" fmla="*/ 1195 h 1195"/>
                <a:gd name="T6" fmla="*/ 36 w 36"/>
                <a:gd name="T7" fmla="*/ 1195 h 1195"/>
                <a:gd name="T8" fmla="*/ 34 w 36"/>
                <a:gd name="T9" fmla="*/ 0 h 1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195">
                  <a:moveTo>
                    <a:pt x="34" y="0"/>
                  </a:moveTo>
                  <a:lnTo>
                    <a:pt x="0" y="0"/>
                  </a:lnTo>
                  <a:lnTo>
                    <a:pt x="0" y="1195"/>
                  </a:lnTo>
                  <a:lnTo>
                    <a:pt x="36" y="1195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542" name="Freeform 182">
              <a:extLst>
                <a:ext uri="{FF2B5EF4-FFF2-40B4-BE49-F238E27FC236}">
                  <a16:creationId xmlns:a16="http://schemas.microsoft.com/office/drawing/2014/main" id="{118CC2C3-69E9-4579-8A30-AFBA63D90A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8" y="2643"/>
              <a:ext cx="36" cy="1195"/>
            </a:xfrm>
            <a:custGeom>
              <a:avLst/>
              <a:gdLst>
                <a:gd name="T0" fmla="*/ 34 w 36"/>
                <a:gd name="T1" fmla="*/ 0 h 1195"/>
                <a:gd name="T2" fmla="*/ 0 w 36"/>
                <a:gd name="T3" fmla="*/ 0 h 1195"/>
                <a:gd name="T4" fmla="*/ 0 w 36"/>
                <a:gd name="T5" fmla="*/ 1195 h 1195"/>
                <a:gd name="T6" fmla="*/ 36 w 36"/>
                <a:gd name="T7" fmla="*/ 1195 h 1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195">
                  <a:moveTo>
                    <a:pt x="34" y="0"/>
                  </a:moveTo>
                  <a:lnTo>
                    <a:pt x="0" y="0"/>
                  </a:lnTo>
                  <a:lnTo>
                    <a:pt x="0" y="1195"/>
                  </a:lnTo>
                  <a:lnTo>
                    <a:pt x="36" y="1195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543" name="Freeform 183">
              <a:extLst>
                <a:ext uri="{FF2B5EF4-FFF2-40B4-BE49-F238E27FC236}">
                  <a16:creationId xmlns:a16="http://schemas.microsoft.com/office/drawing/2014/main" id="{A2361F0C-E109-4EBE-AF81-EC9C413D32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9" y="2227"/>
              <a:ext cx="67" cy="228"/>
            </a:xfrm>
            <a:custGeom>
              <a:avLst/>
              <a:gdLst>
                <a:gd name="T0" fmla="*/ 0 w 67"/>
                <a:gd name="T1" fmla="*/ 32 h 228"/>
                <a:gd name="T2" fmla="*/ 0 w 67"/>
                <a:gd name="T3" fmla="*/ 28 h 228"/>
                <a:gd name="T4" fmla="*/ 2 w 67"/>
                <a:gd name="T5" fmla="*/ 23 h 228"/>
                <a:gd name="T6" fmla="*/ 4 w 67"/>
                <a:gd name="T7" fmla="*/ 17 h 228"/>
                <a:gd name="T8" fmla="*/ 7 w 67"/>
                <a:gd name="T9" fmla="*/ 13 h 228"/>
                <a:gd name="T10" fmla="*/ 9 w 67"/>
                <a:gd name="T11" fmla="*/ 9 h 228"/>
                <a:gd name="T12" fmla="*/ 13 w 67"/>
                <a:gd name="T13" fmla="*/ 5 h 228"/>
                <a:gd name="T14" fmla="*/ 19 w 67"/>
                <a:gd name="T15" fmla="*/ 3 h 228"/>
                <a:gd name="T16" fmla="*/ 23 w 67"/>
                <a:gd name="T17" fmla="*/ 2 h 228"/>
                <a:gd name="T18" fmla="*/ 29 w 67"/>
                <a:gd name="T19" fmla="*/ 0 h 228"/>
                <a:gd name="T20" fmla="*/ 34 w 67"/>
                <a:gd name="T21" fmla="*/ 0 h 228"/>
                <a:gd name="T22" fmla="*/ 40 w 67"/>
                <a:gd name="T23" fmla="*/ 0 h 228"/>
                <a:gd name="T24" fmla="*/ 44 w 67"/>
                <a:gd name="T25" fmla="*/ 2 h 228"/>
                <a:gd name="T26" fmla="*/ 50 w 67"/>
                <a:gd name="T27" fmla="*/ 3 h 228"/>
                <a:gd name="T28" fmla="*/ 54 w 67"/>
                <a:gd name="T29" fmla="*/ 5 h 228"/>
                <a:gd name="T30" fmla="*/ 57 w 67"/>
                <a:gd name="T31" fmla="*/ 9 h 228"/>
                <a:gd name="T32" fmla="*/ 61 w 67"/>
                <a:gd name="T33" fmla="*/ 13 h 228"/>
                <a:gd name="T34" fmla="*/ 63 w 67"/>
                <a:gd name="T35" fmla="*/ 17 h 228"/>
                <a:gd name="T36" fmla="*/ 65 w 67"/>
                <a:gd name="T37" fmla="*/ 23 h 228"/>
                <a:gd name="T38" fmla="*/ 67 w 67"/>
                <a:gd name="T39" fmla="*/ 28 h 228"/>
                <a:gd name="T40" fmla="*/ 67 w 67"/>
                <a:gd name="T41" fmla="*/ 32 h 228"/>
                <a:gd name="T42" fmla="*/ 67 w 67"/>
                <a:gd name="T43" fmla="*/ 196 h 228"/>
                <a:gd name="T44" fmla="*/ 67 w 67"/>
                <a:gd name="T45" fmla="*/ 201 h 228"/>
                <a:gd name="T46" fmla="*/ 65 w 67"/>
                <a:gd name="T47" fmla="*/ 205 h 228"/>
                <a:gd name="T48" fmla="*/ 63 w 67"/>
                <a:gd name="T49" fmla="*/ 211 h 228"/>
                <a:gd name="T50" fmla="*/ 61 w 67"/>
                <a:gd name="T51" fmla="*/ 215 h 228"/>
                <a:gd name="T52" fmla="*/ 57 w 67"/>
                <a:gd name="T53" fmla="*/ 219 h 228"/>
                <a:gd name="T54" fmla="*/ 54 w 67"/>
                <a:gd name="T55" fmla="*/ 222 h 228"/>
                <a:gd name="T56" fmla="*/ 50 w 67"/>
                <a:gd name="T57" fmla="*/ 224 h 228"/>
                <a:gd name="T58" fmla="*/ 44 w 67"/>
                <a:gd name="T59" fmla="*/ 226 h 228"/>
                <a:gd name="T60" fmla="*/ 40 w 67"/>
                <a:gd name="T61" fmla="*/ 228 h 228"/>
                <a:gd name="T62" fmla="*/ 34 w 67"/>
                <a:gd name="T63" fmla="*/ 228 h 228"/>
                <a:gd name="T64" fmla="*/ 29 w 67"/>
                <a:gd name="T65" fmla="*/ 228 h 228"/>
                <a:gd name="T66" fmla="*/ 23 w 67"/>
                <a:gd name="T67" fmla="*/ 226 h 228"/>
                <a:gd name="T68" fmla="*/ 19 w 67"/>
                <a:gd name="T69" fmla="*/ 224 h 228"/>
                <a:gd name="T70" fmla="*/ 13 w 67"/>
                <a:gd name="T71" fmla="*/ 222 h 228"/>
                <a:gd name="T72" fmla="*/ 9 w 67"/>
                <a:gd name="T73" fmla="*/ 219 h 228"/>
                <a:gd name="T74" fmla="*/ 7 w 67"/>
                <a:gd name="T75" fmla="*/ 215 h 228"/>
                <a:gd name="T76" fmla="*/ 4 w 67"/>
                <a:gd name="T77" fmla="*/ 211 h 228"/>
                <a:gd name="T78" fmla="*/ 2 w 67"/>
                <a:gd name="T79" fmla="*/ 205 h 228"/>
                <a:gd name="T80" fmla="*/ 0 w 67"/>
                <a:gd name="T81" fmla="*/ 201 h 228"/>
                <a:gd name="T82" fmla="*/ 0 w 67"/>
                <a:gd name="T83" fmla="*/ 196 h 228"/>
                <a:gd name="T84" fmla="*/ 0 w 67"/>
                <a:gd name="T85" fmla="*/ 32 h 228"/>
                <a:gd name="T86" fmla="*/ 0 w 67"/>
                <a:gd name="T87" fmla="*/ 3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7" h="228">
                  <a:moveTo>
                    <a:pt x="0" y="32"/>
                  </a:moveTo>
                  <a:lnTo>
                    <a:pt x="0" y="28"/>
                  </a:lnTo>
                  <a:lnTo>
                    <a:pt x="2" y="23"/>
                  </a:lnTo>
                  <a:lnTo>
                    <a:pt x="4" y="17"/>
                  </a:lnTo>
                  <a:lnTo>
                    <a:pt x="7" y="13"/>
                  </a:lnTo>
                  <a:lnTo>
                    <a:pt x="9" y="9"/>
                  </a:lnTo>
                  <a:lnTo>
                    <a:pt x="13" y="5"/>
                  </a:lnTo>
                  <a:lnTo>
                    <a:pt x="19" y="3"/>
                  </a:lnTo>
                  <a:lnTo>
                    <a:pt x="23" y="2"/>
                  </a:lnTo>
                  <a:lnTo>
                    <a:pt x="29" y="0"/>
                  </a:lnTo>
                  <a:lnTo>
                    <a:pt x="34" y="0"/>
                  </a:lnTo>
                  <a:lnTo>
                    <a:pt x="40" y="0"/>
                  </a:lnTo>
                  <a:lnTo>
                    <a:pt x="44" y="2"/>
                  </a:lnTo>
                  <a:lnTo>
                    <a:pt x="50" y="3"/>
                  </a:lnTo>
                  <a:lnTo>
                    <a:pt x="54" y="5"/>
                  </a:lnTo>
                  <a:lnTo>
                    <a:pt x="57" y="9"/>
                  </a:lnTo>
                  <a:lnTo>
                    <a:pt x="61" y="13"/>
                  </a:lnTo>
                  <a:lnTo>
                    <a:pt x="63" y="17"/>
                  </a:lnTo>
                  <a:lnTo>
                    <a:pt x="65" y="23"/>
                  </a:lnTo>
                  <a:lnTo>
                    <a:pt x="67" y="28"/>
                  </a:lnTo>
                  <a:lnTo>
                    <a:pt x="67" y="32"/>
                  </a:lnTo>
                  <a:lnTo>
                    <a:pt x="67" y="196"/>
                  </a:lnTo>
                  <a:lnTo>
                    <a:pt x="67" y="201"/>
                  </a:lnTo>
                  <a:lnTo>
                    <a:pt x="65" y="205"/>
                  </a:lnTo>
                  <a:lnTo>
                    <a:pt x="63" y="211"/>
                  </a:lnTo>
                  <a:lnTo>
                    <a:pt x="61" y="215"/>
                  </a:lnTo>
                  <a:lnTo>
                    <a:pt x="57" y="219"/>
                  </a:lnTo>
                  <a:lnTo>
                    <a:pt x="54" y="222"/>
                  </a:lnTo>
                  <a:lnTo>
                    <a:pt x="50" y="224"/>
                  </a:lnTo>
                  <a:lnTo>
                    <a:pt x="44" y="226"/>
                  </a:lnTo>
                  <a:lnTo>
                    <a:pt x="40" y="228"/>
                  </a:lnTo>
                  <a:lnTo>
                    <a:pt x="34" y="228"/>
                  </a:lnTo>
                  <a:lnTo>
                    <a:pt x="29" y="228"/>
                  </a:lnTo>
                  <a:lnTo>
                    <a:pt x="23" y="226"/>
                  </a:lnTo>
                  <a:lnTo>
                    <a:pt x="19" y="224"/>
                  </a:lnTo>
                  <a:lnTo>
                    <a:pt x="13" y="222"/>
                  </a:lnTo>
                  <a:lnTo>
                    <a:pt x="9" y="219"/>
                  </a:lnTo>
                  <a:lnTo>
                    <a:pt x="7" y="215"/>
                  </a:lnTo>
                  <a:lnTo>
                    <a:pt x="4" y="211"/>
                  </a:lnTo>
                  <a:lnTo>
                    <a:pt x="2" y="205"/>
                  </a:lnTo>
                  <a:lnTo>
                    <a:pt x="0" y="201"/>
                  </a:lnTo>
                  <a:lnTo>
                    <a:pt x="0" y="196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544" name="Freeform 184">
              <a:extLst>
                <a:ext uri="{FF2B5EF4-FFF2-40B4-BE49-F238E27FC236}">
                  <a16:creationId xmlns:a16="http://schemas.microsoft.com/office/drawing/2014/main" id="{0BA6437E-B28E-46D8-8040-21941EB2D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9" y="2227"/>
              <a:ext cx="67" cy="228"/>
            </a:xfrm>
            <a:custGeom>
              <a:avLst/>
              <a:gdLst>
                <a:gd name="T0" fmla="*/ 0 w 67"/>
                <a:gd name="T1" fmla="*/ 32 h 228"/>
                <a:gd name="T2" fmla="*/ 0 w 67"/>
                <a:gd name="T3" fmla="*/ 28 h 228"/>
                <a:gd name="T4" fmla="*/ 2 w 67"/>
                <a:gd name="T5" fmla="*/ 23 h 228"/>
                <a:gd name="T6" fmla="*/ 4 w 67"/>
                <a:gd name="T7" fmla="*/ 17 h 228"/>
                <a:gd name="T8" fmla="*/ 7 w 67"/>
                <a:gd name="T9" fmla="*/ 13 h 228"/>
                <a:gd name="T10" fmla="*/ 9 w 67"/>
                <a:gd name="T11" fmla="*/ 9 h 228"/>
                <a:gd name="T12" fmla="*/ 13 w 67"/>
                <a:gd name="T13" fmla="*/ 5 h 228"/>
                <a:gd name="T14" fmla="*/ 19 w 67"/>
                <a:gd name="T15" fmla="*/ 3 h 228"/>
                <a:gd name="T16" fmla="*/ 23 w 67"/>
                <a:gd name="T17" fmla="*/ 2 h 228"/>
                <a:gd name="T18" fmla="*/ 29 w 67"/>
                <a:gd name="T19" fmla="*/ 0 h 228"/>
                <a:gd name="T20" fmla="*/ 34 w 67"/>
                <a:gd name="T21" fmla="*/ 0 h 228"/>
                <a:gd name="T22" fmla="*/ 40 w 67"/>
                <a:gd name="T23" fmla="*/ 0 h 228"/>
                <a:gd name="T24" fmla="*/ 44 w 67"/>
                <a:gd name="T25" fmla="*/ 2 h 228"/>
                <a:gd name="T26" fmla="*/ 50 w 67"/>
                <a:gd name="T27" fmla="*/ 3 h 228"/>
                <a:gd name="T28" fmla="*/ 54 w 67"/>
                <a:gd name="T29" fmla="*/ 5 h 228"/>
                <a:gd name="T30" fmla="*/ 57 w 67"/>
                <a:gd name="T31" fmla="*/ 9 h 228"/>
                <a:gd name="T32" fmla="*/ 61 w 67"/>
                <a:gd name="T33" fmla="*/ 13 h 228"/>
                <a:gd name="T34" fmla="*/ 63 w 67"/>
                <a:gd name="T35" fmla="*/ 17 h 228"/>
                <a:gd name="T36" fmla="*/ 65 w 67"/>
                <a:gd name="T37" fmla="*/ 23 h 228"/>
                <a:gd name="T38" fmla="*/ 67 w 67"/>
                <a:gd name="T39" fmla="*/ 28 h 228"/>
                <a:gd name="T40" fmla="*/ 67 w 67"/>
                <a:gd name="T41" fmla="*/ 32 h 228"/>
                <a:gd name="T42" fmla="*/ 67 w 67"/>
                <a:gd name="T43" fmla="*/ 196 h 228"/>
                <a:gd name="T44" fmla="*/ 67 w 67"/>
                <a:gd name="T45" fmla="*/ 201 h 228"/>
                <a:gd name="T46" fmla="*/ 65 w 67"/>
                <a:gd name="T47" fmla="*/ 205 h 228"/>
                <a:gd name="T48" fmla="*/ 63 w 67"/>
                <a:gd name="T49" fmla="*/ 211 h 228"/>
                <a:gd name="T50" fmla="*/ 61 w 67"/>
                <a:gd name="T51" fmla="*/ 215 h 228"/>
                <a:gd name="T52" fmla="*/ 57 w 67"/>
                <a:gd name="T53" fmla="*/ 219 h 228"/>
                <a:gd name="T54" fmla="*/ 54 w 67"/>
                <a:gd name="T55" fmla="*/ 222 h 228"/>
                <a:gd name="T56" fmla="*/ 50 w 67"/>
                <a:gd name="T57" fmla="*/ 224 h 228"/>
                <a:gd name="T58" fmla="*/ 44 w 67"/>
                <a:gd name="T59" fmla="*/ 226 h 228"/>
                <a:gd name="T60" fmla="*/ 40 w 67"/>
                <a:gd name="T61" fmla="*/ 228 h 228"/>
                <a:gd name="T62" fmla="*/ 34 w 67"/>
                <a:gd name="T63" fmla="*/ 228 h 228"/>
                <a:gd name="T64" fmla="*/ 29 w 67"/>
                <a:gd name="T65" fmla="*/ 228 h 228"/>
                <a:gd name="T66" fmla="*/ 23 w 67"/>
                <a:gd name="T67" fmla="*/ 226 h 228"/>
                <a:gd name="T68" fmla="*/ 19 w 67"/>
                <a:gd name="T69" fmla="*/ 224 h 228"/>
                <a:gd name="T70" fmla="*/ 13 w 67"/>
                <a:gd name="T71" fmla="*/ 222 h 228"/>
                <a:gd name="T72" fmla="*/ 9 w 67"/>
                <a:gd name="T73" fmla="*/ 219 h 228"/>
                <a:gd name="T74" fmla="*/ 7 w 67"/>
                <a:gd name="T75" fmla="*/ 215 h 228"/>
                <a:gd name="T76" fmla="*/ 4 w 67"/>
                <a:gd name="T77" fmla="*/ 211 h 228"/>
                <a:gd name="T78" fmla="*/ 2 w 67"/>
                <a:gd name="T79" fmla="*/ 205 h 228"/>
                <a:gd name="T80" fmla="*/ 0 w 67"/>
                <a:gd name="T81" fmla="*/ 201 h 228"/>
                <a:gd name="T82" fmla="*/ 0 w 67"/>
                <a:gd name="T83" fmla="*/ 196 h 228"/>
                <a:gd name="T84" fmla="*/ 0 w 67"/>
                <a:gd name="T85" fmla="*/ 32 h 228"/>
                <a:gd name="T86" fmla="*/ 0 w 67"/>
                <a:gd name="T87" fmla="*/ 3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7" h="228">
                  <a:moveTo>
                    <a:pt x="0" y="32"/>
                  </a:moveTo>
                  <a:lnTo>
                    <a:pt x="0" y="28"/>
                  </a:lnTo>
                  <a:lnTo>
                    <a:pt x="2" y="23"/>
                  </a:lnTo>
                  <a:lnTo>
                    <a:pt x="4" y="17"/>
                  </a:lnTo>
                  <a:lnTo>
                    <a:pt x="7" y="13"/>
                  </a:lnTo>
                  <a:lnTo>
                    <a:pt x="9" y="9"/>
                  </a:lnTo>
                  <a:lnTo>
                    <a:pt x="13" y="5"/>
                  </a:lnTo>
                  <a:lnTo>
                    <a:pt x="19" y="3"/>
                  </a:lnTo>
                  <a:lnTo>
                    <a:pt x="23" y="2"/>
                  </a:lnTo>
                  <a:lnTo>
                    <a:pt x="29" y="0"/>
                  </a:lnTo>
                  <a:lnTo>
                    <a:pt x="34" y="0"/>
                  </a:lnTo>
                  <a:lnTo>
                    <a:pt x="40" y="0"/>
                  </a:lnTo>
                  <a:lnTo>
                    <a:pt x="44" y="2"/>
                  </a:lnTo>
                  <a:lnTo>
                    <a:pt x="50" y="3"/>
                  </a:lnTo>
                  <a:lnTo>
                    <a:pt x="54" y="5"/>
                  </a:lnTo>
                  <a:lnTo>
                    <a:pt x="57" y="9"/>
                  </a:lnTo>
                  <a:lnTo>
                    <a:pt x="61" y="13"/>
                  </a:lnTo>
                  <a:lnTo>
                    <a:pt x="63" y="17"/>
                  </a:lnTo>
                  <a:lnTo>
                    <a:pt x="65" y="23"/>
                  </a:lnTo>
                  <a:lnTo>
                    <a:pt x="67" y="28"/>
                  </a:lnTo>
                  <a:lnTo>
                    <a:pt x="67" y="32"/>
                  </a:lnTo>
                  <a:lnTo>
                    <a:pt x="67" y="196"/>
                  </a:lnTo>
                  <a:lnTo>
                    <a:pt x="67" y="201"/>
                  </a:lnTo>
                  <a:lnTo>
                    <a:pt x="65" y="205"/>
                  </a:lnTo>
                  <a:lnTo>
                    <a:pt x="63" y="211"/>
                  </a:lnTo>
                  <a:lnTo>
                    <a:pt x="61" y="215"/>
                  </a:lnTo>
                  <a:lnTo>
                    <a:pt x="57" y="219"/>
                  </a:lnTo>
                  <a:lnTo>
                    <a:pt x="54" y="222"/>
                  </a:lnTo>
                  <a:lnTo>
                    <a:pt x="50" y="224"/>
                  </a:lnTo>
                  <a:lnTo>
                    <a:pt x="44" y="226"/>
                  </a:lnTo>
                  <a:lnTo>
                    <a:pt x="40" y="228"/>
                  </a:lnTo>
                  <a:lnTo>
                    <a:pt x="34" y="228"/>
                  </a:lnTo>
                  <a:lnTo>
                    <a:pt x="29" y="228"/>
                  </a:lnTo>
                  <a:lnTo>
                    <a:pt x="23" y="226"/>
                  </a:lnTo>
                  <a:lnTo>
                    <a:pt x="19" y="224"/>
                  </a:lnTo>
                  <a:lnTo>
                    <a:pt x="13" y="222"/>
                  </a:lnTo>
                  <a:lnTo>
                    <a:pt x="9" y="219"/>
                  </a:lnTo>
                  <a:lnTo>
                    <a:pt x="7" y="215"/>
                  </a:lnTo>
                  <a:lnTo>
                    <a:pt x="4" y="211"/>
                  </a:lnTo>
                  <a:lnTo>
                    <a:pt x="2" y="205"/>
                  </a:lnTo>
                  <a:lnTo>
                    <a:pt x="0" y="201"/>
                  </a:lnTo>
                  <a:lnTo>
                    <a:pt x="0" y="196"/>
                  </a:lnTo>
                  <a:lnTo>
                    <a:pt x="0" y="32"/>
                  </a:lnTo>
                  <a:lnTo>
                    <a:pt x="0" y="32"/>
                  </a:lnTo>
                </a:path>
              </a:pathLst>
            </a:custGeom>
            <a:noFill/>
            <a:ln w="635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545" name="Rectangle 185">
              <a:extLst>
                <a:ext uri="{FF2B5EF4-FFF2-40B4-BE49-F238E27FC236}">
                  <a16:creationId xmlns:a16="http://schemas.microsoft.com/office/drawing/2014/main" id="{F9388C8B-42AB-4136-A14E-C7806C37C7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6" y="2282"/>
              <a:ext cx="38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M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46" name="Rectangle 186">
              <a:extLst>
                <a:ext uri="{FF2B5EF4-FFF2-40B4-BE49-F238E27FC236}">
                  <a16:creationId xmlns:a16="http://schemas.microsoft.com/office/drawing/2014/main" id="{332F6A9C-909E-4509-BFA5-E79607A3A5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2" y="2318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u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47" name="Rectangle 187">
              <a:extLst>
                <a:ext uri="{FF2B5EF4-FFF2-40B4-BE49-F238E27FC236}">
                  <a16:creationId xmlns:a16="http://schemas.microsoft.com/office/drawing/2014/main" id="{9A48354D-C82E-4DB9-B7C8-64BD7AC26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2" y="2353"/>
              <a:ext cx="23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x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48" name="Rectangle 188">
              <a:extLst>
                <a:ext uri="{FF2B5EF4-FFF2-40B4-BE49-F238E27FC236}">
                  <a16:creationId xmlns:a16="http://schemas.microsoft.com/office/drawing/2014/main" id="{5C8C1EA0-799F-4305-93A0-A7597F6343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2" y="2236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0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49" name="Rectangle 189">
              <a:extLst>
                <a:ext uri="{FF2B5EF4-FFF2-40B4-BE49-F238E27FC236}">
                  <a16:creationId xmlns:a16="http://schemas.microsoft.com/office/drawing/2014/main" id="{6CD3524F-CEB4-4E13-A139-B5419B0E1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2" y="2399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1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50" name="Rectangle 190">
              <a:extLst>
                <a:ext uri="{FF2B5EF4-FFF2-40B4-BE49-F238E27FC236}">
                  <a16:creationId xmlns:a16="http://schemas.microsoft.com/office/drawing/2014/main" id="{5DE1B109-E658-4789-BDEE-ACCF8A290E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0" y="2704"/>
              <a:ext cx="3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A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51" name="Rectangle 191">
              <a:extLst>
                <a:ext uri="{FF2B5EF4-FFF2-40B4-BE49-F238E27FC236}">
                  <a16:creationId xmlns:a16="http://schemas.microsoft.com/office/drawing/2014/main" id="{61402F82-9BB5-4F1E-B047-D5CF4D66E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3" y="2704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d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52" name="Rectangle 192">
              <a:extLst>
                <a:ext uri="{FF2B5EF4-FFF2-40B4-BE49-F238E27FC236}">
                  <a16:creationId xmlns:a16="http://schemas.microsoft.com/office/drawing/2014/main" id="{0FD9D67F-53FB-41F2-A459-C6710EF7A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4" y="2704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d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53" name="Rectangle 193">
              <a:extLst>
                <a:ext uri="{FF2B5EF4-FFF2-40B4-BE49-F238E27FC236}">
                  <a16:creationId xmlns:a16="http://schemas.microsoft.com/office/drawing/2014/main" id="{B28E9CA7-162F-4B34-B41B-6E26AE74D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8" y="3089"/>
              <a:ext cx="3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P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54" name="Rectangle 194">
              <a:extLst>
                <a:ext uri="{FF2B5EF4-FFF2-40B4-BE49-F238E27FC236}">
                  <a16:creationId xmlns:a16="http://schemas.microsoft.com/office/drawing/2014/main" id="{049F0B27-1EF6-46DD-8D1B-637AF77DC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" y="3089"/>
              <a:ext cx="33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C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55" name="Rectangle 195">
              <a:extLst>
                <a:ext uri="{FF2B5EF4-FFF2-40B4-BE49-F238E27FC236}">
                  <a16:creationId xmlns:a16="http://schemas.microsoft.com/office/drawing/2014/main" id="{163A965C-A612-4748-BED3-D95FAAEA2D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8" y="3432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0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56" name="Rectangle 196">
              <a:extLst>
                <a:ext uri="{FF2B5EF4-FFF2-40B4-BE49-F238E27FC236}">
                  <a16:creationId xmlns:a16="http://schemas.microsoft.com/office/drawing/2014/main" id="{628178E0-8E72-4FE1-98F0-E5E20F0FD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8" y="3453"/>
              <a:ext cx="43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W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57" name="Rectangle 197">
              <a:extLst>
                <a:ext uri="{FF2B5EF4-FFF2-40B4-BE49-F238E27FC236}">
                  <a16:creationId xmlns:a16="http://schemas.microsoft.com/office/drawing/2014/main" id="{280B0769-E467-4CEE-A38D-6E608E3FA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3" y="3453"/>
              <a:ext cx="15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r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58" name="Rectangle 198">
              <a:extLst>
                <a:ext uri="{FF2B5EF4-FFF2-40B4-BE49-F238E27FC236}">
                  <a16:creationId xmlns:a16="http://schemas.microsoft.com/office/drawing/2014/main" id="{F316E09B-3D9C-4E69-8284-9B70D350B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4" y="3453"/>
              <a:ext cx="10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i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59" name="Rectangle 199">
              <a:extLst>
                <a:ext uri="{FF2B5EF4-FFF2-40B4-BE49-F238E27FC236}">
                  <a16:creationId xmlns:a16="http://schemas.microsoft.com/office/drawing/2014/main" id="{5B766A46-ED3A-4D8F-A500-7F630B6EC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3453"/>
              <a:ext cx="13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t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60" name="Rectangle 200">
              <a:extLst>
                <a:ext uri="{FF2B5EF4-FFF2-40B4-BE49-F238E27FC236}">
                  <a16:creationId xmlns:a16="http://schemas.microsoft.com/office/drawing/2014/main" id="{A79E215E-C0F4-456C-943B-8D6CAAC10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4" y="3453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e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61" name="Rectangle 201">
              <a:extLst>
                <a:ext uri="{FF2B5EF4-FFF2-40B4-BE49-F238E27FC236}">
                  <a16:creationId xmlns:a16="http://schemas.microsoft.com/office/drawing/2014/main" id="{F25B0B6D-C223-483B-8EC2-7F5E137E40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8" y="3490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d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62" name="Rectangle 202">
              <a:extLst>
                <a:ext uri="{FF2B5EF4-FFF2-40B4-BE49-F238E27FC236}">
                  <a16:creationId xmlns:a16="http://schemas.microsoft.com/office/drawing/2014/main" id="{0909F689-FA6F-4C62-BFF0-B2F06795B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0" y="3490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a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563" name="Rectangle 203">
              <a:extLst>
                <a:ext uri="{FF2B5EF4-FFF2-40B4-BE49-F238E27FC236}">
                  <a16:creationId xmlns:a16="http://schemas.microsoft.com/office/drawing/2014/main" id="{8252F4BF-4401-4CA7-977E-4C8DF20AC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9" y="3490"/>
              <a:ext cx="13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t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grpSp>
          <p:nvGrpSpPr>
            <p:cNvPr id="399564" name="Group 204">
              <a:extLst>
                <a:ext uri="{FF2B5EF4-FFF2-40B4-BE49-F238E27FC236}">
                  <a16:creationId xmlns:a16="http://schemas.microsoft.com/office/drawing/2014/main" id="{5B81B3A0-3142-4179-B8AC-4C4A992694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8" y="2228"/>
              <a:ext cx="3090" cy="1664"/>
              <a:chOff x="1878" y="2228"/>
              <a:chExt cx="3090" cy="1664"/>
            </a:xfrm>
          </p:grpSpPr>
          <p:sp>
            <p:nvSpPr>
              <p:cNvPr id="399565" name="Rectangle 205">
                <a:extLst>
                  <a:ext uri="{FF2B5EF4-FFF2-40B4-BE49-F238E27FC236}">
                    <a16:creationId xmlns:a16="http://schemas.microsoft.com/office/drawing/2014/main" id="{83737CE8-0EDD-4712-8B75-AB726BDF6A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8" y="3490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566" name="Rectangle 206">
                <a:extLst>
                  <a:ext uri="{FF2B5EF4-FFF2-40B4-BE49-F238E27FC236}">
                    <a16:creationId xmlns:a16="http://schemas.microsoft.com/office/drawing/2014/main" id="{1B6BC6DA-C28A-4D48-BE57-6E1E40B329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3" y="3315"/>
                <a:ext cx="38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567" name="Rectangle 207">
                <a:extLst>
                  <a:ext uri="{FF2B5EF4-FFF2-40B4-BE49-F238E27FC236}">
                    <a16:creationId xmlns:a16="http://schemas.microsoft.com/office/drawing/2014/main" id="{D3033289-00C9-4197-84BD-787B35FE1A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2" y="3315"/>
                <a:ext cx="0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568" name="Rectangle 208">
                <a:extLst>
                  <a:ext uri="{FF2B5EF4-FFF2-40B4-BE49-F238E27FC236}">
                    <a16:creationId xmlns:a16="http://schemas.microsoft.com/office/drawing/2014/main" id="{9451A25C-92C4-47AC-8582-5D8293B134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9" y="3350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569" name="Rectangle 209">
                <a:extLst>
                  <a:ext uri="{FF2B5EF4-FFF2-40B4-BE49-F238E27FC236}">
                    <a16:creationId xmlns:a16="http://schemas.microsoft.com/office/drawing/2014/main" id="{F1A64B14-8D06-46FA-9E00-AFE46E37E0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8" y="3350"/>
                <a:ext cx="0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570" name="Rectangle 210">
                <a:extLst>
                  <a:ext uri="{FF2B5EF4-FFF2-40B4-BE49-F238E27FC236}">
                    <a16:creationId xmlns:a16="http://schemas.microsoft.com/office/drawing/2014/main" id="{E0F4A470-B136-433F-9566-A1C2F8C851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9" y="3386"/>
                <a:ext cx="2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x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571" name="Rectangle 211">
                <a:extLst>
                  <a:ext uri="{FF2B5EF4-FFF2-40B4-BE49-F238E27FC236}">
                    <a16:creationId xmlns:a16="http://schemas.microsoft.com/office/drawing/2014/main" id="{A442F88C-1BC6-4FAB-A02E-41CC69B223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8" y="3269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572" name="Rectangle 212">
                <a:extLst>
                  <a:ext uri="{FF2B5EF4-FFF2-40B4-BE49-F238E27FC236}">
                    <a16:creationId xmlns:a16="http://schemas.microsoft.com/office/drawing/2014/main" id="{8323F616-7335-4ABC-B18B-244B84FD20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5" y="2643"/>
                <a:ext cx="37" cy="1195"/>
              </a:xfrm>
              <a:prstGeom prst="rect">
                <a:avLst/>
              </a:prstGeom>
              <a:solidFill>
                <a:srgbClr val="FBE2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573" name="Rectangle 213">
                <a:extLst>
                  <a:ext uri="{FF2B5EF4-FFF2-40B4-BE49-F238E27FC236}">
                    <a16:creationId xmlns:a16="http://schemas.microsoft.com/office/drawing/2014/main" id="{4AA34377-B5CD-45B1-93C9-34CE56866B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5" y="2643"/>
                <a:ext cx="37" cy="1195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574" name="Rectangle 214">
                <a:extLst>
                  <a:ext uri="{FF2B5EF4-FFF2-40B4-BE49-F238E27FC236}">
                    <a16:creationId xmlns:a16="http://schemas.microsoft.com/office/drawing/2014/main" id="{7AF033C2-509F-4594-A44D-5E9AEA64E1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21" y="2643"/>
                <a:ext cx="34" cy="11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575" name="Rectangle 215">
                <a:extLst>
                  <a:ext uri="{FF2B5EF4-FFF2-40B4-BE49-F238E27FC236}">
                    <a16:creationId xmlns:a16="http://schemas.microsoft.com/office/drawing/2014/main" id="{754B2B97-4576-4595-90D8-7D3084503A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21" y="2643"/>
                <a:ext cx="34" cy="1195"/>
              </a:xfrm>
              <a:prstGeom prst="rect">
                <a:avLst/>
              </a:prstGeom>
              <a:noFill/>
              <a:ln w="6350">
                <a:solidFill>
                  <a:srgbClr val="6666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576" name="Rectangle 216">
                <a:extLst>
                  <a:ext uri="{FF2B5EF4-FFF2-40B4-BE49-F238E27FC236}">
                    <a16:creationId xmlns:a16="http://schemas.microsoft.com/office/drawing/2014/main" id="{A0AECF4A-CE4F-4DAF-9689-FD9B20701C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9" y="2643"/>
                <a:ext cx="36" cy="11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577" name="Rectangle 217">
                <a:extLst>
                  <a:ext uri="{FF2B5EF4-FFF2-40B4-BE49-F238E27FC236}">
                    <a16:creationId xmlns:a16="http://schemas.microsoft.com/office/drawing/2014/main" id="{3E7B05CE-9760-4BD5-A27A-8B13FC6240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9" y="2643"/>
                <a:ext cx="36" cy="1195"/>
              </a:xfrm>
              <a:prstGeom prst="rect">
                <a:avLst/>
              </a:prstGeom>
              <a:noFill/>
              <a:ln w="6350">
                <a:solidFill>
                  <a:srgbClr val="6666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578" name="Rectangle 218">
                <a:extLst>
                  <a:ext uri="{FF2B5EF4-FFF2-40B4-BE49-F238E27FC236}">
                    <a16:creationId xmlns:a16="http://schemas.microsoft.com/office/drawing/2014/main" id="{C8E788D3-EEB2-4A85-BACF-E615B92947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5" y="2643"/>
                <a:ext cx="37" cy="11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579" name="Rectangle 219">
                <a:extLst>
                  <a:ext uri="{FF2B5EF4-FFF2-40B4-BE49-F238E27FC236}">
                    <a16:creationId xmlns:a16="http://schemas.microsoft.com/office/drawing/2014/main" id="{44BC0731-BAED-4F61-A23B-BC36E36C30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5" y="2643"/>
                <a:ext cx="37" cy="1195"/>
              </a:xfrm>
              <a:prstGeom prst="rect">
                <a:avLst/>
              </a:prstGeom>
              <a:noFill/>
              <a:ln w="6350">
                <a:solidFill>
                  <a:srgbClr val="6666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580" name="Rectangle 220">
                <a:extLst>
                  <a:ext uri="{FF2B5EF4-FFF2-40B4-BE49-F238E27FC236}">
                    <a16:creationId xmlns:a16="http://schemas.microsoft.com/office/drawing/2014/main" id="{1D6AEF4C-54AD-4C63-938A-C003A6E282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3" y="3223"/>
                <a:ext cx="3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581" name="Rectangle 221">
                <a:extLst>
                  <a:ext uri="{FF2B5EF4-FFF2-40B4-BE49-F238E27FC236}">
                    <a16:creationId xmlns:a16="http://schemas.microsoft.com/office/drawing/2014/main" id="{F5486AEA-7B27-4911-BABB-AECC552874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0" y="3223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582" name="Rectangle 222">
                <a:extLst>
                  <a:ext uri="{FF2B5EF4-FFF2-40B4-BE49-F238E27FC236}">
                    <a16:creationId xmlns:a16="http://schemas.microsoft.com/office/drawing/2014/main" id="{630558B2-8429-40CF-B9A2-93C8DC6EC2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9" y="3223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g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583" name="Rectangle 223">
                <a:extLst>
                  <a:ext uri="{FF2B5EF4-FFF2-40B4-BE49-F238E27FC236}">
                    <a16:creationId xmlns:a16="http://schemas.microsoft.com/office/drawing/2014/main" id="{B5A350A0-7E4B-41A1-AFCA-6B9D4F54E6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0" y="3223"/>
                <a:ext cx="10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584" name="Rectangle 224">
                <a:extLst>
                  <a:ext uri="{FF2B5EF4-FFF2-40B4-BE49-F238E27FC236}">
                    <a16:creationId xmlns:a16="http://schemas.microsoft.com/office/drawing/2014/main" id="{B4064E5D-1DEF-40D5-AB20-32EC3A2CE3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8" y="3223"/>
                <a:ext cx="2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585" name="Rectangle 225">
                <a:extLst>
                  <a:ext uri="{FF2B5EF4-FFF2-40B4-BE49-F238E27FC236}">
                    <a16:creationId xmlns:a16="http://schemas.microsoft.com/office/drawing/2014/main" id="{B1204C35-618F-4A8D-8042-B9AB86DB06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5" y="3223"/>
                <a:ext cx="1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586" name="Rectangle 226">
                <a:extLst>
                  <a:ext uri="{FF2B5EF4-FFF2-40B4-BE49-F238E27FC236}">
                    <a16:creationId xmlns:a16="http://schemas.microsoft.com/office/drawing/2014/main" id="{61C4F4C9-CA10-419E-9419-B8C8F072F1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5" y="3223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587" name="Rectangle 227">
                <a:extLst>
                  <a:ext uri="{FF2B5EF4-FFF2-40B4-BE49-F238E27FC236}">
                    <a16:creationId xmlns:a16="http://schemas.microsoft.com/office/drawing/2014/main" id="{70CD03A7-A061-4FFC-AE2C-E455C10F44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7" y="3223"/>
                <a:ext cx="15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588" name="Rectangle 228">
                <a:extLst>
                  <a:ext uri="{FF2B5EF4-FFF2-40B4-BE49-F238E27FC236}">
                    <a16:creationId xmlns:a16="http://schemas.microsoft.com/office/drawing/2014/main" id="{41500B90-EAD6-4BE5-8150-9A38B40062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8" y="3223"/>
                <a:ext cx="2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589" name="Rectangle 229">
                <a:extLst>
                  <a:ext uri="{FF2B5EF4-FFF2-40B4-BE49-F238E27FC236}">
                    <a16:creationId xmlns:a16="http://schemas.microsoft.com/office/drawing/2014/main" id="{F16C99B5-BAED-4BB3-A95F-26C8B500B0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3096"/>
                <a:ext cx="3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590" name="Rectangle 230">
                <a:extLst>
                  <a:ext uri="{FF2B5EF4-FFF2-40B4-BE49-F238E27FC236}">
                    <a16:creationId xmlns:a16="http://schemas.microsoft.com/office/drawing/2014/main" id="{0F5C2D90-4BD0-4D2C-A372-8218AD1174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4" y="3096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591" name="Rectangle 231">
                <a:extLst>
                  <a:ext uri="{FF2B5EF4-FFF2-40B4-BE49-F238E27FC236}">
                    <a16:creationId xmlns:a16="http://schemas.microsoft.com/office/drawing/2014/main" id="{21653672-7E3B-4651-915D-E204D9DE28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4" y="3096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592" name="Rectangle 232">
                <a:extLst>
                  <a:ext uri="{FF2B5EF4-FFF2-40B4-BE49-F238E27FC236}">
                    <a16:creationId xmlns:a16="http://schemas.microsoft.com/office/drawing/2014/main" id="{89CAD8B5-7364-4FA3-BADE-EDB669840A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3" y="3096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593" name="Rectangle 233">
                <a:extLst>
                  <a:ext uri="{FF2B5EF4-FFF2-40B4-BE49-F238E27FC236}">
                    <a16:creationId xmlns:a16="http://schemas.microsoft.com/office/drawing/2014/main" id="{5F5C0BDE-4642-4646-8742-7C6888E3B2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" y="3096"/>
                <a:ext cx="0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594" name="Rectangle 234">
                <a:extLst>
                  <a:ext uri="{FF2B5EF4-FFF2-40B4-BE49-F238E27FC236}">
                    <a16:creationId xmlns:a16="http://schemas.microsoft.com/office/drawing/2014/main" id="{147E6FDA-E352-40D7-9BB6-C386D39C8E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5" y="3133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595" name="Rectangle 235">
                <a:extLst>
                  <a:ext uri="{FF2B5EF4-FFF2-40B4-BE49-F238E27FC236}">
                    <a16:creationId xmlns:a16="http://schemas.microsoft.com/office/drawing/2014/main" id="{D0A6FFAF-28AF-4BA1-BE50-958DDC802D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6" y="3133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596" name="Rectangle 236">
                <a:extLst>
                  <a:ext uri="{FF2B5EF4-FFF2-40B4-BE49-F238E27FC236}">
                    <a16:creationId xmlns:a16="http://schemas.microsoft.com/office/drawing/2014/main" id="{DFA812EE-56AB-427B-873A-5E7CEE91E8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5" y="3133"/>
                <a:ext cx="1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597" name="Rectangle 237">
                <a:extLst>
                  <a:ext uri="{FF2B5EF4-FFF2-40B4-BE49-F238E27FC236}">
                    <a16:creationId xmlns:a16="http://schemas.microsoft.com/office/drawing/2014/main" id="{72060AAA-B5C8-4081-BF72-57FCE587B8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4" y="3133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598" name="Rectangle 238">
                <a:extLst>
                  <a:ext uri="{FF2B5EF4-FFF2-40B4-BE49-F238E27FC236}">
                    <a16:creationId xmlns:a16="http://schemas.microsoft.com/office/drawing/2014/main" id="{9142DC3B-8508-45A8-B68A-269AF178BF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6" y="3133"/>
                <a:ext cx="1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599" name="Rectangle 239">
                <a:extLst>
                  <a:ext uri="{FF2B5EF4-FFF2-40B4-BE49-F238E27FC236}">
                    <a16:creationId xmlns:a16="http://schemas.microsoft.com/office/drawing/2014/main" id="{0AE23E6F-7F0E-465C-9C1C-DB97FEC161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5" y="3133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00" name="Rectangle 240">
                <a:extLst>
                  <a:ext uri="{FF2B5EF4-FFF2-40B4-BE49-F238E27FC236}">
                    <a16:creationId xmlns:a16="http://schemas.microsoft.com/office/drawing/2014/main" id="{B799D532-E680-4F70-8BB9-1A39AC8527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3233"/>
                <a:ext cx="3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01" name="Rectangle 241">
                <a:extLst>
                  <a:ext uri="{FF2B5EF4-FFF2-40B4-BE49-F238E27FC236}">
                    <a16:creationId xmlns:a16="http://schemas.microsoft.com/office/drawing/2014/main" id="{00226B54-E468-4D7A-8801-76F3E46041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4" y="3233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02" name="Rectangle 242">
                <a:extLst>
                  <a:ext uri="{FF2B5EF4-FFF2-40B4-BE49-F238E27FC236}">
                    <a16:creationId xmlns:a16="http://schemas.microsoft.com/office/drawing/2014/main" id="{CE79E81D-25FB-46B7-BC70-A65D7ED0D3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4" y="3233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03" name="Rectangle 243">
                <a:extLst>
                  <a:ext uri="{FF2B5EF4-FFF2-40B4-BE49-F238E27FC236}">
                    <a16:creationId xmlns:a16="http://schemas.microsoft.com/office/drawing/2014/main" id="{5BB4C49C-4A45-44CB-8842-7EE4243909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3" y="3233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04" name="Rectangle 244">
                <a:extLst>
                  <a:ext uri="{FF2B5EF4-FFF2-40B4-BE49-F238E27FC236}">
                    <a16:creationId xmlns:a16="http://schemas.microsoft.com/office/drawing/2014/main" id="{FFC47948-773E-4035-8215-34E99A63CA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" y="3233"/>
                <a:ext cx="0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05" name="Rectangle 245">
                <a:extLst>
                  <a:ext uri="{FF2B5EF4-FFF2-40B4-BE49-F238E27FC236}">
                    <a16:creationId xmlns:a16="http://schemas.microsoft.com/office/drawing/2014/main" id="{79C87AD3-FAEE-4A94-B5BD-16C3B3EA0F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5" y="3269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06" name="Rectangle 246">
                <a:extLst>
                  <a:ext uri="{FF2B5EF4-FFF2-40B4-BE49-F238E27FC236}">
                    <a16:creationId xmlns:a16="http://schemas.microsoft.com/office/drawing/2014/main" id="{D23D3A25-3B6A-46BE-8498-6A82AABAF9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6" y="3269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07" name="Rectangle 247">
                <a:extLst>
                  <a:ext uri="{FF2B5EF4-FFF2-40B4-BE49-F238E27FC236}">
                    <a16:creationId xmlns:a16="http://schemas.microsoft.com/office/drawing/2014/main" id="{7D5AE6A2-F8E0-4373-A087-2D8C57C447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5" y="3269"/>
                <a:ext cx="1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08" name="Rectangle 248">
                <a:extLst>
                  <a:ext uri="{FF2B5EF4-FFF2-40B4-BE49-F238E27FC236}">
                    <a16:creationId xmlns:a16="http://schemas.microsoft.com/office/drawing/2014/main" id="{54BE7E85-078E-41C2-B575-0F3A66F9F6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4" y="3269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09" name="Rectangle 249">
                <a:extLst>
                  <a:ext uri="{FF2B5EF4-FFF2-40B4-BE49-F238E27FC236}">
                    <a16:creationId xmlns:a16="http://schemas.microsoft.com/office/drawing/2014/main" id="{BC13E785-9049-4C69-A24F-D0625B0D61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6" y="3269"/>
                <a:ext cx="1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10" name="Rectangle 250">
                <a:extLst>
                  <a:ext uri="{FF2B5EF4-FFF2-40B4-BE49-F238E27FC236}">
                    <a16:creationId xmlns:a16="http://schemas.microsoft.com/office/drawing/2014/main" id="{C02BB97D-18DC-4057-86A2-D4C3BA78AD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5" y="3269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2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11" name="Rectangle 251">
                <a:extLst>
                  <a:ext uri="{FF2B5EF4-FFF2-40B4-BE49-F238E27FC236}">
                    <a16:creationId xmlns:a16="http://schemas.microsoft.com/office/drawing/2014/main" id="{6E04D856-D1A8-4A50-8A07-F59D51C4CD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5" y="3042"/>
                <a:ext cx="3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12" name="Rectangle 252">
                <a:extLst>
                  <a:ext uri="{FF2B5EF4-FFF2-40B4-BE49-F238E27FC236}">
                    <a16:creationId xmlns:a16="http://schemas.microsoft.com/office/drawing/2014/main" id="{F5E573D8-D5FE-4061-876B-0C626DEB8E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2" y="3042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13" name="Rectangle 253">
                <a:extLst>
                  <a:ext uri="{FF2B5EF4-FFF2-40B4-BE49-F238E27FC236}">
                    <a16:creationId xmlns:a16="http://schemas.microsoft.com/office/drawing/2014/main" id="{EC0CC9D3-9F8E-4403-B908-F593816C23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0" y="3042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14" name="Rectangle 254">
                <a:extLst>
                  <a:ext uri="{FF2B5EF4-FFF2-40B4-BE49-F238E27FC236}">
                    <a16:creationId xmlns:a16="http://schemas.microsoft.com/office/drawing/2014/main" id="{5963BCFE-5B99-406E-8315-248EB9E811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9" y="3042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15" name="Rectangle 255">
                <a:extLst>
                  <a:ext uri="{FF2B5EF4-FFF2-40B4-BE49-F238E27FC236}">
                    <a16:creationId xmlns:a16="http://schemas.microsoft.com/office/drawing/2014/main" id="{6F5CC0AA-826D-4E5C-84A4-6D459C4A8C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0" y="3042"/>
                <a:ext cx="0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16" name="Rectangle 256">
                <a:extLst>
                  <a:ext uri="{FF2B5EF4-FFF2-40B4-BE49-F238E27FC236}">
                    <a16:creationId xmlns:a16="http://schemas.microsoft.com/office/drawing/2014/main" id="{EBCCE29D-88B0-469C-804A-364ADA4BD1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5" y="3079"/>
                <a:ext cx="15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17" name="Rectangle 257">
                <a:extLst>
                  <a:ext uri="{FF2B5EF4-FFF2-40B4-BE49-F238E27FC236}">
                    <a16:creationId xmlns:a16="http://schemas.microsoft.com/office/drawing/2014/main" id="{BDE1D19D-4F86-4DD8-875D-31FFB18D6B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5" y="3079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18" name="Rectangle 258">
                <a:extLst>
                  <a:ext uri="{FF2B5EF4-FFF2-40B4-BE49-F238E27FC236}">
                    <a16:creationId xmlns:a16="http://schemas.microsoft.com/office/drawing/2014/main" id="{5C6DB444-F10A-4BB2-B953-750E5CE84D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6" y="3079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g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19" name="Rectangle 259">
                <a:extLst>
                  <a:ext uri="{FF2B5EF4-FFF2-40B4-BE49-F238E27FC236}">
                    <a16:creationId xmlns:a16="http://schemas.microsoft.com/office/drawing/2014/main" id="{B4186AC8-AD68-4910-8D90-9DC786FC52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6" y="3079"/>
                <a:ext cx="10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20" name="Rectangle 260">
                <a:extLst>
                  <a:ext uri="{FF2B5EF4-FFF2-40B4-BE49-F238E27FC236}">
                    <a16:creationId xmlns:a16="http://schemas.microsoft.com/office/drawing/2014/main" id="{93167C6D-BE3F-4EC8-9E34-E5D9F201D9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3" y="3079"/>
                <a:ext cx="2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21" name="Rectangle 261">
                <a:extLst>
                  <a:ext uri="{FF2B5EF4-FFF2-40B4-BE49-F238E27FC236}">
                    <a16:creationId xmlns:a16="http://schemas.microsoft.com/office/drawing/2014/main" id="{CACB9DFD-19BD-4901-8D1B-317F9A4AEE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2" y="3079"/>
                <a:ext cx="1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22" name="Rectangle 262">
                <a:extLst>
                  <a:ext uri="{FF2B5EF4-FFF2-40B4-BE49-F238E27FC236}">
                    <a16:creationId xmlns:a16="http://schemas.microsoft.com/office/drawing/2014/main" id="{87FE4C31-818A-45B8-9113-5017E52A87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2" y="3079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23" name="Rectangle 263">
                <a:extLst>
                  <a:ext uri="{FF2B5EF4-FFF2-40B4-BE49-F238E27FC236}">
                    <a16:creationId xmlns:a16="http://schemas.microsoft.com/office/drawing/2014/main" id="{CBD4CD18-F17B-4422-A26E-9D1F7834A3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1" y="3079"/>
                <a:ext cx="15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24" name="Rectangle 264">
                <a:extLst>
                  <a:ext uri="{FF2B5EF4-FFF2-40B4-BE49-F238E27FC236}">
                    <a16:creationId xmlns:a16="http://schemas.microsoft.com/office/drawing/2014/main" id="{0A06C8D1-F29A-486C-BBE2-18EF393EC7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3" y="3079"/>
                <a:ext cx="1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25" name="Rectangle 265">
                <a:extLst>
                  <a:ext uri="{FF2B5EF4-FFF2-40B4-BE49-F238E27FC236}">
                    <a16:creationId xmlns:a16="http://schemas.microsoft.com/office/drawing/2014/main" id="{492304F5-E9CA-4EA7-9DB3-773FA24E16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4" y="3079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26" name="Rectangle 266">
                <a:extLst>
                  <a:ext uri="{FF2B5EF4-FFF2-40B4-BE49-F238E27FC236}">
                    <a16:creationId xmlns:a16="http://schemas.microsoft.com/office/drawing/2014/main" id="{DCE93140-EF91-4827-90E9-3BFEE22CFF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5" y="3152"/>
                <a:ext cx="3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27" name="Rectangle 267">
                <a:extLst>
                  <a:ext uri="{FF2B5EF4-FFF2-40B4-BE49-F238E27FC236}">
                    <a16:creationId xmlns:a16="http://schemas.microsoft.com/office/drawing/2014/main" id="{B70A636A-4452-4CB5-BD74-43F3D39226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2" y="3152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28" name="Rectangle 268">
                <a:extLst>
                  <a:ext uri="{FF2B5EF4-FFF2-40B4-BE49-F238E27FC236}">
                    <a16:creationId xmlns:a16="http://schemas.microsoft.com/office/drawing/2014/main" id="{2E1A647C-8642-4488-8C2A-F8EEBF1185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0" y="3152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29" name="Rectangle 269">
                <a:extLst>
                  <a:ext uri="{FF2B5EF4-FFF2-40B4-BE49-F238E27FC236}">
                    <a16:creationId xmlns:a16="http://schemas.microsoft.com/office/drawing/2014/main" id="{A68A4B99-0F1C-4C24-8822-EB8C7C8E2A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9" y="3152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30" name="Rectangle 270">
                <a:extLst>
                  <a:ext uri="{FF2B5EF4-FFF2-40B4-BE49-F238E27FC236}">
                    <a16:creationId xmlns:a16="http://schemas.microsoft.com/office/drawing/2014/main" id="{9D9C657E-F546-4739-9F5B-68D87D0F0F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0" y="3152"/>
                <a:ext cx="0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31" name="Rectangle 271">
                <a:extLst>
                  <a:ext uri="{FF2B5EF4-FFF2-40B4-BE49-F238E27FC236}">
                    <a16:creationId xmlns:a16="http://schemas.microsoft.com/office/drawing/2014/main" id="{DD10BF56-F83A-4D32-8A0D-09ED7221B7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5" y="3186"/>
                <a:ext cx="15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32" name="Rectangle 272">
                <a:extLst>
                  <a:ext uri="{FF2B5EF4-FFF2-40B4-BE49-F238E27FC236}">
                    <a16:creationId xmlns:a16="http://schemas.microsoft.com/office/drawing/2014/main" id="{6C4D2765-58C4-4F75-B962-8080B8F3FD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5" y="3186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33" name="Rectangle 273">
                <a:extLst>
                  <a:ext uri="{FF2B5EF4-FFF2-40B4-BE49-F238E27FC236}">
                    <a16:creationId xmlns:a16="http://schemas.microsoft.com/office/drawing/2014/main" id="{D37955B2-E9AE-4A55-A4BE-B5FE9D9BB7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6" y="3186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g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34" name="Rectangle 274">
                <a:extLst>
                  <a:ext uri="{FF2B5EF4-FFF2-40B4-BE49-F238E27FC236}">
                    <a16:creationId xmlns:a16="http://schemas.microsoft.com/office/drawing/2014/main" id="{E47E6AE6-D935-4D1C-A2D4-15A7322886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6" y="3186"/>
                <a:ext cx="10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35" name="Rectangle 275">
                <a:extLst>
                  <a:ext uri="{FF2B5EF4-FFF2-40B4-BE49-F238E27FC236}">
                    <a16:creationId xmlns:a16="http://schemas.microsoft.com/office/drawing/2014/main" id="{46668B61-E8CA-4F41-907D-92F8A9D58B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3" y="3186"/>
                <a:ext cx="2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36" name="Rectangle 276">
                <a:extLst>
                  <a:ext uri="{FF2B5EF4-FFF2-40B4-BE49-F238E27FC236}">
                    <a16:creationId xmlns:a16="http://schemas.microsoft.com/office/drawing/2014/main" id="{1E2A769A-3D11-4E45-BBF4-5C20128104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2" y="3186"/>
                <a:ext cx="1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37" name="Rectangle 277">
                <a:extLst>
                  <a:ext uri="{FF2B5EF4-FFF2-40B4-BE49-F238E27FC236}">
                    <a16:creationId xmlns:a16="http://schemas.microsoft.com/office/drawing/2014/main" id="{18689FB4-F01E-4518-86C4-EEE21A4DF8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2" y="3186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38" name="Rectangle 278">
                <a:extLst>
                  <a:ext uri="{FF2B5EF4-FFF2-40B4-BE49-F238E27FC236}">
                    <a16:creationId xmlns:a16="http://schemas.microsoft.com/office/drawing/2014/main" id="{38517F7D-669B-46A2-B9ED-1CB0A77420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1" y="3186"/>
                <a:ext cx="15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39" name="Rectangle 279">
                <a:extLst>
                  <a:ext uri="{FF2B5EF4-FFF2-40B4-BE49-F238E27FC236}">
                    <a16:creationId xmlns:a16="http://schemas.microsoft.com/office/drawing/2014/main" id="{534224AC-D5A6-43A8-B045-C4CF1F49D7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3" y="3186"/>
                <a:ext cx="1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40" name="Rectangle 280">
                <a:extLst>
                  <a:ext uri="{FF2B5EF4-FFF2-40B4-BE49-F238E27FC236}">
                    <a16:creationId xmlns:a16="http://schemas.microsoft.com/office/drawing/2014/main" id="{AA5F2F88-ED42-4B24-8EF0-D8DD94DF16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4" y="3186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2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41" name="Rectangle 281">
                <a:extLst>
                  <a:ext uri="{FF2B5EF4-FFF2-40B4-BE49-F238E27FC236}">
                    <a16:creationId xmlns:a16="http://schemas.microsoft.com/office/drawing/2014/main" id="{A2187E9A-F930-432D-AF6E-9E0CF56777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6" y="3555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42" name="Rectangle 282">
                <a:extLst>
                  <a:ext uri="{FF2B5EF4-FFF2-40B4-BE49-F238E27FC236}">
                    <a16:creationId xmlns:a16="http://schemas.microsoft.com/office/drawing/2014/main" id="{DE9C9642-D0E3-41B3-A97C-93E0CF5E93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6" y="3555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6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43" name="Rectangle 283">
                <a:extLst>
                  <a:ext uri="{FF2B5EF4-FFF2-40B4-BE49-F238E27FC236}">
                    <a16:creationId xmlns:a16="http://schemas.microsoft.com/office/drawing/2014/main" id="{F2DD8F35-00C9-4C24-9DA2-12FE8AB080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1" y="3584"/>
                <a:ext cx="3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44" name="Rectangle 284">
                <a:extLst>
                  <a:ext uri="{FF2B5EF4-FFF2-40B4-BE49-F238E27FC236}">
                    <a16:creationId xmlns:a16="http://schemas.microsoft.com/office/drawing/2014/main" id="{36C42939-3F67-48D1-BC0B-2E7A6425DD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5" y="3584"/>
                <a:ext cx="10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45" name="Rectangle 285">
                <a:extLst>
                  <a:ext uri="{FF2B5EF4-FFF2-40B4-BE49-F238E27FC236}">
                    <a16:creationId xmlns:a16="http://schemas.microsoft.com/office/drawing/2014/main" id="{9BFFCB90-652E-4F6F-905B-2A3C22901C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2" y="3584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g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46" name="Rectangle 286">
                <a:extLst>
                  <a:ext uri="{FF2B5EF4-FFF2-40B4-BE49-F238E27FC236}">
                    <a16:creationId xmlns:a16="http://schemas.microsoft.com/office/drawing/2014/main" id="{4D8FAB02-2364-4C28-B9D3-D89B34BB26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4" y="3584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47" name="Rectangle 287">
                <a:extLst>
                  <a:ext uri="{FF2B5EF4-FFF2-40B4-BE49-F238E27FC236}">
                    <a16:creationId xmlns:a16="http://schemas.microsoft.com/office/drawing/2014/main" id="{41131CAD-87F5-44BC-BE16-15D6581BC7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4" y="3584"/>
                <a:ext cx="0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48" name="Rectangle 288">
                <a:extLst>
                  <a:ext uri="{FF2B5EF4-FFF2-40B4-BE49-F238E27FC236}">
                    <a16:creationId xmlns:a16="http://schemas.microsoft.com/office/drawing/2014/main" id="{997E122F-4734-4518-875C-3AC574F12C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0" y="3628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49" name="Rectangle 289">
                <a:extLst>
                  <a:ext uri="{FF2B5EF4-FFF2-40B4-BE49-F238E27FC236}">
                    <a16:creationId xmlns:a16="http://schemas.microsoft.com/office/drawing/2014/main" id="{CF6F3495-9349-4520-BA1F-6F9ABB6D80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1" y="3628"/>
                <a:ext cx="2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x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50" name="Rectangle 290">
                <a:extLst>
                  <a:ext uri="{FF2B5EF4-FFF2-40B4-BE49-F238E27FC236}">
                    <a16:creationId xmlns:a16="http://schemas.microsoft.com/office/drawing/2014/main" id="{A765BBDB-4F2E-4999-A504-9112FF3CB8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9" y="3628"/>
                <a:ext cx="1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51" name="Rectangle 291">
                <a:extLst>
                  <a:ext uri="{FF2B5EF4-FFF2-40B4-BE49-F238E27FC236}">
                    <a16:creationId xmlns:a16="http://schemas.microsoft.com/office/drawing/2014/main" id="{C7B0735E-F02C-4D52-BDB1-B82726FDCD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8" y="3628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52" name="Rectangle 292">
                <a:extLst>
                  <a:ext uri="{FF2B5EF4-FFF2-40B4-BE49-F238E27FC236}">
                    <a16:creationId xmlns:a16="http://schemas.microsoft.com/office/drawing/2014/main" id="{B3CD7D46-ABE9-4D19-931A-0FE32F770B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9" y="3628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n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53" name="Rectangle 293">
                <a:extLst>
                  <a:ext uri="{FF2B5EF4-FFF2-40B4-BE49-F238E27FC236}">
                    <a16:creationId xmlns:a16="http://schemas.microsoft.com/office/drawing/2014/main" id="{8E5C5097-3854-4D9C-B0EA-D923A03003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9" y="3628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54" name="Freeform 294">
                <a:extLst>
                  <a:ext uri="{FF2B5EF4-FFF2-40B4-BE49-F238E27FC236}">
                    <a16:creationId xmlns:a16="http://schemas.microsoft.com/office/drawing/2014/main" id="{02F30A75-7F28-4CEA-86C9-125645C4EC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5" y="3266"/>
                <a:ext cx="19" cy="17"/>
              </a:xfrm>
              <a:custGeom>
                <a:avLst/>
                <a:gdLst>
                  <a:gd name="T0" fmla="*/ 9 w 19"/>
                  <a:gd name="T1" fmla="*/ 17 h 17"/>
                  <a:gd name="T2" fmla="*/ 11 w 19"/>
                  <a:gd name="T3" fmla="*/ 17 h 17"/>
                  <a:gd name="T4" fmla="*/ 11 w 19"/>
                  <a:gd name="T5" fmla="*/ 17 h 17"/>
                  <a:gd name="T6" fmla="*/ 13 w 19"/>
                  <a:gd name="T7" fmla="*/ 17 h 17"/>
                  <a:gd name="T8" fmla="*/ 15 w 19"/>
                  <a:gd name="T9" fmla="*/ 15 h 17"/>
                  <a:gd name="T10" fmla="*/ 15 w 19"/>
                  <a:gd name="T11" fmla="*/ 15 h 17"/>
                  <a:gd name="T12" fmla="*/ 17 w 19"/>
                  <a:gd name="T13" fmla="*/ 13 h 17"/>
                  <a:gd name="T14" fmla="*/ 17 w 19"/>
                  <a:gd name="T15" fmla="*/ 11 h 17"/>
                  <a:gd name="T16" fmla="*/ 17 w 19"/>
                  <a:gd name="T17" fmla="*/ 11 h 17"/>
                  <a:gd name="T18" fmla="*/ 19 w 19"/>
                  <a:gd name="T19" fmla="*/ 9 h 17"/>
                  <a:gd name="T20" fmla="*/ 19 w 19"/>
                  <a:gd name="T21" fmla="*/ 7 h 17"/>
                  <a:gd name="T22" fmla="*/ 19 w 19"/>
                  <a:gd name="T23" fmla="*/ 7 h 17"/>
                  <a:gd name="T24" fmla="*/ 17 w 19"/>
                  <a:gd name="T25" fmla="*/ 5 h 17"/>
                  <a:gd name="T26" fmla="*/ 17 w 19"/>
                  <a:gd name="T27" fmla="*/ 3 h 17"/>
                  <a:gd name="T28" fmla="*/ 17 w 19"/>
                  <a:gd name="T29" fmla="*/ 3 h 17"/>
                  <a:gd name="T30" fmla="*/ 15 w 19"/>
                  <a:gd name="T31" fmla="*/ 2 h 17"/>
                  <a:gd name="T32" fmla="*/ 15 w 19"/>
                  <a:gd name="T33" fmla="*/ 2 h 17"/>
                  <a:gd name="T34" fmla="*/ 13 w 19"/>
                  <a:gd name="T35" fmla="*/ 0 h 17"/>
                  <a:gd name="T36" fmla="*/ 11 w 19"/>
                  <a:gd name="T37" fmla="*/ 0 h 17"/>
                  <a:gd name="T38" fmla="*/ 11 w 19"/>
                  <a:gd name="T39" fmla="*/ 0 h 17"/>
                  <a:gd name="T40" fmla="*/ 9 w 19"/>
                  <a:gd name="T41" fmla="*/ 0 h 17"/>
                  <a:gd name="T42" fmla="*/ 8 w 19"/>
                  <a:gd name="T43" fmla="*/ 0 h 17"/>
                  <a:gd name="T44" fmla="*/ 8 w 19"/>
                  <a:gd name="T45" fmla="*/ 0 h 17"/>
                  <a:gd name="T46" fmla="*/ 6 w 19"/>
                  <a:gd name="T47" fmla="*/ 0 h 17"/>
                  <a:gd name="T48" fmla="*/ 4 w 19"/>
                  <a:gd name="T49" fmla="*/ 2 h 17"/>
                  <a:gd name="T50" fmla="*/ 4 w 19"/>
                  <a:gd name="T51" fmla="*/ 2 h 17"/>
                  <a:gd name="T52" fmla="*/ 2 w 19"/>
                  <a:gd name="T53" fmla="*/ 3 h 17"/>
                  <a:gd name="T54" fmla="*/ 2 w 19"/>
                  <a:gd name="T55" fmla="*/ 3 h 17"/>
                  <a:gd name="T56" fmla="*/ 2 w 19"/>
                  <a:gd name="T57" fmla="*/ 5 h 17"/>
                  <a:gd name="T58" fmla="*/ 0 w 19"/>
                  <a:gd name="T59" fmla="*/ 7 h 17"/>
                  <a:gd name="T60" fmla="*/ 0 w 19"/>
                  <a:gd name="T61" fmla="*/ 7 h 17"/>
                  <a:gd name="T62" fmla="*/ 0 w 19"/>
                  <a:gd name="T63" fmla="*/ 9 h 17"/>
                  <a:gd name="T64" fmla="*/ 2 w 19"/>
                  <a:gd name="T65" fmla="*/ 11 h 17"/>
                  <a:gd name="T66" fmla="*/ 2 w 19"/>
                  <a:gd name="T67" fmla="*/ 11 h 17"/>
                  <a:gd name="T68" fmla="*/ 2 w 19"/>
                  <a:gd name="T69" fmla="*/ 13 h 17"/>
                  <a:gd name="T70" fmla="*/ 4 w 19"/>
                  <a:gd name="T71" fmla="*/ 15 h 17"/>
                  <a:gd name="T72" fmla="*/ 4 w 19"/>
                  <a:gd name="T73" fmla="*/ 15 h 17"/>
                  <a:gd name="T74" fmla="*/ 6 w 19"/>
                  <a:gd name="T75" fmla="*/ 17 h 17"/>
                  <a:gd name="T76" fmla="*/ 8 w 19"/>
                  <a:gd name="T77" fmla="*/ 17 h 17"/>
                  <a:gd name="T78" fmla="*/ 8 w 19"/>
                  <a:gd name="T79" fmla="*/ 17 h 17"/>
                  <a:gd name="T80" fmla="*/ 9 w 19"/>
                  <a:gd name="T81" fmla="*/ 17 h 17"/>
                  <a:gd name="T82" fmla="*/ 9 w 19"/>
                  <a:gd name="T8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9" h="17">
                    <a:moveTo>
                      <a:pt x="9" y="17"/>
                    </a:moveTo>
                    <a:lnTo>
                      <a:pt x="11" y="17"/>
                    </a:lnTo>
                    <a:lnTo>
                      <a:pt x="11" y="17"/>
                    </a:lnTo>
                    <a:lnTo>
                      <a:pt x="13" y="17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7" y="13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9" y="9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7" y="5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2" y="13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9" y="17"/>
                    </a:lnTo>
                    <a:lnTo>
                      <a:pt x="9" y="1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655" name="Line 295">
                <a:extLst>
                  <a:ext uri="{FF2B5EF4-FFF2-40B4-BE49-F238E27FC236}">
                    <a16:creationId xmlns:a16="http://schemas.microsoft.com/office/drawing/2014/main" id="{6EE10D28-5E2A-4A39-9AD5-4539495674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40" y="3293"/>
                <a:ext cx="62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656" name="Rectangle 296">
                <a:extLst>
                  <a:ext uri="{FF2B5EF4-FFF2-40B4-BE49-F238E27FC236}">
                    <a16:creationId xmlns:a16="http://schemas.microsoft.com/office/drawing/2014/main" id="{857D9584-596E-4619-A4F6-3D7A2A038C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5" y="3367"/>
                <a:ext cx="4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W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57" name="Rectangle 297">
                <a:extLst>
                  <a:ext uri="{FF2B5EF4-FFF2-40B4-BE49-F238E27FC236}">
                    <a16:creationId xmlns:a16="http://schemas.microsoft.com/office/drawing/2014/main" id="{AA7C385B-15B2-4AA9-A0A5-120826BAC8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8" y="3367"/>
                <a:ext cx="15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58" name="Rectangle 298">
                <a:extLst>
                  <a:ext uri="{FF2B5EF4-FFF2-40B4-BE49-F238E27FC236}">
                    <a16:creationId xmlns:a16="http://schemas.microsoft.com/office/drawing/2014/main" id="{7DA628E0-557C-43CA-BAA4-000E6596C6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0" y="3367"/>
                <a:ext cx="10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59" name="Rectangle 299">
                <a:extLst>
                  <a:ext uri="{FF2B5EF4-FFF2-40B4-BE49-F238E27FC236}">
                    <a16:creationId xmlns:a16="http://schemas.microsoft.com/office/drawing/2014/main" id="{EDF2DF7A-5DFB-4181-A6D0-0BCE40C826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8" y="3367"/>
                <a:ext cx="1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60" name="Rectangle 300">
                <a:extLst>
                  <a:ext uri="{FF2B5EF4-FFF2-40B4-BE49-F238E27FC236}">
                    <a16:creationId xmlns:a16="http://schemas.microsoft.com/office/drawing/2014/main" id="{A41E6E29-137C-41EF-AD71-2AFC1E2A4B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7" y="3367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61" name="Rectangle 301">
                <a:extLst>
                  <a:ext uri="{FF2B5EF4-FFF2-40B4-BE49-F238E27FC236}">
                    <a16:creationId xmlns:a16="http://schemas.microsoft.com/office/drawing/2014/main" id="{8819C25D-2D06-4FA2-AFA3-1C85A89CDF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9" y="3367"/>
                <a:ext cx="0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62" name="Rectangle 302">
                <a:extLst>
                  <a:ext uri="{FF2B5EF4-FFF2-40B4-BE49-F238E27FC236}">
                    <a16:creationId xmlns:a16="http://schemas.microsoft.com/office/drawing/2014/main" id="{42306EEE-18F3-479F-A104-9C5AAAFCD8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5" y="3404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63" name="Rectangle 303">
                <a:extLst>
                  <a:ext uri="{FF2B5EF4-FFF2-40B4-BE49-F238E27FC236}">
                    <a16:creationId xmlns:a16="http://schemas.microsoft.com/office/drawing/2014/main" id="{5B12169F-F01A-478F-9BDE-9F6752FA9E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3" y="3404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64" name="Rectangle 304">
                <a:extLst>
                  <a:ext uri="{FF2B5EF4-FFF2-40B4-BE49-F238E27FC236}">
                    <a16:creationId xmlns:a16="http://schemas.microsoft.com/office/drawing/2014/main" id="{BDA684F5-AD2F-44A4-9C5F-E72C38204A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5" y="3404"/>
                <a:ext cx="1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65" name="Rectangle 305">
                <a:extLst>
                  <a:ext uri="{FF2B5EF4-FFF2-40B4-BE49-F238E27FC236}">
                    <a16:creationId xmlns:a16="http://schemas.microsoft.com/office/drawing/2014/main" id="{01FB429E-AA9E-4625-ABA6-AECFE1006A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5" y="3404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66" name="Rectangle 306">
                <a:extLst>
                  <a:ext uri="{FF2B5EF4-FFF2-40B4-BE49-F238E27FC236}">
                    <a16:creationId xmlns:a16="http://schemas.microsoft.com/office/drawing/2014/main" id="{FC54E7ED-F45A-4B04-8A44-8CA921BE2E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42" y="3252"/>
                <a:ext cx="3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67" name="Rectangle 307">
                <a:extLst>
                  <a:ext uri="{FF2B5EF4-FFF2-40B4-BE49-F238E27FC236}">
                    <a16:creationId xmlns:a16="http://schemas.microsoft.com/office/drawing/2014/main" id="{4BE658D2-3D77-4F07-805C-54EB42491F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7" y="3252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68" name="Rectangle 308">
                <a:extLst>
                  <a:ext uri="{FF2B5EF4-FFF2-40B4-BE49-F238E27FC236}">
                    <a16:creationId xmlns:a16="http://schemas.microsoft.com/office/drawing/2014/main" id="{8E5D77CB-D08C-46B0-951B-F9E3BE8D4C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8" y="3252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69" name="Rectangle 309">
                <a:extLst>
                  <a:ext uri="{FF2B5EF4-FFF2-40B4-BE49-F238E27FC236}">
                    <a16:creationId xmlns:a16="http://schemas.microsoft.com/office/drawing/2014/main" id="{86C78A9F-3A91-4C56-954E-BA39C8E1AB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8" y="3252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70" name="Rectangle 310">
                <a:extLst>
                  <a:ext uri="{FF2B5EF4-FFF2-40B4-BE49-F238E27FC236}">
                    <a16:creationId xmlns:a16="http://schemas.microsoft.com/office/drawing/2014/main" id="{5B0C5F2C-88CB-499B-9B5D-DC77C3780A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9" y="3252"/>
                <a:ext cx="0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71" name="Rectangle 311">
                <a:extLst>
                  <a:ext uri="{FF2B5EF4-FFF2-40B4-BE49-F238E27FC236}">
                    <a16:creationId xmlns:a16="http://schemas.microsoft.com/office/drawing/2014/main" id="{CC163EC1-FCF2-44D6-B646-BF7760FB73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4" y="3288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72" name="Rectangle 312">
                <a:extLst>
                  <a:ext uri="{FF2B5EF4-FFF2-40B4-BE49-F238E27FC236}">
                    <a16:creationId xmlns:a16="http://schemas.microsoft.com/office/drawing/2014/main" id="{C8E924C8-1AF6-4FB9-A5A1-AAC6398B2E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3" y="3288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73" name="Rectangle 313">
                <a:extLst>
                  <a:ext uri="{FF2B5EF4-FFF2-40B4-BE49-F238E27FC236}">
                    <a16:creationId xmlns:a16="http://schemas.microsoft.com/office/drawing/2014/main" id="{B7863E56-A1BD-4632-9538-D21A60645F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92" y="3288"/>
                <a:ext cx="1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74" name="Rectangle 314">
                <a:extLst>
                  <a:ext uri="{FF2B5EF4-FFF2-40B4-BE49-F238E27FC236}">
                    <a16:creationId xmlns:a16="http://schemas.microsoft.com/office/drawing/2014/main" id="{8DAF3465-698C-4E03-9899-239FC8A7BD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4" y="3288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75" name="Rectangle 315">
                <a:extLst>
                  <a:ext uri="{FF2B5EF4-FFF2-40B4-BE49-F238E27FC236}">
                    <a16:creationId xmlns:a16="http://schemas.microsoft.com/office/drawing/2014/main" id="{A560FE19-1A48-4241-91C1-D19A92D119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8" y="3304"/>
                <a:ext cx="3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76" name="Rectangle 316">
                <a:extLst>
                  <a:ext uri="{FF2B5EF4-FFF2-40B4-BE49-F238E27FC236}">
                    <a16:creationId xmlns:a16="http://schemas.microsoft.com/office/drawing/2014/main" id="{B668003E-1CB0-491B-9D23-2801189D5B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3" y="3304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77" name="Rectangle 317">
                <a:extLst>
                  <a:ext uri="{FF2B5EF4-FFF2-40B4-BE49-F238E27FC236}">
                    <a16:creationId xmlns:a16="http://schemas.microsoft.com/office/drawing/2014/main" id="{425C9DAF-1AFD-405F-8F6A-D98907056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4" y="3304"/>
                <a:ext cx="1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78" name="Rectangle 318">
                <a:extLst>
                  <a:ext uri="{FF2B5EF4-FFF2-40B4-BE49-F238E27FC236}">
                    <a16:creationId xmlns:a16="http://schemas.microsoft.com/office/drawing/2014/main" id="{5E2B91F4-36D9-4153-AFEA-2AE786DDFF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54" y="3304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79" name="Rectangle 319">
                <a:extLst>
                  <a:ext uri="{FF2B5EF4-FFF2-40B4-BE49-F238E27FC236}">
                    <a16:creationId xmlns:a16="http://schemas.microsoft.com/office/drawing/2014/main" id="{97ECCBBF-6728-4AF9-AFFE-03B8590ACC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3" y="3304"/>
                <a:ext cx="0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80" name="Rectangle 320">
                <a:extLst>
                  <a:ext uri="{FF2B5EF4-FFF2-40B4-BE49-F238E27FC236}">
                    <a16:creationId xmlns:a16="http://schemas.microsoft.com/office/drawing/2014/main" id="{8ED0CAFF-7887-4A27-B947-DCA80D824A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1" y="3348"/>
                <a:ext cx="38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81" name="Rectangle 321">
                <a:extLst>
                  <a:ext uri="{FF2B5EF4-FFF2-40B4-BE49-F238E27FC236}">
                    <a16:creationId xmlns:a16="http://schemas.microsoft.com/office/drawing/2014/main" id="{44830EDE-589B-4360-9A30-A6C6BC30FD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2" y="3348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82" name="Rectangle 322">
                <a:extLst>
                  <a:ext uri="{FF2B5EF4-FFF2-40B4-BE49-F238E27FC236}">
                    <a16:creationId xmlns:a16="http://schemas.microsoft.com/office/drawing/2014/main" id="{CD517022-920C-4594-8D43-9738EAF599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3" y="3348"/>
                <a:ext cx="38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83" name="Rectangle 323">
                <a:extLst>
                  <a:ext uri="{FF2B5EF4-FFF2-40B4-BE49-F238E27FC236}">
                    <a16:creationId xmlns:a16="http://schemas.microsoft.com/office/drawing/2014/main" id="{202B4C48-3347-4E91-B8B9-2BA0AC1DF3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52" y="3348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o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84" name="Rectangle 324">
                <a:extLst>
                  <a:ext uri="{FF2B5EF4-FFF2-40B4-BE49-F238E27FC236}">
                    <a16:creationId xmlns:a16="http://schemas.microsoft.com/office/drawing/2014/main" id="{516EAA5B-4805-4B10-AEEA-BF2922FBF2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3" y="3348"/>
                <a:ext cx="15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85" name="Rectangle 325">
                <a:extLst>
                  <a:ext uri="{FF2B5EF4-FFF2-40B4-BE49-F238E27FC236}">
                    <a16:creationId xmlns:a16="http://schemas.microsoft.com/office/drawing/2014/main" id="{C39FEA9B-77A4-4444-8158-BD31900DB1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5" y="3348"/>
                <a:ext cx="2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y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86" name="Freeform 326">
                <a:extLst>
                  <a:ext uri="{FF2B5EF4-FFF2-40B4-BE49-F238E27FC236}">
                    <a16:creationId xmlns:a16="http://schemas.microsoft.com/office/drawing/2014/main" id="{D5E914BC-384C-4D17-AFE2-87ED4F1007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1" y="3285"/>
                <a:ext cx="18" cy="17"/>
              </a:xfrm>
              <a:custGeom>
                <a:avLst/>
                <a:gdLst>
                  <a:gd name="T0" fmla="*/ 8 w 18"/>
                  <a:gd name="T1" fmla="*/ 17 h 17"/>
                  <a:gd name="T2" fmla="*/ 10 w 18"/>
                  <a:gd name="T3" fmla="*/ 17 h 17"/>
                  <a:gd name="T4" fmla="*/ 12 w 18"/>
                  <a:gd name="T5" fmla="*/ 17 h 17"/>
                  <a:gd name="T6" fmla="*/ 12 w 18"/>
                  <a:gd name="T7" fmla="*/ 15 h 17"/>
                  <a:gd name="T8" fmla="*/ 14 w 18"/>
                  <a:gd name="T9" fmla="*/ 15 h 17"/>
                  <a:gd name="T10" fmla="*/ 16 w 18"/>
                  <a:gd name="T11" fmla="*/ 15 h 17"/>
                  <a:gd name="T12" fmla="*/ 16 w 18"/>
                  <a:gd name="T13" fmla="*/ 13 h 17"/>
                  <a:gd name="T14" fmla="*/ 18 w 18"/>
                  <a:gd name="T15" fmla="*/ 11 h 17"/>
                  <a:gd name="T16" fmla="*/ 18 w 18"/>
                  <a:gd name="T17" fmla="*/ 11 h 17"/>
                  <a:gd name="T18" fmla="*/ 18 w 18"/>
                  <a:gd name="T19" fmla="*/ 9 h 17"/>
                  <a:gd name="T20" fmla="*/ 18 w 18"/>
                  <a:gd name="T21" fmla="*/ 8 h 17"/>
                  <a:gd name="T22" fmla="*/ 18 w 18"/>
                  <a:gd name="T23" fmla="*/ 8 h 17"/>
                  <a:gd name="T24" fmla="*/ 18 w 18"/>
                  <a:gd name="T25" fmla="*/ 6 h 17"/>
                  <a:gd name="T26" fmla="*/ 18 w 18"/>
                  <a:gd name="T27" fmla="*/ 4 h 17"/>
                  <a:gd name="T28" fmla="*/ 16 w 18"/>
                  <a:gd name="T29" fmla="*/ 4 h 17"/>
                  <a:gd name="T30" fmla="*/ 16 w 18"/>
                  <a:gd name="T31" fmla="*/ 2 h 17"/>
                  <a:gd name="T32" fmla="*/ 14 w 18"/>
                  <a:gd name="T33" fmla="*/ 2 h 17"/>
                  <a:gd name="T34" fmla="*/ 12 w 18"/>
                  <a:gd name="T35" fmla="*/ 0 h 17"/>
                  <a:gd name="T36" fmla="*/ 12 w 18"/>
                  <a:gd name="T37" fmla="*/ 0 h 17"/>
                  <a:gd name="T38" fmla="*/ 10 w 18"/>
                  <a:gd name="T39" fmla="*/ 0 h 17"/>
                  <a:gd name="T40" fmla="*/ 8 w 18"/>
                  <a:gd name="T41" fmla="*/ 0 h 17"/>
                  <a:gd name="T42" fmla="*/ 8 w 18"/>
                  <a:gd name="T43" fmla="*/ 0 h 17"/>
                  <a:gd name="T44" fmla="*/ 6 w 18"/>
                  <a:gd name="T45" fmla="*/ 0 h 17"/>
                  <a:gd name="T46" fmla="*/ 4 w 18"/>
                  <a:gd name="T47" fmla="*/ 0 h 17"/>
                  <a:gd name="T48" fmla="*/ 4 w 18"/>
                  <a:gd name="T49" fmla="*/ 2 h 17"/>
                  <a:gd name="T50" fmla="*/ 2 w 18"/>
                  <a:gd name="T51" fmla="*/ 2 h 17"/>
                  <a:gd name="T52" fmla="*/ 2 w 18"/>
                  <a:gd name="T53" fmla="*/ 4 h 17"/>
                  <a:gd name="T54" fmla="*/ 0 w 18"/>
                  <a:gd name="T55" fmla="*/ 4 h 17"/>
                  <a:gd name="T56" fmla="*/ 0 w 18"/>
                  <a:gd name="T57" fmla="*/ 6 h 17"/>
                  <a:gd name="T58" fmla="*/ 0 w 18"/>
                  <a:gd name="T59" fmla="*/ 8 h 17"/>
                  <a:gd name="T60" fmla="*/ 0 w 18"/>
                  <a:gd name="T61" fmla="*/ 8 h 17"/>
                  <a:gd name="T62" fmla="*/ 0 w 18"/>
                  <a:gd name="T63" fmla="*/ 9 h 17"/>
                  <a:gd name="T64" fmla="*/ 0 w 18"/>
                  <a:gd name="T65" fmla="*/ 11 h 17"/>
                  <a:gd name="T66" fmla="*/ 0 w 18"/>
                  <a:gd name="T67" fmla="*/ 11 h 17"/>
                  <a:gd name="T68" fmla="*/ 2 w 18"/>
                  <a:gd name="T69" fmla="*/ 13 h 17"/>
                  <a:gd name="T70" fmla="*/ 2 w 18"/>
                  <a:gd name="T71" fmla="*/ 15 h 17"/>
                  <a:gd name="T72" fmla="*/ 4 w 18"/>
                  <a:gd name="T73" fmla="*/ 15 h 17"/>
                  <a:gd name="T74" fmla="*/ 4 w 18"/>
                  <a:gd name="T75" fmla="*/ 15 h 17"/>
                  <a:gd name="T76" fmla="*/ 6 w 18"/>
                  <a:gd name="T77" fmla="*/ 17 h 17"/>
                  <a:gd name="T78" fmla="*/ 8 w 18"/>
                  <a:gd name="T79" fmla="*/ 17 h 17"/>
                  <a:gd name="T80" fmla="*/ 8 w 18"/>
                  <a:gd name="T81" fmla="*/ 17 h 17"/>
                  <a:gd name="T82" fmla="*/ 8 w 18"/>
                  <a:gd name="T8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8" h="17">
                    <a:moveTo>
                      <a:pt x="8" y="17"/>
                    </a:moveTo>
                    <a:lnTo>
                      <a:pt x="10" y="17"/>
                    </a:lnTo>
                    <a:lnTo>
                      <a:pt x="12" y="17"/>
                    </a:lnTo>
                    <a:lnTo>
                      <a:pt x="12" y="15"/>
                    </a:lnTo>
                    <a:lnTo>
                      <a:pt x="14" y="15"/>
                    </a:lnTo>
                    <a:lnTo>
                      <a:pt x="16" y="15"/>
                    </a:lnTo>
                    <a:lnTo>
                      <a:pt x="16" y="13"/>
                    </a:lnTo>
                    <a:lnTo>
                      <a:pt x="18" y="11"/>
                    </a:lnTo>
                    <a:lnTo>
                      <a:pt x="18" y="11"/>
                    </a:lnTo>
                    <a:lnTo>
                      <a:pt x="18" y="9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8" y="6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6" y="2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13"/>
                    </a:lnTo>
                    <a:lnTo>
                      <a:pt x="2" y="15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8" y="1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687" name="Rectangle 327">
                <a:extLst>
                  <a:ext uri="{FF2B5EF4-FFF2-40B4-BE49-F238E27FC236}">
                    <a16:creationId xmlns:a16="http://schemas.microsoft.com/office/drawing/2014/main" id="{C0ABBE23-CF38-4529-9BD6-40FE6F9EA6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2" y="3413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1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88" name="Rectangle 328">
                <a:extLst>
                  <a:ext uri="{FF2B5EF4-FFF2-40B4-BE49-F238E27FC236}">
                    <a16:creationId xmlns:a16="http://schemas.microsoft.com/office/drawing/2014/main" id="{3EE47BB2-E9A7-4C70-AF50-0B8C9EC86F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9" y="3234"/>
                <a:ext cx="3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89" name="Rectangle 329">
                <a:extLst>
                  <a:ext uri="{FF2B5EF4-FFF2-40B4-BE49-F238E27FC236}">
                    <a16:creationId xmlns:a16="http://schemas.microsoft.com/office/drawing/2014/main" id="{AB06223B-1151-4EBC-A8D0-3775E0C01F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14" y="3234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L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90" name="Rectangle 330">
                <a:extLst>
                  <a:ext uri="{FF2B5EF4-FFF2-40B4-BE49-F238E27FC236}">
                    <a16:creationId xmlns:a16="http://schemas.microsoft.com/office/drawing/2014/main" id="{5C712B2E-428C-46C0-B98B-83B8B8A1EF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4" y="3234"/>
                <a:ext cx="3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91" name="Rectangle 331">
                <a:extLst>
                  <a:ext uri="{FF2B5EF4-FFF2-40B4-BE49-F238E27FC236}">
                    <a16:creationId xmlns:a16="http://schemas.microsoft.com/office/drawing/2014/main" id="{384F2D84-32D1-48F7-B12E-58B87240AE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0" y="3234"/>
                <a:ext cx="0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92" name="Rectangle 332">
                <a:extLst>
                  <a:ext uri="{FF2B5EF4-FFF2-40B4-BE49-F238E27FC236}">
                    <a16:creationId xmlns:a16="http://schemas.microsoft.com/office/drawing/2014/main" id="{9FAD0089-28EA-4033-9252-8F058236BC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2" y="3269"/>
                <a:ext cx="15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93" name="Rectangle 333">
                <a:extLst>
                  <a:ext uri="{FF2B5EF4-FFF2-40B4-BE49-F238E27FC236}">
                    <a16:creationId xmlns:a16="http://schemas.microsoft.com/office/drawing/2014/main" id="{BE3F7516-125A-42BB-9DA9-F8427A3BA2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4" y="3269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94" name="Rectangle 334">
                <a:extLst>
                  <a:ext uri="{FF2B5EF4-FFF2-40B4-BE49-F238E27FC236}">
                    <a16:creationId xmlns:a16="http://schemas.microsoft.com/office/drawing/2014/main" id="{0ACA2A24-962C-478F-BBDE-7C4305E6E8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3" y="3269"/>
                <a:ext cx="2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s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95" name="Rectangle 335">
                <a:extLst>
                  <a:ext uri="{FF2B5EF4-FFF2-40B4-BE49-F238E27FC236}">
                    <a16:creationId xmlns:a16="http://schemas.microsoft.com/office/drawing/2014/main" id="{3BC44E03-3CC3-4E79-80AF-F12F4DE805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12" y="3269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96" name="Rectangle 336">
                <a:extLst>
                  <a:ext uri="{FF2B5EF4-FFF2-40B4-BE49-F238E27FC236}">
                    <a16:creationId xmlns:a16="http://schemas.microsoft.com/office/drawing/2014/main" id="{F08DA81D-385C-4F7B-A0C3-1DC1141DD3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2" y="3269"/>
                <a:ext cx="10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l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97" name="Rectangle 337">
                <a:extLst>
                  <a:ext uri="{FF2B5EF4-FFF2-40B4-BE49-F238E27FC236}">
                    <a16:creationId xmlns:a16="http://schemas.microsoft.com/office/drawing/2014/main" id="{F78A9271-93DD-49BB-B598-6E048AFF34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9" y="3269"/>
                <a:ext cx="1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98" name="Rectangle 338">
                <a:extLst>
                  <a:ext uri="{FF2B5EF4-FFF2-40B4-BE49-F238E27FC236}">
                    <a16:creationId xmlns:a16="http://schemas.microsoft.com/office/drawing/2014/main" id="{F13182CD-42E3-45CE-8BFA-E1B796DD90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6" y="3296"/>
                <a:ext cx="38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699" name="Rectangle 339">
                <a:extLst>
                  <a:ext uri="{FF2B5EF4-FFF2-40B4-BE49-F238E27FC236}">
                    <a16:creationId xmlns:a16="http://schemas.microsoft.com/office/drawing/2014/main" id="{CF00BEA3-5F6F-4870-99AE-03B13873A6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7" y="3296"/>
                <a:ext cx="0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00" name="Rectangle 340">
                <a:extLst>
                  <a:ext uri="{FF2B5EF4-FFF2-40B4-BE49-F238E27FC236}">
                    <a16:creationId xmlns:a16="http://schemas.microsoft.com/office/drawing/2014/main" id="{B3894989-49D1-4089-A9EB-58B00B7A2B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331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01" name="Rectangle 341">
                <a:extLst>
                  <a:ext uri="{FF2B5EF4-FFF2-40B4-BE49-F238E27FC236}">
                    <a16:creationId xmlns:a16="http://schemas.microsoft.com/office/drawing/2014/main" id="{30879B8D-B9CA-416E-A87A-5BFEBF091D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3" y="3331"/>
                <a:ext cx="0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02" name="Rectangle 342">
                <a:extLst>
                  <a:ext uri="{FF2B5EF4-FFF2-40B4-BE49-F238E27FC236}">
                    <a16:creationId xmlns:a16="http://schemas.microsoft.com/office/drawing/2014/main" id="{4DC7BC72-02D7-40E7-B6AB-4D8B7CEB27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" y="3367"/>
                <a:ext cx="2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x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03" name="Rectangle 343">
                <a:extLst>
                  <a:ext uri="{FF2B5EF4-FFF2-40B4-BE49-F238E27FC236}">
                    <a16:creationId xmlns:a16="http://schemas.microsoft.com/office/drawing/2014/main" id="{AA96B330-E78F-4264-9CCA-F7AE23733A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6" y="3223"/>
                <a:ext cx="3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04" name="Rectangle 344">
                <a:extLst>
                  <a:ext uri="{FF2B5EF4-FFF2-40B4-BE49-F238E27FC236}">
                    <a16:creationId xmlns:a16="http://schemas.microsoft.com/office/drawing/2014/main" id="{A7172652-80E5-4037-8F26-812A339BFB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3223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L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05" name="Rectangle 345">
                <a:extLst>
                  <a:ext uri="{FF2B5EF4-FFF2-40B4-BE49-F238E27FC236}">
                    <a16:creationId xmlns:a16="http://schemas.microsoft.com/office/drawing/2014/main" id="{76E769F5-D230-4856-8A66-E6E9021C79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0" y="3223"/>
                <a:ext cx="3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U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06" name="Rectangle 346">
                <a:extLst>
                  <a:ext uri="{FF2B5EF4-FFF2-40B4-BE49-F238E27FC236}">
                    <a16:creationId xmlns:a16="http://schemas.microsoft.com/office/drawing/2014/main" id="{AADD3165-2B9E-4F55-975A-79B718CCB4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3177"/>
                <a:ext cx="28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Z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07" name="Rectangle 347">
                <a:extLst>
                  <a:ext uri="{FF2B5EF4-FFF2-40B4-BE49-F238E27FC236}">
                    <a16:creationId xmlns:a16="http://schemas.microsoft.com/office/drawing/2014/main" id="{7098C8A6-047B-4B2D-B795-1B393F809E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3" y="3177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08" name="Rectangle 348">
                <a:extLst>
                  <a:ext uri="{FF2B5EF4-FFF2-40B4-BE49-F238E27FC236}">
                    <a16:creationId xmlns:a16="http://schemas.microsoft.com/office/drawing/2014/main" id="{92CE9823-620D-4DF9-836D-A6D4B9FA53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4" y="3177"/>
                <a:ext cx="15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09" name="Rectangle 349">
                <a:extLst>
                  <a:ext uri="{FF2B5EF4-FFF2-40B4-BE49-F238E27FC236}">
                    <a16:creationId xmlns:a16="http://schemas.microsoft.com/office/drawing/2014/main" id="{41A3FFB6-258E-42A4-9940-D41B327477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5" y="3177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o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10" name="Line 350">
                <a:extLst>
                  <a:ext uri="{FF2B5EF4-FFF2-40B4-BE49-F238E27FC236}">
                    <a16:creationId xmlns:a16="http://schemas.microsoft.com/office/drawing/2014/main" id="{EB3FA267-5C8A-41B1-A6CD-4A915E1EB3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86" y="3354"/>
                <a:ext cx="40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711" name="Line 351">
                <a:extLst>
                  <a:ext uri="{FF2B5EF4-FFF2-40B4-BE49-F238E27FC236}">
                    <a16:creationId xmlns:a16="http://schemas.microsoft.com/office/drawing/2014/main" id="{E05AC7EB-F1E6-49A7-801E-96DC1D6F7B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65" y="3435"/>
                <a:ext cx="42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712" name="Line 352">
                <a:extLst>
                  <a:ext uri="{FF2B5EF4-FFF2-40B4-BE49-F238E27FC236}">
                    <a16:creationId xmlns:a16="http://schemas.microsoft.com/office/drawing/2014/main" id="{8731BD53-1E9A-4479-A2F9-55F89A015B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84" y="3137"/>
                <a:ext cx="242" cy="2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713" name="Line 353">
                <a:extLst>
                  <a:ext uri="{FF2B5EF4-FFF2-40B4-BE49-F238E27FC236}">
                    <a16:creationId xmlns:a16="http://schemas.microsoft.com/office/drawing/2014/main" id="{B2B1B64A-C0C7-41AC-BAF6-08FBA83821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766" y="3293"/>
                <a:ext cx="144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714" name="Freeform 354">
                <a:extLst>
                  <a:ext uri="{FF2B5EF4-FFF2-40B4-BE49-F238E27FC236}">
                    <a16:creationId xmlns:a16="http://schemas.microsoft.com/office/drawing/2014/main" id="{F2D24758-1614-4E10-ADF0-E0FBD0218B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4" y="3435"/>
                <a:ext cx="81" cy="192"/>
              </a:xfrm>
              <a:custGeom>
                <a:avLst/>
                <a:gdLst>
                  <a:gd name="T0" fmla="*/ 81 w 81"/>
                  <a:gd name="T1" fmla="*/ 0 h 192"/>
                  <a:gd name="T2" fmla="*/ 81 w 81"/>
                  <a:gd name="T3" fmla="*/ 192 h 192"/>
                  <a:gd name="T4" fmla="*/ 0 w 81"/>
                  <a:gd name="T5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1" h="192">
                    <a:moveTo>
                      <a:pt x="81" y="0"/>
                    </a:moveTo>
                    <a:lnTo>
                      <a:pt x="81" y="192"/>
                    </a:lnTo>
                    <a:lnTo>
                      <a:pt x="0" y="192"/>
                    </a:lnTo>
                  </a:path>
                </a:pathLst>
              </a:custGeom>
              <a:noFill/>
              <a:ln w="1270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715" name="Rectangle 355">
                <a:extLst>
                  <a:ext uri="{FF2B5EF4-FFF2-40B4-BE49-F238E27FC236}">
                    <a16:creationId xmlns:a16="http://schemas.microsoft.com/office/drawing/2014/main" id="{F1357456-699E-4048-9D21-F0250F94D3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2" y="2578"/>
                <a:ext cx="1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16" name="Rectangle 356">
                <a:extLst>
                  <a:ext uri="{FF2B5EF4-FFF2-40B4-BE49-F238E27FC236}">
                    <a16:creationId xmlns:a16="http://schemas.microsoft.com/office/drawing/2014/main" id="{9D2F875C-4A43-41F0-91E0-DC01CD2BC1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1" y="2578"/>
                <a:ext cx="3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D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17" name="Rectangle 357">
                <a:extLst>
                  <a:ext uri="{FF2B5EF4-FFF2-40B4-BE49-F238E27FC236}">
                    <a16:creationId xmlns:a16="http://schemas.microsoft.com/office/drawing/2014/main" id="{0AA8C0CF-B633-4121-8DF8-112356739C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8" y="2578"/>
                <a:ext cx="1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/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18" name="Rectangle 358">
                <a:extLst>
                  <a:ext uri="{FF2B5EF4-FFF2-40B4-BE49-F238E27FC236}">
                    <a16:creationId xmlns:a16="http://schemas.microsoft.com/office/drawing/2014/main" id="{4937F257-6A42-42E9-8B05-74719D8813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8" y="2578"/>
                <a:ext cx="3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19" name="Rectangle 359">
                <a:extLst>
                  <a:ext uri="{FF2B5EF4-FFF2-40B4-BE49-F238E27FC236}">
                    <a16:creationId xmlns:a16="http://schemas.microsoft.com/office/drawing/2014/main" id="{5D501535-BEA8-432D-968C-78BFC2A775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1" y="2578"/>
                <a:ext cx="3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666666"/>
                    </a:solidFill>
                    <a:latin typeface="Arial" panose="020B0604020202020204" pitchFamily="34" charset="0"/>
                  </a:rPr>
                  <a:t>X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20" name="Line 360">
                <a:extLst>
                  <a:ext uri="{FF2B5EF4-FFF2-40B4-BE49-F238E27FC236}">
                    <a16:creationId xmlns:a16="http://schemas.microsoft.com/office/drawing/2014/main" id="{19EE855F-3627-42E1-883F-805C471715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854" y="3604"/>
                <a:ext cx="27" cy="46"/>
              </a:xfrm>
              <a:prstGeom prst="line">
                <a:avLst/>
              </a:prstGeom>
              <a:noFill/>
              <a:ln w="635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721" name="Line 361">
                <a:extLst>
                  <a:ext uri="{FF2B5EF4-FFF2-40B4-BE49-F238E27FC236}">
                    <a16:creationId xmlns:a16="http://schemas.microsoft.com/office/drawing/2014/main" id="{2CA77742-212C-40CD-8AC8-A030251B60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090" y="3604"/>
                <a:ext cx="27" cy="46"/>
              </a:xfrm>
              <a:prstGeom prst="line">
                <a:avLst/>
              </a:prstGeom>
              <a:noFill/>
              <a:ln w="635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722" name="Line 362">
                <a:extLst>
                  <a:ext uri="{FF2B5EF4-FFF2-40B4-BE49-F238E27FC236}">
                    <a16:creationId xmlns:a16="http://schemas.microsoft.com/office/drawing/2014/main" id="{C5757C6E-9EDF-4CF2-93EE-CA13CAA3BC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3" y="3627"/>
                <a:ext cx="133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723" name="Line 363">
                <a:extLst>
                  <a:ext uri="{FF2B5EF4-FFF2-40B4-BE49-F238E27FC236}">
                    <a16:creationId xmlns:a16="http://schemas.microsoft.com/office/drawing/2014/main" id="{10B35C5B-4E6A-4E12-A4E7-F13769A354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52" y="3193"/>
                <a:ext cx="133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724" name="Line 364">
                <a:extLst>
                  <a:ext uri="{FF2B5EF4-FFF2-40B4-BE49-F238E27FC236}">
                    <a16:creationId xmlns:a16="http://schemas.microsoft.com/office/drawing/2014/main" id="{5D580970-3F0B-4F4A-A54D-AA6809690C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04" y="3273"/>
                <a:ext cx="90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725" name="Line 365">
                <a:extLst>
                  <a:ext uri="{FF2B5EF4-FFF2-40B4-BE49-F238E27FC236}">
                    <a16:creationId xmlns:a16="http://schemas.microsoft.com/office/drawing/2014/main" id="{6C172985-B279-41EA-B231-C2DF7A354F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2" y="3246"/>
                <a:ext cx="80" cy="1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726" name="Line 366">
                <a:extLst>
                  <a:ext uri="{FF2B5EF4-FFF2-40B4-BE49-F238E27FC236}">
                    <a16:creationId xmlns:a16="http://schemas.microsoft.com/office/drawing/2014/main" id="{EB173566-C37D-4E56-844C-6EEE076417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04" y="3137"/>
                <a:ext cx="90" cy="2"/>
              </a:xfrm>
              <a:prstGeom prst="line">
                <a:avLst/>
              </a:prstGeom>
              <a:noFill/>
              <a:ln w="1270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727" name="Freeform 367">
                <a:extLst>
                  <a:ext uri="{FF2B5EF4-FFF2-40B4-BE49-F238E27FC236}">
                    <a16:creationId xmlns:a16="http://schemas.microsoft.com/office/drawing/2014/main" id="{D299D08F-4CC4-4967-95BD-ACF9CC61F8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2" y="3085"/>
                <a:ext cx="360" cy="542"/>
              </a:xfrm>
              <a:custGeom>
                <a:avLst/>
                <a:gdLst>
                  <a:gd name="T0" fmla="*/ 360 w 360"/>
                  <a:gd name="T1" fmla="*/ 542 h 542"/>
                  <a:gd name="T2" fmla="*/ 0 w 360"/>
                  <a:gd name="T3" fmla="*/ 542 h 542"/>
                  <a:gd name="T4" fmla="*/ 0 w 360"/>
                  <a:gd name="T5" fmla="*/ 0 h 542"/>
                  <a:gd name="T6" fmla="*/ 133 w 360"/>
                  <a:gd name="T7" fmla="*/ 0 h 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0" h="542">
                    <a:moveTo>
                      <a:pt x="360" y="542"/>
                    </a:moveTo>
                    <a:lnTo>
                      <a:pt x="0" y="542"/>
                    </a:lnTo>
                    <a:lnTo>
                      <a:pt x="0" y="0"/>
                    </a:lnTo>
                    <a:lnTo>
                      <a:pt x="133" y="0"/>
                    </a:lnTo>
                  </a:path>
                </a:pathLst>
              </a:custGeom>
              <a:noFill/>
              <a:ln w="12700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728" name="Line 368">
                <a:extLst>
                  <a:ext uri="{FF2B5EF4-FFF2-40B4-BE49-F238E27FC236}">
                    <a16:creationId xmlns:a16="http://schemas.microsoft.com/office/drawing/2014/main" id="{B2644D2C-FBE0-46CE-BEB7-D20BDAE33E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52" y="3300"/>
                <a:ext cx="133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729" name="Freeform 369">
                <a:extLst>
                  <a:ext uri="{FF2B5EF4-FFF2-40B4-BE49-F238E27FC236}">
                    <a16:creationId xmlns:a16="http://schemas.microsoft.com/office/drawing/2014/main" id="{5357DC28-242C-4984-BC29-EEE6E6D3DD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7" y="3427"/>
                <a:ext cx="17" cy="17"/>
              </a:xfrm>
              <a:custGeom>
                <a:avLst/>
                <a:gdLst>
                  <a:gd name="T0" fmla="*/ 8 w 17"/>
                  <a:gd name="T1" fmla="*/ 17 h 17"/>
                  <a:gd name="T2" fmla="*/ 10 w 17"/>
                  <a:gd name="T3" fmla="*/ 17 h 17"/>
                  <a:gd name="T4" fmla="*/ 12 w 17"/>
                  <a:gd name="T5" fmla="*/ 17 h 17"/>
                  <a:gd name="T6" fmla="*/ 12 w 17"/>
                  <a:gd name="T7" fmla="*/ 17 h 17"/>
                  <a:gd name="T8" fmla="*/ 14 w 17"/>
                  <a:gd name="T9" fmla="*/ 15 h 17"/>
                  <a:gd name="T10" fmla="*/ 15 w 17"/>
                  <a:gd name="T11" fmla="*/ 15 h 17"/>
                  <a:gd name="T12" fmla="*/ 15 w 17"/>
                  <a:gd name="T13" fmla="*/ 13 h 17"/>
                  <a:gd name="T14" fmla="*/ 15 w 17"/>
                  <a:gd name="T15" fmla="*/ 13 h 17"/>
                  <a:gd name="T16" fmla="*/ 17 w 17"/>
                  <a:gd name="T17" fmla="*/ 12 h 17"/>
                  <a:gd name="T18" fmla="*/ 17 w 17"/>
                  <a:gd name="T19" fmla="*/ 10 h 17"/>
                  <a:gd name="T20" fmla="*/ 17 w 17"/>
                  <a:gd name="T21" fmla="*/ 8 h 17"/>
                  <a:gd name="T22" fmla="*/ 17 w 17"/>
                  <a:gd name="T23" fmla="*/ 8 h 17"/>
                  <a:gd name="T24" fmla="*/ 17 w 17"/>
                  <a:gd name="T25" fmla="*/ 6 h 17"/>
                  <a:gd name="T26" fmla="*/ 15 w 17"/>
                  <a:gd name="T27" fmla="*/ 4 h 17"/>
                  <a:gd name="T28" fmla="*/ 15 w 17"/>
                  <a:gd name="T29" fmla="*/ 4 h 17"/>
                  <a:gd name="T30" fmla="*/ 15 w 17"/>
                  <a:gd name="T31" fmla="*/ 2 h 17"/>
                  <a:gd name="T32" fmla="*/ 14 w 17"/>
                  <a:gd name="T33" fmla="*/ 2 h 17"/>
                  <a:gd name="T34" fmla="*/ 12 w 17"/>
                  <a:gd name="T35" fmla="*/ 0 h 17"/>
                  <a:gd name="T36" fmla="*/ 12 w 17"/>
                  <a:gd name="T37" fmla="*/ 0 h 17"/>
                  <a:gd name="T38" fmla="*/ 10 w 17"/>
                  <a:gd name="T39" fmla="*/ 0 h 17"/>
                  <a:gd name="T40" fmla="*/ 8 w 17"/>
                  <a:gd name="T41" fmla="*/ 0 h 17"/>
                  <a:gd name="T42" fmla="*/ 6 w 17"/>
                  <a:gd name="T43" fmla="*/ 0 h 17"/>
                  <a:gd name="T44" fmla="*/ 6 w 17"/>
                  <a:gd name="T45" fmla="*/ 0 h 17"/>
                  <a:gd name="T46" fmla="*/ 4 w 17"/>
                  <a:gd name="T47" fmla="*/ 0 h 17"/>
                  <a:gd name="T48" fmla="*/ 2 w 17"/>
                  <a:gd name="T49" fmla="*/ 2 h 17"/>
                  <a:gd name="T50" fmla="*/ 2 w 17"/>
                  <a:gd name="T51" fmla="*/ 2 h 17"/>
                  <a:gd name="T52" fmla="*/ 0 w 17"/>
                  <a:gd name="T53" fmla="*/ 4 h 17"/>
                  <a:gd name="T54" fmla="*/ 0 w 17"/>
                  <a:gd name="T55" fmla="*/ 4 h 17"/>
                  <a:gd name="T56" fmla="*/ 0 w 17"/>
                  <a:gd name="T57" fmla="*/ 6 h 17"/>
                  <a:gd name="T58" fmla="*/ 0 w 17"/>
                  <a:gd name="T59" fmla="*/ 8 h 17"/>
                  <a:gd name="T60" fmla="*/ 0 w 17"/>
                  <a:gd name="T61" fmla="*/ 8 h 17"/>
                  <a:gd name="T62" fmla="*/ 0 w 17"/>
                  <a:gd name="T63" fmla="*/ 10 h 17"/>
                  <a:gd name="T64" fmla="*/ 0 w 17"/>
                  <a:gd name="T65" fmla="*/ 12 h 17"/>
                  <a:gd name="T66" fmla="*/ 0 w 17"/>
                  <a:gd name="T67" fmla="*/ 13 h 17"/>
                  <a:gd name="T68" fmla="*/ 0 w 17"/>
                  <a:gd name="T69" fmla="*/ 13 h 17"/>
                  <a:gd name="T70" fmla="*/ 2 w 17"/>
                  <a:gd name="T71" fmla="*/ 15 h 17"/>
                  <a:gd name="T72" fmla="*/ 2 w 17"/>
                  <a:gd name="T73" fmla="*/ 15 h 17"/>
                  <a:gd name="T74" fmla="*/ 4 w 17"/>
                  <a:gd name="T75" fmla="*/ 17 h 17"/>
                  <a:gd name="T76" fmla="*/ 6 w 17"/>
                  <a:gd name="T77" fmla="*/ 17 h 17"/>
                  <a:gd name="T78" fmla="*/ 6 w 17"/>
                  <a:gd name="T79" fmla="*/ 17 h 17"/>
                  <a:gd name="T80" fmla="*/ 8 w 17"/>
                  <a:gd name="T81" fmla="*/ 17 h 17"/>
                  <a:gd name="T82" fmla="*/ 8 w 17"/>
                  <a:gd name="T8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7" h="17">
                    <a:moveTo>
                      <a:pt x="8" y="17"/>
                    </a:moveTo>
                    <a:lnTo>
                      <a:pt x="10" y="17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4" y="15"/>
                    </a:lnTo>
                    <a:lnTo>
                      <a:pt x="15" y="15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7" y="12"/>
                    </a:lnTo>
                    <a:lnTo>
                      <a:pt x="17" y="10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6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5" y="2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4" y="17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8" y="1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730" name="Freeform 370">
                <a:extLst>
                  <a:ext uri="{FF2B5EF4-FFF2-40B4-BE49-F238E27FC236}">
                    <a16:creationId xmlns:a16="http://schemas.microsoft.com/office/drawing/2014/main" id="{ED7E9DAF-5EF9-451E-B35C-5458349DF0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8" y="3102"/>
                <a:ext cx="18" cy="18"/>
              </a:xfrm>
              <a:custGeom>
                <a:avLst/>
                <a:gdLst>
                  <a:gd name="T0" fmla="*/ 8 w 18"/>
                  <a:gd name="T1" fmla="*/ 18 h 18"/>
                  <a:gd name="T2" fmla="*/ 10 w 18"/>
                  <a:gd name="T3" fmla="*/ 18 h 18"/>
                  <a:gd name="T4" fmla="*/ 12 w 18"/>
                  <a:gd name="T5" fmla="*/ 18 h 18"/>
                  <a:gd name="T6" fmla="*/ 12 w 18"/>
                  <a:gd name="T7" fmla="*/ 18 h 18"/>
                  <a:gd name="T8" fmla="*/ 14 w 18"/>
                  <a:gd name="T9" fmla="*/ 16 h 18"/>
                  <a:gd name="T10" fmla="*/ 16 w 18"/>
                  <a:gd name="T11" fmla="*/ 16 h 18"/>
                  <a:gd name="T12" fmla="*/ 16 w 18"/>
                  <a:gd name="T13" fmla="*/ 14 h 18"/>
                  <a:gd name="T14" fmla="*/ 16 w 18"/>
                  <a:gd name="T15" fmla="*/ 14 h 18"/>
                  <a:gd name="T16" fmla="*/ 18 w 18"/>
                  <a:gd name="T17" fmla="*/ 12 h 18"/>
                  <a:gd name="T18" fmla="*/ 18 w 18"/>
                  <a:gd name="T19" fmla="*/ 10 h 18"/>
                  <a:gd name="T20" fmla="*/ 18 w 18"/>
                  <a:gd name="T21" fmla="*/ 10 h 18"/>
                  <a:gd name="T22" fmla="*/ 18 w 18"/>
                  <a:gd name="T23" fmla="*/ 8 h 18"/>
                  <a:gd name="T24" fmla="*/ 18 w 18"/>
                  <a:gd name="T25" fmla="*/ 6 h 18"/>
                  <a:gd name="T26" fmla="*/ 16 w 18"/>
                  <a:gd name="T27" fmla="*/ 6 h 18"/>
                  <a:gd name="T28" fmla="*/ 16 w 18"/>
                  <a:gd name="T29" fmla="*/ 4 h 18"/>
                  <a:gd name="T30" fmla="*/ 16 w 18"/>
                  <a:gd name="T31" fmla="*/ 2 h 18"/>
                  <a:gd name="T32" fmla="*/ 14 w 18"/>
                  <a:gd name="T33" fmla="*/ 2 h 18"/>
                  <a:gd name="T34" fmla="*/ 12 w 18"/>
                  <a:gd name="T35" fmla="*/ 2 h 18"/>
                  <a:gd name="T36" fmla="*/ 12 w 18"/>
                  <a:gd name="T37" fmla="*/ 0 h 18"/>
                  <a:gd name="T38" fmla="*/ 10 w 18"/>
                  <a:gd name="T39" fmla="*/ 0 h 18"/>
                  <a:gd name="T40" fmla="*/ 8 w 18"/>
                  <a:gd name="T41" fmla="*/ 0 h 18"/>
                  <a:gd name="T42" fmla="*/ 6 w 18"/>
                  <a:gd name="T43" fmla="*/ 0 h 18"/>
                  <a:gd name="T44" fmla="*/ 6 w 18"/>
                  <a:gd name="T45" fmla="*/ 0 h 18"/>
                  <a:gd name="T46" fmla="*/ 4 w 18"/>
                  <a:gd name="T47" fmla="*/ 2 h 18"/>
                  <a:gd name="T48" fmla="*/ 2 w 18"/>
                  <a:gd name="T49" fmla="*/ 2 h 18"/>
                  <a:gd name="T50" fmla="*/ 2 w 18"/>
                  <a:gd name="T51" fmla="*/ 2 h 18"/>
                  <a:gd name="T52" fmla="*/ 0 w 18"/>
                  <a:gd name="T53" fmla="*/ 4 h 18"/>
                  <a:gd name="T54" fmla="*/ 0 w 18"/>
                  <a:gd name="T55" fmla="*/ 6 h 18"/>
                  <a:gd name="T56" fmla="*/ 0 w 18"/>
                  <a:gd name="T57" fmla="*/ 6 h 18"/>
                  <a:gd name="T58" fmla="*/ 0 w 18"/>
                  <a:gd name="T59" fmla="*/ 8 h 18"/>
                  <a:gd name="T60" fmla="*/ 0 w 18"/>
                  <a:gd name="T61" fmla="*/ 10 h 18"/>
                  <a:gd name="T62" fmla="*/ 0 w 18"/>
                  <a:gd name="T63" fmla="*/ 10 h 18"/>
                  <a:gd name="T64" fmla="*/ 0 w 18"/>
                  <a:gd name="T65" fmla="*/ 12 h 18"/>
                  <a:gd name="T66" fmla="*/ 0 w 18"/>
                  <a:gd name="T67" fmla="*/ 14 h 18"/>
                  <a:gd name="T68" fmla="*/ 0 w 18"/>
                  <a:gd name="T69" fmla="*/ 14 h 18"/>
                  <a:gd name="T70" fmla="*/ 2 w 18"/>
                  <a:gd name="T71" fmla="*/ 16 h 18"/>
                  <a:gd name="T72" fmla="*/ 2 w 18"/>
                  <a:gd name="T73" fmla="*/ 16 h 18"/>
                  <a:gd name="T74" fmla="*/ 4 w 18"/>
                  <a:gd name="T75" fmla="*/ 18 h 18"/>
                  <a:gd name="T76" fmla="*/ 6 w 18"/>
                  <a:gd name="T77" fmla="*/ 18 h 18"/>
                  <a:gd name="T78" fmla="*/ 6 w 18"/>
                  <a:gd name="T79" fmla="*/ 18 h 18"/>
                  <a:gd name="T80" fmla="*/ 8 w 18"/>
                  <a:gd name="T81" fmla="*/ 18 h 18"/>
                  <a:gd name="T82" fmla="*/ 8 w 18"/>
                  <a:gd name="T8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8" h="18">
                    <a:moveTo>
                      <a:pt x="8" y="18"/>
                    </a:moveTo>
                    <a:lnTo>
                      <a:pt x="10" y="18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4" y="16"/>
                    </a:lnTo>
                    <a:lnTo>
                      <a:pt x="16" y="16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8" y="12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8" y="8"/>
                    </a:lnTo>
                    <a:lnTo>
                      <a:pt x="18" y="6"/>
                    </a:lnTo>
                    <a:lnTo>
                      <a:pt x="16" y="6"/>
                    </a:lnTo>
                    <a:lnTo>
                      <a:pt x="16" y="4"/>
                    </a:lnTo>
                    <a:lnTo>
                      <a:pt x="16" y="2"/>
                    </a:lnTo>
                    <a:lnTo>
                      <a:pt x="14" y="2"/>
                    </a:lnTo>
                    <a:lnTo>
                      <a:pt x="12" y="2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4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8" y="18"/>
                    </a:lnTo>
                    <a:lnTo>
                      <a:pt x="8" y="1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731" name="Freeform 371">
                <a:extLst>
                  <a:ext uri="{FF2B5EF4-FFF2-40B4-BE49-F238E27FC236}">
                    <a16:creationId xmlns:a16="http://schemas.microsoft.com/office/drawing/2014/main" id="{E978098A-E39B-4E47-943D-C42D873BD2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9" y="2718"/>
                <a:ext cx="17" cy="20"/>
              </a:xfrm>
              <a:custGeom>
                <a:avLst/>
                <a:gdLst>
                  <a:gd name="T0" fmla="*/ 8 w 17"/>
                  <a:gd name="T1" fmla="*/ 18 h 20"/>
                  <a:gd name="T2" fmla="*/ 10 w 17"/>
                  <a:gd name="T3" fmla="*/ 20 h 20"/>
                  <a:gd name="T4" fmla="*/ 11 w 17"/>
                  <a:gd name="T5" fmla="*/ 18 h 20"/>
                  <a:gd name="T6" fmla="*/ 13 w 17"/>
                  <a:gd name="T7" fmla="*/ 18 h 20"/>
                  <a:gd name="T8" fmla="*/ 13 w 17"/>
                  <a:gd name="T9" fmla="*/ 18 h 20"/>
                  <a:gd name="T10" fmla="*/ 15 w 17"/>
                  <a:gd name="T11" fmla="*/ 16 h 20"/>
                  <a:gd name="T12" fmla="*/ 15 w 17"/>
                  <a:gd name="T13" fmla="*/ 16 h 20"/>
                  <a:gd name="T14" fmla="*/ 17 w 17"/>
                  <a:gd name="T15" fmla="*/ 14 h 20"/>
                  <a:gd name="T16" fmla="*/ 17 w 17"/>
                  <a:gd name="T17" fmla="*/ 12 h 20"/>
                  <a:gd name="T18" fmla="*/ 17 w 17"/>
                  <a:gd name="T19" fmla="*/ 12 h 20"/>
                  <a:gd name="T20" fmla="*/ 17 w 17"/>
                  <a:gd name="T21" fmla="*/ 10 h 20"/>
                  <a:gd name="T22" fmla="*/ 17 w 17"/>
                  <a:gd name="T23" fmla="*/ 8 h 20"/>
                  <a:gd name="T24" fmla="*/ 17 w 17"/>
                  <a:gd name="T25" fmla="*/ 8 h 20"/>
                  <a:gd name="T26" fmla="*/ 17 w 17"/>
                  <a:gd name="T27" fmla="*/ 6 h 20"/>
                  <a:gd name="T28" fmla="*/ 15 w 17"/>
                  <a:gd name="T29" fmla="*/ 4 h 20"/>
                  <a:gd name="T30" fmla="*/ 15 w 17"/>
                  <a:gd name="T31" fmla="*/ 4 h 20"/>
                  <a:gd name="T32" fmla="*/ 13 w 17"/>
                  <a:gd name="T33" fmla="*/ 2 h 20"/>
                  <a:gd name="T34" fmla="*/ 13 w 17"/>
                  <a:gd name="T35" fmla="*/ 2 h 20"/>
                  <a:gd name="T36" fmla="*/ 11 w 17"/>
                  <a:gd name="T37" fmla="*/ 2 h 20"/>
                  <a:gd name="T38" fmla="*/ 10 w 17"/>
                  <a:gd name="T39" fmla="*/ 0 h 20"/>
                  <a:gd name="T40" fmla="*/ 8 w 17"/>
                  <a:gd name="T41" fmla="*/ 0 h 20"/>
                  <a:gd name="T42" fmla="*/ 8 w 17"/>
                  <a:gd name="T43" fmla="*/ 0 h 20"/>
                  <a:gd name="T44" fmla="*/ 6 w 17"/>
                  <a:gd name="T45" fmla="*/ 2 h 20"/>
                  <a:gd name="T46" fmla="*/ 4 w 17"/>
                  <a:gd name="T47" fmla="*/ 2 h 20"/>
                  <a:gd name="T48" fmla="*/ 4 w 17"/>
                  <a:gd name="T49" fmla="*/ 2 h 20"/>
                  <a:gd name="T50" fmla="*/ 2 w 17"/>
                  <a:gd name="T51" fmla="*/ 4 h 20"/>
                  <a:gd name="T52" fmla="*/ 2 w 17"/>
                  <a:gd name="T53" fmla="*/ 4 h 20"/>
                  <a:gd name="T54" fmla="*/ 0 w 17"/>
                  <a:gd name="T55" fmla="*/ 6 h 20"/>
                  <a:gd name="T56" fmla="*/ 0 w 17"/>
                  <a:gd name="T57" fmla="*/ 8 h 20"/>
                  <a:gd name="T58" fmla="*/ 0 w 17"/>
                  <a:gd name="T59" fmla="*/ 8 h 20"/>
                  <a:gd name="T60" fmla="*/ 0 w 17"/>
                  <a:gd name="T61" fmla="*/ 10 h 20"/>
                  <a:gd name="T62" fmla="*/ 0 w 17"/>
                  <a:gd name="T63" fmla="*/ 12 h 20"/>
                  <a:gd name="T64" fmla="*/ 0 w 17"/>
                  <a:gd name="T65" fmla="*/ 12 h 20"/>
                  <a:gd name="T66" fmla="*/ 0 w 17"/>
                  <a:gd name="T67" fmla="*/ 14 h 20"/>
                  <a:gd name="T68" fmla="*/ 2 w 17"/>
                  <a:gd name="T69" fmla="*/ 16 h 20"/>
                  <a:gd name="T70" fmla="*/ 2 w 17"/>
                  <a:gd name="T71" fmla="*/ 16 h 20"/>
                  <a:gd name="T72" fmla="*/ 4 w 17"/>
                  <a:gd name="T73" fmla="*/ 18 h 20"/>
                  <a:gd name="T74" fmla="*/ 4 w 17"/>
                  <a:gd name="T75" fmla="*/ 18 h 20"/>
                  <a:gd name="T76" fmla="*/ 6 w 17"/>
                  <a:gd name="T77" fmla="*/ 18 h 20"/>
                  <a:gd name="T78" fmla="*/ 8 w 17"/>
                  <a:gd name="T79" fmla="*/ 20 h 20"/>
                  <a:gd name="T80" fmla="*/ 8 w 17"/>
                  <a:gd name="T81" fmla="*/ 20 h 20"/>
                  <a:gd name="T82" fmla="*/ 8 w 17"/>
                  <a:gd name="T83" fmla="*/ 20 h 20"/>
                  <a:gd name="T84" fmla="*/ 8 w 17"/>
                  <a:gd name="T85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7" h="20">
                    <a:moveTo>
                      <a:pt x="8" y="18"/>
                    </a:moveTo>
                    <a:lnTo>
                      <a:pt x="10" y="20"/>
                    </a:lnTo>
                    <a:lnTo>
                      <a:pt x="11" y="18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7" y="14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0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6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1" y="2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6" y="18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8" y="1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732" name="Freeform 372">
                <a:extLst>
                  <a:ext uri="{FF2B5EF4-FFF2-40B4-BE49-F238E27FC236}">
                    <a16:creationId xmlns:a16="http://schemas.microsoft.com/office/drawing/2014/main" id="{EDFCA4BE-669E-43D9-980D-B90EC06215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5" y="3237"/>
                <a:ext cx="17" cy="19"/>
              </a:xfrm>
              <a:custGeom>
                <a:avLst/>
                <a:gdLst>
                  <a:gd name="T0" fmla="*/ 7 w 17"/>
                  <a:gd name="T1" fmla="*/ 17 h 19"/>
                  <a:gd name="T2" fmla="*/ 9 w 17"/>
                  <a:gd name="T3" fmla="*/ 19 h 19"/>
                  <a:gd name="T4" fmla="*/ 11 w 17"/>
                  <a:gd name="T5" fmla="*/ 17 h 19"/>
                  <a:gd name="T6" fmla="*/ 11 w 17"/>
                  <a:gd name="T7" fmla="*/ 17 h 19"/>
                  <a:gd name="T8" fmla="*/ 13 w 17"/>
                  <a:gd name="T9" fmla="*/ 17 h 19"/>
                  <a:gd name="T10" fmla="*/ 15 w 17"/>
                  <a:gd name="T11" fmla="*/ 15 h 19"/>
                  <a:gd name="T12" fmla="*/ 15 w 17"/>
                  <a:gd name="T13" fmla="*/ 15 h 19"/>
                  <a:gd name="T14" fmla="*/ 15 w 17"/>
                  <a:gd name="T15" fmla="*/ 13 h 19"/>
                  <a:gd name="T16" fmla="*/ 17 w 17"/>
                  <a:gd name="T17" fmla="*/ 13 h 19"/>
                  <a:gd name="T18" fmla="*/ 17 w 17"/>
                  <a:gd name="T19" fmla="*/ 11 h 19"/>
                  <a:gd name="T20" fmla="*/ 17 w 17"/>
                  <a:gd name="T21" fmla="*/ 9 h 19"/>
                  <a:gd name="T22" fmla="*/ 17 w 17"/>
                  <a:gd name="T23" fmla="*/ 8 h 19"/>
                  <a:gd name="T24" fmla="*/ 17 w 17"/>
                  <a:gd name="T25" fmla="*/ 8 h 19"/>
                  <a:gd name="T26" fmla="*/ 15 w 17"/>
                  <a:gd name="T27" fmla="*/ 6 h 19"/>
                  <a:gd name="T28" fmla="*/ 15 w 17"/>
                  <a:gd name="T29" fmla="*/ 4 h 19"/>
                  <a:gd name="T30" fmla="*/ 15 w 17"/>
                  <a:gd name="T31" fmla="*/ 4 h 19"/>
                  <a:gd name="T32" fmla="*/ 13 w 17"/>
                  <a:gd name="T33" fmla="*/ 2 h 19"/>
                  <a:gd name="T34" fmla="*/ 11 w 17"/>
                  <a:gd name="T35" fmla="*/ 2 h 19"/>
                  <a:gd name="T36" fmla="*/ 11 w 17"/>
                  <a:gd name="T37" fmla="*/ 2 h 19"/>
                  <a:gd name="T38" fmla="*/ 9 w 17"/>
                  <a:gd name="T39" fmla="*/ 0 h 19"/>
                  <a:gd name="T40" fmla="*/ 7 w 17"/>
                  <a:gd name="T41" fmla="*/ 0 h 19"/>
                  <a:gd name="T42" fmla="*/ 7 w 17"/>
                  <a:gd name="T43" fmla="*/ 0 h 19"/>
                  <a:gd name="T44" fmla="*/ 5 w 17"/>
                  <a:gd name="T45" fmla="*/ 2 h 19"/>
                  <a:gd name="T46" fmla="*/ 4 w 17"/>
                  <a:gd name="T47" fmla="*/ 2 h 19"/>
                  <a:gd name="T48" fmla="*/ 4 w 17"/>
                  <a:gd name="T49" fmla="*/ 2 h 19"/>
                  <a:gd name="T50" fmla="*/ 2 w 17"/>
                  <a:gd name="T51" fmla="*/ 4 h 19"/>
                  <a:gd name="T52" fmla="*/ 2 w 17"/>
                  <a:gd name="T53" fmla="*/ 4 h 19"/>
                  <a:gd name="T54" fmla="*/ 0 w 17"/>
                  <a:gd name="T55" fmla="*/ 6 h 19"/>
                  <a:gd name="T56" fmla="*/ 0 w 17"/>
                  <a:gd name="T57" fmla="*/ 8 h 19"/>
                  <a:gd name="T58" fmla="*/ 0 w 17"/>
                  <a:gd name="T59" fmla="*/ 8 h 19"/>
                  <a:gd name="T60" fmla="*/ 0 w 17"/>
                  <a:gd name="T61" fmla="*/ 9 h 19"/>
                  <a:gd name="T62" fmla="*/ 0 w 17"/>
                  <a:gd name="T63" fmla="*/ 11 h 19"/>
                  <a:gd name="T64" fmla="*/ 0 w 17"/>
                  <a:gd name="T65" fmla="*/ 13 h 19"/>
                  <a:gd name="T66" fmla="*/ 0 w 17"/>
                  <a:gd name="T67" fmla="*/ 13 h 19"/>
                  <a:gd name="T68" fmla="*/ 2 w 17"/>
                  <a:gd name="T69" fmla="*/ 15 h 19"/>
                  <a:gd name="T70" fmla="*/ 2 w 17"/>
                  <a:gd name="T71" fmla="*/ 15 h 19"/>
                  <a:gd name="T72" fmla="*/ 4 w 17"/>
                  <a:gd name="T73" fmla="*/ 17 h 19"/>
                  <a:gd name="T74" fmla="*/ 4 w 17"/>
                  <a:gd name="T75" fmla="*/ 17 h 19"/>
                  <a:gd name="T76" fmla="*/ 5 w 17"/>
                  <a:gd name="T77" fmla="*/ 17 h 19"/>
                  <a:gd name="T78" fmla="*/ 7 w 17"/>
                  <a:gd name="T79" fmla="*/ 19 h 19"/>
                  <a:gd name="T80" fmla="*/ 7 w 17"/>
                  <a:gd name="T81" fmla="*/ 19 h 19"/>
                  <a:gd name="T82" fmla="*/ 7 w 17"/>
                  <a:gd name="T83" fmla="*/ 19 h 19"/>
                  <a:gd name="T84" fmla="*/ 7 w 17"/>
                  <a:gd name="T85" fmla="*/ 1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7" h="19">
                    <a:moveTo>
                      <a:pt x="7" y="17"/>
                    </a:moveTo>
                    <a:lnTo>
                      <a:pt x="9" y="19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13" y="17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5" y="13"/>
                    </a:lnTo>
                    <a:lnTo>
                      <a:pt x="17" y="13"/>
                    </a:lnTo>
                    <a:lnTo>
                      <a:pt x="17" y="11"/>
                    </a:lnTo>
                    <a:lnTo>
                      <a:pt x="17" y="9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3" y="2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5" y="17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733" name="Freeform 373">
                <a:extLst>
                  <a:ext uri="{FF2B5EF4-FFF2-40B4-BE49-F238E27FC236}">
                    <a16:creationId xmlns:a16="http://schemas.microsoft.com/office/drawing/2014/main" id="{2DF7D358-8D5A-422D-B167-0B50D1B72A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5" y="3183"/>
                <a:ext cx="17" cy="19"/>
              </a:xfrm>
              <a:custGeom>
                <a:avLst/>
                <a:gdLst>
                  <a:gd name="T0" fmla="*/ 7 w 17"/>
                  <a:gd name="T1" fmla="*/ 17 h 19"/>
                  <a:gd name="T2" fmla="*/ 9 w 17"/>
                  <a:gd name="T3" fmla="*/ 19 h 19"/>
                  <a:gd name="T4" fmla="*/ 11 w 17"/>
                  <a:gd name="T5" fmla="*/ 17 h 19"/>
                  <a:gd name="T6" fmla="*/ 11 w 17"/>
                  <a:gd name="T7" fmla="*/ 17 h 19"/>
                  <a:gd name="T8" fmla="*/ 13 w 17"/>
                  <a:gd name="T9" fmla="*/ 17 h 19"/>
                  <a:gd name="T10" fmla="*/ 15 w 17"/>
                  <a:gd name="T11" fmla="*/ 15 h 19"/>
                  <a:gd name="T12" fmla="*/ 15 w 17"/>
                  <a:gd name="T13" fmla="*/ 15 h 19"/>
                  <a:gd name="T14" fmla="*/ 15 w 17"/>
                  <a:gd name="T15" fmla="*/ 14 h 19"/>
                  <a:gd name="T16" fmla="*/ 17 w 17"/>
                  <a:gd name="T17" fmla="*/ 12 h 19"/>
                  <a:gd name="T18" fmla="*/ 17 w 17"/>
                  <a:gd name="T19" fmla="*/ 12 h 19"/>
                  <a:gd name="T20" fmla="*/ 17 w 17"/>
                  <a:gd name="T21" fmla="*/ 10 h 19"/>
                  <a:gd name="T22" fmla="*/ 17 w 17"/>
                  <a:gd name="T23" fmla="*/ 8 h 19"/>
                  <a:gd name="T24" fmla="*/ 17 w 17"/>
                  <a:gd name="T25" fmla="*/ 6 h 19"/>
                  <a:gd name="T26" fmla="*/ 15 w 17"/>
                  <a:gd name="T27" fmla="*/ 6 h 19"/>
                  <a:gd name="T28" fmla="*/ 15 w 17"/>
                  <a:gd name="T29" fmla="*/ 4 h 19"/>
                  <a:gd name="T30" fmla="*/ 15 w 17"/>
                  <a:gd name="T31" fmla="*/ 4 h 19"/>
                  <a:gd name="T32" fmla="*/ 13 w 17"/>
                  <a:gd name="T33" fmla="*/ 2 h 19"/>
                  <a:gd name="T34" fmla="*/ 11 w 17"/>
                  <a:gd name="T35" fmla="*/ 2 h 19"/>
                  <a:gd name="T36" fmla="*/ 11 w 17"/>
                  <a:gd name="T37" fmla="*/ 0 h 19"/>
                  <a:gd name="T38" fmla="*/ 9 w 17"/>
                  <a:gd name="T39" fmla="*/ 0 h 19"/>
                  <a:gd name="T40" fmla="*/ 7 w 17"/>
                  <a:gd name="T41" fmla="*/ 0 h 19"/>
                  <a:gd name="T42" fmla="*/ 7 w 17"/>
                  <a:gd name="T43" fmla="*/ 0 h 19"/>
                  <a:gd name="T44" fmla="*/ 5 w 17"/>
                  <a:gd name="T45" fmla="*/ 0 h 19"/>
                  <a:gd name="T46" fmla="*/ 4 w 17"/>
                  <a:gd name="T47" fmla="*/ 2 h 19"/>
                  <a:gd name="T48" fmla="*/ 4 w 17"/>
                  <a:gd name="T49" fmla="*/ 2 h 19"/>
                  <a:gd name="T50" fmla="*/ 2 w 17"/>
                  <a:gd name="T51" fmla="*/ 4 h 19"/>
                  <a:gd name="T52" fmla="*/ 2 w 17"/>
                  <a:gd name="T53" fmla="*/ 4 h 19"/>
                  <a:gd name="T54" fmla="*/ 0 w 17"/>
                  <a:gd name="T55" fmla="*/ 6 h 19"/>
                  <a:gd name="T56" fmla="*/ 0 w 17"/>
                  <a:gd name="T57" fmla="*/ 6 h 19"/>
                  <a:gd name="T58" fmla="*/ 0 w 17"/>
                  <a:gd name="T59" fmla="*/ 8 h 19"/>
                  <a:gd name="T60" fmla="*/ 0 w 17"/>
                  <a:gd name="T61" fmla="*/ 10 h 19"/>
                  <a:gd name="T62" fmla="*/ 0 w 17"/>
                  <a:gd name="T63" fmla="*/ 12 h 19"/>
                  <a:gd name="T64" fmla="*/ 0 w 17"/>
                  <a:gd name="T65" fmla="*/ 12 h 19"/>
                  <a:gd name="T66" fmla="*/ 0 w 17"/>
                  <a:gd name="T67" fmla="*/ 14 h 19"/>
                  <a:gd name="T68" fmla="*/ 2 w 17"/>
                  <a:gd name="T69" fmla="*/ 15 h 19"/>
                  <a:gd name="T70" fmla="*/ 2 w 17"/>
                  <a:gd name="T71" fmla="*/ 15 h 19"/>
                  <a:gd name="T72" fmla="*/ 4 w 17"/>
                  <a:gd name="T73" fmla="*/ 17 h 19"/>
                  <a:gd name="T74" fmla="*/ 4 w 17"/>
                  <a:gd name="T75" fmla="*/ 17 h 19"/>
                  <a:gd name="T76" fmla="*/ 5 w 17"/>
                  <a:gd name="T77" fmla="*/ 17 h 19"/>
                  <a:gd name="T78" fmla="*/ 7 w 17"/>
                  <a:gd name="T79" fmla="*/ 19 h 19"/>
                  <a:gd name="T80" fmla="*/ 7 w 17"/>
                  <a:gd name="T81" fmla="*/ 19 h 19"/>
                  <a:gd name="T82" fmla="*/ 7 w 17"/>
                  <a:gd name="T83" fmla="*/ 19 h 19"/>
                  <a:gd name="T84" fmla="*/ 7 w 17"/>
                  <a:gd name="T85" fmla="*/ 1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7" h="19">
                    <a:moveTo>
                      <a:pt x="7" y="17"/>
                    </a:moveTo>
                    <a:lnTo>
                      <a:pt x="9" y="19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13" y="17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5" y="14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0"/>
                    </a:lnTo>
                    <a:lnTo>
                      <a:pt x="17" y="8"/>
                    </a:lnTo>
                    <a:lnTo>
                      <a:pt x="17" y="6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3" y="2"/>
                    </a:lnTo>
                    <a:lnTo>
                      <a:pt x="11" y="2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5" y="17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734" name="Rectangle 374">
                <a:extLst>
                  <a:ext uri="{FF2B5EF4-FFF2-40B4-BE49-F238E27FC236}">
                    <a16:creationId xmlns:a16="http://schemas.microsoft.com/office/drawing/2014/main" id="{676E3BD7-C3CC-4FAF-A801-94AA466364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1" y="2578"/>
                <a:ext cx="38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35" name="Rectangle 375">
                <a:extLst>
                  <a:ext uri="{FF2B5EF4-FFF2-40B4-BE49-F238E27FC236}">
                    <a16:creationId xmlns:a16="http://schemas.microsoft.com/office/drawing/2014/main" id="{0F63E1CE-7D0E-4095-9F99-DBF0857070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1" y="2578"/>
                <a:ext cx="3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36" name="Rectangle 376">
                <a:extLst>
                  <a:ext uri="{FF2B5EF4-FFF2-40B4-BE49-F238E27FC236}">
                    <a16:creationId xmlns:a16="http://schemas.microsoft.com/office/drawing/2014/main" id="{4410B217-6245-4D35-9F3A-D06049DC49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4" y="2578"/>
                <a:ext cx="38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M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37" name="Rectangle 377">
                <a:extLst>
                  <a:ext uri="{FF2B5EF4-FFF2-40B4-BE49-F238E27FC236}">
                    <a16:creationId xmlns:a16="http://schemas.microsoft.com/office/drawing/2014/main" id="{4C178795-8526-45D0-9508-410D206D6C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5" y="2578"/>
                <a:ext cx="1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/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38" name="Rectangle 378">
                <a:extLst>
                  <a:ext uri="{FF2B5EF4-FFF2-40B4-BE49-F238E27FC236}">
                    <a16:creationId xmlns:a16="http://schemas.microsoft.com/office/drawing/2014/main" id="{00958CAF-B796-4177-8B49-AD48C0D4CB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5" y="2578"/>
                <a:ext cx="4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W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39" name="Rectangle 379">
                <a:extLst>
                  <a:ext uri="{FF2B5EF4-FFF2-40B4-BE49-F238E27FC236}">
                    <a16:creationId xmlns:a16="http://schemas.microsoft.com/office/drawing/2014/main" id="{561AA836-B2E0-4FEF-B6D1-889146DAB9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9" y="2578"/>
                <a:ext cx="31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B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40" name="Rectangle 380">
                <a:extLst>
                  <a:ext uri="{FF2B5EF4-FFF2-40B4-BE49-F238E27FC236}">
                    <a16:creationId xmlns:a16="http://schemas.microsoft.com/office/drawing/2014/main" id="{0FC73CEB-4E1B-4399-AAEC-A9042A12E0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5" y="2322"/>
                <a:ext cx="65" cy="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W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41" name="Rectangle 381">
                <a:extLst>
                  <a:ext uri="{FF2B5EF4-FFF2-40B4-BE49-F238E27FC236}">
                    <a16:creationId xmlns:a16="http://schemas.microsoft.com/office/drawing/2014/main" id="{3891F6E8-AFB6-4F61-9991-85282BED1D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25" y="2322"/>
                <a:ext cx="23" cy="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42" name="Rectangle 382">
                <a:extLst>
                  <a:ext uri="{FF2B5EF4-FFF2-40B4-BE49-F238E27FC236}">
                    <a16:creationId xmlns:a16="http://schemas.microsoft.com/office/drawing/2014/main" id="{A890F6EC-7019-4D76-9894-0422CB6D20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6" y="2322"/>
                <a:ext cx="15" cy="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43" name="Rectangle 383">
                <a:extLst>
                  <a:ext uri="{FF2B5EF4-FFF2-40B4-BE49-F238E27FC236}">
                    <a16:creationId xmlns:a16="http://schemas.microsoft.com/office/drawing/2014/main" id="{32EDD5A4-B091-4C1F-88FA-B779EE00D0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9" y="2322"/>
                <a:ext cx="19" cy="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44" name="Rectangle 384">
                <a:extLst>
                  <a:ext uri="{FF2B5EF4-FFF2-40B4-BE49-F238E27FC236}">
                    <a16:creationId xmlns:a16="http://schemas.microsoft.com/office/drawing/2014/main" id="{AE8549E1-96DC-4C95-86C5-D5D9EE2DB1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8" y="2322"/>
                <a:ext cx="38" cy="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45" name="Rectangle 385">
                <a:extLst>
                  <a:ext uri="{FF2B5EF4-FFF2-40B4-BE49-F238E27FC236}">
                    <a16:creationId xmlns:a16="http://schemas.microsoft.com/office/drawing/2014/main" id="{3C3CF7F6-4F8F-471A-A8AD-1654CED981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13" y="2322"/>
                <a:ext cx="19" cy="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 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46" name="Rectangle 386">
                <a:extLst>
                  <a:ext uri="{FF2B5EF4-FFF2-40B4-BE49-F238E27FC236}">
                    <a16:creationId xmlns:a16="http://schemas.microsoft.com/office/drawing/2014/main" id="{52E8752D-D66F-4417-B3D3-532542A566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0" y="2322"/>
                <a:ext cx="38" cy="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b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47" name="Rectangle 387">
                <a:extLst>
                  <a:ext uri="{FF2B5EF4-FFF2-40B4-BE49-F238E27FC236}">
                    <a16:creationId xmlns:a16="http://schemas.microsoft.com/office/drawing/2014/main" id="{832739A0-AF96-4558-8FBF-EC6406320E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5" y="2322"/>
                <a:ext cx="38" cy="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a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48" name="Rectangle 388">
                <a:extLst>
                  <a:ext uri="{FF2B5EF4-FFF2-40B4-BE49-F238E27FC236}">
                    <a16:creationId xmlns:a16="http://schemas.microsoft.com/office/drawing/2014/main" id="{D59B34F9-27F0-4F24-954A-F903F3D72F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9" y="2322"/>
                <a:ext cx="34" cy="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c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49" name="Rectangle 389">
                <a:extLst>
                  <a:ext uri="{FF2B5EF4-FFF2-40B4-BE49-F238E27FC236}">
                    <a16:creationId xmlns:a16="http://schemas.microsoft.com/office/drawing/2014/main" id="{C3B8C09A-CCE1-4AF6-B1C7-6498D89A16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2" y="2322"/>
                <a:ext cx="34" cy="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EB7500"/>
                    </a:solidFill>
                    <a:latin typeface="Arial" panose="020B0604020202020204" pitchFamily="34" charset="0"/>
                  </a:rPr>
                  <a:t>k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50" name="Rectangle 390">
                <a:extLst>
                  <a:ext uri="{FF2B5EF4-FFF2-40B4-BE49-F238E27FC236}">
                    <a16:creationId xmlns:a16="http://schemas.microsoft.com/office/drawing/2014/main" id="{DB4DFD2E-0244-41CA-A7C1-710F4A3CEE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6" y="2228"/>
                <a:ext cx="15" cy="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l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51" name="Rectangle 391">
                <a:extLst>
                  <a:ext uri="{FF2B5EF4-FFF2-40B4-BE49-F238E27FC236}">
                    <a16:creationId xmlns:a16="http://schemas.microsoft.com/office/drawing/2014/main" id="{B1CD3222-6615-4FA5-8198-AE156B21E5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3" y="2228"/>
                <a:ext cx="50" cy="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12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w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52" name="Line 392">
                <a:extLst>
                  <a:ext uri="{FF2B5EF4-FFF2-40B4-BE49-F238E27FC236}">
                    <a16:creationId xmlns:a16="http://schemas.microsoft.com/office/drawing/2014/main" id="{99CA2D08-B394-44A9-BC0D-E581BE2E47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5" y="2313"/>
                <a:ext cx="312" cy="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753" name="Line 393">
                <a:extLst>
                  <a:ext uri="{FF2B5EF4-FFF2-40B4-BE49-F238E27FC236}">
                    <a16:creationId xmlns:a16="http://schemas.microsoft.com/office/drawing/2014/main" id="{BF8B3757-2EE6-444E-AED9-498F91602D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5" y="2259"/>
                <a:ext cx="1" cy="11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754" name="Line 394">
                <a:extLst>
                  <a:ext uri="{FF2B5EF4-FFF2-40B4-BE49-F238E27FC236}">
                    <a16:creationId xmlns:a16="http://schemas.microsoft.com/office/drawing/2014/main" id="{860F5F20-0360-497A-944A-2090D16D5B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67" y="2259"/>
                <a:ext cx="1" cy="11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755" name="Line 395">
                <a:extLst>
                  <a:ext uri="{FF2B5EF4-FFF2-40B4-BE49-F238E27FC236}">
                    <a16:creationId xmlns:a16="http://schemas.microsoft.com/office/drawing/2014/main" id="{72F7B1FF-678A-4049-907C-8A259890D1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92" y="3293"/>
                <a:ext cx="8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756" name="Freeform 396">
                <a:extLst>
                  <a:ext uri="{FF2B5EF4-FFF2-40B4-BE49-F238E27FC236}">
                    <a16:creationId xmlns:a16="http://schemas.microsoft.com/office/drawing/2014/main" id="{8C6C933C-93A8-42BD-8A44-D826FA9D5D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8" y="3373"/>
                <a:ext cx="2276" cy="519"/>
              </a:xfrm>
              <a:custGeom>
                <a:avLst/>
                <a:gdLst>
                  <a:gd name="T0" fmla="*/ 67 w 2276"/>
                  <a:gd name="T1" fmla="*/ 35 h 519"/>
                  <a:gd name="T2" fmla="*/ 0 w 2276"/>
                  <a:gd name="T3" fmla="*/ 35 h 519"/>
                  <a:gd name="T4" fmla="*/ 0 w 2276"/>
                  <a:gd name="T5" fmla="*/ 519 h 519"/>
                  <a:gd name="T6" fmla="*/ 2276 w 2276"/>
                  <a:gd name="T7" fmla="*/ 519 h 519"/>
                  <a:gd name="T8" fmla="*/ 2276 w 2276"/>
                  <a:gd name="T9" fmla="*/ 0 h 519"/>
                  <a:gd name="T10" fmla="*/ 2235 w 2276"/>
                  <a:gd name="T11" fmla="*/ 0 h 5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76" h="519">
                    <a:moveTo>
                      <a:pt x="67" y="35"/>
                    </a:moveTo>
                    <a:lnTo>
                      <a:pt x="0" y="35"/>
                    </a:lnTo>
                    <a:lnTo>
                      <a:pt x="0" y="519"/>
                    </a:lnTo>
                    <a:lnTo>
                      <a:pt x="2276" y="519"/>
                    </a:lnTo>
                    <a:lnTo>
                      <a:pt x="2276" y="0"/>
                    </a:lnTo>
                    <a:lnTo>
                      <a:pt x="2235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757" name="Rectangle 397">
                <a:extLst>
                  <a:ext uri="{FF2B5EF4-FFF2-40B4-BE49-F238E27FC236}">
                    <a16:creationId xmlns:a16="http://schemas.microsoft.com/office/drawing/2014/main" id="{E184B6E3-23AD-44D6-878A-3CC95A7CEB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5" y="3259"/>
                <a:ext cx="4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W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58" name="Rectangle 398">
                <a:extLst>
                  <a:ext uri="{FF2B5EF4-FFF2-40B4-BE49-F238E27FC236}">
                    <a16:creationId xmlns:a16="http://schemas.microsoft.com/office/drawing/2014/main" id="{1C804D97-DED8-452C-9CB1-39F07E4A7A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9" y="3259"/>
                <a:ext cx="15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59" name="Rectangle 399">
                <a:extLst>
                  <a:ext uri="{FF2B5EF4-FFF2-40B4-BE49-F238E27FC236}">
                    <a16:creationId xmlns:a16="http://schemas.microsoft.com/office/drawing/2014/main" id="{AEBEF179-B093-4B7B-B0C6-D058A80B3D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0" y="3259"/>
                <a:ext cx="10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i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60" name="Rectangle 400">
                <a:extLst>
                  <a:ext uri="{FF2B5EF4-FFF2-40B4-BE49-F238E27FC236}">
                    <a16:creationId xmlns:a16="http://schemas.microsoft.com/office/drawing/2014/main" id="{CE124730-3314-4EA1-832D-4C4E581A33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9" y="3259"/>
                <a:ext cx="13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61" name="Rectangle 401">
                <a:extLst>
                  <a:ext uri="{FF2B5EF4-FFF2-40B4-BE49-F238E27FC236}">
                    <a16:creationId xmlns:a16="http://schemas.microsoft.com/office/drawing/2014/main" id="{627AA4B0-DD51-4C9D-8C31-D5B57074A8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7" y="3259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62" name="Rectangle 402">
                <a:extLst>
                  <a:ext uri="{FF2B5EF4-FFF2-40B4-BE49-F238E27FC236}">
                    <a16:creationId xmlns:a16="http://schemas.microsoft.com/office/drawing/2014/main" id="{D7DEAB64-3099-48D0-A273-C7A6491C99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9" y="3259"/>
                <a:ext cx="0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63" name="Rectangle 403">
                <a:extLst>
                  <a:ext uri="{FF2B5EF4-FFF2-40B4-BE49-F238E27FC236}">
                    <a16:creationId xmlns:a16="http://schemas.microsoft.com/office/drawing/2014/main" id="{7469916A-34A5-45CA-8936-99BFAF6F0C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5" y="3296"/>
                <a:ext cx="15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764" name="Rectangle 404">
                <a:extLst>
                  <a:ext uri="{FF2B5EF4-FFF2-40B4-BE49-F238E27FC236}">
                    <a16:creationId xmlns:a16="http://schemas.microsoft.com/office/drawing/2014/main" id="{0EB91B76-26DF-4BC5-AB54-BA55524DDF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5" y="3296"/>
                <a:ext cx="26" cy="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pt-BR" altLang="pt-BR" sz="8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pt-BR" altLang="pt-BR" sz="3600" b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99765" name="Rectangle 405">
              <a:extLst>
                <a:ext uri="{FF2B5EF4-FFF2-40B4-BE49-F238E27FC236}">
                  <a16:creationId xmlns:a16="http://schemas.microsoft.com/office/drawing/2014/main" id="{ED56BA22-0B90-4E55-A03D-8E73BAD15B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6" y="3296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766" name="Rectangle 406">
              <a:extLst>
                <a:ext uri="{FF2B5EF4-FFF2-40B4-BE49-F238E27FC236}">
                  <a16:creationId xmlns:a16="http://schemas.microsoft.com/office/drawing/2014/main" id="{3D898D6F-660E-4A0E-A544-DBA45C4B0F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6" y="3296"/>
              <a:ext cx="10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767" name="Rectangle 407">
              <a:extLst>
                <a:ext uri="{FF2B5EF4-FFF2-40B4-BE49-F238E27FC236}">
                  <a16:creationId xmlns:a16="http://schemas.microsoft.com/office/drawing/2014/main" id="{C3008946-A54E-4043-A36C-D4E7A37AF3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3" y="3296"/>
              <a:ext cx="23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768" name="Rectangle 408">
              <a:extLst>
                <a:ext uri="{FF2B5EF4-FFF2-40B4-BE49-F238E27FC236}">
                  <a16:creationId xmlns:a16="http://schemas.microsoft.com/office/drawing/2014/main" id="{5198897B-5051-4C86-8C93-2C950D701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2" y="3296"/>
              <a:ext cx="13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769" name="Rectangle 409">
              <a:extLst>
                <a:ext uri="{FF2B5EF4-FFF2-40B4-BE49-F238E27FC236}">
                  <a16:creationId xmlns:a16="http://schemas.microsoft.com/office/drawing/2014/main" id="{C28CDC78-767A-403F-BC1B-749CB6E63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2" y="3296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770" name="Rectangle 410">
              <a:extLst>
                <a:ext uri="{FF2B5EF4-FFF2-40B4-BE49-F238E27FC236}">
                  <a16:creationId xmlns:a16="http://schemas.microsoft.com/office/drawing/2014/main" id="{2DEA0072-6D01-47FA-854C-3443E200BF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1" y="3296"/>
              <a:ext cx="15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771" name="Freeform 411">
              <a:extLst>
                <a:ext uri="{FF2B5EF4-FFF2-40B4-BE49-F238E27FC236}">
                  <a16:creationId xmlns:a16="http://schemas.microsoft.com/office/drawing/2014/main" id="{4AB06D44-F5C8-41F9-AC24-63DF0995B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5" y="3291"/>
              <a:ext cx="17" cy="19"/>
            </a:xfrm>
            <a:custGeom>
              <a:avLst/>
              <a:gdLst>
                <a:gd name="T0" fmla="*/ 7 w 17"/>
                <a:gd name="T1" fmla="*/ 17 h 19"/>
                <a:gd name="T2" fmla="*/ 9 w 17"/>
                <a:gd name="T3" fmla="*/ 19 h 19"/>
                <a:gd name="T4" fmla="*/ 11 w 17"/>
                <a:gd name="T5" fmla="*/ 19 h 19"/>
                <a:gd name="T6" fmla="*/ 11 w 17"/>
                <a:gd name="T7" fmla="*/ 17 h 19"/>
                <a:gd name="T8" fmla="*/ 13 w 17"/>
                <a:gd name="T9" fmla="*/ 17 h 19"/>
                <a:gd name="T10" fmla="*/ 15 w 17"/>
                <a:gd name="T11" fmla="*/ 15 h 19"/>
                <a:gd name="T12" fmla="*/ 15 w 17"/>
                <a:gd name="T13" fmla="*/ 15 h 19"/>
                <a:gd name="T14" fmla="*/ 15 w 17"/>
                <a:gd name="T15" fmla="*/ 13 h 19"/>
                <a:gd name="T16" fmla="*/ 17 w 17"/>
                <a:gd name="T17" fmla="*/ 13 h 19"/>
                <a:gd name="T18" fmla="*/ 17 w 17"/>
                <a:gd name="T19" fmla="*/ 11 h 19"/>
                <a:gd name="T20" fmla="*/ 17 w 17"/>
                <a:gd name="T21" fmla="*/ 9 h 19"/>
                <a:gd name="T22" fmla="*/ 17 w 17"/>
                <a:gd name="T23" fmla="*/ 7 h 19"/>
                <a:gd name="T24" fmla="*/ 17 w 17"/>
                <a:gd name="T25" fmla="*/ 7 h 19"/>
                <a:gd name="T26" fmla="*/ 15 w 17"/>
                <a:gd name="T27" fmla="*/ 5 h 19"/>
                <a:gd name="T28" fmla="*/ 15 w 17"/>
                <a:gd name="T29" fmla="*/ 3 h 19"/>
                <a:gd name="T30" fmla="*/ 15 w 17"/>
                <a:gd name="T31" fmla="*/ 3 h 19"/>
                <a:gd name="T32" fmla="*/ 13 w 17"/>
                <a:gd name="T33" fmla="*/ 2 h 19"/>
                <a:gd name="T34" fmla="*/ 11 w 17"/>
                <a:gd name="T35" fmla="*/ 2 h 19"/>
                <a:gd name="T36" fmla="*/ 11 w 17"/>
                <a:gd name="T37" fmla="*/ 2 h 19"/>
                <a:gd name="T38" fmla="*/ 9 w 17"/>
                <a:gd name="T39" fmla="*/ 2 h 19"/>
                <a:gd name="T40" fmla="*/ 7 w 17"/>
                <a:gd name="T41" fmla="*/ 0 h 19"/>
                <a:gd name="T42" fmla="*/ 7 w 17"/>
                <a:gd name="T43" fmla="*/ 2 h 19"/>
                <a:gd name="T44" fmla="*/ 5 w 17"/>
                <a:gd name="T45" fmla="*/ 2 h 19"/>
                <a:gd name="T46" fmla="*/ 4 w 17"/>
                <a:gd name="T47" fmla="*/ 2 h 19"/>
                <a:gd name="T48" fmla="*/ 4 w 17"/>
                <a:gd name="T49" fmla="*/ 2 h 19"/>
                <a:gd name="T50" fmla="*/ 2 w 17"/>
                <a:gd name="T51" fmla="*/ 3 h 19"/>
                <a:gd name="T52" fmla="*/ 2 w 17"/>
                <a:gd name="T53" fmla="*/ 3 h 19"/>
                <a:gd name="T54" fmla="*/ 0 w 17"/>
                <a:gd name="T55" fmla="*/ 5 h 19"/>
                <a:gd name="T56" fmla="*/ 0 w 17"/>
                <a:gd name="T57" fmla="*/ 7 h 19"/>
                <a:gd name="T58" fmla="*/ 0 w 17"/>
                <a:gd name="T59" fmla="*/ 7 h 19"/>
                <a:gd name="T60" fmla="*/ 0 w 17"/>
                <a:gd name="T61" fmla="*/ 9 h 19"/>
                <a:gd name="T62" fmla="*/ 0 w 17"/>
                <a:gd name="T63" fmla="*/ 11 h 19"/>
                <a:gd name="T64" fmla="*/ 0 w 17"/>
                <a:gd name="T65" fmla="*/ 13 h 19"/>
                <a:gd name="T66" fmla="*/ 0 w 17"/>
                <a:gd name="T67" fmla="*/ 13 h 19"/>
                <a:gd name="T68" fmla="*/ 2 w 17"/>
                <a:gd name="T69" fmla="*/ 15 h 19"/>
                <a:gd name="T70" fmla="*/ 2 w 17"/>
                <a:gd name="T71" fmla="*/ 15 h 19"/>
                <a:gd name="T72" fmla="*/ 4 w 17"/>
                <a:gd name="T73" fmla="*/ 17 h 19"/>
                <a:gd name="T74" fmla="*/ 4 w 17"/>
                <a:gd name="T75" fmla="*/ 17 h 19"/>
                <a:gd name="T76" fmla="*/ 5 w 17"/>
                <a:gd name="T77" fmla="*/ 19 h 19"/>
                <a:gd name="T78" fmla="*/ 7 w 17"/>
                <a:gd name="T79" fmla="*/ 19 h 19"/>
                <a:gd name="T80" fmla="*/ 7 w 17"/>
                <a:gd name="T81" fmla="*/ 19 h 19"/>
                <a:gd name="T82" fmla="*/ 7 w 17"/>
                <a:gd name="T83" fmla="*/ 19 h 19"/>
                <a:gd name="T84" fmla="*/ 7 w 17"/>
                <a:gd name="T85" fmla="*/ 1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" h="19">
                  <a:moveTo>
                    <a:pt x="7" y="17"/>
                  </a:moveTo>
                  <a:lnTo>
                    <a:pt x="9" y="19"/>
                  </a:lnTo>
                  <a:lnTo>
                    <a:pt x="11" y="19"/>
                  </a:lnTo>
                  <a:lnTo>
                    <a:pt x="11" y="17"/>
                  </a:lnTo>
                  <a:lnTo>
                    <a:pt x="13" y="17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5" y="13"/>
                  </a:lnTo>
                  <a:lnTo>
                    <a:pt x="17" y="13"/>
                  </a:lnTo>
                  <a:lnTo>
                    <a:pt x="17" y="11"/>
                  </a:lnTo>
                  <a:lnTo>
                    <a:pt x="17" y="9"/>
                  </a:lnTo>
                  <a:lnTo>
                    <a:pt x="17" y="7"/>
                  </a:lnTo>
                  <a:lnTo>
                    <a:pt x="17" y="7"/>
                  </a:lnTo>
                  <a:lnTo>
                    <a:pt x="15" y="5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9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5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9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5" y="19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772" name="Line 412">
              <a:extLst>
                <a:ext uri="{FF2B5EF4-FFF2-40B4-BE49-F238E27FC236}">
                  <a16:creationId xmlns:a16="http://schemas.microsoft.com/office/drawing/2014/main" id="{6C51C298-F525-4F6B-A8D7-A215A4C929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04" y="3293"/>
              <a:ext cx="117" cy="1"/>
            </a:xfrm>
            <a:prstGeom prst="line">
              <a:avLst/>
            </a:prstGeom>
            <a:noFill/>
            <a:ln w="12700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773" name="Freeform 413">
              <a:extLst>
                <a:ext uri="{FF2B5EF4-FFF2-40B4-BE49-F238E27FC236}">
                  <a16:creationId xmlns:a16="http://schemas.microsoft.com/office/drawing/2014/main" id="{8582D01C-949E-4462-933B-D9DA7F5CA9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8" y="3283"/>
              <a:ext cx="19" cy="19"/>
            </a:xfrm>
            <a:custGeom>
              <a:avLst/>
              <a:gdLst>
                <a:gd name="T0" fmla="*/ 0 w 19"/>
                <a:gd name="T1" fmla="*/ 0 h 19"/>
                <a:gd name="T2" fmla="*/ 0 w 19"/>
                <a:gd name="T3" fmla="*/ 19 h 19"/>
                <a:gd name="T4" fmla="*/ 19 w 19"/>
                <a:gd name="T5" fmla="*/ 10 h 19"/>
                <a:gd name="T6" fmla="*/ 0 w 19"/>
                <a:gd name="T7" fmla="*/ 2 h 19"/>
                <a:gd name="T8" fmla="*/ 0 w 19"/>
                <a:gd name="T9" fmla="*/ 2 h 19"/>
                <a:gd name="T10" fmla="*/ 0 w 19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19">
                  <a:moveTo>
                    <a:pt x="0" y="0"/>
                  </a:moveTo>
                  <a:lnTo>
                    <a:pt x="0" y="19"/>
                  </a:lnTo>
                  <a:lnTo>
                    <a:pt x="19" y="1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774" name="Rectangle 414">
              <a:extLst>
                <a:ext uri="{FF2B5EF4-FFF2-40B4-BE49-F238E27FC236}">
                  <a16:creationId xmlns:a16="http://schemas.microsoft.com/office/drawing/2014/main" id="{9158910C-F5C6-4DCD-AD73-3903B9044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4" y="3267"/>
              <a:ext cx="31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A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775" name="Rectangle 415">
              <a:extLst>
                <a:ext uri="{FF2B5EF4-FFF2-40B4-BE49-F238E27FC236}">
                  <a16:creationId xmlns:a16="http://schemas.microsoft.com/office/drawing/2014/main" id="{D98ACC27-6546-4E3F-8EF8-925BCB04B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7" y="3267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d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776" name="Rectangle 416">
              <a:extLst>
                <a:ext uri="{FF2B5EF4-FFF2-40B4-BE49-F238E27FC236}">
                  <a16:creationId xmlns:a16="http://schemas.microsoft.com/office/drawing/2014/main" id="{35C5835F-680B-4E17-8DE5-636AAD584C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8" y="3267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d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777" name="Rectangle 417">
              <a:extLst>
                <a:ext uri="{FF2B5EF4-FFF2-40B4-BE49-F238E27FC236}">
                  <a16:creationId xmlns:a16="http://schemas.microsoft.com/office/drawing/2014/main" id="{0D5E3779-C56F-402B-9703-78073E6729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3267"/>
              <a:ext cx="15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r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778" name="Rectangle 418">
              <a:extLst>
                <a:ext uri="{FF2B5EF4-FFF2-40B4-BE49-F238E27FC236}">
                  <a16:creationId xmlns:a16="http://schemas.microsoft.com/office/drawing/2014/main" id="{3CA88A5D-0231-4493-A47F-41955DA49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" y="3267"/>
              <a:ext cx="26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e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779" name="Rectangle 419">
              <a:extLst>
                <a:ext uri="{FF2B5EF4-FFF2-40B4-BE49-F238E27FC236}">
                  <a16:creationId xmlns:a16="http://schemas.microsoft.com/office/drawing/2014/main" id="{DECC2662-44AD-46A7-A221-93B97DB826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0" y="3267"/>
              <a:ext cx="23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s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  <p:sp>
          <p:nvSpPr>
            <p:cNvPr id="399780" name="Rectangle 420">
              <a:extLst>
                <a:ext uri="{FF2B5EF4-FFF2-40B4-BE49-F238E27FC236}">
                  <a16:creationId xmlns:a16="http://schemas.microsoft.com/office/drawing/2014/main" id="{DD5F109A-91E1-45DD-91AE-696C4DA094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7" y="3267"/>
              <a:ext cx="23" cy="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666666"/>
                  </a:solidFill>
                  <a:latin typeface="Arial" panose="020B0604020202020204" pitchFamily="34" charset="0"/>
                </a:rPr>
                <a:t>s</a:t>
              </a:r>
              <a:endParaRPr lang="pt-BR" altLang="pt-BR" sz="3600" b="0">
                <a:latin typeface="Arial" panose="020B0604020202020204" pitchFamily="34" charset="0"/>
              </a:endParaRPr>
            </a:p>
          </p:txBody>
        </p:sp>
      </p:grpSp>
      <p:sp>
        <p:nvSpPr>
          <p:cNvPr id="399781" name="Rectangle 421">
            <a:extLst>
              <a:ext uri="{FF2B5EF4-FFF2-40B4-BE49-F238E27FC236}">
                <a16:creationId xmlns:a16="http://schemas.microsoft.com/office/drawing/2014/main" id="{0AB6E24B-9A21-4DE5-9376-CBB4A6912E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sz="3100"/>
              <a:t>Pipeline:</a:t>
            </a:r>
            <a:br>
              <a:rPr lang="pt-BR" altLang="pt-BR" sz="3100"/>
            </a:br>
            <a:r>
              <a:rPr lang="pt-PT" altLang="pt-BR"/>
              <a:t>I</a:t>
            </a:r>
            <a:r>
              <a:rPr lang="pt-BR" altLang="pt-BR"/>
              <a:t>nstrução </a:t>
            </a:r>
            <a:r>
              <a:rPr lang="pt-BR" altLang="pt-BR">
                <a:solidFill>
                  <a:srgbClr val="FF3300"/>
                </a:solidFill>
              </a:rPr>
              <a:t>lw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>
            <a:extLst>
              <a:ext uri="{FF2B5EF4-FFF2-40B4-BE49-F238E27FC236}">
                <a16:creationId xmlns:a16="http://schemas.microsoft.com/office/drawing/2014/main" id="{CEB8FBDC-F549-434B-BC86-10C9E9083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619250"/>
            <a:ext cx="9906000" cy="523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387" name="Rectangle 3">
            <a:extLst>
              <a:ext uri="{FF2B5EF4-FFF2-40B4-BE49-F238E27FC236}">
                <a16:creationId xmlns:a16="http://schemas.microsoft.com/office/drawing/2014/main" id="{68A1BC4E-D190-4B22-9F32-245DB1DB78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sz="3100"/>
              <a:t>Pipeline:</a:t>
            </a:r>
            <a:br>
              <a:rPr lang="pt-BR" altLang="pt-BR" sz="3100"/>
            </a:br>
            <a:r>
              <a:rPr lang="pt-PT" altLang="pt-BR"/>
              <a:t>I</a:t>
            </a:r>
            <a:r>
              <a:rPr lang="pt-BR" altLang="pt-BR"/>
              <a:t>nstrução </a:t>
            </a:r>
            <a:r>
              <a:rPr lang="pt-BR" altLang="pt-BR">
                <a:solidFill>
                  <a:srgbClr val="FF3300"/>
                </a:solidFill>
              </a:rPr>
              <a:t>lw</a:t>
            </a:r>
          </a:p>
        </p:txBody>
      </p:sp>
      <p:grpSp>
        <p:nvGrpSpPr>
          <p:cNvPr id="400388" name="Group 4">
            <a:extLst>
              <a:ext uri="{FF2B5EF4-FFF2-40B4-BE49-F238E27FC236}">
                <a16:creationId xmlns:a16="http://schemas.microsoft.com/office/drawing/2014/main" id="{3C22B717-DE3C-4547-86A5-62B978AADA0B}"/>
              </a:ext>
            </a:extLst>
          </p:cNvPr>
          <p:cNvGrpSpPr>
            <a:grpSpLocks/>
          </p:cNvGrpSpPr>
          <p:nvPr/>
        </p:nvGrpSpPr>
        <p:grpSpPr bwMode="auto">
          <a:xfrm>
            <a:off x="1160465" y="1673225"/>
            <a:ext cx="9356725" cy="4668838"/>
            <a:chOff x="10" y="1054"/>
            <a:chExt cx="5441" cy="2941"/>
          </a:xfrm>
        </p:grpSpPr>
        <p:sp>
          <p:nvSpPr>
            <p:cNvPr id="400389" name="Freeform 5">
              <a:extLst>
                <a:ext uri="{FF2B5EF4-FFF2-40B4-BE49-F238E27FC236}">
                  <a16:creationId xmlns:a16="http://schemas.microsoft.com/office/drawing/2014/main" id="{01B315CC-BF54-4B16-9CC4-643D8D1F00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2" y="3828"/>
              <a:ext cx="30" cy="30"/>
            </a:xfrm>
            <a:custGeom>
              <a:avLst/>
              <a:gdLst>
                <a:gd name="T0" fmla="*/ 0 w 30"/>
                <a:gd name="T1" fmla="*/ 0 h 30"/>
                <a:gd name="T2" fmla="*/ 0 w 30"/>
                <a:gd name="T3" fmla="*/ 30 h 30"/>
                <a:gd name="T4" fmla="*/ 30 w 30"/>
                <a:gd name="T5" fmla="*/ 17 h 30"/>
                <a:gd name="T6" fmla="*/ 0 w 30"/>
                <a:gd name="T7" fmla="*/ 0 h 30"/>
                <a:gd name="T8" fmla="*/ 0 w 3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0" y="0"/>
                  </a:moveTo>
                  <a:lnTo>
                    <a:pt x="0" y="30"/>
                  </a:lnTo>
                  <a:lnTo>
                    <a:pt x="30" y="1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390" name="Freeform 6">
              <a:extLst>
                <a:ext uri="{FF2B5EF4-FFF2-40B4-BE49-F238E27FC236}">
                  <a16:creationId xmlns:a16="http://schemas.microsoft.com/office/drawing/2014/main" id="{37B45DD3-A2C2-4ADA-92E3-5635B3FE4B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0" y="3534"/>
              <a:ext cx="1115" cy="311"/>
            </a:xfrm>
            <a:custGeom>
              <a:avLst/>
              <a:gdLst>
                <a:gd name="T0" fmla="*/ 0 w 1115"/>
                <a:gd name="T1" fmla="*/ 0 h 311"/>
                <a:gd name="T2" fmla="*/ 0 w 1115"/>
                <a:gd name="T3" fmla="*/ 311 h 311"/>
                <a:gd name="T4" fmla="*/ 1115 w 1115"/>
                <a:gd name="T5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15" h="311">
                  <a:moveTo>
                    <a:pt x="0" y="0"/>
                  </a:moveTo>
                  <a:lnTo>
                    <a:pt x="0" y="311"/>
                  </a:lnTo>
                  <a:lnTo>
                    <a:pt x="1115" y="311"/>
                  </a:lnTo>
                </a:path>
              </a:pathLst>
            </a:custGeom>
            <a:noFill/>
            <a:ln w="20638">
              <a:solidFill>
                <a:srgbClr val="EB75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391" name="Line 7">
              <a:extLst>
                <a:ext uri="{FF2B5EF4-FFF2-40B4-BE49-F238E27FC236}">
                  <a16:creationId xmlns:a16="http://schemas.microsoft.com/office/drawing/2014/main" id="{07354C23-5BAA-40D1-98A9-B7A98A0C4E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2" y="3842"/>
              <a:ext cx="1089" cy="3"/>
            </a:xfrm>
            <a:prstGeom prst="line">
              <a:avLst/>
            </a:prstGeom>
            <a:noFill/>
            <a:ln w="20638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392" name="Line 8">
              <a:extLst>
                <a:ext uri="{FF2B5EF4-FFF2-40B4-BE49-F238E27FC236}">
                  <a16:creationId xmlns:a16="http://schemas.microsoft.com/office/drawing/2014/main" id="{5DF75A1C-4A34-46A3-B806-C35DEA4E4F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5" y="3842"/>
              <a:ext cx="1052" cy="3"/>
            </a:xfrm>
            <a:prstGeom prst="line">
              <a:avLst/>
            </a:prstGeom>
            <a:noFill/>
            <a:ln w="20638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393" name="Freeform 9">
              <a:extLst>
                <a:ext uri="{FF2B5EF4-FFF2-40B4-BE49-F238E27FC236}">
                  <a16:creationId xmlns:a16="http://schemas.microsoft.com/office/drawing/2014/main" id="{C5368636-F843-4AF9-B441-5D7DA569F1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7" y="2950"/>
              <a:ext cx="33" cy="34"/>
            </a:xfrm>
            <a:custGeom>
              <a:avLst/>
              <a:gdLst>
                <a:gd name="T0" fmla="*/ 0 w 33"/>
                <a:gd name="T1" fmla="*/ 0 h 34"/>
                <a:gd name="T2" fmla="*/ 3 w 33"/>
                <a:gd name="T3" fmla="*/ 34 h 34"/>
                <a:gd name="T4" fmla="*/ 33 w 33"/>
                <a:gd name="T5" fmla="*/ 17 h 34"/>
                <a:gd name="T6" fmla="*/ 3 w 33"/>
                <a:gd name="T7" fmla="*/ 3 h 34"/>
                <a:gd name="T8" fmla="*/ 3 w 33"/>
                <a:gd name="T9" fmla="*/ 3 h 34"/>
                <a:gd name="T10" fmla="*/ 0 w 33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34">
                  <a:moveTo>
                    <a:pt x="0" y="0"/>
                  </a:moveTo>
                  <a:lnTo>
                    <a:pt x="3" y="34"/>
                  </a:lnTo>
                  <a:lnTo>
                    <a:pt x="33" y="17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394" name="Freeform 10">
              <a:extLst>
                <a:ext uri="{FF2B5EF4-FFF2-40B4-BE49-F238E27FC236}">
                  <a16:creationId xmlns:a16="http://schemas.microsoft.com/office/drawing/2014/main" id="{C5B65F85-898E-46AF-AA23-793B396EBB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9" y="2967"/>
              <a:ext cx="3861" cy="1028"/>
            </a:xfrm>
            <a:custGeom>
              <a:avLst/>
              <a:gdLst>
                <a:gd name="T0" fmla="*/ 3791 w 3861"/>
                <a:gd name="T1" fmla="*/ 875 h 1028"/>
                <a:gd name="T2" fmla="*/ 3861 w 3861"/>
                <a:gd name="T3" fmla="*/ 878 h 1028"/>
                <a:gd name="T4" fmla="*/ 3861 w 3861"/>
                <a:gd name="T5" fmla="*/ 1028 h 1028"/>
                <a:gd name="T6" fmla="*/ 0 w 3861"/>
                <a:gd name="T7" fmla="*/ 1028 h 1028"/>
                <a:gd name="T8" fmla="*/ 0 w 3861"/>
                <a:gd name="T9" fmla="*/ 0 h 1028"/>
                <a:gd name="T10" fmla="*/ 301 w 3861"/>
                <a:gd name="T11" fmla="*/ 0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61" h="1028">
                  <a:moveTo>
                    <a:pt x="3791" y="875"/>
                  </a:moveTo>
                  <a:lnTo>
                    <a:pt x="3861" y="878"/>
                  </a:lnTo>
                  <a:lnTo>
                    <a:pt x="3861" y="1028"/>
                  </a:lnTo>
                  <a:lnTo>
                    <a:pt x="0" y="1028"/>
                  </a:lnTo>
                  <a:lnTo>
                    <a:pt x="0" y="0"/>
                  </a:lnTo>
                  <a:lnTo>
                    <a:pt x="301" y="0"/>
                  </a:lnTo>
                </a:path>
              </a:pathLst>
            </a:custGeom>
            <a:noFill/>
            <a:ln w="20638">
              <a:solidFill>
                <a:srgbClr val="EB75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395" name="Line 11">
              <a:extLst>
                <a:ext uri="{FF2B5EF4-FFF2-40B4-BE49-F238E27FC236}">
                  <a16:creationId xmlns:a16="http://schemas.microsoft.com/office/drawing/2014/main" id="{156C8D8F-EADF-48BD-AAC1-DE5790A6E9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22" y="2920"/>
              <a:ext cx="214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396" name="Freeform 12">
              <a:extLst>
                <a:ext uri="{FF2B5EF4-FFF2-40B4-BE49-F238E27FC236}">
                  <a16:creationId xmlns:a16="http://schemas.microsoft.com/office/drawing/2014/main" id="{E8AC7448-5461-4BFF-AFF4-4D56765CA9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5" y="2953"/>
              <a:ext cx="982" cy="581"/>
            </a:xfrm>
            <a:custGeom>
              <a:avLst/>
              <a:gdLst>
                <a:gd name="T0" fmla="*/ 982 w 982"/>
                <a:gd name="T1" fmla="*/ 581 h 581"/>
                <a:gd name="T2" fmla="*/ 0 w 982"/>
                <a:gd name="T3" fmla="*/ 581 h 581"/>
                <a:gd name="T4" fmla="*/ 0 w 982"/>
                <a:gd name="T5" fmla="*/ 0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82" h="581">
                  <a:moveTo>
                    <a:pt x="982" y="581"/>
                  </a:moveTo>
                  <a:lnTo>
                    <a:pt x="0" y="581"/>
                  </a:lnTo>
                  <a:lnTo>
                    <a:pt x="0" y="0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397" name="Freeform 13">
              <a:extLst>
                <a:ext uri="{FF2B5EF4-FFF2-40B4-BE49-F238E27FC236}">
                  <a16:creationId xmlns:a16="http://schemas.microsoft.com/office/drawing/2014/main" id="{19E73109-0547-48B3-A10F-A27B79EE02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0" y="3234"/>
              <a:ext cx="141" cy="300"/>
            </a:xfrm>
            <a:custGeom>
              <a:avLst/>
              <a:gdLst>
                <a:gd name="T0" fmla="*/ 141 w 141"/>
                <a:gd name="T1" fmla="*/ 0 h 300"/>
                <a:gd name="T2" fmla="*/ 70 w 141"/>
                <a:gd name="T3" fmla="*/ 0 h 300"/>
                <a:gd name="T4" fmla="*/ 70 w 141"/>
                <a:gd name="T5" fmla="*/ 300 h 300"/>
                <a:gd name="T6" fmla="*/ 0 w 141"/>
                <a:gd name="T7" fmla="*/ 30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1" h="300">
                  <a:moveTo>
                    <a:pt x="141" y="0"/>
                  </a:moveTo>
                  <a:lnTo>
                    <a:pt x="70" y="0"/>
                  </a:lnTo>
                  <a:lnTo>
                    <a:pt x="70" y="300"/>
                  </a:lnTo>
                  <a:lnTo>
                    <a:pt x="0" y="300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398" name="Line 14">
              <a:extLst>
                <a:ext uri="{FF2B5EF4-FFF2-40B4-BE49-F238E27FC236}">
                  <a16:creationId xmlns:a16="http://schemas.microsoft.com/office/drawing/2014/main" id="{B2D0DBE3-DC7A-48E6-B618-7E56A5D712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5" y="2793"/>
              <a:ext cx="7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399" name="Freeform 15">
              <a:extLst>
                <a:ext uri="{FF2B5EF4-FFF2-40B4-BE49-F238E27FC236}">
                  <a16:creationId xmlns:a16="http://schemas.microsoft.com/office/drawing/2014/main" id="{DF7ED890-2ACD-49BA-BAED-F7DFF64B35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8" y="2777"/>
              <a:ext cx="30" cy="33"/>
            </a:xfrm>
            <a:custGeom>
              <a:avLst/>
              <a:gdLst>
                <a:gd name="T0" fmla="*/ 0 w 30"/>
                <a:gd name="T1" fmla="*/ 0 h 33"/>
                <a:gd name="T2" fmla="*/ 0 w 30"/>
                <a:gd name="T3" fmla="*/ 33 h 33"/>
                <a:gd name="T4" fmla="*/ 30 w 30"/>
                <a:gd name="T5" fmla="*/ 16 h 33"/>
                <a:gd name="T6" fmla="*/ 0 w 30"/>
                <a:gd name="T7" fmla="*/ 0 h 33"/>
                <a:gd name="T8" fmla="*/ 0 w 30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0" y="0"/>
                  </a:moveTo>
                  <a:lnTo>
                    <a:pt x="0" y="33"/>
                  </a:lnTo>
                  <a:lnTo>
                    <a:pt x="30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00" name="Freeform 16">
              <a:extLst>
                <a:ext uri="{FF2B5EF4-FFF2-40B4-BE49-F238E27FC236}">
                  <a16:creationId xmlns:a16="http://schemas.microsoft.com/office/drawing/2014/main" id="{CF81CBF8-5EEC-4482-81FF-EAA36E3936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" y="1438"/>
              <a:ext cx="3768" cy="721"/>
            </a:xfrm>
            <a:custGeom>
              <a:avLst/>
              <a:gdLst>
                <a:gd name="T0" fmla="*/ 74 w 3768"/>
                <a:gd name="T1" fmla="*/ 0 h 721"/>
                <a:gd name="T2" fmla="*/ 0 w 3768"/>
                <a:gd name="T3" fmla="*/ 3 h 721"/>
                <a:gd name="T4" fmla="*/ 0 w 3768"/>
                <a:gd name="T5" fmla="*/ 106 h 721"/>
                <a:gd name="T6" fmla="*/ 3768 w 3768"/>
                <a:gd name="T7" fmla="*/ 106 h 721"/>
                <a:gd name="T8" fmla="*/ 3768 w 3768"/>
                <a:gd name="T9" fmla="*/ 721 h 721"/>
                <a:gd name="T10" fmla="*/ 3381 w 3768"/>
                <a:gd name="T11" fmla="*/ 721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68" h="721">
                  <a:moveTo>
                    <a:pt x="74" y="0"/>
                  </a:moveTo>
                  <a:lnTo>
                    <a:pt x="0" y="3"/>
                  </a:lnTo>
                  <a:lnTo>
                    <a:pt x="0" y="106"/>
                  </a:lnTo>
                  <a:lnTo>
                    <a:pt x="3768" y="106"/>
                  </a:lnTo>
                  <a:lnTo>
                    <a:pt x="3768" y="721"/>
                  </a:lnTo>
                  <a:lnTo>
                    <a:pt x="3381" y="721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01" name="Line 17">
              <a:extLst>
                <a:ext uri="{FF2B5EF4-FFF2-40B4-BE49-F238E27FC236}">
                  <a16:creationId xmlns:a16="http://schemas.microsoft.com/office/drawing/2014/main" id="{0F8587B8-062F-401E-8B2A-337A71F18E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7" y="2793"/>
              <a:ext cx="25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02" name="Freeform 18">
              <a:extLst>
                <a:ext uri="{FF2B5EF4-FFF2-40B4-BE49-F238E27FC236}">
                  <a16:creationId xmlns:a16="http://schemas.microsoft.com/office/drawing/2014/main" id="{83D67982-A125-4DC7-A15C-35B95B9F09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4" y="2777"/>
              <a:ext cx="34" cy="33"/>
            </a:xfrm>
            <a:custGeom>
              <a:avLst/>
              <a:gdLst>
                <a:gd name="T0" fmla="*/ 0 w 34"/>
                <a:gd name="T1" fmla="*/ 0 h 33"/>
                <a:gd name="T2" fmla="*/ 0 w 34"/>
                <a:gd name="T3" fmla="*/ 33 h 33"/>
                <a:gd name="T4" fmla="*/ 34 w 34"/>
                <a:gd name="T5" fmla="*/ 16 h 33"/>
                <a:gd name="T6" fmla="*/ 0 w 34"/>
                <a:gd name="T7" fmla="*/ 0 h 33"/>
                <a:gd name="T8" fmla="*/ 0 w 34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3">
                  <a:moveTo>
                    <a:pt x="0" y="0"/>
                  </a:moveTo>
                  <a:lnTo>
                    <a:pt x="0" y="33"/>
                  </a:lnTo>
                  <a:lnTo>
                    <a:pt x="34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03" name="Freeform 19">
              <a:extLst>
                <a:ext uri="{FF2B5EF4-FFF2-40B4-BE49-F238E27FC236}">
                  <a16:creationId xmlns:a16="http://schemas.microsoft.com/office/drawing/2014/main" id="{1B5AEF61-D8A9-402E-9B23-2E5D45FEF8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" y="2476"/>
              <a:ext cx="116" cy="327"/>
            </a:xfrm>
            <a:custGeom>
              <a:avLst/>
              <a:gdLst>
                <a:gd name="T0" fmla="*/ 116 w 116"/>
                <a:gd name="T1" fmla="*/ 327 h 327"/>
                <a:gd name="T2" fmla="*/ 116 w 116"/>
                <a:gd name="T3" fmla="*/ 0 h 327"/>
                <a:gd name="T4" fmla="*/ 0 w 116"/>
                <a:gd name="T5" fmla="*/ 0 h 327"/>
                <a:gd name="T6" fmla="*/ 0 w 116"/>
                <a:gd name="T7" fmla="*/ 327 h 327"/>
                <a:gd name="T8" fmla="*/ 116 w 116"/>
                <a:gd name="T9" fmla="*/ 327 h 327"/>
                <a:gd name="T10" fmla="*/ 116 w 116"/>
                <a:gd name="T11" fmla="*/ 32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6" h="327">
                  <a:moveTo>
                    <a:pt x="116" y="327"/>
                  </a:moveTo>
                  <a:lnTo>
                    <a:pt x="116" y="0"/>
                  </a:lnTo>
                  <a:lnTo>
                    <a:pt x="0" y="0"/>
                  </a:lnTo>
                  <a:lnTo>
                    <a:pt x="0" y="327"/>
                  </a:lnTo>
                  <a:lnTo>
                    <a:pt x="116" y="327"/>
                  </a:lnTo>
                  <a:lnTo>
                    <a:pt x="116" y="3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04" name="Freeform 20">
              <a:extLst>
                <a:ext uri="{FF2B5EF4-FFF2-40B4-BE49-F238E27FC236}">
                  <a16:creationId xmlns:a16="http://schemas.microsoft.com/office/drawing/2014/main" id="{F9E88337-2FAD-4C48-A913-B3B4E80E73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" y="2476"/>
              <a:ext cx="116" cy="327"/>
            </a:xfrm>
            <a:custGeom>
              <a:avLst/>
              <a:gdLst>
                <a:gd name="T0" fmla="*/ 116 w 116"/>
                <a:gd name="T1" fmla="*/ 327 h 327"/>
                <a:gd name="T2" fmla="*/ 116 w 116"/>
                <a:gd name="T3" fmla="*/ 0 h 327"/>
                <a:gd name="T4" fmla="*/ 0 w 116"/>
                <a:gd name="T5" fmla="*/ 0 h 327"/>
                <a:gd name="T6" fmla="*/ 0 w 116"/>
                <a:gd name="T7" fmla="*/ 327 h 327"/>
                <a:gd name="T8" fmla="*/ 116 w 116"/>
                <a:gd name="T9" fmla="*/ 327 h 327"/>
                <a:gd name="T10" fmla="*/ 116 w 116"/>
                <a:gd name="T11" fmla="*/ 32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6" h="327">
                  <a:moveTo>
                    <a:pt x="116" y="327"/>
                  </a:moveTo>
                  <a:lnTo>
                    <a:pt x="116" y="0"/>
                  </a:lnTo>
                  <a:lnTo>
                    <a:pt x="0" y="0"/>
                  </a:lnTo>
                  <a:lnTo>
                    <a:pt x="0" y="327"/>
                  </a:lnTo>
                  <a:lnTo>
                    <a:pt x="116" y="327"/>
                  </a:lnTo>
                  <a:lnTo>
                    <a:pt x="116" y="32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05" name="Rectangle 21">
              <a:extLst>
                <a:ext uri="{FF2B5EF4-FFF2-40B4-BE49-F238E27FC236}">
                  <a16:creationId xmlns:a16="http://schemas.microsoft.com/office/drawing/2014/main" id="{1078FCC6-154C-4BC9-A02D-DB0B8C59A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" y="2506"/>
              <a:ext cx="351" cy="7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06" name="Rectangle 22">
              <a:extLst>
                <a:ext uri="{FF2B5EF4-FFF2-40B4-BE49-F238E27FC236}">
                  <a16:creationId xmlns:a16="http://schemas.microsoft.com/office/drawing/2014/main" id="{3E235800-BAC7-4488-B11E-CAAEC709F9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" y="2506"/>
              <a:ext cx="351" cy="735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07" name="Rectangle 23">
              <a:extLst>
                <a:ext uri="{FF2B5EF4-FFF2-40B4-BE49-F238E27FC236}">
                  <a16:creationId xmlns:a16="http://schemas.microsoft.com/office/drawing/2014/main" id="{C87CFCE4-51A1-4C9E-B7C5-096EDBBE65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8" y="2506"/>
              <a:ext cx="354" cy="7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08" name="Rectangle 24">
              <a:extLst>
                <a:ext uri="{FF2B5EF4-FFF2-40B4-BE49-F238E27FC236}">
                  <a16:creationId xmlns:a16="http://schemas.microsoft.com/office/drawing/2014/main" id="{CA1C9A59-1DC2-4460-9366-9C462633F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8" y="2506"/>
              <a:ext cx="354" cy="735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09" name="Rectangle 25">
              <a:extLst>
                <a:ext uri="{FF2B5EF4-FFF2-40B4-BE49-F238E27FC236}">
                  <a16:creationId xmlns:a16="http://schemas.microsoft.com/office/drawing/2014/main" id="{26C24BCE-57BB-4BBF-A99E-C1F0992C7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" y="2797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10" name="Rectangle 26">
              <a:extLst>
                <a:ext uri="{FF2B5EF4-FFF2-40B4-BE49-F238E27FC236}">
                  <a16:creationId xmlns:a16="http://schemas.microsoft.com/office/drawing/2014/main" id="{3390E906-AF18-4A21-860E-701FE81B4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" y="2797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11" name="Rectangle 27">
              <a:extLst>
                <a:ext uri="{FF2B5EF4-FFF2-40B4-BE49-F238E27FC236}">
                  <a16:creationId xmlns:a16="http://schemas.microsoft.com/office/drawing/2014/main" id="{24945407-D0FA-4AAB-84F9-836498FAC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" y="2797"/>
              <a:ext cx="3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12" name="Rectangle 28">
              <a:extLst>
                <a:ext uri="{FF2B5EF4-FFF2-40B4-BE49-F238E27FC236}">
                  <a16:creationId xmlns:a16="http://schemas.microsoft.com/office/drawing/2014/main" id="{4165D0E2-F8A4-48AD-9E40-57036BB58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" y="2797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13" name="Rectangle 29">
              <a:extLst>
                <a:ext uri="{FF2B5EF4-FFF2-40B4-BE49-F238E27FC236}">
                  <a16:creationId xmlns:a16="http://schemas.microsoft.com/office/drawing/2014/main" id="{93AC2A39-52AA-41C2-B3F4-0FCE24714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" y="2797"/>
              <a:ext cx="2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14" name="Rectangle 30">
              <a:extLst>
                <a:ext uri="{FF2B5EF4-FFF2-40B4-BE49-F238E27FC236}">
                  <a16:creationId xmlns:a16="http://schemas.microsoft.com/office/drawing/2014/main" id="{88F0A022-8A8D-41F2-8A51-FF48CDAFE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" y="2797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15" name="Rectangle 31">
              <a:extLst>
                <a:ext uri="{FF2B5EF4-FFF2-40B4-BE49-F238E27FC236}">
                  <a16:creationId xmlns:a16="http://schemas.microsoft.com/office/drawing/2014/main" id="{EC73DAC1-7E94-4F23-A37D-02A7F796DF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" y="2797"/>
              <a:ext cx="3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16" name="Rectangle 32">
              <a:extLst>
                <a:ext uri="{FF2B5EF4-FFF2-40B4-BE49-F238E27FC236}">
                  <a16:creationId xmlns:a16="http://schemas.microsoft.com/office/drawing/2014/main" id="{69C9250F-DB5B-4DDE-9701-F34975BBC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" y="2797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17" name="Rectangle 33">
              <a:extLst>
                <a:ext uri="{FF2B5EF4-FFF2-40B4-BE49-F238E27FC236}">
                  <a16:creationId xmlns:a16="http://schemas.microsoft.com/office/drawing/2014/main" id="{BD9CBE41-F308-498C-8B45-A28C7E30F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" y="2797"/>
              <a:ext cx="1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18" name="Rectangle 34">
              <a:extLst>
                <a:ext uri="{FF2B5EF4-FFF2-40B4-BE49-F238E27FC236}">
                  <a16:creationId xmlns:a16="http://schemas.microsoft.com/office/drawing/2014/main" id="{5027F766-E676-4BC7-9F91-993E73CEE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" y="2797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19" name="Rectangle 35">
              <a:extLst>
                <a:ext uri="{FF2B5EF4-FFF2-40B4-BE49-F238E27FC236}">
                  <a16:creationId xmlns:a16="http://schemas.microsoft.com/office/drawing/2014/main" id="{2D5D6C98-347A-403C-8BB9-9E6FD9C59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" y="2797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20" name="Rectangle 36">
              <a:extLst>
                <a:ext uri="{FF2B5EF4-FFF2-40B4-BE49-F238E27FC236}">
                  <a16:creationId xmlns:a16="http://schemas.microsoft.com/office/drawing/2014/main" id="{D460ED2B-A140-4D48-9781-B2EFDD8B5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5" y="2797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21" name="Rectangle 37">
              <a:extLst>
                <a:ext uri="{FF2B5EF4-FFF2-40B4-BE49-F238E27FC236}">
                  <a16:creationId xmlns:a16="http://schemas.microsoft.com/office/drawing/2014/main" id="{0B8BD326-005F-4FDB-8F27-D3B85D6D1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" y="2873"/>
              <a:ext cx="4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22" name="Rectangle 38">
              <a:extLst>
                <a:ext uri="{FF2B5EF4-FFF2-40B4-BE49-F238E27FC236}">
                  <a16:creationId xmlns:a16="http://schemas.microsoft.com/office/drawing/2014/main" id="{5487EB19-269B-473B-92FA-52C921576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" y="2873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23" name="Rectangle 39">
              <a:extLst>
                <a:ext uri="{FF2B5EF4-FFF2-40B4-BE49-F238E27FC236}">
                  <a16:creationId xmlns:a16="http://schemas.microsoft.com/office/drawing/2014/main" id="{CA044642-D65B-44CC-A655-3C86806A1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" y="2873"/>
              <a:ext cx="4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24" name="Rectangle 40">
              <a:extLst>
                <a:ext uri="{FF2B5EF4-FFF2-40B4-BE49-F238E27FC236}">
                  <a16:creationId xmlns:a16="http://schemas.microsoft.com/office/drawing/2014/main" id="{AE7AB059-9C75-4346-BB08-6D837034F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5" y="2873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25" name="Rectangle 41">
              <a:extLst>
                <a:ext uri="{FF2B5EF4-FFF2-40B4-BE49-F238E27FC236}">
                  <a16:creationId xmlns:a16="http://schemas.microsoft.com/office/drawing/2014/main" id="{CCB5ABD2-E891-4695-839C-CC34E17E6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2873"/>
              <a:ext cx="2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26" name="Rectangle 42">
              <a:extLst>
                <a:ext uri="{FF2B5EF4-FFF2-40B4-BE49-F238E27FC236}">
                  <a16:creationId xmlns:a16="http://schemas.microsoft.com/office/drawing/2014/main" id="{1DA7F77F-E12C-42C1-9440-5E008F1460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" y="2873"/>
              <a:ext cx="3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y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27" name="Rectangle 43">
              <a:extLst>
                <a:ext uri="{FF2B5EF4-FFF2-40B4-BE49-F238E27FC236}">
                  <a16:creationId xmlns:a16="http://schemas.microsoft.com/office/drawing/2014/main" id="{6FD27D2A-92F6-4C3F-B19A-F3891DCEC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" y="2596"/>
              <a:ext cx="4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28" name="Rectangle 44">
              <a:extLst>
                <a:ext uri="{FF2B5EF4-FFF2-40B4-BE49-F238E27FC236}">
                  <a16:creationId xmlns:a16="http://schemas.microsoft.com/office/drawing/2014/main" id="{0C694ECA-102F-42C8-9433-55D5265F6A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" y="2596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29" name="Rectangle 45">
              <a:extLst>
                <a:ext uri="{FF2B5EF4-FFF2-40B4-BE49-F238E27FC236}">
                  <a16:creationId xmlns:a16="http://schemas.microsoft.com/office/drawing/2014/main" id="{206AD3C7-C658-4501-8ACE-D3EAB7E86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" y="2596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30" name="Rectangle 46">
              <a:extLst>
                <a:ext uri="{FF2B5EF4-FFF2-40B4-BE49-F238E27FC236}">
                  <a16:creationId xmlns:a16="http://schemas.microsoft.com/office/drawing/2014/main" id="{7DEEB1BB-2ED8-4BD0-96F3-D359749F17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" y="2596"/>
              <a:ext cx="2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31" name="Rectangle 47">
              <a:extLst>
                <a:ext uri="{FF2B5EF4-FFF2-40B4-BE49-F238E27FC236}">
                  <a16:creationId xmlns:a16="http://schemas.microsoft.com/office/drawing/2014/main" id="{F895FAE9-37CB-462C-B081-E5D17869D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" y="2596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32" name="Rectangle 48">
              <a:extLst>
                <a:ext uri="{FF2B5EF4-FFF2-40B4-BE49-F238E27FC236}">
                  <a16:creationId xmlns:a16="http://schemas.microsoft.com/office/drawing/2014/main" id="{B25C4FF6-CEA0-405D-9B3C-273138E8A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" y="2596"/>
              <a:ext cx="3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33" name="Rectangle 49">
              <a:extLst>
                <a:ext uri="{FF2B5EF4-FFF2-40B4-BE49-F238E27FC236}">
                  <a16:creationId xmlns:a16="http://schemas.microsoft.com/office/drawing/2014/main" id="{331B02E8-DBE4-40C8-B3BA-8894675DD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" y="2596"/>
              <a:ext cx="3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34" name="Rectangle 50">
              <a:extLst>
                <a:ext uri="{FF2B5EF4-FFF2-40B4-BE49-F238E27FC236}">
                  <a16:creationId xmlns:a16="http://schemas.microsoft.com/office/drawing/2014/main" id="{4D3837D6-4B0F-41AD-9E5D-6352A2FF1B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2703"/>
              <a:ext cx="350" cy="7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35" name="Rectangle 51">
              <a:extLst>
                <a:ext uri="{FF2B5EF4-FFF2-40B4-BE49-F238E27FC236}">
                  <a16:creationId xmlns:a16="http://schemas.microsoft.com/office/drawing/2014/main" id="{57346297-E21D-455B-82D7-1565A400C6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2703"/>
              <a:ext cx="350" cy="738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36" name="Freeform 52">
              <a:extLst>
                <a:ext uri="{FF2B5EF4-FFF2-40B4-BE49-F238E27FC236}">
                  <a16:creationId xmlns:a16="http://schemas.microsoft.com/office/drawing/2014/main" id="{9AC12E71-8D17-43C4-BCD1-177B797E92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2" y="2703"/>
              <a:ext cx="354" cy="738"/>
            </a:xfrm>
            <a:custGeom>
              <a:avLst/>
              <a:gdLst>
                <a:gd name="T0" fmla="*/ 0 w 354"/>
                <a:gd name="T1" fmla="*/ 735 h 738"/>
                <a:gd name="T2" fmla="*/ 354 w 354"/>
                <a:gd name="T3" fmla="*/ 738 h 738"/>
                <a:gd name="T4" fmla="*/ 354 w 354"/>
                <a:gd name="T5" fmla="*/ 0 h 738"/>
                <a:gd name="T6" fmla="*/ 0 w 354"/>
                <a:gd name="T7" fmla="*/ 0 h 738"/>
                <a:gd name="T8" fmla="*/ 0 w 354"/>
                <a:gd name="T9" fmla="*/ 735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" h="738">
                  <a:moveTo>
                    <a:pt x="0" y="735"/>
                  </a:moveTo>
                  <a:lnTo>
                    <a:pt x="354" y="738"/>
                  </a:lnTo>
                  <a:lnTo>
                    <a:pt x="354" y="0"/>
                  </a:lnTo>
                  <a:lnTo>
                    <a:pt x="0" y="0"/>
                  </a:lnTo>
                  <a:lnTo>
                    <a:pt x="0" y="7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37" name="Freeform 53">
              <a:extLst>
                <a:ext uri="{FF2B5EF4-FFF2-40B4-BE49-F238E27FC236}">
                  <a16:creationId xmlns:a16="http://schemas.microsoft.com/office/drawing/2014/main" id="{8D756D3B-E3CB-4F8D-BAEF-B0A67BAE29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2" y="2703"/>
              <a:ext cx="354" cy="738"/>
            </a:xfrm>
            <a:custGeom>
              <a:avLst/>
              <a:gdLst>
                <a:gd name="T0" fmla="*/ 0 w 354"/>
                <a:gd name="T1" fmla="*/ 735 h 738"/>
                <a:gd name="T2" fmla="*/ 354 w 354"/>
                <a:gd name="T3" fmla="*/ 738 h 738"/>
                <a:gd name="T4" fmla="*/ 354 w 354"/>
                <a:gd name="T5" fmla="*/ 0 h 738"/>
                <a:gd name="T6" fmla="*/ 0 w 354"/>
                <a:gd name="T7" fmla="*/ 0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4" h="738">
                  <a:moveTo>
                    <a:pt x="0" y="735"/>
                  </a:moveTo>
                  <a:lnTo>
                    <a:pt x="354" y="738"/>
                  </a:lnTo>
                  <a:lnTo>
                    <a:pt x="354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38" name="Freeform 54">
              <a:extLst>
                <a:ext uri="{FF2B5EF4-FFF2-40B4-BE49-F238E27FC236}">
                  <a16:creationId xmlns:a16="http://schemas.microsoft.com/office/drawing/2014/main" id="{9179C8CD-3D2A-4252-8CFC-203BF8001F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7" y="2576"/>
              <a:ext cx="33" cy="30"/>
            </a:xfrm>
            <a:custGeom>
              <a:avLst/>
              <a:gdLst>
                <a:gd name="T0" fmla="*/ 0 w 33"/>
                <a:gd name="T1" fmla="*/ 0 h 30"/>
                <a:gd name="T2" fmla="*/ 3 w 33"/>
                <a:gd name="T3" fmla="*/ 30 h 30"/>
                <a:gd name="T4" fmla="*/ 33 w 33"/>
                <a:gd name="T5" fmla="*/ 17 h 30"/>
                <a:gd name="T6" fmla="*/ 3 w 33"/>
                <a:gd name="T7" fmla="*/ 0 h 30"/>
                <a:gd name="T8" fmla="*/ 3 w 33"/>
                <a:gd name="T9" fmla="*/ 0 h 30"/>
                <a:gd name="T10" fmla="*/ 0 w 33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30">
                  <a:moveTo>
                    <a:pt x="0" y="0"/>
                  </a:moveTo>
                  <a:lnTo>
                    <a:pt x="3" y="30"/>
                  </a:lnTo>
                  <a:lnTo>
                    <a:pt x="33" y="17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39" name="Freeform 55">
              <a:extLst>
                <a:ext uri="{FF2B5EF4-FFF2-40B4-BE49-F238E27FC236}">
                  <a16:creationId xmlns:a16="http://schemas.microsoft.com/office/drawing/2014/main" id="{2773CA09-8B68-455C-BFC5-ADBEBBBBAB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7" y="3137"/>
              <a:ext cx="33" cy="33"/>
            </a:xfrm>
            <a:custGeom>
              <a:avLst/>
              <a:gdLst>
                <a:gd name="T0" fmla="*/ 0 w 33"/>
                <a:gd name="T1" fmla="*/ 0 h 33"/>
                <a:gd name="T2" fmla="*/ 3 w 33"/>
                <a:gd name="T3" fmla="*/ 33 h 33"/>
                <a:gd name="T4" fmla="*/ 33 w 33"/>
                <a:gd name="T5" fmla="*/ 17 h 33"/>
                <a:gd name="T6" fmla="*/ 3 w 33"/>
                <a:gd name="T7" fmla="*/ 3 h 33"/>
                <a:gd name="T8" fmla="*/ 3 w 33"/>
                <a:gd name="T9" fmla="*/ 3 h 33"/>
                <a:gd name="T10" fmla="*/ 0 w 33"/>
                <a:gd name="T1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33">
                  <a:moveTo>
                    <a:pt x="0" y="0"/>
                  </a:moveTo>
                  <a:lnTo>
                    <a:pt x="3" y="33"/>
                  </a:lnTo>
                  <a:lnTo>
                    <a:pt x="33" y="17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40" name="Freeform 56">
              <a:extLst>
                <a:ext uri="{FF2B5EF4-FFF2-40B4-BE49-F238E27FC236}">
                  <a16:creationId xmlns:a16="http://schemas.microsoft.com/office/drawing/2014/main" id="{1F696700-33D0-4289-93E3-CA34ACDDD7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" y="1782"/>
              <a:ext cx="320" cy="858"/>
            </a:xfrm>
            <a:custGeom>
              <a:avLst/>
              <a:gdLst>
                <a:gd name="T0" fmla="*/ 320 w 320"/>
                <a:gd name="T1" fmla="*/ 0 h 858"/>
                <a:gd name="T2" fmla="*/ 0 w 320"/>
                <a:gd name="T3" fmla="*/ 3 h 858"/>
                <a:gd name="T4" fmla="*/ 0 w 320"/>
                <a:gd name="T5" fmla="*/ 858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0" h="858">
                  <a:moveTo>
                    <a:pt x="320" y="0"/>
                  </a:moveTo>
                  <a:lnTo>
                    <a:pt x="0" y="3"/>
                  </a:lnTo>
                  <a:lnTo>
                    <a:pt x="0" y="858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41" name="Line 57">
              <a:extLst>
                <a:ext uri="{FF2B5EF4-FFF2-40B4-BE49-F238E27FC236}">
                  <a16:creationId xmlns:a16="http://schemas.microsoft.com/office/drawing/2014/main" id="{90FE6992-3D5D-4D3D-B744-446ED4DD57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4" y="2159"/>
              <a:ext cx="11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42" name="Freeform 58">
              <a:extLst>
                <a:ext uri="{FF2B5EF4-FFF2-40B4-BE49-F238E27FC236}">
                  <a16:creationId xmlns:a16="http://schemas.microsoft.com/office/drawing/2014/main" id="{9C79105A-3AFD-42D8-9EB4-565579C75CE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" y="1655"/>
              <a:ext cx="203" cy="631"/>
            </a:xfrm>
            <a:custGeom>
              <a:avLst/>
              <a:gdLst>
                <a:gd name="T0" fmla="*/ 0 w 203"/>
                <a:gd name="T1" fmla="*/ 0 h 631"/>
                <a:gd name="T2" fmla="*/ 0 w 203"/>
                <a:gd name="T3" fmla="*/ 257 h 631"/>
                <a:gd name="T4" fmla="*/ 66 w 203"/>
                <a:gd name="T5" fmla="*/ 317 h 631"/>
                <a:gd name="T6" fmla="*/ 0 w 203"/>
                <a:gd name="T7" fmla="*/ 377 h 631"/>
                <a:gd name="T8" fmla="*/ 0 w 203"/>
                <a:gd name="T9" fmla="*/ 631 h 631"/>
                <a:gd name="T10" fmla="*/ 203 w 203"/>
                <a:gd name="T11" fmla="*/ 440 h 631"/>
                <a:gd name="T12" fmla="*/ 203 w 203"/>
                <a:gd name="T13" fmla="*/ 193 h 631"/>
                <a:gd name="T14" fmla="*/ 0 w 203"/>
                <a:gd name="T15" fmla="*/ 3 h 631"/>
                <a:gd name="T16" fmla="*/ 0 w 203"/>
                <a:gd name="T17" fmla="*/ 3 h 631"/>
                <a:gd name="T18" fmla="*/ 0 w 203"/>
                <a:gd name="T19" fmla="*/ 0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3" h="631">
                  <a:moveTo>
                    <a:pt x="0" y="0"/>
                  </a:moveTo>
                  <a:lnTo>
                    <a:pt x="0" y="257"/>
                  </a:lnTo>
                  <a:lnTo>
                    <a:pt x="66" y="317"/>
                  </a:lnTo>
                  <a:lnTo>
                    <a:pt x="0" y="377"/>
                  </a:lnTo>
                  <a:lnTo>
                    <a:pt x="0" y="631"/>
                  </a:lnTo>
                  <a:lnTo>
                    <a:pt x="203" y="440"/>
                  </a:lnTo>
                  <a:lnTo>
                    <a:pt x="203" y="19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43" name="Freeform 59">
              <a:extLst>
                <a:ext uri="{FF2B5EF4-FFF2-40B4-BE49-F238E27FC236}">
                  <a16:creationId xmlns:a16="http://schemas.microsoft.com/office/drawing/2014/main" id="{C4C928C3-1CBE-41A4-BDA3-1E9407C4E5E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" y="1655"/>
              <a:ext cx="203" cy="631"/>
            </a:xfrm>
            <a:custGeom>
              <a:avLst/>
              <a:gdLst>
                <a:gd name="T0" fmla="*/ 0 w 203"/>
                <a:gd name="T1" fmla="*/ 0 h 631"/>
                <a:gd name="T2" fmla="*/ 0 w 203"/>
                <a:gd name="T3" fmla="*/ 257 h 631"/>
                <a:gd name="T4" fmla="*/ 66 w 203"/>
                <a:gd name="T5" fmla="*/ 317 h 631"/>
                <a:gd name="T6" fmla="*/ 0 w 203"/>
                <a:gd name="T7" fmla="*/ 377 h 631"/>
                <a:gd name="T8" fmla="*/ 0 w 203"/>
                <a:gd name="T9" fmla="*/ 631 h 631"/>
                <a:gd name="T10" fmla="*/ 203 w 203"/>
                <a:gd name="T11" fmla="*/ 440 h 631"/>
                <a:gd name="T12" fmla="*/ 203 w 203"/>
                <a:gd name="T13" fmla="*/ 193 h 631"/>
                <a:gd name="T14" fmla="*/ 0 w 203"/>
                <a:gd name="T15" fmla="*/ 3 h 631"/>
                <a:gd name="T16" fmla="*/ 0 w 203"/>
                <a:gd name="T17" fmla="*/ 3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3" h="631">
                  <a:moveTo>
                    <a:pt x="0" y="0"/>
                  </a:moveTo>
                  <a:lnTo>
                    <a:pt x="0" y="257"/>
                  </a:lnTo>
                  <a:lnTo>
                    <a:pt x="66" y="317"/>
                  </a:lnTo>
                  <a:lnTo>
                    <a:pt x="0" y="377"/>
                  </a:lnTo>
                  <a:lnTo>
                    <a:pt x="0" y="631"/>
                  </a:lnTo>
                  <a:lnTo>
                    <a:pt x="203" y="440"/>
                  </a:lnTo>
                  <a:lnTo>
                    <a:pt x="203" y="193"/>
                  </a:lnTo>
                  <a:lnTo>
                    <a:pt x="0" y="3"/>
                  </a:lnTo>
                  <a:lnTo>
                    <a:pt x="0" y="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44" name="Freeform 60">
              <a:extLst>
                <a:ext uri="{FF2B5EF4-FFF2-40B4-BE49-F238E27FC236}">
                  <a16:creationId xmlns:a16="http://schemas.microsoft.com/office/drawing/2014/main" id="{B6CD4EC9-B1E5-448B-B768-B6E3630901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" y="2903"/>
              <a:ext cx="34" cy="34"/>
            </a:xfrm>
            <a:custGeom>
              <a:avLst/>
              <a:gdLst>
                <a:gd name="T0" fmla="*/ 0 w 34"/>
                <a:gd name="T1" fmla="*/ 0 h 34"/>
                <a:gd name="T2" fmla="*/ 0 w 34"/>
                <a:gd name="T3" fmla="*/ 34 h 34"/>
                <a:gd name="T4" fmla="*/ 34 w 34"/>
                <a:gd name="T5" fmla="*/ 17 h 34"/>
                <a:gd name="T6" fmla="*/ 0 w 34"/>
                <a:gd name="T7" fmla="*/ 4 h 34"/>
                <a:gd name="T8" fmla="*/ 0 w 34"/>
                <a:gd name="T9" fmla="*/ 4 h 34"/>
                <a:gd name="T10" fmla="*/ 0 w 34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4">
                  <a:moveTo>
                    <a:pt x="0" y="0"/>
                  </a:moveTo>
                  <a:lnTo>
                    <a:pt x="0" y="34"/>
                  </a:lnTo>
                  <a:lnTo>
                    <a:pt x="34" y="17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45" name="Freeform 61">
              <a:extLst>
                <a:ext uri="{FF2B5EF4-FFF2-40B4-BE49-F238E27FC236}">
                  <a16:creationId xmlns:a16="http://schemas.microsoft.com/office/drawing/2014/main" id="{39682384-5EC4-43EC-BF27-87DE498027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" y="3184"/>
              <a:ext cx="34" cy="33"/>
            </a:xfrm>
            <a:custGeom>
              <a:avLst/>
              <a:gdLst>
                <a:gd name="T0" fmla="*/ 0 w 34"/>
                <a:gd name="T1" fmla="*/ 0 h 33"/>
                <a:gd name="T2" fmla="*/ 0 w 34"/>
                <a:gd name="T3" fmla="*/ 33 h 33"/>
                <a:gd name="T4" fmla="*/ 34 w 34"/>
                <a:gd name="T5" fmla="*/ 17 h 33"/>
                <a:gd name="T6" fmla="*/ 0 w 34"/>
                <a:gd name="T7" fmla="*/ 3 h 33"/>
                <a:gd name="T8" fmla="*/ 0 w 34"/>
                <a:gd name="T9" fmla="*/ 3 h 33"/>
                <a:gd name="T10" fmla="*/ 0 w 34"/>
                <a:gd name="T1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3">
                  <a:moveTo>
                    <a:pt x="0" y="0"/>
                  </a:moveTo>
                  <a:lnTo>
                    <a:pt x="0" y="33"/>
                  </a:lnTo>
                  <a:lnTo>
                    <a:pt x="34" y="1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46" name="Freeform 62">
              <a:extLst>
                <a:ext uri="{FF2B5EF4-FFF2-40B4-BE49-F238E27FC236}">
                  <a16:creationId xmlns:a16="http://schemas.microsoft.com/office/drawing/2014/main" id="{40A4A191-1B15-4386-90BE-42AD79F16B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3" y="3044"/>
              <a:ext cx="30" cy="33"/>
            </a:xfrm>
            <a:custGeom>
              <a:avLst/>
              <a:gdLst>
                <a:gd name="T0" fmla="*/ 0 w 30"/>
                <a:gd name="T1" fmla="*/ 0 h 33"/>
                <a:gd name="T2" fmla="*/ 0 w 30"/>
                <a:gd name="T3" fmla="*/ 33 h 33"/>
                <a:gd name="T4" fmla="*/ 30 w 30"/>
                <a:gd name="T5" fmla="*/ 16 h 33"/>
                <a:gd name="T6" fmla="*/ 0 w 30"/>
                <a:gd name="T7" fmla="*/ 3 h 33"/>
                <a:gd name="T8" fmla="*/ 0 w 30"/>
                <a:gd name="T9" fmla="*/ 3 h 33"/>
                <a:gd name="T10" fmla="*/ 0 w 30"/>
                <a:gd name="T1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33">
                  <a:moveTo>
                    <a:pt x="0" y="0"/>
                  </a:moveTo>
                  <a:lnTo>
                    <a:pt x="0" y="33"/>
                  </a:lnTo>
                  <a:lnTo>
                    <a:pt x="30" y="16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47" name="Freeform 63">
              <a:extLst>
                <a:ext uri="{FF2B5EF4-FFF2-40B4-BE49-F238E27FC236}">
                  <a16:creationId xmlns:a16="http://schemas.microsoft.com/office/drawing/2014/main" id="{A1E4FB1A-A335-4E28-B97A-9C3781B1DD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3" y="2670"/>
              <a:ext cx="30" cy="33"/>
            </a:xfrm>
            <a:custGeom>
              <a:avLst/>
              <a:gdLst>
                <a:gd name="T0" fmla="*/ 0 w 30"/>
                <a:gd name="T1" fmla="*/ 0 h 33"/>
                <a:gd name="T2" fmla="*/ 0 w 30"/>
                <a:gd name="T3" fmla="*/ 33 h 33"/>
                <a:gd name="T4" fmla="*/ 30 w 30"/>
                <a:gd name="T5" fmla="*/ 16 h 33"/>
                <a:gd name="T6" fmla="*/ 0 w 30"/>
                <a:gd name="T7" fmla="*/ 0 h 33"/>
                <a:gd name="T8" fmla="*/ 0 w 30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0" y="0"/>
                  </a:moveTo>
                  <a:lnTo>
                    <a:pt x="0" y="33"/>
                  </a:lnTo>
                  <a:lnTo>
                    <a:pt x="30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48" name="Freeform 64">
              <a:extLst>
                <a:ext uri="{FF2B5EF4-FFF2-40B4-BE49-F238E27FC236}">
                  <a16:creationId xmlns:a16="http://schemas.microsoft.com/office/drawing/2014/main" id="{31FBCC60-CC27-4F01-B6BC-139E8EC8E89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7" y="2937"/>
              <a:ext cx="34" cy="33"/>
            </a:xfrm>
            <a:custGeom>
              <a:avLst/>
              <a:gdLst>
                <a:gd name="T0" fmla="*/ 0 w 34"/>
                <a:gd name="T1" fmla="*/ 0 h 33"/>
                <a:gd name="T2" fmla="*/ 0 w 34"/>
                <a:gd name="T3" fmla="*/ 33 h 33"/>
                <a:gd name="T4" fmla="*/ 34 w 34"/>
                <a:gd name="T5" fmla="*/ 16 h 33"/>
                <a:gd name="T6" fmla="*/ 0 w 34"/>
                <a:gd name="T7" fmla="*/ 3 h 33"/>
                <a:gd name="T8" fmla="*/ 0 w 34"/>
                <a:gd name="T9" fmla="*/ 3 h 33"/>
                <a:gd name="T10" fmla="*/ 0 w 34"/>
                <a:gd name="T1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3">
                  <a:moveTo>
                    <a:pt x="0" y="0"/>
                  </a:moveTo>
                  <a:lnTo>
                    <a:pt x="0" y="33"/>
                  </a:lnTo>
                  <a:lnTo>
                    <a:pt x="34" y="16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49" name="Freeform 65">
              <a:extLst>
                <a:ext uri="{FF2B5EF4-FFF2-40B4-BE49-F238E27FC236}">
                  <a16:creationId xmlns:a16="http://schemas.microsoft.com/office/drawing/2014/main" id="{056F75BA-46A6-48EA-8721-B8068DFD2D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7" y="3217"/>
              <a:ext cx="34" cy="34"/>
            </a:xfrm>
            <a:custGeom>
              <a:avLst/>
              <a:gdLst>
                <a:gd name="T0" fmla="*/ 0 w 34"/>
                <a:gd name="T1" fmla="*/ 0 h 34"/>
                <a:gd name="T2" fmla="*/ 0 w 34"/>
                <a:gd name="T3" fmla="*/ 34 h 34"/>
                <a:gd name="T4" fmla="*/ 34 w 34"/>
                <a:gd name="T5" fmla="*/ 17 h 34"/>
                <a:gd name="T6" fmla="*/ 0 w 34"/>
                <a:gd name="T7" fmla="*/ 4 h 34"/>
                <a:gd name="T8" fmla="*/ 0 w 34"/>
                <a:gd name="T9" fmla="*/ 4 h 34"/>
                <a:gd name="T10" fmla="*/ 0 w 34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4">
                  <a:moveTo>
                    <a:pt x="0" y="0"/>
                  </a:moveTo>
                  <a:lnTo>
                    <a:pt x="0" y="34"/>
                  </a:lnTo>
                  <a:lnTo>
                    <a:pt x="34" y="17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50" name="Freeform 66">
              <a:extLst>
                <a:ext uri="{FF2B5EF4-FFF2-40B4-BE49-F238E27FC236}">
                  <a16:creationId xmlns:a16="http://schemas.microsoft.com/office/drawing/2014/main" id="{EA493328-3544-4265-AF3C-51BB67968B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5" y="3291"/>
              <a:ext cx="30" cy="30"/>
            </a:xfrm>
            <a:custGeom>
              <a:avLst/>
              <a:gdLst>
                <a:gd name="T0" fmla="*/ 0 w 30"/>
                <a:gd name="T1" fmla="*/ 0 h 30"/>
                <a:gd name="T2" fmla="*/ 0 w 30"/>
                <a:gd name="T3" fmla="*/ 30 h 30"/>
                <a:gd name="T4" fmla="*/ 30 w 30"/>
                <a:gd name="T5" fmla="*/ 16 h 30"/>
                <a:gd name="T6" fmla="*/ 0 w 30"/>
                <a:gd name="T7" fmla="*/ 0 h 30"/>
                <a:gd name="T8" fmla="*/ 0 w 3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0" y="0"/>
                  </a:moveTo>
                  <a:lnTo>
                    <a:pt x="0" y="30"/>
                  </a:lnTo>
                  <a:lnTo>
                    <a:pt x="30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51" name="Freeform 67">
              <a:extLst>
                <a:ext uri="{FF2B5EF4-FFF2-40B4-BE49-F238E27FC236}">
                  <a16:creationId xmlns:a16="http://schemas.microsoft.com/office/drawing/2014/main" id="{3BC4B769-3349-4806-A32A-FF676FA669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" y="1768"/>
              <a:ext cx="33" cy="34"/>
            </a:xfrm>
            <a:custGeom>
              <a:avLst/>
              <a:gdLst>
                <a:gd name="T0" fmla="*/ 0 w 33"/>
                <a:gd name="T1" fmla="*/ 0 h 34"/>
                <a:gd name="T2" fmla="*/ 3 w 33"/>
                <a:gd name="T3" fmla="*/ 34 h 34"/>
                <a:gd name="T4" fmla="*/ 33 w 33"/>
                <a:gd name="T5" fmla="*/ 17 h 34"/>
                <a:gd name="T6" fmla="*/ 3 w 33"/>
                <a:gd name="T7" fmla="*/ 0 h 34"/>
                <a:gd name="T8" fmla="*/ 3 w 33"/>
                <a:gd name="T9" fmla="*/ 0 h 34"/>
                <a:gd name="T10" fmla="*/ 0 w 33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34">
                  <a:moveTo>
                    <a:pt x="0" y="0"/>
                  </a:moveTo>
                  <a:lnTo>
                    <a:pt x="3" y="34"/>
                  </a:lnTo>
                  <a:lnTo>
                    <a:pt x="33" y="17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52" name="Freeform 68">
              <a:extLst>
                <a:ext uri="{FF2B5EF4-FFF2-40B4-BE49-F238E27FC236}">
                  <a16:creationId xmlns:a16="http://schemas.microsoft.com/office/drawing/2014/main" id="{28CC031A-5605-4451-BE3F-7EA70AD13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" y="2142"/>
              <a:ext cx="33" cy="34"/>
            </a:xfrm>
            <a:custGeom>
              <a:avLst/>
              <a:gdLst>
                <a:gd name="T0" fmla="*/ 0 w 33"/>
                <a:gd name="T1" fmla="*/ 0 h 34"/>
                <a:gd name="T2" fmla="*/ 3 w 33"/>
                <a:gd name="T3" fmla="*/ 34 h 34"/>
                <a:gd name="T4" fmla="*/ 33 w 33"/>
                <a:gd name="T5" fmla="*/ 17 h 34"/>
                <a:gd name="T6" fmla="*/ 3 w 33"/>
                <a:gd name="T7" fmla="*/ 3 h 34"/>
                <a:gd name="T8" fmla="*/ 3 w 33"/>
                <a:gd name="T9" fmla="*/ 3 h 34"/>
                <a:gd name="T10" fmla="*/ 0 w 33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34">
                  <a:moveTo>
                    <a:pt x="0" y="0"/>
                  </a:moveTo>
                  <a:lnTo>
                    <a:pt x="3" y="34"/>
                  </a:lnTo>
                  <a:lnTo>
                    <a:pt x="33" y="17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53" name="Rectangle 69">
              <a:extLst>
                <a:ext uri="{FF2B5EF4-FFF2-40B4-BE49-F238E27FC236}">
                  <a16:creationId xmlns:a16="http://schemas.microsoft.com/office/drawing/2014/main" id="{7871E0CF-80EF-44AE-A78A-B2170B5BF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2119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54" name="Line 70">
              <a:extLst>
                <a:ext uri="{FF2B5EF4-FFF2-40B4-BE49-F238E27FC236}">
                  <a16:creationId xmlns:a16="http://schemas.microsoft.com/office/drawing/2014/main" id="{5A0B82B3-DC70-45F2-88A0-6A5194B2FE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22" y="1972"/>
              <a:ext cx="301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55" name="Freeform 71">
              <a:extLst>
                <a:ext uri="{FF2B5EF4-FFF2-40B4-BE49-F238E27FC236}">
                  <a16:creationId xmlns:a16="http://schemas.microsoft.com/office/drawing/2014/main" id="{C8162350-6A82-47DA-80D0-98919824DD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3" y="1845"/>
              <a:ext cx="391" cy="631"/>
            </a:xfrm>
            <a:custGeom>
              <a:avLst/>
              <a:gdLst>
                <a:gd name="T0" fmla="*/ 0 w 391"/>
                <a:gd name="T1" fmla="*/ 0 h 631"/>
                <a:gd name="T2" fmla="*/ 0 w 391"/>
                <a:gd name="T3" fmla="*/ 254 h 631"/>
                <a:gd name="T4" fmla="*/ 67 w 391"/>
                <a:gd name="T5" fmla="*/ 314 h 631"/>
                <a:gd name="T6" fmla="*/ 0 w 391"/>
                <a:gd name="T7" fmla="*/ 374 h 631"/>
                <a:gd name="T8" fmla="*/ 0 w 391"/>
                <a:gd name="T9" fmla="*/ 631 h 631"/>
                <a:gd name="T10" fmla="*/ 391 w 391"/>
                <a:gd name="T11" fmla="*/ 437 h 631"/>
                <a:gd name="T12" fmla="*/ 391 w 391"/>
                <a:gd name="T13" fmla="*/ 194 h 631"/>
                <a:gd name="T14" fmla="*/ 0 w 391"/>
                <a:gd name="T15" fmla="*/ 0 h 631"/>
                <a:gd name="T16" fmla="*/ 0 w 391"/>
                <a:gd name="T17" fmla="*/ 0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1" h="631">
                  <a:moveTo>
                    <a:pt x="0" y="0"/>
                  </a:moveTo>
                  <a:lnTo>
                    <a:pt x="0" y="254"/>
                  </a:lnTo>
                  <a:lnTo>
                    <a:pt x="67" y="314"/>
                  </a:lnTo>
                  <a:lnTo>
                    <a:pt x="0" y="374"/>
                  </a:lnTo>
                  <a:lnTo>
                    <a:pt x="0" y="631"/>
                  </a:lnTo>
                  <a:lnTo>
                    <a:pt x="391" y="437"/>
                  </a:lnTo>
                  <a:lnTo>
                    <a:pt x="391" y="19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56" name="Freeform 72">
              <a:extLst>
                <a:ext uri="{FF2B5EF4-FFF2-40B4-BE49-F238E27FC236}">
                  <a16:creationId xmlns:a16="http://schemas.microsoft.com/office/drawing/2014/main" id="{68D5EA4C-F6ED-481D-89D8-517C06834C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3" y="1845"/>
              <a:ext cx="391" cy="631"/>
            </a:xfrm>
            <a:custGeom>
              <a:avLst/>
              <a:gdLst>
                <a:gd name="T0" fmla="*/ 0 w 391"/>
                <a:gd name="T1" fmla="*/ 0 h 631"/>
                <a:gd name="T2" fmla="*/ 0 w 391"/>
                <a:gd name="T3" fmla="*/ 254 h 631"/>
                <a:gd name="T4" fmla="*/ 67 w 391"/>
                <a:gd name="T5" fmla="*/ 314 h 631"/>
                <a:gd name="T6" fmla="*/ 0 w 391"/>
                <a:gd name="T7" fmla="*/ 374 h 631"/>
                <a:gd name="T8" fmla="*/ 0 w 391"/>
                <a:gd name="T9" fmla="*/ 631 h 631"/>
                <a:gd name="T10" fmla="*/ 391 w 391"/>
                <a:gd name="T11" fmla="*/ 437 h 631"/>
                <a:gd name="T12" fmla="*/ 391 w 391"/>
                <a:gd name="T13" fmla="*/ 194 h 631"/>
                <a:gd name="T14" fmla="*/ 0 w 391"/>
                <a:gd name="T15" fmla="*/ 0 h 631"/>
                <a:gd name="T16" fmla="*/ 0 w 391"/>
                <a:gd name="T17" fmla="*/ 0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1" h="631">
                  <a:moveTo>
                    <a:pt x="0" y="0"/>
                  </a:moveTo>
                  <a:lnTo>
                    <a:pt x="0" y="254"/>
                  </a:lnTo>
                  <a:lnTo>
                    <a:pt x="67" y="314"/>
                  </a:lnTo>
                  <a:lnTo>
                    <a:pt x="0" y="374"/>
                  </a:lnTo>
                  <a:lnTo>
                    <a:pt x="0" y="631"/>
                  </a:lnTo>
                  <a:lnTo>
                    <a:pt x="391" y="437"/>
                  </a:lnTo>
                  <a:lnTo>
                    <a:pt x="391" y="194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57" name="Line 73">
              <a:extLst>
                <a:ext uri="{FF2B5EF4-FFF2-40B4-BE49-F238E27FC236}">
                  <a16:creationId xmlns:a16="http://schemas.microsoft.com/office/drawing/2014/main" id="{B14070DB-6F80-485A-BF21-9EEF388391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47" y="2159"/>
              <a:ext cx="371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58" name="Freeform 74">
              <a:extLst>
                <a:ext uri="{FF2B5EF4-FFF2-40B4-BE49-F238E27FC236}">
                  <a16:creationId xmlns:a16="http://schemas.microsoft.com/office/drawing/2014/main" id="{180039BB-3034-4278-B66E-57B58C985B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4" y="2142"/>
              <a:ext cx="34" cy="34"/>
            </a:xfrm>
            <a:custGeom>
              <a:avLst/>
              <a:gdLst>
                <a:gd name="T0" fmla="*/ 0 w 34"/>
                <a:gd name="T1" fmla="*/ 0 h 34"/>
                <a:gd name="T2" fmla="*/ 0 w 34"/>
                <a:gd name="T3" fmla="*/ 34 h 34"/>
                <a:gd name="T4" fmla="*/ 34 w 34"/>
                <a:gd name="T5" fmla="*/ 17 h 34"/>
                <a:gd name="T6" fmla="*/ 0 w 34"/>
                <a:gd name="T7" fmla="*/ 3 h 34"/>
                <a:gd name="T8" fmla="*/ 0 w 34"/>
                <a:gd name="T9" fmla="*/ 3 h 34"/>
                <a:gd name="T10" fmla="*/ 0 w 34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4">
                  <a:moveTo>
                    <a:pt x="0" y="0"/>
                  </a:moveTo>
                  <a:lnTo>
                    <a:pt x="0" y="34"/>
                  </a:lnTo>
                  <a:lnTo>
                    <a:pt x="34" y="1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59" name="Line 75">
              <a:extLst>
                <a:ext uri="{FF2B5EF4-FFF2-40B4-BE49-F238E27FC236}">
                  <a16:creationId xmlns:a16="http://schemas.microsoft.com/office/drawing/2014/main" id="{E0B56A0F-9B1A-4406-B140-DC46A8DF84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" y="2636"/>
              <a:ext cx="141" cy="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60" name="Freeform 76">
              <a:extLst>
                <a:ext uri="{FF2B5EF4-FFF2-40B4-BE49-F238E27FC236}">
                  <a16:creationId xmlns:a16="http://schemas.microsoft.com/office/drawing/2014/main" id="{ED6CB383-CF76-470F-99DE-1BFD9E0CFA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" y="2623"/>
              <a:ext cx="33" cy="30"/>
            </a:xfrm>
            <a:custGeom>
              <a:avLst/>
              <a:gdLst>
                <a:gd name="T0" fmla="*/ 0 w 33"/>
                <a:gd name="T1" fmla="*/ 0 h 30"/>
                <a:gd name="T2" fmla="*/ 0 w 33"/>
                <a:gd name="T3" fmla="*/ 30 h 30"/>
                <a:gd name="T4" fmla="*/ 33 w 33"/>
                <a:gd name="T5" fmla="*/ 17 h 30"/>
                <a:gd name="T6" fmla="*/ 0 w 33"/>
                <a:gd name="T7" fmla="*/ 0 h 30"/>
                <a:gd name="T8" fmla="*/ 0 w 33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0">
                  <a:moveTo>
                    <a:pt x="0" y="0"/>
                  </a:moveTo>
                  <a:lnTo>
                    <a:pt x="0" y="30"/>
                  </a:lnTo>
                  <a:lnTo>
                    <a:pt x="33" y="1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61" name="Freeform 77">
              <a:extLst>
                <a:ext uri="{FF2B5EF4-FFF2-40B4-BE49-F238E27FC236}">
                  <a16:creationId xmlns:a16="http://schemas.microsoft.com/office/drawing/2014/main" id="{5C73266B-DC1C-4A1E-ACDD-12F20A0B3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" y="2623"/>
              <a:ext cx="33" cy="30"/>
            </a:xfrm>
            <a:custGeom>
              <a:avLst/>
              <a:gdLst>
                <a:gd name="T0" fmla="*/ 0 w 33"/>
                <a:gd name="T1" fmla="*/ 0 h 30"/>
                <a:gd name="T2" fmla="*/ 3 w 33"/>
                <a:gd name="T3" fmla="*/ 30 h 30"/>
                <a:gd name="T4" fmla="*/ 33 w 33"/>
                <a:gd name="T5" fmla="*/ 17 h 30"/>
                <a:gd name="T6" fmla="*/ 3 w 33"/>
                <a:gd name="T7" fmla="*/ 0 h 30"/>
                <a:gd name="T8" fmla="*/ 3 w 33"/>
                <a:gd name="T9" fmla="*/ 0 h 30"/>
                <a:gd name="T10" fmla="*/ 0 w 33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30">
                  <a:moveTo>
                    <a:pt x="0" y="0"/>
                  </a:moveTo>
                  <a:lnTo>
                    <a:pt x="3" y="30"/>
                  </a:lnTo>
                  <a:lnTo>
                    <a:pt x="33" y="17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62" name="Freeform 78">
              <a:extLst>
                <a:ext uri="{FF2B5EF4-FFF2-40B4-BE49-F238E27FC236}">
                  <a16:creationId xmlns:a16="http://schemas.microsoft.com/office/drawing/2014/main" id="{CD63281E-A24F-47D9-9F72-71837E15C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3518"/>
              <a:ext cx="34" cy="33"/>
            </a:xfrm>
            <a:custGeom>
              <a:avLst/>
              <a:gdLst>
                <a:gd name="T0" fmla="*/ 0 w 34"/>
                <a:gd name="T1" fmla="*/ 0 h 33"/>
                <a:gd name="T2" fmla="*/ 4 w 34"/>
                <a:gd name="T3" fmla="*/ 33 h 33"/>
                <a:gd name="T4" fmla="*/ 34 w 34"/>
                <a:gd name="T5" fmla="*/ 16 h 33"/>
                <a:gd name="T6" fmla="*/ 4 w 34"/>
                <a:gd name="T7" fmla="*/ 3 h 33"/>
                <a:gd name="T8" fmla="*/ 4 w 34"/>
                <a:gd name="T9" fmla="*/ 3 h 33"/>
                <a:gd name="T10" fmla="*/ 0 w 34"/>
                <a:gd name="T1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3">
                  <a:moveTo>
                    <a:pt x="0" y="0"/>
                  </a:moveTo>
                  <a:lnTo>
                    <a:pt x="4" y="33"/>
                  </a:lnTo>
                  <a:lnTo>
                    <a:pt x="34" y="16"/>
                  </a:lnTo>
                  <a:lnTo>
                    <a:pt x="4" y="3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63" name="Freeform 79">
              <a:extLst>
                <a:ext uri="{FF2B5EF4-FFF2-40B4-BE49-F238E27FC236}">
                  <a16:creationId xmlns:a16="http://schemas.microsoft.com/office/drawing/2014/main" id="{5EB132E2-B331-4C00-866F-F0D2E0228B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8" y="3287"/>
              <a:ext cx="233" cy="498"/>
            </a:xfrm>
            <a:custGeom>
              <a:avLst/>
              <a:gdLst>
                <a:gd name="T0" fmla="*/ 113 w 233"/>
                <a:gd name="T1" fmla="*/ 498 h 498"/>
                <a:gd name="T2" fmla="*/ 133 w 233"/>
                <a:gd name="T3" fmla="*/ 495 h 498"/>
                <a:gd name="T4" fmla="*/ 153 w 233"/>
                <a:gd name="T5" fmla="*/ 484 h 498"/>
                <a:gd name="T6" fmla="*/ 170 w 233"/>
                <a:gd name="T7" fmla="*/ 471 h 498"/>
                <a:gd name="T8" fmla="*/ 183 w 233"/>
                <a:gd name="T9" fmla="*/ 451 h 498"/>
                <a:gd name="T10" fmla="*/ 200 w 233"/>
                <a:gd name="T11" fmla="*/ 424 h 498"/>
                <a:gd name="T12" fmla="*/ 210 w 233"/>
                <a:gd name="T13" fmla="*/ 398 h 498"/>
                <a:gd name="T14" fmla="*/ 220 w 233"/>
                <a:gd name="T15" fmla="*/ 364 h 498"/>
                <a:gd name="T16" fmla="*/ 227 w 233"/>
                <a:gd name="T17" fmla="*/ 328 h 498"/>
                <a:gd name="T18" fmla="*/ 230 w 233"/>
                <a:gd name="T19" fmla="*/ 291 h 498"/>
                <a:gd name="T20" fmla="*/ 233 w 233"/>
                <a:gd name="T21" fmla="*/ 247 h 498"/>
                <a:gd name="T22" fmla="*/ 230 w 233"/>
                <a:gd name="T23" fmla="*/ 207 h 498"/>
                <a:gd name="T24" fmla="*/ 227 w 233"/>
                <a:gd name="T25" fmla="*/ 171 h 498"/>
                <a:gd name="T26" fmla="*/ 220 w 233"/>
                <a:gd name="T27" fmla="*/ 134 h 498"/>
                <a:gd name="T28" fmla="*/ 210 w 233"/>
                <a:gd name="T29" fmla="*/ 101 h 498"/>
                <a:gd name="T30" fmla="*/ 200 w 233"/>
                <a:gd name="T31" fmla="*/ 74 h 498"/>
                <a:gd name="T32" fmla="*/ 183 w 233"/>
                <a:gd name="T33" fmla="*/ 47 h 498"/>
                <a:gd name="T34" fmla="*/ 170 w 233"/>
                <a:gd name="T35" fmla="*/ 27 h 498"/>
                <a:gd name="T36" fmla="*/ 153 w 233"/>
                <a:gd name="T37" fmla="*/ 14 h 498"/>
                <a:gd name="T38" fmla="*/ 133 w 233"/>
                <a:gd name="T39" fmla="*/ 4 h 498"/>
                <a:gd name="T40" fmla="*/ 116 w 233"/>
                <a:gd name="T41" fmla="*/ 0 h 498"/>
                <a:gd name="T42" fmla="*/ 96 w 233"/>
                <a:gd name="T43" fmla="*/ 4 h 498"/>
                <a:gd name="T44" fmla="*/ 80 w 233"/>
                <a:gd name="T45" fmla="*/ 14 h 498"/>
                <a:gd name="T46" fmla="*/ 63 w 233"/>
                <a:gd name="T47" fmla="*/ 27 h 498"/>
                <a:gd name="T48" fmla="*/ 46 w 233"/>
                <a:gd name="T49" fmla="*/ 47 h 498"/>
                <a:gd name="T50" fmla="*/ 33 w 233"/>
                <a:gd name="T51" fmla="*/ 74 h 498"/>
                <a:gd name="T52" fmla="*/ 20 w 233"/>
                <a:gd name="T53" fmla="*/ 101 h 498"/>
                <a:gd name="T54" fmla="*/ 10 w 233"/>
                <a:gd name="T55" fmla="*/ 134 h 498"/>
                <a:gd name="T56" fmla="*/ 3 w 233"/>
                <a:gd name="T57" fmla="*/ 171 h 498"/>
                <a:gd name="T58" fmla="*/ 0 w 233"/>
                <a:gd name="T59" fmla="*/ 207 h 498"/>
                <a:gd name="T60" fmla="*/ 0 w 233"/>
                <a:gd name="T61" fmla="*/ 247 h 498"/>
                <a:gd name="T62" fmla="*/ 0 w 233"/>
                <a:gd name="T63" fmla="*/ 291 h 498"/>
                <a:gd name="T64" fmla="*/ 3 w 233"/>
                <a:gd name="T65" fmla="*/ 328 h 498"/>
                <a:gd name="T66" fmla="*/ 10 w 233"/>
                <a:gd name="T67" fmla="*/ 364 h 498"/>
                <a:gd name="T68" fmla="*/ 20 w 233"/>
                <a:gd name="T69" fmla="*/ 398 h 498"/>
                <a:gd name="T70" fmla="*/ 33 w 233"/>
                <a:gd name="T71" fmla="*/ 424 h 498"/>
                <a:gd name="T72" fmla="*/ 46 w 233"/>
                <a:gd name="T73" fmla="*/ 451 h 498"/>
                <a:gd name="T74" fmla="*/ 63 w 233"/>
                <a:gd name="T75" fmla="*/ 471 h 498"/>
                <a:gd name="T76" fmla="*/ 80 w 233"/>
                <a:gd name="T77" fmla="*/ 484 h 498"/>
                <a:gd name="T78" fmla="*/ 96 w 233"/>
                <a:gd name="T79" fmla="*/ 495 h 498"/>
                <a:gd name="T80" fmla="*/ 116 w 233"/>
                <a:gd name="T81" fmla="*/ 498 h 498"/>
                <a:gd name="T82" fmla="*/ 116 w 233"/>
                <a:gd name="T83" fmla="*/ 498 h 498"/>
                <a:gd name="T84" fmla="*/ 113 w 233"/>
                <a:gd name="T85" fmla="*/ 498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33" h="498">
                  <a:moveTo>
                    <a:pt x="113" y="498"/>
                  </a:moveTo>
                  <a:lnTo>
                    <a:pt x="133" y="495"/>
                  </a:lnTo>
                  <a:lnTo>
                    <a:pt x="153" y="484"/>
                  </a:lnTo>
                  <a:lnTo>
                    <a:pt x="170" y="471"/>
                  </a:lnTo>
                  <a:lnTo>
                    <a:pt x="183" y="451"/>
                  </a:lnTo>
                  <a:lnTo>
                    <a:pt x="200" y="424"/>
                  </a:lnTo>
                  <a:lnTo>
                    <a:pt x="210" y="398"/>
                  </a:lnTo>
                  <a:lnTo>
                    <a:pt x="220" y="364"/>
                  </a:lnTo>
                  <a:lnTo>
                    <a:pt x="227" y="328"/>
                  </a:lnTo>
                  <a:lnTo>
                    <a:pt x="230" y="291"/>
                  </a:lnTo>
                  <a:lnTo>
                    <a:pt x="233" y="247"/>
                  </a:lnTo>
                  <a:lnTo>
                    <a:pt x="230" y="207"/>
                  </a:lnTo>
                  <a:lnTo>
                    <a:pt x="227" y="171"/>
                  </a:lnTo>
                  <a:lnTo>
                    <a:pt x="220" y="134"/>
                  </a:lnTo>
                  <a:lnTo>
                    <a:pt x="210" y="101"/>
                  </a:lnTo>
                  <a:lnTo>
                    <a:pt x="200" y="74"/>
                  </a:lnTo>
                  <a:lnTo>
                    <a:pt x="183" y="47"/>
                  </a:lnTo>
                  <a:lnTo>
                    <a:pt x="170" y="27"/>
                  </a:lnTo>
                  <a:lnTo>
                    <a:pt x="153" y="14"/>
                  </a:lnTo>
                  <a:lnTo>
                    <a:pt x="133" y="4"/>
                  </a:lnTo>
                  <a:lnTo>
                    <a:pt x="116" y="0"/>
                  </a:lnTo>
                  <a:lnTo>
                    <a:pt x="96" y="4"/>
                  </a:lnTo>
                  <a:lnTo>
                    <a:pt x="80" y="14"/>
                  </a:lnTo>
                  <a:lnTo>
                    <a:pt x="63" y="27"/>
                  </a:lnTo>
                  <a:lnTo>
                    <a:pt x="46" y="47"/>
                  </a:lnTo>
                  <a:lnTo>
                    <a:pt x="33" y="74"/>
                  </a:lnTo>
                  <a:lnTo>
                    <a:pt x="20" y="101"/>
                  </a:lnTo>
                  <a:lnTo>
                    <a:pt x="10" y="134"/>
                  </a:lnTo>
                  <a:lnTo>
                    <a:pt x="3" y="171"/>
                  </a:lnTo>
                  <a:lnTo>
                    <a:pt x="0" y="207"/>
                  </a:lnTo>
                  <a:lnTo>
                    <a:pt x="0" y="247"/>
                  </a:lnTo>
                  <a:lnTo>
                    <a:pt x="0" y="291"/>
                  </a:lnTo>
                  <a:lnTo>
                    <a:pt x="3" y="328"/>
                  </a:lnTo>
                  <a:lnTo>
                    <a:pt x="10" y="364"/>
                  </a:lnTo>
                  <a:lnTo>
                    <a:pt x="20" y="398"/>
                  </a:lnTo>
                  <a:lnTo>
                    <a:pt x="33" y="424"/>
                  </a:lnTo>
                  <a:lnTo>
                    <a:pt x="46" y="451"/>
                  </a:lnTo>
                  <a:lnTo>
                    <a:pt x="63" y="471"/>
                  </a:lnTo>
                  <a:lnTo>
                    <a:pt x="80" y="484"/>
                  </a:lnTo>
                  <a:lnTo>
                    <a:pt x="96" y="495"/>
                  </a:lnTo>
                  <a:lnTo>
                    <a:pt x="116" y="498"/>
                  </a:lnTo>
                  <a:lnTo>
                    <a:pt x="116" y="498"/>
                  </a:lnTo>
                  <a:lnTo>
                    <a:pt x="113" y="4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64" name="Freeform 80">
              <a:extLst>
                <a:ext uri="{FF2B5EF4-FFF2-40B4-BE49-F238E27FC236}">
                  <a16:creationId xmlns:a16="http://schemas.microsoft.com/office/drawing/2014/main" id="{F5153F74-BBCD-4564-AA7F-3EFE235370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8" y="3287"/>
              <a:ext cx="233" cy="498"/>
            </a:xfrm>
            <a:custGeom>
              <a:avLst/>
              <a:gdLst>
                <a:gd name="T0" fmla="*/ 113 w 233"/>
                <a:gd name="T1" fmla="*/ 498 h 498"/>
                <a:gd name="T2" fmla="*/ 133 w 233"/>
                <a:gd name="T3" fmla="*/ 495 h 498"/>
                <a:gd name="T4" fmla="*/ 153 w 233"/>
                <a:gd name="T5" fmla="*/ 484 h 498"/>
                <a:gd name="T6" fmla="*/ 170 w 233"/>
                <a:gd name="T7" fmla="*/ 471 h 498"/>
                <a:gd name="T8" fmla="*/ 183 w 233"/>
                <a:gd name="T9" fmla="*/ 451 h 498"/>
                <a:gd name="T10" fmla="*/ 200 w 233"/>
                <a:gd name="T11" fmla="*/ 424 h 498"/>
                <a:gd name="T12" fmla="*/ 210 w 233"/>
                <a:gd name="T13" fmla="*/ 398 h 498"/>
                <a:gd name="T14" fmla="*/ 220 w 233"/>
                <a:gd name="T15" fmla="*/ 364 h 498"/>
                <a:gd name="T16" fmla="*/ 227 w 233"/>
                <a:gd name="T17" fmla="*/ 328 h 498"/>
                <a:gd name="T18" fmla="*/ 230 w 233"/>
                <a:gd name="T19" fmla="*/ 291 h 498"/>
                <a:gd name="T20" fmla="*/ 233 w 233"/>
                <a:gd name="T21" fmla="*/ 247 h 498"/>
                <a:gd name="T22" fmla="*/ 230 w 233"/>
                <a:gd name="T23" fmla="*/ 207 h 498"/>
                <a:gd name="T24" fmla="*/ 227 w 233"/>
                <a:gd name="T25" fmla="*/ 171 h 498"/>
                <a:gd name="T26" fmla="*/ 220 w 233"/>
                <a:gd name="T27" fmla="*/ 134 h 498"/>
                <a:gd name="T28" fmla="*/ 210 w 233"/>
                <a:gd name="T29" fmla="*/ 101 h 498"/>
                <a:gd name="T30" fmla="*/ 200 w 233"/>
                <a:gd name="T31" fmla="*/ 74 h 498"/>
                <a:gd name="T32" fmla="*/ 183 w 233"/>
                <a:gd name="T33" fmla="*/ 47 h 498"/>
                <a:gd name="T34" fmla="*/ 170 w 233"/>
                <a:gd name="T35" fmla="*/ 27 h 498"/>
                <a:gd name="T36" fmla="*/ 153 w 233"/>
                <a:gd name="T37" fmla="*/ 14 h 498"/>
                <a:gd name="T38" fmla="*/ 133 w 233"/>
                <a:gd name="T39" fmla="*/ 4 h 498"/>
                <a:gd name="T40" fmla="*/ 116 w 233"/>
                <a:gd name="T41" fmla="*/ 0 h 498"/>
                <a:gd name="T42" fmla="*/ 96 w 233"/>
                <a:gd name="T43" fmla="*/ 4 h 498"/>
                <a:gd name="T44" fmla="*/ 80 w 233"/>
                <a:gd name="T45" fmla="*/ 14 h 498"/>
                <a:gd name="T46" fmla="*/ 63 w 233"/>
                <a:gd name="T47" fmla="*/ 27 h 498"/>
                <a:gd name="T48" fmla="*/ 46 w 233"/>
                <a:gd name="T49" fmla="*/ 47 h 498"/>
                <a:gd name="T50" fmla="*/ 33 w 233"/>
                <a:gd name="T51" fmla="*/ 74 h 498"/>
                <a:gd name="T52" fmla="*/ 20 w 233"/>
                <a:gd name="T53" fmla="*/ 101 h 498"/>
                <a:gd name="T54" fmla="*/ 10 w 233"/>
                <a:gd name="T55" fmla="*/ 134 h 498"/>
                <a:gd name="T56" fmla="*/ 3 w 233"/>
                <a:gd name="T57" fmla="*/ 171 h 498"/>
                <a:gd name="T58" fmla="*/ 0 w 233"/>
                <a:gd name="T59" fmla="*/ 207 h 498"/>
                <a:gd name="T60" fmla="*/ 0 w 233"/>
                <a:gd name="T61" fmla="*/ 247 h 498"/>
                <a:gd name="T62" fmla="*/ 0 w 233"/>
                <a:gd name="T63" fmla="*/ 291 h 498"/>
                <a:gd name="T64" fmla="*/ 3 w 233"/>
                <a:gd name="T65" fmla="*/ 328 h 498"/>
                <a:gd name="T66" fmla="*/ 10 w 233"/>
                <a:gd name="T67" fmla="*/ 364 h 498"/>
                <a:gd name="T68" fmla="*/ 20 w 233"/>
                <a:gd name="T69" fmla="*/ 398 h 498"/>
                <a:gd name="T70" fmla="*/ 33 w 233"/>
                <a:gd name="T71" fmla="*/ 424 h 498"/>
                <a:gd name="T72" fmla="*/ 46 w 233"/>
                <a:gd name="T73" fmla="*/ 451 h 498"/>
                <a:gd name="T74" fmla="*/ 63 w 233"/>
                <a:gd name="T75" fmla="*/ 471 h 498"/>
                <a:gd name="T76" fmla="*/ 80 w 233"/>
                <a:gd name="T77" fmla="*/ 484 h 498"/>
                <a:gd name="T78" fmla="*/ 96 w 233"/>
                <a:gd name="T79" fmla="*/ 495 h 498"/>
                <a:gd name="T80" fmla="*/ 116 w 233"/>
                <a:gd name="T81" fmla="*/ 498 h 498"/>
                <a:gd name="T82" fmla="*/ 116 w 233"/>
                <a:gd name="T83" fmla="*/ 498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3" h="498">
                  <a:moveTo>
                    <a:pt x="113" y="498"/>
                  </a:moveTo>
                  <a:lnTo>
                    <a:pt x="133" y="495"/>
                  </a:lnTo>
                  <a:lnTo>
                    <a:pt x="153" y="484"/>
                  </a:lnTo>
                  <a:lnTo>
                    <a:pt x="170" y="471"/>
                  </a:lnTo>
                  <a:lnTo>
                    <a:pt x="183" y="451"/>
                  </a:lnTo>
                  <a:lnTo>
                    <a:pt x="200" y="424"/>
                  </a:lnTo>
                  <a:lnTo>
                    <a:pt x="210" y="398"/>
                  </a:lnTo>
                  <a:lnTo>
                    <a:pt x="220" y="364"/>
                  </a:lnTo>
                  <a:lnTo>
                    <a:pt x="227" y="328"/>
                  </a:lnTo>
                  <a:lnTo>
                    <a:pt x="230" y="291"/>
                  </a:lnTo>
                  <a:lnTo>
                    <a:pt x="233" y="247"/>
                  </a:lnTo>
                  <a:lnTo>
                    <a:pt x="230" y="207"/>
                  </a:lnTo>
                  <a:lnTo>
                    <a:pt x="227" y="171"/>
                  </a:lnTo>
                  <a:lnTo>
                    <a:pt x="220" y="134"/>
                  </a:lnTo>
                  <a:lnTo>
                    <a:pt x="210" y="101"/>
                  </a:lnTo>
                  <a:lnTo>
                    <a:pt x="200" y="74"/>
                  </a:lnTo>
                  <a:lnTo>
                    <a:pt x="183" y="47"/>
                  </a:lnTo>
                  <a:lnTo>
                    <a:pt x="170" y="27"/>
                  </a:lnTo>
                  <a:lnTo>
                    <a:pt x="153" y="14"/>
                  </a:lnTo>
                  <a:lnTo>
                    <a:pt x="133" y="4"/>
                  </a:lnTo>
                  <a:lnTo>
                    <a:pt x="116" y="0"/>
                  </a:lnTo>
                  <a:lnTo>
                    <a:pt x="96" y="4"/>
                  </a:lnTo>
                  <a:lnTo>
                    <a:pt x="80" y="14"/>
                  </a:lnTo>
                  <a:lnTo>
                    <a:pt x="63" y="27"/>
                  </a:lnTo>
                  <a:lnTo>
                    <a:pt x="46" y="47"/>
                  </a:lnTo>
                  <a:lnTo>
                    <a:pt x="33" y="74"/>
                  </a:lnTo>
                  <a:lnTo>
                    <a:pt x="20" y="101"/>
                  </a:lnTo>
                  <a:lnTo>
                    <a:pt x="10" y="134"/>
                  </a:lnTo>
                  <a:lnTo>
                    <a:pt x="3" y="171"/>
                  </a:lnTo>
                  <a:lnTo>
                    <a:pt x="0" y="207"/>
                  </a:lnTo>
                  <a:lnTo>
                    <a:pt x="0" y="247"/>
                  </a:lnTo>
                  <a:lnTo>
                    <a:pt x="0" y="291"/>
                  </a:lnTo>
                  <a:lnTo>
                    <a:pt x="3" y="328"/>
                  </a:lnTo>
                  <a:lnTo>
                    <a:pt x="10" y="364"/>
                  </a:lnTo>
                  <a:lnTo>
                    <a:pt x="20" y="398"/>
                  </a:lnTo>
                  <a:lnTo>
                    <a:pt x="33" y="424"/>
                  </a:lnTo>
                  <a:lnTo>
                    <a:pt x="46" y="451"/>
                  </a:lnTo>
                  <a:lnTo>
                    <a:pt x="63" y="471"/>
                  </a:lnTo>
                  <a:lnTo>
                    <a:pt x="80" y="484"/>
                  </a:lnTo>
                  <a:lnTo>
                    <a:pt x="96" y="495"/>
                  </a:lnTo>
                  <a:lnTo>
                    <a:pt x="116" y="498"/>
                  </a:lnTo>
                  <a:lnTo>
                    <a:pt x="116" y="498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65" name="Rectangle 81">
              <a:extLst>
                <a:ext uri="{FF2B5EF4-FFF2-40B4-BE49-F238E27FC236}">
                  <a16:creationId xmlns:a16="http://schemas.microsoft.com/office/drawing/2014/main" id="{C543E0A4-BA6C-4847-AC69-AC39AA1AC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1" y="3411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66" name="Rectangle 82">
              <a:extLst>
                <a:ext uri="{FF2B5EF4-FFF2-40B4-BE49-F238E27FC236}">
                  <a16:creationId xmlns:a16="http://schemas.microsoft.com/office/drawing/2014/main" id="{D6906606-9EBD-48CC-96F8-617A916D13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5" y="3411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67" name="Freeform 83">
              <a:extLst>
                <a:ext uri="{FF2B5EF4-FFF2-40B4-BE49-F238E27FC236}">
                  <a16:creationId xmlns:a16="http://schemas.microsoft.com/office/drawing/2014/main" id="{710D014B-C564-4621-963F-7749936942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9" y="1955"/>
              <a:ext cx="30" cy="34"/>
            </a:xfrm>
            <a:custGeom>
              <a:avLst/>
              <a:gdLst>
                <a:gd name="T0" fmla="*/ 0 w 30"/>
                <a:gd name="T1" fmla="*/ 0 h 34"/>
                <a:gd name="T2" fmla="*/ 0 w 30"/>
                <a:gd name="T3" fmla="*/ 34 h 34"/>
                <a:gd name="T4" fmla="*/ 30 w 30"/>
                <a:gd name="T5" fmla="*/ 17 h 34"/>
                <a:gd name="T6" fmla="*/ 0 w 30"/>
                <a:gd name="T7" fmla="*/ 0 h 34"/>
                <a:gd name="T8" fmla="*/ 0 w 30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4">
                  <a:moveTo>
                    <a:pt x="0" y="0"/>
                  </a:moveTo>
                  <a:lnTo>
                    <a:pt x="0" y="34"/>
                  </a:lnTo>
                  <a:lnTo>
                    <a:pt x="30" y="1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68" name="Freeform 84">
              <a:extLst>
                <a:ext uri="{FF2B5EF4-FFF2-40B4-BE49-F238E27FC236}">
                  <a16:creationId xmlns:a16="http://schemas.microsoft.com/office/drawing/2014/main" id="{AC66A3AB-9138-480D-BEE0-41B72BFE1F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9" y="2329"/>
              <a:ext cx="30" cy="34"/>
            </a:xfrm>
            <a:custGeom>
              <a:avLst/>
              <a:gdLst>
                <a:gd name="T0" fmla="*/ 0 w 30"/>
                <a:gd name="T1" fmla="*/ 0 h 34"/>
                <a:gd name="T2" fmla="*/ 0 w 30"/>
                <a:gd name="T3" fmla="*/ 34 h 34"/>
                <a:gd name="T4" fmla="*/ 30 w 30"/>
                <a:gd name="T5" fmla="*/ 20 h 34"/>
                <a:gd name="T6" fmla="*/ 0 w 30"/>
                <a:gd name="T7" fmla="*/ 3 h 34"/>
                <a:gd name="T8" fmla="*/ 0 w 30"/>
                <a:gd name="T9" fmla="*/ 3 h 34"/>
                <a:gd name="T10" fmla="*/ 0 w 30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34">
                  <a:moveTo>
                    <a:pt x="0" y="0"/>
                  </a:moveTo>
                  <a:lnTo>
                    <a:pt x="0" y="34"/>
                  </a:lnTo>
                  <a:lnTo>
                    <a:pt x="30" y="2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69" name="Freeform 85">
              <a:extLst>
                <a:ext uri="{FF2B5EF4-FFF2-40B4-BE49-F238E27FC236}">
                  <a16:creationId xmlns:a16="http://schemas.microsoft.com/office/drawing/2014/main" id="{03802C64-8887-4857-9759-A7C8668A51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4" y="2897"/>
              <a:ext cx="117" cy="397"/>
            </a:xfrm>
            <a:custGeom>
              <a:avLst/>
              <a:gdLst>
                <a:gd name="T0" fmla="*/ 0 w 117"/>
                <a:gd name="T1" fmla="*/ 56 h 397"/>
                <a:gd name="T2" fmla="*/ 0 w 117"/>
                <a:gd name="T3" fmla="*/ 46 h 397"/>
                <a:gd name="T4" fmla="*/ 3 w 117"/>
                <a:gd name="T5" fmla="*/ 40 h 397"/>
                <a:gd name="T6" fmla="*/ 7 w 117"/>
                <a:gd name="T7" fmla="*/ 30 h 397"/>
                <a:gd name="T8" fmla="*/ 10 w 117"/>
                <a:gd name="T9" fmla="*/ 23 h 397"/>
                <a:gd name="T10" fmla="*/ 17 w 117"/>
                <a:gd name="T11" fmla="*/ 16 h 397"/>
                <a:gd name="T12" fmla="*/ 23 w 117"/>
                <a:gd name="T13" fmla="*/ 10 h 397"/>
                <a:gd name="T14" fmla="*/ 30 w 117"/>
                <a:gd name="T15" fmla="*/ 6 h 397"/>
                <a:gd name="T16" fmla="*/ 40 w 117"/>
                <a:gd name="T17" fmla="*/ 3 h 397"/>
                <a:gd name="T18" fmla="*/ 50 w 117"/>
                <a:gd name="T19" fmla="*/ 0 h 397"/>
                <a:gd name="T20" fmla="*/ 60 w 117"/>
                <a:gd name="T21" fmla="*/ 0 h 397"/>
                <a:gd name="T22" fmla="*/ 67 w 117"/>
                <a:gd name="T23" fmla="*/ 0 h 397"/>
                <a:gd name="T24" fmla="*/ 77 w 117"/>
                <a:gd name="T25" fmla="*/ 3 h 397"/>
                <a:gd name="T26" fmla="*/ 87 w 117"/>
                <a:gd name="T27" fmla="*/ 6 h 397"/>
                <a:gd name="T28" fmla="*/ 93 w 117"/>
                <a:gd name="T29" fmla="*/ 10 h 397"/>
                <a:gd name="T30" fmla="*/ 100 w 117"/>
                <a:gd name="T31" fmla="*/ 16 h 397"/>
                <a:gd name="T32" fmla="*/ 107 w 117"/>
                <a:gd name="T33" fmla="*/ 23 h 397"/>
                <a:gd name="T34" fmla="*/ 110 w 117"/>
                <a:gd name="T35" fmla="*/ 30 h 397"/>
                <a:gd name="T36" fmla="*/ 113 w 117"/>
                <a:gd name="T37" fmla="*/ 40 h 397"/>
                <a:gd name="T38" fmla="*/ 117 w 117"/>
                <a:gd name="T39" fmla="*/ 46 h 397"/>
                <a:gd name="T40" fmla="*/ 117 w 117"/>
                <a:gd name="T41" fmla="*/ 56 h 397"/>
                <a:gd name="T42" fmla="*/ 117 w 117"/>
                <a:gd name="T43" fmla="*/ 337 h 397"/>
                <a:gd name="T44" fmla="*/ 117 w 117"/>
                <a:gd name="T45" fmla="*/ 347 h 397"/>
                <a:gd name="T46" fmla="*/ 113 w 117"/>
                <a:gd name="T47" fmla="*/ 357 h 397"/>
                <a:gd name="T48" fmla="*/ 110 w 117"/>
                <a:gd name="T49" fmla="*/ 367 h 397"/>
                <a:gd name="T50" fmla="*/ 107 w 117"/>
                <a:gd name="T51" fmla="*/ 374 h 397"/>
                <a:gd name="T52" fmla="*/ 100 w 117"/>
                <a:gd name="T53" fmla="*/ 380 h 397"/>
                <a:gd name="T54" fmla="*/ 93 w 117"/>
                <a:gd name="T55" fmla="*/ 387 h 397"/>
                <a:gd name="T56" fmla="*/ 87 w 117"/>
                <a:gd name="T57" fmla="*/ 390 h 397"/>
                <a:gd name="T58" fmla="*/ 77 w 117"/>
                <a:gd name="T59" fmla="*/ 394 h 397"/>
                <a:gd name="T60" fmla="*/ 67 w 117"/>
                <a:gd name="T61" fmla="*/ 397 h 397"/>
                <a:gd name="T62" fmla="*/ 60 w 117"/>
                <a:gd name="T63" fmla="*/ 397 h 397"/>
                <a:gd name="T64" fmla="*/ 50 w 117"/>
                <a:gd name="T65" fmla="*/ 397 h 397"/>
                <a:gd name="T66" fmla="*/ 40 w 117"/>
                <a:gd name="T67" fmla="*/ 394 h 397"/>
                <a:gd name="T68" fmla="*/ 30 w 117"/>
                <a:gd name="T69" fmla="*/ 390 h 397"/>
                <a:gd name="T70" fmla="*/ 23 w 117"/>
                <a:gd name="T71" fmla="*/ 387 h 397"/>
                <a:gd name="T72" fmla="*/ 17 w 117"/>
                <a:gd name="T73" fmla="*/ 380 h 397"/>
                <a:gd name="T74" fmla="*/ 10 w 117"/>
                <a:gd name="T75" fmla="*/ 374 h 397"/>
                <a:gd name="T76" fmla="*/ 7 w 117"/>
                <a:gd name="T77" fmla="*/ 367 h 397"/>
                <a:gd name="T78" fmla="*/ 3 w 117"/>
                <a:gd name="T79" fmla="*/ 357 h 397"/>
                <a:gd name="T80" fmla="*/ 0 w 117"/>
                <a:gd name="T81" fmla="*/ 347 h 397"/>
                <a:gd name="T82" fmla="*/ 0 w 117"/>
                <a:gd name="T83" fmla="*/ 337 h 397"/>
                <a:gd name="T84" fmla="*/ 0 w 117"/>
                <a:gd name="T85" fmla="*/ 56 h 397"/>
                <a:gd name="T86" fmla="*/ 0 w 117"/>
                <a:gd name="T87" fmla="*/ 56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7" h="397">
                  <a:moveTo>
                    <a:pt x="0" y="56"/>
                  </a:moveTo>
                  <a:lnTo>
                    <a:pt x="0" y="46"/>
                  </a:lnTo>
                  <a:lnTo>
                    <a:pt x="3" y="40"/>
                  </a:lnTo>
                  <a:lnTo>
                    <a:pt x="7" y="30"/>
                  </a:lnTo>
                  <a:lnTo>
                    <a:pt x="10" y="23"/>
                  </a:lnTo>
                  <a:lnTo>
                    <a:pt x="17" y="16"/>
                  </a:lnTo>
                  <a:lnTo>
                    <a:pt x="23" y="10"/>
                  </a:lnTo>
                  <a:lnTo>
                    <a:pt x="30" y="6"/>
                  </a:lnTo>
                  <a:lnTo>
                    <a:pt x="40" y="3"/>
                  </a:lnTo>
                  <a:lnTo>
                    <a:pt x="50" y="0"/>
                  </a:lnTo>
                  <a:lnTo>
                    <a:pt x="60" y="0"/>
                  </a:lnTo>
                  <a:lnTo>
                    <a:pt x="67" y="0"/>
                  </a:lnTo>
                  <a:lnTo>
                    <a:pt x="77" y="3"/>
                  </a:lnTo>
                  <a:lnTo>
                    <a:pt x="87" y="6"/>
                  </a:lnTo>
                  <a:lnTo>
                    <a:pt x="93" y="10"/>
                  </a:lnTo>
                  <a:lnTo>
                    <a:pt x="100" y="16"/>
                  </a:lnTo>
                  <a:lnTo>
                    <a:pt x="107" y="23"/>
                  </a:lnTo>
                  <a:lnTo>
                    <a:pt x="110" y="30"/>
                  </a:lnTo>
                  <a:lnTo>
                    <a:pt x="113" y="40"/>
                  </a:lnTo>
                  <a:lnTo>
                    <a:pt x="117" y="46"/>
                  </a:lnTo>
                  <a:lnTo>
                    <a:pt x="117" y="56"/>
                  </a:lnTo>
                  <a:lnTo>
                    <a:pt x="117" y="337"/>
                  </a:lnTo>
                  <a:lnTo>
                    <a:pt x="117" y="347"/>
                  </a:lnTo>
                  <a:lnTo>
                    <a:pt x="113" y="357"/>
                  </a:lnTo>
                  <a:lnTo>
                    <a:pt x="110" y="367"/>
                  </a:lnTo>
                  <a:lnTo>
                    <a:pt x="107" y="374"/>
                  </a:lnTo>
                  <a:lnTo>
                    <a:pt x="100" y="380"/>
                  </a:lnTo>
                  <a:lnTo>
                    <a:pt x="93" y="387"/>
                  </a:lnTo>
                  <a:lnTo>
                    <a:pt x="87" y="390"/>
                  </a:lnTo>
                  <a:lnTo>
                    <a:pt x="77" y="394"/>
                  </a:lnTo>
                  <a:lnTo>
                    <a:pt x="67" y="397"/>
                  </a:lnTo>
                  <a:lnTo>
                    <a:pt x="60" y="397"/>
                  </a:lnTo>
                  <a:lnTo>
                    <a:pt x="50" y="397"/>
                  </a:lnTo>
                  <a:lnTo>
                    <a:pt x="40" y="394"/>
                  </a:lnTo>
                  <a:lnTo>
                    <a:pt x="30" y="390"/>
                  </a:lnTo>
                  <a:lnTo>
                    <a:pt x="23" y="387"/>
                  </a:lnTo>
                  <a:lnTo>
                    <a:pt x="17" y="380"/>
                  </a:lnTo>
                  <a:lnTo>
                    <a:pt x="10" y="374"/>
                  </a:lnTo>
                  <a:lnTo>
                    <a:pt x="7" y="367"/>
                  </a:lnTo>
                  <a:lnTo>
                    <a:pt x="3" y="357"/>
                  </a:lnTo>
                  <a:lnTo>
                    <a:pt x="0" y="347"/>
                  </a:lnTo>
                  <a:lnTo>
                    <a:pt x="0" y="337"/>
                  </a:lnTo>
                  <a:lnTo>
                    <a:pt x="0" y="56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70" name="Freeform 86">
              <a:extLst>
                <a:ext uri="{FF2B5EF4-FFF2-40B4-BE49-F238E27FC236}">
                  <a16:creationId xmlns:a16="http://schemas.microsoft.com/office/drawing/2014/main" id="{1D7FCFCD-3CF2-4B05-9B93-90F7E616E6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4" y="2897"/>
              <a:ext cx="117" cy="397"/>
            </a:xfrm>
            <a:custGeom>
              <a:avLst/>
              <a:gdLst>
                <a:gd name="T0" fmla="*/ 0 w 117"/>
                <a:gd name="T1" fmla="*/ 56 h 397"/>
                <a:gd name="T2" fmla="*/ 0 w 117"/>
                <a:gd name="T3" fmla="*/ 46 h 397"/>
                <a:gd name="T4" fmla="*/ 3 w 117"/>
                <a:gd name="T5" fmla="*/ 40 h 397"/>
                <a:gd name="T6" fmla="*/ 7 w 117"/>
                <a:gd name="T7" fmla="*/ 30 h 397"/>
                <a:gd name="T8" fmla="*/ 10 w 117"/>
                <a:gd name="T9" fmla="*/ 23 h 397"/>
                <a:gd name="T10" fmla="*/ 17 w 117"/>
                <a:gd name="T11" fmla="*/ 16 h 397"/>
                <a:gd name="T12" fmla="*/ 23 w 117"/>
                <a:gd name="T13" fmla="*/ 10 h 397"/>
                <a:gd name="T14" fmla="*/ 30 w 117"/>
                <a:gd name="T15" fmla="*/ 6 h 397"/>
                <a:gd name="T16" fmla="*/ 40 w 117"/>
                <a:gd name="T17" fmla="*/ 3 h 397"/>
                <a:gd name="T18" fmla="*/ 50 w 117"/>
                <a:gd name="T19" fmla="*/ 0 h 397"/>
                <a:gd name="T20" fmla="*/ 60 w 117"/>
                <a:gd name="T21" fmla="*/ 0 h 397"/>
                <a:gd name="T22" fmla="*/ 67 w 117"/>
                <a:gd name="T23" fmla="*/ 0 h 397"/>
                <a:gd name="T24" fmla="*/ 77 w 117"/>
                <a:gd name="T25" fmla="*/ 3 h 397"/>
                <a:gd name="T26" fmla="*/ 87 w 117"/>
                <a:gd name="T27" fmla="*/ 6 h 397"/>
                <a:gd name="T28" fmla="*/ 93 w 117"/>
                <a:gd name="T29" fmla="*/ 10 h 397"/>
                <a:gd name="T30" fmla="*/ 100 w 117"/>
                <a:gd name="T31" fmla="*/ 16 h 397"/>
                <a:gd name="T32" fmla="*/ 107 w 117"/>
                <a:gd name="T33" fmla="*/ 23 h 397"/>
                <a:gd name="T34" fmla="*/ 110 w 117"/>
                <a:gd name="T35" fmla="*/ 30 h 397"/>
                <a:gd name="T36" fmla="*/ 113 w 117"/>
                <a:gd name="T37" fmla="*/ 40 h 397"/>
                <a:gd name="T38" fmla="*/ 117 w 117"/>
                <a:gd name="T39" fmla="*/ 46 h 397"/>
                <a:gd name="T40" fmla="*/ 117 w 117"/>
                <a:gd name="T41" fmla="*/ 56 h 397"/>
                <a:gd name="T42" fmla="*/ 117 w 117"/>
                <a:gd name="T43" fmla="*/ 337 h 397"/>
                <a:gd name="T44" fmla="*/ 117 w 117"/>
                <a:gd name="T45" fmla="*/ 347 h 397"/>
                <a:gd name="T46" fmla="*/ 113 w 117"/>
                <a:gd name="T47" fmla="*/ 357 h 397"/>
                <a:gd name="T48" fmla="*/ 110 w 117"/>
                <a:gd name="T49" fmla="*/ 367 h 397"/>
                <a:gd name="T50" fmla="*/ 107 w 117"/>
                <a:gd name="T51" fmla="*/ 374 h 397"/>
                <a:gd name="T52" fmla="*/ 100 w 117"/>
                <a:gd name="T53" fmla="*/ 380 h 397"/>
                <a:gd name="T54" fmla="*/ 93 w 117"/>
                <a:gd name="T55" fmla="*/ 387 h 397"/>
                <a:gd name="T56" fmla="*/ 87 w 117"/>
                <a:gd name="T57" fmla="*/ 390 h 397"/>
                <a:gd name="T58" fmla="*/ 77 w 117"/>
                <a:gd name="T59" fmla="*/ 394 h 397"/>
                <a:gd name="T60" fmla="*/ 67 w 117"/>
                <a:gd name="T61" fmla="*/ 397 h 397"/>
                <a:gd name="T62" fmla="*/ 60 w 117"/>
                <a:gd name="T63" fmla="*/ 397 h 397"/>
                <a:gd name="T64" fmla="*/ 50 w 117"/>
                <a:gd name="T65" fmla="*/ 397 h 397"/>
                <a:gd name="T66" fmla="*/ 40 w 117"/>
                <a:gd name="T67" fmla="*/ 394 h 397"/>
                <a:gd name="T68" fmla="*/ 30 w 117"/>
                <a:gd name="T69" fmla="*/ 390 h 397"/>
                <a:gd name="T70" fmla="*/ 23 w 117"/>
                <a:gd name="T71" fmla="*/ 387 h 397"/>
                <a:gd name="T72" fmla="*/ 17 w 117"/>
                <a:gd name="T73" fmla="*/ 380 h 397"/>
                <a:gd name="T74" fmla="*/ 10 w 117"/>
                <a:gd name="T75" fmla="*/ 374 h 397"/>
                <a:gd name="T76" fmla="*/ 7 w 117"/>
                <a:gd name="T77" fmla="*/ 367 h 397"/>
                <a:gd name="T78" fmla="*/ 3 w 117"/>
                <a:gd name="T79" fmla="*/ 357 h 397"/>
                <a:gd name="T80" fmla="*/ 0 w 117"/>
                <a:gd name="T81" fmla="*/ 347 h 397"/>
                <a:gd name="T82" fmla="*/ 0 w 117"/>
                <a:gd name="T83" fmla="*/ 337 h 397"/>
                <a:gd name="T84" fmla="*/ 0 w 117"/>
                <a:gd name="T85" fmla="*/ 56 h 397"/>
                <a:gd name="T86" fmla="*/ 0 w 117"/>
                <a:gd name="T87" fmla="*/ 56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7" h="397">
                  <a:moveTo>
                    <a:pt x="0" y="56"/>
                  </a:moveTo>
                  <a:lnTo>
                    <a:pt x="0" y="46"/>
                  </a:lnTo>
                  <a:lnTo>
                    <a:pt x="3" y="40"/>
                  </a:lnTo>
                  <a:lnTo>
                    <a:pt x="7" y="30"/>
                  </a:lnTo>
                  <a:lnTo>
                    <a:pt x="10" y="23"/>
                  </a:lnTo>
                  <a:lnTo>
                    <a:pt x="17" y="16"/>
                  </a:lnTo>
                  <a:lnTo>
                    <a:pt x="23" y="10"/>
                  </a:lnTo>
                  <a:lnTo>
                    <a:pt x="30" y="6"/>
                  </a:lnTo>
                  <a:lnTo>
                    <a:pt x="40" y="3"/>
                  </a:lnTo>
                  <a:lnTo>
                    <a:pt x="50" y="0"/>
                  </a:lnTo>
                  <a:lnTo>
                    <a:pt x="60" y="0"/>
                  </a:lnTo>
                  <a:lnTo>
                    <a:pt x="67" y="0"/>
                  </a:lnTo>
                  <a:lnTo>
                    <a:pt x="77" y="3"/>
                  </a:lnTo>
                  <a:lnTo>
                    <a:pt x="87" y="6"/>
                  </a:lnTo>
                  <a:lnTo>
                    <a:pt x="93" y="10"/>
                  </a:lnTo>
                  <a:lnTo>
                    <a:pt x="100" y="16"/>
                  </a:lnTo>
                  <a:lnTo>
                    <a:pt x="107" y="23"/>
                  </a:lnTo>
                  <a:lnTo>
                    <a:pt x="110" y="30"/>
                  </a:lnTo>
                  <a:lnTo>
                    <a:pt x="113" y="40"/>
                  </a:lnTo>
                  <a:lnTo>
                    <a:pt x="117" y="46"/>
                  </a:lnTo>
                  <a:lnTo>
                    <a:pt x="117" y="56"/>
                  </a:lnTo>
                  <a:lnTo>
                    <a:pt x="117" y="337"/>
                  </a:lnTo>
                  <a:lnTo>
                    <a:pt x="117" y="347"/>
                  </a:lnTo>
                  <a:lnTo>
                    <a:pt x="113" y="357"/>
                  </a:lnTo>
                  <a:lnTo>
                    <a:pt x="110" y="367"/>
                  </a:lnTo>
                  <a:lnTo>
                    <a:pt x="107" y="374"/>
                  </a:lnTo>
                  <a:lnTo>
                    <a:pt x="100" y="380"/>
                  </a:lnTo>
                  <a:lnTo>
                    <a:pt x="93" y="387"/>
                  </a:lnTo>
                  <a:lnTo>
                    <a:pt x="87" y="390"/>
                  </a:lnTo>
                  <a:lnTo>
                    <a:pt x="77" y="394"/>
                  </a:lnTo>
                  <a:lnTo>
                    <a:pt x="67" y="397"/>
                  </a:lnTo>
                  <a:lnTo>
                    <a:pt x="60" y="397"/>
                  </a:lnTo>
                  <a:lnTo>
                    <a:pt x="50" y="397"/>
                  </a:lnTo>
                  <a:lnTo>
                    <a:pt x="40" y="394"/>
                  </a:lnTo>
                  <a:lnTo>
                    <a:pt x="30" y="390"/>
                  </a:lnTo>
                  <a:lnTo>
                    <a:pt x="23" y="387"/>
                  </a:lnTo>
                  <a:lnTo>
                    <a:pt x="17" y="380"/>
                  </a:lnTo>
                  <a:lnTo>
                    <a:pt x="10" y="374"/>
                  </a:lnTo>
                  <a:lnTo>
                    <a:pt x="7" y="367"/>
                  </a:lnTo>
                  <a:lnTo>
                    <a:pt x="3" y="357"/>
                  </a:lnTo>
                  <a:lnTo>
                    <a:pt x="0" y="347"/>
                  </a:lnTo>
                  <a:lnTo>
                    <a:pt x="0" y="337"/>
                  </a:lnTo>
                  <a:lnTo>
                    <a:pt x="0" y="56"/>
                  </a:lnTo>
                  <a:lnTo>
                    <a:pt x="0" y="56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71" name="Freeform 87">
              <a:extLst>
                <a:ext uri="{FF2B5EF4-FFF2-40B4-BE49-F238E27FC236}">
                  <a16:creationId xmlns:a16="http://schemas.microsoft.com/office/drawing/2014/main" id="{98383E0E-F125-4DB5-ADD0-3825A2D3CE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6" y="2863"/>
              <a:ext cx="117" cy="398"/>
            </a:xfrm>
            <a:custGeom>
              <a:avLst/>
              <a:gdLst>
                <a:gd name="T0" fmla="*/ 0 w 117"/>
                <a:gd name="T1" fmla="*/ 57 h 398"/>
                <a:gd name="T2" fmla="*/ 3 w 117"/>
                <a:gd name="T3" fmla="*/ 47 h 398"/>
                <a:gd name="T4" fmla="*/ 3 w 117"/>
                <a:gd name="T5" fmla="*/ 40 h 398"/>
                <a:gd name="T6" fmla="*/ 7 w 117"/>
                <a:gd name="T7" fmla="*/ 30 h 398"/>
                <a:gd name="T8" fmla="*/ 13 w 117"/>
                <a:gd name="T9" fmla="*/ 24 h 398"/>
                <a:gd name="T10" fmla="*/ 20 w 117"/>
                <a:gd name="T11" fmla="*/ 17 h 398"/>
                <a:gd name="T12" fmla="*/ 27 w 117"/>
                <a:gd name="T13" fmla="*/ 10 h 398"/>
                <a:gd name="T14" fmla="*/ 33 w 117"/>
                <a:gd name="T15" fmla="*/ 7 h 398"/>
                <a:gd name="T16" fmla="*/ 40 w 117"/>
                <a:gd name="T17" fmla="*/ 4 h 398"/>
                <a:gd name="T18" fmla="*/ 50 w 117"/>
                <a:gd name="T19" fmla="*/ 0 h 398"/>
                <a:gd name="T20" fmla="*/ 60 w 117"/>
                <a:gd name="T21" fmla="*/ 0 h 398"/>
                <a:gd name="T22" fmla="*/ 70 w 117"/>
                <a:gd name="T23" fmla="*/ 0 h 398"/>
                <a:gd name="T24" fmla="*/ 77 w 117"/>
                <a:gd name="T25" fmla="*/ 4 h 398"/>
                <a:gd name="T26" fmla="*/ 87 w 117"/>
                <a:gd name="T27" fmla="*/ 7 h 398"/>
                <a:gd name="T28" fmla="*/ 93 w 117"/>
                <a:gd name="T29" fmla="*/ 10 h 398"/>
                <a:gd name="T30" fmla="*/ 100 w 117"/>
                <a:gd name="T31" fmla="*/ 17 h 398"/>
                <a:gd name="T32" fmla="*/ 107 w 117"/>
                <a:gd name="T33" fmla="*/ 24 h 398"/>
                <a:gd name="T34" fmla="*/ 110 w 117"/>
                <a:gd name="T35" fmla="*/ 30 h 398"/>
                <a:gd name="T36" fmla="*/ 117 w 117"/>
                <a:gd name="T37" fmla="*/ 40 h 398"/>
                <a:gd name="T38" fmla="*/ 117 w 117"/>
                <a:gd name="T39" fmla="*/ 47 h 398"/>
                <a:gd name="T40" fmla="*/ 117 w 117"/>
                <a:gd name="T41" fmla="*/ 57 h 398"/>
                <a:gd name="T42" fmla="*/ 117 w 117"/>
                <a:gd name="T43" fmla="*/ 341 h 398"/>
                <a:gd name="T44" fmla="*/ 117 w 117"/>
                <a:gd name="T45" fmla="*/ 348 h 398"/>
                <a:gd name="T46" fmla="*/ 117 w 117"/>
                <a:gd name="T47" fmla="*/ 358 h 398"/>
                <a:gd name="T48" fmla="*/ 110 w 117"/>
                <a:gd name="T49" fmla="*/ 368 h 398"/>
                <a:gd name="T50" fmla="*/ 107 w 117"/>
                <a:gd name="T51" fmla="*/ 374 h 398"/>
                <a:gd name="T52" fmla="*/ 100 w 117"/>
                <a:gd name="T53" fmla="*/ 381 h 398"/>
                <a:gd name="T54" fmla="*/ 93 w 117"/>
                <a:gd name="T55" fmla="*/ 388 h 398"/>
                <a:gd name="T56" fmla="*/ 87 w 117"/>
                <a:gd name="T57" fmla="*/ 391 h 398"/>
                <a:gd name="T58" fmla="*/ 77 w 117"/>
                <a:gd name="T59" fmla="*/ 394 h 398"/>
                <a:gd name="T60" fmla="*/ 70 w 117"/>
                <a:gd name="T61" fmla="*/ 398 h 398"/>
                <a:gd name="T62" fmla="*/ 60 w 117"/>
                <a:gd name="T63" fmla="*/ 398 h 398"/>
                <a:gd name="T64" fmla="*/ 50 w 117"/>
                <a:gd name="T65" fmla="*/ 398 h 398"/>
                <a:gd name="T66" fmla="*/ 40 w 117"/>
                <a:gd name="T67" fmla="*/ 394 h 398"/>
                <a:gd name="T68" fmla="*/ 33 w 117"/>
                <a:gd name="T69" fmla="*/ 391 h 398"/>
                <a:gd name="T70" fmla="*/ 27 w 117"/>
                <a:gd name="T71" fmla="*/ 388 h 398"/>
                <a:gd name="T72" fmla="*/ 20 w 117"/>
                <a:gd name="T73" fmla="*/ 381 h 398"/>
                <a:gd name="T74" fmla="*/ 13 w 117"/>
                <a:gd name="T75" fmla="*/ 374 h 398"/>
                <a:gd name="T76" fmla="*/ 7 w 117"/>
                <a:gd name="T77" fmla="*/ 368 h 398"/>
                <a:gd name="T78" fmla="*/ 3 w 117"/>
                <a:gd name="T79" fmla="*/ 358 h 398"/>
                <a:gd name="T80" fmla="*/ 3 w 117"/>
                <a:gd name="T81" fmla="*/ 348 h 398"/>
                <a:gd name="T82" fmla="*/ 0 w 117"/>
                <a:gd name="T83" fmla="*/ 341 h 398"/>
                <a:gd name="T84" fmla="*/ 0 w 117"/>
                <a:gd name="T85" fmla="*/ 57 h 398"/>
                <a:gd name="T86" fmla="*/ 0 w 117"/>
                <a:gd name="T87" fmla="*/ 57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7" h="398">
                  <a:moveTo>
                    <a:pt x="0" y="57"/>
                  </a:moveTo>
                  <a:lnTo>
                    <a:pt x="3" y="47"/>
                  </a:lnTo>
                  <a:lnTo>
                    <a:pt x="3" y="40"/>
                  </a:lnTo>
                  <a:lnTo>
                    <a:pt x="7" y="30"/>
                  </a:lnTo>
                  <a:lnTo>
                    <a:pt x="13" y="24"/>
                  </a:lnTo>
                  <a:lnTo>
                    <a:pt x="20" y="17"/>
                  </a:lnTo>
                  <a:lnTo>
                    <a:pt x="27" y="10"/>
                  </a:lnTo>
                  <a:lnTo>
                    <a:pt x="33" y="7"/>
                  </a:lnTo>
                  <a:lnTo>
                    <a:pt x="40" y="4"/>
                  </a:lnTo>
                  <a:lnTo>
                    <a:pt x="50" y="0"/>
                  </a:lnTo>
                  <a:lnTo>
                    <a:pt x="60" y="0"/>
                  </a:lnTo>
                  <a:lnTo>
                    <a:pt x="70" y="0"/>
                  </a:lnTo>
                  <a:lnTo>
                    <a:pt x="77" y="4"/>
                  </a:lnTo>
                  <a:lnTo>
                    <a:pt x="87" y="7"/>
                  </a:lnTo>
                  <a:lnTo>
                    <a:pt x="93" y="10"/>
                  </a:lnTo>
                  <a:lnTo>
                    <a:pt x="100" y="17"/>
                  </a:lnTo>
                  <a:lnTo>
                    <a:pt x="107" y="24"/>
                  </a:lnTo>
                  <a:lnTo>
                    <a:pt x="110" y="30"/>
                  </a:lnTo>
                  <a:lnTo>
                    <a:pt x="117" y="40"/>
                  </a:lnTo>
                  <a:lnTo>
                    <a:pt x="117" y="47"/>
                  </a:lnTo>
                  <a:lnTo>
                    <a:pt x="117" y="57"/>
                  </a:lnTo>
                  <a:lnTo>
                    <a:pt x="117" y="341"/>
                  </a:lnTo>
                  <a:lnTo>
                    <a:pt x="117" y="348"/>
                  </a:lnTo>
                  <a:lnTo>
                    <a:pt x="117" y="358"/>
                  </a:lnTo>
                  <a:lnTo>
                    <a:pt x="110" y="368"/>
                  </a:lnTo>
                  <a:lnTo>
                    <a:pt x="107" y="374"/>
                  </a:lnTo>
                  <a:lnTo>
                    <a:pt x="100" y="381"/>
                  </a:lnTo>
                  <a:lnTo>
                    <a:pt x="93" y="388"/>
                  </a:lnTo>
                  <a:lnTo>
                    <a:pt x="87" y="391"/>
                  </a:lnTo>
                  <a:lnTo>
                    <a:pt x="77" y="394"/>
                  </a:lnTo>
                  <a:lnTo>
                    <a:pt x="70" y="398"/>
                  </a:lnTo>
                  <a:lnTo>
                    <a:pt x="60" y="398"/>
                  </a:lnTo>
                  <a:lnTo>
                    <a:pt x="50" y="398"/>
                  </a:lnTo>
                  <a:lnTo>
                    <a:pt x="40" y="394"/>
                  </a:lnTo>
                  <a:lnTo>
                    <a:pt x="33" y="391"/>
                  </a:lnTo>
                  <a:lnTo>
                    <a:pt x="27" y="388"/>
                  </a:lnTo>
                  <a:lnTo>
                    <a:pt x="20" y="381"/>
                  </a:lnTo>
                  <a:lnTo>
                    <a:pt x="13" y="374"/>
                  </a:lnTo>
                  <a:lnTo>
                    <a:pt x="7" y="368"/>
                  </a:lnTo>
                  <a:lnTo>
                    <a:pt x="3" y="358"/>
                  </a:lnTo>
                  <a:lnTo>
                    <a:pt x="3" y="348"/>
                  </a:lnTo>
                  <a:lnTo>
                    <a:pt x="0" y="341"/>
                  </a:lnTo>
                  <a:lnTo>
                    <a:pt x="0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72" name="Freeform 88">
              <a:extLst>
                <a:ext uri="{FF2B5EF4-FFF2-40B4-BE49-F238E27FC236}">
                  <a16:creationId xmlns:a16="http://schemas.microsoft.com/office/drawing/2014/main" id="{EE0FA994-9151-4F7A-9F2E-51F2E8C1E1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6" y="2863"/>
              <a:ext cx="117" cy="398"/>
            </a:xfrm>
            <a:custGeom>
              <a:avLst/>
              <a:gdLst>
                <a:gd name="T0" fmla="*/ 0 w 117"/>
                <a:gd name="T1" fmla="*/ 57 h 398"/>
                <a:gd name="T2" fmla="*/ 3 w 117"/>
                <a:gd name="T3" fmla="*/ 47 h 398"/>
                <a:gd name="T4" fmla="*/ 3 w 117"/>
                <a:gd name="T5" fmla="*/ 40 h 398"/>
                <a:gd name="T6" fmla="*/ 7 w 117"/>
                <a:gd name="T7" fmla="*/ 30 h 398"/>
                <a:gd name="T8" fmla="*/ 13 w 117"/>
                <a:gd name="T9" fmla="*/ 24 h 398"/>
                <a:gd name="T10" fmla="*/ 20 w 117"/>
                <a:gd name="T11" fmla="*/ 17 h 398"/>
                <a:gd name="T12" fmla="*/ 27 w 117"/>
                <a:gd name="T13" fmla="*/ 10 h 398"/>
                <a:gd name="T14" fmla="*/ 33 w 117"/>
                <a:gd name="T15" fmla="*/ 7 h 398"/>
                <a:gd name="T16" fmla="*/ 40 w 117"/>
                <a:gd name="T17" fmla="*/ 4 h 398"/>
                <a:gd name="T18" fmla="*/ 50 w 117"/>
                <a:gd name="T19" fmla="*/ 0 h 398"/>
                <a:gd name="T20" fmla="*/ 60 w 117"/>
                <a:gd name="T21" fmla="*/ 0 h 398"/>
                <a:gd name="T22" fmla="*/ 70 w 117"/>
                <a:gd name="T23" fmla="*/ 0 h 398"/>
                <a:gd name="T24" fmla="*/ 77 w 117"/>
                <a:gd name="T25" fmla="*/ 4 h 398"/>
                <a:gd name="T26" fmla="*/ 87 w 117"/>
                <a:gd name="T27" fmla="*/ 7 h 398"/>
                <a:gd name="T28" fmla="*/ 93 w 117"/>
                <a:gd name="T29" fmla="*/ 10 h 398"/>
                <a:gd name="T30" fmla="*/ 100 w 117"/>
                <a:gd name="T31" fmla="*/ 17 h 398"/>
                <a:gd name="T32" fmla="*/ 107 w 117"/>
                <a:gd name="T33" fmla="*/ 24 h 398"/>
                <a:gd name="T34" fmla="*/ 110 w 117"/>
                <a:gd name="T35" fmla="*/ 30 h 398"/>
                <a:gd name="T36" fmla="*/ 117 w 117"/>
                <a:gd name="T37" fmla="*/ 40 h 398"/>
                <a:gd name="T38" fmla="*/ 117 w 117"/>
                <a:gd name="T39" fmla="*/ 47 h 398"/>
                <a:gd name="T40" fmla="*/ 117 w 117"/>
                <a:gd name="T41" fmla="*/ 57 h 398"/>
                <a:gd name="T42" fmla="*/ 117 w 117"/>
                <a:gd name="T43" fmla="*/ 341 h 398"/>
                <a:gd name="T44" fmla="*/ 117 w 117"/>
                <a:gd name="T45" fmla="*/ 348 h 398"/>
                <a:gd name="T46" fmla="*/ 117 w 117"/>
                <a:gd name="T47" fmla="*/ 358 h 398"/>
                <a:gd name="T48" fmla="*/ 110 w 117"/>
                <a:gd name="T49" fmla="*/ 368 h 398"/>
                <a:gd name="T50" fmla="*/ 107 w 117"/>
                <a:gd name="T51" fmla="*/ 374 h 398"/>
                <a:gd name="T52" fmla="*/ 100 w 117"/>
                <a:gd name="T53" fmla="*/ 381 h 398"/>
                <a:gd name="T54" fmla="*/ 93 w 117"/>
                <a:gd name="T55" fmla="*/ 388 h 398"/>
                <a:gd name="T56" fmla="*/ 87 w 117"/>
                <a:gd name="T57" fmla="*/ 391 h 398"/>
                <a:gd name="T58" fmla="*/ 77 w 117"/>
                <a:gd name="T59" fmla="*/ 394 h 398"/>
                <a:gd name="T60" fmla="*/ 70 w 117"/>
                <a:gd name="T61" fmla="*/ 398 h 398"/>
                <a:gd name="T62" fmla="*/ 60 w 117"/>
                <a:gd name="T63" fmla="*/ 398 h 398"/>
                <a:gd name="T64" fmla="*/ 50 w 117"/>
                <a:gd name="T65" fmla="*/ 398 h 398"/>
                <a:gd name="T66" fmla="*/ 40 w 117"/>
                <a:gd name="T67" fmla="*/ 394 h 398"/>
                <a:gd name="T68" fmla="*/ 33 w 117"/>
                <a:gd name="T69" fmla="*/ 391 h 398"/>
                <a:gd name="T70" fmla="*/ 27 w 117"/>
                <a:gd name="T71" fmla="*/ 388 h 398"/>
                <a:gd name="T72" fmla="*/ 20 w 117"/>
                <a:gd name="T73" fmla="*/ 381 h 398"/>
                <a:gd name="T74" fmla="*/ 13 w 117"/>
                <a:gd name="T75" fmla="*/ 374 h 398"/>
                <a:gd name="T76" fmla="*/ 7 w 117"/>
                <a:gd name="T77" fmla="*/ 368 h 398"/>
                <a:gd name="T78" fmla="*/ 3 w 117"/>
                <a:gd name="T79" fmla="*/ 358 h 398"/>
                <a:gd name="T80" fmla="*/ 3 w 117"/>
                <a:gd name="T81" fmla="*/ 348 h 398"/>
                <a:gd name="T82" fmla="*/ 0 w 117"/>
                <a:gd name="T83" fmla="*/ 341 h 398"/>
                <a:gd name="T84" fmla="*/ 0 w 117"/>
                <a:gd name="T85" fmla="*/ 57 h 398"/>
                <a:gd name="T86" fmla="*/ 0 w 117"/>
                <a:gd name="T87" fmla="*/ 57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7" h="398">
                  <a:moveTo>
                    <a:pt x="0" y="57"/>
                  </a:moveTo>
                  <a:lnTo>
                    <a:pt x="3" y="47"/>
                  </a:lnTo>
                  <a:lnTo>
                    <a:pt x="3" y="40"/>
                  </a:lnTo>
                  <a:lnTo>
                    <a:pt x="7" y="30"/>
                  </a:lnTo>
                  <a:lnTo>
                    <a:pt x="13" y="24"/>
                  </a:lnTo>
                  <a:lnTo>
                    <a:pt x="20" y="17"/>
                  </a:lnTo>
                  <a:lnTo>
                    <a:pt x="27" y="10"/>
                  </a:lnTo>
                  <a:lnTo>
                    <a:pt x="33" y="7"/>
                  </a:lnTo>
                  <a:lnTo>
                    <a:pt x="40" y="4"/>
                  </a:lnTo>
                  <a:lnTo>
                    <a:pt x="50" y="0"/>
                  </a:lnTo>
                  <a:lnTo>
                    <a:pt x="60" y="0"/>
                  </a:lnTo>
                  <a:lnTo>
                    <a:pt x="70" y="0"/>
                  </a:lnTo>
                  <a:lnTo>
                    <a:pt x="77" y="4"/>
                  </a:lnTo>
                  <a:lnTo>
                    <a:pt x="87" y="7"/>
                  </a:lnTo>
                  <a:lnTo>
                    <a:pt x="93" y="10"/>
                  </a:lnTo>
                  <a:lnTo>
                    <a:pt x="100" y="17"/>
                  </a:lnTo>
                  <a:lnTo>
                    <a:pt x="107" y="24"/>
                  </a:lnTo>
                  <a:lnTo>
                    <a:pt x="110" y="30"/>
                  </a:lnTo>
                  <a:lnTo>
                    <a:pt x="117" y="40"/>
                  </a:lnTo>
                  <a:lnTo>
                    <a:pt x="117" y="47"/>
                  </a:lnTo>
                  <a:lnTo>
                    <a:pt x="117" y="57"/>
                  </a:lnTo>
                  <a:lnTo>
                    <a:pt x="117" y="341"/>
                  </a:lnTo>
                  <a:lnTo>
                    <a:pt x="117" y="348"/>
                  </a:lnTo>
                  <a:lnTo>
                    <a:pt x="117" y="358"/>
                  </a:lnTo>
                  <a:lnTo>
                    <a:pt x="110" y="368"/>
                  </a:lnTo>
                  <a:lnTo>
                    <a:pt x="107" y="374"/>
                  </a:lnTo>
                  <a:lnTo>
                    <a:pt x="100" y="381"/>
                  </a:lnTo>
                  <a:lnTo>
                    <a:pt x="93" y="388"/>
                  </a:lnTo>
                  <a:lnTo>
                    <a:pt x="87" y="391"/>
                  </a:lnTo>
                  <a:lnTo>
                    <a:pt x="77" y="394"/>
                  </a:lnTo>
                  <a:lnTo>
                    <a:pt x="70" y="398"/>
                  </a:lnTo>
                  <a:lnTo>
                    <a:pt x="60" y="398"/>
                  </a:lnTo>
                  <a:lnTo>
                    <a:pt x="50" y="398"/>
                  </a:lnTo>
                  <a:lnTo>
                    <a:pt x="40" y="394"/>
                  </a:lnTo>
                  <a:lnTo>
                    <a:pt x="33" y="391"/>
                  </a:lnTo>
                  <a:lnTo>
                    <a:pt x="27" y="388"/>
                  </a:lnTo>
                  <a:lnTo>
                    <a:pt x="20" y="381"/>
                  </a:lnTo>
                  <a:lnTo>
                    <a:pt x="13" y="374"/>
                  </a:lnTo>
                  <a:lnTo>
                    <a:pt x="7" y="368"/>
                  </a:lnTo>
                  <a:lnTo>
                    <a:pt x="3" y="358"/>
                  </a:lnTo>
                  <a:lnTo>
                    <a:pt x="3" y="348"/>
                  </a:lnTo>
                  <a:lnTo>
                    <a:pt x="0" y="341"/>
                  </a:lnTo>
                  <a:lnTo>
                    <a:pt x="0" y="57"/>
                  </a:lnTo>
                  <a:lnTo>
                    <a:pt x="0" y="5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73" name="Rectangle 89">
              <a:extLst>
                <a:ext uri="{FF2B5EF4-FFF2-40B4-BE49-F238E27FC236}">
                  <a16:creationId xmlns:a16="http://schemas.microsoft.com/office/drawing/2014/main" id="{7A9D7544-C05C-4BB5-83B6-C98E6E2B0F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9" y="2880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74" name="Rectangle 90">
              <a:extLst>
                <a:ext uri="{FF2B5EF4-FFF2-40B4-BE49-F238E27FC236}">
                  <a16:creationId xmlns:a16="http://schemas.microsoft.com/office/drawing/2014/main" id="{41EE7FA0-8E9B-45C3-982C-8176DD7DFD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3" y="2119"/>
              <a:ext cx="4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75" name="Rectangle 91">
              <a:extLst>
                <a:ext uri="{FF2B5EF4-FFF2-40B4-BE49-F238E27FC236}">
                  <a16:creationId xmlns:a16="http://schemas.microsoft.com/office/drawing/2014/main" id="{42A7384E-2154-4606-AF60-4953E5A6ED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6" y="2119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76" name="Rectangle 92">
              <a:extLst>
                <a:ext uri="{FF2B5EF4-FFF2-40B4-BE49-F238E27FC236}">
                  <a16:creationId xmlns:a16="http://schemas.microsoft.com/office/drawing/2014/main" id="{4D4BDD9E-5B23-4AF4-A294-478F0CC22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0" y="2119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77" name="Rectangle 93">
              <a:extLst>
                <a:ext uri="{FF2B5EF4-FFF2-40B4-BE49-F238E27FC236}">
                  <a16:creationId xmlns:a16="http://schemas.microsoft.com/office/drawing/2014/main" id="{A947ED01-3214-4E11-A145-D38C11CF67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7" y="2089"/>
              <a:ext cx="4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78" name="Rectangle 94">
              <a:extLst>
                <a:ext uri="{FF2B5EF4-FFF2-40B4-BE49-F238E27FC236}">
                  <a16:creationId xmlns:a16="http://schemas.microsoft.com/office/drawing/2014/main" id="{605DA9FE-E2A3-4F23-AAB1-7B1A6D8883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089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79" name="Rectangle 95">
              <a:extLst>
                <a:ext uri="{FF2B5EF4-FFF2-40B4-BE49-F238E27FC236}">
                  <a16:creationId xmlns:a16="http://schemas.microsoft.com/office/drawing/2014/main" id="{70FEC2D6-3D4C-49F1-A525-CE9268C17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3" y="2089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80" name="Rectangle 96">
              <a:extLst>
                <a:ext uri="{FF2B5EF4-FFF2-40B4-BE49-F238E27FC236}">
                  <a16:creationId xmlns:a16="http://schemas.microsoft.com/office/drawing/2014/main" id="{B025DB42-3A36-48A3-AE80-EC37E18ADD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0" y="2089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81" name="Rectangle 97">
              <a:extLst>
                <a:ext uri="{FF2B5EF4-FFF2-40B4-BE49-F238E27FC236}">
                  <a16:creationId xmlns:a16="http://schemas.microsoft.com/office/drawing/2014/main" id="{12CCA8D6-C070-43BC-BCB2-492F8226E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2152"/>
              <a:ext cx="2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82" name="Rectangle 98">
              <a:extLst>
                <a:ext uri="{FF2B5EF4-FFF2-40B4-BE49-F238E27FC236}">
                  <a16:creationId xmlns:a16="http://schemas.microsoft.com/office/drawing/2014/main" id="{E8470DB5-EDD7-4329-B59A-124E90F71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7" y="2152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83" name="Rectangle 99">
              <a:extLst>
                <a:ext uri="{FF2B5EF4-FFF2-40B4-BE49-F238E27FC236}">
                  <a16:creationId xmlns:a16="http://schemas.microsoft.com/office/drawing/2014/main" id="{B7CC510C-67FC-4C2C-A8F1-4AA8F9DBB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0" y="2152"/>
              <a:ext cx="3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84" name="Rectangle 100">
              <a:extLst>
                <a:ext uri="{FF2B5EF4-FFF2-40B4-BE49-F238E27FC236}">
                  <a16:creationId xmlns:a16="http://schemas.microsoft.com/office/drawing/2014/main" id="{15D1AFA5-1303-4A88-A61A-CC25261E2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3" y="2152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85" name="Rectangle 101">
              <a:extLst>
                <a:ext uri="{FF2B5EF4-FFF2-40B4-BE49-F238E27FC236}">
                  <a16:creationId xmlns:a16="http://schemas.microsoft.com/office/drawing/2014/main" id="{84AE66F7-1D9E-4DD6-A248-CB425B690E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7" y="2152"/>
              <a:ext cx="1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86" name="Rectangle 102">
              <a:extLst>
                <a:ext uri="{FF2B5EF4-FFF2-40B4-BE49-F238E27FC236}">
                  <a16:creationId xmlns:a16="http://schemas.microsoft.com/office/drawing/2014/main" id="{EC547F70-D060-4094-9E81-BEDE1E0E5A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0" y="2152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487" name="Freeform 103">
              <a:extLst>
                <a:ext uri="{FF2B5EF4-FFF2-40B4-BE49-F238E27FC236}">
                  <a16:creationId xmlns:a16="http://schemas.microsoft.com/office/drawing/2014/main" id="{9ED36166-C570-4706-B9F4-57FC37D9C9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7" y="2763"/>
              <a:ext cx="33" cy="34"/>
            </a:xfrm>
            <a:custGeom>
              <a:avLst/>
              <a:gdLst>
                <a:gd name="T0" fmla="*/ 0 w 33"/>
                <a:gd name="T1" fmla="*/ 0 h 34"/>
                <a:gd name="T2" fmla="*/ 3 w 33"/>
                <a:gd name="T3" fmla="*/ 34 h 34"/>
                <a:gd name="T4" fmla="*/ 33 w 33"/>
                <a:gd name="T5" fmla="*/ 17 h 34"/>
                <a:gd name="T6" fmla="*/ 3 w 33"/>
                <a:gd name="T7" fmla="*/ 0 h 34"/>
                <a:gd name="T8" fmla="*/ 3 w 33"/>
                <a:gd name="T9" fmla="*/ 0 h 34"/>
                <a:gd name="T10" fmla="*/ 0 w 33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34">
                  <a:moveTo>
                    <a:pt x="0" y="0"/>
                  </a:moveTo>
                  <a:lnTo>
                    <a:pt x="3" y="34"/>
                  </a:lnTo>
                  <a:lnTo>
                    <a:pt x="33" y="17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88" name="Freeform 104">
              <a:extLst>
                <a:ext uri="{FF2B5EF4-FFF2-40B4-BE49-F238E27FC236}">
                  <a16:creationId xmlns:a16="http://schemas.microsoft.com/office/drawing/2014/main" id="{72658178-E945-4E92-BE5B-92F45B34A2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3" y="2506"/>
              <a:ext cx="354" cy="735"/>
            </a:xfrm>
            <a:custGeom>
              <a:avLst/>
              <a:gdLst>
                <a:gd name="T0" fmla="*/ 351 w 354"/>
                <a:gd name="T1" fmla="*/ 0 h 735"/>
                <a:gd name="T2" fmla="*/ 0 w 354"/>
                <a:gd name="T3" fmla="*/ 0 h 735"/>
                <a:gd name="T4" fmla="*/ 0 w 354"/>
                <a:gd name="T5" fmla="*/ 735 h 735"/>
                <a:gd name="T6" fmla="*/ 354 w 354"/>
                <a:gd name="T7" fmla="*/ 735 h 735"/>
                <a:gd name="T8" fmla="*/ 351 w 354"/>
                <a:gd name="T9" fmla="*/ 0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" h="735">
                  <a:moveTo>
                    <a:pt x="351" y="0"/>
                  </a:moveTo>
                  <a:lnTo>
                    <a:pt x="0" y="0"/>
                  </a:lnTo>
                  <a:lnTo>
                    <a:pt x="0" y="735"/>
                  </a:lnTo>
                  <a:lnTo>
                    <a:pt x="354" y="735"/>
                  </a:lnTo>
                  <a:lnTo>
                    <a:pt x="3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89" name="Freeform 105">
              <a:extLst>
                <a:ext uri="{FF2B5EF4-FFF2-40B4-BE49-F238E27FC236}">
                  <a16:creationId xmlns:a16="http://schemas.microsoft.com/office/drawing/2014/main" id="{0B5CBE88-76FC-4EEA-B949-634A449500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3" y="2506"/>
              <a:ext cx="354" cy="735"/>
            </a:xfrm>
            <a:custGeom>
              <a:avLst/>
              <a:gdLst>
                <a:gd name="T0" fmla="*/ 351 w 354"/>
                <a:gd name="T1" fmla="*/ 0 h 735"/>
                <a:gd name="T2" fmla="*/ 0 w 354"/>
                <a:gd name="T3" fmla="*/ 0 h 735"/>
                <a:gd name="T4" fmla="*/ 0 w 354"/>
                <a:gd name="T5" fmla="*/ 735 h 735"/>
                <a:gd name="T6" fmla="*/ 354 w 354"/>
                <a:gd name="T7" fmla="*/ 735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4" h="735">
                  <a:moveTo>
                    <a:pt x="351" y="0"/>
                  </a:moveTo>
                  <a:lnTo>
                    <a:pt x="0" y="0"/>
                  </a:lnTo>
                  <a:lnTo>
                    <a:pt x="0" y="735"/>
                  </a:lnTo>
                  <a:lnTo>
                    <a:pt x="354" y="735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90" name="Freeform 106">
              <a:extLst>
                <a:ext uri="{FF2B5EF4-FFF2-40B4-BE49-F238E27FC236}">
                  <a16:creationId xmlns:a16="http://schemas.microsoft.com/office/drawing/2014/main" id="{48FB38E7-04C6-44EC-8596-71A5409445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" y="2506"/>
              <a:ext cx="354" cy="735"/>
            </a:xfrm>
            <a:custGeom>
              <a:avLst/>
              <a:gdLst>
                <a:gd name="T0" fmla="*/ 0 w 354"/>
                <a:gd name="T1" fmla="*/ 735 h 735"/>
                <a:gd name="T2" fmla="*/ 354 w 354"/>
                <a:gd name="T3" fmla="*/ 735 h 735"/>
                <a:gd name="T4" fmla="*/ 354 w 354"/>
                <a:gd name="T5" fmla="*/ 0 h 735"/>
                <a:gd name="T6" fmla="*/ 3 w 354"/>
                <a:gd name="T7" fmla="*/ 0 h 735"/>
                <a:gd name="T8" fmla="*/ 0 w 354"/>
                <a:gd name="T9" fmla="*/ 735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" h="735">
                  <a:moveTo>
                    <a:pt x="0" y="735"/>
                  </a:moveTo>
                  <a:lnTo>
                    <a:pt x="354" y="735"/>
                  </a:lnTo>
                  <a:lnTo>
                    <a:pt x="354" y="0"/>
                  </a:lnTo>
                  <a:lnTo>
                    <a:pt x="3" y="0"/>
                  </a:lnTo>
                  <a:lnTo>
                    <a:pt x="0" y="7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91" name="Freeform 107">
              <a:extLst>
                <a:ext uri="{FF2B5EF4-FFF2-40B4-BE49-F238E27FC236}">
                  <a16:creationId xmlns:a16="http://schemas.microsoft.com/office/drawing/2014/main" id="{9620F0A0-414E-4128-9097-A96F367C1B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" y="2506"/>
              <a:ext cx="354" cy="735"/>
            </a:xfrm>
            <a:custGeom>
              <a:avLst/>
              <a:gdLst>
                <a:gd name="T0" fmla="*/ 0 w 354"/>
                <a:gd name="T1" fmla="*/ 735 h 735"/>
                <a:gd name="T2" fmla="*/ 354 w 354"/>
                <a:gd name="T3" fmla="*/ 735 h 735"/>
                <a:gd name="T4" fmla="*/ 354 w 354"/>
                <a:gd name="T5" fmla="*/ 0 h 735"/>
                <a:gd name="T6" fmla="*/ 3 w 354"/>
                <a:gd name="T7" fmla="*/ 0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4" h="735">
                  <a:moveTo>
                    <a:pt x="0" y="735"/>
                  </a:moveTo>
                  <a:lnTo>
                    <a:pt x="354" y="735"/>
                  </a:lnTo>
                  <a:lnTo>
                    <a:pt x="354" y="0"/>
                  </a:lnTo>
                  <a:lnTo>
                    <a:pt x="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92" name="Freeform 108">
              <a:extLst>
                <a:ext uri="{FF2B5EF4-FFF2-40B4-BE49-F238E27FC236}">
                  <a16:creationId xmlns:a16="http://schemas.microsoft.com/office/drawing/2014/main" id="{DF12DD8D-4751-40F7-97DB-F4D0648F24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6" y="2556"/>
              <a:ext cx="394" cy="635"/>
            </a:xfrm>
            <a:custGeom>
              <a:avLst/>
              <a:gdLst>
                <a:gd name="T0" fmla="*/ 0 w 394"/>
                <a:gd name="T1" fmla="*/ 0 h 635"/>
                <a:gd name="T2" fmla="*/ 4 w 394"/>
                <a:gd name="T3" fmla="*/ 257 h 635"/>
                <a:gd name="T4" fmla="*/ 67 w 394"/>
                <a:gd name="T5" fmla="*/ 317 h 635"/>
                <a:gd name="T6" fmla="*/ 4 w 394"/>
                <a:gd name="T7" fmla="*/ 377 h 635"/>
                <a:gd name="T8" fmla="*/ 4 w 394"/>
                <a:gd name="T9" fmla="*/ 635 h 635"/>
                <a:gd name="T10" fmla="*/ 394 w 394"/>
                <a:gd name="T11" fmla="*/ 441 h 635"/>
                <a:gd name="T12" fmla="*/ 394 w 394"/>
                <a:gd name="T13" fmla="*/ 197 h 635"/>
                <a:gd name="T14" fmla="*/ 4 w 394"/>
                <a:gd name="T15" fmla="*/ 3 h 635"/>
                <a:gd name="T16" fmla="*/ 4 w 394"/>
                <a:gd name="T17" fmla="*/ 3 h 635"/>
                <a:gd name="T18" fmla="*/ 0 w 394"/>
                <a:gd name="T19" fmla="*/ 0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635">
                  <a:moveTo>
                    <a:pt x="0" y="0"/>
                  </a:moveTo>
                  <a:lnTo>
                    <a:pt x="4" y="257"/>
                  </a:lnTo>
                  <a:lnTo>
                    <a:pt x="67" y="317"/>
                  </a:lnTo>
                  <a:lnTo>
                    <a:pt x="4" y="377"/>
                  </a:lnTo>
                  <a:lnTo>
                    <a:pt x="4" y="635"/>
                  </a:lnTo>
                  <a:lnTo>
                    <a:pt x="394" y="441"/>
                  </a:lnTo>
                  <a:lnTo>
                    <a:pt x="394" y="197"/>
                  </a:lnTo>
                  <a:lnTo>
                    <a:pt x="4" y="3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93" name="Freeform 109">
              <a:extLst>
                <a:ext uri="{FF2B5EF4-FFF2-40B4-BE49-F238E27FC236}">
                  <a16:creationId xmlns:a16="http://schemas.microsoft.com/office/drawing/2014/main" id="{9BEFC369-3499-4521-AAF7-D19C3DEB66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6" y="2556"/>
              <a:ext cx="394" cy="635"/>
            </a:xfrm>
            <a:custGeom>
              <a:avLst/>
              <a:gdLst>
                <a:gd name="T0" fmla="*/ 0 w 394"/>
                <a:gd name="T1" fmla="*/ 0 h 635"/>
                <a:gd name="T2" fmla="*/ 4 w 394"/>
                <a:gd name="T3" fmla="*/ 257 h 635"/>
                <a:gd name="T4" fmla="*/ 67 w 394"/>
                <a:gd name="T5" fmla="*/ 317 h 635"/>
                <a:gd name="T6" fmla="*/ 4 w 394"/>
                <a:gd name="T7" fmla="*/ 377 h 635"/>
                <a:gd name="T8" fmla="*/ 4 w 394"/>
                <a:gd name="T9" fmla="*/ 635 h 635"/>
                <a:gd name="T10" fmla="*/ 394 w 394"/>
                <a:gd name="T11" fmla="*/ 441 h 635"/>
                <a:gd name="T12" fmla="*/ 394 w 394"/>
                <a:gd name="T13" fmla="*/ 197 h 635"/>
                <a:gd name="T14" fmla="*/ 4 w 394"/>
                <a:gd name="T15" fmla="*/ 3 h 635"/>
                <a:gd name="T16" fmla="*/ 4 w 394"/>
                <a:gd name="T17" fmla="*/ 3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4" h="635">
                  <a:moveTo>
                    <a:pt x="0" y="0"/>
                  </a:moveTo>
                  <a:lnTo>
                    <a:pt x="4" y="257"/>
                  </a:lnTo>
                  <a:lnTo>
                    <a:pt x="67" y="317"/>
                  </a:lnTo>
                  <a:lnTo>
                    <a:pt x="4" y="377"/>
                  </a:lnTo>
                  <a:lnTo>
                    <a:pt x="4" y="635"/>
                  </a:lnTo>
                  <a:lnTo>
                    <a:pt x="394" y="441"/>
                  </a:lnTo>
                  <a:lnTo>
                    <a:pt x="394" y="197"/>
                  </a:lnTo>
                  <a:lnTo>
                    <a:pt x="4" y="3"/>
                  </a:lnTo>
                  <a:lnTo>
                    <a:pt x="4" y="3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94" name="Freeform 110">
              <a:extLst>
                <a:ext uri="{FF2B5EF4-FFF2-40B4-BE49-F238E27FC236}">
                  <a16:creationId xmlns:a16="http://schemas.microsoft.com/office/drawing/2014/main" id="{50BEF188-FDB2-405F-90EE-B418DA04FA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2" y="2903"/>
              <a:ext cx="30" cy="34"/>
            </a:xfrm>
            <a:custGeom>
              <a:avLst/>
              <a:gdLst>
                <a:gd name="T0" fmla="*/ 0 w 30"/>
                <a:gd name="T1" fmla="*/ 0 h 34"/>
                <a:gd name="T2" fmla="*/ 0 w 30"/>
                <a:gd name="T3" fmla="*/ 34 h 34"/>
                <a:gd name="T4" fmla="*/ 30 w 30"/>
                <a:gd name="T5" fmla="*/ 17 h 34"/>
                <a:gd name="T6" fmla="*/ 0 w 30"/>
                <a:gd name="T7" fmla="*/ 4 h 34"/>
                <a:gd name="T8" fmla="*/ 0 w 30"/>
                <a:gd name="T9" fmla="*/ 4 h 34"/>
                <a:gd name="T10" fmla="*/ 0 w 30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34">
                  <a:moveTo>
                    <a:pt x="0" y="0"/>
                  </a:moveTo>
                  <a:lnTo>
                    <a:pt x="0" y="34"/>
                  </a:lnTo>
                  <a:lnTo>
                    <a:pt x="30" y="17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95" name="Freeform 111">
              <a:extLst>
                <a:ext uri="{FF2B5EF4-FFF2-40B4-BE49-F238E27FC236}">
                  <a16:creationId xmlns:a16="http://schemas.microsoft.com/office/drawing/2014/main" id="{58AEECD9-BB8B-45E0-B934-2DA4EDCD18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5" y="2192"/>
              <a:ext cx="194" cy="311"/>
            </a:xfrm>
            <a:custGeom>
              <a:avLst/>
              <a:gdLst>
                <a:gd name="T0" fmla="*/ 97 w 194"/>
                <a:gd name="T1" fmla="*/ 307 h 311"/>
                <a:gd name="T2" fmla="*/ 114 w 194"/>
                <a:gd name="T3" fmla="*/ 307 h 311"/>
                <a:gd name="T4" fmla="*/ 127 w 194"/>
                <a:gd name="T5" fmla="*/ 301 h 311"/>
                <a:gd name="T6" fmla="*/ 144 w 194"/>
                <a:gd name="T7" fmla="*/ 294 h 311"/>
                <a:gd name="T8" fmla="*/ 154 w 194"/>
                <a:gd name="T9" fmla="*/ 281 h 311"/>
                <a:gd name="T10" fmla="*/ 167 w 194"/>
                <a:gd name="T11" fmla="*/ 264 h 311"/>
                <a:gd name="T12" fmla="*/ 178 w 194"/>
                <a:gd name="T13" fmla="*/ 247 h 311"/>
                <a:gd name="T14" fmla="*/ 184 w 194"/>
                <a:gd name="T15" fmla="*/ 227 h 311"/>
                <a:gd name="T16" fmla="*/ 191 w 194"/>
                <a:gd name="T17" fmla="*/ 204 h 311"/>
                <a:gd name="T18" fmla="*/ 194 w 194"/>
                <a:gd name="T19" fmla="*/ 181 h 311"/>
                <a:gd name="T20" fmla="*/ 194 w 194"/>
                <a:gd name="T21" fmla="*/ 157 h 311"/>
                <a:gd name="T22" fmla="*/ 194 w 194"/>
                <a:gd name="T23" fmla="*/ 130 h 311"/>
                <a:gd name="T24" fmla="*/ 191 w 194"/>
                <a:gd name="T25" fmla="*/ 107 h 311"/>
                <a:gd name="T26" fmla="*/ 184 w 194"/>
                <a:gd name="T27" fmla="*/ 84 h 311"/>
                <a:gd name="T28" fmla="*/ 178 w 194"/>
                <a:gd name="T29" fmla="*/ 64 h 311"/>
                <a:gd name="T30" fmla="*/ 167 w 194"/>
                <a:gd name="T31" fmla="*/ 47 h 311"/>
                <a:gd name="T32" fmla="*/ 154 w 194"/>
                <a:gd name="T33" fmla="*/ 30 h 311"/>
                <a:gd name="T34" fmla="*/ 144 w 194"/>
                <a:gd name="T35" fmla="*/ 20 h 311"/>
                <a:gd name="T36" fmla="*/ 127 w 194"/>
                <a:gd name="T37" fmla="*/ 10 h 311"/>
                <a:gd name="T38" fmla="*/ 114 w 194"/>
                <a:gd name="T39" fmla="*/ 4 h 311"/>
                <a:gd name="T40" fmla="*/ 97 w 194"/>
                <a:gd name="T41" fmla="*/ 0 h 311"/>
                <a:gd name="T42" fmla="*/ 84 w 194"/>
                <a:gd name="T43" fmla="*/ 4 h 311"/>
                <a:gd name="T44" fmla="*/ 67 w 194"/>
                <a:gd name="T45" fmla="*/ 10 h 311"/>
                <a:gd name="T46" fmla="*/ 54 w 194"/>
                <a:gd name="T47" fmla="*/ 20 h 311"/>
                <a:gd name="T48" fmla="*/ 41 w 194"/>
                <a:gd name="T49" fmla="*/ 30 h 311"/>
                <a:gd name="T50" fmla="*/ 31 w 194"/>
                <a:gd name="T51" fmla="*/ 47 h 311"/>
                <a:gd name="T52" fmla="*/ 21 w 194"/>
                <a:gd name="T53" fmla="*/ 64 h 311"/>
                <a:gd name="T54" fmla="*/ 14 w 194"/>
                <a:gd name="T55" fmla="*/ 84 h 311"/>
                <a:gd name="T56" fmla="*/ 7 w 194"/>
                <a:gd name="T57" fmla="*/ 107 h 311"/>
                <a:gd name="T58" fmla="*/ 4 w 194"/>
                <a:gd name="T59" fmla="*/ 130 h 311"/>
                <a:gd name="T60" fmla="*/ 0 w 194"/>
                <a:gd name="T61" fmla="*/ 157 h 311"/>
                <a:gd name="T62" fmla="*/ 4 w 194"/>
                <a:gd name="T63" fmla="*/ 181 h 311"/>
                <a:gd name="T64" fmla="*/ 7 w 194"/>
                <a:gd name="T65" fmla="*/ 204 h 311"/>
                <a:gd name="T66" fmla="*/ 14 w 194"/>
                <a:gd name="T67" fmla="*/ 227 h 311"/>
                <a:gd name="T68" fmla="*/ 21 w 194"/>
                <a:gd name="T69" fmla="*/ 247 h 311"/>
                <a:gd name="T70" fmla="*/ 31 w 194"/>
                <a:gd name="T71" fmla="*/ 264 h 311"/>
                <a:gd name="T72" fmla="*/ 41 w 194"/>
                <a:gd name="T73" fmla="*/ 281 h 311"/>
                <a:gd name="T74" fmla="*/ 54 w 194"/>
                <a:gd name="T75" fmla="*/ 294 h 311"/>
                <a:gd name="T76" fmla="*/ 67 w 194"/>
                <a:gd name="T77" fmla="*/ 301 h 311"/>
                <a:gd name="T78" fmla="*/ 84 w 194"/>
                <a:gd name="T79" fmla="*/ 307 h 311"/>
                <a:gd name="T80" fmla="*/ 97 w 194"/>
                <a:gd name="T81" fmla="*/ 311 h 311"/>
                <a:gd name="T82" fmla="*/ 97 w 194"/>
                <a:gd name="T83" fmla="*/ 311 h 311"/>
                <a:gd name="T84" fmla="*/ 97 w 194"/>
                <a:gd name="T85" fmla="*/ 307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4" h="311">
                  <a:moveTo>
                    <a:pt x="97" y="307"/>
                  </a:moveTo>
                  <a:lnTo>
                    <a:pt x="114" y="307"/>
                  </a:lnTo>
                  <a:lnTo>
                    <a:pt x="127" y="301"/>
                  </a:lnTo>
                  <a:lnTo>
                    <a:pt x="144" y="294"/>
                  </a:lnTo>
                  <a:lnTo>
                    <a:pt x="154" y="281"/>
                  </a:lnTo>
                  <a:lnTo>
                    <a:pt x="167" y="264"/>
                  </a:lnTo>
                  <a:lnTo>
                    <a:pt x="178" y="247"/>
                  </a:lnTo>
                  <a:lnTo>
                    <a:pt x="184" y="227"/>
                  </a:lnTo>
                  <a:lnTo>
                    <a:pt x="191" y="204"/>
                  </a:lnTo>
                  <a:lnTo>
                    <a:pt x="194" y="181"/>
                  </a:lnTo>
                  <a:lnTo>
                    <a:pt x="194" y="157"/>
                  </a:lnTo>
                  <a:lnTo>
                    <a:pt x="194" y="130"/>
                  </a:lnTo>
                  <a:lnTo>
                    <a:pt x="191" y="107"/>
                  </a:lnTo>
                  <a:lnTo>
                    <a:pt x="184" y="84"/>
                  </a:lnTo>
                  <a:lnTo>
                    <a:pt x="178" y="64"/>
                  </a:lnTo>
                  <a:lnTo>
                    <a:pt x="167" y="47"/>
                  </a:lnTo>
                  <a:lnTo>
                    <a:pt x="154" y="30"/>
                  </a:lnTo>
                  <a:lnTo>
                    <a:pt x="144" y="20"/>
                  </a:lnTo>
                  <a:lnTo>
                    <a:pt x="127" y="10"/>
                  </a:lnTo>
                  <a:lnTo>
                    <a:pt x="114" y="4"/>
                  </a:lnTo>
                  <a:lnTo>
                    <a:pt x="97" y="0"/>
                  </a:lnTo>
                  <a:lnTo>
                    <a:pt x="84" y="4"/>
                  </a:lnTo>
                  <a:lnTo>
                    <a:pt x="67" y="10"/>
                  </a:lnTo>
                  <a:lnTo>
                    <a:pt x="54" y="20"/>
                  </a:lnTo>
                  <a:lnTo>
                    <a:pt x="41" y="30"/>
                  </a:lnTo>
                  <a:lnTo>
                    <a:pt x="31" y="47"/>
                  </a:lnTo>
                  <a:lnTo>
                    <a:pt x="21" y="64"/>
                  </a:lnTo>
                  <a:lnTo>
                    <a:pt x="14" y="84"/>
                  </a:lnTo>
                  <a:lnTo>
                    <a:pt x="7" y="107"/>
                  </a:lnTo>
                  <a:lnTo>
                    <a:pt x="4" y="130"/>
                  </a:lnTo>
                  <a:lnTo>
                    <a:pt x="0" y="157"/>
                  </a:lnTo>
                  <a:lnTo>
                    <a:pt x="4" y="181"/>
                  </a:lnTo>
                  <a:lnTo>
                    <a:pt x="7" y="204"/>
                  </a:lnTo>
                  <a:lnTo>
                    <a:pt x="14" y="227"/>
                  </a:lnTo>
                  <a:lnTo>
                    <a:pt x="21" y="247"/>
                  </a:lnTo>
                  <a:lnTo>
                    <a:pt x="31" y="264"/>
                  </a:lnTo>
                  <a:lnTo>
                    <a:pt x="41" y="281"/>
                  </a:lnTo>
                  <a:lnTo>
                    <a:pt x="54" y="294"/>
                  </a:lnTo>
                  <a:lnTo>
                    <a:pt x="67" y="301"/>
                  </a:lnTo>
                  <a:lnTo>
                    <a:pt x="84" y="307"/>
                  </a:lnTo>
                  <a:lnTo>
                    <a:pt x="97" y="311"/>
                  </a:lnTo>
                  <a:lnTo>
                    <a:pt x="97" y="311"/>
                  </a:lnTo>
                  <a:lnTo>
                    <a:pt x="97" y="3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96" name="Freeform 112">
              <a:extLst>
                <a:ext uri="{FF2B5EF4-FFF2-40B4-BE49-F238E27FC236}">
                  <a16:creationId xmlns:a16="http://schemas.microsoft.com/office/drawing/2014/main" id="{E861B34B-D523-4DA1-A124-4E5127F8A4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5" y="2192"/>
              <a:ext cx="194" cy="311"/>
            </a:xfrm>
            <a:custGeom>
              <a:avLst/>
              <a:gdLst>
                <a:gd name="T0" fmla="*/ 97 w 194"/>
                <a:gd name="T1" fmla="*/ 307 h 311"/>
                <a:gd name="T2" fmla="*/ 114 w 194"/>
                <a:gd name="T3" fmla="*/ 307 h 311"/>
                <a:gd name="T4" fmla="*/ 127 w 194"/>
                <a:gd name="T5" fmla="*/ 301 h 311"/>
                <a:gd name="T6" fmla="*/ 144 w 194"/>
                <a:gd name="T7" fmla="*/ 294 h 311"/>
                <a:gd name="T8" fmla="*/ 154 w 194"/>
                <a:gd name="T9" fmla="*/ 281 h 311"/>
                <a:gd name="T10" fmla="*/ 167 w 194"/>
                <a:gd name="T11" fmla="*/ 264 h 311"/>
                <a:gd name="T12" fmla="*/ 178 w 194"/>
                <a:gd name="T13" fmla="*/ 247 h 311"/>
                <a:gd name="T14" fmla="*/ 184 w 194"/>
                <a:gd name="T15" fmla="*/ 227 h 311"/>
                <a:gd name="T16" fmla="*/ 191 w 194"/>
                <a:gd name="T17" fmla="*/ 204 h 311"/>
                <a:gd name="T18" fmla="*/ 194 w 194"/>
                <a:gd name="T19" fmla="*/ 181 h 311"/>
                <a:gd name="T20" fmla="*/ 194 w 194"/>
                <a:gd name="T21" fmla="*/ 157 h 311"/>
                <a:gd name="T22" fmla="*/ 194 w 194"/>
                <a:gd name="T23" fmla="*/ 130 h 311"/>
                <a:gd name="T24" fmla="*/ 191 w 194"/>
                <a:gd name="T25" fmla="*/ 107 h 311"/>
                <a:gd name="T26" fmla="*/ 184 w 194"/>
                <a:gd name="T27" fmla="*/ 84 h 311"/>
                <a:gd name="T28" fmla="*/ 178 w 194"/>
                <a:gd name="T29" fmla="*/ 64 h 311"/>
                <a:gd name="T30" fmla="*/ 167 w 194"/>
                <a:gd name="T31" fmla="*/ 47 h 311"/>
                <a:gd name="T32" fmla="*/ 154 w 194"/>
                <a:gd name="T33" fmla="*/ 30 h 311"/>
                <a:gd name="T34" fmla="*/ 144 w 194"/>
                <a:gd name="T35" fmla="*/ 20 h 311"/>
                <a:gd name="T36" fmla="*/ 127 w 194"/>
                <a:gd name="T37" fmla="*/ 10 h 311"/>
                <a:gd name="T38" fmla="*/ 114 w 194"/>
                <a:gd name="T39" fmla="*/ 4 h 311"/>
                <a:gd name="T40" fmla="*/ 97 w 194"/>
                <a:gd name="T41" fmla="*/ 0 h 311"/>
                <a:gd name="T42" fmla="*/ 84 w 194"/>
                <a:gd name="T43" fmla="*/ 4 h 311"/>
                <a:gd name="T44" fmla="*/ 67 w 194"/>
                <a:gd name="T45" fmla="*/ 10 h 311"/>
                <a:gd name="T46" fmla="*/ 54 w 194"/>
                <a:gd name="T47" fmla="*/ 20 h 311"/>
                <a:gd name="T48" fmla="*/ 41 w 194"/>
                <a:gd name="T49" fmla="*/ 30 h 311"/>
                <a:gd name="T50" fmla="*/ 31 w 194"/>
                <a:gd name="T51" fmla="*/ 47 h 311"/>
                <a:gd name="T52" fmla="*/ 21 w 194"/>
                <a:gd name="T53" fmla="*/ 64 h 311"/>
                <a:gd name="T54" fmla="*/ 14 w 194"/>
                <a:gd name="T55" fmla="*/ 84 h 311"/>
                <a:gd name="T56" fmla="*/ 7 w 194"/>
                <a:gd name="T57" fmla="*/ 107 h 311"/>
                <a:gd name="T58" fmla="*/ 4 w 194"/>
                <a:gd name="T59" fmla="*/ 130 h 311"/>
                <a:gd name="T60" fmla="*/ 0 w 194"/>
                <a:gd name="T61" fmla="*/ 157 h 311"/>
                <a:gd name="T62" fmla="*/ 4 w 194"/>
                <a:gd name="T63" fmla="*/ 181 h 311"/>
                <a:gd name="T64" fmla="*/ 7 w 194"/>
                <a:gd name="T65" fmla="*/ 204 h 311"/>
                <a:gd name="T66" fmla="*/ 14 w 194"/>
                <a:gd name="T67" fmla="*/ 227 h 311"/>
                <a:gd name="T68" fmla="*/ 21 w 194"/>
                <a:gd name="T69" fmla="*/ 247 h 311"/>
                <a:gd name="T70" fmla="*/ 31 w 194"/>
                <a:gd name="T71" fmla="*/ 264 h 311"/>
                <a:gd name="T72" fmla="*/ 41 w 194"/>
                <a:gd name="T73" fmla="*/ 281 h 311"/>
                <a:gd name="T74" fmla="*/ 54 w 194"/>
                <a:gd name="T75" fmla="*/ 294 h 311"/>
                <a:gd name="T76" fmla="*/ 67 w 194"/>
                <a:gd name="T77" fmla="*/ 301 h 311"/>
                <a:gd name="T78" fmla="*/ 84 w 194"/>
                <a:gd name="T79" fmla="*/ 307 h 311"/>
                <a:gd name="T80" fmla="*/ 97 w 194"/>
                <a:gd name="T81" fmla="*/ 311 h 311"/>
                <a:gd name="T82" fmla="*/ 97 w 194"/>
                <a:gd name="T83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4" h="311">
                  <a:moveTo>
                    <a:pt x="97" y="307"/>
                  </a:moveTo>
                  <a:lnTo>
                    <a:pt x="114" y="307"/>
                  </a:lnTo>
                  <a:lnTo>
                    <a:pt x="127" y="301"/>
                  </a:lnTo>
                  <a:lnTo>
                    <a:pt x="144" y="294"/>
                  </a:lnTo>
                  <a:lnTo>
                    <a:pt x="154" y="281"/>
                  </a:lnTo>
                  <a:lnTo>
                    <a:pt x="167" y="264"/>
                  </a:lnTo>
                  <a:lnTo>
                    <a:pt x="178" y="247"/>
                  </a:lnTo>
                  <a:lnTo>
                    <a:pt x="184" y="227"/>
                  </a:lnTo>
                  <a:lnTo>
                    <a:pt x="191" y="204"/>
                  </a:lnTo>
                  <a:lnTo>
                    <a:pt x="194" y="181"/>
                  </a:lnTo>
                  <a:lnTo>
                    <a:pt x="194" y="157"/>
                  </a:lnTo>
                  <a:lnTo>
                    <a:pt x="194" y="130"/>
                  </a:lnTo>
                  <a:lnTo>
                    <a:pt x="191" y="107"/>
                  </a:lnTo>
                  <a:lnTo>
                    <a:pt x="184" y="84"/>
                  </a:lnTo>
                  <a:lnTo>
                    <a:pt x="178" y="64"/>
                  </a:lnTo>
                  <a:lnTo>
                    <a:pt x="167" y="47"/>
                  </a:lnTo>
                  <a:lnTo>
                    <a:pt x="154" y="30"/>
                  </a:lnTo>
                  <a:lnTo>
                    <a:pt x="144" y="20"/>
                  </a:lnTo>
                  <a:lnTo>
                    <a:pt x="127" y="10"/>
                  </a:lnTo>
                  <a:lnTo>
                    <a:pt x="114" y="4"/>
                  </a:lnTo>
                  <a:lnTo>
                    <a:pt x="97" y="0"/>
                  </a:lnTo>
                  <a:lnTo>
                    <a:pt x="84" y="4"/>
                  </a:lnTo>
                  <a:lnTo>
                    <a:pt x="67" y="10"/>
                  </a:lnTo>
                  <a:lnTo>
                    <a:pt x="54" y="20"/>
                  </a:lnTo>
                  <a:lnTo>
                    <a:pt x="41" y="30"/>
                  </a:lnTo>
                  <a:lnTo>
                    <a:pt x="31" y="47"/>
                  </a:lnTo>
                  <a:lnTo>
                    <a:pt x="21" y="64"/>
                  </a:lnTo>
                  <a:lnTo>
                    <a:pt x="14" y="84"/>
                  </a:lnTo>
                  <a:lnTo>
                    <a:pt x="7" y="107"/>
                  </a:lnTo>
                  <a:lnTo>
                    <a:pt x="4" y="130"/>
                  </a:lnTo>
                  <a:lnTo>
                    <a:pt x="0" y="157"/>
                  </a:lnTo>
                  <a:lnTo>
                    <a:pt x="4" y="181"/>
                  </a:lnTo>
                  <a:lnTo>
                    <a:pt x="7" y="204"/>
                  </a:lnTo>
                  <a:lnTo>
                    <a:pt x="14" y="227"/>
                  </a:lnTo>
                  <a:lnTo>
                    <a:pt x="21" y="247"/>
                  </a:lnTo>
                  <a:lnTo>
                    <a:pt x="31" y="264"/>
                  </a:lnTo>
                  <a:lnTo>
                    <a:pt x="41" y="281"/>
                  </a:lnTo>
                  <a:lnTo>
                    <a:pt x="54" y="294"/>
                  </a:lnTo>
                  <a:lnTo>
                    <a:pt x="67" y="301"/>
                  </a:lnTo>
                  <a:lnTo>
                    <a:pt x="84" y="307"/>
                  </a:lnTo>
                  <a:lnTo>
                    <a:pt x="97" y="311"/>
                  </a:lnTo>
                  <a:lnTo>
                    <a:pt x="97" y="311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97" name="Freeform 113">
              <a:extLst>
                <a:ext uri="{FF2B5EF4-FFF2-40B4-BE49-F238E27FC236}">
                  <a16:creationId xmlns:a16="http://schemas.microsoft.com/office/drawing/2014/main" id="{DEA67480-1F76-49BA-BDE8-C071FBE271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6" y="2857"/>
              <a:ext cx="30" cy="33"/>
            </a:xfrm>
            <a:custGeom>
              <a:avLst/>
              <a:gdLst>
                <a:gd name="T0" fmla="*/ 14 w 30"/>
                <a:gd name="T1" fmla="*/ 30 h 33"/>
                <a:gd name="T2" fmla="*/ 17 w 30"/>
                <a:gd name="T3" fmla="*/ 33 h 33"/>
                <a:gd name="T4" fmla="*/ 20 w 30"/>
                <a:gd name="T5" fmla="*/ 33 h 33"/>
                <a:gd name="T6" fmla="*/ 24 w 30"/>
                <a:gd name="T7" fmla="*/ 30 h 33"/>
                <a:gd name="T8" fmla="*/ 24 w 30"/>
                <a:gd name="T9" fmla="*/ 30 h 33"/>
                <a:gd name="T10" fmla="*/ 27 w 30"/>
                <a:gd name="T11" fmla="*/ 26 h 33"/>
                <a:gd name="T12" fmla="*/ 27 w 30"/>
                <a:gd name="T13" fmla="*/ 26 h 33"/>
                <a:gd name="T14" fmla="*/ 30 w 30"/>
                <a:gd name="T15" fmla="*/ 23 h 33"/>
                <a:gd name="T16" fmla="*/ 30 w 30"/>
                <a:gd name="T17" fmla="*/ 23 h 33"/>
                <a:gd name="T18" fmla="*/ 30 w 30"/>
                <a:gd name="T19" fmla="*/ 20 h 33"/>
                <a:gd name="T20" fmla="*/ 30 w 30"/>
                <a:gd name="T21" fmla="*/ 16 h 33"/>
                <a:gd name="T22" fmla="*/ 30 w 30"/>
                <a:gd name="T23" fmla="*/ 13 h 33"/>
                <a:gd name="T24" fmla="*/ 30 w 30"/>
                <a:gd name="T25" fmla="*/ 13 h 33"/>
                <a:gd name="T26" fmla="*/ 30 w 30"/>
                <a:gd name="T27" fmla="*/ 10 h 33"/>
                <a:gd name="T28" fmla="*/ 27 w 30"/>
                <a:gd name="T29" fmla="*/ 6 h 33"/>
                <a:gd name="T30" fmla="*/ 27 w 30"/>
                <a:gd name="T31" fmla="*/ 6 h 33"/>
                <a:gd name="T32" fmla="*/ 24 w 30"/>
                <a:gd name="T33" fmla="*/ 3 h 33"/>
                <a:gd name="T34" fmla="*/ 24 w 30"/>
                <a:gd name="T35" fmla="*/ 3 h 33"/>
                <a:gd name="T36" fmla="*/ 20 w 30"/>
                <a:gd name="T37" fmla="*/ 3 h 33"/>
                <a:gd name="T38" fmla="*/ 17 w 30"/>
                <a:gd name="T39" fmla="*/ 0 h 33"/>
                <a:gd name="T40" fmla="*/ 14 w 30"/>
                <a:gd name="T41" fmla="*/ 0 h 33"/>
                <a:gd name="T42" fmla="*/ 14 w 30"/>
                <a:gd name="T43" fmla="*/ 0 h 33"/>
                <a:gd name="T44" fmla="*/ 10 w 30"/>
                <a:gd name="T45" fmla="*/ 3 h 33"/>
                <a:gd name="T46" fmla="*/ 7 w 30"/>
                <a:gd name="T47" fmla="*/ 3 h 33"/>
                <a:gd name="T48" fmla="*/ 7 w 30"/>
                <a:gd name="T49" fmla="*/ 3 h 33"/>
                <a:gd name="T50" fmla="*/ 4 w 30"/>
                <a:gd name="T51" fmla="*/ 6 h 33"/>
                <a:gd name="T52" fmla="*/ 4 w 30"/>
                <a:gd name="T53" fmla="*/ 6 h 33"/>
                <a:gd name="T54" fmla="*/ 0 w 30"/>
                <a:gd name="T55" fmla="*/ 10 h 33"/>
                <a:gd name="T56" fmla="*/ 0 w 30"/>
                <a:gd name="T57" fmla="*/ 13 h 33"/>
                <a:gd name="T58" fmla="*/ 0 w 30"/>
                <a:gd name="T59" fmla="*/ 13 h 33"/>
                <a:gd name="T60" fmla="*/ 0 w 30"/>
                <a:gd name="T61" fmla="*/ 16 h 33"/>
                <a:gd name="T62" fmla="*/ 0 w 30"/>
                <a:gd name="T63" fmla="*/ 20 h 33"/>
                <a:gd name="T64" fmla="*/ 0 w 30"/>
                <a:gd name="T65" fmla="*/ 23 h 33"/>
                <a:gd name="T66" fmla="*/ 0 w 30"/>
                <a:gd name="T67" fmla="*/ 23 h 33"/>
                <a:gd name="T68" fmla="*/ 4 w 30"/>
                <a:gd name="T69" fmla="*/ 26 h 33"/>
                <a:gd name="T70" fmla="*/ 4 w 30"/>
                <a:gd name="T71" fmla="*/ 26 h 33"/>
                <a:gd name="T72" fmla="*/ 7 w 30"/>
                <a:gd name="T73" fmla="*/ 30 h 33"/>
                <a:gd name="T74" fmla="*/ 7 w 30"/>
                <a:gd name="T75" fmla="*/ 30 h 33"/>
                <a:gd name="T76" fmla="*/ 10 w 30"/>
                <a:gd name="T77" fmla="*/ 33 h 33"/>
                <a:gd name="T78" fmla="*/ 14 w 30"/>
                <a:gd name="T79" fmla="*/ 33 h 33"/>
                <a:gd name="T80" fmla="*/ 14 w 30"/>
                <a:gd name="T81" fmla="*/ 33 h 33"/>
                <a:gd name="T82" fmla="*/ 14 w 30"/>
                <a:gd name="T83" fmla="*/ 33 h 33"/>
                <a:gd name="T84" fmla="*/ 14 w 30"/>
                <a:gd name="T85" fmla="*/ 3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0" h="33">
                  <a:moveTo>
                    <a:pt x="14" y="30"/>
                  </a:moveTo>
                  <a:lnTo>
                    <a:pt x="17" y="33"/>
                  </a:lnTo>
                  <a:lnTo>
                    <a:pt x="20" y="33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27" y="26"/>
                  </a:lnTo>
                  <a:lnTo>
                    <a:pt x="27" y="26"/>
                  </a:lnTo>
                  <a:lnTo>
                    <a:pt x="30" y="23"/>
                  </a:lnTo>
                  <a:lnTo>
                    <a:pt x="30" y="23"/>
                  </a:lnTo>
                  <a:lnTo>
                    <a:pt x="30" y="20"/>
                  </a:lnTo>
                  <a:lnTo>
                    <a:pt x="30" y="16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0" y="10"/>
                  </a:lnTo>
                  <a:lnTo>
                    <a:pt x="27" y="6"/>
                  </a:lnTo>
                  <a:lnTo>
                    <a:pt x="27" y="6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20" y="3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4" y="6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0" y="33"/>
                  </a:lnTo>
                  <a:lnTo>
                    <a:pt x="14" y="33"/>
                  </a:lnTo>
                  <a:lnTo>
                    <a:pt x="14" y="33"/>
                  </a:lnTo>
                  <a:lnTo>
                    <a:pt x="14" y="33"/>
                  </a:lnTo>
                  <a:lnTo>
                    <a:pt x="14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98" name="Freeform 114">
              <a:extLst>
                <a:ext uri="{FF2B5EF4-FFF2-40B4-BE49-F238E27FC236}">
                  <a16:creationId xmlns:a16="http://schemas.microsoft.com/office/drawing/2014/main" id="{C74ECEF9-BEC6-41B8-B863-414E2BBA70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6" y="2763"/>
              <a:ext cx="30" cy="34"/>
            </a:xfrm>
            <a:custGeom>
              <a:avLst/>
              <a:gdLst>
                <a:gd name="T0" fmla="*/ 14 w 30"/>
                <a:gd name="T1" fmla="*/ 30 h 34"/>
                <a:gd name="T2" fmla="*/ 17 w 30"/>
                <a:gd name="T3" fmla="*/ 34 h 34"/>
                <a:gd name="T4" fmla="*/ 20 w 30"/>
                <a:gd name="T5" fmla="*/ 30 h 34"/>
                <a:gd name="T6" fmla="*/ 24 w 30"/>
                <a:gd name="T7" fmla="*/ 30 h 34"/>
                <a:gd name="T8" fmla="*/ 24 w 30"/>
                <a:gd name="T9" fmla="*/ 30 h 34"/>
                <a:gd name="T10" fmla="*/ 27 w 30"/>
                <a:gd name="T11" fmla="*/ 27 h 34"/>
                <a:gd name="T12" fmla="*/ 27 w 30"/>
                <a:gd name="T13" fmla="*/ 27 h 34"/>
                <a:gd name="T14" fmla="*/ 30 w 30"/>
                <a:gd name="T15" fmla="*/ 24 h 34"/>
                <a:gd name="T16" fmla="*/ 30 w 30"/>
                <a:gd name="T17" fmla="*/ 20 h 34"/>
                <a:gd name="T18" fmla="*/ 30 w 30"/>
                <a:gd name="T19" fmla="*/ 20 h 34"/>
                <a:gd name="T20" fmla="*/ 30 w 30"/>
                <a:gd name="T21" fmla="*/ 17 h 34"/>
                <a:gd name="T22" fmla="*/ 30 w 30"/>
                <a:gd name="T23" fmla="*/ 14 h 34"/>
                <a:gd name="T24" fmla="*/ 30 w 30"/>
                <a:gd name="T25" fmla="*/ 10 h 34"/>
                <a:gd name="T26" fmla="*/ 30 w 30"/>
                <a:gd name="T27" fmla="*/ 10 h 34"/>
                <a:gd name="T28" fmla="*/ 27 w 30"/>
                <a:gd name="T29" fmla="*/ 7 h 34"/>
                <a:gd name="T30" fmla="*/ 27 w 30"/>
                <a:gd name="T31" fmla="*/ 7 h 34"/>
                <a:gd name="T32" fmla="*/ 24 w 30"/>
                <a:gd name="T33" fmla="*/ 3 h 34"/>
                <a:gd name="T34" fmla="*/ 24 w 30"/>
                <a:gd name="T35" fmla="*/ 3 h 34"/>
                <a:gd name="T36" fmla="*/ 20 w 30"/>
                <a:gd name="T37" fmla="*/ 0 h 34"/>
                <a:gd name="T38" fmla="*/ 17 w 30"/>
                <a:gd name="T39" fmla="*/ 0 h 34"/>
                <a:gd name="T40" fmla="*/ 14 w 30"/>
                <a:gd name="T41" fmla="*/ 0 h 34"/>
                <a:gd name="T42" fmla="*/ 14 w 30"/>
                <a:gd name="T43" fmla="*/ 0 h 34"/>
                <a:gd name="T44" fmla="*/ 10 w 30"/>
                <a:gd name="T45" fmla="*/ 0 h 34"/>
                <a:gd name="T46" fmla="*/ 7 w 30"/>
                <a:gd name="T47" fmla="*/ 3 h 34"/>
                <a:gd name="T48" fmla="*/ 7 w 30"/>
                <a:gd name="T49" fmla="*/ 3 h 34"/>
                <a:gd name="T50" fmla="*/ 4 w 30"/>
                <a:gd name="T51" fmla="*/ 7 h 34"/>
                <a:gd name="T52" fmla="*/ 4 w 30"/>
                <a:gd name="T53" fmla="*/ 7 h 34"/>
                <a:gd name="T54" fmla="*/ 0 w 30"/>
                <a:gd name="T55" fmla="*/ 10 h 34"/>
                <a:gd name="T56" fmla="*/ 0 w 30"/>
                <a:gd name="T57" fmla="*/ 10 h 34"/>
                <a:gd name="T58" fmla="*/ 0 w 30"/>
                <a:gd name="T59" fmla="*/ 14 h 34"/>
                <a:gd name="T60" fmla="*/ 0 w 30"/>
                <a:gd name="T61" fmla="*/ 17 h 34"/>
                <a:gd name="T62" fmla="*/ 0 w 30"/>
                <a:gd name="T63" fmla="*/ 20 h 34"/>
                <a:gd name="T64" fmla="*/ 0 w 30"/>
                <a:gd name="T65" fmla="*/ 20 h 34"/>
                <a:gd name="T66" fmla="*/ 0 w 30"/>
                <a:gd name="T67" fmla="*/ 24 h 34"/>
                <a:gd name="T68" fmla="*/ 4 w 30"/>
                <a:gd name="T69" fmla="*/ 27 h 34"/>
                <a:gd name="T70" fmla="*/ 4 w 30"/>
                <a:gd name="T71" fmla="*/ 27 h 34"/>
                <a:gd name="T72" fmla="*/ 7 w 30"/>
                <a:gd name="T73" fmla="*/ 30 h 34"/>
                <a:gd name="T74" fmla="*/ 7 w 30"/>
                <a:gd name="T75" fmla="*/ 30 h 34"/>
                <a:gd name="T76" fmla="*/ 10 w 30"/>
                <a:gd name="T77" fmla="*/ 30 h 34"/>
                <a:gd name="T78" fmla="*/ 14 w 30"/>
                <a:gd name="T79" fmla="*/ 34 h 34"/>
                <a:gd name="T80" fmla="*/ 14 w 30"/>
                <a:gd name="T81" fmla="*/ 34 h 34"/>
                <a:gd name="T82" fmla="*/ 14 w 30"/>
                <a:gd name="T83" fmla="*/ 34 h 34"/>
                <a:gd name="T84" fmla="*/ 14 w 30"/>
                <a:gd name="T85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0" h="34">
                  <a:moveTo>
                    <a:pt x="14" y="30"/>
                  </a:moveTo>
                  <a:lnTo>
                    <a:pt x="17" y="34"/>
                  </a:lnTo>
                  <a:lnTo>
                    <a:pt x="20" y="30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30" y="24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30" y="17"/>
                  </a:lnTo>
                  <a:lnTo>
                    <a:pt x="30" y="14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27" y="7"/>
                  </a:lnTo>
                  <a:lnTo>
                    <a:pt x="27" y="7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20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7" y="3"/>
                  </a:lnTo>
                  <a:lnTo>
                    <a:pt x="7" y="3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0" y="30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4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499" name="Rectangle 115">
              <a:extLst>
                <a:ext uri="{FF2B5EF4-FFF2-40B4-BE49-F238E27FC236}">
                  <a16:creationId xmlns:a16="http://schemas.microsoft.com/office/drawing/2014/main" id="{582D9EF5-8CA7-4BF1-9600-715C47925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6" y="2272"/>
              <a:ext cx="4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00" name="Rectangle 116">
              <a:extLst>
                <a:ext uri="{FF2B5EF4-FFF2-40B4-BE49-F238E27FC236}">
                  <a16:creationId xmlns:a16="http://schemas.microsoft.com/office/drawing/2014/main" id="{DA31EDE4-1C94-41B2-9050-850D1BA86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9" y="2272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h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01" name="Rectangle 117">
              <a:extLst>
                <a:ext uri="{FF2B5EF4-FFF2-40B4-BE49-F238E27FC236}">
                  <a16:creationId xmlns:a16="http://schemas.microsoft.com/office/drawing/2014/main" id="{D0FE520D-765F-4B71-B89A-6E8B85B4EC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2" y="2272"/>
              <a:ext cx="1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02" name="Rectangle 118">
              <a:extLst>
                <a:ext uri="{FF2B5EF4-FFF2-40B4-BE49-F238E27FC236}">
                  <a16:creationId xmlns:a16="http://schemas.microsoft.com/office/drawing/2014/main" id="{39384743-FFB8-475E-A713-2D7E2210C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" y="2272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f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03" name="Rectangle 119">
              <a:extLst>
                <a:ext uri="{FF2B5EF4-FFF2-40B4-BE49-F238E27FC236}">
                  <a16:creationId xmlns:a16="http://schemas.microsoft.com/office/drawing/2014/main" id="{EB434D16-8DCF-400D-9235-E5B0C07F7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6" y="2272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04" name="Rectangle 120">
              <a:extLst>
                <a:ext uri="{FF2B5EF4-FFF2-40B4-BE49-F238E27FC236}">
                  <a16:creationId xmlns:a16="http://schemas.microsoft.com/office/drawing/2014/main" id="{FC2813FA-1B1C-4BA7-BF3B-29EDA1C850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2" y="2272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05" name="Rectangle 121">
              <a:extLst>
                <a:ext uri="{FF2B5EF4-FFF2-40B4-BE49-F238E27FC236}">
                  <a16:creationId xmlns:a16="http://schemas.microsoft.com/office/drawing/2014/main" id="{7091D3AD-B2FB-4C8E-AD2C-1A375D61A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2349"/>
              <a:ext cx="1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06" name="Rectangle 122">
              <a:extLst>
                <a:ext uri="{FF2B5EF4-FFF2-40B4-BE49-F238E27FC236}">
                  <a16:creationId xmlns:a16="http://schemas.microsoft.com/office/drawing/2014/main" id="{F5E9C298-F501-40B3-BB64-4C3A8DCE09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2" y="2349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07" name="Rectangle 123">
              <a:extLst>
                <a:ext uri="{FF2B5EF4-FFF2-40B4-BE49-F238E27FC236}">
                  <a16:creationId xmlns:a16="http://schemas.microsoft.com/office/drawing/2014/main" id="{F5F0BAFA-4DC4-460F-99A5-3F6BB447C5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6" y="2349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f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08" name="Rectangle 124">
              <a:extLst>
                <a:ext uri="{FF2B5EF4-FFF2-40B4-BE49-F238E27FC236}">
                  <a16:creationId xmlns:a16="http://schemas.microsoft.com/office/drawing/2014/main" id="{AA5FF243-1048-4F90-BD3C-3DEEB2C61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2" y="2349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09" name="Rectangle 125">
              <a:extLst>
                <a:ext uri="{FF2B5EF4-FFF2-40B4-BE49-F238E27FC236}">
                  <a16:creationId xmlns:a16="http://schemas.microsoft.com/office/drawing/2014/main" id="{BF698B16-CD25-465B-B322-40C1F0FE81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2" y="2349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10" name="Rectangle 126">
              <a:extLst>
                <a:ext uri="{FF2B5EF4-FFF2-40B4-BE49-F238E27FC236}">
                  <a16:creationId xmlns:a16="http://schemas.microsoft.com/office/drawing/2014/main" id="{F610B709-CB8D-44D5-9E35-CA7D938D49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9" y="2349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11" name="Line 127">
              <a:extLst>
                <a:ext uri="{FF2B5EF4-FFF2-40B4-BE49-F238E27FC236}">
                  <a16:creationId xmlns:a16="http://schemas.microsoft.com/office/drawing/2014/main" id="{9C1BCDC9-4FAE-4303-8AB1-12AC0C5496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2" y="2499"/>
              <a:ext cx="1" cy="70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12" name="Line 128">
              <a:extLst>
                <a:ext uri="{FF2B5EF4-FFF2-40B4-BE49-F238E27FC236}">
                  <a16:creationId xmlns:a16="http://schemas.microsoft.com/office/drawing/2014/main" id="{DEA1BB9C-B367-4049-9083-56A917FCE6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59" y="2346"/>
              <a:ext cx="64" cy="3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13" name="Freeform 129">
              <a:extLst>
                <a:ext uri="{FF2B5EF4-FFF2-40B4-BE49-F238E27FC236}">
                  <a16:creationId xmlns:a16="http://schemas.microsoft.com/office/drawing/2014/main" id="{E73420C6-E389-423E-A333-ED75E0ED8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9" y="2857"/>
              <a:ext cx="30" cy="33"/>
            </a:xfrm>
            <a:custGeom>
              <a:avLst/>
              <a:gdLst>
                <a:gd name="T0" fmla="*/ 0 w 30"/>
                <a:gd name="T1" fmla="*/ 0 h 33"/>
                <a:gd name="T2" fmla="*/ 0 w 30"/>
                <a:gd name="T3" fmla="*/ 33 h 33"/>
                <a:gd name="T4" fmla="*/ 30 w 30"/>
                <a:gd name="T5" fmla="*/ 16 h 33"/>
                <a:gd name="T6" fmla="*/ 0 w 30"/>
                <a:gd name="T7" fmla="*/ 0 h 33"/>
                <a:gd name="T8" fmla="*/ 0 w 30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0" y="0"/>
                  </a:moveTo>
                  <a:lnTo>
                    <a:pt x="0" y="33"/>
                  </a:lnTo>
                  <a:lnTo>
                    <a:pt x="30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14" name="Line 130">
              <a:extLst>
                <a:ext uri="{FF2B5EF4-FFF2-40B4-BE49-F238E27FC236}">
                  <a16:creationId xmlns:a16="http://schemas.microsoft.com/office/drawing/2014/main" id="{F767BEBD-8F7B-4E40-80F0-66F204BB50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9" y="2873"/>
              <a:ext cx="70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15" name="Freeform 131">
              <a:extLst>
                <a:ext uri="{FF2B5EF4-FFF2-40B4-BE49-F238E27FC236}">
                  <a16:creationId xmlns:a16="http://schemas.microsoft.com/office/drawing/2014/main" id="{91B686C8-3C45-4B18-8E40-8B2D95AF8B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2" y="2670"/>
              <a:ext cx="30" cy="33"/>
            </a:xfrm>
            <a:custGeom>
              <a:avLst/>
              <a:gdLst>
                <a:gd name="T0" fmla="*/ 0 w 30"/>
                <a:gd name="T1" fmla="*/ 0 h 33"/>
                <a:gd name="T2" fmla="*/ 0 w 30"/>
                <a:gd name="T3" fmla="*/ 33 h 33"/>
                <a:gd name="T4" fmla="*/ 30 w 30"/>
                <a:gd name="T5" fmla="*/ 16 h 33"/>
                <a:gd name="T6" fmla="*/ 0 w 30"/>
                <a:gd name="T7" fmla="*/ 0 h 33"/>
                <a:gd name="T8" fmla="*/ 0 w 30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0" y="0"/>
                  </a:moveTo>
                  <a:lnTo>
                    <a:pt x="0" y="33"/>
                  </a:lnTo>
                  <a:lnTo>
                    <a:pt x="30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16" name="Freeform 132">
              <a:extLst>
                <a:ext uri="{FF2B5EF4-FFF2-40B4-BE49-F238E27FC236}">
                  <a16:creationId xmlns:a16="http://schemas.microsoft.com/office/drawing/2014/main" id="{5DF555D9-2113-4E3A-BF0E-BA812B1E4A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2" y="3518"/>
              <a:ext cx="30" cy="33"/>
            </a:xfrm>
            <a:custGeom>
              <a:avLst/>
              <a:gdLst>
                <a:gd name="T0" fmla="*/ 0 w 30"/>
                <a:gd name="T1" fmla="*/ 0 h 33"/>
                <a:gd name="T2" fmla="*/ 0 w 30"/>
                <a:gd name="T3" fmla="*/ 33 h 33"/>
                <a:gd name="T4" fmla="*/ 30 w 30"/>
                <a:gd name="T5" fmla="*/ 16 h 33"/>
                <a:gd name="T6" fmla="*/ 0 w 30"/>
                <a:gd name="T7" fmla="*/ 3 h 33"/>
                <a:gd name="T8" fmla="*/ 0 w 30"/>
                <a:gd name="T9" fmla="*/ 3 h 33"/>
                <a:gd name="T10" fmla="*/ 0 w 30"/>
                <a:gd name="T1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33">
                  <a:moveTo>
                    <a:pt x="0" y="0"/>
                  </a:moveTo>
                  <a:lnTo>
                    <a:pt x="0" y="33"/>
                  </a:lnTo>
                  <a:lnTo>
                    <a:pt x="30" y="16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17" name="Freeform 133">
              <a:extLst>
                <a:ext uri="{FF2B5EF4-FFF2-40B4-BE49-F238E27FC236}">
                  <a16:creationId xmlns:a16="http://schemas.microsoft.com/office/drawing/2014/main" id="{6C58F922-88C6-4D9B-B554-09EEDE7A0F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2" y="1955"/>
              <a:ext cx="30" cy="34"/>
            </a:xfrm>
            <a:custGeom>
              <a:avLst/>
              <a:gdLst>
                <a:gd name="T0" fmla="*/ 0 w 30"/>
                <a:gd name="T1" fmla="*/ 0 h 34"/>
                <a:gd name="T2" fmla="*/ 0 w 30"/>
                <a:gd name="T3" fmla="*/ 34 h 34"/>
                <a:gd name="T4" fmla="*/ 30 w 30"/>
                <a:gd name="T5" fmla="*/ 17 h 34"/>
                <a:gd name="T6" fmla="*/ 0 w 30"/>
                <a:gd name="T7" fmla="*/ 0 h 34"/>
                <a:gd name="T8" fmla="*/ 0 w 30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4">
                  <a:moveTo>
                    <a:pt x="0" y="0"/>
                  </a:moveTo>
                  <a:lnTo>
                    <a:pt x="0" y="34"/>
                  </a:lnTo>
                  <a:lnTo>
                    <a:pt x="30" y="1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18" name="Freeform 134">
              <a:extLst>
                <a:ext uri="{FF2B5EF4-FFF2-40B4-BE49-F238E27FC236}">
                  <a16:creationId xmlns:a16="http://schemas.microsoft.com/office/drawing/2014/main" id="{42C3BE36-C121-4989-A4B4-184BB3ED44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4" y="2937"/>
              <a:ext cx="34" cy="33"/>
            </a:xfrm>
            <a:custGeom>
              <a:avLst/>
              <a:gdLst>
                <a:gd name="T0" fmla="*/ 0 w 34"/>
                <a:gd name="T1" fmla="*/ 0 h 33"/>
                <a:gd name="T2" fmla="*/ 0 w 34"/>
                <a:gd name="T3" fmla="*/ 33 h 33"/>
                <a:gd name="T4" fmla="*/ 34 w 34"/>
                <a:gd name="T5" fmla="*/ 16 h 33"/>
                <a:gd name="T6" fmla="*/ 0 w 34"/>
                <a:gd name="T7" fmla="*/ 3 h 33"/>
                <a:gd name="T8" fmla="*/ 0 w 34"/>
                <a:gd name="T9" fmla="*/ 3 h 33"/>
                <a:gd name="T10" fmla="*/ 0 w 34"/>
                <a:gd name="T1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3">
                  <a:moveTo>
                    <a:pt x="0" y="0"/>
                  </a:moveTo>
                  <a:lnTo>
                    <a:pt x="0" y="33"/>
                  </a:lnTo>
                  <a:lnTo>
                    <a:pt x="34" y="16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19" name="Freeform 135">
              <a:extLst>
                <a:ext uri="{FF2B5EF4-FFF2-40B4-BE49-F238E27FC236}">
                  <a16:creationId xmlns:a16="http://schemas.microsoft.com/office/drawing/2014/main" id="{19FF895D-41AA-4F32-BE71-9389B3DD6F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4" y="3291"/>
              <a:ext cx="34" cy="33"/>
            </a:xfrm>
            <a:custGeom>
              <a:avLst/>
              <a:gdLst>
                <a:gd name="T0" fmla="*/ 0 w 34"/>
                <a:gd name="T1" fmla="*/ 0 h 33"/>
                <a:gd name="T2" fmla="*/ 0 w 34"/>
                <a:gd name="T3" fmla="*/ 33 h 33"/>
                <a:gd name="T4" fmla="*/ 34 w 34"/>
                <a:gd name="T5" fmla="*/ 16 h 33"/>
                <a:gd name="T6" fmla="*/ 0 w 34"/>
                <a:gd name="T7" fmla="*/ 0 h 33"/>
                <a:gd name="T8" fmla="*/ 0 w 34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3">
                  <a:moveTo>
                    <a:pt x="0" y="0"/>
                  </a:moveTo>
                  <a:lnTo>
                    <a:pt x="0" y="33"/>
                  </a:lnTo>
                  <a:lnTo>
                    <a:pt x="34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20" name="Line 136">
              <a:extLst>
                <a:ext uri="{FF2B5EF4-FFF2-40B4-BE49-F238E27FC236}">
                  <a16:creationId xmlns:a16="http://schemas.microsoft.com/office/drawing/2014/main" id="{A762D85A-9A9A-43B3-8DF2-7E22878C93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65" y="3304"/>
              <a:ext cx="210" cy="3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21" name="Freeform 137">
              <a:extLst>
                <a:ext uri="{FF2B5EF4-FFF2-40B4-BE49-F238E27FC236}">
                  <a16:creationId xmlns:a16="http://schemas.microsoft.com/office/drawing/2014/main" id="{76F4FCA2-A38B-4326-B7A6-8EE2D7880E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" y="2920"/>
              <a:ext cx="1019" cy="387"/>
            </a:xfrm>
            <a:custGeom>
              <a:avLst/>
              <a:gdLst>
                <a:gd name="T0" fmla="*/ 1019 w 1019"/>
                <a:gd name="T1" fmla="*/ 384 h 387"/>
                <a:gd name="T2" fmla="*/ 0 w 1019"/>
                <a:gd name="T3" fmla="*/ 387 h 387"/>
                <a:gd name="T4" fmla="*/ 0 w 1019"/>
                <a:gd name="T5" fmla="*/ 0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19" h="387">
                  <a:moveTo>
                    <a:pt x="1019" y="384"/>
                  </a:moveTo>
                  <a:lnTo>
                    <a:pt x="0" y="387"/>
                  </a:lnTo>
                  <a:lnTo>
                    <a:pt x="0" y="0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22" name="Freeform 138">
              <a:extLst>
                <a:ext uri="{FF2B5EF4-FFF2-40B4-BE49-F238E27FC236}">
                  <a16:creationId xmlns:a16="http://schemas.microsoft.com/office/drawing/2014/main" id="{14A99F25-62A6-41BF-9396-06AFDB63FCB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2937"/>
              <a:ext cx="33" cy="33"/>
            </a:xfrm>
            <a:custGeom>
              <a:avLst/>
              <a:gdLst>
                <a:gd name="T0" fmla="*/ 0 w 33"/>
                <a:gd name="T1" fmla="*/ 0 h 33"/>
                <a:gd name="T2" fmla="*/ 0 w 33"/>
                <a:gd name="T3" fmla="*/ 33 h 33"/>
                <a:gd name="T4" fmla="*/ 33 w 33"/>
                <a:gd name="T5" fmla="*/ 16 h 33"/>
                <a:gd name="T6" fmla="*/ 0 w 33"/>
                <a:gd name="T7" fmla="*/ 3 h 33"/>
                <a:gd name="T8" fmla="*/ 0 w 33"/>
                <a:gd name="T9" fmla="*/ 3 h 33"/>
                <a:gd name="T10" fmla="*/ 0 w 33"/>
                <a:gd name="T1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33">
                  <a:moveTo>
                    <a:pt x="0" y="0"/>
                  </a:moveTo>
                  <a:lnTo>
                    <a:pt x="0" y="33"/>
                  </a:lnTo>
                  <a:lnTo>
                    <a:pt x="33" y="16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23" name="Line 139">
              <a:extLst>
                <a:ext uri="{FF2B5EF4-FFF2-40B4-BE49-F238E27FC236}">
                  <a16:creationId xmlns:a16="http://schemas.microsoft.com/office/drawing/2014/main" id="{B020E12D-841D-4527-9EDB-B63BC9EF0E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70" y="2953"/>
              <a:ext cx="141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24" name="Freeform 140">
              <a:extLst>
                <a:ext uri="{FF2B5EF4-FFF2-40B4-BE49-F238E27FC236}">
                  <a16:creationId xmlns:a16="http://schemas.microsoft.com/office/drawing/2014/main" id="{2E0B8D67-BBBA-4625-81E4-044D405FE5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518"/>
              <a:ext cx="33" cy="33"/>
            </a:xfrm>
            <a:custGeom>
              <a:avLst/>
              <a:gdLst>
                <a:gd name="T0" fmla="*/ 0 w 33"/>
                <a:gd name="T1" fmla="*/ 0 h 33"/>
                <a:gd name="T2" fmla="*/ 0 w 33"/>
                <a:gd name="T3" fmla="*/ 33 h 33"/>
                <a:gd name="T4" fmla="*/ 33 w 33"/>
                <a:gd name="T5" fmla="*/ 16 h 33"/>
                <a:gd name="T6" fmla="*/ 0 w 33"/>
                <a:gd name="T7" fmla="*/ 0 h 33"/>
                <a:gd name="T8" fmla="*/ 0 w 33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3">
                  <a:moveTo>
                    <a:pt x="0" y="0"/>
                  </a:moveTo>
                  <a:lnTo>
                    <a:pt x="0" y="33"/>
                  </a:lnTo>
                  <a:lnTo>
                    <a:pt x="33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25" name="Freeform 141">
              <a:extLst>
                <a:ext uri="{FF2B5EF4-FFF2-40B4-BE49-F238E27FC236}">
                  <a16:creationId xmlns:a16="http://schemas.microsoft.com/office/drawing/2014/main" id="{4226D300-5883-4CEC-A56D-22E3DEB6A8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9" y="1955"/>
              <a:ext cx="30" cy="34"/>
            </a:xfrm>
            <a:custGeom>
              <a:avLst/>
              <a:gdLst>
                <a:gd name="T0" fmla="*/ 0 w 30"/>
                <a:gd name="T1" fmla="*/ 0 h 34"/>
                <a:gd name="T2" fmla="*/ 0 w 30"/>
                <a:gd name="T3" fmla="*/ 34 h 34"/>
                <a:gd name="T4" fmla="*/ 30 w 30"/>
                <a:gd name="T5" fmla="*/ 17 h 34"/>
                <a:gd name="T6" fmla="*/ 0 w 30"/>
                <a:gd name="T7" fmla="*/ 0 h 34"/>
                <a:gd name="T8" fmla="*/ 0 w 30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4">
                  <a:moveTo>
                    <a:pt x="0" y="0"/>
                  </a:moveTo>
                  <a:lnTo>
                    <a:pt x="0" y="34"/>
                  </a:lnTo>
                  <a:lnTo>
                    <a:pt x="30" y="1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26" name="Line 142">
              <a:extLst>
                <a:ext uri="{FF2B5EF4-FFF2-40B4-BE49-F238E27FC236}">
                  <a16:creationId xmlns:a16="http://schemas.microsoft.com/office/drawing/2014/main" id="{C36A61B3-8F8A-49AA-922C-11247B10D4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09" y="1972"/>
              <a:ext cx="1259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27" name="Line 143">
              <a:extLst>
                <a:ext uri="{FF2B5EF4-FFF2-40B4-BE49-F238E27FC236}">
                  <a16:creationId xmlns:a16="http://schemas.microsoft.com/office/drawing/2014/main" id="{F07BDB7B-6BB0-44B7-8434-FC3C4B78CA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8" y="1972"/>
              <a:ext cx="31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28" name="Freeform 144">
              <a:extLst>
                <a:ext uri="{FF2B5EF4-FFF2-40B4-BE49-F238E27FC236}">
                  <a16:creationId xmlns:a16="http://schemas.microsoft.com/office/drawing/2014/main" id="{40877606-B621-487B-B25A-6F4B03E9CC6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" y="1140"/>
              <a:ext cx="34" cy="34"/>
            </a:xfrm>
            <a:custGeom>
              <a:avLst/>
              <a:gdLst>
                <a:gd name="T0" fmla="*/ 0 w 34"/>
                <a:gd name="T1" fmla="*/ 0 h 34"/>
                <a:gd name="T2" fmla="*/ 0 w 34"/>
                <a:gd name="T3" fmla="*/ 34 h 34"/>
                <a:gd name="T4" fmla="*/ 34 w 34"/>
                <a:gd name="T5" fmla="*/ 17 h 34"/>
                <a:gd name="T6" fmla="*/ 0 w 34"/>
                <a:gd name="T7" fmla="*/ 4 h 34"/>
                <a:gd name="T8" fmla="*/ 0 w 34"/>
                <a:gd name="T9" fmla="*/ 4 h 34"/>
                <a:gd name="T10" fmla="*/ 0 w 34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4">
                  <a:moveTo>
                    <a:pt x="0" y="0"/>
                  </a:moveTo>
                  <a:lnTo>
                    <a:pt x="0" y="34"/>
                  </a:lnTo>
                  <a:lnTo>
                    <a:pt x="34" y="17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29" name="Freeform 145">
              <a:extLst>
                <a:ext uri="{FF2B5EF4-FFF2-40B4-BE49-F238E27FC236}">
                  <a16:creationId xmlns:a16="http://schemas.microsoft.com/office/drawing/2014/main" id="{CB87CB39-26B6-44A9-8795-754C1A212B1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" y="1424"/>
              <a:ext cx="34" cy="30"/>
            </a:xfrm>
            <a:custGeom>
              <a:avLst/>
              <a:gdLst>
                <a:gd name="T0" fmla="*/ 0 w 34"/>
                <a:gd name="T1" fmla="*/ 0 h 30"/>
                <a:gd name="T2" fmla="*/ 0 w 34"/>
                <a:gd name="T3" fmla="*/ 30 h 30"/>
                <a:gd name="T4" fmla="*/ 34 w 34"/>
                <a:gd name="T5" fmla="*/ 17 h 30"/>
                <a:gd name="T6" fmla="*/ 0 w 34"/>
                <a:gd name="T7" fmla="*/ 0 h 30"/>
                <a:gd name="T8" fmla="*/ 0 w 3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0">
                  <a:moveTo>
                    <a:pt x="0" y="0"/>
                  </a:moveTo>
                  <a:lnTo>
                    <a:pt x="0" y="30"/>
                  </a:lnTo>
                  <a:lnTo>
                    <a:pt x="34" y="1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30" name="Freeform 146">
              <a:extLst>
                <a:ext uri="{FF2B5EF4-FFF2-40B4-BE49-F238E27FC236}">
                  <a16:creationId xmlns:a16="http://schemas.microsoft.com/office/drawing/2014/main" id="{EBDA67BE-E167-41C8-904A-51CCEFA472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" y="1157"/>
              <a:ext cx="425" cy="815"/>
            </a:xfrm>
            <a:custGeom>
              <a:avLst/>
              <a:gdLst>
                <a:gd name="T0" fmla="*/ 144 w 425"/>
                <a:gd name="T1" fmla="*/ 0 h 815"/>
                <a:gd name="T2" fmla="*/ 0 w 425"/>
                <a:gd name="T3" fmla="*/ 0 h 815"/>
                <a:gd name="T4" fmla="*/ 0 w 425"/>
                <a:gd name="T5" fmla="*/ 458 h 815"/>
                <a:gd name="T6" fmla="*/ 425 w 425"/>
                <a:gd name="T7" fmla="*/ 458 h 815"/>
                <a:gd name="T8" fmla="*/ 425 w 425"/>
                <a:gd name="T9" fmla="*/ 815 h 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815">
                  <a:moveTo>
                    <a:pt x="144" y="0"/>
                  </a:moveTo>
                  <a:lnTo>
                    <a:pt x="0" y="0"/>
                  </a:lnTo>
                  <a:lnTo>
                    <a:pt x="0" y="458"/>
                  </a:lnTo>
                  <a:lnTo>
                    <a:pt x="425" y="458"/>
                  </a:lnTo>
                  <a:lnTo>
                    <a:pt x="425" y="815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31" name="Freeform 147">
              <a:extLst>
                <a:ext uri="{FF2B5EF4-FFF2-40B4-BE49-F238E27FC236}">
                  <a16:creationId xmlns:a16="http://schemas.microsoft.com/office/drawing/2014/main" id="{A8128BF2-9196-4B86-ABA4-19F7E863F9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54"/>
              <a:ext cx="855" cy="1586"/>
            </a:xfrm>
            <a:custGeom>
              <a:avLst/>
              <a:gdLst>
                <a:gd name="T0" fmla="*/ 70 w 855"/>
                <a:gd name="T1" fmla="*/ 1582 h 1586"/>
                <a:gd name="T2" fmla="*/ 0 w 855"/>
                <a:gd name="T3" fmla="*/ 1586 h 1586"/>
                <a:gd name="T4" fmla="*/ 0 w 855"/>
                <a:gd name="T5" fmla="*/ 0 h 1586"/>
                <a:gd name="T6" fmla="*/ 855 w 855"/>
                <a:gd name="T7" fmla="*/ 0 h 1586"/>
                <a:gd name="T8" fmla="*/ 855 w 855"/>
                <a:gd name="T9" fmla="*/ 247 h 1586"/>
                <a:gd name="T10" fmla="*/ 785 w 855"/>
                <a:gd name="T11" fmla="*/ 247 h 1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5" h="1586">
                  <a:moveTo>
                    <a:pt x="70" y="1582"/>
                  </a:moveTo>
                  <a:lnTo>
                    <a:pt x="0" y="1586"/>
                  </a:lnTo>
                  <a:lnTo>
                    <a:pt x="0" y="0"/>
                  </a:lnTo>
                  <a:lnTo>
                    <a:pt x="855" y="0"/>
                  </a:lnTo>
                  <a:lnTo>
                    <a:pt x="855" y="247"/>
                  </a:lnTo>
                  <a:lnTo>
                    <a:pt x="785" y="247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32" name="Rectangle 148">
              <a:extLst>
                <a:ext uri="{FF2B5EF4-FFF2-40B4-BE49-F238E27FC236}">
                  <a16:creationId xmlns:a16="http://schemas.microsoft.com/office/drawing/2014/main" id="{3F50A02B-6DB4-44CD-8D00-6F986D62B24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375" y="2778"/>
              <a:ext cx="18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33" name="Rectangle 149">
              <a:extLst>
                <a:ext uri="{FF2B5EF4-FFF2-40B4-BE49-F238E27FC236}">
                  <a16:creationId xmlns:a16="http://schemas.microsoft.com/office/drawing/2014/main" id="{660436D1-A414-40CA-8C59-36816FE17D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367" y="2755"/>
              <a:ext cx="36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34" name="Rectangle 150">
              <a:extLst>
                <a:ext uri="{FF2B5EF4-FFF2-40B4-BE49-F238E27FC236}">
                  <a16:creationId xmlns:a16="http://schemas.microsoft.com/office/drawing/2014/main" id="{49F83AD4-1D2E-44EC-BA98-17141566178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369" y="2722"/>
              <a:ext cx="32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35" name="Rectangle 151">
              <a:extLst>
                <a:ext uri="{FF2B5EF4-FFF2-40B4-BE49-F238E27FC236}">
                  <a16:creationId xmlns:a16="http://schemas.microsoft.com/office/drawing/2014/main" id="{B7A2B1A6-18FF-4886-8F54-FA212FA680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375" y="2696"/>
              <a:ext cx="18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36" name="Rectangle 152">
              <a:extLst>
                <a:ext uri="{FF2B5EF4-FFF2-40B4-BE49-F238E27FC236}">
                  <a16:creationId xmlns:a16="http://schemas.microsoft.com/office/drawing/2014/main" id="{C55CF592-02E0-48A5-A697-D4D4A7211A6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373" y="2678"/>
              <a:ext cx="21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37" name="Rectangle 153">
              <a:extLst>
                <a:ext uri="{FF2B5EF4-FFF2-40B4-BE49-F238E27FC236}">
                  <a16:creationId xmlns:a16="http://schemas.microsoft.com/office/drawing/2014/main" id="{404D79F2-F325-4A3D-A62B-EB9DFD13C1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367" y="2652"/>
              <a:ext cx="36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38" name="Rectangle 154">
              <a:extLst>
                <a:ext uri="{FF2B5EF4-FFF2-40B4-BE49-F238E27FC236}">
                  <a16:creationId xmlns:a16="http://schemas.microsoft.com/office/drawing/2014/main" id="{CCB5CC69-5BF5-499D-9CFB-210458686D3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369" y="2615"/>
              <a:ext cx="32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39" name="Rectangle 155">
              <a:extLst>
                <a:ext uri="{FF2B5EF4-FFF2-40B4-BE49-F238E27FC236}">
                  <a16:creationId xmlns:a16="http://schemas.microsoft.com/office/drawing/2014/main" id="{C61B1EBE-FF0C-498D-9BBC-C2ABA66ECC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375" y="2593"/>
              <a:ext cx="18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40" name="Rectangle 156">
              <a:extLst>
                <a:ext uri="{FF2B5EF4-FFF2-40B4-BE49-F238E27FC236}">
                  <a16:creationId xmlns:a16="http://schemas.microsoft.com/office/drawing/2014/main" id="{41B0D40A-1BB8-4EE4-816F-724F86054E3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378" y="2578"/>
              <a:ext cx="14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41" name="Rectangle 157">
              <a:extLst>
                <a:ext uri="{FF2B5EF4-FFF2-40B4-BE49-F238E27FC236}">
                  <a16:creationId xmlns:a16="http://schemas.microsoft.com/office/drawing/2014/main" id="{6B3CBE67-FEF1-4E00-BE3D-66F5A177722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366" y="2553"/>
              <a:ext cx="36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42" name="Rectangle 158">
              <a:extLst>
                <a:ext uri="{FF2B5EF4-FFF2-40B4-BE49-F238E27FC236}">
                  <a16:creationId xmlns:a16="http://schemas.microsoft.com/office/drawing/2014/main" id="{BC99AF5D-7924-473A-9EE9-684D8C0817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367" y="2518"/>
              <a:ext cx="36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43" name="Freeform 159">
              <a:extLst>
                <a:ext uri="{FF2B5EF4-FFF2-40B4-BE49-F238E27FC236}">
                  <a16:creationId xmlns:a16="http://schemas.microsoft.com/office/drawing/2014/main" id="{271CD8E7-51E3-4334-BD12-E46148452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9" y="1718"/>
              <a:ext cx="137" cy="67"/>
            </a:xfrm>
            <a:custGeom>
              <a:avLst/>
              <a:gdLst>
                <a:gd name="T0" fmla="*/ 134 w 137"/>
                <a:gd name="T1" fmla="*/ 0 h 67"/>
                <a:gd name="T2" fmla="*/ 137 w 137"/>
                <a:gd name="T3" fmla="*/ 67 h 67"/>
                <a:gd name="T4" fmla="*/ 0 w 137"/>
                <a:gd name="T5" fmla="*/ 67 h 67"/>
                <a:gd name="T6" fmla="*/ 0 w 137"/>
                <a:gd name="T7" fmla="*/ 0 h 67"/>
                <a:gd name="T8" fmla="*/ 137 w 137"/>
                <a:gd name="T9" fmla="*/ 0 h 67"/>
                <a:gd name="T10" fmla="*/ 137 w 137"/>
                <a:gd name="T11" fmla="*/ 0 h 67"/>
                <a:gd name="T12" fmla="*/ 134 w 137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67">
                  <a:moveTo>
                    <a:pt x="134" y="0"/>
                  </a:moveTo>
                  <a:lnTo>
                    <a:pt x="137" y="67"/>
                  </a:lnTo>
                  <a:lnTo>
                    <a:pt x="0" y="67"/>
                  </a:lnTo>
                  <a:lnTo>
                    <a:pt x="0" y="0"/>
                  </a:lnTo>
                  <a:lnTo>
                    <a:pt x="137" y="0"/>
                  </a:lnTo>
                  <a:lnTo>
                    <a:pt x="137" y="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44" name="Rectangle 160">
              <a:extLst>
                <a:ext uri="{FF2B5EF4-FFF2-40B4-BE49-F238E27FC236}">
                  <a16:creationId xmlns:a16="http://schemas.microsoft.com/office/drawing/2014/main" id="{CCC21A5B-47B7-4B6C-B69F-CF2C92C90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" y="1712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45" name="Rectangle 161">
              <a:extLst>
                <a:ext uri="{FF2B5EF4-FFF2-40B4-BE49-F238E27FC236}">
                  <a16:creationId xmlns:a16="http://schemas.microsoft.com/office/drawing/2014/main" id="{B80503CD-B594-4251-9CE8-92AEE8B44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" y="1712"/>
              <a:ext cx="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F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46" name="Rectangle 162">
              <a:extLst>
                <a:ext uri="{FF2B5EF4-FFF2-40B4-BE49-F238E27FC236}">
                  <a16:creationId xmlns:a16="http://schemas.microsoft.com/office/drawing/2014/main" id="{E7A39F4C-B5B6-40A1-AA2F-B26274AFC7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2" y="1712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/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47" name="Rectangle 163">
              <a:extLst>
                <a:ext uri="{FF2B5EF4-FFF2-40B4-BE49-F238E27FC236}">
                  <a16:creationId xmlns:a16="http://schemas.microsoft.com/office/drawing/2014/main" id="{2C29C1E0-582F-43C7-A1F6-7D36700501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9" y="1712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48" name="Rectangle 164">
              <a:extLst>
                <a:ext uri="{FF2B5EF4-FFF2-40B4-BE49-F238E27FC236}">
                  <a16:creationId xmlns:a16="http://schemas.microsoft.com/office/drawing/2014/main" id="{E8EF12FA-7177-4102-835E-2577CB0BD3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9" y="1712"/>
              <a:ext cx="4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49" name="Freeform 165">
              <a:extLst>
                <a:ext uri="{FF2B5EF4-FFF2-40B4-BE49-F238E27FC236}">
                  <a16:creationId xmlns:a16="http://schemas.microsoft.com/office/drawing/2014/main" id="{F6C12047-A766-4C31-82AC-D107C9148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2" y="1718"/>
              <a:ext cx="137" cy="67"/>
            </a:xfrm>
            <a:custGeom>
              <a:avLst/>
              <a:gdLst>
                <a:gd name="T0" fmla="*/ 133 w 137"/>
                <a:gd name="T1" fmla="*/ 0 h 67"/>
                <a:gd name="T2" fmla="*/ 137 w 137"/>
                <a:gd name="T3" fmla="*/ 67 h 67"/>
                <a:gd name="T4" fmla="*/ 0 w 137"/>
                <a:gd name="T5" fmla="*/ 67 h 67"/>
                <a:gd name="T6" fmla="*/ 0 w 137"/>
                <a:gd name="T7" fmla="*/ 0 h 67"/>
                <a:gd name="T8" fmla="*/ 137 w 137"/>
                <a:gd name="T9" fmla="*/ 0 h 67"/>
                <a:gd name="T10" fmla="*/ 137 w 137"/>
                <a:gd name="T11" fmla="*/ 0 h 67"/>
                <a:gd name="T12" fmla="*/ 133 w 137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67">
                  <a:moveTo>
                    <a:pt x="133" y="0"/>
                  </a:moveTo>
                  <a:lnTo>
                    <a:pt x="137" y="67"/>
                  </a:lnTo>
                  <a:lnTo>
                    <a:pt x="0" y="67"/>
                  </a:lnTo>
                  <a:lnTo>
                    <a:pt x="0" y="0"/>
                  </a:lnTo>
                  <a:lnTo>
                    <a:pt x="137" y="0"/>
                  </a:lnTo>
                  <a:lnTo>
                    <a:pt x="137" y="0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50" name="Freeform 166">
              <a:extLst>
                <a:ext uri="{FF2B5EF4-FFF2-40B4-BE49-F238E27FC236}">
                  <a16:creationId xmlns:a16="http://schemas.microsoft.com/office/drawing/2014/main" id="{780BA76C-BEC7-494E-A11D-671D1766E2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4" y="1718"/>
              <a:ext cx="137" cy="67"/>
            </a:xfrm>
            <a:custGeom>
              <a:avLst/>
              <a:gdLst>
                <a:gd name="T0" fmla="*/ 137 w 137"/>
                <a:gd name="T1" fmla="*/ 0 h 67"/>
                <a:gd name="T2" fmla="*/ 137 w 137"/>
                <a:gd name="T3" fmla="*/ 67 h 67"/>
                <a:gd name="T4" fmla="*/ 0 w 137"/>
                <a:gd name="T5" fmla="*/ 67 h 67"/>
                <a:gd name="T6" fmla="*/ 0 w 137"/>
                <a:gd name="T7" fmla="*/ 0 h 67"/>
                <a:gd name="T8" fmla="*/ 137 w 137"/>
                <a:gd name="T9" fmla="*/ 0 h 67"/>
                <a:gd name="T10" fmla="*/ 137 w 137"/>
                <a:gd name="T11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67">
                  <a:moveTo>
                    <a:pt x="137" y="0"/>
                  </a:moveTo>
                  <a:lnTo>
                    <a:pt x="137" y="67"/>
                  </a:lnTo>
                  <a:lnTo>
                    <a:pt x="0" y="67"/>
                  </a:lnTo>
                  <a:lnTo>
                    <a:pt x="0" y="0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51" name="Rectangle 167">
              <a:extLst>
                <a:ext uri="{FF2B5EF4-FFF2-40B4-BE49-F238E27FC236}">
                  <a16:creationId xmlns:a16="http://schemas.microsoft.com/office/drawing/2014/main" id="{8E1196EF-65BE-47DC-B0BE-93309599D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1" y="1712"/>
              <a:ext cx="4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52" name="Rectangle 168">
              <a:extLst>
                <a:ext uri="{FF2B5EF4-FFF2-40B4-BE49-F238E27FC236}">
                  <a16:creationId xmlns:a16="http://schemas.microsoft.com/office/drawing/2014/main" id="{8B7BA824-8001-4493-8F13-0D1396FD1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4" y="1712"/>
              <a:ext cx="4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X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53" name="Rectangle 169">
              <a:extLst>
                <a:ext uri="{FF2B5EF4-FFF2-40B4-BE49-F238E27FC236}">
                  <a16:creationId xmlns:a16="http://schemas.microsoft.com/office/drawing/2014/main" id="{8F51415B-EB75-4907-87D5-18AE663E3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4" y="1712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/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54" name="Rectangle 170">
              <a:extLst>
                <a:ext uri="{FF2B5EF4-FFF2-40B4-BE49-F238E27FC236}">
                  <a16:creationId xmlns:a16="http://schemas.microsoft.com/office/drawing/2014/main" id="{9A18185D-D6F7-4566-9EEE-9A2B05D2F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4" y="1712"/>
              <a:ext cx="4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55" name="Rectangle 171">
              <a:extLst>
                <a:ext uri="{FF2B5EF4-FFF2-40B4-BE49-F238E27FC236}">
                  <a16:creationId xmlns:a16="http://schemas.microsoft.com/office/drawing/2014/main" id="{6E353513-6ABB-44EE-AD53-A0D7AD61B2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4" y="1712"/>
              <a:ext cx="4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56" name="Rectangle 172">
              <a:extLst>
                <a:ext uri="{FF2B5EF4-FFF2-40B4-BE49-F238E27FC236}">
                  <a16:creationId xmlns:a16="http://schemas.microsoft.com/office/drawing/2014/main" id="{19DA1EB1-B04E-4BD1-9344-8A4698C4A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8" y="1712"/>
              <a:ext cx="4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57" name="Freeform 173">
              <a:extLst>
                <a:ext uri="{FF2B5EF4-FFF2-40B4-BE49-F238E27FC236}">
                  <a16:creationId xmlns:a16="http://schemas.microsoft.com/office/drawing/2014/main" id="{78C20199-75BD-4249-9D74-C96B880E1A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0" y="1718"/>
              <a:ext cx="137" cy="67"/>
            </a:xfrm>
            <a:custGeom>
              <a:avLst/>
              <a:gdLst>
                <a:gd name="T0" fmla="*/ 137 w 137"/>
                <a:gd name="T1" fmla="*/ 0 h 67"/>
                <a:gd name="T2" fmla="*/ 137 w 137"/>
                <a:gd name="T3" fmla="*/ 67 h 67"/>
                <a:gd name="T4" fmla="*/ 0 w 137"/>
                <a:gd name="T5" fmla="*/ 67 h 67"/>
                <a:gd name="T6" fmla="*/ 0 w 137"/>
                <a:gd name="T7" fmla="*/ 0 h 67"/>
                <a:gd name="T8" fmla="*/ 137 w 137"/>
                <a:gd name="T9" fmla="*/ 0 h 67"/>
                <a:gd name="T10" fmla="*/ 137 w 137"/>
                <a:gd name="T11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67">
                  <a:moveTo>
                    <a:pt x="137" y="0"/>
                  </a:moveTo>
                  <a:lnTo>
                    <a:pt x="137" y="67"/>
                  </a:lnTo>
                  <a:lnTo>
                    <a:pt x="0" y="67"/>
                  </a:lnTo>
                  <a:lnTo>
                    <a:pt x="0" y="0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58" name="Rectangle 174">
              <a:extLst>
                <a:ext uri="{FF2B5EF4-FFF2-40B4-BE49-F238E27FC236}">
                  <a16:creationId xmlns:a16="http://schemas.microsoft.com/office/drawing/2014/main" id="{984DEB3A-247A-4163-BFA3-DE9F8F8EE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7" y="1712"/>
              <a:ext cx="4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59" name="Rectangle 175">
              <a:extLst>
                <a:ext uri="{FF2B5EF4-FFF2-40B4-BE49-F238E27FC236}">
                  <a16:creationId xmlns:a16="http://schemas.microsoft.com/office/drawing/2014/main" id="{EA5625EC-7155-418C-91FB-30F9109DA4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0" y="1712"/>
              <a:ext cx="4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60" name="Rectangle 176">
              <a:extLst>
                <a:ext uri="{FF2B5EF4-FFF2-40B4-BE49-F238E27FC236}">
                  <a16:creationId xmlns:a16="http://schemas.microsoft.com/office/drawing/2014/main" id="{8C92B1C9-D1BB-4A7A-97B6-059B01BDCC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0" y="1712"/>
              <a:ext cx="4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61" name="Rectangle 177">
              <a:extLst>
                <a:ext uri="{FF2B5EF4-FFF2-40B4-BE49-F238E27FC236}">
                  <a16:creationId xmlns:a16="http://schemas.microsoft.com/office/drawing/2014/main" id="{D6E7806A-36AE-4395-94E1-2580BCFF2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4" y="1712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/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62" name="Rectangle 178">
              <a:extLst>
                <a:ext uri="{FF2B5EF4-FFF2-40B4-BE49-F238E27FC236}">
                  <a16:creationId xmlns:a16="http://schemas.microsoft.com/office/drawing/2014/main" id="{2584AF56-B0CA-44CD-A1BC-1116BDD575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0" y="1712"/>
              <a:ext cx="5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W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63" name="Rectangle 179">
              <a:extLst>
                <a:ext uri="{FF2B5EF4-FFF2-40B4-BE49-F238E27FC236}">
                  <a16:creationId xmlns:a16="http://schemas.microsoft.com/office/drawing/2014/main" id="{A2588D0B-A814-4970-9494-C436A3C21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" y="1712"/>
              <a:ext cx="4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B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64" name="Rectangle 180">
              <a:extLst>
                <a:ext uri="{FF2B5EF4-FFF2-40B4-BE49-F238E27FC236}">
                  <a16:creationId xmlns:a16="http://schemas.microsoft.com/office/drawing/2014/main" id="{3F1E7D55-A34C-4B43-8BED-446E28CE3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9" y="1825"/>
              <a:ext cx="63" cy="20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65" name="Rectangle 181">
              <a:extLst>
                <a:ext uri="{FF2B5EF4-FFF2-40B4-BE49-F238E27FC236}">
                  <a16:creationId xmlns:a16="http://schemas.microsoft.com/office/drawing/2014/main" id="{8B192DA1-78FE-44E1-9DBE-68514552F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9" y="1825"/>
              <a:ext cx="63" cy="2077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66" name="Rectangle 182">
              <a:extLst>
                <a:ext uri="{FF2B5EF4-FFF2-40B4-BE49-F238E27FC236}">
                  <a16:creationId xmlns:a16="http://schemas.microsoft.com/office/drawing/2014/main" id="{4700A4ED-0EA0-4232-A241-7B35A986DF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8" y="1825"/>
              <a:ext cx="61" cy="20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67" name="Rectangle 183">
              <a:extLst>
                <a:ext uri="{FF2B5EF4-FFF2-40B4-BE49-F238E27FC236}">
                  <a16:creationId xmlns:a16="http://schemas.microsoft.com/office/drawing/2014/main" id="{D6AF0B54-7450-46D2-A097-6C82B26166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8" y="1825"/>
              <a:ext cx="61" cy="2077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68" name="Freeform 184">
              <a:extLst>
                <a:ext uri="{FF2B5EF4-FFF2-40B4-BE49-F238E27FC236}">
                  <a16:creationId xmlns:a16="http://schemas.microsoft.com/office/drawing/2014/main" id="{DE82975D-A4D7-4F02-841C-C8CD5FE23B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1" y="1825"/>
              <a:ext cx="64" cy="2077"/>
            </a:xfrm>
            <a:custGeom>
              <a:avLst/>
              <a:gdLst>
                <a:gd name="T0" fmla="*/ 0 w 64"/>
                <a:gd name="T1" fmla="*/ 2077 h 2077"/>
                <a:gd name="T2" fmla="*/ 64 w 64"/>
                <a:gd name="T3" fmla="*/ 2077 h 2077"/>
                <a:gd name="T4" fmla="*/ 64 w 64"/>
                <a:gd name="T5" fmla="*/ 0 h 2077"/>
                <a:gd name="T6" fmla="*/ 3 w 64"/>
                <a:gd name="T7" fmla="*/ 0 h 2077"/>
                <a:gd name="T8" fmla="*/ 0 w 64"/>
                <a:gd name="T9" fmla="*/ 2077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2077">
                  <a:moveTo>
                    <a:pt x="0" y="2077"/>
                  </a:moveTo>
                  <a:lnTo>
                    <a:pt x="64" y="2077"/>
                  </a:lnTo>
                  <a:lnTo>
                    <a:pt x="64" y="0"/>
                  </a:lnTo>
                  <a:lnTo>
                    <a:pt x="3" y="0"/>
                  </a:lnTo>
                  <a:lnTo>
                    <a:pt x="0" y="20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69" name="Freeform 185">
              <a:extLst>
                <a:ext uri="{FF2B5EF4-FFF2-40B4-BE49-F238E27FC236}">
                  <a16:creationId xmlns:a16="http://schemas.microsoft.com/office/drawing/2014/main" id="{6F2DE72E-3514-42E1-A90E-B07DE4C876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1" y="1825"/>
              <a:ext cx="64" cy="2077"/>
            </a:xfrm>
            <a:custGeom>
              <a:avLst/>
              <a:gdLst>
                <a:gd name="T0" fmla="*/ 0 w 64"/>
                <a:gd name="T1" fmla="*/ 2077 h 2077"/>
                <a:gd name="T2" fmla="*/ 64 w 64"/>
                <a:gd name="T3" fmla="*/ 2077 h 2077"/>
                <a:gd name="T4" fmla="*/ 64 w 64"/>
                <a:gd name="T5" fmla="*/ 0 h 2077"/>
                <a:gd name="T6" fmla="*/ 3 w 64"/>
                <a:gd name="T7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2077">
                  <a:moveTo>
                    <a:pt x="0" y="2077"/>
                  </a:moveTo>
                  <a:lnTo>
                    <a:pt x="64" y="2077"/>
                  </a:lnTo>
                  <a:lnTo>
                    <a:pt x="64" y="0"/>
                  </a:lnTo>
                  <a:lnTo>
                    <a:pt x="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70" name="Freeform 186">
              <a:extLst>
                <a:ext uri="{FF2B5EF4-FFF2-40B4-BE49-F238E27FC236}">
                  <a16:creationId xmlns:a16="http://schemas.microsoft.com/office/drawing/2014/main" id="{D01979C2-AB08-493C-87A8-A01FCF1931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1" y="1825"/>
              <a:ext cx="63" cy="2077"/>
            </a:xfrm>
            <a:custGeom>
              <a:avLst/>
              <a:gdLst>
                <a:gd name="T0" fmla="*/ 60 w 63"/>
                <a:gd name="T1" fmla="*/ 0 h 2077"/>
                <a:gd name="T2" fmla="*/ 0 w 63"/>
                <a:gd name="T3" fmla="*/ 0 h 2077"/>
                <a:gd name="T4" fmla="*/ 0 w 63"/>
                <a:gd name="T5" fmla="*/ 2077 h 2077"/>
                <a:gd name="T6" fmla="*/ 63 w 63"/>
                <a:gd name="T7" fmla="*/ 2077 h 2077"/>
                <a:gd name="T8" fmla="*/ 60 w 63"/>
                <a:gd name="T9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2077">
                  <a:moveTo>
                    <a:pt x="60" y="0"/>
                  </a:moveTo>
                  <a:lnTo>
                    <a:pt x="0" y="0"/>
                  </a:lnTo>
                  <a:lnTo>
                    <a:pt x="0" y="2077"/>
                  </a:lnTo>
                  <a:lnTo>
                    <a:pt x="63" y="2077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71" name="Freeform 187">
              <a:extLst>
                <a:ext uri="{FF2B5EF4-FFF2-40B4-BE49-F238E27FC236}">
                  <a16:creationId xmlns:a16="http://schemas.microsoft.com/office/drawing/2014/main" id="{D79B9575-3383-4B25-B1E1-BBA8B23B94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1" y="1825"/>
              <a:ext cx="63" cy="2077"/>
            </a:xfrm>
            <a:custGeom>
              <a:avLst/>
              <a:gdLst>
                <a:gd name="T0" fmla="*/ 60 w 63"/>
                <a:gd name="T1" fmla="*/ 0 h 2077"/>
                <a:gd name="T2" fmla="*/ 0 w 63"/>
                <a:gd name="T3" fmla="*/ 0 h 2077"/>
                <a:gd name="T4" fmla="*/ 0 w 63"/>
                <a:gd name="T5" fmla="*/ 2077 h 2077"/>
                <a:gd name="T6" fmla="*/ 63 w 63"/>
                <a:gd name="T7" fmla="*/ 2077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077">
                  <a:moveTo>
                    <a:pt x="60" y="0"/>
                  </a:moveTo>
                  <a:lnTo>
                    <a:pt x="0" y="0"/>
                  </a:lnTo>
                  <a:lnTo>
                    <a:pt x="0" y="2077"/>
                  </a:lnTo>
                  <a:lnTo>
                    <a:pt x="63" y="207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72" name="Freeform 188">
              <a:extLst>
                <a:ext uri="{FF2B5EF4-FFF2-40B4-BE49-F238E27FC236}">
                  <a16:creationId xmlns:a16="http://schemas.microsoft.com/office/drawing/2014/main" id="{2A564368-4ADF-47AA-9014-744BA18444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" y="1100"/>
              <a:ext cx="117" cy="398"/>
            </a:xfrm>
            <a:custGeom>
              <a:avLst/>
              <a:gdLst>
                <a:gd name="T0" fmla="*/ 0 w 117"/>
                <a:gd name="T1" fmla="*/ 57 h 398"/>
                <a:gd name="T2" fmla="*/ 3 w 117"/>
                <a:gd name="T3" fmla="*/ 51 h 398"/>
                <a:gd name="T4" fmla="*/ 3 w 117"/>
                <a:gd name="T5" fmla="*/ 40 h 398"/>
                <a:gd name="T6" fmla="*/ 7 w 117"/>
                <a:gd name="T7" fmla="*/ 30 h 398"/>
                <a:gd name="T8" fmla="*/ 13 w 117"/>
                <a:gd name="T9" fmla="*/ 24 h 398"/>
                <a:gd name="T10" fmla="*/ 17 w 117"/>
                <a:gd name="T11" fmla="*/ 17 h 398"/>
                <a:gd name="T12" fmla="*/ 27 w 117"/>
                <a:gd name="T13" fmla="*/ 10 h 398"/>
                <a:gd name="T14" fmla="*/ 33 w 117"/>
                <a:gd name="T15" fmla="*/ 7 h 398"/>
                <a:gd name="T16" fmla="*/ 40 w 117"/>
                <a:gd name="T17" fmla="*/ 4 h 398"/>
                <a:gd name="T18" fmla="*/ 50 w 117"/>
                <a:gd name="T19" fmla="*/ 0 h 398"/>
                <a:gd name="T20" fmla="*/ 60 w 117"/>
                <a:gd name="T21" fmla="*/ 0 h 398"/>
                <a:gd name="T22" fmla="*/ 70 w 117"/>
                <a:gd name="T23" fmla="*/ 0 h 398"/>
                <a:gd name="T24" fmla="*/ 77 w 117"/>
                <a:gd name="T25" fmla="*/ 4 h 398"/>
                <a:gd name="T26" fmla="*/ 87 w 117"/>
                <a:gd name="T27" fmla="*/ 7 h 398"/>
                <a:gd name="T28" fmla="*/ 94 w 117"/>
                <a:gd name="T29" fmla="*/ 10 h 398"/>
                <a:gd name="T30" fmla="*/ 100 w 117"/>
                <a:gd name="T31" fmla="*/ 17 h 398"/>
                <a:gd name="T32" fmla="*/ 107 w 117"/>
                <a:gd name="T33" fmla="*/ 24 h 398"/>
                <a:gd name="T34" fmla="*/ 110 w 117"/>
                <a:gd name="T35" fmla="*/ 30 h 398"/>
                <a:gd name="T36" fmla="*/ 114 w 117"/>
                <a:gd name="T37" fmla="*/ 40 h 398"/>
                <a:gd name="T38" fmla="*/ 117 w 117"/>
                <a:gd name="T39" fmla="*/ 51 h 398"/>
                <a:gd name="T40" fmla="*/ 117 w 117"/>
                <a:gd name="T41" fmla="*/ 61 h 398"/>
                <a:gd name="T42" fmla="*/ 117 w 117"/>
                <a:gd name="T43" fmla="*/ 341 h 398"/>
                <a:gd name="T44" fmla="*/ 117 w 117"/>
                <a:gd name="T45" fmla="*/ 351 h 398"/>
                <a:gd name="T46" fmla="*/ 114 w 117"/>
                <a:gd name="T47" fmla="*/ 358 h 398"/>
                <a:gd name="T48" fmla="*/ 110 w 117"/>
                <a:gd name="T49" fmla="*/ 368 h 398"/>
                <a:gd name="T50" fmla="*/ 107 w 117"/>
                <a:gd name="T51" fmla="*/ 374 h 398"/>
                <a:gd name="T52" fmla="*/ 100 w 117"/>
                <a:gd name="T53" fmla="*/ 381 h 398"/>
                <a:gd name="T54" fmla="*/ 94 w 117"/>
                <a:gd name="T55" fmla="*/ 388 h 398"/>
                <a:gd name="T56" fmla="*/ 87 w 117"/>
                <a:gd name="T57" fmla="*/ 391 h 398"/>
                <a:gd name="T58" fmla="*/ 77 w 117"/>
                <a:gd name="T59" fmla="*/ 394 h 398"/>
                <a:gd name="T60" fmla="*/ 70 w 117"/>
                <a:gd name="T61" fmla="*/ 398 h 398"/>
                <a:gd name="T62" fmla="*/ 60 w 117"/>
                <a:gd name="T63" fmla="*/ 398 h 398"/>
                <a:gd name="T64" fmla="*/ 50 w 117"/>
                <a:gd name="T65" fmla="*/ 398 h 398"/>
                <a:gd name="T66" fmla="*/ 40 w 117"/>
                <a:gd name="T67" fmla="*/ 394 h 398"/>
                <a:gd name="T68" fmla="*/ 33 w 117"/>
                <a:gd name="T69" fmla="*/ 391 h 398"/>
                <a:gd name="T70" fmla="*/ 27 w 117"/>
                <a:gd name="T71" fmla="*/ 388 h 398"/>
                <a:gd name="T72" fmla="*/ 17 w 117"/>
                <a:gd name="T73" fmla="*/ 381 h 398"/>
                <a:gd name="T74" fmla="*/ 13 w 117"/>
                <a:gd name="T75" fmla="*/ 374 h 398"/>
                <a:gd name="T76" fmla="*/ 7 w 117"/>
                <a:gd name="T77" fmla="*/ 368 h 398"/>
                <a:gd name="T78" fmla="*/ 3 w 117"/>
                <a:gd name="T79" fmla="*/ 358 h 398"/>
                <a:gd name="T80" fmla="*/ 3 w 117"/>
                <a:gd name="T81" fmla="*/ 351 h 398"/>
                <a:gd name="T82" fmla="*/ 0 w 117"/>
                <a:gd name="T83" fmla="*/ 341 h 398"/>
                <a:gd name="T84" fmla="*/ 0 w 117"/>
                <a:gd name="T85" fmla="*/ 61 h 398"/>
                <a:gd name="T86" fmla="*/ 0 w 117"/>
                <a:gd name="T87" fmla="*/ 61 h 398"/>
                <a:gd name="T88" fmla="*/ 0 w 117"/>
                <a:gd name="T89" fmla="*/ 57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7" h="398">
                  <a:moveTo>
                    <a:pt x="0" y="57"/>
                  </a:moveTo>
                  <a:lnTo>
                    <a:pt x="3" y="51"/>
                  </a:lnTo>
                  <a:lnTo>
                    <a:pt x="3" y="40"/>
                  </a:lnTo>
                  <a:lnTo>
                    <a:pt x="7" y="30"/>
                  </a:lnTo>
                  <a:lnTo>
                    <a:pt x="13" y="24"/>
                  </a:lnTo>
                  <a:lnTo>
                    <a:pt x="17" y="17"/>
                  </a:lnTo>
                  <a:lnTo>
                    <a:pt x="27" y="10"/>
                  </a:lnTo>
                  <a:lnTo>
                    <a:pt x="33" y="7"/>
                  </a:lnTo>
                  <a:lnTo>
                    <a:pt x="40" y="4"/>
                  </a:lnTo>
                  <a:lnTo>
                    <a:pt x="50" y="0"/>
                  </a:lnTo>
                  <a:lnTo>
                    <a:pt x="60" y="0"/>
                  </a:lnTo>
                  <a:lnTo>
                    <a:pt x="70" y="0"/>
                  </a:lnTo>
                  <a:lnTo>
                    <a:pt x="77" y="4"/>
                  </a:lnTo>
                  <a:lnTo>
                    <a:pt x="87" y="7"/>
                  </a:lnTo>
                  <a:lnTo>
                    <a:pt x="94" y="10"/>
                  </a:lnTo>
                  <a:lnTo>
                    <a:pt x="100" y="17"/>
                  </a:lnTo>
                  <a:lnTo>
                    <a:pt x="107" y="24"/>
                  </a:lnTo>
                  <a:lnTo>
                    <a:pt x="110" y="30"/>
                  </a:lnTo>
                  <a:lnTo>
                    <a:pt x="114" y="40"/>
                  </a:lnTo>
                  <a:lnTo>
                    <a:pt x="117" y="51"/>
                  </a:lnTo>
                  <a:lnTo>
                    <a:pt x="117" y="61"/>
                  </a:lnTo>
                  <a:lnTo>
                    <a:pt x="117" y="341"/>
                  </a:lnTo>
                  <a:lnTo>
                    <a:pt x="117" y="351"/>
                  </a:lnTo>
                  <a:lnTo>
                    <a:pt x="114" y="358"/>
                  </a:lnTo>
                  <a:lnTo>
                    <a:pt x="110" y="368"/>
                  </a:lnTo>
                  <a:lnTo>
                    <a:pt x="107" y="374"/>
                  </a:lnTo>
                  <a:lnTo>
                    <a:pt x="100" y="381"/>
                  </a:lnTo>
                  <a:lnTo>
                    <a:pt x="94" y="388"/>
                  </a:lnTo>
                  <a:lnTo>
                    <a:pt x="87" y="391"/>
                  </a:lnTo>
                  <a:lnTo>
                    <a:pt x="77" y="394"/>
                  </a:lnTo>
                  <a:lnTo>
                    <a:pt x="70" y="398"/>
                  </a:lnTo>
                  <a:lnTo>
                    <a:pt x="60" y="398"/>
                  </a:lnTo>
                  <a:lnTo>
                    <a:pt x="50" y="398"/>
                  </a:lnTo>
                  <a:lnTo>
                    <a:pt x="40" y="394"/>
                  </a:lnTo>
                  <a:lnTo>
                    <a:pt x="33" y="391"/>
                  </a:lnTo>
                  <a:lnTo>
                    <a:pt x="27" y="388"/>
                  </a:lnTo>
                  <a:lnTo>
                    <a:pt x="17" y="381"/>
                  </a:lnTo>
                  <a:lnTo>
                    <a:pt x="13" y="374"/>
                  </a:lnTo>
                  <a:lnTo>
                    <a:pt x="7" y="368"/>
                  </a:lnTo>
                  <a:lnTo>
                    <a:pt x="3" y="358"/>
                  </a:lnTo>
                  <a:lnTo>
                    <a:pt x="3" y="351"/>
                  </a:lnTo>
                  <a:lnTo>
                    <a:pt x="0" y="34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73" name="Freeform 189">
              <a:extLst>
                <a:ext uri="{FF2B5EF4-FFF2-40B4-BE49-F238E27FC236}">
                  <a16:creationId xmlns:a16="http://schemas.microsoft.com/office/drawing/2014/main" id="{AEB52419-8B46-4903-9FAA-6574E09983E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" y="1100"/>
              <a:ext cx="117" cy="398"/>
            </a:xfrm>
            <a:custGeom>
              <a:avLst/>
              <a:gdLst>
                <a:gd name="T0" fmla="*/ 0 w 117"/>
                <a:gd name="T1" fmla="*/ 57 h 398"/>
                <a:gd name="T2" fmla="*/ 3 w 117"/>
                <a:gd name="T3" fmla="*/ 51 h 398"/>
                <a:gd name="T4" fmla="*/ 3 w 117"/>
                <a:gd name="T5" fmla="*/ 40 h 398"/>
                <a:gd name="T6" fmla="*/ 7 w 117"/>
                <a:gd name="T7" fmla="*/ 30 h 398"/>
                <a:gd name="T8" fmla="*/ 13 w 117"/>
                <a:gd name="T9" fmla="*/ 24 h 398"/>
                <a:gd name="T10" fmla="*/ 17 w 117"/>
                <a:gd name="T11" fmla="*/ 17 h 398"/>
                <a:gd name="T12" fmla="*/ 27 w 117"/>
                <a:gd name="T13" fmla="*/ 10 h 398"/>
                <a:gd name="T14" fmla="*/ 33 w 117"/>
                <a:gd name="T15" fmla="*/ 7 h 398"/>
                <a:gd name="T16" fmla="*/ 40 w 117"/>
                <a:gd name="T17" fmla="*/ 4 h 398"/>
                <a:gd name="T18" fmla="*/ 50 w 117"/>
                <a:gd name="T19" fmla="*/ 0 h 398"/>
                <a:gd name="T20" fmla="*/ 60 w 117"/>
                <a:gd name="T21" fmla="*/ 0 h 398"/>
                <a:gd name="T22" fmla="*/ 70 w 117"/>
                <a:gd name="T23" fmla="*/ 0 h 398"/>
                <a:gd name="T24" fmla="*/ 77 w 117"/>
                <a:gd name="T25" fmla="*/ 4 h 398"/>
                <a:gd name="T26" fmla="*/ 87 w 117"/>
                <a:gd name="T27" fmla="*/ 7 h 398"/>
                <a:gd name="T28" fmla="*/ 94 w 117"/>
                <a:gd name="T29" fmla="*/ 10 h 398"/>
                <a:gd name="T30" fmla="*/ 100 w 117"/>
                <a:gd name="T31" fmla="*/ 17 h 398"/>
                <a:gd name="T32" fmla="*/ 107 w 117"/>
                <a:gd name="T33" fmla="*/ 24 h 398"/>
                <a:gd name="T34" fmla="*/ 110 w 117"/>
                <a:gd name="T35" fmla="*/ 30 h 398"/>
                <a:gd name="T36" fmla="*/ 114 w 117"/>
                <a:gd name="T37" fmla="*/ 40 h 398"/>
                <a:gd name="T38" fmla="*/ 117 w 117"/>
                <a:gd name="T39" fmla="*/ 51 h 398"/>
                <a:gd name="T40" fmla="*/ 117 w 117"/>
                <a:gd name="T41" fmla="*/ 61 h 398"/>
                <a:gd name="T42" fmla="*/ 117 w 117"/>
                <a:gd name="T43" fmla="*/ 341 h 398"/>
                <a:gd name="T44" fmla="*/ 117 w 117"/>
                <a:gd name="T45" fmla="*/ 351 h 398"/>
                <a:gd name="T46" fmla="*/ 114 w 117"/>
                <a:gd name="T47" fmla="*/ 358 h 398"/>
                <a:gd name="T48" fmla="*/ 110 w 117"/>
                <a:gd name="T49" fmla="*/ 368 h 398"/>
                <a:gd name="T50" fmla="*/ 107 w 117"/>
                <a:gd name="T51" fmla="*/ 374 h 398"/>
                <a:gd name="T52" fmla="*/ 100 w 117"/>
                <a:gd name="T53" fmla="*/ 381 h 398"/>
                <a:gd name="T54" fmla="*/ 94 w 117"/>
                <a:gd name="T55" fmla="*/ 388 h 398"/>
                <a:gd name="T56" fmla="*/ 87 w 117"/>
                <a:gd name="T57" fmla="*/ 391 h 398"/>
                <a:gd name="T58" fmla="*/ 77 w 117"/>
                <a:gd name="T59" fmla="*/ 394 h 398"/>
                <a:gd name="T60" fmla="*/ 70 w 117"/>
                <a:gd name="T61" fmla="*/ 398 h 398"/>
                <a:gd name="T62" fmla="*/ 60 w 117"/>
                <a:gd name="T63" fmla="*/ 398 h 398"/>
                <a:gd name="T64" fmla="*/ 50 w 117"/>
                <a:gd name="T65" fmla="*/ 398 h 398"/>
                <a:gd name="T66" fmla="*/ 40 w 117"/>
                <a:gd name="T67" fmla="*/ 394 h 398"/>
                <a:gd name="T68" fmla="*/ 33 w 117"/>
                <a:gd name="T69" fmla="*/ 391 h 398"/>
                <a:gd name="T70" fmla="*/ 27 w 117"/>
                <a:gd name="T71" fmla="*/ 388 h 398"/>
                <a:gd name="T72" fmla="*/ 17 w 117"/>
                <a:gd name="T73" fmla="*/ 381 h 398"/>
                <a:gd name="T74" fmla="*/ 13 w 117"/>
                <a:gd name="T75" fmla="*/ 374 h 398"/>
                <a:gd name="T76" fmla="*/ 7 w 117"/>
                <a:gd name="T77" fmla="*/ 368 h 398"/>
                <a:gd name="T78" fmla="*/ 3 w 117"/>
                <a:gd name="T79" fmla="*/ 358 h 398"/>
                <a:gd name="T80" fmla="*/ 3 w 117"/>
                <a:gd name="T81" fmla="*/ 351 h 398"/>
                <a:gd name="T82" fmla="*/ 0 w 117"/>
                <a:gd name="T83" fmla="*/ 341 h 398"/>
                <a:gd name="T84" fmla="*/ 0 w 117"/>
                <a:gd name="T85" fmla="*/ 61 h 398"/>
                <a:gd name="T86" fmla="*/ 0 w 117"/>
                <a:gd name="T87" fmla="*/ 6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7" h="398">
                  <a:moveTo>
                    <a:pt x="0" y="57"/>
                  </a:moveTo>
                  <a:lnTo>
                    <a:pt x="3" y="51"/>
                  </a:lnTo>
                  <a:lnTo>
                    <a:pt x="3" y="40"/>
                  </a:lnTo>
                  <a:lnTo>
                    <a:pt x="7" y="30"/>
                  </a:lnTo>
                  <a:lnTo>
                    <a:pt x="13" y="24"/>
                  </a:lnTo>
                  <a:lnTo>
                    <a:pt x="17" y="17"/>
                  </a:lnTo>
                  <a:lnTo>
                    <a:pt x="27" y="10"/>
                  </a:lnTo>
                  <a:lnTo>
                    <a:pt x="33" y="7"/>
                  </a:lnTo>
                  <a:lnTo>
                    <a:pt x="40" y="4"/>
                  </a:lnTo>
                  <a:lnTo>
                    <a:pt x="50" y="0"/>
                  </a:lnTo>
                  <a:lnTo>
                    <a:pt x="60" y="0"/>
                  </a:lnTo>
                  <a:lnTo>
                    <a:pt x="70" y="0"/>
                  </a:lnTo>
                  <a:lnTo>
                    <a:pt x="77" y="4"/>
                  </a:lnTo>
                  <a:lnTo>
                    <a:pt x="87" y="7"/>
                  </a:lnTo>
                  <a:lnTo>
                    <a:pt x="94" y="10"/>
                  </a:lnTo>
                  <a:lnTo>
                    <a:pt x="100" y="17"/>
                  </a:lnTo>
                  <a:lnTo>
                    <a:pt x="107" y="24"/>
                  </a:lnTo>
                  <a:lnTo>
                    <a:pt x="110" y="30"/>
                  </a:lnTo>
                  <a:lnTo>
                    <a:pt x="114" y="40"/>
                  </a:lnTo>
                  <a:lnTo>
                    <a:pt x="117" y="51"/>
                  </a:lnTo>
                  <a:lnTo>
                    <a:pt x="117" y="61"/>
                  </a:lnTo>
                  <a:lnTo>
                    <a:pt x="117" y="341"/>
                  </a:lnTo>
                  <a:lnTo>
                    <a:pt x="117" y="351"/>
                  </a:lnTo>
                  <a:lnTo>
                    <a:pt x="114" y="358"/>
                  </a:lnTo>
                  <a:lnTo>
                    <a:pt x="110" y="368"/>
                  </a:lnTo>
                  <a:lnTo>
                    <a:pt x="107" y="374"/>
                  </a:lnTo>
                  <a:lnTo>
                    <a:pt x="100" y="381"/>
                  </a:lnTo>
                  <a:lnTo>
                    <a:pt x="94" y="388"/>
                  </a:lnTo>
                  <a:lnTo>
                    <a:pt x="87" y="391"/>
                  </a:lnTo>
                  <a:lnTo>
                    <a:pt x="77" y="394"/>
                  </a:lnTo>
                  <a:lnTo>
                    <a:pt x="70" y="398"/>
                  </a:lnTo>
                  <a:lnTo>
                    <a:pt x="60" y="398"/>
                  </a:lnTo>
                  <a:lnTo>
                    <a:pt x="50" y="398"/>
                  </a:lnTo>
                  <a:lnTo>
                    <a:pt x="40" y="394"/>
                  </a:lnTo>
                  <a:lnTo>
                    <a:pt x="33" y="391"/>
                  </a:lnTo>
                  <a:lnTo>
                    <a:pt x="27" y="388"/>
                  </a:lnTo>
                  <a:lnTo>
                    <a:pt x="17" y="381"/>
                  </a:lnTo>
                  <a:lnTo>
                    <a:pt x="13" y="374"/>
                  </a:lnTo>
                  <a:lnTo>
                    <a:pt x="7" y="368"/>
                  </a:lnTo>
                  <a:lnTo>
                    <a:pt x="3" y="358"/>
                  </a:lnTo>
                  <a:lnTo>
                    <a:pt x="3" y="351"/>
                  </a:lnTo>
                  <a:lnTo>
                    <a:pt x="0" y="341"/>
                  </a:lnTo>
                  <a:lnTo>
                    <a:pt x="0" y="61"/>
                  </a:lnTo>
                  <a:lnTo>
                    <a:pt x="0" y="61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74" name="Rectangle 190">
              <a:extLst>
                <a:ext uri="{FF2B5EF4-FFF2-40B4-BE49-F238E27FC236}">
                  <a16:creationId xmlns:a16="http://schemas.microsoft.com/office/drawing/2014/main" id="{B42A9C51-0B51-4A67-BCD6-BBC744971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" y="1197"/>
              <a:ext cx="4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75" name="Rectangle 191">
              <a:extLst>
                <a:ext uri="{FF2B5EF4-FFF2-40B4-BE49-F238E27FC236}">
                  <a16:creationId xmlns:a16="http://schemas.microsoft.com/office/drawing/2014/main" id="{BC699776-6743-4EAC-BD6C-E15C725CA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" y="1197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76" name="Rectangle 192">
              <a:extLst>
                <a:ext uri="{FF2B5EF4-FFF2-40B4-BE49-F238E27FC236}">
                  <a16:creationId xmlns:a16="http://schemas.microsoft.com/office/drawing/2014/main" id="{4BA3CD1A-2554-41D8-8636-4E02C93648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" y="1261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77" name="Rectangle 193">
              <a:extLst>
                <a:ext uri="{FF2B5EF4-FFF2-40B4-BE49-F238E27FC236}">
                  <a16:creationId xmlns:a16="http://schemas.microsoft.com/office/drawing/2014/main" id="{C92BBB18-1C46-4B41-B45D-14A9D4213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" y="1261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78" name="Rectangle 194">
              <a:extLst>
                <a:ext uri="{FF2B5EF4-FFF2-40B4-BE49-F238E27FC236}">
                  <a16:creationId xmlns:a16="http://schemas.microsoft.com/office/drawing/2014/main" id="{A434C121-2109-4EB7-913C-2C18A558A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" y="1321"/>
              <a:ext cx="3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x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79" name="Rectangle 195">
              <a:extLst>
                <a:ext uri="{FF2B5EF4-FFF2-40B4-BE49-F238E27FC236}">
                  <a16:creationId xmlns:a16="http://schemas.microsoft.com/office/drawing/2014/main" id="{C369E395-B83F-4B2B-814C-5036CFB38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" y="1121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80" name="Rectangle 196">
              <a:extLst>
                <a:ext uri="{FF2B5EF4-FFF2-40B4-BE49-F238E27FC236}">
                  <a16:creationId xmlns:a16="http://schemas.microsoft.com/office/drawing/2014/main" id="{3AC28DE9-A5F9-4ECA-A833-F07F1958C5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" y="1401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81" name="Rectangle 197">
              <a:extLst>
                <a:ext uri="{FF2B5EF4-FFF2-40B4-BE49-F238E27FC236}">
                  <a16:creationId xmlns:a16="http://schemas.microsoft.com/office/drawing/2014/main" id="{74B52823-4C68-4640-BFAA-734F570C1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" y="1932"/>
              <a:ext cx="4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82" name="Rectangle 198">
              <a:extLst>
                <a:ext uri="{FF2B5EF4-FFF2-40B4-BE49-F238E27FC236}">
                  <a16:creationId xmlns:a16="http://schemas.microsoft.com/office/drawing/2014/main" id="{E03ECBDA-F063-4E1E-8AB7-FA8EF366B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" y="1932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83" name="Rectangle 199">
              <a:extLst>
                <a:ext uri="{FF2B5EF4-FFF2-40B4-BE49-F238E27FC236}">
                  <a16:creationId xmlns:a16="http://schemas.microsoft.com/office/drawing/2014/main" id="{19E498BE-FEEC-443F-B3B2-32FCCFB05A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" y="1932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84" name="Rectangle 200">
              <a:extLst>
                <a:ext uri="{FF2B5EF4-FFF2-40B4-BE49-F238E27FC236}">
                  <a16:creationId xmlns:a16="http://schemas.microsoft.com/office/drawing/2014/main" id="{A4D8B7EA-3642-4FFE-A602-3E2D540DAE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" y="2600"/>
              <a:ext cx="4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P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85" name="Rectangle 201">
              <a:extLst>
                <a:ext uri="{FF2B5EF4-FFF2-40B4-BE49-F238E27FC236}">
                  <a16:creationId xmlns:a16="http://schemas.microsoft.com/office/drawing/2014/main" id="{D8C77C71-A6C6-4DFB-8CF3-3A225CC4D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" y="2600"/>
              <a:ext cx="4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86" name="Rectangle 202">
              <a:extLst>
                <a:ext uri="{FF2B5EF4-FFF2-40B4-BE49-F238E27FC236}">
                  <a16:creationId xmlns:a16="http://schemas.microsoft.com/office/drawing/2014/main" id="{7D92330B-CCCD-4F94-834F-826434A18A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7" y="3197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87" name="Line 203">
              <a:extLst>
                <a:ext uri="{FF2B5EF4-FFF2-40B4-BE49-F238E27FC236}">
                  <a16:creationId xmlns:a16="http://schemas.microsoft.com/office/drawing/2014/main" id="{73D552C4-BC33-47CE-B358-8BBA64627A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65" y="2953"/>
              <a:ext cx="210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588" name="Freeform 204">
              <a:extLst>
                <a:ext uri="{FF2B5EF4-FFF2-40B4-BE49-F238E27FC236}">
                  <a16:creationId xmlns:a16="http://schemas.microsoft.com/office/drawing/2014/main" id="{10066C7B-86DE-46DA-A815-099E3AD293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8" y="2940"/>
              <a:ext cx="34" cy="30"/>
            </a:xfrm>
            <a:custGeom>
              <a:avLst/>
              <a:gdLst>
                <a:gd name="T0" fmla="*/ 0 w 34"/>
                <a:gd name="T1" fmla="*/ 0 h 30"/>
                <a:gd name="T2" fmla="*/ 4 w 34"/>
                <a:gd name="T3" fmla="*/ 30 h 30"/>
                <a:gd name="T4" fmla="*/ 34 w 34"/>
                <a:gd name="T5" fmla="*/ 17 h 30"/>
                <a:gd name="T6" fmla="*/ 4 w 34"/>
                <a:gd name="T7" fmla="*/ 0 h 30"/>
                <a:gd name="T8" fmla="*/ 4 w 34"/>
                <a:gd name="T9" fmla="*/ 0 h 30"/>
                <a:gd name="T10" fmla="*/ 0 w 34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0">
                  <a:moveTo>
                    <a:pt x="0" y="0"/>
                  </a:moveTo>
                  <a:lnTo>
                    <a:pt x="4" y="30"/>
                  </a:lnTo>
                  <a:lnTo>
                    <a:pt x="34" y="17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00589" name="Group 205">
            <a:extLst>
              <a:ext uri="{FF2B5EF4-FFF2-40B4-BE49-F238E27FC236}">
                <a16:creationId xmlns:a16="http://schemas.microsoft.com/office/drawing/2014/main" id="{3C21CF7A-5335-4B40-9DFB-ED5F0CA9DCDD}"/>
              </a:ext>
            </a:extLst>
          </p:cNvPr>
          <p:cNvGrpSpPr>
            <a:grpSpLocks/>
          </p:cNvGrpSpPr>
          <p:nvPr/>
        </p:nvGrpSpPr>
        <p:grpSpPr bwMode="auto">
          <a:xfrm>
            <a:off x="1619251" y="2717801"/>
            <a:ext cx="9018588" cy="3735388"/>
            <a:chOff x="277" y="1712"/>
            <a:chExt cx="5244" cy="2353"/>
          </a:xfrm>
        </p:grpSpPr>
        <p:sp>
          <p:nvSpPr>
            <p:cNvPr id="400590" name="Rectangle 206">
              <a:extLst>
                <a:ext uri="{FF2B5EF4-FFF2-40B4-BE49-F238E27FC236}">
                  <a16:creationId xmlns:a16="http://schemas.microsoft.com/office/drawing/2014/main" id="{FAD400BD-A5D3-424E-9606-07FF2B5829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2" y="2903"/>
              <a:ext cx="4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91" name="Rectangle 207">
              <a:extLst>
                <a:ext uri="{FF2B5EF4-FFF2-40B4-BE49-F238E27FC236}">
                  <a16:creationId xmlns:a16="http://schemas.microsoft.com/office/drawing/2014/main" id="{87131EED-6AF4-4A92-9A53-3D04B3F18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5" y="2903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92" name="Rectangle 208">
              <a:extLst>
                <a:ext uri="{FF2B5EF4-FFF2-40B4-BE49-F238E27FC236}">
                  <a16:creationId xmlns:a16="http://schemas.microsoft.com/office/drawing/2014/main" id="{C83C9C86-080B-46AC-AB78-57A90BCC5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2903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93" name="Rectangle 209">
              <a:extLst>
                <a:ext uri="{FF2B5EF4-FFF2-40B4-BE49-F238E27FC236}">
                  <a16:creationId xmlns:a16="http://schemas.microsoft.com/office/drawing/2014/main" id="{BBF31ECF-E6ED-4AB9-8941-ACB6F9FD1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2" y="2903"/>
              <a:ext cx="2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94" name="Rectangle 210">
              <a:extLst>
                <a:ext uri="{FF2B5EF4-FFF2-40B4-BE49-F238E27FC236}">
                  <a16:creationId xmlns:a16="http://schemas.microsoft.com/office/drawing/2014/main" id="{FB48C5D5-08CC-4C8A-A332-9CF9840E57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5" y="2903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95" name="Rectangle 211">
              <a:extLst>
                <a:ext uri="{FF2B5EF4-FFF2-40B4-BE49-F238E27FC236}">
                  <a16:creationId xmlns:a16="http://schemas.microsoft.com/office/drawing/2014/main" id="{0E139F4E-222E-4DAA-8922-DEBCB5C3E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2903"/>
              <a:ext cx="3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96" name="Rectangle 212">
              <a:extLst>
                <a:ext uri="{FF2B5EF4-FFF2-40B4-BE49-F238E27FC236}">
                  <a16:creationId xmlns:a16="http://schemas.microsoft.com/office/drawing/2014/main" id="{E03F0908-6B7D-4666-9C1F-776BCE937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9" y="2903"/>
              <a:ext cx="3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97" name="Rectangle 213">
              <a:extLst>
                <a:ext uri="{FF2B5EF4-FFF2-40B4-BE49-F238E27FC236}">
                  <a16:creationId xmlns:a16="http://schemas.microsoft.com/office/drawing/2014/main" id="{AE6B88FC-C521-4979-9351-CB83BABF4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3234"/>
              <a:ext cx="5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W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98" name="Rectangle 214">
              <a:extLst>
                <a:ext uri="{FF2B5EF4-FFF2-40B4-BE49-F238E27FC236}">
                  <a16:creationId xmlns:a16="http://schemas.microsoft.com/office/drawing/2014/main" id="{DBE98670-39F8-493F-8618-A3563AC530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5" y="3234"/>
              <a:ext cx="2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599" name="Rectangle 215">
              <a:extLst>
                <a:ext uri="{FF2B5EF4-FFF2-40B4-BE49-F238E27FC236}">
                  <a16:creationId xmlns:a16="http://schemas.microsoft.com/office/drawing/2014/main" id="{3D3465B3-2487-486B-B214-78D83223E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5" y="3234"/>
              <a:ext cx="1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00" name="Rectangle 216">
              <a:extLst>
                <a:ext uri="{FF2B5EF4-FFF2-40B4-BE49-F238E27FC236}">
                  <a16:creationId xmlns:a16="http://schemas.microsoft.com/office/drawing/2014/main" id="{770E834A-C669-4128-8232-674E5F257B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2" y="3234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01" name="Rectangle 217">
              <a:extLst>
                <a:ext uri="{FF2B5EF4-FFF2-40B4-BE49-F238E27FC236}">
                  <a16:creationId xmlns:a16="http://schemas.microsoft.com/office/drawing/2014/main" id="{FD5DA4C7-5052-473F-9109-AA54317D0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9" y="3234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02" name="Rectangle 218">
              <a:extLst>
                <a:ext uri="{FF2B5EF4-FFF2-40B4-BE49-F238E27FC236}">
                  <a16:creationId xmlns:a16="http://schemas.microsoft.com/office/drawing/2014/main" id="{D428935E-2A53-4FF8-8BA9-FD2386EB6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2" y="3234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03" name="Rectangle 219">
              <a:extLst>
                <a:ext uri="{FF2B5EF4-FFF2-40B4-BE49-F238E27FC236}">
                  <a16:creationId xmlns:a16="http://schemas.microsoft.com/office/drawing/2014/main" id="{219FA89A-3617-416F-84B4-7DF79BCDD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3297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04" name="Rectangle 220">
              <a:extLst>
                <a:ext uri="{FF2B5EF4-FFF2-40B4-BE49-F238E27FC236}">
                  <a16:creationId xmlns:a16="http://schemas.microsoft.com/office/drawing/2014/main" id="{87642170-4274-4086-9768-BBA9ECFA6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2" y="3297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05" name="Rectangle 221">
              <a:extLst>
                <a:ext uri="{FF2B5EF4-FFF2-40B4-BE49-F238E27FC236}">
                  <a16:creationId xmlns:a16="http://schemas.microsoft.com/office/drawing/2014/main" id="{047EFAD0-9CC2-43E1-B433-F37A70EE3E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5" y="3297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06" name="Rectangle 222">
              <a:extLst>
                <a:ext uri="{FF2B5EF4-FFF2-40B4-BE49-F238E27FC236}">
                  <a16:creationId xmlns:a16="http://schemas.microsoft.com/office/drawing/2014/main" id="{63A30E1B-45C5-4E70-8D10-3519CE7E6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5" y="3297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07" name="Rectangle 223">
              <a:extLst>
                <a:ext uri="{FF2B5EF4-FFF2-40B4-BE49-F238E27FC236}">
                  <a16:creationId xmlns:a16="http://schemas.microsoft.com/office/drawing/2014/main" id="{20312297-A295-4F7C-AF14-375B1B200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4" y="2994"/>
              <a:ext cx="4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08" name="Rectangle 224">
              <a:extLst>
                <a:ext uri="{FF2B5EF4-FFF2-40B4-BE49-F238E27FC236}">
                  <a16:creationId xmlns:a16="http://schemas.microsoft.com/office/drawing/2014/main" id="{A87CEFBD-C0A2-4E25-B116-189DBC00BC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4" y="2994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09" name="Rectangle 225">
              <a:extLst>
                <a:ext uri="{FF2B5EF4-FFF2-40B4-BE49-F238E27FC236}">
                  <a16:creationId xmlns:a16="http://schemas.microsoft.com/office/drawing/2014/main" id="{17F7D91C-6986-42A3-95BB-E363A35F1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4" y="3054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10" name="Rectangle 226">
              <a:extLst>
                <a:ext uri="{FF2B5EF4-FFF2-40B4-BE49-F238E27FC236}">
                  <a16:creationId xmlns:a16="http://schemas.microsoft.com/office/drawing/2014/main" id="{7FDA016E-4113-493D-B10D-944CB62270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7" y="3054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11" name="Rectangle 227">
              <a:extLst>
                <a:ext uri="{FF2B5EF4-FFF2-40B4-BE49-F238E27FC236}">
                  <a16:creationId xmlns:a16="http://schemas.microsoft.com/office/drawing/2014/main" id="{79A45AF3-9CBB-46EA-9BD8-861B0E01CF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4" y="3117"/>
              <a:ext cx="3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x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12" name="Rectangle 228">
              <a:extLst>
                <a:ext uri="{FF2B5EF4-FFF2-40B4-BE49-F238E27FC236}">
                  <a16:creationId xmlns:a16="http://schemas.microsoft.com/office/drawing/2014/main" id="{6A65E4A7-5559-4D31-ACCB-6837C7C657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7" y="2914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13" name="Freeform 229">
              <a:extLst>
                <a:ext uri="{FF2B5EF4-FFF2-40B4-BE49-F238E27FC236}">
                  <a16:creationId xmlns:a16="http://schemas.microsoft.com/office/drawing/2014/main" id="{B1CF5440-DB86-485E-A0C5-2DBA3D307B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7" y="1825"/>
              <a:ext cx="63" cy="2077"/>
            </a:xfrm>
            <a:custGeom>
              <a:avLst/>
              <a:gdLst>
                <a:gd name="T0" fmla="*/ 0 w 63"/>
                <a:gd name="T1" fmla="*/ 2077 h 2077"/>
                <a:gd name="T2" fmla="*/ 63 w 63"/>
                <a:gd name="T3" fmla="*/ 2077 h 2077"/>
                <a:gd name="T4" fmla="*/ 63 w 63"/>
                <a:gd name="T5" fmla="*/ 0 h 2077"/>
                <a:gd name="T6" fmla="*/ 3 w 63"/>
                <a:gd name="T7" fmla="*/ 0 h 2077"/>
                <a:gd name="T8" fmla="*/ 0 w 63"/>
                <a:gd name="T9" fmla="*/ 2077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2077">
                  <a:moveTo>
                    <a:pt x="0" y="2077"/>
                  </a:moveTo>
                  <a:lnTo>
                    <a:pt x="63" y="2077"/>
                  </a:lnTo>
                  <a:lnTo>
                    <a:pt x="63" y="0"/>
                  </a:lnTo>
                  <a:lnTo>
                    <a:pt x="3" y="0"/>
                  </a:lnTo>
                  <a:lnTo>
                    <a:pt x="0" y="20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614" name="Freeform 230">
              <a:extLst>
                <a:ext uri="{FF2B5EF4-FFF2-40B4-BE49-F238E27FC236}">
                  <a16:creationId xmlns:a16="http://schemas.microsoft.com/office/drawing/2014/main" id="{1C6B3817-8B50-4DF3-80AF-C8F4C88BFB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7" y="1825"/>
              <a:ext cx="63" cy="2077"/>
            </a:xfrm>
            <a:custGeom>
              <a:avLst/>
              <a:gdLst>
                <a:gd name="T0" fmla="*/ 0 w 63"/>
                <a:gd name="T1" fmla="*/ 2077 h 2077"/>
                <a:gd name="T2" fmla="*/ 63 w 63"/>
                <a:gd name="T3" fmla="*/ 2077 h 2077"/>
                <a:gd name="T4" fmla="*/ 63 w 63"/>
                <a:gd name="T5" fmla="*/ 0 h 2077"/>
                <a:gd name="T6" fmla="*/ 3 w 63"/>
                <a:gd name="T7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077">
                  <a:moveTo>
                    <a:pt x="0" y="2077"/>
                  </a:moveTo>
                  <a:lnTo>
                    <a:pt x="63" y="2077"/>
                  </a:lnTo>
                  <a:lnTo>
                    <a:pt x="63" y="0"/>
                  </a:lnTo>
                  <a:lnTo>
                    <a:pt x="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615" name="Freeform 231">
              <a:extLst>
                <a:ext uri="{FF2B5EF4-FFF2-40B4-BE49-F238E27FC236}">
                  <a16:creationId xmlns:a16="http://schemas.microsoft.com/office/drawing/2014/main" id="{FC31B49D-10F1-4C56-98AF-E605C81080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7" y="1825"/>
              <a:ext cx="63" cy="2077"/>
            </a:xfrm>
            <a:custGeom>
              <a:avLst/>
              <a:gdLst>
                <a:gd name="T0" fmla="*/ 60 w 63"/>
                <a:gd name="T1" fmla="*/ 0 h 2077"/>
                <a:gd name="T2" fmla="*/ 0 w 63"/>
                <a:gd name="T3" fmla="*/ 0 h 2077"/>
                <a:gd name="T4" fmla="*/ 0 w 63"/>
                <a:gd name="T5" fmla="*/ 2077 h 2077"/>
                <a:gd name="T6" fmla="*/ 63 w 63"/>
                <a:gd name="T7" fmla="*/ 2077 h 2077"/>
                <a:gd name="T8" fmla="*/ 60 w 63"/>
                <a:gd name="T9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2077">
                  <a:moveTo>
                    <a:pt x="60" y="0"/>
                  </a:moveTo>
                  <a:lnTo>
                    <a:pt x="0" y="0"/>
                  </a:lnTo>
                  <a:lnTo>
                    <a:pt x="0" y="2077"/>
                  </a:lnTo>
                  <a:lnTo>
                    <a:pt x="63" y="2077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616" name="Freeform 232">
              <a:extLst>
                <a:ext uri="{FF2B5EF4-FFF2-40B4-BE49-F238E27FC236}">
                  <a16:creationId xmlns:a16="http://schemas.microsoft.com/office/drawing/2014/main" id="{889A39BB-163A-4F3B-B8A5-5A94395366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7" y="1825"/>
              <a:ext cx="63" cy="2077"/>
            </a:xfrm>
            <a:custGeom>
              <a:avLst/>
              <a:gdLst>
                <a:gd name="T0" fmla="*/ 60 w 63"/>
                <a:gd name="T1" fmla="*/ 0 h 2077"/>
                <a:gd name="T2" fmla="*/ 0 w 63"/>
                <a:gd name="T3" fmla="*/ 0 h 2077"/>
                <a:gd name="T4" fmla="*/ 0 w 63"/>
                <a:gd name="T5" fmla="*/ 2077 h 2077"/>
                <a:gd name="T6" fmla="*/ 63 w 63"/>
                <a:gd name="T7" fmla="*/ 2077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077">
                  <a:moveTo>
                    <a:pt x="60" y="0"/>
                  </a:moveTo>
                  <a:lnTo>
                    <a:pt x="0" y="0"/>
                  </a:lnTo>
                  <a:lnTo>
                    <a:pt x="0" y="2077"/>
                  </a:lnTo>
                  <a:lnTo>
                    <a:pt x="63" y="207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617" name="Freeform 233">
              <a:extLst>
                <a:ext uri="{FF2B5EF4-FFF2-40B4-BE49-F238E27FC236}">
                  <a16:creationId xmlns:a16="http://schemas.microsoft.com/office/drawing/2014/main" id="{40475AD0-AF8A-4BC8-B547-2FD8167DE9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6" y="1825"/>
              <a:ext cx="63" cy="2077"/>
            </a:xfrm>
            <a:custGeom>
              <a:avLst/>
              <a:gdLst>
                <a:gd name="T0" fmla="*/ 60 w 63"/>
                <a:gd name="T1" fmla="*/ 0 h 2077"/>
                <a:gd name="T2" fmla="*/ 0 w 63"/>
                <a:gd name="T3" fmla="*/ 0 h 2077"/>
                <a:gd name="T4" fmla="*/ 0 w 63"/>
                <a:gd name="T5" fmla="*/ 2077 h 2077"/>
                <a:gd name="T6" fmla="*/ 63 w 63"/>
                <a:gd name="T7" fmla="*/ 2077 h 2077"/>
                <a:gd name="T8" fmla="*/ 60 w 63"/>
                <a:gd name="T9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2077">
                  <a:moveTo>
                    <a:pt x="60" y="0"/>
                  </a:moveTo>
                  <a:lnTo>
                    <a:pt x="0" y="0"/>
                  </a:lnTo>
                  <a:lnTo>
                    <a:pt x="0" y="2077"/>
                  </a:lnTo>
                  <a:lnTo>
                    <a:pt x="63" y="2077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618" name="Freeform 234">
              <a:extLst>
                <a:ext uri="{FF2B5EF4-FFF2-40B4-BE49-F238E27FC236}">
                  <a16:creationId xmlns:a16="http://schemas.microsoft.com/office/drawing/2014/main" id="{73D85BB5-0C90-40F1-8BE4-09CA171A4E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6" y="1825"/>
              <a:ext cx="63" cy="2077"/>
            </a:xfrm>
            <a:custGeom>
              <a:avLst/>
              <a:gdLst>
                <a:gd name="T0" fmla="*/ 60 w 63"/>
                <a:gd name="T1" fmla="*/ 0 h 2077"/>
                <a:gd name="T2" fmla="*/ 0 w 63"/>
                <a:gd name="T3" fmla="*/ 0 h 2077"/>
                <a:gd name="T4" fmla="*/ 0 w 63"/>
                <a:gd name="T5" fmla="*/ 2077 h 2077"/>
                <a:gd name="T6" fmla="*/ 63 w 63"/>
                <a:gd name="T7" fmla="*/ 2077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077">
                  <a:moveTo>
                    <a:pt x="60" y="0"/>
                  </a:moveTo>
                  <a:lnTo>
                    <a:pt x="0" y="0"/>
                  </a:lnTo>
                  <a:lnTo>
                    <a:pt x="0" y="2077"/>
                  </a:lnTo>
                  <a:lnTo>
                    <a:pt x="63" y="207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619" name="Freeform 235">
              <a:extLst>
                <a:ext uri="{FF2B5EF4-FFF2-40B4-BE49-F238E27FC236}">
                  <a16:creationId xmlns:a16="http://schemas.microsoft.com/office/drawing/2014/main" id="{D7B2F4A4-6F05-4CB5-8D2E-E9CEE81093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6" y="1825"/>
              <a:ext cx="63" cy="2077"/>
            </a:xfrm>
            <a:custGeom>
              <a:avLst/>
              <a:gdLst>
                <a:gd name="T0" fmla="*/ 0 w 63"/>
                <a:gd name="T1" fmla="*/ 2077 h 2077"/>
                <a:gd name="T2" fmla="*/ 63 w 63"/>
                <a:gd name="T3" fmla="*/ 2077 h 2077"/>
                <a:gd name="T4" fmla="*/ 63 w 63"/>
                <a:gd name="T5" fmla="*/ 0 h 2077"/>
                <a:gd name="T6" fmla="*/ 3 w 63"/>
                <a:gd name="T7" fmla="*/ 0 h 2077"/>
                <a:gd name="T8" fmla="*/ 0 w 63"/>
                <a:gd name="T9" fmla="*/ 2077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2077">
                  <a:moveTo>
                    <a:pt x="0" y="2077"/>
                  </a:moveTo>
                  <a:lnTo>
                    <a:pt x="63" y="2077"/>
                  </a:lnTo>
                  <a:lnTo>
                    <a:pt x="63" y="0"/>
                  </a:lnTo>
                  <a:lnTo>
                    <a:pt x="3" y="0"/>
                  </a:lnTo>
                  <a:lnTo>
                    <a:pt x="0" y="20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620" name="Freeform 236">
              <a:extLst>
                <a:ext uri="{FF2B5EF4-FFF2-40B4-BE49-F238E27FC236}">
                  <a16:creationId xmlns:a16="http://schemas.microsoft.com/office/drawing/2014/main" id="{6F06C728-1B06-47EF-ABD5-48B4461E5B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6" y="1825"/>
              <a:ext cx="63" cy="2077"/>
            </a:xfrm>
            <a:custGeom>
              <a:avLst/>
              <a:gdLst>
                <a:gd name="T0" fmla="*/ 0 w 63"/>
                <a:gd name="T1" fmla="*/ 2077 h 2077"/>
                <a:gd name="T2" fmla="*/ 63 w 63"/>
                <a:gd name="T3" fmla="*/ 2077 h 2077"/>
                <a:gd name="T4" fmla="*/ 63 w 63"/>
                <a:gd name="T5" fmla="*/ 0 h 2077"/>
                <a:gd name="T6" fmla="*/ 3 w 63"/>
                <a:gd name="T7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077">
                  <a:moveTo>
                    <a:pt x="0" y="2077"/>
                  </a:moveTo>
                  <a:lnTo>
                    <a:pt x="63" y="2077"/>
                  </a:lnTo>
                  <a:lnTo>
                    <a:pt x="63" y="0"/>
                  </a:lnTo>
                  <a:lnTo>
                    <a:pt x="3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621" name="Rectangle 237">
              <a:extLst>
                <a:ext uri="{FF2B5EF4-FFF2-40B4-BE49-F238E27FC236}">
                  <a16:creationId xmlns:a16="http://schemas.microsoft.com/office/drawing/2014/main" id="{E1B62F3E-D832-4801-9C56-8B253D8B6F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833"/>
              <a:ext cx="4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22" name="Rectangle 238">
              <a:extLst>
                <a:ext uri="{FF2B5EF4-FFF2-40B4-BE49-F238E27FC236}">
                  <a16:creationId xmlns:a16="http://schemas.microsoft.com/office/drawing/2014/main" id="{D914C6C8-34D4-494C-B743-5686BC9B00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7" y="2833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23" name="Rectangle 239">
              <a:extLst>
                <a:ext uri="{FF2B5EF4-FFF2-40B4-BE49-F238E27FC236}">
                  <a16:creationId xmlns:a16="http://schemas.microsoft.com/office/drawing/2014/main" id="{A1DA96ED-2A42-40D5-B29E-814BB38F6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1" y="2833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24" name="Rectangle 240">
              <a:extLst>
                <a:ext uri="{FF2B5EF4-FFF2-40B4-BE49-F238E27FC236}">
                  <a16:creationId xmlns:a16="http://schemas.microsoft.com/office/drawing/2014/main" id="{9DE6672F-5C74-4FC3-89D3-75B38CB88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7" y="2833"/>
              <a:ext cx="1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25" name="Rectangle 241">
              <a:extLst>
                <a:ext uri="{FF2B5EF4-FFF2-40B4-BE49-F238E27FC236}">
                  <a16:creationId xmlns:a16="http://schemas.microsoft.com/office/drawing/2014/main" id="{05819A7E-4362-4690-88E2-DCDC86F774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1" y="2833"/>
              <a:ext cx="3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26" name="Rectangle 242">
              <a:extLst>
                <a:ext uri="{FF2B5EF4-FFF2-40B4-BE49-F238E27FC236}">
                  <a16:creationId xmlns:a16="http://schemas.microsoft.com/office/drawing/2014/main" id="{9BFDC8CE-7673-4EA6-B0BF-6260B4085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1" y="2833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27" name="Rectangle 243">
              <a:extLst>
                <a:ext uri="{FF2B5EF4-FFF2-40B4-BE49-F238E27FC236}">
                  <a16:creationId xmlns:a16="http://schemas.microsoft.com/office/drawing/2014/main" id="{903D63F0-1D57-43DD-B5AB-983F466EA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7" y="2833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28" name="Rectangle 244">
              <a:extLst>
                <a:ext uri="{FF2B5EF4-FFF2-40B4-BE49-F238E27FC236}">
                  <a16:creationId xmlns:a16="http://schemas.microsoft.com/office/drawing/2014/main" id="{AB4906A5-BD05-4DCC-BED4-500DA5B86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4" y="2833"/>
              <a:ext cx="2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29" name="Rectangle 245">
              <a:extLst>
                <a:ext uri="{FF2B5EF4-FFF2-40B4-BE49-F238E27FC236}">
                  <a16:creationId xmlns:a16="http://schemas.microsoft.com/office/drawing/2014/main" id="{17C8AA05-07C2-4698-B090-045B35020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2833"/>
              <a:ext cx="3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30" name="Rectangle 246">
              <a:extLst>
                <a:ext uri="{FF2B5EF4-FFF2-40B4-BE49-F238E27FC236}">
                  <a16:creationId xmlns:a16="http://schemas.microsoft.com/office/drawing/2014/main" id="{77BC8897-DD2C-4E64-A53E-3B7F49489C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1" y="2613"/>
              <a:ext cx="4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31" name="Rectangle 247">
              <a:extLst>
                <a:ext uri="{FF2B5EF4-FFF2-40B4-BE49-F238E27FC236}">
                  <a16:creationId xmlns:a16="http://schemas.microsoft.com/office/drawing/2014/main" id="{81289B5D-1C84-44F6-936B-995066380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5" y="2613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32" name="Rectangle 248">
              <a:extLst>
                <a:ext uri="{FF2B5EF4-FFF2-40B4-BE49-F238E27FC236}">
                  <a16:creationId xmlns:a16="http://schemas.microsoft.com/office/drawing/2014/main" id="{4A10BC70-E46F-4410-9A83-E5F649903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1" y="2613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33" name="Rectangle 249">
              <a:extLst>
                <a:ext uri="{FF2B5EF4-FFF2-40B4-BE49-F238E27FC236}">
                  <a16:creationId xmlns:a16="http://schemas.microsoft.com/office/drawing/2014/main" id="{653EA29C-913F-4667-BA51-C8CB33ABF0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5" y="2613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34" name="Rectangle 250">
              <a:extLst>
                <a:ext uri="{FF2B5EF4-FFF2-40B4-BE49-F238E27FC236}">
                  <a16:creationId xmlns:a16="http://schemas.microsoft.com/office/drawing/2014/main" id="{10E2B851-925D-449E-9003-AA2C385E8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1" y="2613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35" name="Rectangle 251">
              <a:extLst>
                <a:ext uri="{FF2B5EF4-FFF2-40B4-BE49-F238E27FC236}">
                  <a16:creationId xmlns:a16="http://schemas.microsoft.com/office/drawing/2014/main" id="{609CE1A1-E4C4-4988-B3BC-E87FFD2AEE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1" y="2676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36" name="Rectangle 252">
              <a:extLst>
                <a:ext uri="{FF2B5EF4-FFF2-40B4-BE49-F238E27FC236}">
                  <a16:creationId xmlns:a16="http://schemas.microsoft.com/office/drawing/2014/main" id="{8E417CF0-2D69-410B-A20C-EABBAD9FD5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8" y="2676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37" name="Rectangle 253">
              <a:extLst>
                <a:ext uri="{FF2B5EF4-FFF2-40B4-BE49-F238E27FC236}">
                  <a16:creationId xmlns:a16="http://schemas.microsoft.com/office/drawing/2014/main" id="{190134E2-913E-4786-908A-F3402177B3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1" y="2676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38" name="Rectangle 254">
              <a:extLst>
                <a:ext uri="{FF2B5EF4-FFF2-40B4-BE49-F238E27FC236}">
                  <a16:creationId xmlns:a16="http://schemas.microsoft.com/office/drawing/2014/main" id="{9D133FA2-8FB6-46BD-B2B1-DCA0202208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1" y="2676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39" name="Rectangle 255">
              <a:extLst>
                <a:ext uri="{FF2B5EF4-FFF2-40B4-BE49-F238E27FC236}">
                  <a16:creationId xmlns:a16="http://schemas.microsoft.com/office/drawing/2014/main" id="{B033519D-1F78-4A12-9454-6AF5757274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5" y="2676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40" name="Rectangle 256">
              <a:extLst>
                <a:ext uri="{FF2B5EF4-FFF2-40B4-BE49-F238E27FC236}">
                  <a16:creationId xmlns:a16="http://schemas.microsoft.com/office/drawing/2014/main" id="{35C6D4DD-4C03-4BC0-802D-736302054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1" y="2676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41" name="Rectangle 257">
              <a:extLst>
                <a:ext uri="{FF2B5EF4-FFF2-40B4-BE49-F238E27FC236}">
                  <a16:creationId xmlns:a16="http://schemas.microsoft.com/office/drawing/2014/main" id="{4DE98E49-95FC-42A6-A430-847F775CC0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1" y="2850"/>
              <a:ext cx="4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42" name="Rectangle 258">
              <a:extLst>
                <a:ext uri="{FF2B5EF4-FFF2-40B4-BE49-F238E27FC236}">
                  <a16:creationId xmlns:a16="http://schemas.microsoft.com/office/drawing/2014/main" id="{DE991B8B-24BF-4520-AD90-3CECE0D96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5" y="2850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43" name="Rectangle 259">
              <a:extLst>
                <a:ext uri="{FF2B5EF4-FFF2-40B4-BE49-F238E27FC236}">
                  <a16:creationId xmlns:a16="http://schemas.microsoft.com/office/drawing/2014/main" id="{5AC31BC7-08A9-4F0F-A494-F0DA0A1E1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1" y="2850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44" name="Rectangle 260">
              <a:extLst>
                <a:ext uri="{FF2B5EF4-FFF2-40B4-BE49-F238E27FC236}">
                  <a16:creationId xmlns:a16="http://schemas.microsoft.com/office/drawing/2014/main" id="{8D229D53-0668-479C-A73D-B57A9681A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5" y="2850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45" name="Rectangle 261">
              <a:extLst>
                <a:ext uri="{FF2B5EF4-FFF2-40B4-BE49-F238E27FC236}">
                  <a16:creationId xmlns:a16="http://schemas.microsoft.com/office/drawing/2014/main" id="{041C9013-D432-45D3-91AC-F5EABDAA6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1" y="2850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46" name="Rectangle 262">
              <a:extLst>
                <a:ext uri="{FF2B5EF4-FFF2-40B4-BE49-F238E27FC236}">
                  <a16:creationId xmlns:a16="http://schemas.microsoft.com/office/drawing/2014/main" id="{1FFBC547-0239-4DCC-A905-8FAA4D0E2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1" y="2914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47" name="Rectangle 263">
              <a:extLst>
                <a:ext uri="{FF2B5EF4-FFF2-40B4-BE49-F238E27FC236}">
                  <a16:creationId xmlns:a16="http://schemas.microsoft.com/office/drawing/2014/main" id="{60502BB0-B5EC-4349-925B-37165A033D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8" y="2914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48" name="Rectangle 264">
              <a:extLst>
                <a:ext uri="{FF2B5EF4-FFF2-40B4-BE49-F238E27FC236}">
                  <a16:creationId xmlns:a16="http://schemas.microsoft.com/office/drawing/2014/main" id="{373F4FF2-4C0C-4342-B22D-77C3E80E0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1" y="2914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49" name="Rectangle 265">
              <a:extLst>
                <a:ext uri="{FF2B5EF4-FFF2-40B4-BE49-F238E27FC236}">
                  <a16:creationId xmlns:a16="http://schemas.microsoft.com/office/drawing/2014/main" id="{11DCE94A-3081-4D53-AF79-98E0B36AA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1" y="2914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50" name="Rectangle 266">
              <a:extLst>
                <a:ext uri="{FF2B5EF4-FFF2-40B4-BE49-F238E27FC236}">
                  <a16:creationId xmlns:a16="http://schemas.microsoft.com/office/drawing/2014/main" id="{5C7CAFCB-ED3D-4669-AD98-ECFD46EA2F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5" y="2914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51" name="Rectangle 267">
              <a:extLst>
                <a:ext uri="{FF2B5EF4-FFF2-40B4-BE49-F238E27FC236}">
                  <a16:creationId xmlns:a16="http://schemas.microsoft.com/office/drawing/2014/main" id="{0AADA395-9708-430D-A67B-1126993FF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1" y="2914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52" name="Rectangle 268">
              <a:extLst>
                <a:ext uri="{FF2B5EF4-FFF2-40B4-BE49-F238E27FC236}">
                  <a16:creationId xmlns:a16="http://schemas.microsoft.com/office/drawing/2014/main" id="{B8C9B200-D745-4D3E-A745-DB4368AB29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0" y="2520"/>
              <a:ext cx="4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53" name="Rectangle 269">
              <a:extLst>
                <a:ext uri="{FF2B5EF4-FFF2-40B4-BE49-F238E27FC236}">
                  <a16:creationId xmlns:a16="http://schemas.microsoft.com/office/drawing/2014/main" id="{3582599D-55A2-4A30-96C9-B1B857A4D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7" y="2520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54" name="Rectangle 270">
              <a:extLst>
                <a:ext uri="{FF2B5EF4-FFF2-40B4-BE49-F238E27FC236}">
                  <a16:creationId xmlns:a16="http://schemas.microsoft.com/office/drawing/2014/main" id="{55E40548-B32C-41BB-9A0A-61268B9373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0" y="2520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55" name="Rectangle 271">
              <a:extLst>
                <a:ext uri="{FF2B5EF4-FFF2-40B4-BE49-F238E27FC236}">
                  <a16:creationId xmlns:a16="http://schemas.microsoft.com/office/drawing/2014/main" id="{56184B17-E2E3-4B00-9C90-D52CDC838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7" y="2520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56" name="Rectangle 272">
              <a:extLst>
                <a:ext uri="{FF2B5EF4-FFF2-40B4-BE49-F238E27FC236}">
                  <a16:creationId xmlns:a16="http://schemas.microsoft.com/office/drawing/2014/main" id="{78AB31DE-DCDA-489A-95DD-C54B67B6E3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" y="2520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57" name="Rectangle 273">
              <a:extLst>
                <a:ext uri="{FF2B5EF4-FFF2-40B4-BE49-F238E27FC236}">
                  <a16:creationId xmlns:a16="http://schemas.microsoft.com/office/drawing/2014/main" id="{07917DA0-8DA1-4510-9C89-25EAFD7B3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0" y="2583"/>
              <a:ext cx="2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58" name="Rectangle 274">
              <a:extLst>
                <a:ext uri="{FF2B5EF4-FFF2-40B4-BE49-F238E27FC236}">
                  <a16:creationId xmlns:a16="http://schemas.microsoft.com/office/drawing/2014/main" id="{02CF863A-8E27-41D3-B508-8B7860B815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0" y="2583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59" name="Rectangle 275">
              <a:extLst>
                <a:ext uri="{FF2B5EF4-FFF2-40B4-BE49-F238E27FC236}">
                  <a16:creationId xmlns:a16="http://schemas.microsoft.com/office/drawing/2014/main" id="{DDC25F1B-20D9-44DA-ABEE-52F02607BC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7" y="2583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60" name="Rectangle 276">
              <a:extLst>
                <a:ext uri="{FF2B5EF4-FFF2-40B4-BE49-F238E27FC236}">
                  <a16:creationId xmlns:a16="http://schemas.microsoft.com/office/drawing/2014/main" id="{D7649BFA-CE05-4A97-9BD3-36F4EB201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0" y="2583"/>
              <a:ext cx="1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61" name="Rectangle 277">
              <a:extLst>
                <a:ext uri="{FF2B5EF4-FFF2-40B4-BE49-F238E27FC236}">
                  <a16:creationId xmlns:a16="http://schemas.microsoft.com/office/drawing/2014/main" id="{BDD6A53F-3B59-490F-ABDF-0B100EB6E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4" y="2583"/>
              <a:ext cx="3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62" name="Rectangle 278">
              <a:extLst>
                <a:ext uri="{FF2B5EF4-FFF2-40B4-BE49-F238E27FC236}">
                  <a16:creationId xmlns:a16="http://schemas.microsoft.com/office/drawing/2014/main" id="{2CC5B696-FA7F-4C07-B2D3-492003A5A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7" y="2583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63" name="Rectangle 279">
              <a:extLst>
                <a:ext uri="{FF2B5EF4-FFF2-40B4-BE49-F238E27FC236}">
                  <a16:creationId xmlns:a16="http://schemas.microsoft.com/office/drawing/2014/main" id="{AD58AA80-C094-4E6D-91DE-6D480DB06F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" y="2583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64" name="Rectangle 280">
              <a:extLst>
                <a:ext uri="{FF2B5EF4-FFF2-40B4-BE49-F238E27FC236}">
                  <a16:creationId xmlns:a16="http://schemas.microsoft.com/office/drawing/2014/main" id="{E93824AB-D905-4C13-BCA5-5EAF03B7E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7" y="2583"/>
              <a:ext cx="2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65" name="Rectangle 281">
              <a:extLst>
                <a:ext uri="{FF2B5EF4-FFF2-40B4-BE49-F238E27FC236}">
                  <a16:creationId xmlns:a16="http://schemas.microsoft.com/office/drawing/2014/main" id="{E9213205-4C13-449F-B70A-2EC3F09B6E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1" y="2583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66" name="Rectangle 282">
              <a:extLst>
                <a:ext uri="{FF2B5EF4-FFF2-40B4-BE49-F238E27FC236}">
                  <a16:creationId xmlns:a16="http://schemas.microsoft.com/office/drawing/2014/main" id="{D56F6D83-8D06-489D-9A70-161777AA7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7" y="2583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67" name="Rectangle 283">
              <a:extLst>
                <a:ext uri="{FF2B5EF4-FFF2-40B4-BE49-F238E27FC236}">
                  <a16:creationId xmlns:a16="http://schemas.microsoft.com/office/drawing/2014/main" id="{26FFB2BC-2FC8-42A6-96FE-C304DB9E9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0" y="2710"/>
              <a:ext cx="4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68" name="Rectangle 284">
              <a:extLst>
                <a:ext uri="{FF2B5EF4-FFF2-40B4-BE49-F238E27FC236}">
                  <a16:creationId xmlns:a16="http://schemas.microsoft.com/office/drawing/2014/main" id="{B223D611-2FCF-4E55-8A9E-AC8357E4C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7" y="2710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69" name="Rectangle 285">
              <a:extLst>
                <a:ext uri="{FF2B5EF4-FFF2-40B4-BE49-F238E27FC236}">
                  <a16:creationId xmlns:a16="http://schemas.microsoft.com/office/drawing/2014/main" id="{AD85ADAB-292F-4357-8535-96BD147709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0" y="2710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70" name="Rectangle 286">
              <a:extLst>
                <a:ext uri="{FF2B5EF4-FFF2-40B4-BE49-F238E27FC236}">
                  <a16:creationId xmlns:a16="http://schemas.microsoft.com/office/drawing/2014/main" id="{69842D23-8793-479B-81BC-338898CA3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7" y="2710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71" name="Rectangle 287">
              <a:extLst>
                <a:ext uri="{FF2B5EF4-FFF2-40B4-BE49-F238E27FC236}">
                  <a16:creationId xmlns:a16="http://schemas.microsoft.com/office/drawing/2014/main" id="{588545A0-BF4E-4C1A-B8C3-DC224B0ED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" y="2710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72" name="Rectangle 288">
              <a:extLst>
                <a:ext uri="{FF2B5EF4-FFF2-40B4-BE49-F238E27FC236}">
                  <a16:creationId xmlns:a16="http://schemas.microsoft.com/office/drawing/2014/main" id="{C42E1CF9-7924-44C8-9103-D7400F70DC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0" y="2770"/>
              <a:ext cx="2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73" name="Rectangle 289">
              <a:extLst>
                <a:ext uri="{FF2B5EF4-FFF2-40B4-BE49-F238E27FC236}">
                  <a16:creationId xmlns:a16="http://schemas.microsoft.com/office/drawing/2014/main" id="{96372AA5-04AB-4357-A7AC-3407C5D7A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0" y="2770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74" name="Rectangle 290">
              <a:extLst>
                <a:ext uri="{FF2B5EF4-FFF2-40B4-BE49-F238E27FC236}">
                  <a16:creationId xmlns:a16="http://schemas.microsoft.com/office/drawing/2014/main" id="{4FAEE227-9F89-435E-849F-42795C5A2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7" y="2770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75" name="Rectangle 291">
              <a:extLst>
                <a:ext uri="{FF2B5EF4-FFF2-40B4-BE49-F238E27FC236}">
                  <a16:creationId xmlns:a16="http://schemas.microsoft.com/office/drawing/2014/main" id="{2C97B624-A33F-4C2F-AB9A-AA4E0FD292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0" y="2770"/>
              <a:ext cx="1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76" name="Rectangle 292">
              <a:extLst>
                <a:ext uri="{FF2B5EF4-FFF2-40B4-BE49-F238E27FC236}">
                  <a16:creationId xmlns:a16="http://schemas.microsoft.com/office/drawing/2014/main" id="{1D958ECC-773D-4FE0-AF13-F4847E468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4" y="2770"/>
              <a:ext cx="3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77" name="Rectangle 293">
              <a:extLst>
                <a:ext uri="{FF2B5EF4-FFF2-40B4-BE49-F238E27FC236}">
                  <a16:creationId xmlns:a16="http://schemas.microsoft.com/office/drawing/2014/main" id="{85C16CC9-9007-4102-89F0-CB8F4D2BB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7" y="2770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78" name="Rectangle 294">
              <a:extLst>
                <a:ext uri="{FF2B5EF4-FFF2-40B4-BE49-F238E27FC236}">
                  <a16:creationId xmlns:a16="http://schemas.microsoft.com/office/drawing/2014/main" id="{AA326D8F-9B67-449A-AA49-B5CE07270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" y="2770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79" name="Rectangle 295">
              <a:extLst>
                <a:ext uri="{FF2B5EF4-FFF2-40B4-BE49-F238E27FC236}">
                  <a16:creationId xmlns:a16="http://schemas.microsoft.com/office/drawing/2014/main" id="{E740942F-4BAE-44B2-9485-117A6E033F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7" y="2770"/>
              <a:ext cx="2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80" name="Rectangle 296">
              <a:extLst>
                <a:ext uri="{FF2B5EF4-FFF2-40B4-BE49-F238E27FC236}">
                  <a16:creationId xmlns:a16="http://schemas.microsoft.com/office/drawing/2014/main" id="{59666F66-67D5-4500-9582-975E76F21A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1" y="2770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81" name="Rectangle 297">
              <a:extLst>
                <a:ext uri="{FF2B5EF4-FFF2-40B4-BE49-F238E27FC236}">
                  <a16:creationId xmlns:a16="http://schemas.microsoft.com/office/drawing/2014/main" id="{461CAEB1-0D6E-4714-8CD6-B7E9FDD47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7" y="2770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82" name="Rectangle 298">
              <a:extLst>
                <a:ext uri="{FF2B5EF4-FFF2-40B4-BE49-F238E27FC236}">
                  <a16:creationId xmlns:a16="http://schemas.microsoft.com/office/drawing/2014/main" id="{EACD5768-157E-4004-8546-2349EA886D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1" y="3411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83" name="Rectangle 299">
              <a:extLst>
                <a:ext uri="{FF2B5EF4-FFF2-40B4-BE49-F238E27FC236}">
                  <a16:creationId xmlns:a16="http://schemas.microsoft.com/office/drawing/2014/main" id="{F8B77132-B399-41AD-B286-8BD56AB01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4" y="3411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84" name="Rectangle 300">
              <a:extLst>
                <a:ext uri="{FF2B5EF4-FFF2-40B4-BE49-F238E27FC236}">
                  <a16:creationId xmlns:a16="http://schemas.microsoft.com/office/drawing/2014/main" id="{CC0709FA-6140-4811-A54E-3490AE602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1" y="3461"/>
              <a:ext cx="4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85" name="Rectangle 301">
              <a:extLst>
                <a:ext uri="{FF2B5EF4-FFF2-40B4-BE49-F238E27FC236}">
                  <a16:creationId xmlns:a16="http://schemas.microsoft.com/office/drawing/2014/main" id="{07A30F0D-5FE8-481F-B4A1-6C628D9B2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1" y="3461"/>
              <a:ext cx="1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86" name="Rectangle 302">
              <a:extLst>
                <a:ext uri="{FF2B5EF4-FFF2-40B4-BE49-F238E27FC236}">
                  <a16:creationId xmlns:a16="http://schemas.microsoft.com/office/drawing/2014/main" id="{72074115-BB77-4961-ABAD-83013C542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3461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87" name="Rectangle 303">
              <a:extLst>
                <a:ext uri="{FF2B5EF4-FFF2-40B4-BE49-F238E27FC236}">
                  <a16:creationId xmlns:a16="http://schemas.microsoft.com/office/drawing/2014/main" id="{DA586FDF-FE83-4A8F-BD69-75C1C4D10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1" y="3461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88" name="Rectangle 304">
              <a:extLst>
                <a:ext uri="{FF2B5EF4-FFF2-40B4-BE49-F238E27FC236}">
                  <a16:creationId xmlns:a16="http://schemas.microsoft.com/office/drawing/2014/main" id="{C0A0B204-5160-44E8-B435-2A6372D5D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5" y="3461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89" name="Rectangle 305">
              <a:extLst>
                <a:ext uri="{FF2B5EF4-FFF2-40B4-BE49-F238E27FC236}">
                  <a16:creationId xmlns:a16="http://schemas.microsoft.com/office/drawing/2014/main" id="{529FC49E-03DA-47EF-9AA5-067667D8F0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4" y="3538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90" name="Rectangle 306">
              <a:extLst>
                <a:ext uri="{FF2B5EF4-FFF2-40B4-BE49-F238E27FC236}">
                  <a16:creationId xmlns:a16="http://schemas.microsoft.com/office/drawing/2014/main" id="{39C53C40-0475-47F4-A355-D554D3116D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1" y="3538"/>
              <a:ext cx="3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x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91" name="Rectangle 307">
              <a:extLst>
                <a:ext uri="{FF2B5EF4-FFF2-40B4-BE49-F238E27FC236}">
                  <a16:creationId xmlns:a16="http://schemas.microsoft.com/office/drawing/2014/main" id="{E317DBFF-580B-4BA8-90F8-BC9F4A4030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1" y="3538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92" name="Rectangle 308">
              <a:extLst>
                <a:ext uri="{FF2B5EF4-FFF2-40B4-BE49-F238E27FC236}">
                  <a16:creationId xmlns:a16="http://schemas.microsoft.com/office/drawing/2014/main" id="{32A200AA-A07C-405A-867C-75C2B18968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3538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93" name="Rectangle 309">
              <a:extLst>
                <a:ext uri="{FF2B5EF4-FFF2-40B4-BE49-F238E27FC236}">
                  <a16:creationId xmlns:a16="http://schemas.microsoft.com/office/drawing/2014/main" id="{CF35822B-BF16-4ACD-B206-3F22B32880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4" y="3538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94" name="Rectangle 310">
              <a:extLst>
                <a:ext uri="{FF2B5EF4-FFF2-40B4-BE49-F238E27FC236}">
                  <a16:creationId xmlns:a16="http://schemas.microsoft.com/office/drawing/2014/main" id="{09720EDB-3D77-4403-B3B3-FFB933714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8" y="3538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95" name="Freeform 311">
              <a:extLst>
                <a:ext uri="{FF2B5EF4-FFF2-40B4-BE49-F238E27FC236}">
                  <a16:creationId xmlns:a16="http://schemas.microsoft.com/office/drawing/2014/main" id="{28C93C7C-DDAB-480A-8BA7-5A12C87125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6" y="2907"/>
              <a:ext cx="33" cy="30"/>
            </a:xfrm>
            <a:custGeom>
              <a:avLst/>
              <a:gdLst>
                <a:gd name="T0" fmla="*/ 16 w 33"/>
                <a:gd name="T1" fmla="*/ 30 h 30"/>
                <a:gd name="T2" fmla="*/ 20 w 33"/>
                <a:gd name="T3" fmla="*/ 30 h 30"/>
                <a:gd name="T4" fmla="*/ 23 w 33"/>
                <a:gd name="T5" fmla="*/ 30 h 30"/>
                <a:gd name="T6" fmla="*/ 23 w 33"/>
                <a:gd name="T7" fmla="*/ 30 h 30"/>
                <a:gd name="T8" fmla="*/ 26 w 33"/>
                <a:gd name="T9" fmla="*/ 26 h 30"/>
                <a:gd name="T10" fmla="*/ 26 w 33"/>
                <a:gd name="T11" fmla="*/ 26 h 30"/>
                <a:gd name="T12" fmla="*/ 30 w 33"/>
                <a:gd name="T13" fmla="*/ 23 h 30"/>
                <a:gd name="T14" fmla="*/ 30 w 33"/>
                <a:gd name="T15" fmla="*/ 23 h 30"/>
                <a:gd name="T16" fmla="*/ 33 w 33"/>
                <a:gd name="T17" fmla="*/ 20 h 30"/>
                <a:gd name="T18" fmla="*/ 33 w 33"/>
                <a:gd name="T19" fmla="*/ 16 h 30"/>
                <a:gd name="T20" fmla="*/ 33 w 33"/>
                <a:gd name="T21" fmla="*/ 13 h 30"/>
                <a:gd name="T22" fmla="*/ 33 w 33"/>
                <a:gd name="T23" fmla="*/ 13 h 30"/>
                <a:gd name="T24" fmla="*/ 33 w 33"/>
                <a:gd name="T25" fmla="*/ 10 h 30"/>
                <a:gd name="T26" fmla="*/ 30 w 33"/>
                <a:gd name="T27" fmla="*/ 6 h 30"/>
                <a:gd name="T28" fmla="*/ 30 w 33"/>
                <a:gd name="T29" fmla="*/ 6 h 30"/>
                <a:gd name="T30" fmla="*/ 26 w 33"/>
                <a:gd name="T31" fmla="*/ 3 h 30"/>
                <a:gd name="T32" fmla="*/ 26 w 33"/>
                <a:gd name="T33" fmla="*/ 3 h 30"/>
                <a:gd name="T34" fmla="*/ 23 w 33"/>
                <a:gd name="T35" fmla="*/ 0 h 30"/>
                <a:gd name="T36" fmla="*/ 23 w 33"/>
                <a:gd name="T37" fmla="*/ 0 h 30"/>
                <a:gd name="T38" fmla="*/ 20 w 33"/>
                <a:gd name="T39" fmla="*/ 0 h 30"/>
                <a:gd name="T40" fmla="*/ 16 w 33"/>
                <a:gd name="T41" fmla="*/ 0 h 30"/>
                <a:gd name="T42" fmla="*/ 13 w 33"/>
                <a:gd name="T43" fmla="*/ 0 h 30"/>
                <a:gd name="T44" fmla="*/ 13 w 33"/>
                <a:gd name="T45" fmla="*/ 0 h 30"/>
                <a:gd name="T46" fmla="*/ 10 w 33"/>
                <a:gd name="T47" fmla="*/ 0 h 30"/>
                <a:gd name="T48" fmla="*/ 6 w 33"/>
                <a:gd name="T49" fmla="*/ 3 h 30"/>
                <a:gd name="T50" fmla="*/ 6 w 33"/>
                <a:gd name="T51" fmla="*/ 3 h 30"/>
                <a:gd name="T52" fmla="*/ 3 w 33"/>
                <a:gd name="T53" fmla="*/ 6 h 30"/>
                <a:gd name="T54" fmla="*/ 3 w 33"/>
                <a:gd name="T55" fmla="*/ 6 h 30"/>
                <a:gd name="T56" fmla="*/ 3 w 33"/>
                <a:gd name="T57" fmla="*/ 10 h 30"/>
                <a:gd name="T58" fmla="*/ 3 w 33"/>
                <a:gd name="T59" fmla="*/ 13 h 30"/>
                <a:gd name="T60" fmla="*/ 0 w 33"/>
                <a:gd name="T61" fmla="*/ 13 h 30"/>
                <a:gd name="T62" fmla="*/ 3 w 33"/>
                <a:gd name="T63" fmla="*/ 16 h 30"/>
                <a:gd name="T64" fmla="*/ 3 w 33"/>
                <a:gd name="T65" fmla="*/ 20 h 30"/>
                <a:gd name="T66" fmla="*/ 3 w 33"/>
                <a:gd name="T67" fmla="*/ 23 h 30"/>
                <a:gd name="T68" fmla="*/ 3 w 33"/>
                <a:gd name="T69" fmla="*/ 23 h 30"/>
                <a:gd name="T70" fmla="*/ 6 w 33"/>
                <a:gd name="T71" fmla="*/ 26 h 30"/>
                <a:gd name="T72" fmla="*/ 6 w 33"/>
                <a:gd name="T73" fmla="*/ 26 h 30"/>
                <a:gd name="T74" fmla="*/ 10 w 33"/>
                <a:gd name="T75" fmla="*/ 30 h 30"/>
                <a:gd name="T76" fmla="*/ 13 w 33"/>
                <a:gd name="T77" fmla="*/ 30 h 30"/>
                <a:gd name="T78" fmla="*/ 13 w 33"/>
                <a:gd name="T79" fmla="*/ 30 h 30"/>
                <a:gd name="T80" fmla="*/ 16 w 33"/>
                <a:gd name="T81" fmla="*/ 30 h 30"/>
                <a:gd name="T82" fmla="*/ 16 w 33"/>
                <a:gd name="T8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3" h="30">
                  <a:moveTo>
                    <a:pt x="16" y="30"/>
                  </a:moveTo>
                  <a:lnTo>
                    <a:pt x="20" y="30"/>
                  </a:lnTo>
                  <a:lnTo>
                    <a:pt x="23" y="30"/>
                  </a:lnTo>
                  <a:lnTo>
                    <a:pt x="23" y="3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30" y="23"/>
                  </a:lnTo>
                  <a:lnTo>
                    <a:pt x="30" y="23"/>
                  </a:lnTo>
                  <a:lnTo>
                    <a:pt x="33" y="20"/>
                  </a:lnTo>
                  <a:lnTo>
                    <a:pt x="33" y="16"/>
                  </a:lnTo>
                  <a:lnTo>
                    <a:pt x="33" y="13"/>
                  </a:lnTo>
                  <a:lnTo>
                    <a:pt x="33" y="13"/>
                  </a:lnTo>
                  <a:lnTo>
                    <a:pt x="33" y="10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6" y="3"/>
                  </a:lnTo>
                  <a:lnTo>
                    <a:pt x="6" y="3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10"/>
                  </a:lnTo>
                  <a:lnTo>
                    <a:pt x="3" y="13"/>
                  </a:lnTo>
                  <a:lnTo>
                    <a:pt x="0" y="13"/>
                  </a:lnTo>
                  <a:lnTo>
                    <a:pt x="3" y="16"/>
                  </a:lnTo>
                  <a:lnTo>
                    <a:pt x="3" y="20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10" y="30"/>
                  </a:lnTo>
                  <a:lnTo>
                    <a:pt x="13" y="30"/>
                  </a:lnTo>
                  <a:lnTo>
                    <a:pt x="13" y="30"/>
                  </a:lnTo>
                  <a:lnTo>
                    <a:pt x="16" y="30"/>
                  </a:lnTo>
                  <a:lnTo>
                    <a:pt x="1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696" name="Line 312">
              <a:extLst>
                <a:ext uri="{FF2B5EF4-FFF2-40B4-BE49-F238E27FC236}">
                  <a16:creationId xmlns:a16="http://schemas.microsoft.com/office/drawing/2014/main" id="{764200E9-A2D7-402A-9AE4-5D56F75D20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06" y="2953"/>
              <a:ext cx="10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697" name="Rectangle 313">
              <a:extLst>
                <a:ext uri="{FF2B5EF4-FFF2-40B4-BE49-F238E27FC236}">
                  <a16:creationId xmlns:a16="http://schemas.microsoft.com/office/drawing/2014/main" id="{557B52DB-899D-4C6E-BB45-664C547F65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0" y="2897"/>
              <a:ext cx="5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EB7500"/>
                  </a:solidFill>
                  <a:latin typeface="Arial" panose="020B0604020202020204" pitchFamily="34" charset="0"/>
                </a:rPr>
                <a:t>W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98" name="Rectangle 314">
              <a:extLst>
                <a:ext uri="{FF2B5EF4-FFF2-40B4-BE49-F238E27FC236}">
                  <a16:creationId xmlns:a16="http://schemas.microsoft.com/office/drawing/2014/main" id="{CB79E7E7-A0B1-467C-9578-38EDA7B72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0" y="2897"/>
              <a:ext cx="2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EB7500"/>
                  </a:solidFill>
                  <a:latin typeface="Arial" panose="020B0604020202020204" pitchFamily="34" charset="0"/>
                </a:rPr>
                <a:t>r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699" name="Rectangle 315">
              <a:extLst>
                <a:ext uri="{FF2B5EF4-FFF2-40B4-BE49-F238E27FC236}">
                  <a16:creationId xmlns:a16="http://schemas.microsoft.com/office/drawing/2014/main" id="{C159E67C-7CDF-4FC9-A6D2-840A45BF44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0" y="2897"/>
              <a:ext cx="1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EB7500"/>
                  </a:solidFill>
                  <a:latin typeface="Arial" panose="020B0604020202020204" pitchFamily="34" charset="0"/>
                </a:rPr>
                <a:t>i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00" name="Rectangle 316">
              <a:extLst>
                <a:ext uri="{FF2B5EF4-FFF2-40B4-BE49-F238E27FC236}">
                  <a16:creationId xmlns:a16="http://schemas.microsoft.com/office/drawing/2014/main" id="{8795D785-8C94-461B-9757-710DFD3E06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897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EB7500"/>
                  </a:solidFill>
                  <a:latin typeface="Arial" panose="020B0604020202020204" pitchFamily="34" charset="0"/>
                </a:rPr>
                <a:t>t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01" name="Rectangle 317">
              <a:extLst>
                <a:ext uri="{FF2B5EF4-FFF2-40B4-BE49-F238E27FC236}">
                  <a16:creationId xmlns:a16="http://schemas.microsoft.com/office/drawing/2014/main" id="{49DD2471-0CBE-4D21-A5E2-BA87EF0AC4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0" y="2897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EB7500"/>
                  </a:solidFill>
                  <a:latin typeface="Arial" panose="020B0604020202020204" pitchFamily="34" charset="0"/>
                </a:rPr>
                <a:t>e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02" name="Rectangle 318">
              <a:extLst>
                <a:ext uri="{FF2B5EF4-FFF2-40B4-BE49-F238E27FC236}">
                  <a16:creationId xmlns:a16="http://schemas.microsoft.com/office/drawing/2014/main" id="{FF5A3402-32F3-4E4D-A962-3F8C3483FC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7" y="2897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03" name="Rectangle 319">
              <a:extLst>
                <a:ext uri="{FF2B5EF4-FFF2-40B4-BE49-F238E27FC236}">
                  <a16:creationId xmlns:a16="http://schemas.microsoft.com/office/drawing/2014/main" id="{6296E14B-5424-4760-A832-26BD3C7D07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0" y="2960"/>
              <a:ext cx="2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EB7500"/>
                  </a:solidFill>
                  <a:latin typeface="Arial" panose="020B0604020202020204" pitchFamily="34" charset="0"/>
                </a:rPr>
                <a:t>r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04" name="Rectangle 320">
              <a:extLst>
                <a:ext uri="{FF2B5EF4-FFF2-40B4-BE49-F238E27FC236}">
                  <a16:creationId xmlns:a16="http://schemas.microsoft.com/office/drawing/2014/main" id="{51C8B315-DFC4-4C3A-B09D-4EF577681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0" y="2960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EB7500"/>
                  </a:solidFill>
                  <a:latin typeface="Arial" panose="020B0604020202020204" pitchFamily="34" charset="0"/>
                </a:rPr>
                <a:t>e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05" name="Rectangle 321">
              <a:extLst>
                <a:ext uri="{FF2B5EF4-FFF2-40B4-BE49-F238E27FC236}">
                  <a16:creationId xmlns:a16="http://schemas.microsoft.com/office/drawing/2014/main" id="{F77EC9DB-18AD-45F1-8F91-1847D8CD7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7" y="2960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EB7500"/>
                  </a:solidFill>
                  <a:latin typeface="Arial" panose="020B0604020202020204" pitchFamily="34" charset="0"/>
                </a:rPr>
                <a:t>g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06" name="Rectangle 322">
              <a:extLst>
                <a:ext uri="{FF2B5EF4-FFF2-40B4-BE49-F238E27FC236}">
                  <a16:creationId xmlns:a16="http://schemas.microsoft.com/office/drawing/2014/main" id="{616FCBA1-D4FA-4235-9A02-618AD64E6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0" y="2960"/>
              <a:ext cx="1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EB7500"/>
                  </a:solidFill>
                  <a:latin typeface="Arial" panose="020B0604020202020204" pitchFamily="34" charset="0"/>
                </a:rPr>
                <a:t>i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07" name="Rectangle 323">
              <a:extLst>
                <a:ext uri="{FF2B5EF4-FFF2-40B4-BE49-F238E27FC236}">
                  <a16:creationId xmlns:a16="http://schemas.microsoft.com/office/drawing/2014/main" id="{E36A6083-8E89-4213-8878-7FF82F42D8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4" y="2960"/>
              <a:ext cx="3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EB7500"/>
                  </a:solidFill>
                  <a:latin typeface="Arial" panose="020B0604020202020204" pitchFamily="34" charset="0"/>
                </a:rPr>
                <a:t>s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08" name="Rectangle 324">
              <a:extLst>
                <a:ext uri="{FF2B5EF4-FFF2-40B4-BE49-F238E27FC236}">
                  <a16:creationId xmlns:a16="http://schemas.microsoft.com/office/drawing/2014/main" id="{37BD7B16-648D-4523-A132-99DD1A815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7" y="2960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EB7500"/>
                  </a:solidFill>
                  <a:latin typeface="Arial" panose="020B0604020202020204" pitchFamily="34" charset="0"/>
                </a:rPr>
                <a:t>t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09" name="Rectangle 325">
              <a:extLst>
                <a:ext uri="{FF2B5EF4-FFF2-40B4-BE49-F238E27FC236}">
                  <a16:creationId xmlns:a16="http://schemas.microsoft.com/office/drawing/2014/main" id="{C8770EE5-31A4-428C-AFE2-5E50728137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" y="2960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EB7500"/>
                  </a:solidFill>
                  <a:latin typeface="Arial" panose="020B0604020202020204" pitchFamily="34" charset="0"/>
                </a:rPr>
                <a:t>e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10" name="Rectangle 326">
              <a:extLst>
                <a:ext uri="{FF2B5EF4-FFF2-40B4-BE49-F238E27FC236}">
                  <a16:creationId xmlns:a16="http://schemas.microsoft.com/office/drawing/2014/main" id="{670D2728-E163-4544-9C76-FE60D305D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7" y="2960"/>
              <a:ext cx="2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EB7500"/>
                  </a:solidFill>
                  <a:latin typeface="Arial" panose="020B0604020202020204" pitchFamily="34" charset="0"/>
                </a:rPr>
                <a:t>r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11" name="Rectangle 327">
              <a:extLst>
                <a:ext uri="{FF2B5EF4-FFF2-40B4-BE49-F238E27FC236}">
                  <a16:creationId xmlns:a16="http://schemas.microsoft.com/office/drawing/2014/main" id="{CFD5F178-815E-4FA1-B01A-082D4B7A1E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0" y="3084"/>
              <a:ext cx="5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W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12" name="Rectangle 328">
              <a:extLst>
                <a:ext uri="{FF2B5EF4-FFF2-40B4-BE49-F238E27FC236}">
                  <a16:creationId xmlns:a16="http://schemas.microsoft.com/office/drawing/2014/main" id="{4E2E9AAB-D8D9-46D9-B2BA-C098F03F2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0" y="3084"/>
              <a:ext cx="2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13" name="Rectangle 329">
              <a:extLst>
                <a:ext uri="{FF2B5EF4-FFF2-40B4-BE49-F238E27FC236}">
                  <a16:creationId xmlns:a16="http://schemas.microsoft.com/office/drawing/2014/main" id="{77EB9BAB-7860-4288-8086-C288184DB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0" y="3084"/>
              <a:ext cx="1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14" name="Rectangle 330">
              <a:extLst>
                <a:ext uri="{FF2B5EF4-FFF2-40B4-BE49-F238E27FC236}">
                  <a16:creationId xmlns:a16="http://schemas.microsoft.com/office/drawing/2014/main" id="{3BF8D0EC-C568-4391-BB09-5DF0E568D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084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15" name="Rectangle 331">
              <a:extLst>
                <a:ext uri="{FF2B5EF4-FFF2-40B4-BE49-F238E27FC236}">
                  <a16:creationId xmlns:a16="http://schemas.microsoft.com/office/drawing/2014/main" id="{66679652-B6F4-49EF-890A-8B96F7C04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0" y="3084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16" name="Rectangle 332">
              <a:extLst>
                <a:ext uri="{FF2B5EF4-FFF2-40B4-BE49-F238E27FC236}">
                  <a16:creationId xmlns:a16="http://schemas.microsoft.com/office/drawing/2014/main" id="{798AA836-1B0B-471C-8AD2-250AB46996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7" y="3084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17" name="Rectangle 333">
              <a:extLst>
                <a:ext uri="{FF2B5EF4-FFF2-40B4-BE49-F238E27FC236}">
                  <a16:creationId xmlns:a16="http://schemas.microsoft.com/office/drawing/2014/main" id="{FBCC2090-3354-4B8E-9995-00B04DECC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0" y="3147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18" name="Rectangle 334">
              <a:extLst>
                <a:ext uri="{FF2B5EF4-FFF2-40B4-BE49-F238E27FC236}">
                  <a16:creationId xmlns:a16="http://schemas.microsoft.com/office/drawing/2014/main" id="{B8BF636F-1F61-4403-9549-DC5F85C58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" y="3147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19" name="Rectangle 335">
              <a:extLst>
                <a:ext uri="{FF2B5EF4-FFF2-40B4-BE49-F238E27FC236}">
                  <a16:creationId xmlns:a16="http://schemas.microsoft.com/office/drawing/2014/main" id="{F280B1F3-A3A4-45CA-A673-D1A26ABAA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0" y="3147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20" name="Rectangle 336">
              <a:extLst>
                <a:ext uri="{FF2B5EF4-FFF2-40B4-BE49-F238E27FC236}">
                  <a16:creationId xmlns:a16="http://schemas.microsoft.com/office/drawing/2014/main" id="{E5459C72-8CB5-46FE-BF8E-0ACDF7F52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7" y="3147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21" name="Freeform 337">
              <a:extLst>
                <a:ext uri="{FF2B5EF4-FFF2-40B4-BE49-F238E27FC236}">
                  <a16:creationId xmlns:a16="http://schemas.microsoft.com/office/drawing/2014/main" id="{85FF3F9D-021B-449A-914D-81B1151702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3" y="3094"/>
              <a:ext cx="3958" cy="971"/>
            </a:xfrm>
            <a:custGeom>
              <a:avLst/>
              <a:gdLst>
                <a:gd name="T0" fmla="*/ 117 w 3958"/>
                <a:gd name="T1" fmla="*/ 60 h 971"/>
                <a:gd name="T2" fmla="*/ 0 w 3958"/>
                <a:gd name="T3" fmla="*/ 60 h 971"/>
                <a:gd name="T4" fmla="*/ 0 w 3958"/>
                <a:gd name="T5" fmla="*/ 971 h 971"/>
                <a:gd name="T6" fmla="*/ 3958 w 3958"/>
                <a:gd name="T7" fmla="*/ 971 h 971"/>
                <a:gd name="T8" fmla="*/ 3958 w 3958"/>
                <a:gd name="T9" fmla="*/ 0 h 971"/>
                <a:gd name="T10" fmla="*/ 3888 w 3958"/>
                <a:gd name="T11" fmla="*/ 0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58" h="971">
                  <a:moveTo>
                    <a:pt x="117" y="60"/>
                  </a:moveTo>
                  <a:lnTo>
                    <a:pt x="0" y="60"/>
                  </a:lnTo>
                  <a:lnTo>
                    <a:pt x="0" y="971"/>
                  </a:lnTo>
                  <a:lnTo>
                    <a:pt x="3958" y="971"/>
                  </a:lnTo>
                  <a:lnTo>
                    <a:pt x="3958" y="0"/>
                  </a:lnTo>
                  <a:lnTo>
                    <a:pt x="3888" y="0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722" name="Rectangle 338">
              <a:extLst>
                <a:ext uri="{FF2B5EF4-FFF2-40B4-BE49-F238E27FC236}">
                  <a16:creationId xmlns:a16="http://schemas.microsoft.com/office/drawing/2014/main" id="{210543D0-D23D-4279-BCA8-F06797A246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6" y="2883"/>
              <a:ext cx="4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23" name="Rectangle 339">
              <a:extLst>
                <a:ext uri="{FF2B5EF4-FFF2-40B4-BE49-F238E27FC236}">
                  <a16:creationId xmlns:a16="http://schemas.microsoft.com/office/drawing/2014/main" id="{201C1EAB-FB53-4E93-BCF3-5A5559CD07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3" y="2883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24" name="Rectangle 340">
              <a:extLst>
                <a:ext uri="{FF2B5EF4-FFF2-40B4-BE49-F238E27FC236}">
                  <a16:creationId xmlns:a16="http://schemas.microsoft.com/office/drawing/2014/main" id="{C56AC8F6-DD4E-430C-8F03-358B72D6E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" y="2883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25" name="Rectangle 341">
              <a:extLst>
                <a:ext uri="{FF2B5EF4-FFF2-40B4-BE49-F238E27FC236}">
                  <a16:creationId xmlns:a16="http://schemas.microsoft.com/office/drawing/2014/main" id="{3A267D91-88F0-4055-944E-E88C44CB0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0" y="2883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26" name="Rectangle 342">
              <a:extLst>
                <a:ext uri="{FF2B5EF4-FFF2-40B4-BE49-F238E27FC236}">
                  <a16:creationId xmlns:a16="http://schemas.microsoft.com/office/drawing/2014/main" id="{3AF4FBBF-D692-4802-968E-4E80562953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6" y="2883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27" name="Rectangle 343">
              <a:extLst>
                <a:ext uri="{FF2B5EF4-FFF2-40B4-BE49-F238E27FC236}">
                  <a16:creationId xmlns:a16="http://schemas.microsoft.com/office/drawing/2014/main" id="{FAEECDF3-BC1D-472E-BE42-BE234828C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6" y="2947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28" name="Rectangle 344">
              <a:extLst>
                <a:ext uri="{FF2B5EF4-FFF2-40B4-BE49-F238E27FC236}">
                  <a16:creationId xmlns:a16="http://schemas.microsoft.com/office/drawing/2014/main" id="{28F8C944-0F80-44ED-AF62-80290907E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0" y="2947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29" name="Rectangle 345">
              <a:extLst>
                <a:ext uri="{FF2B5EF4-FFF2-40B4-BE49-F238E27FC236}">
                  <a16:creationId xmlns:a16="http://schemas.microsoft.com/office/drawing/2014/main" id="{40A6F9F7-8717-4EF2-95E4-58F549A527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6" y="2947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30" name="Rectangle 346">
              <a:extLst>
                <a:ext uri="{FF2B5EF4-FFF2-40B4-BE49-F238E27FC236}">
                  <a16:creationId xmlns:a16="http://schemas.microsoft.com/office/drawing/2014/main" id="{46BA6DBF-9CEE-419D-BF42-B36011B33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3" y="2947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31" name="Rectangle 347">
              <a:extLst>
                <a:ext uri="{FF2B5EF4-FFF2-40B4-BE49-F238E27FC236}">
                  <a16:creationId xmlns:a16="http://schemas.microsoft.com/office/drawing/2014/main" id="{DDB5FD6B-2DFD-4114-9FE3-6BEB51544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6" y="3010"/>
              <a:ext cx="4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32" name="Rectangle 348">
              <a:extLst>
                <a:ext uri="{FF2B5EF4-FFF2-40B4-BE49-F238E27FC236}">
                  <a16:creationId xmlns:a16="http://schemas.microsoft.com/office/drawing/2014/main" id="{4011B3ED-AED0-4519-BFBB-A711AF34D7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9" y="3010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33" name="Rectangle 349">
              <a:extLst>
                <a:ext uri="{FF2B5EF4-FFF2-40B4-BE49-F238E27FC236}">
                  <a16:creationId xmlns:a16="http://schemas.microsoft.com/office/drawing/2014/main" id="{F434875B-FDE1-4DFD-BF6F-B0126AE56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6" y="3010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34" name="Rectangle 350">
              <a:extLst>
                <a:ext uri="{FF2B5EF4-FFF2-40B4-BE49-F238E27FC236}">
                  <a16:creationId xmlns:a16="http://schemas.microsoft.com/office/drawing/2014/main" id="{4B6C86BC-B8B4-4A00-B997-1621CC8E0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2" y="3010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35" name="Rectangle 351">
              <a:extLst>
                <a:ext uri="{FF2B5EF4-FFF2-40B4-BE49-F238E27FC236}">
                  <a16:creationId xmlns:a16="http://schemas.microsoft.com/office/drawing/2014/main" id="{1DB4FFAA-E354-4FD4-9CE4-65F7A7AD9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9" y="3010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36" name="Rectangle 352">
              <a:extLst>
                <a:ext uri="{FF2B5EF4-FFF2-40B4-BE49-F238E27FC236}">
                  <a16:creationId xmlns:a16="http://schemas.microsoft.com/office/drawing/2014/main" id="{6A8BB971-803F-44F2-9EC9-96D4E0283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2" y="3087"/>
              <a:ext cx="4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37" name="Rectangle 353">
              <a:extLst>
                <a:ext uri="{FF2B5EF4-FFF2-40B4-BE49-F238E27FC236}">
                  <a16:creationId xmlns:a16="http://schemas.microsoft.com/office/drawing/2014/main" id="{386922B6-B185-47BD-B989-4972C29813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2" y="3087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38" name="Rectangle 354">
              <a:extLst>
                <a:ext uri="{FF2B5EF4-FFF2-40B4-BE49-F238E27FC236}">
                  <a16:creationId xmlns:a16="http://schemas.microsoft.com/office/drawing/2014/main" id="{73692C18-9EBB-4166-AACE-880823662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9" y="3087"/>
              <a:ext cx="4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39" name="Rectangle 355">
              <a:extLst>
                <a:ext uri="{FF2B5EF4-FFF2-40B4-BE49-F238E27FC236}">
                  <a16:creationId xmlns:a16="http://schemas.microsoft.com/office/drawing/2014/main" id="{29A37611-87F2-4C78-A91B-08F240ACB7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9" y="3087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40" name="Rectangle 356">
              <a:extLst>
                <a:ext uri="{FF2B5EF4-FFF2-40B4-BE49-F238E27FC236}">
                  <a16:creationId xmlns:a16="http://schemas.microsoft.com/office/drawing/2014/main" id="{DDD7B012-289C-4BC8-BD7C-3AF5B4A18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6" y="3087"/>
              <a:ext cx="2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41" name="Rectangle 357">
              <a:extLst>
                <a:ext uri="{FF2B5EF4-FFF2-40B4-BE49-F238E27FC236}">
                  <a16:creationId xmlns:a16="http://schemas.microsoft.com/office/drawing/2014/main" id="{9E67074B-C0E4-42D1-8516-D3AE8B952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6" y="3087"/>
              <a:ext cx="3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y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42" name="Rectangle 358">
              <a:extLst>
                <a:ext uri="{FF2B5EF4-FFF2-40B4-BE49-F238E27FC236}">
                  <a16:creationId xmlns:a16="http://schemas.microsoft.com/office/drawing/2014/main" id="{11594CED-9FAB-4F34-A48A-43DBADEFEC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9" y="3164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43" name="Rectangle 359">
              <a:extLst>
                <a:ext uri="{FF2B5EF4-FFF2-40B4-BE49-F238E27FC236}">
                  <a16:creationId xmlns:a16="http://schemas.microsoft.com/office/drawing/2014/main" id="{E5E07DB1-90D6-4BF2-BC18-5A5EF4ABEF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7" y="2853"/>
              <a:ext cx="4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44" name="Rectangle 360">
              <a:extLst>
                <a:ext uri="{FF2B5EF4-FFF2-40B4-BE49-F238E27FC236}">
                  <a16:creationId xmlns:a16="http://schemas.microsoft.com/office/drawing/2014/main" id="{12679EBE-3611-433A-B8F3-F6CB0CFAD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" y="2853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45" name="Rectangle 361">
              <a:extLst>
                <a:ext uri="{FF2B5EF4-FFF2-40B4-BE49-F238E27FC236}">
                  <a16:creationId xmlns:a16="http://schemas.microsoft.com/office/drawing/2014/main" id="{F62636C1-5CF2-47D6-A7B1-B81BE7D71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853"/>
              <a:ext cx="4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46" name="Rectangle 362">
              <a:extLst>
                <a:ext uri="{FF2B5EF4-FFF2-40B4-BE49-F238E27FC236}">
                  <a16:creationId xmlns:a16="http://schemas.microsoft.com/office/drawing/2014/main" id="{0B4D3503-81FE-41AE-9F0C-205FD4F37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0" y="2853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47" name="Rectangle 363">
              <a:extLst>
                <a:ext uri="{FF2B5EF4-FFF2-40B4-BE49-F238E27FC236}">
                  <a16:creationId xmlns:a16="http://schemas.microsoft.com/office/drawing/2014/main" id="{A9E3715A-4AFE-43B1-BFDA-571C9D6F4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0" y="2914"/>
              <a:ext cx="2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48" name="Rectangle 364">
              <a:extLst>
                <a:ext uri="{FF2B5EF4-FFF2-40B4-BE49-F238E27FC236}">
                  <a16:creationId xmlns:a16="http://schemas.microsoft.com/office/drawing/2014/main" id="{51C204FA-D156-4672-A6BD-748AE7457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0" y="2914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49" name="Rectangle 365">
              <a:extLst>
                <a:ext uri="{FF2B5EF4-FFF2-40B4-BE49-F238E27FC236}">
                  <a16:creationId xmlns:a16="http://schemas.microsoft.com/office/drawing/2014/main" id="{1E6BD632-116B-433D-8A7F-5A5805997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3" y="2914"/>
              <a:ext cx="3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50" name="Rectangle 366">
              <a:extLst>
                <a:ext uri="{FF2B5EF4-FFF2-40B4-BE49-F238E27FC236}">
                  <a16:creationId xmlns:a16="http://schemas.microsoft.com/office/drawing/2014/main" id="{E77412ED-172C-4161-80E5-7B1A46CEA6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7" y="2914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51" name="Rectangle 367">
              <a:extLst>
                <a:ext uri="{FF2B5EF4-FFF2-40B4-BE49-F238E27FC236}">
                  <a16:creationId xmlns:a16="http://schemas.microsoft.com/office/drawing/2014/main" id="{E34447AE-8672-42EF-8E8B-CF71EF5E0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0" y="2914"/>
              <a:ext cx="1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52" name="Rectangle 368">
              <a:extLst>
                <a:ext uri="{FF2B5EF4-FFF2-40B4-BE49-F238E27FC236}">
                  <a16:creationId xmlns:a16="http://schemas.microsoft.com/office/drawing/2014/main" id="{6939F399-9506-419A-9553-843308284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4" y="2914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53" name="Rectangle 369">
              <a:extLst>
                <a:ext uri="{FF2B5EF4-FFF2-40B4-BE49-F238E27FC236}">
                  <a16:creationId xmlns:a16="http://schemas.microsoft.com/office/drawing/2014/main" id="{2F124D83-5506-4DFB-86DA-502D5C1C81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6" y="2960"/>
              <a:ext cx="4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54" name="Rectangle 370">
              <a:extLst>
                <a:ext uri="{FF2B5EF4-FFF2-40B4-BE49-F238E27FC236}">
                  <a16:creationId xmlns:a16="http://schemas.microsoft.com/office/drawing/2014/main" id="{6EA84C72-3958-4BAE-9140-8AF580AC0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9" y="2960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55" name="Rectangle 371">
              <a:extLst>
                <a:ext uri="{FF2B5EF4-FFF2-40B4-BE49-F238E27FC236}">
                  <a16:creationId xmlns:a16="http://schemas.microsoft.com/office/drawing/2014/main" id="{AFAF18A7-89CA-4E8A-B5DB-0CCF2BB19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6" y="3020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56" name="Rectangle 372">
              <a:extLst>
                <a:ext uri="{FF2B5EF4-FFF2-40B4-BE49-F238E27FC236}">
                  <a16:creationId xmlns:a16="http://schemas.microsoft.com/office/drawing/2014/main" id="{423526D5-25AF-4FD0-BBCA-36EC73332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3" y="3020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57" name="Rectangle 373">
              <a:extLst>
                <a:ext uri="{FF2B5EF4-FFF2-40B4-BE49-F238E27FC236}">
                  <a16:creationId xmlns:a16="http://schemas.microsoft.com/office/drawing/2014/main" id="{13B20830-C653-4500-AC8F-85D577EEC2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6" y="3084"/>
              <a:ext cx="3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x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58" name="Rectangle 374">
              <a:extLst>
                <a:ext uri="{FF2B5EF4-FFF2-40B4-BE49-F238E27FC236}">
                  <a16:creationId xmlns:a16="http://schemas.microsoft.com/office/drawing/2014/main" id="{D60DBF08-EBEC-47AA-847C-711A9E057F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6" y="2833"/>
              <a:ext cx="4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59" name="Rectangle 375">
              <a:extLst>
                <a:ext uri="{FF2B5EF4-FFF2-40B4-BE49-F238E27FC236}">
                  <a16:creationId xmlns:a16="http://schemas.microsoft.com/office/drawing/2014/main" id="{66143ECA-6907-4046-82F5-8B269A5FBF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0" y="2833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60" name="Rectangle 376">
              <a:extLst>
                <a:ext uri="{FF2B5EF4-FFF2-40B4-BE49-F238E27FC236}">
                  <a16:creationId xmlns:a16="http://schemas.microsoft.com/office/drawing/2014/main" id="{35AEFDE2-57F8-4B9D-9603-70D7EE57FE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3" y="2833"/>
              <a:ext cx="4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61" name="Rectangle 377">
              <a:extLst>
                <a:ext uri="{FF2B5EF4-FFF2-40B4-BE49-F238E27FC236}">
                  <a16:creationId xmlns:a16="http://schemas.microsoft.com/office/drawing/2014/main" id="{70303AD5-4D04-405E-8D72-040D272367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3" y="2753"/>
              <a:ext cx="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Z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62" name="Rectangle 378">
              <a:extLst>
                <a:ext uri="{FF2B5EF4-FFF2-40B4-BE49-F238E27FC236}">
                  <a16:creationId xmlns:a16="http://schemas.microsoft.com/office/drawing/2014/main" id="{C0BEA838-7DAE-4620-814F-A01216956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0" y="2753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63" name="Rectangle 379">
              <a:extLst>
                <a:ext uri="{FF2B5EF4-FFF2-40B4-BE49-F238E27FC236}">
                  <a16:creationId xmlns:a16="http://schemas.microsoft.com/office/drawing/2014/main" id="{57B2E1E4-E0F6-4B36-93B9-85DAE46F2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7" y="2753"/>
              <a:ext cx="2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64" name="Rectangle 380">
              <a:extLst>
                <a:ext uri="{FF2B5EF4-FFF2-40B4-BE49-F238E27FC236}">
                  <a16:creationId xmlns:a16="http://schemas.microsoft.com/office/drawing/2014/main" id="{BEBAF919-88C6-4A39-AD41-B4469552D1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7" y="2753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65" name="Line 381">
              <a:extLst>
                <a:ext uri="{FF2B5EF4-FFF2-40B4-BE49-F238E27FC236}">
                  <a16:creationId xmlns:a16="http://schemas.microsoft.com/office/drawing/2014/main" id="{BDD3EE11-B7FA-414F-BCA6-6AFD2ED121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76" y="3060"/>
              <a:ext cx="6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766" name="Line 382">
              <a:extLst>
                <a:ext uri="{FF2B5EF4-FFF2-40B4-BE49-F238E27FC236}">
                  <a16:creationId xmlns:a16="http://schemas.microsoft.com/office/drawing/2014/main" id="{53256C0B-2E88-4486-8537-15262181BD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62" y="3201"/>
              <a:ext cx="74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767" name="Line 383">
              <a:extLst>
                <a:ext uri="{FF2B5EF4-FFF2-40B4-BE49-F238E27FC236}">
                  <a16:creationId xmlns:a16="http://schemas.microsoft.com/office/drawing/2014/main" id="{44E2AC3E-497F-4108-BA42-B8B0D59044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22" y="2683"/>
              <a:ext cx="421" cy="3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768" name="Line 384">
              <a:extLst>
                <a:ext uri="{FF2B5EF4-FFF2-40B4-BE49-F238E27FC236}">
                  <a16:creationId xmlns:a16="http://schemas.microsoft.com/office/drawing/2014/main" id="{35DDD3FC-A9B4-4DF3-BD86-F75EE85EC9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60" y="2953"/>
              <a:ext cx="251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769" name="Freeform 385">
              <a:extLst>
                <a:ext uri="{FF2B5EF4-FFF2-40B4-BE49-F238E27FC236}">
                  <a16:creationId xmlns:a16="http://schemas.microsoft.com/office/drawing/2014/main" id="{8F4FBB77-57FA-4B48-83C7-1ECFC33865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2" y="3201"/>
              <a:ext cx="140" cy="333"/>
            </a:xfrm>
            <a:custGeom>
              <a:avLst/>
              <a:gdLst>
                <a:gd name="T0" fmla="*/ 140 w 140"/>
                <a:gd name="T1" fmla="*/ 0 h 333"/>
                <a:gd name="T2" fmla="*/ 140 w 140"/>
                <a:gd name="T3" fmla="*/ 333 h 333"/>
                <a:gd name="T4" fmla="*/ 0 w 140"/>
                <a:gd name="T5" fmla="*/ 33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0" h="333">
                  <a:moveTo>
                    <a:pt x="140" y="0"/>
                  </a:moveTo>
                  <a:lnTo>
                    <a:pt x="140" y="333"/>
                  </a:lnTo>
                  <a:lnTo>
                    <a:pt x="0" y="333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770" name="Rectangle 386">
              <a:extLst>
                <a:ext uri="{FF2B5EF4-FFF2-40B4-BE49-F238E27FC236}">
                  <a16:creationId xmlns:a16="http://schemas.microsoft.com/office/drawing/2014/main" id="{FB1CA1CD-F56A-41BF-928E-71428E2EC7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8" y="1712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71" name="Rectangle 387">
              <a:extLst>
                <a:ext uri="{FF2B5EF4-FFF2-40B4-BE49-F238E27FC236}">
                  <a16:creationId xmlns:a16="http://schemas.microsoft.com/office/drawing/2014/main" id="{9C978EE8-0E42-4DC1-B8A9-01B300646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5" y="1712"/>
              <a:ext cx="4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72" name="Rectangle 388">
              <a:extLst>
                <a:ext uri="{FF2B5EF4-FFF2-40B4-BE49-F238E27FC236}">
                  <a16:creationId xmlns:a16="http://schemas.microsoft.com/office/drawing/2014/main" id="{C1879B74-EA6F-4326-9C1A-FF4C1A5E0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2" y="1712"/>
              <a:ext cx="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/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73" name="Rectangle 389">
              <a:extLst>
                <a:ext uri="{FF2B5EF4-FFF2-40B4-BE49-F238E27FC236}">
                  <a16:creationId xmlns:a16="http://schemas.microsoft.com/office/drawing/2014/main" id="{DBDE4B78-3BC6-40F0-B846-904AA66135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9" y="1712"/>
              <a:ext cx="4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74" name="Rectangle 390">
              <a:extLst>
                <a:ext uri="{FF2B5EF4-FFF2-40B4-BE49-F238E27FC236}">
                  <a16:creationId xmlns:a16="http://schemas.microsoft.com/office/drawing/2014/main" id="{F78E2A58-F476-475C-9355-18EE34644B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9" y="1712"/>
              <a:ext cx="4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pt-BR" altLang="pt-BR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X</a:t>
              </a:r>
              <a:endParaRPr lang="pt-BR" altLang="pt-BR" b="0">
                <a:latin typeface="Arial" panose="020B0604020202020204" pitchFamily="34" charset="0"/>
              </a:endParaRPr>
            </a:p>
          </p:txBody>
        </p:sp>
        <p:sp>
          <p:nvSpPr>
            <p:cNvPr id="400775" name="Line 391">
              <a:extLst>
                <a:ext uri="{FF2B5EF4-FFF2-40B4-BE49-F238E27FC236}">
                  <a16:creationId xmlns:a16="http://schemas.microsoft.com/office/drawing/2014/main" id="{13F1AE81-E41E-424E-A73B-65689BC2F9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77" y="3494"/>
              <a:ext cx="44" cy="8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776" name="Line 392">
              <a:extLst>
                <a:ext uri="{FF2B5EF4-FFF2-40B4-BE49-F238E27FC236}">
                  <a16:creationId xmlns:a16="http://schemas.microsoft.com/office/drawing/2014/main" id="{71804F6B-34FE-4340-BD1B-CB8C33D97F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388" y="3494"/>
              <a:ext cx="43" cy="8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777" name="Line 393">
              <a:extLst>
                <a:ext uri="{FF2B5EF4-FFF2-40B4-BE49-F238E27FC236}">
                  <a16:creationId xmlns:a16="http://schemas.microsoft.com/office/drawing/2014/main" id="{5D5379A1-7A17-461E-A33A-D2E3C6EDE4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41" y="3534"/>
              <a:ext cx="22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778" name="Line 394">
              <a:extLst>
                <a:ext uri="{FF2B5EF4-FFF2-40B4-BE49-F238E27FC236}">
                  <a16:creationId xmlns:a16="http://schemas.microsoft.com/office/drawing/2014/main" id="{784E21E3-0FCB-4A0A-8DC1-2B0A21F443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0" y="2780"/>
              <a:ext cx="230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779" name="Line 395">
              <a:extLst>
                <a:ext uri="{FF2B5EF4-FFF2-40B4-BE49-F238E27FC236}">
                  <a16:creationId xmlns:a16="http://schemas.microsoft.com/office/drawing/2014/main" id="{4D5E0D97-239E-4956-BE8B-81F5274189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08" y="2920"/>
              <a:ext cx="15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780" name="Line 396">
              <a:extLst>
                <a:ext uri="{FF2B5EF4-FFF2-40B4-BE49-F238E27FC236}">
                  <a16:creationId xmlns:a16="http://schemas.microsoft.com/office/drawing/2014/main" id="{12193DB1-FBFD-480D-9433-82DA623146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9" y="2873"/>
              <a:ext cx="141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781" name="Line 397">
              <a:extLst>
                <a:ext uri="{FF2B5EF4-FFF2-40B4-BE49-F238E27FC236}">
                  <a16:creationId xmlns:a16="http://schemas.microsoft.com/office/drawing/2014/main" id="{0C840CDF-3FD3-4F39-A30B-BD073FC96B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08" y="2683"/>
              <a:ext cx="157" cy="3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782" name="Line 398">
              <a:extLst>
                <a:ext uri="{FF2B5EF4-FFF2-40B4-BE49-F238E27FC236}">
                  <a16:creationId xmlns:a16="http://schemas.microsoft.com/office/drawing/2014/main" id="{A3002830-633C-4AB7-88D0-47F5235982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50" y="3534"/>
              <a:ext cx="624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783" name="Freeform 399">
              <a:extLst>
                <a:ext uri="{FF2B5EF4-FFF2-40B4-BE49-F238E27FC236}">
                  <a16:creationId xmlns:a16="http://schemas.microsoft.com/office/drawing/2014/main" id="{3C4B6EAE-958C-4DCB-846F-88AE8A9CA5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" y="2623"/>
              <a:ext cx="30" cy="30"/>
            </a:xfrm>
            <a:custGeom>
              <a:avLst/>
              <a:gdLst>
                <a:gd name="T0" fmla="*/ 14 w 30"/>
                <a:gd name="T1" fmla="*/ 30 h 30"/>
                <a:gd name="T2" fmla="*/ 17 w 30"/>
                <a:gd name="T3" fmla="*/ 30 h 30"/>
                <a:gd name="T4" fmla="*/ 20 w 30"/>
                <a:gd name="T5" fmla="*/ 30 h 30"/>
                <a:gd name="T6" fmla="*/ 24 w 30"/>
                <a:gd name="T7" fmla="*/ 30 h 30"/>
                <a:gd name="T8" fmla="*/ 24 w 30"/>
                <a:gd name="T9" fmla="*/ 27 h 30"/>
                <a:gd name="T10" fmla="*/ 27 w 30"/>
                <a:gd name="T11" fmla="*/ 27 h 30"/>
                <a:gd name="T12" fmla="*/ 27 w 30"/>
                <a:gd name="T13" fmla="*/ 23 h 30"/>
                <a:gd name="T14" fmla="*/ 30 w 30"/>
                <a:gd name="T15" fmla="*/ 23 h 30"/>
                <a:gd name="T16" fmla="*/ 30 w 30"/>
                <a:gd name="T17" fmla="*/ 20 h 30"/>
                <a:gd name="T18" fmla="*/ 30 w 30"/>
                <a:gd name="T19" fmla="*/ 17 h 30"/>
                <a:gd name="T20" fmla="*/ 30 w 30"/>
                <a:gd name="T21" fmla="*/ 17 h 30"/>
                <a:gd name="T22" fmla="*/ 30 w 30"/>
                <a:gd name="T23" fmla="*/ 13 h 30"/>
                <a:gd name="T24" fmla="*/ 30 w 30"/>
                <a:gd name="T25" fmla="*/ 10 h 30"/>
                <a:gd name="T26" fmla="*/ 30 w 30"/>
                <a:gd name="T27" fmla="*/ 10 h 30"/>
                <a:gd name="T28" fmla="*/ 27 w 30"/>
                <a:gd name="T29" fmla="*/ 7 h 30"/>
                <a:gd name="T30" fmla="*/ 27 w 30"/>
                <a:gd name="T31" fmla="*/ 3 h 30"/>
                <a:gd name="T32" fmla="*/ 24 w 30"/>
                <a:gd name="T33" fmla="*/ 3 h 30"/>
                <a:gd name="T34" fmla="*/ 24 w 30"/>
                <a:gd name="T35" fmla="*/ 3 h 30"/>
                <a:gd name="T36" fmla="*/ 20 w 30"/>
                <a:gd name="T37" fmla="*/ 0 h 30"/>
                <a:gd name="T38" fmla="*/ 17 w 30"/>
                <a:gd name="T39" fmla="*/ 0 h 30"/>
                <a:gd name="T40" fmla="*/ 14 w 30"/>
                <a:gd name="T41" fmla="*/ 0 h 30"/>
                <a:gd name="T42" fmla="*/ 14 w 30"/>
                <a:gd name="T43" fmla="*/ 0 h 30"/>
                <a:gd name="T44" fmla="*/ 10 w 30"/>
                <a:gd name="T45" fmla="*/ 0 h 30"/>
                <a:gd name="T46" fmla="*/ 7 w 30"/>
                <a:gd name="T47" fmla="*/ 3 h 30"/>
                <a:gd name="T48" fmla="*/ 7 w 30"/>
                <a:gd name="T49" fmla="*/ 3 h 30"/>
                <a:gd name="T50" fmla="*/ 4 w 30"/>
                <a:gd name="T51" fmla="*/ 3 h 30"/>
                <a:gd name="T52" fmla="*/ 4 w 30"/>
                <a:gd name="T53" fmla="*/ 7 h 30"/>
                <a:gd name="T54" fmla="*/ 0 w 30"/>
                <a:gd name="T55" fmla="*/ 10 h 30"/>
                <a:gd name="T56" fmla="*/ 0 w 30"/>
                <a:gd name="T57" fmla="*/ 10 h 30"/>
                <a:gd name="T58" fmla="*/ 0 w 30"/>
                <a:gd name="T59" fmla="*/ 13 h 30"/>
                <a:gd name="T60" fmla="*/ 0 w 30"/>
                <a:gd name="T61" fmla="*/ 17 h 30"/>
                <a:gd name="T62" fmla="*/ 0 w 30"/>
                <a:gd name="T63" fmla="*/ 17 h 30"/>
                <a:gd name="T64" fmla="*/ 0 w 30"/>
                <a:gd name="T65" fmla="*/ 20 h 30"/>
                <a:gd name="T66" fmla="*/ 0 w 30"/>
                <a:gd name="T67" fmla="*/ 23 h 30"/>
                <a:gd name="T68" fmla="*/ 4 w 30"/>
                <a:gd name="T69" fmla="*/ 23 h 30"/>
                <a:gd name="T70" fmla="*/ 4 w 30"/>
                <a:gd name="T71" fmla="*/ 27 h 30"/>
                <a:gd name="T72" fmla="*/ 7 w 30"/>
                <a:gd name="T73" fmla="*/ 27 h 30"/>
                <a:gd name="T74" fmla="*/ 7 w 30"/>
                <a:gd name="T75" fmla="*/ 30 h 30"/>
                <a:gd name="T76" fmla="*/ 10 w 30"/>
                <a:gd name="T77" fmla="*/ 30 h 30"/>
                <a:gd name="T78" fmla="*/ 14 w 30"/>
                <a:gd name="T79" fmla="*/ 30 h 30"/>
                <a:gd name="T80" fmla="*/ 14 w 30"/>
                <a:gd name="T81" fmla="*/ 30 h 30"/>
                <a:gd name="T82" fmla="*/ 14 w 30"/>
                <a:gd name="T8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" h="30">
                  <a:moveTo>
                    <a:pt x="14" y="30"/>
                  </a:moveTo>
                  <a:lnTo>
                    <a:pt x="17" y="30"/>
                  </a:lnTo>
                  <a:lnTo>
                    <a:pt x="20" y="30"/>
                  </a:lnTo>
                  <a:lnTo>
                    <a:pt x="24" y="30"/>
                  </a:lnTo>
                  <a:lnTo>
                    <a:pt x="24" y="27"/>
                  </a:lnTo>
                  <a:lnTo>
                    <a:pt x="27" y="27"/>
                  </a:lnTo>
                  <a:lnTo>
                    <a:pt x="27" y="23"/>
                  </a:lnTo>
                  <a:lnTo>
                    <a:pt x="30" y="23"/>
                  </a:lnTo>
                  <a:lnTo>
                    <a:pt x="30" y="20"/>
                  </a:lnTo>
                  <a:lnTo>
                    <a:pt x="30" y="17"/>
                  </a:lnTo>
                  <a:lnTo>
                    <a:pt x="30" y="17"/>
                  </a:lnTo>
                  <a:lnTo>
                    <a:pt x="30" y="13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27" y="7"/>
                  </a:lnTo>
                  <a:lnTo>
                    <a:pt x="27" y="3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20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7" y="3"/>
                  </a:lnTo>
                  <a:lnTo>
                    <a:pt x="7" y="3"/>
                  </a:lnTo>
                  <a:lnTo>
                    <a:pt x="4" y="3"/>
                  </a:lnTo>
                  <a:lnTo>
                    <a:pt x="4" y="7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4" y="23"/>
                  </a:lnTo>
                  <a:lnTo>
                    <a:pt x="4" y="27"/>
                  </a:lnTo>
                  <a:lnTo>
                    <a:pt x="7" y="27"/>
                  </a:lnTo>
                  <a:lnTo>
                    <a:pt x="7" y="30"/>
                  </a:lnTo>
                  <a:lnTo>
                    <a:pt x="10" y="30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4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784" name="Freeform 400">
              <a:extLst>
                <a:ext uri="{FF2B5EF4-FFF2-40B4-BE49-F238E27FC236}">
                  <a16:creationId xmlns:a16="http://schemas.microsoft.com/office/drawing/2014/main" id="{8E214AE4-071D-4B0C-BEB5-AA6C3BCBCD3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" y="1955"/>
              <a:ext cx="30" cy="34"/>
            </a:xfrm>
            <a:custGeom>
              <a:avLst/>
              <a:gdLst>
                <a:gd name="T0" fmla="*/ 13 w 30"/>
                <a:gd name="T1" fmla="*/ 30 h 34"/>
                <a:gd name="T2" fmla="*/ 17 w 30"/>
                <a:gd name="T3" fmla="*/ 34 h 34"/>
                <a:gd name="T4" fmla="*/ 20 w 30"/>
                <a:gd name="T5" fmla="*/ 34 h 34"/>
                <a:gd name="T6" fmla="*/ 23 w 30"/>
                <a:gd name="T7" fmla="*/ 30 h 34"/>
                <a:gd name="T8" fmla="*/ 23 w 30"/>
                <a:gd name="T9" fmla="*/ 30 h 34"/>
                <a:gd name="T10" fmla="*/ 27 w 30"/>
                <a:gd name="T11" fmla="*/ 27 h 34"/>
                <a:gd name="T12" fmla="*/ 27 w 30"/>
                <a:gd name="T13" fmla="*/ 27 h 34"/>
                <a:gd name="T14" fmla="*/ 30 w 30"/>
                <a:gd name="T15" fmla="*/ 24 h 34"/>
                <a:gd name="T16" fmla="*/ 30 w 30"/>
                <a:gd name="T17" fmla="*/ 24 h 34"/>
                <a:gd name="T18" fmla="*/ 30 w 30"/>
                <a:gd name="T19" fmla="*/ 20 h 34"/>
                <a:gd name="T20" fmla="*/ 30 w 30"/>
                <a:gd name="T21" fmla="*/ 17 h 34"/>
                <a:gd name="T22" fmla="*/ 30 w 30"/>
                <a:gd name="T23" fmla="*/ 14 h 34"/>
                <a:gd name="T24" fmla="*/ 30 w 30"/>
                <a:gd name="T25" fmla="*/ 14 h 34"/>
                <a:gd name="T26" fmla="*/ 30 w 30"/>
                <a:gd name="T27" fmla="*/ 10 h 34"/>
                <a:gd name="T28" fmla="*/ 27 w 30"/>
                <a:gd name="T29" fmla="*/ 7 h 34"/>
                <a:gd name="T30" fmla="*/ 27 w 30"/>
                <a:gd name="T31" fmla="*/ 7 h 34"/>
                <a:gd name="T32" fmla="*/ 23 w 30"/>
                <a:gd name="T33" fmla="*/ 4 h 34"/>
                <a:gd name="T34" fmla="*/ 23 w 30"/>
                <a:gd name="T35" fmla="*/ 4 h 34"/>
                <a:gd name="T36" fmla="*/ 20 w 30"/>
                <a:gd name="T37" fmla="*/ 4 h 34"/>
                <a:gd name="T38" fmla="*/ 17 w 30"/>
                <a:gd name="T39" fmla="*/ 0 h 34"/>
                <a:gd name="T40" fmla="*/ 17 w 30"/>
                <a:gd name="T41" fmla="*/ 0 h 34"/>
                <a:gd name="T42" fmla="*/ 13 w 30"/>
                <a:gd name="T43" fmla="*/ 0 h 34"/>
                <a:gd name="T44" fmla="*/ 10 w 30"/>
                <a:gd name="T45" fmla="*/ 4 h 34"/>
                <a:gd name="T46" fmla="*/ 7 w 30"/>
                <a:gd name="T47" fmla="*/ 4 h 34"/>
                <a:gd name="T48" fmla="*/ 7 w 30"/>
                <a:gd name="T49" fmla="*/ 4 h 34"/>
                <a:gd name="T50" fmla="*/ 3 w 30"/>
                <a:gd name="T51" fmla="*/ 7 h 34"/>
                <a:gd name="T52" fmla="*/ 3 w 30"/>
                <a:gd name="T53" fmla="*/ 7 h 34"/>
                <a:gd name="T54" fmla="*/ 0 w 30"/>
                <a:gd name="T55" fmla="*/ 10 h 34"/>
                <a:gd name="T56" fmla="*/ 0 w 30"/>
                <a:gd name="T57" fmla="*/ 14 h 34"/>
                <a:gd name="T58" fmla="*/ 0 w 30"/>
                <a:gd name="T59" fmla="*/ 14 h 34"/>
                <a:gd name="T60" fmla="*/ 0 w 30"/>
                <a:gd name="T61" fmla="*/ 17 h 34"/>
                <a:gd name="T62" fmla="*/ 0 w 30"/>
                <a:gd name="T63" fmla="*/ 20 h 34"/>
                <a:gd name="T64" fmla="*/ 0 w 30"/>
                <a:gd name="T65" fmla="*/ 24 h 34"/>
                <a:gd name="T66" fmla="*/ 0 w 30"/>
                <a:gd name="T67" fmla="*/ 24 h 34"/>
                <a:gd name="T68" fmla="*/ 3 w 30"/>
                <a:gd name="T69" fmla="*/ 27 h 34"/>
                <a:gd name="T70" fmla="*/ 3 w 30"/>
                <a:gd name="T71" fmla="*/ 27 h 34"/>
                <a:gd name="T72" fmla="*/ 7 w 30"/>
                <a:gd name="T73" fmla="*/ 30 h 34"/>
                <a:gd name="T74" fmla="*/ 7 w 30"/>
                <a:gd name="T75" fmla="*/ 30 h 34"/>
                <a:gd name="T76" fmla="*/ 10 w 30"/>
                <a:gd name="T77" fmla="*/ 34 h 34"/>
                <a:gd name="T78" fmla="*/ 13 w 30"/>
                <a:gd name="T79" fmla="*/ 34 h 34"/>
                <a:gd name="T80" fmla="*/ 17 w 30"/>
                <a:gd name="T81" fmla="*/ 34 h 34"/>
                <a:gd name="T82" fmla="*/ 17 w 30"/>
                <a:gd name="T83" fmla="*/ 34 h 34"/>
                <a:gd name="T84" fmla="*/ 13 w 30"/>
                <a:gd name="T85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0" h="34">
                  <a:moveTo>
                    <a:pt x="13" y="30"/>
                  </a:moveTo>
                  <a:lnTo>
                    <a:pt x="17" y="34"/>
                  </a:lnTo>
                  <a:lnTo>
                    <a:pt x="20" y="34"/>
                  </a:lnTo>
                  <a:lnTo>
                    <a:pt x="23" y="30"/>
                  </a:lnTo>
                  <a:lnTo>
                    <a:pt x="23" y="30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0" y="20"/>
                  </a:lnTo>
                  <a:lnTo>
                    <a:pt x="30" y="17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0"/>
                  </a:lnTo>
                  <a:lnTo>
                    <a:pt x="27" y="7"/>
                  </a:lnTo>
                  <a:lnTo>
                    <a:pt x="27" y="7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20" y="4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10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3" y="27"/>
                  </a:lnTo>
                  <a:lnTo>
                    <a:pt x="3" y="27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0" y="34"/>
                  </a:lnTo>
                  <a:lnTo>
                    <a:pt x="13" y="34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785" name="Freeform 401">
              <a:extLst>
                <a:ext uri="{FF2B5EF4-FFF2-40B4-BE49-F238E27FC236}">
                  <a16:creationId xmlns:a16="http://schemas.microsoft.com/office/drawing/2014/main" id="{34E1638B-805C-499B-9205-57E0108F40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0" y="2590"/>
              <a:ext cx="230" cy="944"/>
            </a:xfrm>
            <a:custGeom>
              <a:avLst/>
              <a:gdLst>
                <a:gd name="T0" fmla="*/ 230 w 230"/>
                <a:gd name="T1" fmla="*/ 0 h 944"/>
                <a:gd name="T2" fmla="*/ 0 w 230"/>
                <a:gd name="T3" fmla="*/ 3 h 944"/>
                <a:gd name="T4" fmla="*/ 0 w 230"/>
                <a:gd name="T5" fmla="*/ 944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0" h="944">
                  <a:moveTo>
                    <a:pt x="230" y="0"/>
                  </a:moveTo>
                  <a:lnTo>
                    <a:pt x="0" y="3"/>
                  </a:lnTo>
                  <a:lnTo>
                    <a:pt x="0" y="944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786" name="Freeform 402">
              <a:extLst>
                <a:ext uri="{FF2B5EF4-FFF2-40B4-BE49-F238E27FC236}">
                  <a16:creationId xmlns:a16="http://schemas.microsoft.com/office/drawing/2014/main" id="{758C80CF-158F-4FD2-98F7-4DB2136D5E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4" y="3828"/>
              <a:ext cx="34" cy="30"/>
            </a:xfrm>
            <a:custGeom>
              <a:avLst/>
              <a:gdLst>
                <a:gd name="T0" fmla="*/ 0 w 34"/>
                <a:gd name="T1" fmla="*/ 0 h 30"/>
                <a:gd name="T2" fmla="*/ 0 w 34"/>
                <a:gd name="T3" fmla="*/ 30 h 30"/>
                <a:gd name="T4" fmla="*/ 34 w 34"/>
                <a:gd name="T5" fmla="*/ 17 h 30"/>
                <a:gd name="T6" fmla="*/ 0 w 34"/>
                <a:gd name="T7" fmla="*/ 0 h 30"/>
                <a:gd name="T8" fmla="*/ 0 w 3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0">
                  <a:moveTo>
                    <a:pt x="0" y="0"/>
                  </a:moveTo>
                  <a:lnTo>
                    <a:pt x="0" y="30"/>
                  </a:lnTo>
                  <a:lnTo>
                    <a:pt x="34" y="1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787" name="Freeform 403">
              <a:extLst>
                <a:ext uri="{FF2B5EF4-FFF2-40B4-BE49-F238E27FC236}">
                  <a16:creationId xmlns:a16="http://schemas.microsoft.com/office/drawing/2014/main" id="{1DD1BF17-EF38-41DC-98F3-7CFE178B4D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828"/>
              <a:ext cx="33" cy="30"/>
            </a:xfrm>
            <a:custGeom>
              <a:avLst/>
              <a:gdLst>
                <a:gd name="T0" fmla="*/ 0 w 33"/>
                <a:gd name="T1" fmla="*/ 0 h 30"/>
                <a:gd name="T2" fmla="*/ 0 w 33"/>
                <a:gd name="T3" fmla="*/ 30 h 30"/>
                <a:gd name="T4" fmla="*/ 33 w 33"/>
                <a:gd name="T5" fmla="*/ 17 h 30"/>
                <a:gd name="T6" fmla="*/ 0 w 33"/>
                <a:gd name="T7" fmla="*/ 0 h 30"/>
                <a:gd name="T8" fmla="*/ 0 w 33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0">
                  <a:moveTo>
                    <a:pt x="0" y="0"/>
                  </a:moveTo>
                  <a:lnTo>
                    <a:pt x="0" y="30"/>
                  </a:lnTo>
                  <a:lnTo>
                    <a:pt x="33" y="1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788" name="Freeform 404">
              <a:extLst>
                <a:ext uri="{FF2B5EF4-FFF2-40B4-BE49-F238E27FC236}">
                  <a16:creationId xmlns:a16="http://schemas.microsoft.com/office/drawing/2014/main" id="{7DAC4302-C6D7-43CC-AB09-1CBFD9018B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6" y="3518"/>
              <a:ext cx="30" cy="33"/>
            </a:xfrm>
            <a:custGeom>
              <a:avLst/>
              <a:gdLst>
                <a:gd name="T0" fmla="*/ 14 w 30"/>
                <a:gd name="T1" fmla="*/ 30 h 33"/>
                <a:gd name="T2" fmla="*/ 17 w 30"/>
                <a:gd name="T3" fmla="*/ 33 h 33"/>
                <a:gd name="T4" fmla="*/ 20 w 30"/>
                <a:gd name="T5" fmla="*/ 33 h 33"/>
                <a:gd name="T6" fmla="*/ 24 w 30"/>
                <a:gd name="T7" fmla="*/ 30 h 33"/>
                <a:gd name="T8" fmla="*/ 24 w 30"/>
                <a:gd name="T9" fmla="*/ 30 h 33"/>
                <a:gd name="T10" fmla="*/ 27 w 30"/>
                <a:gd name="T11" fmla="*/ 26 h 33"/>
                <a:gd name="T12" fmla="*/ 27 w 30"/>
                <a:gd name="T13" fmla="*/ 26 h 33"/>
                <a:gd name="T14" fmla="*/ 30 w 30"/>
                <a:gd name="T15" fmla="*/ 23 h 33"/>
                <a:gd name="T16" fmla="*/ 30 w 30"/>
                <a:gd name="T17" fmla="*/ 23 h 33"/>
                <a:gd name="T18" fmla="*/ 30 w 30"/>
                <a:gd name="T19" fmla="*/ 20 h 33"/>
                <a:gd name="T20" fmla="*/ 30 w 30"/>
                <a:gd name="T21" fmla="*/ 16 h 33"/>
                <a:gd name="T22" fmla="*/ 30 w 30"/>
                <a:gd name="T23" fmla="*/ 13 h 33"/>
                <a:gd name="T24" fmla="*/ 30 w 30"/>
                <a:gd name="T25" fmla="*/ 13 h 33"/>
                <a:gd name="T26" fmla="*/ 30 w 30"/>
                <a:gd name="T27" fmla="*/ 10 h 33"/>
                <a:gd name="T28" fmla="*/ 27 w 30"/>
                <a:gd name="T29" fmla="*/ 6 h 33"/>
                <a:gd name="T30" fmla="*/ 27 w 30"/>
                <a:gd name="T31" fmla="*/ 6 h 33"/>
                <a:gd name="T32" fmla="*/ 24 w 30"/>
                <a:gd name="T33" fmla="*/ 3 h 33"/>
                <a:gd name="T34" fmla="*/ 24 w 30"/>
                <a:gd name="T35" fmla="*/ 3 h 33"/>
                <a:gd name="T36" fmla="*/ 20 w 30"/>
                <a:gd name="T37" fmla="*/ 3 h 33"/>
                <a:gd name="T38" fmla="*/ 17 w 30"/>
                <a:gd name="T39" fmla="*/ 0 h 33"/>
                <a:gd name="T40" fmla="*/ 14 w 30"/>
                <a:gd name="T41" fmla="*/ 0 h 33"/>
                <a:gd name="T42" fmla="*/ 14 w 30"/>
                <a:gd name="T43" fmla="*/ 0 h 33"/>
                <a:gd name="T44" fmla="*/ 10 w 30"/>
                <a:gd name="T45" fmla="*/ 3 h 33"/>
                <a:gd name="T46" fmla="*/ 7 w 30"/>
                <a:gd name="T47" fmla="*/ 3 h 33"/>
                <a:gd name="T48" fmla="*/ 7 w 30"/>
                <a:gd name="T49" fmla="*/ 3 h 33"/>
                <a:gd name="T50" fmla="*/ 4 w 30"/>
                <a:gd name="T51" fmla="*/ 6 h 33"/>
                <a:gd name="T52" fmla="*/ 4 w 30"/>
                <a:gd name="T53" fmla="*/ 6 h 33"/>
                <a:gd name="T54" fmla="*/ 0 w 30"/>
                <a:gd name="T55" fmla="*/ 10 h 33"/>
                <a:gd name="T56" fmla="*/ 0 w 30"/>
                <a:gd name="T57" fmla="*/ 13 h 33"/>
                <a:gd name="T58" fmla="*/ 0 w 30"/>
                <a:gd name="T59" fmla="*/ 13 h 33"/>
                <a:gd name="T60" fmla="*/ 0 w 30"/>
                <a:gd name="T61" fmla="*/ 16 h 33"/>
                <a:gd name="T62" fmla="*/ 0 w 30"/>
                <a:gd name="T63" fmla="*/ 20 h 33"/>
                <a:gd name="T64" fmla="*/ 0 w 30"/>
                <a:gd name="T65" fmla="*/ 23 h 33"/>
                <a:gd name="T66" fmla="*/ 0 w 30"/>
                <a:gd name="T67" fmla="*/ 23 h 33"/>
                <a:gd name="T68" fmla="*/ 4 w 30"/>
                <a:gd name="T69" fmla="*/ 26 h 33"/>
                <a:gd name="T70" fmla="*/ 4 w 30"/>
                <a:gd name="T71" fmla="*/ 26 h 33"/>
                <a:gd name="T72" fmla="*/ 7 w 30"/>
                <a:gd name="T73" fmla="*/ 30 h 33"/>
                <a:gd name="T74" fmla="*/ 7 w 30"/>
                <a:gd name="T75" fmla="*/ 30 h 33"/>
                <a:gd name="T76" fmla="*/ 10 w 30"/>
                <a:gd name="T77" fmla="*/ 33 h 33"/>
                <a:gd name="T78" fmla="*/ 14 w 30"/>
                <a:gd name="T79" fmla="*/ 33 h 33"/>
                <a:gd name="T80" fmla="*/ 14 w 30"/>
                <a:gd name="T81" fmla="*/ 33 h 33"/>
                <a:gd name="T82" fmla="*/ 14 w 30"/>
                <a:gd name="T83" fmla="*/ 33 h 33"/>
                <a:gd name="T84" fmla="*/ 14 w 30"/>
                <a:gd name="T85" fmla="*/ 3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0" h="33">
                  <a:moveTo>
                    <a:pt x="14" y="30"/>
                  </a:moveTo>
                  <a:lnTo>
                    <a:pt x="17" y="33"/>
                  </a:lnTo>
                  <a:lnTo>
                    <a:pt x="20" y="33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27" y="26"/>
                  </a:lnTo>
                  <a:lnTo>
                    <a:pt x="27" y="26"/>
                  </a:lnTo>
                  <a:lnTo>
                    <a:pt x="30" y="23"/>
                  </a:lnTo>
                  <a:lnTo>
                    <a:pt x="30" y="23"/>
                  </a:lnTo>
                  <a:lnTo>
                    <a:pt x="30" y="20"/>
                  </a:lnTo>
                  <a:lnTo>
                    <a:pt x="30" y="16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0" y="10"/>
                  </a:lnTo>
                  <a:lnTo>
                    <a:pt x="27" y="6"/>
                  </a:lnTo>
                  <a:lnTo>
                    <a:pt x="27" y="6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20" y="3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4" y="6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0" y="33"/>
                  </a:lnTo>
                  <a:lnTo>
                    <a:pt x="14" y="33"/>
                  </a:lnTo>
                  <a:lnTo>
                    <a:pt x="14" y="33"/>
                  </a:lnTo>
                  <a:lnTo>
                    <a:pt x="14" y="33"/>
                  </a:lnTo>
                  <a:lnTo>
                    <a:pt x="14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0789" name="Freeform 405">
              <a:extLst>
                <a:ext uri="{FF2B5EF4-FFF2-40B4-BE49-F238E27FC236}">
                  <a16:creationId xmlns:a16="http://schemas.microsoft.com/office/drawing/2014/main" id="{DCF269FB-1C5F-48D5-BBC3-5DC8122127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9" y="3187"/>
              <a:ext cx="30" cy="30"/>
            </a:xfrm>
            <a:custGeom>
              <a:avLst/>
              <a:gdLst>
                <a:gd name="T0" fmla="*/ 13 w 30"/>
                <a:gd name="T1" fmla="*/ 30 h 30"/>
                <a:gd name="T2" fmla="*/ 17 w 30"/>
                <a:gd name="T3" fmla="*/ 30 h 30"/>
                <a:gd name="T4" fmla="*/ 20 w 30"/>
                <a:gd name="T5" fmla="*/ 30 h 30"/>
                <a:gd name="T6" fmla="*/ 23 w 30"/>
                <a:gd name="T7" fmla="*/ 30 h 30"/>
                <a:gd name="T8" fmla="*/ 23 w 30"/>
                <a:gd name="T9" fmla="*/ 27 h 30"/>
                <a:gd name="T10" fmla="*/ 27 w 30"/>
                <a:gd name="T11" fmla="*/ 27 h 30"/>
                <a:gd name="T12" fmla="*/ 27 w 30"/>
                <a:gd name="T13" fmla="*/ 24 h 30"/>
                <a:gd name="T14" fmla="*/ 30 w 30"/>
                <a:gd name="T15" fmla="*/ 24 h 30"/>
                <a:gd name="T16" fmla="*/ 30 w 30"/>
                <a:gd name="T17" fmla="*/ 20 h 30"/>
                <a:gd name="T18" fmla="*/ 30 w 30"/>
                <a:gd name="T19" fmla="*/ 17 h 30"/>
                <a:gd name="T20" fmla="*/ 30 w 30"/>
                <a:gd name="T21" fmla="*/ 14 h 30"/>
                <a:gd name="T22" fmla="*/ 30 w 30"/>
                <a:gd name="T23" fmla="*/ 14 h 30"/>
                <a:gd name="T24" fmla="*/ 30 w 30"/>
                <a:gd name="T25" fmla="*/ 10 h 30"/>
                <a:gd name="T26" fmla="*/ 30 w 30"/>
                <a:gd name="T27" fmla="*/ 7 h 30"/>
                <a:gd name="T28" fmla="*/ 27 w 30"/>
                <a:gd name="T29" fmla="*/ 7 h 30"/>
                <a:gd name="T30" fmla="*/ 27 w 30"/>
                <a:gd name="T31" fmla="*/ 4 h 30"/>
                <a:gd name="T32" fmla="*/ 23 w 30"/>
                <a:gd name="T33" fmla="*/ 4 h 30"/>
                <a:gd name="T34" fmla="*/ 23 w 30"/>
                <a:gd name="T35" fmla="*/ 0 h 30"/>
                <a:gd name="T36" fmla="*/ 20 w 30"/>
                <a:gd name="T37" fmla="*/ 0 h 30"/>
                <a:gd name="T38" fmla="*/ 17 w 30"/>
                <a:gd name="T39" fmla="*/ 0 h 30"/>
                <a:gd name="T40" fmla="*/ 13 w 30"/>
                <a:gd name="T41" fmla="*/ 0 h 30"/>
                <a:gd name="T42" fmla="*/ 13 w 30"/>
                <a:gd name="T43" fmla="*/ 0 h 30"/>
                <a:gd name="T44" fmla="*/ 10 w 30"/>
                <a:gd name="T45" fmla="*/ 0 h 30"/>
                <a:gd name="T46" fmla="*/ 7 w 30"/>
                <a:gd name="T47" fmla="*/ 0 h 30"/>
                <a:gd name="T48" fmla="*/ 7 w 30"/>
                <a:gd name="T49" fmla="*/ 4 h 30"/>
                <a:gd name="T50" fmla="*/ 3 w 30"/>
                <a:gd name="T51" fmla="*/ 4 h 30"/>
                <a:gd name="T52" fmla="*/ 3 w 30"/>
                <a:gd name="T53" fmla="*/ 7 h 30"/>
                <a:gd name="T54" fmla="*/ 0 w 30"/>
                <a:gd name="T55" fmla="*/ 7 h 30"/>
                <a:gd name="T56" fmla="*/ 0 w 30"/>
                <a:gd name="T57" fmla="*/ 10 h 30"/>
                <a:gd name="T58" fmla="*/ 0 w 30"/>
                <a:gd name="T59" fmla="*/ 14 h 30"/>
                <a:gd name="T60" fmla="*/ 0 w 30"/>
                <a:gd name="T61" fmla="*/ 14 h 30"/>
                <a:gd name="T62" fmla="*/ 0 w 30"/>
                <a:gd name="T63" fmla="*/ 17 h 30"/>
                <a:gd name="T64" fmla="*/ 0 w 30"/>
                <a:gd name="T65" fmla="*/ 20 h 30"/>
                <a:gd name="T66" fmla="*/ 0 w 30"/>
                <a:gd name="T67" fmla="*/ 24 h 30"/>
                <a:gd name="T68" fmla="*/ 3 w 30"/>
                <a:gd name="T69" fmla="*/ 24 h 30"/>
                <a:gd name="T70" fmla="*/ 3 w 30"/>
                <a:gd name="T71" fmla="*/ 27 h 30"/>
                <a:gd name="T72" fmla="*/ 7 w 30"/>
                <a:gd name="T73" fmla="*/ 27 h 30"/>
                <a:gd name="T74" fmla="*/ 7 w 30"/>
                <a:gd name="T75" fmla="*/ 30 h 30"/>
                <a:gd name="T76" fmla="*/ 10 w 30"/>
                <a:gd name="T77" fmla="*/ 30 h 30"/>
                <a:gd name="T78" fmla="*/ 13 w 30"/>
                <a:gd name="T79" fmla="*/ 30 h 30"/>
                <a:gd name="T80" fmla="*/ 13 w 30"/>
                <a:gd name="T81" fmla="*/ 30 h 30"/>
                <a:gd name="T82" fmla="*/ 13 w 30"/>
                <a:gd name="T8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" h="30">
                  <a:moveTo>
                    <a:pt x="13" y="30"/>
                  </a:moveTo>
                  <a:lnTo>
                    <a:pt x="17" y="30"/>
                  </a:lnTo>
                  <a:lnTo>
                    <a:pt x="20" y="30"/>
                  </a:lnTo>
                  <a:lnTo>
                    <a:pt x="23" y="30"/>
                  </a:lnTo>
                  <a:lnTo>
                    <a:pt x="23" y="27"/>
                  </a:lnTo>
                  <a:lnTo>
                    <a:pt x="27" y="27"/>
                  </a:lnTo>
                  <a:lnTo>
                    <a:pt x="27" y="24"/>
                  </a:lnTo>
                  <a:lnTo>
                    <a:pt x="30" y="24"/>
                  </a:lnTo>
                  <a:lnTo>
                    <a:pt x="30" y="20"/>
                  </a:lnTo>
                  <a:lnTo>
                    <a:pt x="30" y="17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0" y="10"/>
                  </a:lnTo>
                  <a:lnTo>
                    <a:pt x="30" y="7"/>
                  </a:lnTo>
                  <a:lnTo>
                    <a:pt x="27" y="7"/>
                  </a:lnTo>
                  <a:lnTo>
                    <a:pt x="27" y="4"/>
                  </a:lnTo>
                  <a:lnTo>
                    <a:pt x="23" y="4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3" y="4"/>
                  </a:lnTo>
                  <a:lnTo>
                    <a:pt x="3" y="7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3" y="24"/>
                  </a:lnTo>
                  <a:lnTo>
                    <a:pt x="3" y="27"/>
                  </a:lnTo>
                  <a:lnTo>
                    <a:pt x="7" y="27"/>
                  </a:lnTo>
                  <a:lnTo>
                    <a:pt x="7" y="30"/>
                  </a:lnTo>
                  <a:lnTo>
                    <a:pt x="10" y="30"/>
                  </a:lnTo>
                  <a:lnTo>
                    <a:pt x="13" y="30"/>
                  </a:lnTo>
                  <a:lnTo>
                    <a:pt x="13" y="30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400790" name="Freeform 406">
            <a:extLst>
              <a:ext uri="{FF2B5EF4-FFF2-40B4-BE49-F238E27FC236}">
                <a16:creationId xmlns:a16="http://schemas.microsoft.com/office/drawing/2014/main" id="{20BC3530-2AC1-4155-AF97-E265A23A06A8}"/>
              </a:ext>
            </a:extLst>
          </p:cNvPr>
          <p:cNvSpPr>
            <a:spLocks/>
          </p:cNvSpPr>
          <p:nvPr/>
        </p:nvSpPr>
        <p:spPr bwMode="auto">
          <a:xfrm>
            <a:off x="8058150" y="4667252"/>
            <a:ext cx="52388" cy="47625"/>
          </a:xfrm>
          <a:custGeom>
            <a:avLst/>
            <a:gdLst>
              <a:gd name="T0" fmla="*/ 14 w 30"/>
              <a:gd name="T1" fmla="*/ 30 h 30"/>
              <a:gd name="T2" fmla="*/ 17 w 30"/>
              <a:gd name="T3" fmla="*/ 30 h 30"/>
              <a:gd name="T4" fmla="*/ 20 w 30"/>
              <a:gd name="T5" fmla="*/ 30 h 30"/>
              <a:gd name="T6" fmla="*/ 24 w 30"/>
              <a:gd name="T7" fmla="*/ 27 h 30"/>
              <a:gd name="T8" fmla="*/ 24 w 30"/>
              <a:gd name="T9" fmla="*/ 27 h 30"/>
              <a:gd name="T10" fmla="*/ 27 w 30"/>
              <a:gd name="T11" fmla="*/ 27 h 30"/>
              <a:gd name="T12" fmla="*/ 27 w 30"/>
              <a:gd name="T13" fmla="*/ 23 h 30"/>
              <a:gd name="T14" fmla="*/ 30 w 30"/>
              <a:gd name="T15" fmla="*/ 20 h 30"/>
              <a:gd name="T16" fmla="*/ 30 w 30"/>
              <a:gd name="T17" fmla="*/ 20 h 30"/>
              <a:gd name="T18" fmla="*/ 30 w 30"/>
              <a:gd name="T19" fmla="*/ 17 h 30"/>
              <a:gd name="T20" fmla="*/ 30 w 30"/>
              <a:gd name="T21" fmla="*/ 13 h 30"/>
              <a:gd name="T22" fmla="*/ 30 w 30"/>
              <a:gd name="T23" fmla="*/ 13 h 30"/>
              <a:gd name="T24" fmla="*/ 30 w 30"/>
              <a:gd name="T25" fmla="*/ 10 h 30"/>
              <a:gd name="T26" fmla="*/ 30 w 30"/>
              <a:gd name="T27" fmla="*/ 7 h 30"/>
              <a:gd name="T28" fmla="*/ 27 w 30"/>
              <a:gd name="T29" fmla="*/ 7 h 30"/>
              <a:gd name="T30" fmla="*/ 27 w 30"/>
              <a:gd name="T31" fmla="*/ 3 h 30"/>
              <a:gd name="T32" fmla="*/ 24 w 30"/>
              <a:gd name="T33" fmla="*/ 3 h 30"/>
              <a:gd name="T34" fmla="*/ 24 w 30"/>
              <a:gd name="T35" fmla="*/ 0 h 30"/>
              <a:gd name="T36" fmla="*/ 20 w 30"/>
              <a:gd name="T37" fmla="*/ 0 h 30"/>
              <a:gd name="T38" fmla="*/ 17 w 30"/>
              <a:gd name="T39" fmla="*/ 0 h 30"/>
              <a:gd name="T40" fmla="*/ 14 w 30"/>
              <a:gd name="T41" fmla="*/ 0 h 30"/>
              <a:gd name="T42" fmla="*/ 14 w 30"/>
              <a:gd name="T43" fmla="*/ 0 h 30"/>
              <a:gd name="T44" fmla="*/ 10 w 30"/>
              <a:gd name="T45" fmla="*/ 0 h 30"/>
              <a:gd name="T46" fmla="*/ 7 w 30"/>
              <a:gd name="T47" fmla="*/ 0 h 30"/>
              <a:gd name="T48" fmla="*/ 7 w 30"/>
              <a:gd name="T49" fmla="*/ 3 h 30"/>
              <a:gd name="T50" fmla="*/ 4 w 30"/>
              <a:gd name="T51" fmla="*/ 3 h 30"/>
              <a:gd name="T52" fmla="*/ 4 w 30"/>
              <a:gd name="T53" fmla="*/ 7 h 30"/>
              <a:gd name="T54" fmla="*/ 0 w 30"/>
              <a:gd name="T55" fmla="*/ 7 h 30"/>
              <a:gd name="T56" fmla="*/ 0 w 30"/>
              <a:gd name="T57" fmla="*/ 10 h 30"/>
              <a:gd name="T58" fmla="*/ 0 w 30"/>
              <a:gd name="T59" fmla="*/ 13 h 30"/>
              <a:gd name="T60" fmla="*/ 0 w 30"/>
              <a:gd name="T61" fmla="*/ 13 h 30"/>
              <a:gd name="T62" fmla="*/ 0 w 30"/>
              <a:gd name="T63" fmla="*/ 17 h 30"/>
              <a:gd name="T64" fmla="*/ 0 w 30"/>
              <a:gd name="T65" fmla="*/ 20 h 30"/>
              <a:gd name="T66" fmla="*/ 0 w 30"/>
              <a:gd name="T67" fmla="*/ 20 h 30"/>
              <a:gd name="T68" fmla="*/ 4 w 30"/>
              <a:gd name="T69" fmla="*/ 23 h 30"/>
              <a:gd name="T70" fmla="*/ 4 w 30"/>
              <a:gd name="T71" fmla="*/ 27 h 30"/>
              <a:gd name="T72" fmla="*/ 7 w 30"/>
              <a:gd name="T73" fmla="*/ 27 h 30"/>
              <a:gd name="T74" fmla="*/ 7 w 30"/>
              <a:gd name="T75" fmla="*/ 27 h 30"/>
              <a:gd name="T76" fmla="*/ 10 w 30"/>
              <a:gd name="T77" fmla="*/ 30 h 30"/>
              <a:gd name="T78" fmla="*/ 14 w 30"/>
              <a:gd name="T79" fmla="*/ 30 h 30"/>
              <a:gd name="T80" fmla="*/ 14 w 30"/>
              <a:gd name="T81" fmla="*/ 30 h 30"/>
              <a:gd name="T82" fmla="*/ 14 w 30"/>
              <a:gd name="T83" fmla="*/ 3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0" h="30">
                <a:moveTo>
                  <a:pt x="14" y="30"/>
                </a:moveTo>
                <a:lnTo>
                  <a:pt x="17" y="30"/>
                </a:lnTo>
                <a:lnTo>
                  <a:pt x="20" y="30"/>
                </a:lnTo>
                <a:lnTo>
                  <a:pt x="24" y="27"/>
                </a:lnTo>
                <a:lnTo>
                  <a:pt x="24" y="27"/>
                </a:lnTo>
                <a:lnTo>
                  <a:pt x="27" y="27"/>
                </a:lnTo>
                <a:lnTo>
                  <a:pt x="27" y="23"/>
                </a:lnTo>
                <a:lnTo>
                  <a:pt x="30" y="20"/>
                </a:lnTo>
                <a:lnTo>
                  <a:pt x="30" y="20"/>
                </a:lnTo>
                <a:lnTo>
                  <a:pt x="30" y="17"/>
                </a:lnTo>
                <a:lnTo>
                  <a:pt x="30" y="13"/>
                </a:lnTo>
                <a:lnTo>
                  <a:pt x="30" y="13"/>
                </a:lnTo>
                <a:lnTo>
                  <a:pt x="30" y="10"/>
                </a:lnTo>
                <a:lnTo>
                  <a:pt x="30" y="7"/>
                </a:lnTo>
                <a:lnTo>
                  <a:pt x="27" y="7"/>
                </a:lnTo>
                <a:lnTo>
                  <a:pt x="27" y="3"/>
                </a:lnTo>
                <a:lnTo>
                  <a:pt x="24" y="3"/>
                </a:lnTo>
                <a:lnTo>
                  <a:pt x="24" y="0"/>
                </a:lnTo>
                <a:lnTo>
                  <a:pt x="20" y="0"/>
                </a:lnTo>
                <a:lnTo>
                  <a:pt x="17" y="0"/>
                </a:lnTo>
                <a:lnTo>
                  <a:pt x="14" y="0"/>
                </a:lnTo>
                <a:lnTo>
                  <a:pt x="14" y="0"/>
                </a:lnTo>
                <a:lnTo>
                  <a:pt x="10" y="0"/>
                </a:lnTo>
                <a:lnTo>
                  <a:pt x="7" y="0"/>
                </a:lnTo>
                <a:lnTo>
                  <a:pt x="7" y="3"/>
                </a:lnTo>
                <a:lnTo>
                  <a:pt x="4" y="3"/>
                </a:lnTo>
                <a:lnTo>
                  <a:pt x="4" y="7"/>
                </a:lnTo>
                <a:lnTo>
                  <a:pt x="0" y="7"/>
                </a:lnTo>
                <a:lnTo>
                  <a:pt x="0" y="10"/>
                </a:lnTo>
                <a:lnTo>
                  <a:pt x="0" y="13"/>
                </a:lnTo>
                <a:lnTo>
                  <a:pt x="0" y="13"/>
                </a:lnTo>
                <a:lnTo>
                  <a:pt x="0" y="17"/>
                </a:lnTo>
                <a:lnTo>
                  <a:pt x="0" y="20"/>
                </a:lnTo>
                <a:lnTo>
                  <a:pt x="0" y="20"/>
                </a:lnTo>
                <a:lnTo>
                  <a:pt x="4" y="23"/>
                </a:lnTo>
                <a:lnTo>
                  <a:pt x="4" y="27"/>
                </a:lnTo>
                <a:lnTo>
                  <a:pt x="7" y="27"/>
                </a:lnTo>
                <a:lnTo>
                  <a:pt x="7" y="27"/>
                </a:lnTo>
                <a:lnTo>
                  <a:pt x="10" y="30"/>
                </a:lnTo>
                <a:lnTo>
                  <a:pt x="14" y="30"/>
                </a:lnTo>
                <a:lnTo>
                  <a:pt x="14" y="30"/>
                </a:lnTo>
                <a:lnTo>
                  <a:pt x="14" y="3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>
            <a:extLst>
              <a:ext uri="{FF2B5EF4-FFF2-40B4-BE49-F238E27FC236}">
                <a16:creationId xmlns:a16="http://schemas.microsoft.com/office/drawing/2014/main" id="{EF48B6EA-E106-4E39-8D78-6AF9F4ABFD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sz="3100"/>
              <a:t>Pipeline</a:t>
            </a:r>
            <a:br>
              <a:rPr lang="pt-BR" altLang="pt-BR" sz="3100"/>
            </a:br>
            <a:r>
              <a:rPr lang="pt-BR" altLang="pt-BR"/>
              <a:t>Representação Gráfica</a:t>
            </a:r>
          </a:p>
        </p:txBody>
      </p:sp>
      <p:pic>
        <p:nvPicPr>
          <p:cNvPr id="342019" name="Picture 3">
            <a:extLst>
              <a:ext uri="{FF2B5EF4-FFF2-40B4-BE49-F238E27FC236}">
                <a16:creationId xmlns:a16="http://schemas.microsoft.com/office/drawing/2014/main" id="{6D78CF40-51B6-422E-8FD0-E9DA1A6AA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90" y="1430340"/>
            <a:ext cx="9242425" cy="485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59F6727F-D770-4648-8BF9-BDD53D30F0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54200" y="685800"/>
            <a:ext cx="8420100" cy="666750"/>
          </a:xfrm>
          <a:noFill/>
          <a:ln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t-BR" altLang="pt-BR" sz="3100"/>
              <a:t>Pipeline</a:t>
            </a:r>
            <a:br>
              <a:rPr lang="pt-BR" altLang="pt-BR" sz="3100"/>
            </a:br>
            <a:r>
              <a:rPr lang="pt-BR" altLang="pt-BR"/>
              <a:t>Representação Gráfica</a:t>
            </a:r>
          </a:p>
        </p:txBody>
      </p:sp>
      <p:sp>
        <p:nvSpPr>
          <p:cNvPr id="344068" name="Rectangle 4">
            <a:extLst>
              <a:ext uri="{FF2B5EF4-FFF2-40B4-BE49-F238E27FC236}">
                <a16:creationId xmlns:a16="http://schemas.microsoft.com/office/drawing/2014/main" id="{E4F690E6-1E27-4152-B49C-3061789D8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0726" y="1387475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4069" name="Rectangle 5">
            <a:extLst>
              <a:ext uri="{FF2B5EF4-FFF2-40B4-BE49-F238E27FC236}">
                <a16:creationId xmlns:a16="http://schemas.microsoft.com/office/drawing/2014/main" id="{B5D4D206-65AE-48AF-9614-B7F60F29A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3677" y="4735513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4070" name="Rectangle 6">
            <a:extLst>
              <a:ext uri="{FF2B5EF4-FFF2-40B4-BE49-F238E27FC236}">
                <a16:creationId xmlns:a16="http://schemas.microsoft.com/office/drawing/2014/main" id="{7A2A787F-7D28-4C63-8301-1237779E5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1577" y="4735513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4071" name="Rectangle 7">
            <a:extLst>
              <a:ext uri="{FF2B5EF4-FFF2-40B4-BE49-F238E27FC236}">
                <a16:creationId xmlns:a16="http://schemas.microsoft.com/office/drawing/2014/main" id="{457DEE5B-E8FE-4DFA-911D-4BF50BEDB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8065" y="5260976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4072" name="Rectangle 8">
            <a:extLst>
              <a:ext uri="{FF2B5EF4-FFF2-40B4-BE49-F238E27FC236}">
                <a16:creationId xmlns:a16="http://schemas.microsoft.com/office/drawing/2014/main" id="{D0AFA682-1388-44E7-A9FD-B82E07C55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5965" y="5260976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4073" name="Rectangle 9">
            <a:extLst>
              <a:ext uri="{FF2B5EF4-FFF2-40B4-BE49-F238E27FC236}">
                <a16:creationId xmlns:a16="http://schemas.microsoft.com/office/drawing/2014/main" id="{7267FC0E-B2DA-486C-9A32-770727AD2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8764" y="5786438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4088" name="Rectangle 24">
            <a:extLst>
              <a:ext uri="{FF2B5EF4-FFF2-40B4-BE49-F238E27FC236}">
                <a16:creationId xmlns:a16="http://schemas.microsoft.com/office/drawing/2014/main" id="{AE0A3655-46C9-425C-86C0-EDF72D232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2" y="2101850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4108" name="Rectangle 44">
            <a:extLst>
              <a:ext uri="{FF2B5EF4-FFF2-40B4-BE49-F238E27FC236}">
                <a16:creationId xmlns:a16="http://schemas.microsoft.com/office/drawing/2014/main" id="{35F291D5-6800-49EE-80B6-35FCA8315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2477" y="2101850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4158" name="Rectangle 94">
            <a:extLst>
              <a:ext uri="{FF2B5EF4-FFF2-40B4-BE49-F238E27FC236}">
                <a16:creationId xmlns:a16="http://schemas.microsoft.com/office/drawing/2014/main" id="{804BE6A2-C976-4EC7-B458-23DF9457B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0026" y="2595564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4450" name="Rectangle 386">
            <a:extLst>
              <a:ext uri="{FF2B5EF4-FFF2-40B4-BE49-F238E27FC236}">
                <a16:creationId xmlns:a16="http://schemas.microsoft.com/office/drawing/2014/main" id="{3187E882-B680-40EB-AEA5-0AF6CEADF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2452" y="5835650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4515" name="Rectangle 451">
            <a:extLst>
              <a:ext uri="{FF2B5EF4-FFF2-40B4-BE49-F238E27FC236}">
                <a16:creationId xmlns:a16="http://schemas.microsoft.com/office/drawing/2014/main" id="{1EDA5F6D-EBE8-4FEB-8601-6FF69EB8C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5202" y="4981576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344516" name="Rectangle 452">
            <a:extLst>
              <a:ext uri="{FF2B5EF4-FFF2-40B4-BE49-F238E27FC236}">
                <a16:creationId xmlns:a16="http://schemas.microsoft.com/office/drawing/2014/main" id="{DB616055-9B27-4F69-ADC3-EB8EC238A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502" y="4129088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grpSp>
        <p:nvGrpSpPr>
          <p:cNvPr id="344518" name="Group 454">
            <a:extLst>
              <a:ext uri="{FF2B5EF4-FFF2-40B4-BE49-F238E27FC236}">
                <a16:creationId xmlns:a16="http://schemas.microsoft.com/office/drawing/2014/main" id="{DFF8DEE0-7414-460A-92D1-D8BAB70BB86B}"/>
              </a:ext>
            </a:extLst>
          </p:cNvPr>
          <p:cNvGrpSpPr>
            <a:grpSpLocks/>
          </p:cNvGrpSpPr>
          <p:nvPr/>
        </p:nvGrpSpPr>
        <p:grpSpPr bwMode="auto">
          <a:xfrm>
            <a:off x="1557340" y="2035176"/>
            <a:ext cx="9210675" cy="3806249"/>
            <a:chOff x="291" y="2662"/>
            <a:chExt cx="5022" cy="1464"/>
          </a:xfrm>
        </p:grpSpPr>
        <p:sp>
          <p:nvSpPr>
            <p:cNvPr id="344275" name="Freeform 211">
              <a:extLst>
                <a:ext uri="{FF2B5EF4-FFF2-40B4-BE49-F238E27FC236}">
                  <a16:creationId xmlns:a16="http://schemas.microsoft.com/office/drawing/2014/main" id="{58E349B9-BDCA-4D08-A074-E01B57559F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5" y="2796"/>
              <a:ext cx="58" cy="53"/>
            </a:xfrm>
            <a:custGeom>
              <a:avLst/>
              <a:gdLst>
                <a:gd name="T0" fmla="*/ 0 w 58"/>
                <a:gd name="T1" fmla="*/ 0 h 56"/>
                <a:gd name="T2" fmla="*/ 0 w 58"/>
                <a:gd name="T3" fmla="*/ 56 h 56"/>
                <a:gd name="T4" fmla="*/ 58 w 58"/>
                <a:gd name="T5" fmla="*/ 26 h 56"/>
                <a:gd name="T6" fmla="*/ 0 w 58"/>
                <a:gd name="T7" fmla="*/ 0 h 56"/>
                <a:gd name="T8" fmla="*/ 0 w 58"/>
                <a:gd name="T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6">
                  <a:moveTo>
                    <a:pt x="0" y="0"/>
                  </a:moveTo>
                  <a:lnTo>
                    <a:pt x="0" y="56"/>
                  </a:lnTo>
                  <a:lnTo>
                    <a:pt x="58" y="2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276" name="Line 212">
              <a:extLst>
                <a:ext uri="{FF2B5EF4-FFF2-40B4-BE49-F238E27FC236}">
                  <a16:creationId xmlns:a16="http://schemas.microsoft.com/office/drawing/2014/main" id="{0D144682-768A-4C30-957B-B57DB864C7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7" y="2825"/>
              <a:ext cx="3952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277" name="Line 213">
              <a:extLst>
                <a:ext uri="{FF2B5EF4-FFF2-40B4-BE49-F238E27FC236}">
                  <a16:creationId xmlns:a16="http://schemas.microsoft.com/office/drawing/2014/main" id="{009C8E17-3747-4029-9CBB-9E9F8E5858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09" y="2831"/>
              <a:ext cx="4" cy="4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278" name="Rectangle 214">
              <a:extLst>
                <a:ext uri="{FF2B5EF4-FFF2-40B4-BE49-F238E27FC236}">
                  <a16:creationId xmlns:a16="http://schemas.microsoft.com/office/drawing/2014/main" id="{09989FFF-87B1-4B8B-921C-D5AF0E72B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5" y="2666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344279" name="Line 215">
              <a:extLst>
                <a:ext uri="{FF2B5EF4-FFF2-40B4-BE49-F238E27FC236}">
                  <a16:creationId xmlns:a16="http://schemas.microsoft.com/office/drawing/2014/main" id="{C6D19A7D-2719-4FB6-9EB4-9F1C15D8DE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22" y="2831"/>
              <a:ext cx="3" cy="4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280" name="Rectangle 216">
              <a:extLst>
                <a:ext uri="{FF2B5EF4-FFF2-40B4-BE49-F238E27FC236}">
                  <a16:creationId xmlns:a16="http://schemas.microsoft.com/office/drawing/2014/main" id="{F1074F98-662A-4EF0-9B60-1CD88590A5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8" y="2666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pt-BR" altLang="pt-BR"/>
            </a:p>
          </p:txBody>
        </p:sp>
        <p:sp>
          <p:nvSpPr>
            <p:cNvPr id="344281" name="Line 217">
              <a:extLst>
                <a:ext uri="{FF2B5EF4-FFF2-40B4-BE49-F238E27FC236}">
                  <a16:creationId xmlns:a16="http://schemas.microsoft.com/office/drawing/2014/main" id="{614325ED-1018-48D4-9FAC-DBF648CFC8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5" y="2831"/>
              <a:ext cx="3" cy="4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282" name="Rectangle 218">
              <a:extLst>
                <a:ext uri="{FF2B5EF4-FFF2-40B4-BE49-F238E27FC236}">
                  <a16:creationId xmlns:a16="http://schemas.microsoft.com/office/drawing/2014/main" id="{D2B2205F-B0F1-4471-BCFB-2E853F430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1" y="2666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  <a:endParaRPr lang="pt-BR" altLang="pt-BR"/>
            </a:p>
          </p:txBody>
        </p:sp>
        <p:sp>
          <p:nvSpPr>
            <p:cNvPr id="344283" name="Line 219">
              <a:extLst>
                <a:ext uri="{FF2B5EF4-FFF2-40B4-BE49-F238E27FC236}">
                  <a16:creationId xmlns:a16="http://schemas.microsoft.com/office/drawing/2014/main" id="{F96674FF-BF64-4124-8416-26E066DAE2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48" y="2831"/>
              <a:ext cx="3" cy="4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284" name="Rectangle 220">
              <a:extLst>
                <a:ext uri="{FF2B5EF4-FFF2-40B4-BE49-F238E27FC236}">
                  <a16:creationId xmlns:a16="http://schemas.microsoft.com/office/drawing/2014/main" id="{CB179F90-AD9C-4649-BB41-6BDF6A4A06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3" y="2666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8</a:t>
              </a:r>
              <a:endParaRPr lang="pt-BR" altLang="pt-BR"/>
            </a:p>
          </p:txBody>
        </p:sp>
        <p:sp>
          <p:nvSpPr>
            <p:cNvPr id="344285" name="Line 221">
              <a:extLst>
                <a:ext uri="{FF2B5EF4-FFF2-40B4-BE49-F238E27FC236}">
                  <a16:creationId xmlns:a16="http://schemas.microsoft.com/office/drawing/2014/main" id="{22EE5817-D86A-46DD-AF47-B76C411462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60" y="2831"/>
              <a:ext cx="4" cy="4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286" name="Rectangle 222">
              <a:extLst>
                <a:ext uri="{FF2B5EF4-FFF2-40B4-BE49-F238E27FC236}">
                  <a16:creationId xmlns:a16="http://schemas.microsoft.com/office/drawing/2014/main" id="{83A1C64A-4EDB-4798-8E2A-4D56ADF47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2666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pt-BR" altLang="pt-BR"/>
            </a:p>
          </p:txBody>
        </p:sp>
        <p:sp>
          <p:nvSpPr>
            <p:cNvPr id="344287" name="Rectangle 223">
              <a:extLst>
                <a:ext uri="{FF2B5EF4-FFF2-40B4-BE49-F238E27FC236}">
                  <a16:creationId xmlns:a16="http://schemas.microsoft.com/office/drawing/2014/main" id="{73F0FD29-321C-4AE8-A445-33FD9C227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7" y="2666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344288" name="Line 224">
              <a:extLst>
                <a:ext uri="{FF2B5EF4-FFF2-40B4-BE49-F238E27FC236}">
                  <a16:creationId xmlns:a16="http://schemas.microsoft.com/office/drawing/2014/main" id="{DCC6A147-6F6C-404F-9975-2F6C8C654E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73" y="2831"/>
              <a:ext cx="4" cy="4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289" name="Line 225">
              <a:extLst>
                <a:ext uri="{FF2B5EF4-FFF2-40B4-BE49-F238E27FC236}">
                  <a16:creationId xmlns:a16="http://schemas.microsoft.com/office/drawing/2014/main" id="{FCDB323D-54AB-41A5-97F0-B323E9334D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76" y="2831"/>
              <a:ext cx="1" cy="4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290" name="Rectangle 226">
              <a:extLst>
                <a:ext uri="{FF2B5EF4-FFF2-40B4-BE49-F238E27FC236}">
                  <a16:creationId xmlns:a16="http://schemas.microsoft.com/office/drawing/2014/main" id="{31008E4E-1245-4485-8642-93FD5ED66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5" y="2666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pt-BR" altLang="pt-BR"/>
            </a:p>
          </p:txBody>
        </p:sp>
        <p:sp>
          <p:nvSpPr>
            <p:cNvPr id="344291" name="Rectangle 227">
              <a:extLst>
                <a:ext uri="{FF2B5EF4-FFF2-40B4-BE49-F238E27FC236}">
                  <a16:creationId xmlns:a16="http://schemas.microsoft.com/office/drawing/2014/main" id="{37867243-43AF-4DF2-B3FF-2A94D7676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0" y="2666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344292" name="Rectangle 228">
              <a:extLst>
                <a:ext uri="{FF2B5EF4-FFF2-40B4-BE49-F238E27FC236}">
                  <a16:creationId xmlns:a16="http://schemas.microsoft.com/office/drawing/2014/main" id="{F1CC8BC5-83BB-42CB-87DF-CF85A1EBC0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1" y="2662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pt-BR" altLang="pt-BR"/>
            </a:p>
          </p:txBody>
        </p:sp>
        <p:sp>
          <p:nvSpPr>
            <p:cNvPr id="344293" name="Rectangle 229">
              <a:extLst>
                <a:ext uri="{FF2B5EF4-FFF2-40B4-BE49-F238E27FC236}">
                  <a16:creationId xmlns:a16="http://schemas.microsoft.com/office/drawing/2014/main" id="{3F6FE4C9-303B-4FDA-ABFE-CC3576518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2" y="2662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pt-BR" altLang="pt-BR"/>
            </a:p>
          </p:txBody>
        </p:sp>
        <p:sp>
          <p:nvSpPr>
            <p:cNvPr id="344297" name="Rectangle 233">
              <a:extLst>
                <a:ext uri="{FF2B5EF4-FFF2-40B4-BE49-F238E27FC236}">
                  <a16:creationId xmlns:a16="http://schemas.microsoft.com/office/drawing/2014/main" id="{659C963E-554A-4A23-BED0-129CA1F54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1" y="3053"/>
              <a:ext cx="24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344298" name="Rectangle 234">
              <a:extLst>
                <a:ext uri="{FF2B5EF4-FFF2-40B4-BE49-F238E27FC236}">
                  <a16:creationId xmlns:a16="http://schemas.microsoft.com/office/drawing/2014/main" id="{62907EAF-3FAB-43B3-A452-A42386928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8" y="3053"/>
              <a:ext cx="5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344299" name="Rectangle 235">
              <a:extLst>
                <a:ext uri="{FF2B5EF4-FFF2-40B4-BE49-F238E27FC236}">
                  <a16:creationId xmlns:a16="http://schemas.microsoft.com/office/drawing/2014/main" id="{6633A1B5-0A8A-4774-A9C1-5CC0E965C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" y="3053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344300" name="Rectangle 236">
              <a:extLst>
                <a:ext uri="{FF2B5EF4-FFF2-40B4-BE49-F238E27FC236}">
                  <a16:creationId xmlns:a16="http://schemas.microsoft.com/office/drawing/2014/main" id="{5E6BA862-40E8-4134-88AA-16D23A16D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4" y="3053"/>
              <a:ext cx="28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344301" name="Rectangle 237">
              <a:extLst>
                <a:ext uri="{FF2B5EF4-FFF2-40B4-BE49-F238E27FC236}">
                  <a16:creationId xmlns:a16="http://schemas.microsoft.com/office/drawing/2014/main" id="{A77F362D-6E26-4F01-951F-8D7237258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1" y="3053"/>
              <a:ext cx="3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344302" name="Rectangle 238">
              <a:extLst>
                <a:ext uri="{FF2B5EF4-FFF2-40B4-BE49-F238E27FC236}">
                  <a16:creationId xmlns:a16="http://schemas.microsoft.com/office/drawing/2014/main" id="{5BF17D47-F2E3-4ECA-A632-81C47DEC72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053"/>
              <a:ext cx="5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pt-BR" altLang="pt-BR"/>
            </a:p>
          </p:txBody>
        </p:sp>
        <p:sp>
          <p:nvSpPr>
            <p:cNvPr id="344303" name="Rectangle 239">
              <a:extLst>
                <a:ext uri="{FF2B5EF4-FFF2-40B4-BE49-F238E27FC236}">
                  <a16:creationId xmlns:a16="http://schemas.microsoft.com/office/drawing/2014/main" id="{305B03D8-363E-44B2-95FF-15DFD0F7C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" y="3053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344304" name="Rectangle 240">
              <a:extLst>
                <a:ext uri="{FF2B5EF4-FFF2-40B4-BE49-F238E27FC236}">
                  <a16:creationId xmlns:a16="http://schemas.microsoft.com/office/drawing/2014/main" id="{BBDEECC1-E32A-4DE5-BB3F-4A1BA529BE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2" y="3053"/>
              <a:ext cx="28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344305" name="Rectangle 241">
              <a:extLst>
                <a:ext uri="{FF2B5EF4-FFF2-40B4-BE49-F238E27FC236}">
                  <a16:creationId xmlns:a16="http://schemas.microsoft.com/office/drawing/2014/main" id="{3706EFE5-C62B-4A40-A29F-948499CFC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9" y="3053"/>
              <a:ext cx="24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344306" name="Rectangle 242">
              <a:extLst>
                <a:ext uri="{FF2B5EF4-FFF2-40B4-BE49-F238E27FC236}">
                  <a16:creationId xmlns:a16="http://schemas.microsoft.com/office/drawing/2014/main" id="{75405569-268F-4CD1-9012-3F9A77B435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0" y="3053"/>
              <a:ext cx="5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pt-BR" altLang="pt-BR"/>
            </a:p>
          </p:txBody>
        </p:sp>
        <p:sp>
          <p:nvSpPr>
            <p:cNvPr id="344307" name="Rectangle 243">
              <a:extLst>
                <a:ext uri="{FF2B5EF4-FFF2-40B4-BE49-F238E27FC236}">
                  <a16:creationId xmlns:a16="http://schemas.microsoft.com/office/drawing/2014/main" id="{B1AAB7B0-423C-4871-B2FD-CC0F3089F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4" y="3053"/>
              <a:ext cx="5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344308" name="Rectangle 244">
              <a:extLst>
                <a:ext uri="{FF2B5EF4-FFF2-40B4-BE49-F238E27FC236}">
                  <a16:creationId xmlns:a16="http://schemas.microsoft.com/office/drawing/2014/main" id="{B4F6D5A1-7227-44D0-89E3-13E752537C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" y="3165"/>
              <a:ext cx="28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f</a:t>
              </a:r>
              <a:endParaRPr lang="pt-BR" altLang="pt-BR"/>
            </a:p>
          </p:txBody>
        </p:sp>
        <p:sp>
          <p:nvSpPr>
            <p:cNvPr id="344309" name="Rectangle 245">
              <a:extLst>
                <a:ext uri="{FF2B5EF4-FFF2-40B4-BE49-F238E27FC236}">
                  <a16:creationId xmlns:a16="http://schemas.microsoft.com/office/drawing/2014/main" id="{BC9A0E54-0713-4285-BEE9-C858D1EB2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1" y="3165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344310" name="Rectangle 246">
              <a:extLst>
                <a:ext uri="{FF2B5EF4-FFF2-40B4-BE49-F238E27FC236}">
                  <a16:creationId xmlns:a16="http://schemas.microsoft.com/office/drawing/2014/main" id="{54A28E1C-AEFC-4949-BC4C-0F0903D9AD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6" y="3165"/>
              <a:ext cx="28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344311" name="Rectangle 247">
              <a:extLst>
                <a:ext uri="{FF2B5EF4-FFF2-40B4-BE49-F238E27FC236}">
                  <a16:creationId xmlns:a16="http://schemas.microsoft.com/office/drawing/2014/main" id="{4DB48358-7825-4691-894E-0C5C3B27F3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3" y="3165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344312" name="Rectangle 248">
              <a:extLst>
                <a:ext uri="{FF2B5EF4-FFF2-40B4-BE49-F238E27FC236}">
                  <a16:creationId xmlns:a16="http://schemas.microsoft.com/office/drawing/2014/main" id="{4E63A3AE-8501-44E4-902E-4DF61A8FC1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5" y="3165"/>
              <a:ext cx="5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h</a:t>
              </a:r>
              <a:endParaRPr lang="pt-BR" altLang="pt-BR"/>
            </a:p>
          </p:txBody>
        </p:sp>
        <p:sp>
          <p:nvSpPr>
            <p:cNvPr id="344313" name="Freeform 249">
              <a:extLst>
                <a:ext uri="{FF2B5EF4-FFF2-40B4-BE49-F238E27FC236}">
                  <a16:creationId xmlns:a16="http://schemas.microsoft.com/office/drawing/2014/main" id="{91EBB637-1BCE-4663-BD1B-5956A9D3C3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5" y="3370"/>
              <a:ext cx="58" cy="50"/>
            </a:xfrm>
            <a:custGeom>
              <a:avLst/>
              <a:gdLst>
                <a:gd name="T0" fmla="*/ 0 w 58"/>
                <a:gd name="T1" fmla="*/ 53 h 53"/>
                <a:gd name="T2" fmla="*/ 0 w 58"/>
                <a:gd name="T3" fmla="*/ 0 h 53"/>
                <a:gd name="T4" fmla="*/ 58 w 58"/>
                <a:gd name="T5" fmla="*/ 26 h 53"/>
                <a:gd name="T6" fmla="*/ 0 w 58"/>
                <a:gd name="T7" fmla="*/ 53 h 53"/>
                <a:gd name="T8" fmla="*/ 0 w 58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3">
                  <a:moveTo>
                    <a:pt x="0" y="53"/>
                  </a:moveTo>
                  <a:lnTo>
                    <a:pt x="0" y="0"/>
                  </a:lnTo>
                  <a:lnTo>
                    <a:pt x="58" y="26"/>
                  </a:lnTo>
                  <a:lnTo>
                    <a:pt x="0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314" name="Freeform 250">
              <a:extLst>
                <a:ext uri="{FF2B5EF4-FFF2-40B4-BE49-F238E27FC236}">
                  <a16:creationId xmlns:a16="http://schemas.microsoft.com/office/drawing/2014/main" id="{7511B4C2-EBD2-4B92-B727-C29CFF531B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7" y="3006"/>
              <a:ext cx="513" cy="311"/>
            </a:xfrm>
            <a:custGeom>
              <a:avLst/>
              <a:gdLst>
                <a:gd name="T0" fmla="*/ 509 w 513"/>
                <a:gd name="T1" fmla="*/ 331 h 331"/>
                <a:gd name="T2" fmla="*/ 513 w 513"/>
                <a:gd name="T3" fmla="*/ 0 h 331"/>
                <a:gd name="T4" fmla="*/ 0 w 513"/>
                <a:gd name="T5" fmla="*/ 0 h 331"/>
                <a:gd name="T6" fmla="*/ 0 w 513"/>
                <a:gd name="T7" fmla="*/ 331 h 331"/>
                <a:gd name="T8" fmla="*/ 513 w 513"/>
                <a:gd name="T9" fmla="*/ 331 h 331"/>
                <a:gd name="T10" fmla="*/ 513 w 513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3" h="331">
                  <a:moveTo>
                    <a:pt x="509" y="331"/>
                  </a:moveTo>
                  <a:lnTo>
                    <a:pt x="513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513" y="331"/>
                  </a:lnTo>
                  <a:lnTo>
                    <a:pt x="513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315" name="Rectangle 251">
              <a:extLst>
                <a:ext uri="{FF2B5EF4-FFF2-40B4-BE49-F238E27FC236}">
                  <a16:creationId xmlns:a16="http://schemas.microsoft.com/office/drawing/2014/main" id="{38061F06-BCB4-400F-AC47-488B8A6D4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0" y="3108"/>
              <a:ext cx="6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344316" name="Rectangle 252">
              <a:extLst>
                <a:ext uri="{FF2B5EF4-FFF2-40B4-BE49-F238E27FC236}">
                  <a16:creationId xmlns:a16="http://schemas.microsoft.com/office/drawing/2014/main" id="{9FD175BE-4F2B-45AF-835D-E7BE968A9C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2" y="3108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344317" name="Rectangle 253">
              <a:extLst>
                <a:ext uri="{FF2B5EF4-FFF2-40B4-BE49-F238E27FC236}">
                  <a16:creationId xmlns:a16="http://schemas.microsoft.com/office/drawing/2014/main" id="{44701FAB-5D96-4F15-AE4B-ED5D3CDB2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7" y="3108"/>
              <a:ext cx="5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pt-BR" altLang="pt-BR"/>
            </a:p>
          </p:txBody>
        </p:sp>
        <p:sp>
          <p:nvSpPr>
            <p:cNvPr id="344318" name="Freeform 254">
              <a:extLst>
                <a:ext uri="{FF2B5EF4-FFF2-40B4-BE49-F238E27FC236}">
                  <a16:creationId xmlns:a16="http://schemas.microsoft.com/office/drawing/2014/main" id="{501B9416-1728-450C-914A-383F4BD3F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6" y="3006"/>
              <a:ext cx="257" cy="311"/>
            </a:xfrm>
            <a:custGeom>
              <a:avLst/>
              <a:gdLst>
                <a:gd name="T0" fmla="*/ 253 w 257"/>
                <a:gd name="T1" fmla="*/ 331 h 331"/>
                <a:gd name="T2" fmla="*/ 257 w 257"/>
                <a:gd name="T3" fmla="*/ 0 h 331"/>
                <a:gd name="T4" fmla="*/ 0 w 257"/>
                <a:gd name="T5" fmla="*/ 0 h 331"/>
                <a:gd name="T6" fmla="*/ 0 w 257"/>
                <a:gd name="T7" fmla="*/ 331 h 331"/>
                <a:gd name="T8" fmla="*/ 257 w 257"/>
                <a:gd name="T9" fmla="*/ 331 h 331"/>
                <a:gd name="T10" fmla="*/ 257 w 257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7" h="331">
                  <a:moveTo>
                    <a:pt x="253" y="331"/>
                  </a:moveTo>
                  <a:lnTo>
                    <a:pt x="257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257" y="331"/>
                  </a:lnTo>
                  <a:lnTo>
                    <a:pt x="257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319" name="Rectangle 255">
              <a:extLst>
                <a:ext uri="{FF2B5EF4-FFF2-40B4-BE49-F238E27FC236}">
                  <a16:creationId xmlns:a16="http://schemas.microsoft.com/office/drawing/2014/main" id="{28F7C888-2F00-4975-9958-302DB6C28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3108"/>
              <a:ext cx="6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344320" name="Rectangle 256">
              <a:extLst>
                <a:ext uri="{FF2B5EF4-FFF2-40B4-BE49-F238E27FC236}">
                  <a16:creationId xmlns:a16="http://schemas.microsoft.com/office/drawing/2014/main" id="{03E9A3C1-1B28-4403-B34F-9356C3BAB7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8" y="3108"/>
              <a:ext cx="5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pt-BR" altLang="pt-BR"/>
            </a:p>
          </p:txBody>
        </p:sp>
        <p:sp>
          <p:nvSpPr>
            <p:cNvPr id="344321" name="Rectangle 257">
              <a:extLst>
                <a:ext uri="{FF2B5EF4-FFF2-40B4-BE49-F238E27FC236}">
                  <a16:creationId xmlns:a16="http://schemas.microsoft.com/office/drawing/2014/main" id="{1BB7EBB1-E495-4162-8781-CD2FCCE21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3" y="3108"/>
              <a:ext cx="6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pt-BR" altLang="pt-BR"/>
            </a:p>
          </p:txBody>
        </p:sp>
        <p:sp>
          <p:nvSpPr>
            <p:cNvPr id="344322" name="Freeform 258">
              <a:extLst>
                <a:ext uri="{FF2B5EF4-FFF2-40B4-BE49-F238E27FC236}">
                  <a16:creationId xmlns:a16="http://schemas.microsoft.com/office/drawing/2014/main" id="{C262F7FB-117F-4D24-8683-53D049A377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3" y="3006"/>
              <a:ext cx="512" cy="311"/>
            </a:xfrm>
            <a:custGeom>
              <a:avLst/>
              <a:gdLst>
                <a:gd name="T0" fmla="*/ 509 w 512"/>
                <a:gd name="T1" fmla="*/ 331 h 331"/>
                <a:gd name="T2" fmla="*/ 512 w 512"/>
                <a:gd name="T3" fmla="*/ 0 h 331"/>
                <a:gd name="T4" fmla="*/ 0 w 512"/>
                <a:gd name="T5" fmla="*/ 0 h 331"/>
                <a:gd name="T6" fmla="*/ 0 w 512"/>
                <a:gd name="T7" fmla="*/ 331 h 331"/>
                <a:gd name="T8" fmla="*/ 512 w 512"/>
                <a:gd name="T9" fmla="*/ 331 h 331"/>
                <a:gd name="T10" fmla="*/ 512 w 512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2" h="331">
                  <a:moveTo>
                    <a:pt x="509" y="331"/>
                  </a:moveTo>
                  <a:lnTo>
                    <a:pt x="512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512" y="331"/>
                  </a:lnTo>
                  <a:lnTo>
                    <a:pt x="512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323" name="Rectangle 259">
              <a:extLst>
                <a:ext uri="{FF2B5EF4-FFF2-40B4-BE49-F238E27FC236}">
                  <a16:creationId xmlns:a16="http://schemas.microsoft.com/office/drawing/2014/main" id="{19D001DB-A61E-48A4-BE0B-3BDE78FAD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6" y="3053"/>
              <a:ext cx="6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/>
            </a:p>
          </p:txBody>
        </p:sp>
        <p:sp>
          <p:nvSpPr>
            <p:cNvPr id="344324" name="Rectangle 260">
              <a:extLst>
                <a:ext uri="{FF2B5EF4-FFF2-40B4-BE49-F238E27FC236}">
                  <a16:creationId xmlns:a16="http://schemas.microsoft.com/office/drawing/2014/main" id="{A6159F5F-30AE-4F19-889B-906A113F61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8" y="3053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344325" name="Rectangle 261">
              <a:extLst>
                <a:ext uri="{FF2B5EF4-FFF2-40B4-BE49-F238E27FC236}">
                  <a16:creationId xmlns:a16="http://schemas.microsoft.com/office/drawing/2014/main" id="{DA4F5455-6F08-479C-8B37-1051F9D38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3053"/>
              <a:ext cx="28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344326" name="Rectangle 262">
              <a:extLst>
                <a:ext uri="{FF2B5EF4-FFF2-40B4-BE49-F238E27FC236}">
                  <a16:creationId xmlns:a16="http://schemas.microsoft.com/office/drawing/2014/main" id="{DD459DC8-C13A-493E-A7CE-FF470F11B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3" y="3053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344327" name="Rectangle 263">
              <a:extLst>
                <a:ext uri="{FF2B5EF4-FFF2-40B4-BE49-F238E27FC236}">
                  <a16:creationId xmlns:a16="http://schemas.microsoft.com/office/drawing/2014/main" id="{022DB66E-6D86-48DE-B060-8AB186D73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8" y="3165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344328" name="Rectangle 264">
              <a:extLst>
                <a:ext uri="{FF2B5EF4-FFF2-40B4-BE49-F238E27FC236}">
                  <a16:creationId xmlns:a16="http://schemas.microsoft.com/office/drawing/2014/main" id="{D121AA78-8ACD-4849-AA62-66A0D8C83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3" y="3165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344329" name="Rectangle 265">
              <a:extLst>
                <a:ext uri="{FF2B5EF4-FFF2-40B4-BE49-F238E27FC236}">
                  <a16:creationId xmlns:a16="http://schemas.microsoft.com/office/drawing/2014/main" id="{8FCE4064-60B7-4789-B1A2-E4E36F979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0" y="3165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344330" name="Rectangle 266">
              <a:extLst>
                <a:ext uri="{FF2B5EF4-FFF2-40B4-BE49-F238E27FC236}">
                  <a16:creationId xmlns:a16="http://schemas.microsoft.com/office/drawing/2014/main" id="{9AD8B2C3-8A1D-487A-8D11-A3F399425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2" y="3165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344331" name="Rectangle 267">
              <a:extLst>
                <a:ext uri="{FF2B5EF4-FFF2-40B4-BE49-F238E27FC236}">
                  <a16:creationId xmlns:a16="http://schemas.microsoft.com/office/drawing/2014/main" id="{754F272B-AF43-4229-8E98-8F88BA9EE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6" y="3165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344332" name="Rectangle 268">
              <a:extLst>
                <a:ext uri="{FF2B5EF4-FFF2-40B4-BE49-F238E27FC236}">
                  <a16:creationId xmlns:a16="http://schemas.microsoft.com/office/drawing/2014/main" id="{291A4ACB-C5EC-4EB9-A8D2-DA214260F9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8" y="3165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344333" name="Freeform 269">
              <a:extLst>
                <a:ext uri="{FF2B5EF4-FFF2-40B4-BE49-F238E27FC236}">
                  <a16:creationId xmlns:a16="http://schemas.microsoft.com/office/drawing/2014/main" id="{B1A2CEDC-F288-4706-A3C4-4A4121D1E9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" y="3006"/>
              <a:ext cx="513" cy="311"/>
            </a:xfrm>
            <a:custGeom>
              <a:avLst/>
              <a:gdLst>
                <a:gd name="T0" fmla="*/ 510 w 513"/>
                <a:gd name="T1" fmla="*/ 331 h 331"/>
                <a:gd name="T2" fmla="*/ 513 w 513"/>
                <a:gd name="T3" fmla="*/ 0 h 331"/>
                <a:gd name="T4" fmla="*/ 0 w 513"/>
                <a:gd name="T5" fmla="*/ 0 h 331"/>
                <a:gd name="T6" fmla="*/ 0 w 513"/>
                <a:gd name="T7" fmla="*/ 331 h 331"/>
                <a:gd name="T8" fmla="*/ 513 w 513"/>
                <a:gd name="T9" fmla="*/ 331 h 331"/>
                <a:gd name="T10" fmla="*/ 513 w 513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3" h="331">
                  <a:moveTo>
                    <a:pt x="510" y="331"/>
                  </a:moveTo>
                  <a:lnTo>
                    <a:pt x="513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513" y="331"/>
                  </a:lnTo>
                  <a:lnTo>
                    <a:pt x="513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334" name="Rectangle 270">
              <a:extLst>
                <a:ext uri="{FF2B5EF4-FFF2-40B4-BE49-F238E27FC236}">
                  <a16:creationId xmlns:a16="http://schemas.microsoft.com/office/drawing/2014/main" id="{5C6786C3-3981-46ED-AAC7-32E29B3D22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3" y="3108"/>
              <a:ext cx="6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344335" name="Rectangle 271">
              <a:extLst>
                <a:ext uri="{FF2B5EF4-FFF2-40B4-BE49-F238E27FC236}">
                  <a16:creationId xmlns:a16="http://schemas.microsoft.com/office/drawing/2014/main" id="{68B11D77-2589-41C9-8258-5D45C893A2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4" y="3108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344336" name="Rectangle 272">
              <a:extLst>
                <a:ext uri="{FF2B5EF4-FFF2-40B4-BE49-F238E27FC236}">
                  <a16:creationId xmlns:a16="http://schemas.microsoft.com/office/drawing/2014/main" id="{4EE98B70-9CB4-4FC3-B99F-1D8924B619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9" y="3108"/>
              <a:ext cx="5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pt-BR" altLang="pt-BR"/>
            </a:p>
          </p:txBody>
        </p:sp>
        <p:sp>
          <p:nvSpPr>
            <p:cNvPr id="344337" name="Freeform 273">
              <a:extLst>
                <a:ext uri="{FF2B5EF4-FFF2-40B4-BE49-F238E27FC236}">
                  <a16:creationId xmlns:a16="http://schemas.microsoft.com/office/drawing/2014/main" id="{B56F5F37-11EA-45D6-915F-6D43CC5331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8" y="3006"/>
              <a:ext cx="257" cy="311"/>
            </a:xfrm>
            <a:custGeom>
              <a:avLst/>
              <a:gdLst>
                <a:gd name="T0" fmla="*/ 253 w 257"/>
                <a:gd name="T1" fmla="*/ 331 h 331"/>
                <a:gd name="T2" fmla="*/ 257 w 257"/>
                <a:gd name="T3" fmla="*/ 0 h 331"/>
                <a:gd name="T4" fmla="*/ 0 w 257"/>
                <a:gd name="T5" fmla="*/ 0 h 331"/>
                <a:gd name="T6" fmla="*/ 0 w 257"/>
                <a:gd name="T7" fmla="*/ 331 h 331"/>
                <a:gd name="T8" fmla="*/ 257 w 257"/>
                <a:gd name="T9" fmla="*/ 331 h 331"/>
                <a:gd name="T10" fmla="*/ 257 w 257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7" h="331">
                  <a:moveTo>
                    <a:pt x="253" y="331"/>
                  </a:moveTo>
                  <a:lnTo>
                    <a:pt x="257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257" y="331"/>
                  </a:lnTo>
                  <a:lnTo>
                    <a:pt x="257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338" name="Line 274">
              <a:extLst>
                <a:ext uri="{FF2B5EF4-FFF2-40B4-BE49-F238E27FC236}">
                  <a16:creationId xmlns:a16="http://schemas.microsoft.com/office/drawing/2014/main" id="{B09C4FA7-6F7D-4F39-95C0-31900425DD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68" y="3394"/>
              <a:ext cx="4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339" name="Freeform 275">
              <a:extLst>
                <a:ext uri="{FF2B5EF4-FFF2-40B4-BE49-F238E27FC236}">
                  <a16:creationId xmlns:a16="http://schemas.microsoft.com/office/drawing/2014/main" id="{6887B405-410F-41F5-8920-7EA1E4A6C9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4" y="3370"/>
              <a:ext cx="58" cy="50"/>
            </a:xfrm>
            <a:custGeom>
              <a:avLst/>
              <a:gdLst>
                <a:gd name="T0" fmla="*/ 54 w 58"/>
                <a:gd name="T1" fmla="*/ 53 h 53"/>
                <a:gd name="T2" fmla="*/ 58 w 58"/>
                <a:gd name="T3" fmla="*/ 0 h 53"/>
                <a:gd name="T4" fmla="*/ 0 w 58"/>
                <a:gd name="T5" fmla="*/ 26 h 53"/>
                <a:gd name="T6" fmla="*/ 58 w 58"/>
                <a:gd name="T7" fmla="*/ 53 h 53"/>
                <a:gd name="T8" fmla="*/ 58 w 58"/>
                <a:gd name="T9" fmla="*/ 53 h 53"/>
                <a:gd name="T10" fmla="*/ 54 w 58"/>
                <a:gd name="T11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53">
                  <a:moveTo>
                    <a:pt x="54" y="53"/>
                  </a:moveTo>
                  <a:lnTo>
                    <a:pt x="58" y="0"/>
                  </a:lnTo>
                  <a:lnTo>
                    <a:pt x="0" y="26"/>
                  </a:lnTo>
                  <a:lnTo>
                    <a:pt x="58" y="53"/>
                  </a:lnTo>
                  <a:lnTo>
                    <a:pt x="58" y="53"/>
                  </a:lnTo>
                  <a:lnTo>
                    <a:pt x="54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340" name="Rectangle 276">
              <a:extLst>
                <a:ext uri="{FF2B5EF4-FFF2-40B4-BE49-F238E27FC236}">
                  <a16:creationId xmlns:a16="http://schemas.microsoft.com/office/drawing/2014/main" id="{67A5C970-6828-4863-A417-D3191060A5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" y="2753"/>
              <a:ext cx="59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344341" name="Rectangle 277">
              <a:extLst>
                <a:ext uri="{FF2B5EF4-FFF2-40B4-BE49-F238E27FC236}">
                  <a16:creationId xmlns:a16="http://schemas.microsoft.com/office/drawing/2014/main" id="{60EC5A7D-AAF1-4339-B84E-9C5F039D0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4" y="2753"/>
              <a:ext cx="27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344342" name="Rectangle 278">
              <a:extLst>
                <a:ext uri="{FF2B5EF4-FFF2-40B4-BE49-F238E27FC236}">
                  <a16:creationId xmlns:a16="http://schemas.microsoft.com/office/drawing/2014/main" id="{600539D7-315B-4813-A4E2-E43BC557F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2" y="2753"/>
              <a:ext cx="87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pt-BR" altLang="pt-BR"/>
            </a:p>
          </p:txBody>
        </p:sp>
        <p:sp>
          <p:nvSpPr>
            <p:cNvPr id="344343" name="Rectangle 279">
              <a:extLst>
                <a:ext uri="{FF2B5EF4-FFF2-40B4-BE49-F238E27FC236}">
                  <a16:creationId xmlns:a16="http://schemas.microsoft.com/office/drawing/2014/main" id="{E0CBDB8A-5288-4A86-A422-B2B26046FF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" y="2753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344344" name="Rectangle 280">
              <a:extLst>
                <a:ext uri="{FF2B5EF4-FFF2-40B4-BE49-F238E27FC236}">
                  <a16:creationId xmlns:a16="http://schemas.microsoft.com/office/drawing/2014/main" id="{B05D997B-629E-4B46-8884-333A3E51E0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" y="3099"/>
              <a:ext cx="27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pt-BR" altLang="pt-BR"/>
            </a:p>
          </p:txBody>
        </p:sp>
        <p:sp>
          <p:nvSpPr>
            <p:cNvPr id="344345" name="Rectangle 281">
              <a:extLst>
                <a:ext uri="{FF2B5EF4-FFF2-40B4-BE49-F238E27FC236}">
                  <a16:creationId xmlns:a16="http://schemas.microsoft.com/office/drawing/2014/main" id="{B5082CAF-B9BE-4616-9338-6648F784CF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" y="3099"/>
              <a:ext cx="76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w</a:t>
              </a:r>
              <a:endParaRPr lang="pt-BR" altLang="pt-BR"/>
            </a:p>
          </p:txBody>
        </p:sp>
        <p:sp>
          <p:nvSpPr>
            <p:cNvPr id="344346" name="Rectangle 282">
              <a:extLst>
                <a:ext uri="{FF2B5EF4-FFF2-40B4-BE49-F238E27FC236}">
                  <a16:creationId xmlns:a16="http://schemas.microsoft.com/office/drawing/2014/main" id="{2FEB46CD-E14D-42BE-A3F2-B94F05B200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" y="3099"/>
              <a:ext cx="27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344347" name="Rectangle 283">
              <a:extLst>
                <a:ext uri="{FF2B5EF4-FFF2-40B4-BE49-F238E27FC236}">
                  <a16:creationId xmlns:a16="http://schemas.microsoft.com/office/drawing/2014/main" id="{B3F4FDE3-F041-4D46-B0CA-0BF6EDFE8A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" y="3099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pt-BR" altLang="pt-BR"/>
            </a:p>
          </p:txBody>
        </p:sp>
        <p:sp>
          <p:nvSpPr>
            <p:cNvPr id="344348" name="Rectangle 284">
              <a:extLst>
                <a:ext uri="{FF2B5EF4-FFF2-40B4-BE49-F238E27FC236}">
                  <a16:creationId xmlns:a16="http://schemas.microsoft.com/office/drawing/2014/main" id="{3B383331-FDF9-4C5F-B76D-AD693850C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" y="3099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pt-BR" altLang="pt-BR"/>
            </a:p>
          </p:txBody>
        </p:sp>
        <p:sp>
          <p:nvSpPr>
            <p:cNvPr id="344349" name="Rectangle 285">
              <a:extLst>
                <a:ext uri="{FF2B5EF4-FFF2-40B4-BE49-F238E27FC236}">
                  <a16:creationId xmlns:a16="http://schemas.microsoft.com/office/drawing/2014/main" id="{4E6EDCCE-793D-410D-9CCF-7829EF05F4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" y="3099"/>
              <a:ext cx="27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endParaRPr lang="pt-BR" altLang="pt-BR"/>
            </a:p>
          </p:txBody>
        </p:sp>
        <p:sp>
          <p:nvSpPr>
            <p:cNvPr id="344350" name="Rectangle 286">
              <a:extLst>
                <a:ext uri="{FF2B5EF4-FFF2-40B4-BE49-F238E27FC236}">
                  <a16:creationId xmlns:a16="http://schemas.microsoft.com/office/drawing/2014/main" id="{61FA3CD0-1A3B-4730-86E9-995B36DDA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" y="3099"/>
              <a:ext cx="27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344351" name="Rectangle 287">
              <a:extLst>
                <a:ext uri="{FF2B5EF4-FFF2-40B4-BE49-F238E27FC236}">
                  <a16:creationId xmlns:a16="http://schemas.microsoft.com/office/drawing/2014/main" id="{BB58CFBA-A368-4B3F-91FC-6D03C059A0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" y="3099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pt-BR" altLang="pt-BR"/>
            </a:p>
          </p:txBody>
        </p:sp>
        <p:sp>
          <p:nvSpPr>
            <p:cNvPr id="344352" name="Rectangle 288">
              <a:extLst>
                <a:ext uri="{FF2B5EF4-FFF2-40B4-BE49-F238E27FC236}">
                  <a16:creationId xmlns:a16="http://schemas.microsoft.com/office/drawing/2014/main" id="{36AF45D8-5FB4-4F05-888F-367CB5AAC3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" y="3099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344353" name="Rectangle 289">
              <a:extLst>
                <a:ext uri="{FF2B5EF4-FFF2-40B4-BE49-F238E27FC236}">
                  <a16:creationId xmlns:a16="http://schemas.microsoft.com/office/drawing/2014/main" id="{2ED110D1-A71F-4611-B80E-761A1B4B7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9" y="3099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344354" name="Rectangle 290">
              <a:extLst>
                <a:ext uri="{FF2B5EF4-FFF2-40B4-BE49-F238E27FC236}">
                  <a16:creationId xmlns:a16="http://schemas.microsoft.com/office/drawing/2014/main" id="{A925983D-985E-41D3-A9B7-A11553D1A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" y="3099"/>
              <a:ext cx="32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(</a:t>
              </a:r>
              <a:endParaRPr lang="pt-BR" altLang="pt-BR"/>
            </a:p>
          </p:txBody>
        </p:sp>
        <p:sp>
          <p:nvSpPr>
            <p:cNvPr id="344355" name="Rectangle 291">
              <a:extLst>
                <a:ext uri="{FF2B5EF4-FFF2-40B4-BE49-F238E27FC236}">
                  <a16:creationId xmlns:a16="http://schemas.microsoft.com/office/drawing/2014/main" id="{1DD749D3-33E2-473E-BE3F-732E99C05F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2" y="3099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pt-BR" altLang="pt-BR"/>
            </a:p>
          </p:txBody>
        </p:sp>
        <p:sp>
          <p:nvSpPr>
            <p:cNvPr id="344356" name="Rectangle 292">
              <a:extLst>
                <a:ext uri="{FF2B5EF4-FFF2-40B4-BE49-F238E27FC236}">
                  <a16:creationId xmlns:a16="http://schemas.microsoft.com/office/drawing/2014/main" id="{4E810178-9731-4243-AD81-666771A94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" y="3099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344357" name="Rectangle 293">
              <a:extLst>
                <a:ext uri="{FF2B5EF4-FFF2-40B4-BE49-F238E27FC236}">
                  <a16:creationId xmlns:a16="http://schemas.microsoft.com/office/drawing/2014/main" id="{4F433960-2188-4AE7-AF72-47BA37B79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" y="3099"/>
              <a:ext cx="32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)</a:t>
              </a:r>
              <a:endParaRPr lang="pt-BR" altLang="pt-BR"/>
            </a:p>
          </p:txBody>
        </p:sp>
        <p:sp>
          <p:nvSpPr>
            <p:cNvPr id="344358" name="Rectangle 294">
              <a:extLst>
                <a:ext uri="{FF2B5EF4-FFF2-40B4-BE49-F238E27FC236}">
                  <a16:creationId xmlns:a16="http://schemas.microsoft.com/office/drawing/2014/main" id="{023F7598-32C5-4E94-85ED-F611FA92A4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" y="3411"/>
              <a:ext cx="27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pt-BR" altLang="pt-BR"/>
            </a:p>
          </p:txBody>
        </p:sp>
        <p:sp>
          <p:nvSpPr>
            <p:cNvPr id="344359" name="Rectangle 295">
              <a:extLst>
                <a:ext uri="{FF2B5EF4-FFF2-40B4-BE49-F238E27FC236}">
                  <a16:creationId xmlns:a16="http://schemas.microsoft.com/office/drawing/2014/main" id="{04606685-D9E1-4D6E-879C-3679131852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" y="3411"/>
              <a:ext cx="76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w</a:t>
              </a:r>
              <a:endParaRPr lang="pt-BR" altLang="pt-BR"/>
            </a:p>
          </p:txBody>
        </p:sp>
        <p:sp>
          <p:nvSpPr>
            <p:cNvPr id="344360" name="Rectangle 296">
              <a:extLst>
                <a:ext uri="{FF2B5EF4-FFF2-40B4-BE49-F238E27FC236}">
                  <a16:creationId xmlns:a16="http://schemas.microsoft.com/office/drawing/2014/main" id="{C1C30494-E274-4607-B742-F4562C8855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" y="3411"/>
              <a:ext cx="27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344361" name="Rectangle 297">
              <a:extLst>
                <a:ext uri="{FF2B5EF4-FFF2-40B4-BE49-F238E27FC236}">
                  <a16:creationId xmlns:a16="http://schemas.microsoft.com/office/drawing/2014/main" id="{3769082A-5A60-4D6C-A8B1-855BA5A4BF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" y="3411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pt-BR" altLang="pt-BR"/>
            </a:p>
          </p:txBody>
        </p:sp>
        <p:sp>
          <p:nvSpPr>
            <p:cNvPr id="344362" name="Rectangle 298">
              <a:extLst>
                <a:ext uri="{FF2B5EF4-FFF2-40B4-BE49-F238E27FC236}">
                  <a16:creationId xmlns:a16="http://schemas.microsoft.com/office/drawing/2014/main" id="{A95748B7-9353-432C-9B18-4EF123F23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" y="3411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344363" name="Rectangle 299">
              <a:extLst>
                <a:ext uri="{FF2B5EF4-FFF2-40B4-BE49-F238E27FC236}">
                  <a16:creationId xmlns:a16="http://schemas.microsoft.com/office/drawing/2014/main" id="{C177BDF7-2A6F-4CAF-8395-3E4AB29D8E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" y="3411"/>
              <a:ext cx="27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endParaRPr lang="pt-BR" altLang="pt-BR"/>
            </a:p>
          </p:txBody>
        </p:sp>
        <p:sp>
          <p:nvSpPr>
            <p:cNvPr id="344364" name="Rectangle 300">
              <a:extLst>
                <a:ext uri="{FF2B5EF4-FFF2-40B4-BE49-F238E27FC236}">
                  <a16:creationId xmlns:a16="http://schemas.microsoft.com/office/drawing/2014/main" id="{61831590-72F7-49B7-91E0-653C619AE9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" y="3411"/>
              <a:ext cx="27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344365" name="Rectangle 301">
              <a:extLst>
                <a:ext uri="{FF2B5EF4-FFF2-40B4-BE49-F238E27FC236}">
                  <a16:creationId xmlns:a16="http://schemas.microsoft.com/office/drawing/2014/main" id="{0756B6C6-5CC0-4F23-8516-571813CAC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" y="3411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344366" name="Rectangle 302">
              <a:extLst>
                <a:ext uri="{FF2B5EF4-FFF2-40B4-BE49-F238E27FC236}">
                  <a16:creationId xmlns:a16="http://schemas.microsoft.com/office/drawing/2014/main" id="{AC120B3B-58B6-4902-984A-4FFDE8FB9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" y="3411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344367" name="Rectangle 303">
              <a:extLst>
                <a:ext uri="{FF2B5EF4-FFF2-40B4-BE49-F238E27FC236}">
                  <a16:creationId xmlns:a16="http://schemas.microsoft.com/office/drawing/2014/main" id="{DA82EDB9-30C9-4CD3-A9A7-826A6964F0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9" y="3411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344368" name="Rectangle 304">
              <a:extLst>
                <a:ext uri="{FF2B5EF4-FFF2-40B4-BE49-F238E27FC236}">
                  <a16:creationId xmlns:a16="http://schemas.microsoft.com/office/drawing/2014/main" id="{263F4EB7-25F0-4674-B650-BDE26835F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" y="3411"/>
              <a:ext cx="32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(</a:t>
              </a:r>
              <a:endParaRPr lang="pt-BR" altLang="pt-BR"/>
            </a:p>
          </p:txBody>
        </p:sp>
        <p:sp>
          <p:nvSpPr>
            <p:cNvPr id="344369" name="Rectangle 305">
              <a:extLst>
                <a:ext uri="{FF2B5EF4-FFF2-40B4-BE49-F238E27FC236}">
                  <a16:creationId xmlns:a16="http://schemas.microsoft.com/office/drawing/2014/main" id="{18126105-7A69-4E63-A94D-704397353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2" y="3411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pt-BR" altLang="pt-BR"/>
            </a:p>
          </p:txBody>
        </p:sp>
        <p:sp>
          <p:nvSpPr>
            <p:cNvPr id="344370" name="Rectangle 306">
              <a:extLst>
                <a:ext uri="{FF2B5EF4-FFF2-40B4-BE49-F238E27FC236}">
                  <a16:creationId xmlns:a16="http://schemas.microsoft.com/office/drawing/2014/main" id="{A5817259-5B41-4FC2-AFD0-A022CB1587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" y="3411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344371" name="Rectangle 307">
              <a:extLst>
                <a:ext uri="{FF2B5EF4-FFF2-40B4-BE49-F238E27FC236}">
                  <a16:creationId xmlns:a16="http://schemas.microsoft.com/office/drawing/2014/main" id="{8F64B0EB-5EE6-479B-9595-733959DC8C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" y="3411"/>
              <a:ext cx="32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)</a:t>
              </a:r>
              <a:endParaRPr lang="pt-BR" altLang="pt-BR"/>
            </a:p>
          </p:txBody>
        </p:sp>
        <p:sp>
          <p:nvSpPr>
            <p:cNvPr id="344372" name="Rectangle 308">
              <a:extLst>
                <a:ext uri="{FF2B5EF4-FFF2-40B4-BE49-F238E27FC236}">
                  <a16:creationId xmlns:a16="http://schemas.microsoft.com/office/drawing/2014/main" id="{1461AD52-CE33-4291-A304-5DF21C497B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" y="3722"/>
              <a:ext cx="27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pt-BR" altLang="pt-BR"/>
            </a:p>
          </p:txBody>
        </p:sp>
        <p:sp>
          <p:nvSpPr>
            <p:cNvPr id="344373" name="Rectangle 309">
              <a:extLst>
                <a:ext uri="{FF2B5EF4-FFF2-40B4-BE49-F238E27FC236}">
                  <a16:creationId xmlns:a16="http://schemas.microsoft.com/office/drawing/2014/main" id="{314881FB-21A0-41C1-904B-3B2505D11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" y="3722"/>
              <a:ext cx="76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w</a:t>
              </a:r>
              <a:endParaRPr lang="pt-BR" altLang="pt-BR"/>
            </a:p>
          </p:txBody>
        </p:sp>
        <p:sp>
          <p:nvSpPr>
            <p:cNvPr id="344374" name="Rectangle 310">
              <a:extLst>
                <a:ext uri="{FF2B5EF4-FFF2-40B4-BE49-F238E27FC236}">
                  <a16:creationId xmlns:a16="http://schemas.microsoft.com/office/drawing/2014/main" id="{DF6114EA-DFCD-4F73-93C0-10B136AD0A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" y="3722"/>
              <a:ext cx="27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344375" name="Rectangle 311">
              <a:extLst>
                <a:ext uri="{FF2B5EF4-FFF2-40B4-BE49-F238E27FC236}">
                  <a16:creationId xmlns:a16="http://schemas.microsoft.com/office/drawing/2014/main" id="{66B381A8-1939-46EC-8BB9-67D1ED1C6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" y="3722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pt-BR" altLang="pt-BR"/>
            </a:p>
          </p:txBody>
        </p:sp>
        <p:sp>
          <p:nvSpPr>
            <p:cNvPr id="344376" name="Rectangle 312">
              <a:extLst>
                <a:ext uri="{FF2B5EF4-FFF2-40B4-BE49-F238E27FC236}">
                  <a16:creationId xmlns:a16="http://schemas.microsoft.com/office/drawing/2014/main" id="{F933F95D-9E83-4346-8ED4-65D390D47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" y="3722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pt-BR" altLang="pt-BR"/>
            </a:p>
          </p:txBody>
        </p:sp>
        <p:sp>
          <p:nvSpPr>
            <p:cNvPr id="344377" name="Rectangle 313">
              <a:extLst>
                <a:ext uri="{FF2B5EF4-FFF2-40B4-BE49-F238E27FC236}">
                  <a16:creationId xmlns:a16="http://schemas.microsoft.com/office/drawing/2014/main" id="{80A5E90D-748B-4387-B38A-F69765DC5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" y="3722"/>
              <a:ext cx="27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endParaRPr lang="pt-BR" altLang="pt-BR"/>
            </a:p>
          </p:txBody>
        </p:sp>
        <p:sp>
          <p:nvSpPr>
            <p:cNvPr id="344378" name="Rectangle 314">
              <a:extLst>
                <a:ext uri="{FF2B5EF4-FFF2-40B4-BE49-F238E27FC236}">
                  <a16:creationId xmlns:a16="http://schemas.microsoft.com/office/drawing/2014/main" id="{F5AA8741-FAAB-4D81-83EA-83196AFC2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" y="3722"/>
              <a:ext cx="27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344379" name="Rectangle 315">
              <a:extLst>
                <a:ext uri="{FF2B5EF4-FFF2-40B4-BE49-F238E27FC236}">
                  <a16:creationId xmlns:a16="http://schemas.microsoft.com/office/drawing/2014/main" id="{6B5141F8-D723-4A4E-82B0-D1B2FA37E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" y="3722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pt-BR" altLang="pt-BR"/>
            </a:p>
          </p:txBody>
        </p:sp>
        <p:sp>
          <p:nvSpPr>
            <p:cNvPr id="344380" name="Rectangle 316">
              <a:extLst>
                <a:ext uri="{FF2B5EF4-FFF2-40B4-BE49-F238E27FC236}">
                  <a16:creationId xmlns:a16="http://schemas.microsoft.com/office/drawing/2014/main" id="{56547CB6-9769-4918-8013-7159A5C96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" y="3722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344381" name="Rectangle 317">
              <a:extLst>
                <a:ext uri="{FF2B5EF4-FFF2-40B4-BE49-F238E27FC236}">
                  <a16:creationId xmlns:a16="http://schemas.microsoft.com/office/drawing/2014/main" id="{CF0A8B2E-B501-406D-B66E-99A4899F94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9" y="3722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344382" name="Rectangle 318">
              <a:extLst>
                <a:ext uri="{FF2B5EF4-FFF2-40B4-BE49-F238E27FC236}">
                  <a16:creationId xmlns:a16="http://schemas.microsoft.com/office/drawing/2014/main" id="{580719D8-DD2E-428C-918C-A6524EBD21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" y="3722"/>
              <a:ext cx="32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(</a:t>
              </a:r>
              <a:endParaRPr lang="pt-BR" altLang="pt-BR"/>
            </a:p>
          </p:txBody>
        </p:sp>
        <p:sp>
          <p:nvSpPr>
            <p:cNvPr id="344383" name="Rectangle 319">
              <a:extLst>
                <a:ext uri="{FF2B5EF4-FFF2-40B4-BE49-F238E27FC236}">
                  <a16:creationId xmlns:a16="http://schemas.microsoft.com/office/drawing/2014/main" id="{F20930B2-D865-423B-AB4E-D03F59A4A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2" y="3722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$</a:t>
              </a:r>
              <a:endParaRPr lang="pt-BR" altLang="pt-BR"/>
            </a:p>
          </p:txBody>
        </p:sp>
        <p:sp>
          <p:nvSpPr>
            <p:cNvPr id="344384" name="Rectangle 320">
              <a:extLst>
                <a:ext uri="{FF2B5EF4-FFF2-40B4-BE49-F238E27FC236}">
                  <a16:creationId xmlns:a16="http://schemas.microsoft.com/office/drawing/2014/main" id="{6E1179B2-E3F1-4C18-AE39-392A330BE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" y="3722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344385" name="Rectangle 321">
              <a:extLst>
                <a:ext uri="{FF2B5EF4-FFF2-40B4-BE49-F238E27FC236}">
                  <a16:creationId xmlns:a16="http://schemas.microsoft.com/office/drawing/2014/main" id="{37B50BE0-99B4-4446-A2CA-96F3D798D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" y="3722"/>
              <a:ext cx="32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)</a:t>
              </a:r>
              <a:endParaRPr lang="pt-BR" altLang="pt-BR"/>
            </a:p>
          </p:txBody>
        </p:sp>
        <p:sp>
          <p:nvSpPr>
            <p:cNvPr id="344386" name="Line 322">
              <a:extLst>
                <a:ext uri="{FF2B5EF4-FFF2-40B4-BE49-F238E27FC236}">
                  <a16:creationId xmlns:a16="http://schemas.microsoft.com/office/drawing/2014/main" id="{FDEB45C0-F42D-4ACA-8C43-3C70753657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" y="3111"/>
              <a:ext cx="1" cy="78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387" name="Freeform 323">
              <a:extLst>
                <a:ext uri="{FF2B5EF4-FFF2-40B4-BE49-F238E27FC236}">
                  <a16:creationId xmlns:a16="http://schemas.microsoft.com/office/drawing/2014/main" id="{C6077EC2-64F0-4068-AD85-D155049973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" y="3886"/>
              <a:ext cx="58" cy="54"/>
            </a:xfrm>
            <a:custGeom>
              <a:avLst/>
              <a:gdLst>
                <a:gd name="T0" fmla="*/ 55 w 58"/>
                <a:gd name="T1" fmla="*/ 0 h 57"/>
                <a:gd name="T2" fmla="*/ 0 w 58"/>
                <a:gd name="T3" fmla="*/ 0 h 57"/>
                <a:gd name="T4" fmla="*/ 28 w 58"/>
                <a:gd name="T5" fmla="*/ 57 h 57"/>
                <a:gd name="T6" fmla="*/ 58 w 58"/>
                <a:gd name="T7" fmla="*/ 0 h 57"/>
                <a:gd name="T8" fmla="*/ 58 w 58"/>
                <a:gd name="T9" fmla="*/ 0 h 57"/>
                <a:gd name="T10" fmla="*/ 55 w 58"/>
                <a:gd name="T11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57">
                  <a:moveTo>
                    <a:pt x="55" y="0"/>
                  </a:moveTo>
                  <a:lnTo>
                    <a:pt x="0" y="0"/>
                  </a:lnTo>
                  <a:lnTo>
                    <a:pt x="28" y="5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388" name="Rectangle 324">
              <a:extLst>
                <a:ext uri="{FF2B5EF4-FFF2-40B4-BE49-F238E27FC236}">
                  <a16:creationId xmlns:a16="http://schemas.microsoft.com/office/drawing/2014/main" id="{456FBBFB-04F2-462D-B648-053FAA6BB6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" y="3420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344389" name="Rectangle 325">
              <a:extLst>
                <a:ext uri="{FF2B5EF4-FFF2-40B4-BE49-F238E27FC236}">
                  <a16:creationId xmlns:a16="http://schemas.microsoft.com/office/drawing/2014/main" id="{7F93BC66-E271-408B-84C2-7B9A228DE3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2" y="3420"/>
              <a:ext cx="27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344390" name="Rectangle 326">
              <a:extLst>
                <a:ext uri="{FF2B5EF4-FFF2-40B4-BE49-F238E27FC236}">
                  <a16:creationId xmlns:a16="http://schemas.microsoft.com/office/drawing/2014/main" id="{98BB5694-755E-44E9-9BAC-802145220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6" y="3420"/>
              <a:ext cx="59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344391" name="Rectangle 327">
              <a:extLst>
                <a:ext uri="{FF2B5EF4-FFF2-40B4-BE49-F238E27FC236}">
                  <a16:creationId xmlns:a16="http://schemas.microsoft.com/office/drawing/2014/main" id="{03E8F2AE-B697-4441-A080-8699162BB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8" y="3420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344392" name="Rectangle 328">
              <a:extLst>
                <a:ext uri="{FF2B5EF4-FFF2-40B4-BE49-F238E27FC236}">
                  <a16:creationId xmlns:a16="http://schemas.microsoft.com/office/drawing/2014/main" id="{D1901BD2-067F-4590-985A-E6BC42CF86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4" y="3364"/>
              <a:ext cx="24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344393" name="Rectangle 329">
              <a:extLst>
                <a:ext uri="{FF2B5EF4-FFF2-40B4-BE49-F238E27FC236}">
                  <a16:creationId xmlns:a16="http://schemas.microsoft.com/office/drawing/2014/main" id="{43F7DC22-B446-40F7-95B2-773B8BB3D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1" y="3364"/>
              <a:ext cx="5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344394" name="Rectangle 330">
              <a:extLst>
                <a:ext uri="{FF2B5EF4-FFF2-40B4-BE49-F238E27FC236}">
                  <a16:creationId xmlns:a16="http://schemas.microsoft.com/office/drawing/2014/main" id="{577C1E93-7FCB-413A-BF13-8471ABB3EB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6" y="3364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344395" name="Rectangle 331">
              <a:extLst>
                <a:ext uri="{FF2B5EF4-FFF2-40B4-BE49-F238E27FC236}">
                  <a16:creationId xmlns:a16="http://schemas.microsoft.com/office/drawing/2014/main" id="{31F94795-9526-457A-9AB5-85B95EBF4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7" y="3364"/>
              <a:ext cx="28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344396" name="Rectangle 332">
              <a:extLst>
                <a:ext uri="{FF2B5EF4-FFF2-40B4-BE49-F238E27FC236}">
                  <a16:creationId xmlns:a16="http://schemas.microsoft.com/office/drawing/2014/main" id="{A81DFC11-9AC2-4EBB-8F78-2C7FCC83E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4" y="3364"/>
              <a:ext cx="3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344397" name="Rectangle 333">
              <a:extLst>
                <a:ext uri="{FF2B5EF4-FFF2-40B4-BE49-F238E27FC236}">
                  <a16:creationId xmlns:a16="http://schemas.microsoft.com/office/drawing/2014/main" id="{F92441A7-8690-4589-9A41-027DDE811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8" y="3364"/>
              <a:ext cx="5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pt-BR" altLang="pt-BR"/>
            </a:p>
          </p:txBody>
        </p:sp>
        <p:sp>
          <p:nvSpPr>
            <p:cNvPr id="344398" name="Rectangle 334">
              <a:extLst>
                <a:ext uri="{FF2B5EF4-FFF2-40B4-BE49-F238E27FC236}">
                  <a16:creationId xmlns:a16="http://schemas.microsoft.com/office/drawing/2014/main" id="{EE64974C-AB87-45D6-B7B2-B4CC4F93FC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" y="3364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344399" name="Rectangle 335">
              <a:extLst>
                <a:ext uri="{FF2B5EF4-FFF2-40B4-BE49-F238E27FC236}">
                  <a16:creationId xmlns:a16="http://schemas.microsoft.com/office/drawing/2014/main" id="{6F718E52-6E2E-4132-946C-BCBEC1DCC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3364"/>
              <a:ext cx="28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344400" name="Rectangle 336">
              <a:extLst>
                <a:ext uri="{FF2B5EF4-FFF2-40B4-BE49-F238E27FC236}">
                  <a16:creationId xmlns:a16="http://schemas.microsoft.com/office/drawing/2014/main" id="{775B530F-87A2-43EA-89BD-C370364D3F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2" y="3364"/>
              <a:ext cx="24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344401" name="Rectangle 337">
              <a:extLst>
                <a:ext uri="{FF2B5EF4-FFF2-40B4-BE49-F238E27FC236}">
                  <a16:creationId xmlns:a16="http://schemas.microsoft.com/office/drawing/2014/main" id="{43D20125-3B00-4A23-B751-F4CAF24C55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2" y="3364"/>
              <a:ext cx="5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pt-BR" altLang="pt-BR"/>
            </a:p>
          </p:txBody>
        </p:sp>
        <p:sp>
          <p:nvSpPr>
            <p:cNvPr id="344402" name="Rectangle 338">
              <a:extLst>
                <a:ext uri="{FF2B5EF4-FFF2-40B4-BE49-F238E27FC236}">
                  <a16:creationId xmlns:a16="http://schemas.microsoft.com/office/drawing/2014/main" id="{1925A698-966A-448B-B155-2EBD441AD9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7" y="3364"/>
              <a:ext cx="5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344403" name="Rectangle 339">
              <a:extLst>
                <a:ext uri="{FF2B5EF4-FFF2-40B4-BE49-F238E27FC236}">
                  <a16:creationId xmlns:a16="http://schemas.microsoft.com/office/drawing/2014/main" id="{5260CA82-CBE0-47F4-99BE-4C0F1E1DF3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7" y="3476"/>
              <a:ext cx="28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f</a:t>
              </a:r>
              <a:endParaRPr lang="pt-BR" altLang="pt-BR"/>
            </a:p>
          </p:txBody>
        </p:sp>
        <p:sp>
          <p:nvSpPr>
            <p:cNvPr id="344404" name="Rectangle 340">
              <a:extLst>
                <a:ext uri="{FF2B5EF4-FFF2-40B4-BE49-F238E27FC236}">
                  <a16:creationId xmlns:a16="http://schemas.microsoft.com/office/drawing/2014/main" id="{8127AD6C-EB81-4C7C-BC28-743AC0505B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4" y="3476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344405" name="Rectangle 341">
              <a:extLst>
                <a:ext uri="{FF2B5EF4-FFF2-40B4-BE49-F238E27FC236}">
                  <a16:creationId xmlns:a16="http://schemas.microsoft.com/office/drawing/2014/main" id="{69D6A696-9ED8-4304-B699-6A3AB22383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9" y="3476"/>
              <a:ext cx="28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344406" name="Rectangle 342">
              <a:extLst>
                <a:ext uri="{FF2B5EF4-FFF2-40B4-BE49-F238E27FC236}">
                  <a16:creationId xmlns:a16="http://schemas.microsoft.com/office/drawing/2014/main" id="{1E6083D3-6589-4FFD-8013-23B751A88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6" y="3476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344407" name="Rectangle 343">
              <a:extLst>
                <a:ext uri="{FF2B5EF4-FFF2-40B4-BE49-F238E27FC236}">
                  <a16:creationId xmlns:a16="http://schemas.microsoft.com/office/drawing/2014/main" id="{9FBCED72-4B8D-409F-A4A5-F94541679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7" y="3476"/>
              <a:ext cx="5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h</a:t>
              </a:r>
              <a:endParaRPr lang="pt-BR" altLang="pt-BR"/>
            </a:p>
          </p:txBody>
        </p:sp>
        <p:sp>
          <p:nvSpPr>
            <p:cNvPr id="344408" name="Freeform 344">
              <a:extLst>
                <a:ext uri="{FF2B5EF4-FFF2-40B4-BE49-F238E27FC236}">
                  <a16:creationId xmlns:a16="http://schemas.microsoft.com/office/drawing/2014/main" id="{A2E531BA-D2D6-47CB-9AC4-2602594C49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8" y="3681"/>
              <a:ext cx="58" cy="50"/>
            </a:xfrm>
            <a:custGeom>
              <a:avLst/>
              <a:gdLst>
                <a:gd name="T0" fmla="*/ 0 w 58"/>
                <a:gd name="T1" fmla="*/ 53 h 53"/>
                <a:gd name="T2" fmla="*/ 0 w 58"/>
                <a:gd name="T3" fmla="*/ 0 h 53"/>
                <a:gd name="T4" fmla="*/ 58 w 58"/>
                <a:gd name="T5" fmla="*/ 26 h 53"/>
                <a:gd name="T6" fmla="*/ 0 w 58"/>
                <a:gd name="T7" fmla="*/ 53 h 53"/>
                <a:gd name="T8" fmla="*/ 0 w 58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3">
                  <a:moveTo>
                    <a:pt x="0" y="53"/>
                  </a:moveTo>
                  <a:lnTo>
                    <a:pt x="0" y="0"/>
                  </a:lnTo>
                  <a:lnTo>
                    <a:pt x="58" y="26"/>
                  </a:lnTo>
                  <a:lnTo>
                    <a:pt x="0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409" name="Freeform 345">
              <a:extLst>
                <a:ext uri="{FF2B5EF4-FFF2-40B4-BE49-F238E27FC236}">
                  <a16:creationId xmlns:a16="http://schemas.microsoft.com/office/drawing/2014/main" id="{4940ABA5-CA2B-4520-BF6F-712DA66D8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3317"/>
              <a:ext cx="513" cy="311"/>
            </a:xfrm>
            <a:custGeom>
              <a:avLst/>
              <a:gdLst>
                <a:gd name="T0" fmla="*/ 509 w 513"/>
                <a:gd name="T1" fmla="*/ 331 h 331"/>
                <a:gd name="T2" fmla="*/ 513 w 513"/>
                <a:gd name="T3" fmla="*/ 0 h 331"/>
                <a:gd name="T4" fmla="*/ 0 w 513"/>
                <a:gd name="T5" fmla="*/ 0 h 331"/>
                <a:gd name="T6" fmla="*/ 0 w 513"/>
                <a:gd name="T7" fmla="*/ 331 h 331"/>
                <a:gd name="T8" fmla="*/ 513 w 513"/>
                <a:gd name="T9" fmla="*/ 331 h 331"/>
                <a:gd name="T10" fmla="*/ 513 w 513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3" h="331">
                  <a:moveTo>
                    <a:pt x="509" y="331"/>
                  </a:moveTo>
                  <a:lnTo>
                    <a:pt x="513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513" y="331"/>
                  </a:lnTo>
                  <a:lnTo>
                    <a:pt x="513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410" name="Rectangle 346">
              <a:extLst>
                <a:ext uri="{FF2B5EF4-FFF2-40B4-BE49-F238E27FC236}">
                  <a16:creationId xmlns:a16="http://schemas.microsoft.com/office/drawing/2014/main" id="{B71F3A12-FAE9-4D63-800F-3FA8C07CBC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3" y="3420"/>
              <a:ext cx="6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344411" name="Rectangle 347">
              <a:extLst>
                <a:ext uri="{FF2B5EF4-FFF2-40B4-BE49-F238E27FC236}">
                  <a16:creationId xmlns:a16="http://schemas.microsoft.com/office/drawing/2014/main" id="{509ABD72-FAC0-4785-A269-71B434DE9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5" y="3420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344412" name="Rectangle 348">
              <a:extLst>
                <a:ext uri="{FF2B5EF4-FFF2-40B4-BE49-F238E27FC236}">
                  <a16:creationId xmlns:a16="http://schemas.microsoft.com/office/drawing/2014/main" id="{C9EA54FA-772C-403E-BBDF-553832B90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3420"/>
              <a:ext cx="5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pt-BR" altLang="pt-BR"/>
            </a:p>
          </p:txBody>
        </p:sp>
        <p:sp>
          <p:nvSpPr>
            <p:cNvPr id="344413" name="Freeform 349">
              <a:extLst>
                <a:ext uri="{FF2B5EF4-FFF2-40B4-BE49-F238E27FC236}">
                  <a16:creationId xmlns:a16="http://schemas.microsoft.com/office/drawing/2014/main" id="{B5E0E10C-42BC-432B-8AAB-39C4F231A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9" y="3317"/>
              <a:ext cx="256" cy="311"/>
            </a:xfrm>
            <a:custGeom>
              <a:avLst/>
              <a:gdLst>
                <a:gd name="T0" fmla="*/ 253 w 256"/>
                <a:gd name="T1" fmla="*/ 331 h 331"/>
                <a:gd name="T2" fmla="*/ 256 w 256"/>
                <a:gd name="T3" fmla="*/ 0 h 331"/>
                <a:gd name="T4" fmla="*/ 0 w 256"/>
                <a:gd name="T5" fmla="*/ 0 h 331"/>
                <a:gd name="T6" fmla="*/ 0 w 256"/>
                <a:gd name="T7" fmla="*/ 331 h 331"/>
                <a:gd name="T8" fmla="*/ 256 w 256"/>
                <a:gd name="T9" fmla="*/ 331 h 331"/>
                <a:gd name="T10" fmla="*/ 256 w 256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31">
                  <a:moveTo>
                    <a:pt x="253" y="331"/>
                  </a:moveTo>
                  <a:lnTo>
                    <a:pt x="256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256" y="331"/>
                  </a:lnTo>
                  <a:lnTo>
                    <a:pt x="256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414" name="Rectangle 350">
              <a:extLst>
                <a:ext uri="{FF2B5EF4-FFF2-40B4-BE49-F238E27FC236}">
                  <a16:creationId xmlns:a16="http://schemas.microsoft.com/office/drawing/2014/main" id="{59F29952-0338-42A1-B66B-B18849B226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6" y="3420"/>
              <a:ext cx="6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344415" name="Rectangle 351">
              <a:extLst>
                <a:ext uri="{FF2B5EF4-FFF2-40B4-BE49-F238E27FC236}">
                  <a16:creationId xmlns:a16="http://schemas.microsoft.com/office/drawing/2014/main" id="{21D376CA-440C-4119-B0C4-ABCCC7445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1" y="3420"/>
              <a:ext cx="5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pt-BR" altLang="pt-BR"/>
            </a:p>
          </p:txBody>
        </p:sp>
        <p:sp>
          <p:nvSpPr>
            <p:cNvPr id="344416" name="Rectangle 352">
              <a:extLst>
                <a:ext uri="{FF2B5EF4-FFF2-40B4-BE49-F238E27FC236}">
                  <a16:creationId xmlns:a16="http://schemas.microsoft.com/office/drawing/2014/main" id="{51708D65-4B2E-45DF-9915-6E0F7135A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6" y="3420"/>
              <a:ext cx="6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pt-BR" altLang="pt-BR"/>
            </a:p>
          </p:txBody>
        </p:sp>
        <p:sp>
          <p:nvSpPr>
            <p:cNvPr id="344417" name="Freeform 353">
              <a:extLst>
                <a:ext uri="{FF2B5EF4-FFF2-40B4-BE49-F238E27FC236}">
                  <a16:creationId xmlns:a16="http://schemas.microsoft.com/office/drawing/2014/main" id="{37A22C4A-8E23-4B2F-9A7A-1EB2553D33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" y="3317"/>
              <a:ext cx="513" cy="311"/>
            </a:xfrm>
            <a:custGeom>
              <a:avLst/>
              <a:gdLst>
                <a:gd name="T0" fmla="*/ 510 w 513"/>
                <a:gd name="T1" fmla="*/ 331 h 331"/>
                <a:gd name="T2" fmla="*/ 513 w 513"/>
                <a:gd name="T3" fmla="*/ 0 h 331"/>
                <a:gd name="T4" fmla="*/ 0 w 513"/>
                <a:gd name="T5" fmla="*/ 0 h 331"/>
                <a:gd name="T6" fmla="*/ 0 w 513"/>
                <a:gd name="T7" fmla="*/ 331 h 331"/>
                <a:gd name="T8" fmla="*/ 513 w 513"/>
                <a:gd name="T9" fmla="*/ 331 h 331"/>
                <a:gd name="T10" fmla="*/ 513 w 513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3" h="331">
                  <a:moveTo>
                    <a:pt x="510" y="331"/>
                  </a:moveTo>
                  <a:lnTo>
                    <a:pt x="513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513" y="331"/>
                  </a:lnTo>
                  <a:lnTo>
                    <a:pt x="513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418" name="Rectangle 354">
              <a:extLst>
                <a:ext uri="{FF2B5EF4-FFF2-40B4-BE49-F238E27FC236}">
                  <a16:creationId xmlns:a16="http://schemas.microsoft.com/office/drawing/2014/main" id="{6798736D-1C09-4529-A7E2-B47766970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9" y="3364"/>
              <a:ext cx="6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/>
            </a:p>
          </p:txBody>
        </p:sp>
        <p:sp>
          <p:nvSpPr>
            <p:cNvPr id="344419" name="Rectangle 355">
              <a:extLst>
                <a:ext uri="{FF2B5EF4-FFF2-40B4-BE49-F238E27FC236}">
                  <a16:creationId xmlns:a16="http://schemas.microsoft.com/office/drawing/2014/main" id="{B4DA67DD-5184-4677-B11B-7D11B0E84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0" y="3364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344420" name="Rectangle 356">
              <a:extLst>
                <a:ext uri="{FF2B5EF4-FFF2-40B4-BE49-F238E27FC236}">
                  <a16:creationId xmlns:a16="http://schemas.microsoft.com/office/drawing/2014/main" id="{635762F3-1D4B-488C-AB46-CA39F4101D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9" y="3364"/>
              <a:ext cx="28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344421" name="Rectangle 357">
              <a:extLst>
                <a:ext uri="{FF2B5EF4-FFF2-40B4-BE49-F238E27FC236}">
                  <a16:creationId xmlns:a16="http://schemas.microsoft.com/office/drawing/2014/main" id="{B0369EA4-0845-416F-AC4F-FB8842C1A5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6" y="3364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344422" name="Rectangle 358">
              <a:extLst>
                <a:ext uri="{FF2B5EF4-FFF2-40B4-BE49-F238E27FC236}">
                  <a16:creationId xmlns:a16="http://schemas.microsoft.com/office/drawing/2014/main" id="{1FA4F9F4-7E83-4C47-A1AC-9D8723B58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1" y="3476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344423" name="Rectangle 359">
              <a:extLst>
                <a:ext uri="{FF2B5EF4-FFF2-40B4-BE49-F238E27FC236}">
                  <a16:creationId xmlns:a16="http://schemas.microsoft.com/office/drawing/2014/main" id="{A6D263D4-FCC1-4345-A6AC-6BBF869F7F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5" y="3476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344424" name="Rectangle 360">
              <a:extLst>
                <a:ext uri="{FF2B5EF4-FFF2-40B4-BE49-F238E27FC236}">
                  <a16:creationId xmlns:a16="http://schemas.microsoft.com/office/drawing/2014/main" id="{BD6C095E-A852-4D70-925A-7F3F59EFC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3" y="3476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344425" name="Rectangle 361">
              <a:extLst>
                <a:ext uri="{FF2B5EF4-FFF2-40B4-BE49-F238E27FC236}">
                  <a16:creationId xmlns:a16="http://schemas.microsoft.com/office/drawing/2014/main" id="{58B8C191-084B-407B-A4D7-99FFB2D6B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" y="3476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344426" name="Rectangle 362">
              <a:extLst>
                <a:ext uri="{FF2B5EF4-FFF2-40B4-BE49-F238E27FC236}">
                  <a16:creationId xmlns:a16="http://schemas.microsoft.com/office/drawing/2014/main" id="{9BD45E13-25DB-4252-A1DF-D4C23295B5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9" y="3476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344427" name="Rectangle 363">
              <a:extLst>
                <a:ext uri="{FF2B5EF4-FFF2-40B4-BE49-F238E27FC236}">
                  <a16:creationId xmlns:a16="http://schemas.microsoft.com/office/drawing/2014/main" id="{784A341A-16D3-4EF6-B377-8C2DB8BD55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1" y="3476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344428" name="Freeform 364">
              <a:extLst>
                <a:ext uri="{FF2B5EF4-FFF2-40B4-BE49-F238E27FC236}">
                  <a16:creationId xmlns:a16="http://schemas.microsoft.com/office/drawing/2014/main" id="{3E95EBB7-183F-499D-B32C-C791F3A8B6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8" y="3317"/>
              <a:ext cx="513" cy="311"/>
            </a:xfrm>
            <a:custGeom>
              <a:avLst/>
              <a:gdLst>
                <a:gd name="T0" fmla="*/ 510 w 513"/>
                <a:gd name="T1" fmla="*/ 331 h 331"/>
                <a:gd name="T2" fmla="*/ 513 w 513"/>
                <a:gd name="T3" fmla="*/ 0 h 331"/>
                <a:gd name="T4" fmla="*/ 0 w 513"/>
                <a:gd name="T5" fmla="*/ 0 h 331"/>
                <a:gd name="T6" fmla="*/ 0 w 513"/>
                <a:gd name="T7" fmla="*/ 331 h 331"/>
                <a:gd name="T8" fmla="*/ 513 w 513"/>
                <a:gd name="T9" fmla="*/ 331 h 331"/>
                <a:gd name="T10" fmla="*/ 513 w 513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3" h="331">
                  <a:moveTo>
                    <a:pt x="510" y="331"/>
                  </a:moveTo>
                  <a:lnTo>
                    <a:pt x="513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513" y="331"/>
                  </a:lnTo>
                  <a:lnTo>
                    <a:pt x="513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429" name="Rectangle 365">
              <a:extLst>
                <a:ext uri="{FF2B5EF4-FFF2-40B4-BE49-F238E27FC236}">
                  <a16:creationId xmlns:a16="http://schemas.microsoft.com/office/drawing/2014/main" id="{9CE96FAC-D0C0-4E6A-B176-74FA71C406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5" y="3420"/>
              <a:ext cx="6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344430" name="Rectangle 366">
              <a:extLst>
                <a:ext uri="{FF2B5EF4-FFF2-40B4-BE49-F238E27FC236}">
                  <a16:creationId xmlns:a16="http://schemas.microsoft.com/office/drawing/2014/main" id="{B41FC1C3-1DEB-4738-B313-686AE29A64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7" y="3420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344431" name="Rectangle 367">
              <a:extLst>
                <a:ext uri="{FF2B5EF4-FFF2-40B4-BE49-F238E27FC236}">
                  <a16:creationId xmlns:a16="http://schemas.microsoft.com/office/drawing/2014/main" id="{39D8B4F1-7003-4252-B40D-172CB7CF9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2" y="3420"/>
              <a:ext cx="5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pt-BR" altLang="pt-BR"/>
            </a:p>
          </p:txBody>
        </p:sp>
        <p:sp>
          <p:nvSpPr>
            <p:cNvPr id="344432" name="Freeform 368">
              <a:extLst>
                <a:ext uri="{FF2B5EF4-FFF2-40B4-BE49-F238E27FC236}">
                  <a16:creationId xmlns:a16="http://schemas.microsoft.com/office/drawing/2014/main" id="{848B343B-C510-40E7-B5DA-32836ABD96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1" y="3317"/>
              <a:ext cx="256" cy="311"/>
            </a:xfrm>
            <a:custGeom>
              <a:avLst/>
              <a:gdLst>
                <a:gd name="T0" fmla="*/ 253 w 256"/>
                <a:gd name="T1" fmla="*/ 331 h 331"/>
                <a:gd name="T2" fmla="*/ 256 w 256"/>
                <a:gd name="T3" fmla="*/ 0 h 331"/>
                <a:gd name="T4" fmla="*/ 0 w 256"/>
                <a:gd name="T5" fmla="*/ 0 h 331"/>
                <a:gd name="T6" fmla="*/ 0 w 256"/>
                <a:gd name="T7" fmla="*/ 331 h 331"/>
                <a:gd name="T8" fmla="*/ 256 w 256"/>
                <a:gd name="T9" fmla="*/ 331 h 331"/>
                <a:gd name="T10" fmla="*/ 256 w 256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31">
                  <a:moveTo>
                    <a:pt x="253" y="331"/>
                  </a:moveTo>
                  <a:lnTo>
                    <a:pt x="256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256" y="331"/>
                  </a:lnTo>
                  <a:lnTo>
                    <a:pt x="256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433" name="Line 369">
              <a:extLst>
                <a:ext uri="{FF2B5EF4-FFF2-40B4-BE49-F238E27FC236}">
                  <a16:creationId xmlns:a16="http://schemas.microsoft.com/office/drawing/2014/main" id="{5A664E9C-CB80-4360-B6A0-7D65DE3F94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1" y="3706"/>
              <a:ext cx="4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434" name="Freeform 370">
              <a:extLst>
                <a:ext uri="{FF2B5EF4-FFF2-40B4-BE49-F238E27FC236}">
                  <a16:creationId xmlns:a16="http://schemas.microsoft.com/office/drawing/2014/main" id="{E7215323-EDAF-4B7A-8C85-C846E1EEB8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7" y="3681"/>
              <a:ext cx="58" cy="50"/>
            </a:xfrm>
            <a:custGeom>
              <a:avLst/>
              <a:gdLst>
                <a:gd name="T0" fmla="*/ 54 w 58"/>
                <a:gd name="T1" fmla="*/ 53 h 53"/>
                <a:gd name="T2" fmla="*/ 58 w 58"/>
                <a:gd name="T3" fmla="*/ 0 h 53"/>
                <a:gd name="T4" fmla="*/ 0 w 58"/>
                <a:gd name="T5" fmla="*/ 26 h 53"/>
                <a:gd name="T6" fmla="*/ 58 w 58"/>
                <a:gd name="T7" fmla="*/ 53 h 53"/>
                <a:gd name="T8" fmla="*/ 58 w 58"/>
                <a:gd name="T9" fmla="*/ 53 h 53"/>
                <a:gd name="T10" fmla="*/ 54 w 58"/>
                <a:gd name="T11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53">
                  <a:moveTo>
                    <a:pt x="54" y="53"/>
                  </a:moveTo>
                  <a:lnTo>
                    <a:pt x="58" y="0"/>
                  </a:lnTo>
                  <a:lnTo>
                    <a:pt x="0" y="26"/>
                  </a:lnTo>
                  <a:lnTo>
                    <a:pt x="58" y="53"/>
                  </a:lnTo>
                  <a:lnTo>
                    <a:pt x="58" y="53"/>
                  </a:lnTo>
                  <a:lnTo>
                    <a:pt x="54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435" name="Rectangle 371">
              <a:extLst>
                <a:ext uri="{FF2B5EF4-FFF2-40B4-BE49-F238E27FC236}">
                  <a16:creationId xmlns:a16="http://schemas.microsoft.com/office/drawing/2014/main" id="{6E857F49-1F08-4A23-8AFC-182E24FE6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3731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344436" name="Rectangle 372">
              <a:extLst>
                <a:ext uri="{FF2B5EF4-FFF2-40B4-BE49-F238E27FC236}">
                  <a16:creationId xmlns:a16="http://schemas.microsoft.com/office/drawing/2014/main" id="{32EF89F9-0637-44B8-8270-1DC1260BF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5" y="3731"/>
              <a:ext cx="27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344437" name="Rectangle 373">
              <a:extLst>
                <a:ext uri="{FF2B5EF4-FFF2-40B4-BE49-F238E27FC236}">
                  <a16:creationId xmlns:a16="http://schemas.microsoft.com/office/drawing/2014/main" id="{9B858B44-6CC7-4B5C-BC6D-78C315FE3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9" y="3731"/>
              <a:ext cx="59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344438" name="Rectangle 374">
              <a:extLst>
                <a:ext uri="{FF2B5EF4-FFF2-40B4-BE49-F238E27FC236}">
                  <a16:creationId xmlns:a16="http://schemas.microsoft.com/office/drawing/2014/main" id="{2B0E6BEB-0729-4082-9951-976E6AAA2B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1" y="3731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344439" name="Rectangle 375">
              <a:extLst>
                <a:ext uri="{FF2B5EF4-FFF2-40B4-BE49-F238E27FC236}">
                  <a16:creationId xmlns:a16="http://schemas.microsoft.com/office/drawing/2014/main" id="{48345B74-0984-4120-8F97-4C7220BE8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" y="3676"/>
              <a:ext cx="24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344440" name="Rectangle 376">
              <a:extLst>
                <a:ext uri="{FF2B5EF4-FFF2-40B4-BE49-F238E27FC236}">
                  <a16:creationId xmlns:a16="http://schemas.microsoft.com/office/drawing/2014/main" id="{39D5E4EC-82A2-4C30-AE13-7254FBCBFB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4" y="3676"/>
              <a:ext cx="5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344441" name="Rectangle 377">
              <a:extLst>
                <a:ext uri="{FF2B5EF4-FFF2-40B4-BE49-F238E27FC236}">
                  <a16:creationId xmlns:a16="http://schemas.microsoft.com/office/drawing/2014/main" id="{F006F4EA-DBCB-43B7-83ED-8D5982C48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3676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344442" name="Rectangle 378">
              <a:extLst>
                <a:ext uri="{FF2B5EF4-FFF2-40B4-BE49-F238E27FC236}">
                  <a16:creationId xmlns:a16="http://schemas.microsoft.com/office/drawing/2014/main" id="{7BA03682-3D53-4771-A634-A125B2BD57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" y="3676"/>
              <a:ext cx="28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344443" name="Rectangle 379">
              <a:extLst>
                <a:ext uri="{FF2B5EF4-FFF2-40B4-BE49-F238E27FC236}">
                  <a16:creationId xmlns:a16="http://schemas.microsoft.com/office/drawing/2014/main" id="{5D5167BC-F0D3-446F-9B96-66654AC42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7" y="3676"/>
              <a:ext cx="3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344444" name="Rectangle 380">
              <a:extLst>
                <a:ext uri="{FF2B5EF4-FFF2-40B4-BE49-F238E27FC236}">
                  <a16:creationId xmlns:a16="http://schemas.microsoft.com/office/drawing/2014/main" id="{DD190D4B-4E23-4A3A-B6AE-326B1EC0AE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1" y="3676"/>
              <a:ext cx="5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pt-BR" altLang="pt-BR"/>
            </a:p>
          </p:txBody>
        </p:sp>
        <p:sp>
          <p:nvSpPr>
            <p:cNvPr id="344445" name="Rectangle 381">
              <a:extLst>
                <a:ext uri="{FF2B5EF4-FFF2-40B4-BE49-F238E27FC236}">
                  <a16:creationId xmlns:a16="http://schemas.microsoft.com/office/drawing/2014/main" id="{44773F6B-1E25-4340-96E7-5C3924A1B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6" y="3676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344446" name="Rectangle 382">
              <a:extLst>
                <a:ext uri="{FF2B5EF4-FFF2-40B4-BE49-F238E27FC236}">
                  <a16:creationId xmlns:a16="http://schemas.microsoft.com/office/drawing/2014/main" id="{3CA9CDDD-56D1-4DC8-B5FA-887756551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7" y="3676"/>
              <a:ext cx="28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344447" name="Rectangle 383">
              <a:extLst>
                <a:ext uri="{FF2B5EF4-FFF2-40B4-BE49-F238E27FC236}">
                  <a16:creationId xmlns:a16="http://schemas.microsoft.com/office/drawing/2014/main" id="{B5A856A1-76E8-4737-8E67-FA5FB21C4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5" y="3676"/>
              <a:ext cx="24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344448" name="Rectangle 384">
              <a:extLst>
                <a:ext uri="{FF2B5EF4-FFF2-40B4-BE49-F238E27FC236}">
                  <a16:creationId xmlns:a16="http://schemas.microsoft.com/office/drawing/2014/main" id="{B95208F4-6C52-4EDA-BDE1-E7F6990859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3676"/>
              <a:ext cx="5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  <a:endParaRPr lang="pt-BR" altLang="pt-BR"/>
            </a:p>
          </p:txBody>
        </p:sp>
        <p:sp>
          <p:nvSpPr>
            <p:cNvPr id="344449" name="Rectangle 385">
              <a:extLst>
                <a:ext uri="{FF2B5EF4-FFF2-40B4-BE49-F238E27FC236}">
                  <a16:creationId xmlns:a16="http://schemas.microsoft.com/office/drawing/2014/main" id="{BDAD74E6-5426-4A3D-9893-39FAC0786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0" y="3676"/>
              <a:ext cx="5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344451" name="Rectangle 387">
              <a:extLst>
                <a:ext uri="{FF2B5EF4-FFF2-40B4-BE49-F238E27FC236}">
                  <a16:creationId xmlns:a16="http://schemas.microsoft.com/office/drawing/2014/main" id="{B95D81FE-DA86-4A01-885B-ED094E3970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0" y="3788"/>
              <a:ext cx="28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f</a:t>
              </a:r>
              <a:endParaRPr lang="pt-BR" altLang="pt-BR"/>
            </a:p>
          </p:txBody>
        </p:sp>
        <p:sp>
          <p:nvSpPr>
            <p:cNvPr id="344452" name="Rectangle 388">
              <a:extLst>
                <a:ext uri="{FF2B5EF4-FFF2-40B4-BE49-F238E27FC236}">
                  <a16:creationId xmlns:a16="http://schemas.microsoft.com/office/drawing/2014/main" id="{5A0767A7-5969-4142-B1A8-91419D0E9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7" y="3788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344453" name="Rectangle 389">
              <a:extLst>
                <a:ext uri="{FF2B5EF4-FFF2-40B4-BE49-F238E27FC236}">
                  <a16:creationId xmlns:a16="http://schemas.microsoft.com/office/drawing/2014/main" id="{49E3D696-B0D5-4B50-A3F3-957EF8F9AE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2" y="3788"/>
              <a:ext cx="28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344454" name="Rectangle 390">
              <a:extLst>
                <a:ext uri="{FF2B5EF4-FFF2-40B4-BE49-F238E27FC236}">
                  <a16:creationId xmlns:a16="http://schemas.microsoft.com/office/drawing/2014/main" id="{8382D064-57DF-4341-8436-2A7EA64AB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9" y="3788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344455" name="Rectangle 391">
              <a:extLst>
                <a:ext uri="{FF2B5EF4-FFF2-40B4-BE49-F238E27FC236}">
                  <a16:creationId xmlns:a16="http://schemas.microsoft.com/office/drawing/2014/main" id="{F1A6AFC1-6396-4D80-AA5A-D420E2CC1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0" y="3788"/>
              <a:ext cx="5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h</a:t>
              </a:r>
              <a:endParaRPr lang="pt-BR" altLang="pt-BR"/>
            </a:p>
          </p:txBody>
        </p:sp>
        <p:sp>
          <p:nvSpPr>
            <p:cNvPr id="344456" name="Freeform 392">
              <a:extLst>
                <a:ext uri="{FF2B5EF4-FFF2-40B4-BE49-F238E27FC236}">
                  <a16:creationId xmlns:a16="http://schemas.microsoft.com/office/drawing/2014/main" id="{8A57F0F5-38F5-41BE-8007-5DE1530250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3" y="3628"/>
              <a:ext cx="512" cy="312"/>
            </a:xfrm>
            <a:custGeom>
              <a:avLst/>
              <a:gdLst>
                <a:gd name="T0" fmla="*/ 509 w 512"/>
                <a:gd name="T1" fmla="*/ 331 h 331"/>
                <a:gd name="T2" fmla="*/ 512 w 512"/>
                <a:gd name="T3" fmla="*/ 0 h 331"/>
                <a:gd name="T4" fmla="*/ 0 w 512"/>
                <a:gd name="T5" fmla="*/ 0 h 331"/>
                <a:gd name="T6" fmla="*/ 0 w 512"/>
                <a:gd name="T7" fmla="*/ 331 h 331"/>
                <a:gd name="T8" fmla="*/ 512 w 512"/>
                <a:gd name="T9" fmla="*/ 331 h 331"/>
                <a:gd name="T10" fmla="*/ 512 w 512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2" h="331">
                  <a:moveTo>
                    <a:pt x="509" y="331"/>
                  </a:moveTo>
                  <a:lnTo>
                    <a:pt x="512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512" y="331"/>
                  </a:lnTo>
                  <a:lnTo>
                    <a:pt x="512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457" name="Rectangle 393">
              <a:extLst>
                <a:ext uri="{FF2B5EF4-FFF2-40B4-BE49-F238E27FC236}">
                  <a16:creationId xmlns:a16="http://schemas.microsoft.com/office/drawing/2014/main" id="{476CF510-0CDE-499C-A064-97769D3A7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6" y="3731"/>
              <a:ext cx="6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344458" name="Rectangle 394">
              <a:extLst>
                <a:ext uri="{FF2B5EF4-FFF2-40B4-BE49-F238E27FC236}">
                  <a16:creationId xmlns:a16="http://schemas.microsoft.com/office/drawing/2014/main" id="{23DFE5E8-FFA5-4973-8EC0-3184DDBC04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8" y="3731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344459" name="Rectangle 395">
              <a:extLst>
                <a:ext uri="{FF2B5EF4-FFF2-40B4-BE49-F238E27FC236}">
                  <a16:creationId xmlns:a16="http://schemas.microsoft.com/office/drawing/2014/main" id="{E570DB53-ABFF-4B1A-B3D5-DA7A1A5E7C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3731"/>
              <a:ext cx="5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pt-BR" altLang="pt-BR"/>
            </a:p>
          </p:txBody>
        </p:sp>
        <p:sp>
          <p:nvSpPr>
            <p:cNvPr id="344460" name="Freeform 396">
              <a:extLst>
                <a:ext uri="{FF2B5EF4-FFF2-40B4-BE49-F238E27FC236}">
                  <a16:creationId xmlns:a16="http://schemas.microsoft.com/office/drawing/2014/main" id="{D1400AD8-AA97-4D20-BE62-9E88F990D8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2" y="3628"/>
              <a:ext cx="256" cy="312"/>
            </a:xfrm>
            <a:custGeom>
              <a:avLst/>
              <a:gdLst>
                <a:gd name="T0" fmla="*/ 253 w 256"/>
                <a:gd name="T1" fmla="*/ 331 h 331"/>
                <a:gd name="T2" fmla="*/ 256 w 256"/>
                <a:gd name="T3" fmla="*/ 0 h 331"/>
                <a:gd name="T4" fmla="*/ 0 w 256"/>
                <a:gd name="T5" fmla="*/ 0 h 331"/>
                <a:gd name="T6" fmla="*/ 0 w 256"/>
                <a:gd name="T7" fmla="*/ 331 h 331"/>
                <a:gd name="T8" fmla="*/ 256 w 256"/>
                <a:gd name="T9" fmla="*/ 331 h 331"/>
                <a:gd name="T10" fmla="*/ 256 w 256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31">
                  <a:moveTo>
                    <a:pt x="253" y="331"/>
                  </a:moveTo>
                  <a:lnTo>
                    <a:pt x="256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256" y="331"/>
                  </a:lnTo>
                  <a:lnTo>
                    <a:pt x="256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461" name="Rectangle 397">
              <a:extLst>
                <a:ext uri="{FF2B5EF4-FFF2-40B4-BE49-F238E27FC236}">
                  <a16:creationId xmlns:a16="http://schemas.microsoft.com/office/drawing/2014/main" id="{C14173EC-D47D-4DC3-BFA0-D7479A497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9" y="3731"/>
              <a:ext cx="6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344462" name="Rectangle 398">
              <a:extLst>
                <a:ext uri="{FF2B5EF4-FFF2-40B4-BE49-F238E27FC236}">
                  <a16:creationId xmlns:a16="http://schemas.microsoft.com/office/drawing/2014/main" id="{03C4EAB1-4320-43B1-9FC8-58394B5760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4" y="3731"/>
              <a:ext cx="5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L</a:t>
              </a:r>
              <a:endParaRPr lang="pt-BR" altLang="pt-BR"/>
            </a:p>
          </p:txBody>
        </p:sp>
        <p:sp>
          <p:nvSpPr>
            <p:cNvPr id="344463" name="Rectangle 399">
              <a:extLst>
                <a:ext uri="{FF2B5EF4-FFF2-40B4-BE49-F238E27FC236}">
                  <a16:creationId xmlns:a16="http://schemas.microsoft.com/office/drawing/2014/main" id="{E3B0CA10-9388-4BB1-A57E-C49B0284D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9" y="3731"/>
              <a:ext cx="6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U</a:t>
              </a:r>
              <a:endParaRPr lang="pt-BR" altLang="pt-BR"/>
            </a:p>
          </p:txBody>
        </p:sp>
        <p:sp>
          <p:nvSpPr>
            <p:cNvPr id="344464" name="Freeform 400">
              <a:extLst>
                <a:ext uri="{FF2B5EF4-FFF2-40B4-BE49-F238E27FC236}">
                  <a16:creationId xmlns:a16="http://schemas.microsoft.com/office/drawing/2014/main" id="{98F53BAC-2A62-4951-B676-04EB1230B3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8" y="3628"/>
              <a:ext cx="513" cy="312"/>
            </a:xfrm>
            <a:custGeom>
              <a:avLst/>
              <a:gdLst>
                <a:gd name="T0" fmla="*/ 510 w 513"/>
                <a:gd name="T1" fmla="*/ 331 h 331"/>
                <a:gd name="T2" fmla="*/ 513 w 513"/>
                <a:gd name="T3" fmla="*/ 0 h 331"/>
                <a:gd name="T4" fmla="*/ 0 w 513"/>
                <a:gd name="T5" fmla="*/ 0 h 331"/>
                <a:gd name="T6" fmla="*/ 0 w 513"/>
                <a:gd name="T7" fmla="*/ 331 h 331"/>
                <a:gd name="T8" fmla="*/ 513 w 513"/>
                <a:gd name="T9" fmla="*/ 331 h 331"/>
                <a:gd name="T10" fmla="*/ 513 w 513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3" h="331">
                  <a:moveTo>
                    <a:pt x="510" y="331"/>
                  </a:moveTo>
                  <a:lnTo>
                    <a:pt x="513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513" y="331"/>
                  </a:lnTo>
                  <a:lnTo>
                    <a:pt x="513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465" name="Rectangle 401">
              <a:extLst>
                <a:ext uri="{FF2B5EF4-FFF2-40B4-BE49-F238E27FC236}">
                  <a16:creationId xmlns:a16="http://schemas.microsoft.com/office/drawing/2014/main" id="{946AD5A3-AF84-4C5A-9A98-68C7D6162D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1" y="3676"/>
              <a:ext cx="6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/>
            </a:p>
          </p:txBody>
        </p:sp>
        <p:sp>
          <p:nvSpPr>
            <p:cNvPr id="344466" name="Rectangle 402">
              <a:extLst>
                <a:ext uri="{FF2B5EF4-FFF2-40B4-BE49-F238E27FC236}">
                  <a16:creationId xmlns:a16="http://schemas.microsoft.com/office/drawing/2014/main" id="{8AD8215E-4AB6-440A-841F-0FBB55CC7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3" y="3676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344467" name="Rectangle 403">
              <a:extLst>
                <a:ext uri="{FF2B5EF4-FFF2-40B4-BE49-F238E27FC236}">
                  <a16:creationId xmlns:a16="http://schemas.microsoft.com/office/drawing/2014/main" id="{6887CAC1-E332-4D56-922C-4782D0164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1" y="3676"/>
              <a:ext cx="28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pt-BR" altLang="pt-BR"/>
            </a:p>
          </p:txBody>
        </p:sp>
        <p:sp>
          <p:nvSpPr>
            <p:cNvPr id="344468" name="Rectangle 404">
              <a:extLst>
                <a:ext uri="{FF2B5EF4-FFF2-40B4-BE49-F238E27FC236}">
                  <a16:creationId xmlns:a16="http://schemas.microsoft.com/office/drawing/2014/main" id="{7FE6B927-AE4C-46A4-8838-B9EE9E86D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9" y="3676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344469" name="Rectangle 405">
              <a:extLst>
                <a:ext uri="{FF2B5EF4-FFF2-40B4-BE49-F238E27FC236}">
                  <a16:creationId xmlns:a16="http://schemas.microsoft.com/office/drawing/2014/main" id="{91E75374-9B5B-4D08-82BD-0FA5B2AC6B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788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pt-BR" altLang="pt-BR"/>
            </a:p>
          </p:txBody>
        </p:sp>
        <p:sp>
          <p:nvSpPr>
            <p:cNvPr id="344470" name="Rectangle 406">
              <a:extLst>
                <a:ext uri="{FF2B5EF4-FFF2-40B4-BE49-F238E27FC236}">
                  <a16:creationId xmlns:a16="http://schemas.microsoft.com/office/drawing/2014/main" id="{2297DA58-DD4C-4771-9E3F-611AF40E2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" y="3788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344471" name="Rectangle 407">
              <a:extLst>
                <a:ext uri="{FF2B5EF4-FFF2-40B4-BE49-F238E27FC236}">
                  <a16:creationId xmlns:a16="http://schemas.microsoft.com/office/drawing/2014/main" id="{7BA2FE5A-A2DF-48FB-8887-A8E69329D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6" y="3788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pt-BR" altLang="pt-BR"/>
            </a:p>
          </p:txBody>
        </p:sp>
        <p:sp>
          <p:nvSpPr>
            <p:cNvPr id="344472" name="Rectangle 408">
              <a:extLst>
                <a:ext uri="{FF2B5EF4-FFF2-40B4-BE49-F238E27FC236}">
                  <a16:creationId xmlns:a16="http://schemas.microsoft.com/office/drawing/2014/main" id="{755A0A6A-F72D-4FDE-B634-5768A91F1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7" y="3788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344473" name="Rectangle 409">
              <a:extLst>
                <a:ext uri="{FF2B5EF4-FFF2-40B4-BE49-F238E27FC236}">
                  <a16:creationId xmlns:a16="http://schemas.microsoft.com/office/drawing/2014/main" id="{1998893A-9AA9-4CBD-AAE7-3E0D87E15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2" y="3788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344474" name="Rectangle 410">
              <a:extLst>
                <a:ext uri="{FF2B5EF4-FFF2-40B4-BE49-F238E27FC236}">
                  <a16:creationId xmlns:a16="http://schemas.microsoft.com/office/drawing/2014/main" id="{932FCA33-E163-445B-A844-835F45B400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3" y="3788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344475" name="Freeform 411">
              <a:extLst>
                <a:ext uri="{FF2B5EF4-FFF2-40B4-BE49-F238E27FC236}">
                  <a16:creationId xmlns:a16="http://schemas.microsoft.com/office/drawing/2014/main" id="{5820F69F-720A-484A-9236-890B0FADED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1" y="3628"/>
              <a:ext cx="513" cy="312"/>
            </a:xfrm>
            <a:custGeom>
              <a:avLst/>
              <a:gdLst>
                <a:gd name="T0" fmla="*/ 509 w 513"/>
                <a:gd name="T1" fmla="*/ 331 h 331"/>
                <a:gd name="T2" fmla="*/ 513 w 513"/>
                <a:gd name="T3" fmla="*/ 0 h 331"/>
                <a:gd name="T4" fmla="*/ 0 w 513"/>
                <a:gd name="T5" fmla="*/ 0 h 331"/>
                <a:gd name="T6" fmla="*/ 0 w 513"/>
                <a:gd name="T7" fmla="*/ 331 h 331"/>
                <a:gd name="T8" fmla="*/ 513 w 513"/>
                <a:gd name="T9" fmla="*/ 331 h 331"/>
                <a:gd name="T10" fmla="*/ 513 w 513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3" h="331">
                  <a:moveTo>
                    <a:pt x="509" y="331"/>
                  </a:moveTo>
                  <a:lnTo>
                    <a:pt x="513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513" y="331"/>
                  </a:lnTo>
                  <a:lnTo>
                    <a:pt x="513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476" name="Rectangle 412">
              <a:extLst>
                <a:ext uri="{FF2B5EF4-FFF2-40B4-BE49-F238E27FC236}">
                  <a16:creationId xmlns:a16="http://schemas.microsoft.com/office/drawing/2014/main" id="{ECAA81EE-958C-4CE7-897E-489811963A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8" y="3731"/>
              <a:ext cx="6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pt-BR" altLang="pt-BR"/>
            </a:p>
          </p:txBody>
        </p:sp>
        <p:sp>
          <p:nvSpPr>
            <p:cNvPr id="344477" name="Rectangle 413">
              <a:extLst>
                <a:ext uri="{FF2B5EF4-FFF2-40B4-BE49-F238E27FC236}">
                  <a16:creationId xmlns:a16="http://schemas.microsoft.com/office/drawing/2014/main" id="{A28B51E2-3DD9-48A6-BB89-E95DED213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0" y="3731"/>
              <a:ext cx="4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344478" name="Rectangle 414">
              <a:extLst>
                <a:ext uri="{FF2B5EF4-FFF2-40B4-BE49-F238E27FC236}">
                  <a16:creationId xmlns:a16="http://schemas.microsoft.com/office/drawing/2014/main" id="{06606F8F-B3B8-45FD-9668-FD78BDEEA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5" y="3731"/>
              <a:ext cx="5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latin typeface="Arial" panose="020B0604020202020204" pitchFamily="34" charset="0"/>
                </a:rPr>
                <a:t>g</a:t>
              </a:r>
              <a:endParaRPr lang="pt-BR" altLang="pt-BR"/>
            </a:p>
          </p:txBody>
        </p:sp>
        <p:sp>
          <p:nvSpPr>
            <p:cNvPr id="344479" name="Freeform 415">
              <a:extLst>
                <a:ext uri="{FF2B5EF4-FFF2-40B4-BE49-F238E27FC236}">
                  <a16:creationId xmlns:a16="http://schemas.microsoft.com/office/drawing/2014/main" id="{172AF845-B44A-4694-9E2E-8C37A83668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4" y="3628"/>
              <a:ext cx="256" cy="312"/>
            </a:xfrm>
            <a:custGeom>
              <a:avLst/>
              <a:gdLst>
                <a:gd name="T0" fmla="*/ 253 w 256"/>
                <a:gd name="T1" fmla="*/ 331 h 331"/>
                <a:gd name="T2" fmla="*/ 256 w 256"/>
                <a:gd name="T3" fmla="*/ 0 h 331"/>
                <a:gd name="T4" fmla="*/ 0 w 256"/>
                <a:gd name="T5" fmla="*/ 0 h 331"/>
                <a:gd name="T6" fmla="*/ 0 w 256"/>
                <a:gd name="T7" fmla="*/ 331 h 331"/>
                <a:gd name="T8" fmla="*/ 256 w 256"/>
                <a:gd name="T9" fmla="*/ 331 h 331"/>
                <a:gd name="T10" fmla="*/ 256 w 256"/>
                <a:gd name="T1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31">
                  <a:moveTo>
                    <a:pt x="253" y="331"/>
                  </a:moveTo>
                  <a:lnTo>
                    <a:pt x="256" y="0"/>
                  </a:lnTo>
                  <a:lnTo>
                    <a:pt x="0" y="0"/>
                  </a:lnTo>
                  <a:lnTo>
                    <a:pt x="0" y="331"/>
                  </a:lnTo>
                  <a:lnTo>
                    <a:pt x="256" y="331"/>
                  </a:lnTo>
                  <a:lnTo>
                    <a:pt x="256" y="33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480" name="Freeform 416">
              <a:extLst>
                <a:ext uri="{FF2B5EF4-FFF2-40B4-BE49-F238E27FC236}">
                  <a16:creationId xmlns:a16="http://schemas.microsoft.com/office/drawing/2014/main" id="{D0A6DCC5-BD5B-4EA3-9203-F475A3479E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0" y="3993"/>
              <a:ext cx="58" cy="49"/>
            </a:xfrm>
            <a:custGeom>
              <a:avLst/>
              <a:gdLst>
                <a:gd name="T0" fmla="*/ 0 w 58"/>
                <a:gd name="T1" fmla="*/ 53 h 53"/>
                <a:gd name="T2" fmla="*/ 0 w 58"/>
                <a:gd name="T3" fmla="*/ 0 h 53"/>
                <a:gd name="T4" fmla="*/ 58 w 58"/>
                <a:gd name="T5" fmla="*/ 26 h 53"/>
                <a:gd name="T6" fmla="*/ 0 w 58"/>
                <a:gd name="T7" fmla="*/ 53 h 53"/>
                <a:gd name="T8" fmla="*/ 0 w 58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3">
                  <a:moveTo>
                    <a:pt x="0" y="53"/>
                  </a:moveTo>
                  <a:lnTo>
                    <a:pt x="0" y="0"/>
                  </a:lnTo>
                  <a:lnTo>
                    <a:pt x="58" y="26"/>
                  </a:lnTo>
                  <a:lnTo>
                    <a:pt x="0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481" name="Line 417">
              <a:extLst>
                <a:ext uri="{FF2B5EF4-FFF2-40B4-BE49-F238E27FC236}">
                  <a16:creationId xmlns:a16="http://schemas.microsoft.com/office/drawing/2014/main" id="{F64366FA-4DB3-4E55-9C24-4C6E8A6F33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94" y="4017"/>
              <a:ext cx="4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482" name="Freeform 418">
              <a:extLst>
                <a:ext uri="{FF2B5EF4-FFF2-40B4-BE49-F238E27FC236}">
                  <a16:creationId xmlns:a16="http://schemas.microsoft.com/office/drawing/2014/main" id="{1777E9F8-593E-4429-8276-6036FCE05F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9" y="3993"/>
              <a:ext cx="58" cy="49"/>
            </a:xfrm>
            <a:custGeom>
              <a:avLst/>
              <a:gdLst>
                <a:gd name="T0" fmla="*/ 55 w 58"/>
                <a:gd name="T1" fmla="*/ 53 h 53"/>
                <a:gd name="T2" fmla="*/ 58 w 58"/>
                <a:gd name="T3" fmla="*/ 0 h 53"/>
                <a:gd name="T4" fmla="*/ 0 w 58"/>
                <a:gd name="T5" fmla="*/ 26 h 53"/>
                <a:gd name="T6" fmla="*/ 58 w 58"/>
                <a:gd name="T7" fmla="*/ 53 h 53"/>
                <a:gd name="T8" fmla="*/ 58 w 58"/>
                <a:gd name="T9" fmla="*/ 53 h 53"/>
                <a:gd name="T10" fmla="*/ 55 w 58"/>
                <a:gd name="T11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53">
                  <a:moveTo>
                    <a:pt x="55" y="53"/>
                  </a:moveTo>
                  <a:lnTo>
                    <a:pt x="58" y="0"/>
                  </a:lnTo>
                  <a:lnTo>
                    <a:pt x="0" y="26"/>
                  </a:lnTo>
                  <a:lnTo>
                    <a:pt x="58" y="53"/>
                  </a:lnTo>
                  <a:lnTo>
                    <a:pt x="58" y="53"/>
                  </a:lnTo>
                  <a:lnTo>
                    <a:pt x="55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483" name="Rectangle 419">
              <a:extLst>
                <a:ext uri="{FF2B5EF4-FFF2-40B4-BE49-F238E27FC236}">
                  <a16:creationId xmlns:a16="http://schemas.microsoft.com/office/drawing/2014/main" id="{79768763-AA93-4858-B061-6EDF99897C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6" y="4043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344484" name="Rectangle 420">
              <a:extLst>
                <a:ext uri="{FF2B5EF4-FFF2-40B4-BE49-F238E27FC236}">
                  <a16:creationId xmlns:a16="http://schemas.microsoft.com/office/drawing/2014/main" id="{9C1C1657-4601-4453-9748-F182551C73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8" y="4043"/>
              <a:ext cx="27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344485" name="Rectangle 421">
              <a:extLst>
                <a:ext uri="{FF2B5EF4-FFF2-40B4-BE49-F238E27FC236}">
                  <a16:creationId xmlns:a16="http://schemas.microsoft.com/office/drawing/2014/main" id="{8E36A4C7-6326-423B-A2E8-3A562910D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2" y="4043"/>
              <a:ext cx="59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344486" name="Rectangle 422">
              <a:extLst>
                <a:ext uri="{FF2B5EF4-FFF2-40B4-BE49-F238E27FC236}">
                  <a16:creationId xmlns:a16="http://schemas.microsoft.com/office/drawing/2014/main" id="{2A07E525-2B25-40FD-B1EE-8AC5C70A8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3" y="4043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344487" name="Freeform 423">
              <a:extLst>
                <a:ext uri="{FF2B5EF4-FFF2-40B4-BE49-F238E27FC236}">
                  <a16:creationId xmlns:a16="http://schemas.microsoft.com/office/drawing/2014/main" id="{B87F4390-4B6E-4DDC-B48F-253DC80AE0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6" y="3993"/>
              <a:ext cx="58" cy="49"/>
            </a:xfrm>
            <a:custGeom>
              <a:avLst/>
              <a:gdLst>
                <a:gd name="T0" fmla="*/ 0 w 58"/>
                <a:gd name="T1" fmla="*/ 53 h 53"/>
                <a:gd name="T2" fmla="*/ 4 w 58"/>
                <a:gd name="T3" fmla="*/ 0 h 53"/>
                <a:gd name="T4" fmla="*/ 58 w 58"/>
                <a:gd name="T5" fmla="*/ 26 h 53"/>
                <a:gd name="T6" fmla="*/ 4 w 58"/>
                <a:gd name="T7" fmla="*/ 53 h 53"/>
                <a:gd name="T8" fmla="*/ 4 w 58"/>
                <a:gd name="T9" fmla="*/ 53 h 53"/>
                <a:gd name="T10" fmla="*/ 0 w 58"/>
                <a:gd name="T11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53">
                  <a:moveTo>
                    <a:pt x="0" y="53"/>
                  </a:moveTo>
                  <a:lnTo>
                    <a:pt x="4" y="0"/>
                  </a:lnTo>
                  <a:lnTo>
                    <a:pt x="58" y="26"/>
                  </a:lnTo>
                  <a:lnTo>
                    <a:pt x="4" y="53"/>
                  </a:lnTo>
                  <a:lnTo>
                    <a:pt x="4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488" name="Line 424">
              <a:extLst>
                <a:ext uri="{FF2B5EF4-FFF2-40B4-BE49-F238E27FC236}">
                  <a16:creationId xmlns:a16="http://schemas.microsoft.com/office/drawing/2014/main" id="{F576ECB2-F08E-4460-BCEB-A4813D8612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00" y="4017"/>
              <a:ext cx="42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489" name="Freeform 425">
              <a:extLst>
                <a:ext uri="{FF2B5EF4-FFF2-40B4-BE49-F238E27FC236}">
                  <a16:creationId xmlns:a16="http://schemas.microsoft.com/office/drawing/2014/main" id="{9A986FF0-0C91-47B6-B860-D6FD300A1F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9" y="3993"/>
              <a:ext cx="54" cy="49"/>
            </a:xfrm>
            <a:custGeom>
              <a:avLst/>
              <a:gdLst>
                <a:gd name="T0" fmla="*/ 54 w 54"/>
                <a:gd name="T1" fmla="*/ 53 h 53"/>
                <a:gd name="T2" fmla="*/ 54 w 54"/>
                <a:gd name="T3" fmla="*/ 0 h 53"/>
                <a:gd name="T4" fmla="*/ 0 w 54"/>
                <a:gd name="T5" fmla="*/ 26 h 53"/>
                <a:gd name="T6" fmla="*/ 54 w 54"/>
                <a:gd name="T7" fmla="*/ 53 h 53"/>
                <a:gd name="T8" fmla="*/ 54 w 54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3">
                  <a:moveTo>
                    <a:pt x="54" y="53"/>
                  </a:moveTo>
                  <a:lnTo>
                    <a:pt x="54" y="0"/>
                  </a:lnTo>
                  <a:lnTo>
                    <a:pt x="0" y="26"/>
                  </a:lnTo>
                  <a:lnTo>
                    <a:pt x="54" y="53"/>
                  </a:lnTo>
                  <a:lnTo>
                    <a:pt x="54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490" name="Rectangle 426">
              <a:extLst>
                <a:ext uri="{FF2B5EF4-FFF2-40B4-BE49-F238E27FC236}">
                  <a16:creationId xmlns:a16="http://schemas.microsoft.com/office/drawing/2014/main" id="{0EA1B183-B04B-4BDE-88EE-8EEFC8C0B4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6" y="4043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344491" name="Rectangle 427">
              <a:extLst>
                <a:ext uri="{FF2B5EF4-FFF2-40B4-BE49-F238E27FC236}">
                  <a16:creationId xmlns:a16="http://schemas.microsoft.com/office/drawing/2014/main" id="{F406652C-F559-41AF-BD19-A11122D7A4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7" y="4043"/>
              <a:ext cx="27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344492" name="Rectangle 428">
              <a:extLst>
                <a:ext uri="{FF2B5EF4-FFF2-40B4-BE49-F238E27FC236}">
                  <a16:creationId xmlns:a16="http://schemas.microsoft.com/office/drawing/2014/main" id="{3DF5202E-D9C2-4A43-A5B5-CB39E64C66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8" y="4043"/>
              <a:ext cx="59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344493" name="Rectangle 429">
              <a:extLst>
                <a:ext uri="{FF2B5EF4-FFF2-40B4-BE49-F238E27FC236}">
                  <a16:creationId xmlns:a16="http://schemas.microsoft.com/office/drawing/2014/main" id="{49FBEC05-EA86-4664-B973-6852E45C31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3" y="4043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344494" name="Freeform 430">
              <a:extLst>
                <a:ext uri="{FF2B5EF4-FFF2-40B4-BE49-F238E27FC236}">
                  <a16:creationId xmlns:a16="http://schemas.microsoft.com/office/drawing/2014/main" id="{0B228AA7-2014-45CE-8111-067D7367CE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6" y="3993"/>
              <a:ext cx="58" cy="49"/>
            </a:xfrm>
            <a:custGeom>
              <a:avLst/>
              <a:gdLst>
                <a:gd name="T0" fmla="*/ 0 w 58"/>
                <a:gd name="T1" fmla="*/ 53 h 53"/>
                <a:gd name="T2" fmla="*/ 3 w 58"/>
                <a:gd name="T3" fmla="*/ 0 h 53"/>
                <a:gd name="T4" fmla="*/ 58 w 58"/>
                <a:gd name="T5" fmla="*/ 26 h 53"/>
                <a:gd name="T6" fmla="*/ 3 w 58"/>
                <a:gd name="T7" fmla="*/ 53 h 53"/>
                <a:gd name="T8" fmla="*/ 3 w 58"/>
                <a:gd name="T9" fmla="*/ 53 h 53"/>
                <a:gd name="T10" fmla="*/ 0 w 58"/>
                <a:gd name="T11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53">
                  <a:moveTo>
                    <a:pt x="0" y="53"/>
                  </a:moveTo>
                  <a:lnTo>
                    <a:pt x="3" y="0"/>
                  </a:lnTo>
                  <a:lnTo>
                    <a:pt x="58" y="26"/>
                  </a:lnTo>
                  <a:lnTo>
                    <a:pt x="3" y="53"/>
                  </a:lnTo>
                  <a:lnTo>
                    <a:pt x="3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495" name="Line 431">
              <a:extLst>
                <a:ext uri="{FF2B5EF4-FFF2-40B4-BE49-F238E27FC236}">
                  <a16:creationId xmlns:a16="http://schemas.microsoft.com/office/drawing/2014/main" id="{6B8B6703-A96D-4564-9787-9A14C3E407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09" y="4017"/>
              <a:ext cx="4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496" name="Freeform 432">
              <a:extLst>
                <a:ext uri="{FF2B5EF4-FFF2-40B4-BE49-F238E27FC236}">
                  <a16:creationId xmlns:a16="http://schemas.microsoft.com/office/drawing/2014/main" id="{E9B6B283-8FAE-443B-906F-124F99377F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5" y="3993"/>
              <a:ext cx="58" cy="49"/>
            </a:xfrm>
            <a:custGeom>
              <a:avLst/>
              <a:gdLst>
                <a:gd name="T0" fmla="*/ 58 w 58"/>
                <a:gd name="T1" fmla="*/ 53 h 53"/>
                <a:gd name="T2" fmla="*/ 58 w 58"/>
                <a:gd name="T3" fmla="*/ 0 h 53"/>
                <a:gd name="T4" fmla="*/ 0 w 58"/>
                <a:gd name="T5" fmla="*/ 26 h 53"/>
                <a:gd name="T6" fmla="*/ 58 w 58"/>
                <a:gd name="T7" fmla="*/ 53 h 53"/>
                <a:gd name="T8" fmla="*/ 58 w 58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3">
                  <a:moveTo>
                    <a:pt x="58" y="53"/>
                  </a:moveTo>
                  <a:lnTo>
                    <a:pt x="58" y="0"/>
                  </a:lnTo>
                  <a:lnTo>
                    <a:pt x="0" y="26"/>
                  </a:lnTo>
                  <a:lnTo>
                    <a:pt x="58" y="53"/>
                  </a:lnTo>
                  <a:lnTo>
                    <a:pt x="58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497" name="Rectangle 433">
              <a:extLst>
                <a:ext uri="{FF2B5EF4-FFF2-40B4-BE49-F238E27FC236}">
                  <a16:creationId xmlns:a16="http://schemas.microsoft.com/office/drawing/2014/main" id="{76DAE9B6-48ED-4E06-9F54-6F4CFAC42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1" y="4043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344498" name="Rectangle 434">
              <a:extLst>
                <a:ext uri="{FF2B5EF4-FFF2-40B4-BE49-F238E27FC236}">
                  <a16:creationId xmlns:a16="http://schemas.microsoft.com/office/drawing/2014/main" id="{410688FA-15A8-4703-9450-1D6CE2CBDB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6" y="4043"/>
              <a:ext cx="27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344499" name="Rectangle 435">
              <a:extLst>
                <a:ext uri="{FF2B5EF4-FFF2-40B4-BE49-F238E27FC236}">
                  <a16:creationId xmlns:a16="http://schemas.microsoft.com/office/drawing/2014/main" id="{CEB7E523-67EC-4D89-8BC6-BD000AB76C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7" y="4043"/>
              <a:ext cx="59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344500" name="Rectangle 436">
              <a:extLst>
                <a:ext uri="{FF2B5EF4-FFF2-40B4-BE49-F238E27FC236}">
                  <a16:creationId xmlns:a16="http://schemas.microsoft.com/office/drawing/2014/main" id="{466B0562-E418-42CB-BF70-F61E9C1D29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2" y="4043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344501" name="Freeform 437">
              <a:extLst>
                <a:ext uri="{FF2B5EF4-FFF2-40B4-BE49-F238E27FC236}">
                  <a16:creationId xmlns:a16="http://schemas.microsoft.com/office/drawing/2014/main" id="{1FE50A40-D51C-4BFF-9426-2F87DFE084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5" y="3993"/>
              <a:ext cx="58" cy="49"/>
            </a:xfrm>
            <a:custGeom>
              <a:avLst/>
              <a:gdLst>
                <a:gd name="T0" fmla="*/ 0 w 58"/>
                <a:gd name="T1" fmla="*/ 53 h 53"/>
                <a:gd name="T2" fmla="*/ 0 w 58"/>
                <a:gd name="T3" fmla="*/ 0 h 53"/>
                <a:gd name="T4" fmla="*/ 58 w 58"/>
                <a:gd name="T5" fmla="*/ 26 h 53"/>
                <a:gd name="T6" fmla="*/ 0 w 58"/>
                <a:gd name="T7" fmla="*/ 53 h 53"/>
                <a:gd name="T8" fmla="*/ 0 w 58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3">
                  <a:moveTo>
                    <a:pt x="0" y="53"/>
                  </a:moveTo>
                  <a:lnTo>
                    <a:pt x="0" y="0"/>
                  </a:lnTo>
                  <a:lnTo>
                    <a:pt x="58" y="26"/>
                  </a:lnTo>
                  <a:lnTo>
                    <a:pt x="0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502" name="Line 438">
              <a:extLst>
                <a:ext uri="{FF2B5EF4-FFF2-40B4-BE49-F238E27FC236}">
                  <a16:creationId xmlns:a16="http://schemas.microsoft.com/office/drawing/2014/main" id="{D92C967E-5338-4F80-B190-03C57F62FA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19" y="4017"/>
              <a:ext cx="4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503" name="Freeform 439">
              <a:extLst>
                <a:ext uri="{FF2B5EF4-FFF2-40B4-BE49-F238E27FC236}">
                  <a16:creationId xmlns:a16="http://schemas.microsoft.com/office/drawing/2014/main" id="{4F9A959E-09C5-42DA-BCBF-83F613F10B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4" y="3993"/>
              <a:ext cx="58" cy="49"/>
            </a:xfrm>
            <a:custGeom>
              <a:avLst/>
              <a:gdLst>
                <a:gd name="T0" fmla="*/ 55 w 58"/>
                <a:gd name="T1" fmla="*/ 53 h 53"/>
                <a:gd name="T2" fmla="*/ 58 w 58"/>
                <a:gd name="T3" fmla="*/ 0 h 53"/>
                <a:gd name="T4" fmla="*/ 0 w 58"/>
                <a:gd name="T5" fmla="*/ 26 h 53"/>
                <a:gd name="T6" fmla="*/ 58 w 58"/>
                <a:gd name="T7" fmla="*/ 53 h 53"/>
                <a:gd name="T8" fmla="*/ 58 w 58"/>
                <a:gd name="T9" fmla="*/ 53 h 53"/>
                <a:gd name="T10" fmla="*/ 55 w 58"/>
                <a:gd name="T11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53">
                  <a:moveTo>
                    <a:pt x="55" y="53"/>
                  </a:moveTo>
                  <a:lnTo>
                    <a:pt x="58" y="0"/>
                  </a:lnTo>
                  <a:lnTo>
                    <a:pt x="0" y="26"/>
                  </a:lnTo>
                  <a:lnTo>
                    <a:pt x="58" y="53"/>
                  </a:lnTo>
                  <a:lnTo>
                    <a:pt x="58" y="53"/>
                  </a:lnTo>
                  <a:lnTo>
                    <a:pt x="55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504" name="Rectangle 440">
              <a:extLst>
                <a:ext uri="{FF2B5EF4-FFF2-40B4-BE49-F238E27FC236}">
                  <a16:creationId xmlns:a16="http://schemas.microsoft.com/office/drawing/2014/main" id="{C65CE83B-56A2-4701-A2FF-256D5C76AC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1" y="4043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344505" name="Rectangle 441">
              <a:extLst>
                <a:ext uri="{FF2B5EF4-FFF2-40B4-BE49-F238E27FC236}">
                  <a16:creationId xmlns:a16="http://schemas.microsoft.com/office/drawing/2014/main" id="{1B67745F-A032-4E85-9DBB-4DA0D188E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2" y="4043"/>
              <a:ext cx="27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344506" name="Rectangle 442">
              <a:extLst>
                <a:ext uri="{FF2B5EF4-FFF2-40B4-BE49-F238E27FC236}">
                  <a16:creationId xmlns:a16="http://schemas.microsoft.com/office/drawing/2014/main" id="{9DC782B5-F4E6-4492-AFD9-A33AE6817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7" y="4043"/>
              <a:ext cx="59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344507" name="Rectangle 443">
              <a:extLst>
                <a:ext uri="{FF2B5EF4-FFF2-40B4-BE49-F238E27FC236}">
                  <a16:creationId xmlns:a16="http://schemas.microsoft.com/office/drawing/2014/main" id="{EE52E694-A7CA-46C1-880D-FE7AC56812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8" y="4043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344508" name="Freeform 444">
              <a:extLst>
                <a:ext uri="{FF2B5EF4-FFF2-40B4-BE49-F238E27FC236}">
                  <a16:creationId xmlns:a16="http://schemas.microsoft.com/office/drawing/2014/main" id="{457DA75F-8738-4FE5-AF0F-88A4A6BB0B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5" y="3993"/>
              <a:ext cx="58" cy="49"/>
            </a:xfrm>
            <a:custGeom>
              <a:avLst/>
              <a:gdLst>
                <a:gd name="T0" fmla="*/ 0 w 58"/>
                <a:gd name="T1" fmla="*/ 53 h 53"/>
                <a:gd name="T2" fmla="*/ 0 w 58"/>
                <a:gd name="T3" fmla="*/ 0 h 53"/>
                <a:gd name="T4" fmla="*/ 58 w 58"/>
                <a:gd name="T5" fmla="*/ 26 h 53"/>
                <a:gd name="T6" fmla="*/ 0 w 58"/>
                <a:gd name="T7" fmla="*/ 53 h 53"/>
                <a:gd name="T8" fmla="*/ 0 w 58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3">
                  <a:moveTo>
                    <a:pt x="0" y="53"/>
                  </a:moveTo>
                  <a:lnTo>
                    <a:pt x="0" y="0"/>
                  </a:lnTo>
                  <a:lnTo>
                    <a:pt x="58" y="26"/>
                  </a:lnTo>
                  <a:lnTo>
                    <a:pt x="0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509" name="Line 445">
              <a:extLst>
                <a:ext uri="{FF2B5EF4-FFF2-40B4-BE49-F238E27FC236}">
                  <a16:creationId xmlns:a16="http://schemas.microsoft.com/office/drawing/2014/main" id="{8976DBEE-3CDE-47E5-8185-3112273D54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28" y="4017"/>
              <a:ext cx="4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510" name="Freeform 446">
              <a:extLst>
                <a:ext uri="{FF2B5EF4-FFF2-40B4-BE49-F238E27FC236}">
                  <a16:creationId xmlns:a16="http://schemas.microsoft.com/office/drawing/2014/main" id="{6EBC1BBA-C946-452A-BB06-6A44673FA8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4" y="3993"/>
              <a:ext cx="54" cy="49"/>
            </a:xfrm>
            <a:custGeom>
              <a:avLst/>
              <a:gdLst>
                <a:gd name="T0" fmla="*/ 54 w 54"/>
                <a:gd name="T1" fmla="*/ 53 h 53"/>
                <a:gd name="T2" fmla="*/ 54 w 54"/>
                <a:gd name="T3" fmla="*/ 0 h 53"/>
                <a:gd name="T4" fmla="*/ 0 w 54"/>
                <a:gd name="T5" fmla="*/ 26 h 53"/>
                <a:gd name="T6" fmla="*/ 54 w 54"/>
                <a:gd name="T7" fmla="*/ 53 h 53"/>
                <a:gd name="T8" fmla="*/ 54 w 54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3">
                  <a:moveTo>
                    <a:pt x="54" y="53"/>
                  </a:moveTo>
                  <a:lnTo>
                    <a:pt x="54" y="0"/>
                  </a:lnTo>
                  <a:lnTo>
                    <a:pt x="0" y="26"/>
                  </a:lnTo>
                  <a:lnTo>
                    <a:pt x="54" y="53"/>
                  </a:lnTo>
                  <a:lnTo>
                    <a:pt x="54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4511" name="Rectangle 447">
              <a:extLst>
                <a:ext uri="{FF2B5EF4-FFF2-40B4-BE49-F238E27FC236}">
                  <a16:creationId xmlns:a16="http://schemas.microsoft.com/office/drawing/2014/main" id="{EB732DD7-6DC2-43A9-9F8C-A53D5FDDD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0" y="4043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344512" name="Rectangle 448">
              <a:extLst>
                <a:ext uri="{FF2B5EF4-FFF2-40B4-BE49-F238E27FC236}">
                  <a16:creationId xmlns:a16="http://schemas.microsoft.com/office/drawing/2014/main" id="{24C64016-D828-4769-AE5D-175C0BE97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2" y="4043"/>
              <a:ext cx="27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pt-BR" altLang="pt-BR"/>
            </a:p>
          </p:txBody>
        </p:sp>
        <p:sp>
          <p:nvSpPr>
            <p:cNvPr id="344513" name="Rectangle 449">
              <a:extLst>
                <a:ext uri="{FF2B5EF4-FFF2-40B4-BE49-F238E27FC236}">
                  <a16:creationId xmlns:a16="http://schemas.microsoft.com/office/drawing/2014/main" id="{BC9FEA7B-9D35-449E-8520-E0D751D416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3" y="4043"/>
              <a:ext cx="59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pt-BR" altLang="pt-BR"/>
            </a:p>
          </p:txBody>
        </p:sp>
        <p:sp>
          <p:nvSpPr>
            <p:cNvPr id="344514" name="Rectangle 450">
              <a:extLst>
                <a:ext uri="{FF2B5EF4-FFF2-40B4-BE49-F238E27FC236}">
                  <a16:creationId xmlns:a16="http://schemas.microsoft.com/office/drawing/2014/main" id="{A156937A-CA2C-4E3A-9F2A-08E3D98683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8" y="4042"/>
              <a:ext cx="54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pt-BR" altLang="pt-BR"/>
            </a:p>
          </p:txBody>
        </p:sp>
        <p:sp>
          <p:nvSpPr>
            <p:cNvPr id="344517" name="Rectangle 453">
              <a:extLst>
                <a:ext uri="{FF2B5EF4-FFF2-40B4-BE49-F238E27FC236}">
                  <a16:creationId xmlns:a16="http://schemas.microsoft.com/office/drawing/2014/main" id="{AB0F5B27-4D1C-405E-B1BC-F943095AF4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" y="2730"/>
              <a:ext cx="0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GB" altLang="pt-BR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>
            <a:extLst>
              <a:ext uri="{FF2B5EF4-FFF2-40B4-BE49-F238E27FC236}">
                <a16:creationId xmlns:a16="http://schemas.microsoft.com/office/drawing/2014/main" id="{6D9A10EF-C203-40F6-8E31-47ACC23E9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300"/>
              <a:t>Tempo total de execução de instruções</a:t>
            </a:r>
          </a:p>
        </p:txBody>
      </p:sp>
      <p:graphicFrame>
        <p:nvGraphicFramePr>
          <p:cNvPr id="241667" name="Object 3">
            <a:extLst>
              <a:ext uri="{FF2B5EF4-FFF2-40B4-BE49-F238E27FC236}">
                <a16:creationId xmlns:a16="http://schemas.microsoft.com/office/drawing/2014/main" id="{3148295A-4740-4999-837B-DE41F656DDA1}"/>
              </a:ext>
            </a:extLst>
          </p:cNvPr>
          <p:cNvGraphicFramePr>
            <a:graphicFrameLocks noGrp="1" noChangeAspect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3334305366"/>
              </p:ext>
            </p:extLst>
          </p:nvPr>
        </p:nvGraphicFramePr>
        <p:xfrm>
          <a:off x="1719618" y="1554996"/>
          <a:ext cx="8311485" cy="4654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76" name="Document" r:id="rId3" imgW="9045000" imgH="5896080" progId="Word.Document.8">
                  <p:embed/>
                </p:oleObj>
              </mc:Choice>
              <mc:Fallback>
                <p:oleObj name="Document" r:id="rId3" imgW="9045000" imgH="589608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9618" y="1554996"/>
                        <a:ext cx="8311485" cy="46545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1026">
            <a:extLst>
              <a:ext uri="{FF2B5EF4-FFF2-40B4-BE49-F238E27FC236}">
                <a16:creationId xmlns:a16="http://schemas.microsoft.com/office/drawing/2014/main" id="{9CCADD58-8550-4850-8C0D-77AB955CEE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r>
              <a:rPr lang="pt-BR" altLang="pt-BR"/>
              <a:t>Uso eficiente do pipeline</a:t>
            </a:r>
          </a:p>
        </p:txBody>
      </p:sp>
      <p:grpSp>
        <p:nvGrpSpPr>
          <p:cNvPr id="198659" name="Group 1027">
            <a:extLst>
              <a:ext uri="{FF2B5EF4-FFF2-40B4-BE49-F238E27FC236}">
                <a16:creationId xmlns:a16="http://schemas.microsoft.com/office/drawing/2014/main" id="{DCA4994A-BEFA-406B-9F28-F78B30953FE9}"/>
              </a:ext>
            </a:extLst>
          </p:cNvPr>
          <p:cNvGrpSpPr>
            <a:grpSpLocks/>
          </p:cNvGrpSpPr>
          <p:nvPr/>
        </p:nvGrpSpPr>
        <p:grpSpPr bwMode="auto">
          <a:xfrm>
            <a:off x="2496745" y="3163886"/>
            <a:ext cx="1410746" cy="784224"/>
            <a:chOff x="786" y="1705"/>
            <a:chExt cx="821" cy="494"/>
          </a:xfrm>
        </p:grpSpPr>
        <p:sp>
          <p:nvSpPr>
            <p:cNvPr id="198660" name="Rectangle 1028">
              <a:extLst>
                <a:ext uri="{FF2B5EF4-FFF2-40B4-BE49-F238E27FC236}">
                  <a16:creationId xmlns:a16="http://schemas.microsoft.com/office/drawing/2014/main" id="{E7AB7EC9-682F-4143-B537-B166998A62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1705"/>
              <a:ext cx="787" cy="48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8661" name="Rectangle 1029">
              <a:extLst>
                <a:ext uri="{FF2B5EF4-FFF2-40B4-BE49-F238E27FC236}">
                  <a16:creationId xmlns:a16="http://schemas.microsoft.com/office/drawing/2014/main" id="{D2B215B2-174D-4100-AB38-2015D39237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" y="1753"/>
              <a:ext cx="821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altLang="pt-BR" sz="200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Busca</a:t>
              </a:r>
            </a:p>
            <a:p>
              <a:pPr algn="ctr"/>
              <a:r>
                <a:rPr lang="pt-BR" altLang="pt-BR" sz="200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 Instrução</a:t>
              </a:r>
            </a:p>
          </p:txBody>
        </p:sp>
      </p:grpSp>
      <p:grpSp>
        <p:nvGrpSpPr>
          <p:cNvPr id="198662" name="Group 1030">
            <a:extLst>
              <a:ext uri="{FF2B5EF4-FFF2-40B4-BE49-F238E27FC236}">
                <a16:creationId xmlns:a16="http://schemas.microsoft.com/office/drawing/2014/main" id="{604781CA-CC70-4FC5-AF57-927220C77253}"/>
              </a:ext>
            </a:extLst>
          </p:cNvPr>
          <p:cNvGrpSpPr>
            <a:grpSpLocks/>
          </p:cNvGrpSpPr>
          <p:nvPr/>
        </p:nvGrpSpPr>
        <p:grpSpPr bwMode="auto">
          <a:xfrm>
            <a:off x="4187827" y="3163886"/>
            <a:ext cx="1355725" cy="784224"/>
            <a:chOff x="1771" y="1705"/>
            <a:chExt cx="787" cy="494"/>
          </a:xfrm>
        </p:grpSpPr>
        <p:sp>
          <p:nvSpPr>
            <p:cNvPr id="198663" name="Rectangle 1031">
              <a:extLst>
                <a:ext uri="{FF2B5EF4-FFF2-40B4-BE49-F238E27FC236}">
                  <a16:creationId xmlns:a16="http://schemas.microsoft.com/office/drawing/2014/main" id="{30A2B052-27B8-4D42-904E-A0EECF0285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1" y="1705"/>
              <a:ext cx="787" cy="48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8664" name="Rectangle 1032">
              <a:extLst>
                <a:ext uri="{FF2B5EF4-FFF2-40B4-BE49-F238E27FC236}">
                  <a16:creationId xmlns:a16="http://schemas.microsoft.com/office/drawing/2014/main" id="{E3DE8EE2-911A-4D0E-A0F4-06733F3CE2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1" y="1753"/>
              <a:ext cx="754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altLang="pt-BR" sz="200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Decod. &amp;</a:t>
              </a:r>
            </a:p>
            <a:p>
              <a:pPr algn="ctr"/>
              <a:r>
                <a:rPr lang="pt-BR" altLang="pt-BR" sz="200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Ler Reg.</a:t>
              </a:r>
            </a:p>
          </p:txBody>
        </p:sp>
      </p:grpSp>
      <p:grpSp>
        <p:nvGrpSpPr>
          <p:cNvPr id="198665" name="Group 1033">
            <a:extLst>
              <a:ext uri="{FF2B5EF4-FFF2-40B4-BE49-F238E27FC236}">
                <a16:creationId xmlns:a16="http://schemas.microsoft.com/office/drawing/2014/main" id="{B3A0E329-1E82-452C-B750-B485626E48D4}"/>
              </a:ext>
            </a:extLst>
          </p:cNvPr>
          <p:cNvGrpSpPr>
            <a:grpSpLocks/>
          </p:cNvGrpSpPr>
          <p:nvPr/>
        </p:nvGrpSpPr>
        <p:grpSpPr bwMode="auto">
          <a:xfrm>
            <a:off x="5876924" y="3163888"/>
            <a:ext cx="1387996" cy="773112"/>
            <a:chOff x="2752" y="1705"/>
            <a:chExt cx="808" cy="487"/>
          </a:xfrm>
        </p:grpSpPr>
        <p:sp>
          <p:nvSpPr>
            <p:cNvPr id="198666" name="Rectangle 1034">
              <a:extLst>
                <a:ext uri="{FF2B5EF4-FFF2-40B4-BE49-F238E27FC236}">
                  <a16:creationId xmlns:a16="http://schemas.microsoft.com/office/drawing/2014/main" id="{A1D86BE2-70A4-4BCF-BCC5-7063FCDC8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2" y="1705"/>
              <a:ext cx="787" cy="48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8667" name="Rectangle 1035">
              <a:extLst>
                <a:ext uri="{FF2B5EF4-FFF2-40B4-BE49-F238E27FC236}">
                  <a16:creationId xmlns:a16="http://schemas.microsoft.com/office/drawing/2014/main" id="{D72B08AC-BB56-4EF7-B6B0-4E04043965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4" y="1753"/>
              <a:ext cx="80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altLang="pt-BR" sz="200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Execução</a:t>
              </a:r>
            </a:p>
          </p:txBody>
        </p:sp>
      </p:grpSp>
      <p:grpSp>
        <p:nvGrpSpPr>
          <p:cNvPr id="198668" name="Group 1036">
            <a:extLst>
              <a:ext uri="{FF2B5EF4-FFF2-40B4-BE49-F238E27FC236}">
                <a16:creationId xmlns:a16="http://schemas.microsoft.com/office/drawing/2014/main" id="{0C7A7C4F-D0B3-4479-91A7-7B4370B838E6}"/>
              </a:ext>
            </a:extLst>
          </p:cNvPr>
          <p:cNvGrpSpPr>
            <a:grpSpLocks/>
          </p:cNvGrpSpPr>
          <p:nvPr/>
        </p:nvGrpSpPr>
        <p:grpSpPr bwMode="auto">
          <a:xfrm>
            <a:off x="7493001" y="3163886"/>
            <a:ext cx="1349375" cy="784224"/>
            <a:chOff x="3691" y="1705"/>
            <a:chExt cx="787" cy="494"/>
          </a:xfrm>
        </p:grpSpPr>
        <p:sp>
          <p:nvSpPr>
            <p:cNvPr id="198669" name="Rectangle 1037">
              <a:extLst>
                <a:ext uri="{FF2B5EF4-FFF2-40B4-BE49-F238E27FC236}">
                  <a16:creationId xmlns:a16="http://schemas.microsoft.com/office/drawing/2014/main" id="{CF406BCE-3573-49DF-9C20-8EDB437A8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1" y="1705"/>
              <a:ext cx="787" cy="48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8670" name="Rectangle 1038">
              <a:extLst>
                <a:ext uri="{FF2B5EF4-FFF2-40B4-BE49-F238E27FC236}">
                  <a16:creationId xmlns:a16="http://schemas.microsoft.com/office/drawing/2014/main" id="{AE0FB3B4-2608-44EF-82EE-754FAAFC5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7" y="1753"/>
              <a:ext cx="723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altLang="pt-BR" sz="200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Acessa </a:t>
              </a:r>
            </a:p>
            <a:p>
              <a:pPr algn="ctr"/>
              <a:r>
                <a:rPr lang="pt-BR" altLang="pt-BR" sz="200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Memória</a:t>
              </a:r>
            </a:p>
          </p:txBody>
        </p:sp>
      </p:grpSp>
      <p:grpSp>
        <p:nvGrpSpPr>
          <p:cNvPr id="198671" name="Group 1039">
            <a:extLst>
              <a:ext uri="{FF2B5EF4-FFF2-40B4-BE49-F238E27FC236}">
                <a16:creationId xmlns:a16="http://schemas.microsoft.com/office/drawing/2014/main" id="{D25BBC81-7CDB-4FDF-A74C-BF60322B4919}"/>
              </a:ext>
            </a:extLst>
          </p:cNvPr>
          <p:cNvGrpSpPr>
            <a:grpSpLocks/>
          </p:cNvGrpSpPr>
          <p:nvPr/>
        </p:nvGrpSpPr>
        <p:grpSpPr bwMode="auto">
          <a:xfrm>
            <a:off x="9147442" y="3163888"/>
            <a:ext cx="1425575" cy="773112"/>
            <a:chOff x="4655" y="1705"/>
            <a:chExt cx="829" cy="487"/>
          </a:xfrm>
        </p:grpSpPr>
        <p:sp>
          <p:nvSpPr>
            <p:cNvPr id="198672" name="Rectangle 1040">
              <a:extLst>
                <a:ext uri="{FF2B5EF4-FFF2-40B4-BE49-F238E27FC236}">
                  <a16:creationId xmlns:a16="http://schemas.microsoft.com/office/drawing/2014/main" id="{FCF68D7C-0399-4806-A878-10F46778D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3" y="1705"/>
              <a:ext cx="787" cy="48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8673" name="Rectangle 1041">
              <a:extLst>
                <a:ext uri="{FF2B5EF4-FFF2-40B4-BE49-F238E27FC236}">
                  <a16:creationId xmlns:a16="http://schemas.microsoft.com/office/drawing/2014/main" id="{27B612A6-678B-4498-A167-528811351C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5" y="1753"/>
              <a:ext cx="8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altLang="pt-BR" sz="200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Escr. Reg.</a:t>
              </a:r>
            </a:p>
          </p:txBody>
        </p:sp>
      </p:grpSp>
      <p:graphicFrame>
        <p:nvGraphicFramePr>
          <p:cNvPr id="198674" name="Object 1042">
            <a:extLst>
              <a:ext uri="{FF2B5EF4-FFF2-40B4-BE49-F238E27FC236}">
                <a16:creationId xmlns:a16="http://schemas.microsoft.com/office/drawing/2014/main" id="{1A59A27A-6303-414A-8B8C-D328CDAC954C}"/>
              </a:ext>
            </a:extLst>
          </p:cNvPr>
          <p:cNvGraphicFramePr>
            <a:graphicFrameLocks/>
          </p:cNvGraphicFramePr>
          <p:nvPr/>
        </p:nvGraphicFramePr>
        <p:xfrm>
          <a:off x="3886200" y="4467226"/>
          <a:ext cx="5486400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93" name="Document" r:id="rId3" imgW="5492520" imgH="2151720" progId="Word.Document.8">
                  <p:embed/>
                </p:oleObj>
              </mc:Choice>
              <mc:Fallback>
                <p:oleObj name="Document" r:id="rId3" imgW="5492520" imgH="2151720" progId="Word.Document.8">
                  <p:embed/>
                  <p:pic>
                    <p:nvPicPr>
                      <p:cNvPr id="0" name="Object 104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467226"/>
                        <a:ext cx="5486400" cy="215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8675" name="Line 1043">
            <a:extLst>
              <a:ext uri="{FF2B5EF4-FFF2-40B4-BE49-F238E27FC236}">
                <a16:creationId xmlns:a16="http://schemas.microsoft.com/office/drawing/2014/main" id="{9E8885A1-55DE-4645-9EFB-22DC80F1C9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0326" y="3581400"/>
            <a:ext cx="3270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8676" name="Line 1044">
            <a:extLst>
              <a:ext uri="{FF2B5EF4-FFF2-40B4-BE49-F238E27FC236}">
                <a16:creationId xmlns:a16="http://schemas.microsoft.com/office/drawing/2014/main" id="{20AA336A-E734-4CBC-90CE-486F5A89E3D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3877" y="3581400"/>
            <a:ext cx="2762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8677" name="Line 1045">
            <a:extLst>
              <a:ext uri="{FF2B5EF4-FFF2-40B4-BE49-F238E27FC236}">
                <a16:creationId xmlns:a16="http://schemas.microsoft.com/office/drawing/2014/main" id="{D88B08A9-BC81-4BEE-AC91-B2161A6CDD8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54876" y="3581400"/>
            <a:ext cx="2444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8678" name="Line 1046">
            <a:extLst>
              <a:ext uri="{FF2B5EF4-FFF2-40B4-BE49-F238E27FC236}">
                <a16:creationId xmlns:a16="http://schemas.microsoft.com/office/drawing/2014/main" id="{8C48F1E0-7EC1-4B12-A00B-82B5D71E1DF4}"/>
              </a:ext>
            </a:extLst>
          </p:cNvPr>
          <p:cNvSpPr>
            <a:spLocks noChangeShapeType="1"/>
          </p:cNvSpPr>
          <p:nvPr/>
        </p:nvSpPr>
        <p:spPr bwMode="auto">
          <a:xfrm>
            <a:off x="8905875" y="3581400"/>
            <a:ext cx="2492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8679" name="Line 1047">
            <a:extLst>
              <a:ext uri="{FF2B5EF4-FFF2-40B4-BE49-F238E27FC236}">
                <a16:creationId xmlns:a16="http://schemas.microsoft.com/office/drawing/2014/main" id="{AEE17488-4FBD-4800-B8F5-75957574ED5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8051" y="3600450"/>
            <a:ext cx="3270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8682" name="Line 1050">
            <a:extLst>
              <a:ext uri="{FF2B5EF4-FFF2-40B4-BE49-F238E27FC236}">
                <a16:creationId xmlns:a16="http://schemas.microsoft.com/office/drawing/2014/main" id="{86054E3B-4D53-476F-9CB6-EB0B923CBC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556875" y="3638550"/>
            <a:ext cx="203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8684" name="Text Box 1052">
            <a:extLst>
              <a:ext uri="{FF2B5EF4-FFF2-40B4-BE49-F238E27FC236}">
                <a16:creationId xmlns:a16="http://schemas.microsoft.com/office/drawing/2014/main" id="{C6884F88-BA7B-4349-BCA9-0486F8782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1989138"/>
            <a:ext cx="58160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800" u="sng">
                <a:latin typeface="Arial" panose="020B0604020202020204" pitchFamily="34" charset="0"/>
              </a:rPr>
              <a:t>Saída de uma instrução por ciclo</a:t>
            </a:r>
            <a:endParaRPr lang="pt-BR" altLang="pt-BR" sz="2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>
            <a:extLst>
              <a:ext uri="{FF2B5EF4-FFF2-40B4-BE49-F238E27FC236}">
                <a16:creationId xmlns:a16="http://schemas.microsoft.com/office/drawing/2014/main" id="{D69F3BFA-2F31-43C7-9562-7E1EF52627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5909" y="79375"/>
            <a:ext cx="8420100" cy="1143000"/>
          </a:xfrm>
        </p:spPr>
        <p:txBody>
          <a:bodyPr/>
          <a:lstStyle/>
          <a:p>
            <a:r>
              <a:rPr lang="pt-BR" altLang="pt-BR" dirty="0"/>
              <a:t>Uso eficiente do pipeline</a:t>
            </a:r>
          </a:p>
        </p:txBody>
      </p:sp>
      <p:sp>
        <p:nvSpPr>
          <p:cNvPr id="243715" name="Rectangle 3">
            <a:extLst>
              <a:ext uri="{FF2B5EF4-FFF2-40B4-BE49-F238E27FC236}">
                <a16:creationId xmlns:a16="http://schemas.microsoft.com/office/drawing/2014/main" id="{66196295-D601-45ED-8C0C-FE004E7DA374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208301" y="1520825"/>
            <a:ext cx="4368800" cy="41148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pt-BR" altLang="pt-BR" sz="3000" u="sng" dirty="0"/>
              <a:t>Características necessárias</a:t>
            </a:r>
          </a:p>
          <a:p>
            <a:pPr>
              <a:buFontTx/>
              <a:buNone/>
            </a:pPr>
            <a:endParaRPr lang="pt-BR" altLang="pt-BR" sz="3000" u="sng" dirty="0"/>
          </a:p>
          <a:p>
            <a:r>
              <a:rPr lang="pt-BR" altLang="pt-BR" sz="3000" dirty="0"/>
              <a:t>Tempo de estágio pequeno</a:t>
            </a:r>
          </a:p>
          <a:p>
            <a:endParaRPr lang="pt-BR" altLang="pt-BR" sz="3000" dirty="0"/>
          </a:p>
          <a:p>
            <a:endParaRPr lang="pt-BR" altLang="pt-BR" sz="3000" dirty="0"/>
          </a:p>
          <a:p>
            <a:r>
              <a:rPr lang="pt-BR" altLang="pt-BR" sz="3000" dirty="0"/>
              <a:t>Uma instrução por ciclo</a:t>
            </a:r>
          </a:p>
        </p:txBody>
      </p:sp>
      <p:sp>
        <p:nvSpPr>
          <p:cNvPr id="243716" name="Rectangle 4">
            <a:extLst>
              <a:ext uri="{FF2B5EF4-FFF2-40B4-BE49-F238E27FC236}">
                <a16:creationId xmlns:a16="http://schemas.microsoft.com/office/drawing/2014/main" id="{ABC0FDEC-FC18-47D3-BE71-03E50E404A3E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343651" y="1520825"/>
            <a:ext cx="4368800" cy="41148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pt-BR" altLang="pt-BR" sz="3000" i="1" u="sng">
                <a:solidFill>
                  <a:srgbClr val="800000"/>
                </a:solidFill>
              </a:rPr>
              <a:t>Artifícios para obter estas características</a:t>
            </a:r>
            <a:endParaRPr lang="pt-BR" altLang="pt-BR" sz="3000" i="1">
              <a:solidFill>
                <a:srgbClr val="800000"/>
              </a:solidFill>
            </a:endParaRPr>
          </a:p>
          <a:p>
            <a:pPr>
              <a:buFontTx/>
              <a:buNone/>
            </a:pPr>
            <a:r>
              <a:rPr lang="pt-BR" altLang="pt-BR" sz="3000" i="1">
                <a:solidFill>
                  <a:srgbClr val="800000"/>
                </a:solidFill>
              </a:rPr>
              <a:t>=&gt; Design apropriado</a:t>
            </a:r>
            <a:br>
              <a:rPr lang="pt-BR" altLang="pt-BR" sz="3000" i="1">
                <a:solidFill>
                  <a:srgbClr val="800000"/>
                </a:solidFill>
              </a:rPr>
            </a:br>
            <a:r>
              <a:rPr lang="pt-BR" altLang="pt-BR" sz="3000" i="1">
                <a:solidFill>
                  <a:srgbClr val="800000"/>
                </a:solidFill>
              </a:rPr>
              <a:t>  do conjunto de</a:t>
            </a:r>
            <a:br>
              <a:rPr lang="pt-BR" altLang="pt-BR" sz="3000" i="1">
                <a:solidFill>
                  <a:srgbClr val="800000"/>
                </a:solidFill>
              </a:rPr>
            </a:br>
            <a:r>
              <a:rPr lang="pt-BR" altLang="pt-BR" sz="3000" i="1">
                <a:solidFill>
                  <a:srgbClr val="800000"/>
                </a:solidFill>
              </a:rPr>
              <a:t>  instruções</a:t>
            </a:r>
          </a:p>
          <a:p>
            <a:pPr>
              <a:buFontTx/>
              <a:buNone/>
            </a:pPr>
            <a:r>
              <a:rPr lang="pt-BR" altLang="pt-BR" sz="3000" i="1">
                <a:solidFill>
                  <a:srgbClr val="800000"/>
                </a:solidFill>
              </a:rPr>
              <a:t>=&gt; Eliminação ou bom</a:t>
            </a:r>
            <a:br>
              <a:rPr lang="pt-BR" altLang="pt-BR" sz="3000" i="1">
                <a:solidFill>
                  <a:srgbClr val="800000"/>
                </a:solidFill>
              </a:rPr>
            </a:br>
            <a:r>
              <a:rPr lang="pt-BR" altLang="pt-BR" sz="3000" i="1">
                <a:solidFill>
                  <a:srgbClr val="800000"/>
                </a:solidFill>
              </a:rPr>
              <a:t>  gerenciamento de</a:t>
            </a:r>
            <a:br>
              <a:rPr lang="pt-BR" altLang="pt-BR" sz="3000" i="1">
                <a:solidFill>
                  <a:srgbClr val="800000"/>
                </a:solidFill>
              </a:rPr>
            </a:br>
            <a:r>
              <a:rPr lang="pt-BR" altLang="pt-BR" sz="3000" i="1">
                <a:solidFill>
                  <a:srgbClr val="800000"/>
                </a:solidFill>
              </a:rPr>
              <a:t>  </a:t>
            </a:r>
            <a:r>
              <a:rPr lang="pt-BR" altLang="pt-BR" sz="3000" i="1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HAZARDS</a:t>
            </a:r>
          </a:p>
          <a:p>
            <a:pPr lvl="1">
              <a:lnSpc>
                <a:spcPct val="70000"/>
              </a:lnSpc>
            </a:pPr>
            <a:r>
              <a:rPr lang="pt-BR" altLang="pt-BR" sz="2600" i="1">
                <a:solidFill>
                  <a:srgbClr val="800000"/>
                </a:solidFill>
              </a:rPr>
              <a:t>Estruturais</a:t>
            </a:r>
          </a:p>
          <a:p>
            <a:pPr lvl="1">
              <a:lnSpc>
                <a:spcPct val="70000"/>
              </a:lnSpc>
            </a:pPr>
            <a:r>
              <a:rPr lang="pt-BR" altLang="pt-BR" sz="2600" i="1">
                <a:solidFill>
                  <a:srgbClr val="800000"/>
                </a:solidFill>
              </a:rPr>
              <a:t>Dados</a:t>
            </a:r>
          </a:p>
          <a:p>
            <a:pPr lvl="1">
              <a:lnSpc>
                <a:spcPct val="70000"/>
              </a:lnSpc>
            </a:pPr>
            <a:r>
              <a:rPr lang="pt-BR" altLang="pt-BR" sz="2600" i="1">
                <a:solidFill>
                  <a:srgbClr val="800000"/>
                </a:solidFill>
              </a:rPr>
              <a:t>Controle</a:t>
            </a:r>
            <a:endParaRPr lang="pt-BR" altLang="pt-BR" sz="2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3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3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3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3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37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37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1026">
            <a:extLst>
              <a:ext uri="{FF2B5EF4-FFF2-40B4-BE49-F238E27FC236}">
                <a16:creationId xmlns:a16="http://schemas.microsoft.com/office/drawing/2014/main" id="{91BC1822-E2EB-45FB-8D17-A2FF2A3521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sz="3100"/>
              <a:t>Uso eficiente do pipeline</a:t>
            </a:r>
            <a:br>
              <a:rPr lang="pt-BR" altLang="pt-BR" sz="3100"/>
            </a:br>
            <a:r>
              <a:rPr lang="pt-BR" altLang="pt-BR"/>
              <a:t>Design do conjunto de instruções</a:t>
            </a:r>
            <a:endParaRPr lang="pt-BR" altLang="pt-BR" u="sng">
              <a:solidFill>
                <a:srgbClr val="800000"/>
              </a:solidFill>
            </a:endParaRPr>
          </a:p>
        </p:txBody>
      </p:sp>
      <p:sp>
        <p:nvSpPr>
          <p:cNvPr id="244740" name="Rectangle 1028">
            <a:extLst>
              <a:ext uri="{FF2B5EF4-FFF2-40B4-BE49-F238E27FC236}">
                <a16:creationId xmlns:a16="http://schemas.microsoft.com/office/drawing/2014/main" id="{CA84411A-7C05-40F7-AB47-7D48C169CB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altLang="pt-BR" sz="3000" i="1" dirty="0">
                <a:solidFill>
                  <a:srgbClr val="800000"/>
                </a:solidFill>
              </a:rPr>
              <a:t>1) Poucas instruções</a:t>
            </a:r>
          </a:p>
          <a:p>
            <a:pPr>
              <a:buFontTx/>
              <a:buNone/>
            </a:pPr>
            <a:r>
              <a:rPr lang="pt-BR" altLang="pt-BR" sz="3000" i="1" dirty="0">
                <a:solidFill>
                  <a:srgbClr val="800000"/>
                </a:solidFill>
              </a:rPr>
              <a:t>2) Instruções do mesmo tamanho =&gt; unidades de busca e decodificação mais eficiente (no 80X86, instruções podem ter de 1 a 15 bytes).</a:t>
            </a:r>
          </a:p>
          <a:p>
            <a:pPr>
              <a:buFontTx/>
              <a:buNone/>
            </a:pPr>
            <a:r>
              <a:rPr lang="pt-BR" altLang="pt-BR" sz="3000" i="1" dirty="0">
                <a:solidFill>
                  <a:srgbClr val="800000"/>
                </a:solidFill>
              </a:rPr>
              <a:t>3) Poucos formatos de instrução. Ex. Nos MIPS os campos dos registradores-fonte são sempre os mesmos. Por isso a decodificação pode ocorrer em paralelo com a leitura destes registradores.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4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4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4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0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5" name="Rectangle 5">
            <a:extLst>
              <a:ext uri="{FF2B5EF4-FFF2-40B4-BE49-F238E27FC236}">
                <a16:creationId xmlns:a16="http://schemas.microsoft.com/office/drawing/2014/main" id="{80A9C5E8-68FE-4536-99A2-33669305D8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pt-BR" altLang="pt-BR" sz="3100"/>
              <a:t>Uso eficiente do pipeline</a:t>
            </a:r>
            <a:br>
              <a:rPr lang="pt-BR" altLang="pt-BR" sz="3100"/>
            </a:br>
            <a:r>
              <a:rPr lang="pt-BR" altLang="pt-BR"/>
              <a:t>Design do conjunto de instruções</a:t>
            </a:r>
            <a:endParaRPr lang="pt-BR" altLang="pt-BR" u="sng">
              <a:solidFill>
                <a:srgbClr val="800000"/>
              </a:solidFill>
            </a:endParaRPr>
          </a:p>
        </p:txBody>
      </p:sp>
      <p:sp>
        <p:nvSpPr>
          <p:cNvPr id="245763" name="Rectangle 3">
            <a:extLst>
              <a:ext uri="{FF2B5EF4-FFF2-40B4-BE49-F238E27FC236}">
                <a16:creationId xmlns:a16="http://schemas.microsoft.com/office/drawing/2014/main" id="{388B2080-7EA0-4D94-AA0B-BA6D8978C8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altLang="pt-BR" sz="3000" i="1">
                <a:solidFill>
                  <a:srgbClr val="800000"/>
                </a:solidFill>
              </a:rPr>
              <a:t>4) Poucos modos de endereçamento: facilita decodificação e busca de operandos</a:t>
            </a:r>
          </a:p>
          <a:p>
            <a:pPr>
              <a:buFontTx/>
              <a:buNone/>
            </a:pPr>
            <a:r>
              <a:rPr lang="pt-BR" altLang="pt-BR" sz="3000" i="1">
                <a:solidFill>
                  <a:srgbClr val="800000"/>
                </a:solidFill>
              </a:rPr>
              <a:t>5) Arquitetura Load-Store: acesso à memória só ocorre por meio destas instruções. Se fosse possível executar aritmética com operandos da memória, seria necessário adicionar outro estágio ao pipeline. Requer grande número de registradores.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>
            <a:extLst>
              <a:ext uri="{FF2B5EF4-FFF2-40B4-BE49-F238E27FC236}">
                <a16:creationId xmlns:a16="http://schemas.microsoft.com/office/drawing/2014/main" id="{BB939D4E-7DB2-41E3-B1D5-EA7319C8DE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pt-BR" altLang="pt-BR" dirty="0"/>
              <a:t>Motivação</a:t>
            </a:r>
          </a:p>
        </p:txBody>
      </p:sp>
      <p:sp>
        <p:nvSpPr>
          <p:cNvPr id="332803" name="Rectangle 3">
            <a:extLst>
              <a:ext uri="{FF2B5EF4-FFF2-40B4-BE49-F238E27FC236}">
                <a16:creationId xmlns:a16="http://schemas.microsoft.com/office/drawing/2014/main" id="{15D03C29-3838-475C-A214-0D4BC31D23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pt-BR" altLang="pt-BR" dirty="0"/>
              <a:t>Será que esta complexidade é realmente necessária?</a:t>
            </a:r>
          </a:p>
        </p:txBody>
      </p:sp>
      <p:graphicFrame>
        <p:nvGraphicFramePr>
          <p:cNvPr id="332804" name="Object 4">
            <a:extLst>
              <a:ext uri="{FF2B5EF4-FFF2-40B4-BE49-F238E27FC236}">
                <a16:creationId xmlns:a16="http://schemas.microsoft.com/office/drawing/2014/main" id="{C27CA354-AA69-4929-B50C-651532CB3212}"/>
              </a:ext>
            </a:extLst>
          </p:cNvPr>
          <p:cNvGraphicFramePr>
            <a:graphicFrameLocks/>
          </p:cNvGraphicFramePr>
          <p:nvPr/>
        </p:nvGraphicFramePr>
        <p:xfrm>
          <a:off x="2832102" y="2179638"/>
          <a:ext cx="7172325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13" name="Document" r:id="rId3" imgW="6689520" imgH="4598640" progId="Word.Document.8">
                  <p:embed/>
                </p:oleObj>
              </mc:Choice>
              <mc:Fallback>
                <p:oleObj name="Document" r:id="rId3" imgW="6689520" imgH="4598640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2" y="2179638"/>
                        <a:ext cx="7172325" cy="400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>
            <a:extLst>
              <a:ext uri="{FF2B5EF4-FFF2-40B4-BE49-F238E27FC236}">
                <a16:creationId xmlns:a16="http://schemas.microsoft.com/office/drawing/2014/main" id="{4321D292-3AF5-41FA-A2B5-84A78FF4CA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t-BR" altLang="pt-BR" sz="3100"/>
              <a:t>Uso eficiente do pipeline: design das instruções.</a:t>
            </a:r>
            <a:br>
              <a:rPr lang="pt-BR" altLang="pt-BR" sz="3100"/>
            </a:br>
            <a:r>
              <a:rPr lang="pt-BR" altLang="pt-BR"/>
              <a:t>Repertório de Instruções</a:t>
            </a:r>
          </a:p>
        </p:txBody>
      </p:sp>
      <p:sp>
        <p:nvSpPr>
          <p:cNvPr id="393219" name="Rectangle 3">
            <a:extLst>
              <a:ext uri="{FF2B5EF4-FFF2-40B4-BE49-F238E27FC236}">
                <a16:creationId xmlns:a16="http://schemas.microsoft.com/office/drawing/2014/main" id="{5F2E8B35-571C-489F-B4B7-71C2BA658E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364775"/>
            <a:ext cx="10515600" cy="2920622"/>
          </a:xfrm>
          <a:noFill/>
          <a:ln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indent="0">
              <a:buNone/>
            </a:pPr>
            <a:r>
              <a:rPr lang="pt-BR" altLang="pt-BR" dirty="0"/>
              <a:t>Ex.: MIPS</a:t>
            </a:r>
          </a:p>
          <a:p>
            <a:r>
              <a:rPr lang="pt-BR" altLang="pt-BR" dirty="0"/>
              <a:t>Poucos modos de endereçamento</a:t>
            </a:r>
          </a:p>
          <a:p>
            <a:pPr lvl="1"/>
            <a:r>
              <a:rPr lang="pt-BR" altLang="pt-BR" dirty="0"/>
              <a:t>Facilita decodificação e execução</a:t>
            </a:r>
          </a:p>
          <a:p>
            <a:r>
              <a:rPr lang="pt-BR" altLang="pt-BR" dirty="0"/>
              <a:t>Instruções com 3 operandos (registradores)</a:t>
            </a:r>
          </a:p>
          <a:p>
            <a:pPr lvl="1">
              <a:buFontTx/>
              <a:buNone/>
            </a:pPr>
            <a:r>
              <a:rPr lang="pt-BR" altLang="pt-BR" dirty="0" err="1"/>
              <a:t>Ex</a:t>
            </a:r>
            <a:r>
              <a:rPr lang="pt-BR" altLang="pt-BR" dirty="0"/>
              <a:t>: </a:t>
            </a:r>
            <a:r>
              <a:rPr lang="pt-BR" altLang="pt-BR" dirty="0" err="1"/>
              <a:t>add</a:t>
            </a:r>
            <a:r>
              <a:rPr lang="pt-BR" altLang="pt-BR" dirty="0"/>
              <a:t> r1, r2, r3   =&gt;  r1 = r2 + r3</a:t>
            </a:r>
          </a:p>
          <a:p>
            <a:r>
              <a:rPr lang="pt-BR" altLang="pt-BR" dirty="0"/>
              <a:t>Muitos registradores e de uso geral</a:t>
            </a:r>
          </a:p>
          <a:p>
            <a:r>
              <a:rPr lang="pt-BR" altLang="pt-BR" dirty="0"/>
              <a:t>Três formatos de instruções: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FD83B74-2257-4634-BC29-2409C10F0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4548" y="5769082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D917685-245E-4F49-B186-2A91A557D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112" y="4503846"/>
            <a:ext cx="8524770" cy="40075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pt-BR" altLang="pt-BR" sz="2000" b="0" i="1">
                <a:solidFill>
                  <a:schemeClr val="bg2"/>
                </a:solidFill>
                <a:latin typeface="Arial" panose="020B0604020202020204" pitchFamily="34" charset="0"/>
              </a:rPr>
              <a:t> Opcode   |   Reg Fonte1  |  Reg Fonte2  |  Reg Destino  |  Function Code 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AD0C720-C2AE-48F7-8748-BC3C0F4C0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813" y="5037246"/>
            <a:ext cx="8519961" cy="40075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pt-BR" altLang="pt-BR" sz="2000" b="0" i="1">
                <a:solidFill>
                  <a:schemeClr val="bg2"/>
                </a:solidFill>
                <a:latin typeface="Arial" panose="020B0604020202020204" pitchFamily="34" charset="0"/>
              </a:rPr>
              <a:t> Opcode   |   Reg Fonte1  |  Reg Fonte2  |                  Endereço                  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9B4827CB-3DF8-4478-B6B3-E1206A68A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813" y="5608746"/>
            <a:ext cx="8526373" cy="40075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pt-BR" altLang="pt-BR" sz="2000" b="0" i="1">
                <a:solidFill>
                  <a:schemeClr val="bg2"/>
                </a:solidFill>
                <a:latin typeface="Arial" panose="020B0604020202020204" pitchFamily="34" charset="0"/>
              </a:rPr>
              <a:t> Opcode   |                                          Endereço                                          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>
            <a:extLst>
              <a:ext uri="{FF2B5EF4-FFF2-40B4-BE49-F238E27FC236}">
                <a16:creationId xmlns:a16="http://schemas.microsoft.com/office/drawing/2014/main" id="{9A99A098-8C30-439B-9F8A-AD6317966F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Uso eficiente do pipeline</a:t>
            </a:r>
          </a:p>
        </p:txBody>
      </p:sp>
      <p:sp>
        <p:nvSpPr>
          <p:cNvPr id="246787" name="Rectangle 3">
            <a:extLst>
              <a:ext uri="{FF2B5EF4-FFF2-40B4-BE49-F238E27FC236}">
                <a16:creationId xmlns:a16="http://schemas.microsoft.com/office/drawing/2014/main" id="{66BBDD2F-CB73-4493-8BDB-53B317A53D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pt-BR" altLang="pt-BR" sz="3000" u="sng" dirty="0">
                <a:solidFill>
                  <a:srgbClr val="800000"/>
                </a:solidFill>
              </a:rPr>
              <a:t>Eliminação ou bom gerenciamento de </a:t>
            </a:r>
            <a:r>
              <a:rPr lang="pt-BR" altLang="pt-BR" sz="3000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HAZARDS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pt-BR" altLang="pt-BR" sz="3000" i="1" dirty="0">
                <a:solidFill>
                  <a:srgbClr val="800000"/>
                </a:solidFill>
              </a:rPr>
              <a:t>	</a:t>
            </a:r>
            <a:r>
              <a:rPr lang="pt-BR" altLang="pt-BR" sz="30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que são:</a:t>
            </a:r>
            <a:r>
              <a:rPr lang="pt-BR" altLang="pt-BR" sz="3000" i="1" dirty="0">
                <a:solidFill>
                  <a:srgbClr val="800000"/>
                </a:solidFill>
              </a:rPr>
              <a:t> Situações em que a próxima instrução</a:t>
            </a:r>
            <a:br>
              <a:rPr lang="pt-BR" altLang="pt-BR" sz="3000" i="1" dirty="0">
                <a:solidFill>
                  <a:srgbClr val="800000"/>
                </a:solidFill>
              </a:rPr>
            </a:br>
            <a:r>
              <a:rPr lang="pt-BR" altLang="pt-BR" sz="3000" i="1" dirty="0">
                <a:solidFill>
                  <a:srgbClr val="800000"/>
                </a:solidFill>
              </a:rPr>
              <a:t>	 não pode ser executada no próximo ciclo,</a:t>
            </a:r>
            <a:br>
              <a:rPr lang="pt-BR" altLang="pt-BR" sz="3000" i="1" dirty="0">
                <a:solidFill>
                  <a:srgbClr val="800000"/>
                </a:solidFill>
              </a:rPr>
            </a:br>
            <a:r>
              <a:rPr lang="pt-BR" altLang="pt-BR" sz="3000" i="1" dirty="0">
                <a:solidFill>
                  <a:srgbClr val="800000"/>
                </a:solidFill>
              </a:rPr>
              <a:t>	 provocando uma parada do pipeline (</a:t>
            </a:r>
            <a:r>
              <a:rPr lang="pt-BR" altLang="pt-BR" sz="3000" i="1" u="sng" dirty="0" err="1">
                <a:solidFill>
                  <a:srgbClr val="800000"/>
                </a:solidFill>
              </a:rPr>
              <a:t>stall</a:t>
            </a:r>
            <a:r>
              <a:rPr lang="pt-BR" altLang="pt-BR" sz="3000" i="1" dirty="0">
                <a:solidFill>
                  <a:srgbClr val="800000"/>
                </a:solidFill>
              </a:rPr>
              <a:t>)</a:t>
            </a:r>
          </a:p>
          <a:p>
            <a:pPr>
              <a:lnSpc>
                <a:spcPct val="70000"/>
              </a:lnSpc>
              <a:buFontTx/>
              <a:buNone/>
            </a:pPr>
            <a:endParaRPr lang="pt-BR" altLang="pt-BR" sz="3000" i="1" u="sng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pt-BR" altLang="pt-BR" sz="3000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Tipos</a:t>
            </a:r>
            <a:endParaRPr lang="pt-BR" altLang="pt-BR" sz="3000" dirty="0">
              <a:solidFill>
                <a:schemeClr val="accent2"/>
              </a:solidFill>
            </a:endParaRPr>
          </a:p>
          <a:p>
            <a:pPr lvl="1">
              <a:lnSpc>
                <a:spcPct val="70000"/>
              </a:lnSpc>
            </a:pPr>
            <a:r>
              <a:rPr lang="pt-BR" altLang="pt-BR" sz="2600" dirty="0">
                <a:solidFill>
                  <a:schemeClr val="accent2"/>
                </a:solidFill>
              </a:rPr>
              <a:t>Estruturais</a:t>
            </a:r>
          </a:p>
          <a:p>
            <a:pPr lvl="2">
              <a:lnSpc>
                <a:spcPct val="70000"/>
              </a:lnSpc>
              <a:buFontTx/>
              <a:buNone/>
            </a:pPr>
            <a:r>
              <a:rPr lang="pt-BR" altLang="pt-BR" dirty="0"/>
              <a:t>Conflito no uso dos recursos</a:t>
            </a:r>
          </a:p>
          <a:p>
            <a:pPr lvl="1">
              <a:lnSpc>
                <a:spcPct val="90000"/>
              </a:lnSpc>
            </a:pPr>
            <a:r>
              <a:rPr lang="pt-BR" altLang="pt-BR" sz="2600" dirty="0">
                <a:solidFill>
                  <a:schemeClr val="accent2"/>
                </a:solidFill>
              </a:rPr>
              <a:t>Dados</a:t>
            </a:r>
          </a:p>
          <a:p>
            <a:pPr lvl="2">
              <a:lnSpc>
                <a:spcPct val="70000"/>
              </a:lnSpc>
              <a:buFontTx/>
              <a:buNone/>
            </a:pPr>
            <a:r>
              <a:rPr lang="pt-BR" altLang="pt-BR" dirty="0"/>
              <a:t>Dependência de dados</a:t>
            </a:r>
          </a:p>
          <a:p>
            <a:pPr lvl="1">
              <a:lnSpc>
                <a:spcPct val="90000"/>
              </a:lnSpc>
            </a:pPr>
            <a:r>
              <a:rPr lang="pt-BR" altLang="pt-BR" sz="2600" dirty="0">
                <a:solidFill>
                  <a:schemeClr val="accent2"/>
                </a:solidFill>
              </a:rPr>
              <a:t>Controle</a:t>
            </a:r>
          </a:p>
          <a:p>
            <a:pPr lvl="2">
              <a:lnSpc>
                <a:spcPct val="70000"/>
              </a:lnSpc>
              <a:buFontTx/>
              <a:buNone/>
            </a:pPr>
            <a:r>
              <a:rPr lang="pt-BR" altLang="pt-BR" dirty="0"/>
              <a:t>Alteração do fluxo do programa por instruções de desvio, chamada de funções, interrupções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6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46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7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>
            <a:extLst>
              <a:ext uri="{FF2B5EF4-FFF2-40B4-BE49-F238E27FC236}">
                <a16:creationId xmlns:a16="http://schemas.microsoft.com/office/drawing/2014/main" id="{B769CEFE-F0BE-4DFB-8BC0-2CDF5D84A4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t-BR" altLang="pt-BR" sz="3100"/>
              <a:t>Uso eficiente do pipeline </a:t>
            </a:r>
            <a:br>
              <a:rPr lang="pt-BR" altLang="pt-BR" sz="3100"/>
            </a:br>
            <a:r>
              <a:rPr lang="pt-BR" altLang="pt-BR"/>
              <a:t>Hazard Estrutural</a:t>
            </a:r>
          </a:p>
        </p:txBody>
      </p:sp>
      <p:sp>
        <p:nvSpPr>
          <p:cNvPr id="202755" name="Rectangle 3">
            <a:extLst>
              <a:ext uri="{FF2B5EF4-FFF2-40B4-BE49-F238E27FC236}">
                <a16:creationId xmlns:a16="http://schemas.microsoft.com/office/drawing/2014/main" id="{32C1FC49-96F3-4312-8C6B-594175ADB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7" y="1733550"/>
            <a:ext cx="7928452" cy="4623446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>
            <a:spAutoFit/>
          </a:bodyPr>
          <a:lstStyle/>
          <a:p>
            <a:r>
              <a:rPr lang="pt-BR" altLang="pt-BR" sz="3200" b="0" u="sng">
                <a:solidFill>
                  <a:srgbClr val="0432B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Causas:</a:t>
            </a:r>
            <a:endParaRPr lang="pt-BR" altLang="pt-BR" sz="3200" b="0">
              <a:solidFill>
                <a:srgbClr val="0432BF"/>
              </a:solidFill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pt-BR" altLang="pt-BR" sz="3200" b="0">
                <a:solidFill>
                  <a:srgbClr val="0432BF"/>
                </a:solidFill>
                <a:latin typeface="Arial" panose="020B0604020202020204" pitchFamily="34" charset="0"/>
              </a:rPr>
              <a:t>- </a:t>
            </a:r>
            <a:r>
              <a:rPr lang="pt-BR" altLang="pt-BR" sz="3200" b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Recursos não suficientemente replicados</a:t>
            </a:r>
            <a:br>
              <a:rPr lang="pt-BR" altLang="pt-BR" sz="3200" b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r>
              <a:rPr lang="pt-BR" altLang="pt-BR" sz="3200" b="0">
                <a:solidFill>
                  <a:srgbClr val="0432BF"/>
                </a:solidFill>
                <a:latin typeface="Arial" panose="020B0604020202020204" pitchFamily="34" charset="0"/>
              </a:rPr>
              <a:t>  ex: 	portas de escrita na memória ou </a:t>
            </a:r>
            <a:br>
              <a:rPr lang="pt-BR" altLang="pt-BR" sz="3200" b="0">
                <a:solidFill>
                  <a:srgbClr val="0432BF"/>
                </a:solidFill>
                <a:latin typeface="Arial" panose="020B0604020202020204" pitchFamily="34" charset="0"/>
              </a:rPr>
            </a:br>
            <a:r>
              <a:rPr lang="pt-BR" altLang="pt-BR" sz="3200" b="0">
                <a:solidFill>
                  <a:srgbClr val="0432BF"/>
                </a:solidFill>
                <a:latin typeface="Arial" panose="020B0604020202020204" pitchFamily="34" charset="0"/>
              </a:rPr>
              <a:t>	mem. de dados = mem. Instruções</a:t>
            </a:r>
          </a:p>
          <a:p>
            <a:pPr>
              <a:lnSpc>
                <a:spcPct val="110000"/>
              </a:lnSpc>
            </a:pPr>
            <a:endParaRPr lang="pt-BR" altLang="pt-BR" sz="3200" b="0">
              <a:solidFill>
                <a:srgbClr val="0432BF"/>
              </a:solidFill>
              <a:latin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r>
              <a:rPr lang="pt-BR" altLang="pt-BR" sz="3200" b="0">
                <a:solidFill>
                  <a:srgbClr val="0432BF"/>
                </a:solidFill>
                <a:latin typeface="Arial" panose="020B0604020202020204" pitchFamily="34" charset="0"/>
              </a:rPr>
              <a:t>- </a:t>
            </a:r>
            <a:r>
              <a:rPr lang="pt-BR" altLang="pt-BR" sz="3200" b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Unidade funcionais muito lentas</a:t>
            </a:r>
            <a:br>
              <a:rPr lang="pt-BR" altLang="pt-BR" sz="3200" b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r>
              <a:rPr lang="pt-BR" altLang="pt-BR" sz="3200" b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</a:t>
            </a:r>
            <a:r>
              <a:rPr lang="pt-BR" altLang="pt-BR" sz="3200" b="0">
                <a:solidFill>
                  <a:schemeClr val="accent2"/>
                </a:solidFill>
                <a:latin typeface="Arial" panose="020B0604020202020204" pitchFamily="34" charset="0"/>
              </a:rPr>
              <a:t>ex: Multiplicação e divisão</a:t>
            </a:r>
          </a:p>
          <a:p>
            <a:endParaRPr lang="pt-BR" altLang="pt-BR" sz="3200" b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02757" name="Rectangle 5">
            <a:extLst>
              <a:ext uri="{FF2B5EF4-FFF2-40B4-BE49-F238E27FC236}">
                <a16:creationId xmlns:a16="http://schemas.microsoft.com/office/drawing/2014/main" id="{E76829B3-7019-4083-9ADA-7375DBEFB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6176" y="3848101"/>
            <a:ext cx="5697072" cy="255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pt-BR" altLang="pt-BR" sz="3200" b="0" u="sng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Solução: replicar recursos</a:t>
            </a:r>
          </a:p>
          <a:p>
            <a:endParaRPr lang="pt-BR" altLang="pt-BR" sz="3200" b="0">
              <a:solidFill>
                <a:srgbClr val="0432B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endParaRPr lang="pt-BR" altLang="pt-BR" sz="3200" b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endParaRPr lang="pt-BR" altLang="pt-BR" sz="3200" b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r>
              <a:rPr lang="pt-BR" altLang="pt-BR" sz="3200" b="0" u="sng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Solução: </a:t>
            </a:r>
            <a:r>
              <a:rPr lang="pt-BR" altLang="pt-BR" sz="3200" b="0" i="1" u="sng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pipelinezar</a:t>
            </a:r>
            <a:r>
              <a:rPr lang="pt-BR" altLang="pt-BR" sz="3200" b="0" u="sng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o recurso</a:t>
            </a:r>
            <a:endParaRPr lang="pt-BR" altLang="pt-BR" sz="3200" b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27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build="p" animBg="1" autoUpdateAnimBg="0"/>
      <p:bldP spid="202757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>
            <a:extLst>
              <a:ext uri="{FF2B5EF4-FFF2-40B4-BE49-F238E27FC236}">
                <a16:creationId xmlns:a16="http://schemas.microsoft.com/office/drawing/2014/main" id="{0AF80B78-AA7E-4884-8A74-6641E79408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t-BR" altLang="pt-BR" sz="3100"/>
              <a:t>Uso eficiente do pipeline </a:t>
            </a:r>
            <a:br>
              <a:rPr lang="pt-BR" altLang="pt-BR" sz="3100"/>
            </a:br>
            <a:r>
              <a:rPr lang="pt-BR" altLang="pt-BR"/>
              <a:t>Hazard de Dados</a:t>
            </a:r>
          </a:p>
        </p:txBody>
      </p:sp>
      <p:sp>
        <p:nvSpPr>
          <p:cNvPr id="204803" name="Rectangle 3">
            <a:extLst>
              <a:ext uri="{FF2B5EF4-FFF2-40B4-BE49-F238E27FC236}">
                <a16:creationId xmlns:a16="http://schemas.microsoft.com/office/drawing/2014/main" id="{69298F21-4640-4FA1-98DA-5937EB68B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9" y="2246314"/>
            <a:ext cx="5573385" cy="4032515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>
            <a:spAutoFit/>
          </a:bodyPr>
          <a:lstStyle/>
          <a:p>
            <a:r>
              <a:rPr lang="pt-BR" altLang="pt-BR" sz="3200" b="0">
                <a:solidFill>
                  <a:srgbClr val="0432BF"/>
                </a:solidFill>
                <a:latin typeface="Arial" panose="020B0604020202020204" pitchFamily="34" charset="0"/>
              </a:rPr>
              <a:t>- </a:t>
            </a:r>
            <a:r>
              <a:rPr lang="pt-BR" altLang="pt-BR" sz="3200" b="0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Dependência Verdadeira:</a:t>
            </a:r>
          </a:p>
          <a:p>
            <a:r>
              <a:rPr lang="pt-BR" altLang="pt-BR" sz="3200" b="0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	 Read-after-Write (RAW)</a:t>
            </a:r>
            <a:endParaRPr lang="pt-BR" altLang="pt-BR" sz="3200" b="0">
              <a:solidFill>
                <a:srgbClr val="0432BF"/>
              </a:solidFill>
              <a:latin typeface="Arial" panose="020B0604020202020204" pitchFamily="34" charset="0"/>
            </a:endParaRPr>
          </a:p>
          <a:p>
            <a:endParaRPr lang="pt-BR" altLang="pt-BR" sz="3200" b="0">
              <a:solidFill>
                <a:srgbClr val="0432BF"/>
              </a:solidFill>
              <a:latin typeface="Arial" panose="020B0604020202020204" pitchFamily="34" charset="0"/>
            </a:endParaRPr>
          </a:p>
          <a:p>
            <a:r>
              <a:rPr lang="pt-BR" altLang="pt-BR" sz="3200" b="0">
                <a:solidFill>
                  <a:srgbClr val="0432BF"/>
                </a:solidFill>
                <a:latin typeface="Arial" panose="020B0604020202020204" pitchFamily="34" charset="0"/>
              </a:rPr>
              <a:t>- Dependência de Saída:</a:t>
            </a:r>
          </a:p>
          <a:p>
            <a:r>
              <a:rPr lang="pt-BR" altLang="pt-BR" sz="3200" b="0">
                <a:solidFill>
                  <a:srgbClr val="0432BF"/>
                </a:solidFill>
                <a:latin typeface="Arial" panose="020B0604020202020204" pitchFamily="34" charset="0"/>
              </a:rPr>
              <a:t>	Write-after-Write (WAW)</a:t>
            </a:r>
          </a:p>
          <a:p>
            <a:endParaRPr lang="pt-BR" altLang="pt-BR" sz="3200" b="0">
              <a:solidFill>
                <a:srgbClr val="0432BF"/>
              </a:solidFill>
              <a:latin typeface="Arial" panose="020B0604020202020204" pitchFamily="34" charset="0"/>
            </a:endParaRPr>
          </a:p>
          <a:p>
            <a:r>
              <a:rPr lang="pt-BR" altLang="pt-BR" sz="3200" b="0">
                <a:solidFill>
                  <a:srgbClr val="0432BF"/>
                </a:solidFill>
                <a:latin typeface="Arial" panose="020B0604020202020204" pitchFamily="34" charset="0"/>
              </a:rPr>
              <a:t>-  Antidependências:</a:t>
            </a:r>
          </a:p>
          <a:p>
            <a:r>
              <a:rPr lang="pt-BR" altLang="pt-BR" sz="3200" b="0">
                <a:solidFill>
                  <a:srgbClr val="0432BF"/>
                </a:solidFill>
                <a:latin typeface="Arial" panose="020B0604020202020204" pitchFamily="34" charset="0"/>
              </a:rPr>
              <a:t>	Write-after-Read (WAR)</a:t>
            </a:r>
          </a:p>
        </p:txBody>
      </p:sp>
      <p:sp>
        <p:nvSpPr>
          <p:cNvPr id="204804" name="Text Box 4">
            <a:extLst>
              <a:ext uri="{FF2B5EF4-FFF2-40B4-BE49-F238E27FC236}">
                <a16:creationId xmlns:a16="http://schemas.microsoft.com/office/drawing/2014/main" id="{F875EE25-08A1-4B2F-8E8C-BC64C074D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1443039"/>
            <a:ext cx="75373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3600" u="sng">
                <a:latin typeface="Arial" panose="020B0604020202020204" pitchFamily="34" charset="0"/>
              </a:rPr>
              <a:t>Tipos de Dependências de Dados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1026">
            <a:extLst>
              <a:ext uri="{FF2B5EF4-FFF2-40B4-BE49-F238E27FC236}">
                <a16:creationId xmlns:a16="http://schemas.microsoft.com/office/drawing/2014/main" id="{750A9F51-19D1-4305-955A-91D586F4FA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t-BR" altLang="pt-BR" sz="3100"/>
              <a:t>Uso eficiente do pipeline, Hazard de Dados</a:t>
            </a:r>
            <a:br>
              <a:rPr lang="pt-BR" altLang="pt-BR" sz="3100"/>
            </a:br>
            <a:r>
              <a:rPr lang="pt-BR" altLang="pt-BR"/>
              <a:t>Dependência Verdadeira (RAW)</a:t>
            </a:r>
          </a:p>
        </p:txBody>
      </p:sp>
      <p:sp>
        <p:nvSpPr>
          <p:cNvPr id="205827" name="Rectangle 1027">
            <a:extLst>
              <a:ext uri="{FF2B5EF4-FFF2-40B4-BE49-F238E27FC236}">
                <a16:creationId xmlns:a16="http://schemas.microsoft.com/office/drawing/2014/main" id="{40375E66-F5BD-425A-AEED-D48A34CE0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650" y="2143126"/>
            <a:ext cx="3289300" cy="563563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400"/>
          </a:p>
        </p:txBody>
      </p:sp>
      <p:sp>
        <p:nvSpPr>
          <p:cNvPr id="205828" name="Line 1028">
            <a:extLst>
              <a:ext uri="{FF2B5EF4-FFF2-40B4-BE49-F238E27FC236}">
                <a16:creationId xmlns:a16="http://schemas.microsoft.com/office/drawing/2014/main" id="{47F76574-6487-4DDA-AA60-B0B3C4165EF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2988" y="2139951"/>
            <a:ext cx="0" cy="52705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3200"/>
          </a:p>
        </p:txBody>
      </p:sp>
      <p:sp>
        <p:nvSpPr>
          <p:cNvPr id="205829" name="Line 1029">
            <a:extLst>
              <a:ext uri="{FF2B5EF4-FFF2-40B4-BE49-F238E27FC236}">
                <a16:creationId xmlns:a16="http://schemas.microsoft.com/office/drawing/2014/main" id="{3BD0B2A6-594B-4CC6-80BD-87666BBC6214}"/>
              </a:ext>
            </a:extLst>
          </p:cNvPr>
          <p:cNvSpPr>
            <a:spLocks noChangeShapeType="1"/>
          </p:cNvSpPr>
          <p:nvPr/>
        </p:nvSpPr>
        <p:spPr bwMode="auto">
          <a:xfrm>
            <a:off x="6764338" y="2130426"/>
            <a:ext cx="0" cy="52705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3200"/>
          </a:p>
        </p:txBody>
      </p:sp>
      <p:sp>
        <p:nvSpPr>
          <p:cNvPr id="205830" name="Line 1030">
            <a:extLst>
              <a:ext uri="{FF2B5EF4-FFF2-40B4-BE49-F238E27FC236}">
                <a16:creationId xmlns:a16="http://schemas.microsoft.com/office/drawing/2014/main" id="{C3576C3A-73CE-42AD-95D3-86DE589CBB01}"/>
              </a:ext>
            </a:extLst>
          </p:cNvPr>
          <p:cNvSpPr>
            <a:spLocks noChangeShapeType="1"/>
          </p:cNvSpPr>
          <p:nvPr/>
        </p:nvSpPr>
        <p:spPr bwMode="auto">
          <a:xfrm>
            <a:off x="7432675" y="2166939"/>
            <a:ext cx="0" cy="52705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3200"/>
          </a:p>
        </p:txBody>
      </p:sp>
      <p:sp>
        <p:nvSpPr>
          <p:cNvPr id="205831" name="Line 1031">
            <a:extLst>
              <a:ext uri="{FF2B5EF4-FFF2-40B4-BE49-F238E27FC236}">
                <a16:creationId xmlns:a16="http://schemas.microsoft.com/office/drawing/2014/main" id="{78C64FF8-FCF5-4D53-84B2-530268D33789}"/>
              </a:ext>
            </a:extLst>
          </p:cNvPr>
          <p:cNvSpPr>
            <a:spLocks noChangeShapeType="1"/>
          </p:cNvSpPr>
          <p:nvPr/>
        </p:nvSpPr>
        <p:spPr bwMode="auto">
          <a:xfrm>
            <a:off x="8048625" y="2157414"/>
            <a:ext cx="0" cy="52705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3200"/>
          </a:p>
        </p:txBody>
      </p:sp>
      <p:sp>
        <p:nvSpPr>
          <p:cNvPr id="205832" name="Rectangle 1032">
            <a:extLst>
              <a:ext uri="{FF2B5EF4-FFF2-40B4-BE49-F238E27FC236}">
                <a16:creationId xmlns:a16="http://schemas.microsoft.com/office/drawing/2014/main" id="{BFE99EC9-94EA-45A6-9A2D-0B47FDEE1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4501" y="2177707"/>
            <a:ext cx="313547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pt-BR" altLang="pt-BR" sz="2400" b="0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 </a:t>
            </a:r>
            <a:r>
              <a:rPr lang="pt-BR" altLang="pt-BR" sz="2400" b="0" dirty="0" err="1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dr</a:t>
            </a:r>
            <a:r>
              <a:rPr lang="pt-BR" altLang="pt-BR" sz="2400" b="0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altLang="pt-BR" sz="2400" b="0" dirty="0" err="1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</a:t>
            </a:r>
            <a:r>
              <a:rPr lang="pt-BR" altLang="pt-BR" sz="2400" b="0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altLang="pt-BR" sz="2400" b="0" dirty="0" err="1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</a:t>
            </a:r>
            <a:r>
              <a:rPr lang="pt-BR" altLang="pt-BR" sz="2400" b="0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altLang="pt-BR" sz="2400" b="0" dirty="0" err="1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</a:t>
            </a:r>
            <a:endParaRPr lang="pt-BR" altLang="pt-BR" sz="2400" b="0" dirty="0">
              <a:solidFill>
                <a:srgbClr val="66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5833" name="Rectangle 1033">
            <a:extLst>
              <a:ext uri="{FF2B5EF4-FFF2-40B4-BE49-F238E27FC236}">
                <a16:creationId xmlns:a16="http://schemas.microsoft.com/office/drawing/2014/main" id="{51F91B72-4987-438B-B2B2-78B9107BE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125789"/>
            <a:ext cx="3289300" cy="563562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5834" name="Line 1034">
            <a:extLst>
              <a:ext uri="{FF2B5EF4-FFF2-40B4-BE49-F238E27FC236}">
                <a16:creationId xmlns:a16="http://schemas.microsoft.com/office/drawing/2014/main" id="{FC30A5B5-240A-40A7-B101-54076038DDD4}"/>
              </a:ext>
            </a:extLst>
          </p:cNvPr>
          <p:cNvSpPr>
            <a:spLocks noChangeShapeType="1"/>
          </p:cNvSpPr>
          <p:nvPr/>
        </p:nvSpPr>
        <p:spPr bwMode="auto">
          <a:xfrm>
            <a:off x="6764338" y="3122613"/>
            <a:ext cx="0" cy="52705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5835" name="Line 1035">
            <a:extLst>
              <a:ext uri="{FF2B5EF4-FFF2-40B4-BE49-F238E27FC236}">
                <a16:creationId xmlns:a16="http://schemas.microsoft.com/office/drawing/2014/main" id="{F0D2556F-23EA-4082-91CD-7E42F1067A05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6488" y="3135313"/>
            <a:ext cx="0" cy="52705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5836" name="Line 1036">
            <a:extLst>
              <a:ext uri="{FF2B5EF4-FFF2-40B4-BE49-F238E27FC236}">
                <a16:creationId xmlns:a16="http://schemas.microsoft.com/office/drawing/2014/main" id="{B414CB94-3F85-4260-92D4-CF28D1B0A979}"/>
              </a:ext>
            </a:extLst>
          </p:cNvPr>
          <p:cNvSpPr>
            <a:spLocks noChangeShapeType="1"/>
          </p:cNvSpPr>
          <p:nvPr/>
        </p:nvSpPr>
        <p:spPr bwMode="auto">
          <a:xfrm>
            <a:off x="8074025" y="3149600"/>
            <a:ext cx="0" cy="52705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5837" name="Line 1037">
            <a:extLst>
              <a:ext uri="{FF2B5EF4-FFF2-40B4-BE49-F238E27FC236}">
                <a16:creationId xmlns:a16="http://schemas.microsoft.com/office/drawing/2014/main" id="{2A53300B-013F-4A9B-8338-242C624889E9}"/>
              </a:ext>
            </a:extLst>
          </p:cNvPr>
          <p:cNvSpPr>
            <a:spLocks noChangeShapeType="1"/>
          </p:cNvSpPr>
          <p:nvPr/>
        </p:nvSpPr>
        <p:spPr bwMode="auto">
          <a:xfrm>
            <a:off x="8689975" y="3140075"/>
            <a:ext cx="0" cy="52705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5839" name="Rectangle 1039">
            <a:extLst>
              <a:ext uri="{FF2B5EF4-FFF2-40B4-BE49-F238E27FC236}">
                <a16:creationId xmlns:a16="http://schemas.microsoft.com/office/drawing/2014/main" id="{C084DD9D-7516-4E0F-86D9-34570D8A3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8150" y="4086227"/>
            <a:ext cx="3289300" cy="563563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5840" name="Line 1040">
            <a:extLst>
              <a:ext uri="{FF2B5EF4-FFF2-40B4-BE49-F238E27FC236}">
                <a16:creationId xmlns:a16="http://schemas.microsoft.com/office/drawing/2014/main" id="{DE18558F-B47B-4DBE-B385-0534AC81FBDD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6488" y="4083051"/>
            <a:ext cx="0" cy="52705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5841" name="Line 1041">
            <a:extLst>
              <a:ext uri="{FF2B5EF4-FFF2-40B4-BE49-F238E27FC236}">
                <a16:creationId xmlns:a16="http://schemas.microsoft.com/office/drawing/2014/main" id="{A5E10535-25D3-4B8E-B241-103C7058AC9B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7838" y="4073526"/>
            <a:ext cx="0" cy="52705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5842" name="Line 1042">
            <a:extLst>
              <a:ext uri="{FF2B5EF4-FFF2-40B4-BE49-F238E27FC236}">
                <a16:creationId xmlns:a16="http://schemas.microsoft.com/office/drawing/2014/main" id="{418CB7C6-F3C9-469C-B072-CED42B3D8BAD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4588" y="4110039"/>
            <a:ext cx="0" cy="52705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5843" name="Line 1043">
            <a:extLst>
              <a:ext uri="{FF2B5EF4-FFF2-40B4-BE49-F238E27FC236}">
                <a16:creationId xmlns:a16="http://schemas.microsoft.com/office/drawing/2014/main" id="{A7303E4D-4B3C-4BE5-8C05-0B8806E61B23}"/>
              </a:ext>
            </a:extLst>
          </p:cNvPr>
          <p:cNvSpPr>
            <a:spLocks noChangeShapeType="1"/>
          </p:cNvSpPr>
          <p:nvPr/>
        </p:nvSpPr>
        <p:spPr bwMode="auto">
          <a:xfrm>
            <a:off x="9380538" y="4100514"/>
            <a:ext cx="0" cy="52705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5845" name="Rectangle 1045">
            <a:extLst>
              <a:ext uri="{FF2B5EF4-FFF2-40B4-BE49-F238E27FC236}">
                <a16:creationId xmlns:a16="http://schemas.microsoft.com/office/drawing/2014/main" id="{998B1F00-E68F-42FA-A014-559273983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1088" y="5114926"/>
            <a:ext cx="3289300" cy="563563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5846" name="Line 1046">
            <a:extLst>
              <a:ext uri="{FF2B5EF4-FFF2-40B4-BE49-F238E27FC236}">
                <a16:creationId xmlns:a16="http://schemas.microsoft.com/office/drawing/2014/main" id="{DDBB1707-27C0-4209-A1E6-DC652EEDFB40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9425" y="5111751"/>
            <a:ext cx="0" cy="52705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5847" name="Line 1047">
            <a:extLst>
              <a:ext uri="{FF2B5EF4-FFF2-40B4-BE49-F238E27FC236}">
                <a16:creationId xmlns:a16="http://schemas.microsoft.com/office/drawing/2014/main" id="{4EF19D89-6D47-4D0A-AFE1-D6179FC57D85}"/>
              </a:ext>
            </a:extLst>
          </p:cNvPr>
          <p:cNvSpPr>
            <a:spLocks noChangeShapeType="1"/>
          </p:cNvSpPr>
          <p:nvPr/>
        </p:nvSpPr>
        <p:spPr bwMode="auto">
          <a:xfrm>
            <a:off x="8740775" y="5102226"/>
            <a:ext cx="0" cy="52705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5848" name="Line 1048">
            <a:extLst>
              <a:ext uri="{FF2B5EF4-FFF2-40B4-BE49-F238E27FC236}">
                <a16:creationId xmlns:a16="http://schemas.microsoft.com/office/drawing/2014/main" id="{BED81442-2E2C-448D-A6EF-D08E6E179CA8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9113" y="5138739"/>
            <a:ext cx="0" cy="52705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5849" name="Line 1049">
            <a:extLst>
              <a:ext uri="{FF2B5EF4-FFF2-40B4-BE49-F238E27FC236}">
                <a16:creationId xmlns:a16="http://schemas.microsoft.com/office/drawing/2014/main" id="{D151A773-F654-452A-AAB7-6C91FE778C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23475" y="5129214"/>
            <a:ext cx="0" cy="52705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5851" name="Rectangle 1051">
            <a:extLst>
              <a:ext uri="{FF2B5EF4-FFF2-40B4-BE49-F238E27FC236}">
                <a16:creationId xmlns:a16="http://schemas.microsoft.com/office/drawing/2014/main" id="{EF6900E2-62EB-4A52-AA84-E9AAA8AF6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5090" y="2162175"/>
            <a:ext cx="2152833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pt-BR" altLang="pt-BR" sz="2800" b="0" dirty="0" err="1"/>
              <a:t>Add</a:t>
            </a:r>
            <a:r>
              <a:rPr lang="pt-BR" altLang="pt-BR" sz="2800" b="0" dirty="0"/>
              <a:t> </a:t>
            </a:r>
            <a:r>
              <a:rPr lang="pt-BR" altLang="pt-BR" sz="2800" b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r1</a:t>
            </a:r>
            <a:r>
              <a:rPr lang="pt-BR" altLang="pt-BR" sz="2800" b="0" dirty="0"/>
              <a:t>, r2, r3</a:t>
            </a:r>
          </a:p>
        </p:txBody>
      </p:sp>
      <p:sp>
        <p:nvSpPr>
          <p:cNvPr id="205852" name="Rectangle 1052">
            <a:extLst>
              <a:ext uri="{FF2B5EF4-FFF2-40B4-BE49-F238E27FC236}">
                <a16:creationId xmlns:a16="http://schemas.microsoft.com/office/drawing/2014/main" id="{7A039301-3620-4BB8-9BF3-A270CAF43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1351" y="3338513"/>
            <a:ext cx="2093522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pt-BR" altLang="pt-BR" sz="2800" b="0" dirty="0"/>
              <a:t>Sub r4, </a:t>
            </a:r>
            <a:r>
              <a:rPr lang="pt-BR" altLang="pt-BR" sz="2800" b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r1</a:t>
            </a:r>
            <a:r>
              <a:rPr lang="pt-BR" altLang="pt-BR" sz="2800" b="0" dirty="0"/>
              <a:t>, r5</a:t>
            </a:r>
          </a:p>
        </p:txBody>
      </p:sp>
      <p:sp>
        <p:nvSpPr>
          <p:cNvPr id="205853" name="Rectangle 1053">
            <a:extLst>
              <a:ext uri="{FF2B5EF4-FFF2-40B4-BE49-F238E27FC236}">
                <a16:creationId xmlns:a16="http://schemas.microsoft.com/office/drawing/2014/main" id="{F196F699-433C-46E8-B8D1-D51119F31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2" y="4262438"/>
            <a:ext cx="2152833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pt-BR" altLang="pt-BR" sz="2800" b="0" dirty="0" err="1"/>
              <a:t>And</a:t>
            </a:r>
            <a:r>
              <a:rPr lang="pt-BR" altLang="pt-BR" sz="2800" b="0" dirty="0"/>
              <a:t> r6, </a:t>
            </a:r>
            <a:r>
              <a:rPr lang="pt-BR" altLang="pt-BR" sz="2800" b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r1</a:t>
            </a:r>
            <a:r>
              <a:rPr lang="pt-BR" altLang="pt-BR" sz="2800" b="0" dirty="0"/>
              <a:t>, r7</a:t>
            </a:r>
          </a:p>
        </p:txBody>
      </p:sp>
      <p:sp>
        <p:nvSpPr>
          <p:cNvPr id="205854" name="Rectangle 1054">
            <a:extLst>
              <a:ext uri="{FF2B5EF4-FFF2-40B4-BE49-F238E27FC236}">
                <a16:creationId xmlns:a16="http://schemas.microsoft.com/office/drawing/2014/main" id="{FE464003-E5B2-4286-B054-39C66055D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3976" y="5254626"/>
            <a:ext cx="1913985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pt-BR" altLang="pt-BR" sz="2800" b="0" dirty="0" err="1"/>
              <a:t>Or</a:t>
            </a:r>
            <a:r>
              <a:rPr lang="pt-BR" altLang="pt-BR" sz="2800" b="0" dirty="0"/>
              <a:t> r8, </a:t>
            </a:r>
            <a:r>
              <a:rPr lang="pt-BR" altLang="pt-BR" sz="2800" b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r1</a:t>
            </a:r>
            <a:r>
              <a:rPr lang="pt-BR" altLang="pt-BR" sz="2800" b="0" dirty="0"/>
              <a:t>, r9</a:t>
            </a:r>
          </a:p>
        </p:txBody>
      </p:sp>
      <p:sp>
        <p:nvSpPr>
          <p:cNvPr id="205855" name="Line 1055">
            <a:extLst>
              <a:ext uri="{FF2B5EF4-FFF2-40B4-BE49-F238E27FC236}">
                <a16:creationId xmlns:a16="http://schemas.microsoft.com/office/drawing/2014/main" id="{8116A566-53C9-4B51-81F7-CE687A2ECB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21500" y="2732090"/>
            <a:ext cx="1485900" cy="38258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5856" name="Line 1056">
            <a:extLst>
              <a:ext uri="{FF2B5EF4-FFF2-40B4-BE49-F238E27FC236}">
                <a16:creationId xmlns:a16="http://schemas.microsoft.com/office/drawing/2014/main" id="{0542F3B8-8E2F-442E-B787-8A2181D357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10477" y="2744788"/>
            <a:ext cx="854075" cy="134461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5857" name="Rectangle 1057">
            <a:extLst>
              <a:ext uri="{FF2B5EF4-FFF2-40B4-BE49-F238E27FC236}">
                <a16:creationId xmlns:a16="http://schemas.microsoft.com/office/drawing/2014/main" id="{9785B1B8-6C08-421F-8B9A-97D0024D8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913" y="3167684"/>
            <a:ext cx="313547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pt-BR" altLang="pt-BR" sz="2400" b="0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 </a:t>
            </a:r>
            <a:r>
              <a:rPr lang="pt-BR" altLang="pt-BR" sz="2400" b="0" dirty="0" err="1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dr</a:t>
            </a:r>
            <a:r>
              <a:rPr lang="pt-BR" altLang="pt-BR" sz="2400" b="0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altLang="pt-BR" sz="2400" b="0" dirty="0" err="1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</a:t>
            </a:r>
            <a:r>
              <a:rPr lang="pt-BR" altLang="pt-BR" sz="2400" b="0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altLang="pt-BR" sz="2400" b="0" dirty="0" err="1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</a:t>
            </a:r>
            <a:r>
              <a:rPr lang="pt-BR" altLang="pt-BR" sz="2400" b="0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altLang="pt-BR" sz="2400" b="0" dirty="0" err="1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</a:t>
            </a:r>
            <a:endParaRPr lang="pt-BR" altLang="pt-BR" sz="2400" b="0" dirty="0">
              <a:solidFill>
                <a:srgbClr val="66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5858" name="Rectangle 1058">
            <a:extLst>
              <a:ext uri="{FF2B5EF4-FFF2-40B4-BE49-F238E27FC236}">
                <a16:creationId xmlns:a16="http://schemas.microsoft.com/office/drawing/2014/main" id="{3EA3C77F-F7FD-4263-AE52-A6D1C3388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2446" y="4155732"/>
            <a:ext cx="3160708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pt-BR" altLang="pt-BR" sz="2400" b="0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 </a:t>
            </a:r>
            <a:r>
              <a:rPr lang="pt-BR" altLang="pt-BR" sz="2400" b="0" dirty="0" err="1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dr</a:t>
            </a:r>
            <a:r>
              <a:rPr lang="pt-BR" altLang="pt-BR" sz="2400" b="0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altLang="pt-BR" sz="2400" b="0" dirty="0" err="1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</a:t>
            </a:r>
            <a:r>
              <a:rPr lang="pt-BR" altLang="pt-BR" sz="2400" b="0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altLang="pt-BR" sz="2400" b="0" dirty="0" err="1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</a:t>
            </a:r>
            <a:r>
              <a:rPr lang="pt-BR" altLang="pt-BR" sz="2400" b="0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altLang="pt-BR" sz="2400" b="0" dirty="0" err="1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</a:t>
            </a:r>
            <a:endParaRPr lang="pt-BR" altLang="pt-BR" sz="2400" b="0" dirty="0">
              <a:solidFill>
                <a:srgbClr val="66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5859" name="Rectangle 1059">
            <a:extLst>
              <a:ext uri="{FF2B5EF4-FFF2-40B4-BE49-F238E27FC236}">
                <a16:creationId xmlns:a16="http://schemas.microsoft.com/office/drawing/2014/main" id="{4B61B7FD-6C6D-45A0-A3D7-AAE8BB330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6488" y="5167800"/>
            <a:ext cx="3289299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pt-BR" altLang="pt-BR" sz="2400" b="0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 </a:t>
            </a:r>
            <a:r>
              <a:rPr lang="pt-BR" altLang="pt-BR" sz="2400" b="0" dirty="0" err="1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dr</a:t>
            </a:r>
            <a:r>
              <a:rPr lang="pt-BR" altLang="pt-BR" sz="2400" b="0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altLang="pt-BR" sz="2400" b="0" dirty="0" err="1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</a:t>
            </a:r>
            <a:r>
              <a:rPr lang="pt-BR" altLang="pt-BR" sz="2400" b="0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altLang="pt-BR" sz="2400" b="0" dirty="0" err="1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</a:t>
            </a:r>
            <a:r>
              <a:rPr lang="pt-BR" altLang="pt-BR" sz="2400" b="0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altLang="pt-BR" sz="2400" b="0" dirty="0" err="1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</a:t>
            </a:r>
            <a:endParaRPr lang="pt-BR" altLang="pt-BR" sz="2400" b="0" dirty="0">
              <a:solidFill>
                <a:srgbClr val="66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5860" name="Line 1060">
            <a:extLst>
              <a:ext uri="{FF2B5EF4-FFF2-40B4-BE49-F238E27FC236}">
                <a16:creationId xmlns:a16="http://schemas.microsoft.com/office/drawing/2014/main" id="{7844B765-D73C-4112-8870-375E097A808B}"/>
              </a:ext>
            </a:extLst>
          </p:cNvPr>
          <p:cNvSpPr>
            <a:spLocks noChangeShapeType="1"/>
          </p:cNvSpPr>
          <p:nvPr/>
        </p:nvSpPr>
        <p:spPr bwMode="auto">
          <a:xfrm>
            <a:off x="8445502" y="2763838"/>
            <a:ext cx="3175" cy="233521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1026">
            <a:extLst>
              <a:ext uri="{FF2B5EF4-FFF2-40B4-BE49-F238E27FC236}">
                <a16:creationId xmlns:a16="http://schemas.microsoft.com/office/drawing/2014/main" id="{E855F5C1-80A0-4D0C-A6C1-33BA7AD5EC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t-BR" altLang="pt-BR" sz="3100"/>
              <a:t>Uso eficiente do pipeline, Hazard de Dados</a:t>
            </a:r>
            <a:br>
              <a:rPr lang="pt-BR" altLang="pt-BR" sz="3100"/>
            </a:br>
            <a:r>
              <a:rPr lang="pt-BR" altLang="pt-BR"/>
              <a:t>Dependência Verdadeira (RAW)</a:t>
            </a:r>
          </a:p>
        </p:txBody>
      </p:sp>
      <p:sp>
        <p:nvSpPr>
          <p:cNvPr id="253094" name="Rectangle 1190">
            <a:extLst>
              <a:ext uri="{FF2B5EF4-FFF2-40B4-BE49-F238E27FC236}">
                <a16:creationId xmlns:a16="http://schemas.microsoft.com/office/drawing/2014/main" id="{EBEE15FC-1829-4B09-BADF-A8B7C7348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2865" y="1774276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53104" name="Rectangle 1200">
            <a:extLst>
              <a:ext uri="{FF2B5EF4-FFF2-40B4-BE49-F238E27FC236}">
                <a16:creationId xmlns:a16="http://schemas.microsoft.com/office/drawing/2014/main" id="{2CFF0A06-7EBB-4045-8D44-7A308C64B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7477" y="1974302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53110" name="Rectangle 1206">
            <a:extLst>
              <a:ext uri="{FF2B5EF4-FFF2-40B4-BE49-F238E27FC236}">
                <a16:creationId xmlns:a16="http://schemas.microsoft.com/office/drawing/2014/main" id="{F1C8F258-6328-4211-AA96-43A4AAD67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040" y="2169563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53356" name="Rectangle 1452">
            <a:extLst>
              <a:ext uri="{FF2B5EF4-FFF2-40B4-BE49-F238E27FC236}">
                <a16:creationId xmlns:a16="http://schemas.microsoft.com/office/drawing/2014/main" id="{DBB28A13-170F-48B1-9A54-B73BAE75B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8815" y="1282152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pt-BR"/>
          </a:p>
        </p:txBody>
      </p:sp>
      <p:sp>
        <p:nvSpPr>
          <p:cNvPr id="252963" name="Freeform 1059">
            <a:extLst>
              <a:ext uri="{FF2B5EF4-FFF2-40B4-BE49-F238E27FC236}">
                <a16:creationId xmlns:a16="http://schemas.microsoft.com/office/drawing/2014/main" id="{75FC5141-2EF1-4D3C-83D1-3C5FDD1D5F17}"/>
              </a:ext>
            </a:extLst>
          </p:cNvPr>
          <p:cNvSpPr>
            <a:spLocks/>
          </p:cNvSpPr>
          <p:nvPr/>
        </p:nvSpPr>
        <p:spPr bwMode="auto">
          <a:xfrm>
            <a:off x="9701215" y="5925588"/>
            <a:ext cx="198437" cy="419100"/>
          </a:xfrm>
          <a:custGeom>
            <a:avLst/>
            <a:gdLst>
              <a:gd name="T0" fmla="*/ 117 w 120"/>
              <a:gd name="T1" fmla="*/ 237 h 237"/>
              <a:gd name="T2" fmla="*/ 0 w 120"/>
              <a:gd name="T3" fmla="*/ 237 h 237"/>
              <a:gd name="T4" fmla="*/ 0 w 120"/>
              <a:gd name="T5" fmla="*/ 0 h 237"/>
              <a:gd name="T6" fmla="*/ 120 w 120"/>
              <a:gd name="T7" fmla="*/ 0 h 237"/>
              <a:gd name="T8" fmla="*/ 117 w 120"/>
              <a:gd name="T9" fmla="*/ 23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" h="237">
                <a:moveTo>
                  <a:pt x="117" y="237"/>
                </a:moveTo>
                <a:lnTo>
                  <a:pt x="0" y="237"/>
                </a:lnTo>
                <a:lnTo>
                  <a:pt x="0" y="0"/>
                </a:lnTo>
                <a:lnTo>
                  <a:pt x="120" y="0"/>
                </a:lnTo>
                <a:lnTo>
                  <a:pt x="117" y="237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64" name="Freeform 1060">
            <a:extLst>
              <a:ext uri="{FF2B5EF4-FFF2-40B4-BE49-F238E27FC236}">
                <a16:creationId xmlns:a16="http://schemas.microsoft.com/office/drawing/2014/main" id="{D54D6873-FD36-4005-ADF7-CDFD2B2FE7F3}"/>
              </a:ext>
            </a:extLst>
          </p:cNvPr>
          <p:cNvSpPr>
            <a:spLocks/>
          </p:cNvSpPr>
          <p:nvPr/>
        </p:nvSpPr>
        <p:spPr bwMode="auto">
          <a:xfrm>
            <a:off x="9701215" y="5925588"/>
            <a:ext cx="198437" cy="419100"/>
          </a:xfrm>
          <a:custGeom>
            <a:avLst/>
            <a:gdLst>
              <a:gd name="T0" fmla="*/ 117 w 120"/>
              <a:gd name="T1" fmla="*/ 237 h 237"/>
              <a:gd name="T2" fmla="*/ 0 w 120"/>
              <a:gd name="T3" fmla="*/ 237 h 237"/>
              <a:gd name="T4" fmla="*/ 0 w 120"/>
              <a:gd name="T5" fmla="*/ 0 h 237"/>
              <a:gd name="T6" fmla="*/ 120 w 120"/>
              <a:gd name="T7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" h="237">
                <a:moveTo>
                  <a:pt x="117" y="237"/>
                </a:moveTo>
                <a:lnTo>
                  <a:pt x="0" y="237"/>
                </a:lnTo>
                <a:lnTo>
                  <a:pt x="0" y="0"/>
                </a:lnTo>
                <a:lnTo>
                  <a:pt x="120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65" name="Freeform 1061">
            <a:extLst>
              <a:ext uri="{FF2B5EF4-FFF2-40B4-BE49-F238E27FC236}">
                <a16:creationId xmlns:a16="http://schemas.microsoft.com/office/drawing/2014/main" id="{76733FAB-FF95-475C-A74B-B7094B8E7CA6}"/>
              </a:ext>
            </a:extLst>
          </p:cNvPr>
          <p:cNvSpPr>
            <a:spLocks/>
          </p:cNvSpPr>
          <p:nvPr/>
        </p:nvSpPr>
        <p:spPr bwMode="auto">
          <a:xfrm>
            <a:off x="9894889" y="5925588"/>
            <a:ext cx="198437" cy="419100"/>
          </a:xfrm>
          <a:custGeom>
            <a:avLst/>
            <a:gdLst>
              <a:gd name="T0" fmla="*/ 0 w 120"/>
              <a:gd name="T1" fmla="*/ 0 h 237"/>
              <a:gd name="T2" fmla="*/ 120 w 120"/>
              <a:gd name="T3" fmla="*/ 0 h 237"/>
              <a:gd name="T4" fmla="*/ 120 w 120"/>
              <a:gd name="T5" fmla="*/ 237 h 237"/>
              <a:gd name="T6" fmla="*/ 3 w 120"/>
              <a:gd name="T7" fmla="*/ 23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" h="237">
                <a:moveTo>
                  <a:pt x="0" y="0"/>
                </a:moveTo>
                <a:lnTo>
                  <a:pt x="120" y="0"/>
                </a:lnTo>
                <a:lnTo>
                  <a:pt x="120" y="237"/>
                </a:lnTo>
                <a:lnTo>
                  <a:pt x="3" y="237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66" name="Line 1062">
            <a:extLst>
              <a:ext uri="{FF2B5EF4-FFF2-40B4-BE49-F238E27FC236}">
                <a16:creationId xmlns:a16="http://schemas.microsoft.com/office/drawing/2014/main" id="{88C05436-C433-4341-A647-C5BB3406674D}"/>
              </a:ext>
            </a:extLst>
          </p:cNvPr>
          <p:cNvSpPr>
            <a:spLocks noChangeShapeType="1"/>
          </p:cNvSpPr>
          <p:nvPr/>
        </p:nvSpPr>
        <p:spPr bwMode="auto">
          <a:xfrm>
            <a:off x="8232775" y="6031952"/>
            <a:ext cx="198438" cy="1587"/>
          </a:xfrm>
          <a:prstGeom prst="line">
            <a:avLst/>
          </a:prstGeom>
          <a:noFill/>
          <a:ln w="25400">
            <a:solidFill>
              <a:srgbClr val="EB7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67" name="Line 1063">
            <a:extLst>
              <a:ext uri="{FF2B5EF4-FFF2-40B4-BE49-F238E27FC236}">
                <a16:creationId xmlns:a16="http://schemas.microsoft.com/office/drawing/2014/main" id="{03ABF34E-C5C3-4177-B4D1-3A530941352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02500" y="5090563"/>
            <a:ext cx="192088" cy="1588"/>
          </a:xfrm>
          <a:prstGeom prst="line">
            <a:avLst/>
          </a:prstGeom>
          <a:noFill/>
          <a:ln w="25400">
            <a:solidFill>
              <a:srgbClr val="EB7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68" name="Line 1064">
            <a:extLst>
              <a:ext uri="{FF2B5EF4-FFF2-40B4-BE49-F238E27FC236}">
                <a16:creationId xmlns:a16="http://schemas.microsoft.com/office/drawing/2014/main" id="{3E550C88-4F7E-4F29-80FB-85BFD233EF7F}"/>
              </a:ext>
            </a:extLst>
          </p:cNvPr>
          <p:cNvSpPr>
            <a:spLocks noChangeShapeType="1"/>
          </p:cNvSpPr>
          <p:nvPr/>
        </p:nvSpPr>
        <p:spPr bwMode="auto">
          <a:xfrm>
            <a:off x="7302500" y="5295352"/>
            <a:ext cx="192088" cy="6350"/>
          </a:xfrm>
          <a:prstGeom prst="line">
            <a:avLst/>
          </a:prstGeom>
          <a:noFill/>
          <a:ln w="25400">
            <a:solidFill>
              <a:srgbClr val="EB7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69" name="Freeform 1065">
            <a:extLst>
              <a:ext uri="{FF2B5EF4-FFF2-40B4-BE49-F238E27FC236}">
                <a16:creationId xmlns:a16="http://schemas.microsoft.com/office/drawing/2014/main" id="{36CD20BB-2F66-44D7-BC84-A6AE56A24495}"/>
              </a:ext>
            </a:extLst>
          </p:cNvPr>
          <p:cNvSpPr>
            <a:spLocks/>
          </p:cNvSpPr>
          <p:nvPr/>
        </p:nvSpPr>
        <p:spPr bwMode="auto">
          <a:xfrm>
            <a:off x="8963025" y="4982614"/>
            <a:ext cx="198438" cy="419100"/>
          </a:xfrm>
          <a:custGeom>
            <a:avLst/>
            <a:gdLst>
              <a:gd name="T0" fmla="*/ 0 w 120"/>
              <a:gd name="T1" fmla="*/ 237 h 237"/>
              <a:gd name="T2" fmla="*/ 120 w 120"/>
              <a:gd name="T3" fmla="*/ 237 h 237"/>
              <a:gd name="T4" fmla="*/ 120 w 120"/>
              <a:gd name="T5" fmla="*/ 0 h 237"/>
              <a:gd name="T6" fmla="*/ 3 w 120"/>
              <a:gd name="T7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" h="237">
                <a:moveTo>
                  <a:pt x="0" y="237"/>
                </a:moveTo>
                <a:lnTo>
                  <a:pt x="120" y="237"/>
                </a:lnTo>
                <a:lnTo>
                  <a:pt x="120" y="0"/>
                </a:lnTo>
                <a:lnTo>
                  <a:pt x="3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70" name="Freeform 1066">
            <a:extLst>
              <a:ext uri="{FF2B5EF4-FFF2-40B4-BE49-F238E27FC236}">
                <a16:creationId xmlns:a16="http://schemas.microsoft.com/office/drawing/2014/main" id="{0C783271-D59A-4E09-BDDA-B541E1E4B5F9}"/>
              </a:ext>
            </a:extLst>
          </p:cNvPr>
          <p:cNvSpPr>
            <a:spLocks/>
          </p:cNvSpPr>
          <p:nvPr/>
        </p:nvSpPr>
        <p:spPr bwMode="auto">
          <a:xfrm>
            <a:off x="8769350" y="4982614"/>
            <a:ext cx="198438" cy="419100"/>
          </a:xfrm>
          <a:custGeom>
            <a:avLst/>
            <a:gdLst>
              <a:gd name="T0" fmla="*/ 117 w 120"/>
              <a:gd name="T1" fmla="*/ 0 h 237"/>
              <a:gd name="T2" fmla="*/ 0 w 120"/>
              <a:gd name="T3" fmla="*/ 0 h 237"/>
              <a:gd name="T4" fmla="*/ 0 w 120"/>
              <a:gd name="T5" fmla="*/ 237 h 237"/>
              <a:gd name="T6" fmla="*/ 120 w 120"/>
              <a:gd name="T7" fmla="*/ 23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" h="237">
                <a:moveTo>
                  <a:pt x="117" y="0"/>
                </a:moveTo>
                <a:lnTo>
                  <a:pt x="0" y="0"/>
                </a:lnTo>
                <a:lnTo>
                  <a:pt x="0" y="237"/>
                </a:lnTo>
                <a:lnTo>
                  <a:pt x="120" y="237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71" name="Line 1067">
            <a:extLst>
              <a:ext uri="{FF2B5EF4-FFF2-40B4-BE49-F238E27FC236}">
                <a16:creationId xmlns:a16="http://schemas.microsoft.com/office/drawing/2014/main" id="{662DE689-48BB-4514-9EE0-1D86EAB85D0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7465" y="4358728"/>
            <a:ext cx="198437" cy="1587"/>
          </a:xfrm>
          <a:prstGeom prst="line">
            <a:avLst/>
          </a:prstGeom>
          <a:noFill/>
          <a:ln w="25400">
            <a:solidFill>
              <a:srgbClr val="EB7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72" name="Line 1068">
            <a:extLst>
              <a:ext uri="{FF2B5EF4-FFF2-40B4-BE49-F238E27FC236}">
                <a16:creationId xmlns:a16="http://schemas.microsoft.com/office/drawing/2014/main" id="{D38AD338-5C4E-4575-A569-FEEDAEE150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7463" y="4146003"/>
            <a:ext cx="590550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73" name="Line 1069">
            <a:extLst>
              <a:ext uri="{FF2B5EF4-FFF2-40B4-BE49-F238E27FC236}">
                <a16:creationId xmlns:a16="http://schemas.microsoft.com/office/drawing/2014/main" id="{4F1A06F2-B9C4-4CAF-BD38-BC1F1DC9A94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7188" y="3414163"/>
            <a:ext cx="590550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74" name="Line 1070">
            <a:extLst>
              <a:ext uri="{FF2B5EF4-FFF2-40B4-BE49-F238E27FC236}">
                <a16:creationId xmlns:a16="http://schemas.microsoft.com/office/drawing/2014/main" id="{AC9E0756-C326-4710-B00E-3AF566DC10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7189" y="3201438"/>
            <a:ext cx="198437" cy="6350"/>
          </a:xfrm>
          <a:prstGeom prst="line">
            <a:avLst/>
          </a:prstGeom>
          <a:noFill/>
          <a:ln w="25400">
            <a:solidFill>
              <a:srgbClr val="EB7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75" name="Line 1071">
            <a:extLst>
              <a:ext uri="{FF2B5EF4-FFF2-40B4-BE49-F238E27FC236}">
                <a16:creationId xmlns:a16="http://schemas.microsoft.com/office/drawing/2014/main" id="{BFF4ABC2-2313-46B1-A490-5A6A89B4D4AD}"/>
              </a:ext>
            </a:extLst>
          </p:cNvPr>
          <p:cNvSpPr>
            <a:spLocks noChangeShapeType="1"/>
          </p:cNvSpPr>
          <p:nvPr/>
        </p:nvSpPr>
        <p:spPr bwMode="auto">
          <a:xfrm>
            <a:off x="6711951" y="2363238"/>
            <a:ext cx="198438" cy="6350"/>
          </a:xfrm>
          <a:prstGeom prst="line">
            <a:avLst/>
          </a:prstGeom>
          <a:noFill/>
          <a:ln w="25400">
            <a:solidFill>
              <a:srgbClr val="EB7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76" name="Rectangle 1072">
            <a:extLst>
              <a:ext uri="{FF2B5EF4-FFF2-40B4-BE49-F238E27FC236}">
                <a16:creationId xmlns:a16="http://schemas.microsoft.com/office/drawing/2014/main" id="{43152238-AA26-45F0-844B-C309F9ABC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0390" y="2156863"/>
            <a:ext cx="192087" cy="419100"/>
          </a:xfrm>
          <a:prstGeom prst="rect">
            <a:avLst/>
          </a:pr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77" name="Rectangle 1073">
            <a:extLst>
              <a:ext uri="{FF2B5EF4-FFF2-40B4-BE49-F238E27FC236}">
                <a16:creationId xmlns:a16="http://schemas.microsoft.com/office/drawing/2014/main" id="{FC21D705-D7E1-4F23-837C-59543BE40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0390" y="2156863"/>
            <a:ext cx="192087" cy="419100"/>
          </a:xfrm>
          <a:prstGeom prst="rect">
            <a:avLst/>
          </a:prstGeom>
          <a:noFill/>
          <a:ln w="14288">
            <a:solidFill>
              <a:srgbClr val="EB75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78" name="Line 1074">
            <a:extLst>
              <a:ext uri="{FF2B5EF4-FFF2-40B4-BE49-F238E27FC236}">
                <a16:creationId xmlns:a16="http://schemas.microsoft.com/office/drawing/2014/main" id="{7124C4B9-35DB-450F-96E2-3F1995D80C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02500" y="2152102"/>
            <a:ext cx="1588" cy="4286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79" name="Line 1075">
            <a:extLst>
              <a:ext uri="{FF2B5EF4-FFF2-40B4-BE49-F238E27FC236}">
                <a16:creationId xmlns:a16="http://schemas.microsoft.com/office/drawing/2014/main" id="{F0155F14-3CB4-4224-9C5F-ECE2F2F4CF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02477" y="2156863"/>
            <a:ext cx="200025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80" name="Line 1076">
            <a:extLst>
              <a:ext uri="{FF2B5EF4-FFF2-40B4-BE49-F238E27FC236}">
                <a16:creationId xmlns:a16="http://schemas.microsoft.com/office/drawing/2014/main" id="{E5C1B328-CE12-4C4E-BACF-6D1264AED8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02477" y="2575963"/>
            <a:ext cx="200025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81" name="Rectangle 1077">
            <a:extLst>
              <a:ext uri="{FF2B5EF4-FFF2-40B4-BE49-F238E27FC236}">
                <a16:creationId xmlns:a16="http://schemas.microsoft.com/office/drawing/2014/main" id="{AA7657E8-4A97-4788-9137-405ED48D2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3239" y="2156863"/>
            <a:ext cx="198437" cy="419100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82" name="Rectangle 1078">
            <a:extLst>
              <a:ext uri="{FF2B5EF4-FFF2-40B4-BE49-F238E27FC236}">
                <a16:creationId xmlns:a16="http://schemas.microsoft.com/office/drawing/2014/main" id="{180ABED2-9CD2-4933-AFF9-A39528F81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3239" y="2156863"/>
            <a:ext cx="198437" cy="41910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83" name="Line 1079">
            <a:extLst>
              <a:ext uri="{FF2B5EF4-FFF2-40B4-BE49-F238E27FC236}">
                <a16:creationId xmlns:a16="http://schemas.microsoft.com/office/drawing/2014/main" id="{4223F987-09B3-4E1A-80D6-ED473F9514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2" y="2152102"/>
            <a:ext cx="4763" cy="4286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84" name="Line 1080">
            <a:extLst>
              <a:ext uri="{FF2B5EF4-FFF2-40B4-BE49-F238E27FC236}">
                <a16:creationId xmlns:a16="http://schemas.microsoft.com/office/drawing/2014/main" id="{4D3D7045-2EF1-4ACE-BF80-23FED9CE48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2156863"/>
            <a:ext cx="209550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85" name="Line 1081">
            <a:extLst>
              <a:ext uri="{FF2B5EF4-FFF2-40B4-BE49-F238E27FC236}">
                <a16:creationId xmlns:a16="http://schemas.microsoft.com/office/drawing/2014/main" id="{C603153F-8728-4C4F-8408-FDCCAEA8F70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2575963"/>
            <a:ext cx="209550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86" name="Rectangle 1082">
            <a:extLst>
              <a:ext uri="{FF2B5EF4-FFF2-40B4-BE49-F238E27FC236}">
                <a16:creationId xmlns:a16="http://schemas.microsoft.com/office/drawing/2014/main" id="{CF302AA8-79B9-4E6B-B292-A77E7DA85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2965" y="2156863"/>
            <a:ext cx="193675" cy="419100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87" name="Rectangle 1083">
            <a:extLst>
              <a:ext uri="{FF2B5EF4-FFF2-40B4-BE49-F238E27FC236}">
                <a16:creationId xmlns:a16="http://schemas.microsoft.com/office/drawing/2014/main" id="{611E505C-0488-4CF0-AB7F-7A86D94AB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2965" y="2156863"/>
            <a:ext cx="193675" cy="41910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88" name="Rectangle 1084">
            <a:extLst>
              <a:ext uri="{FF2B5EF4-FFF2-40B4-BE49-F238E27FC236}">
                <a16:creationId xmlns:a16="http://schemas.microsoft.com/office/drawing/2014/main" id="{ED6CA4B9-3B7F-4390-AB0A-C8BF68B88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4525" y="2156863"/>
            <a:ext cx="198438" cy="41910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89" name="Rectangle 1085">
            <a:extLst>
              <a:ext uri="{FF2B5EF4-FFF2-40B4-BE49-F238E27FC236}">
                <a16:creationId xmlns:a16="http://schemas.microsoft.com/office/drawing/2014/main" id="{E6C687C3-BFFE-4ED1-985E-66BCBD782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9300" y="2239415"/>
            <a:ext cx="4648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52990" name="Rectangle 1086">
            <a:extLst>
              <a:ext uri="{FF2B5EF4-FFF2-40B4-BE49-F238E27FC236}">
                <a16:creationId xmlns:a16="http://schemas.microsoft.com/office/drawing/2014/main" id="{7CA45F7F-7A04-4D3D-AAC3-6CD33C192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338" y="2239415"/>
            <a:ext cx="13946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52991" name="Rectangle 1087">
            <a:extLst>
              <a:ext uri="{FF2B5EF4-FFF2-40B4-BE49-F238E27FC236}">
                <a16:creationId xmlns:a16="http://schemas.microsoft.com/office/drawing/2014/main" id="{5F38C541-052E-41B3-88E2-BAB94B428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7188" y="2239415"/>
            <a:ext cx="12022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52992" name="Rectangle 1088">
            <a:extLst>
              <a:ext uri="{FF2B5EF4-FFF2-40B4-BE49-F238E27FC236}">
                <a16:creationId xmlns:a16="http://schemas.microsoft.com/office/drawing/2014/main" id="{D7AD0C23-FB2C-4EB0-ADFB-CD33E22DB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2600" y="2239415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52993" name="Rectangle 1089">
            <a:extLst>
              <a:ext uri="{FF2B5EF4-FFF2-40B4-BE49-F238E27FC236}">
                <a16:creationId xmlns:a16="http://schemas.microsoft.com/office/drawing/2014/main" id="{EF895E8E-CA37-45D2-AA3C-4B6D91AF4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2613" y="2239415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252994" name="Freeform 1090">
            <a:extLst>
              <a:ext uri="{FF2B5EF4-FFF2-40B4-BE49-F238E27FC236}">
                <a16:creationId xmlns:a16="http://schemas.microsoft.com/office/drawing/2014/main" id="{69B93A4A-EF47-4DDB-B9BC-872953192563}"/>
              </a:ext>
            </a:extLst>
          </p:cNvPr>
          <p:cNvSpPr>
            <a:spLocks/>
          </p:cNvSpPr>
          <p:nvPr/>
        </p:nvSpPr>
        <p:spPr bwMode="auto">
          <a:xfrm>
            <a:off x="5091113" y="1950488"/>
            <a:ext cx="298450" cy="831850"/>
          </a:xfrm>
          <a:custGeom>
            <a:avLst/>
            <a:gdLst>
              <a:gd name="T0" fmla="*/ 0 w 180"/>
              <a:gd name="T1" fmla="*/ 0 h 471"/>
              <a:gd name="T2" fmla="*/ 3 w 180"/>
              <a:gd name="T3" fmla="*/ 190 h 471"/>
              <a:gd name="T4" fmla="*/ 60 w 180"/>
              <a:gd name="T5" fmla="*/ 237 h 471"/>
              <a:gd name="T6" fmla="*/ 3 w 180"/>
              <a:gd name="T7" fmla="*/ 281 h 471"/>
              <a:gd name="T8" fmla="*/ 3 w 180"/>
              <a:gd name="T9" fmla="*/ 471 h 471"/>
              <a:gd name="T10" fmla="*/ 180 w 180"/>
              <a:gd name="T11" fmla="*/ 325 h 471"/>
              <a:gd name="T12" fmla="*/ 180 w 180"/>
              <a:gd name="T13" fmla="*/ 145 h 471"/>
              <a:gd name="T14" fmla="*/ 3 w 180"/>
              <a:gd name="T15" fmla="*/ 0 h 471"/>
              <a:gd name="T16" fmla="*/ 3 w 180"/>
              <a:gd name="T17" fmla="*/ 0 h 471"/>
              <a:gd name="T18" fmla="*/ 0 w 180"/>
              <a:gd name="T19" fmla="*/ 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0" h="471">
                <a:moveTo>
                  <a:pt x="0" y="0"/>
                </a:moveTo>
                <a:lnTo>
                  <a:pt x="3" y="190"/>
                </a:lnTo>
                <a:lnTo>
                  <a:pt x="60" y="237"/>
                </a:lnTo>
                <a:lnTo>
                  <a:pt x="3" y="281"/>
                </a:lnTo>
                <a:lnTo>
                  <a:pt x="3" y="471"/>
                </a:lnTo>
                <a:lnTo>
                  <a:pt x="180" y="325"/>
                </a:lnTo>
                <a:lnTo>
                  <a:pt x="180" y="145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95" name="Freeform 1091">
            <a:extLst>
              <a:ext uri="{FF2B5EF4-FFF2-40B4-BE49-F238E27FC236}">
                <a16:creationId xmlns:a16="http://schemas.microsoft.com/office/drawing/2014/main" id="{6D57853E-5054-4F35-BA98-6448CAD3CDDC}"/>
              </a:ext>
            </a:extLst>
          </p:cNvPr>
          <p:cNvSpPr>
            <a:spLocks/>
          </p:cNvSpPr>
          <p:nvPr/>
        </p:nvSpPr>
        <p:spPr bwMode="auto">
          <a:xfrm>
            <a:off x="5091113" y="1950488"/>
            <a:ext cx="298450" cy="831850"/>
          </a:xfrm>
          <a:custGeom>
            <a:avLst/>
            <a:gdLst>
              <a:gd name="T0" fmla="*/ 0 w 180"/>
              <a:gd name="T1" fmla="*/ 0 h 471"/>
              <a:gd name="T2" fmla="*/ 3 w 180"/>
              <a:gd name="T3" fmla="*/ 190 h 471"/>
              <a:gd name="T4" fmla="*/ 60 w 180"/>
              <a:gd name="T5" fmla="*/ 237 h 471"/>
              <a:gd name="T6" fmla="*/ 3 w 180"/>
              <a:gd name="T7" fmla="*/ 281 h 471"/>
              <a:gd name="T8" fmla="*/ 3 w 180"/>
              <a:gd name="T9" fmla="*/ 471 h 471"/>
              <a:gd name="T10" fmla="*/ 180 w 180"/>
              <a:gd name="T11" fmla="*/ 325 h 471"/>
              <a:gd name="T12" fmla="*/ 180 w 180"/>
              <a:gd name="T13" fmla="*/ 145 h 471"/>
              <a:gd name="T14" fmla="*/ 3 w 180"/>
              <a:gd name="T15" fmla="*/ 0 h 471"/>
              <a:gd name="T16" fmla="*/ 3 w 180"/>
              <a:gd name="T17" fmla="*/ 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471">
                <a:moveTo>
                  <a:pt x="0" y="0"/>
                </a:moveTo>
                <a:lnTo>
                  <a:pt x="3" y="190"/>
                </a:lnTo>
                <a:lnTo>
                  <a:pt x="60" y="237"/>
                </a:lnTo>
                <a:lnTo>
                  <a:pt x="3" y="281"/>
                </a:lnTo>
                <a:lnTo>
                  <a:pt x="3" y="471"/>
                </a:lnTo>
                <a:lnTo>
                  <a:pt x="180" y="325"/>
                </a:lnTo>
                <a:lnTo>
                  <a:pt x="180" y="145"/>
                </a:lnTo>
                <a:lnTo>
                  <a:pt x="3" y="0"/>
                </a:lnTo>
                <a:lnTo>
                  <a:pt x="3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96" name="Line 1092">
            <a:extLst>
              <a:ext uri="{FF2B5EF4-FFF2-40B4-BE49-F238E27FC236}">
                <a16:creationId xmlns:a16="http://schemas.microsoft.com/office/drawing/2014/main" id="{9DF62CF1-1D72-40C4-B1FA-172FD69D81F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76640" y="2363238"/>
            <a:ext cx="542925" cy="635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97" name="Line 1093">
            <a:extLst>
              <a:ext uri="{FF2B5EF4-FFF2-40B4-BE49-F238E27FC236}">
                <a16:creationId xmlns:a16="http://schemas.microsoft.com/office/drawing/2014/main" id="{DAC007CE-AD4A-4C02-BE26-D4DE73479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6913" y="2263228"/>
            <a:ext cx="588962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98" name="Line 1094">
            <a:extLst>
              <a:ext uri="{FF2B5EF4-FFF2-40B4-BE49-F238E27FC236}">
                <a16:creationId xmlns:a16="http://schemas.microsoft.com/office/drawing/2014/main" id="{2EF2DD9E-48EA-49BD-8A74-F4DDDC389FA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9563" y="2363238"/>
            <a:ext cx="590550" cy="635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2999" name="Line 1095">
            <a:extLst>
              <a:ext uri="{FF2B5EF4-FFF2-40B4-BE49-F238E27FC236}">
                <a16:creationId xmlns:a16="http://schemas.microsoft.com/office/drawing/2014/main" id="{D525B557-92AE-4D6F-B515-52CE7EA3D40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6913" y="2469603"/>
            <a:ext cx="588962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00" name="Freeform 1096">
            <a:extLst>
              <a:ext uri="{FF2B5EF4-FFF2-40B4-BE49-F238E27FC236}">
                <a16:creationId xmlns:a16="http://schemas.microsoft.com/office/drawing/2014/main" id="{571DC77E-ECF2-43A4-8C46-F2F9B3E17FA1}"/>
              </a:ext>
            </a:extLst>
          </p:cNvPr>
          <p:cNvSpPr>
            <a:spLocks/>
          </p:cNvSpPr>
          <p:nvPr/>
        </p:nvSpPr>
        <p:spPr bwMode="auto">
          <a:xfrm>
            <a:off x="4014788" y="2263226"/>
            <a:ext cx="100012" cy="100012"/>
          </a:xfrm>
          <a:custGeom>
            <a:avLst/>
            <a:gdLst>
              <a:gd name="T0" fmla="*/ 0 w 60"/>
              <a:gd name="T1" fmla="*/ 57 h 57"/>
              <a:gd name="T2" fmla="*/ 3 w 60"/>
              <a:gd name="T3" fmla="*/ 0 h 57"/>
              <a:gd name="T4" fmla="*/ 60 w 60"/>
              <a:gd name="T5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0" h="57">
                <a:moveTo>
                  <a:pt x="0" y="57"/>
                </a:moveTo>
                <a:lnTo>
                  <a:pt x="3" y="0"/>
                </a:lnTo>
                <a:lnTo>
                  <a:pt x="60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01" name="Freeform 1097">
            <a:extLst>
              <a:ext uri="{FF2B5EF4-FFF2-40B4-BE49-F238E27FC236}">
                <a16:creationId xmlns:a16="http://schemas.microsoft.com/office/drawing/2014/main" id="{6A9A2E9B-19FA-4ADB-96CB-30F7F5B3C473}"/>
              </a:ext>
            </a:extLst>
          </p:cNvPr>
          <p:cNvSpPr>
            <a:spLocks/>
          </p:cNvSpPr>
          <p:nvPr/>
        </p:nvSpPr>
        <p:spPr bwMode="auto">
          <a:xfrm>
            <a:off x="7840664" y="3101426"/>
            <a:ext cx="198437" cy="419100"/>
          </a:xfrm>
          <a:custGeom>
            <a:avLst/>
            <a:gdLst>
              <a:gd name="T0" fmla="*/ 117 w 120"/>
              <a:gd name="T1" fmla="*/ 237 h 237"/>
              <a:gd name="T2" fmla="*/ 0 w 120"/>
              <a:gd name="T3" fmla="*/ 237 h 237"/>
              <a:gd name="T4" fmla="*/ 0 w 120"/>
              <a:gd name="T5" fmla="*/ 0 h 237"/>
              <a:gd name="T6" fmla="*/ 120 w 120"/>
              <a:gd name="T7" fmla="*/ 0 h 237"/>
              <a:gd name="T8" fmla="*/ 117 w 120"/>
              <a:gd name="T9" fmla="*/ 23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" h="237">
                <a:moveTo>
                  <a:pt x="117" y="237"/>
                </a:moveTo>
                <a:lnTo>
                  <a:pt x="0" y="237"/>
                </a:lnTo>
                <a:lnTo>
                  <a:pt x="0" y="0"/>
                </a:lnTo>
                <a:lnTo>
                  <a:pt x="120" y="0"/>
                </a:lnTo>
                <a:lnTo>
                  <a:pt x="117" y="237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02" name="Freeform 1098">
            <a:extLst>
              <a:ext uri="{FF2B5EF4-FFF2-40B4-BE49-F238E27FC236}">
                <a16:creationId xmlns:a16="http://schemas.microsoft.com/office/drawing/2014/main" id="{7220487C-635E-481B-AB8A-11274C795F7C}"/>
              </a:ext>
            </a:extLst>
          </p:cNvPr>
          <p:cNvSpPr>
            <a:spLocks/>
          </p:cNvSpPr>
          <p:nvPr/>
        </p:nvSpPr>
        <p:spPr bwMode="auto">
          <a:xfrm>
            <a:off x="7840664" y="3101426"/>
            <a:ext cx="198437" cy="419100"/>
          </a:xfrm>
          <a:custGeom>
            <a:avLst/>
            <a:gdLst>
              <a:gd name="T0" fmla="*/ 117 w 120"/>
              <a:gd name="T1" fmla="*/ 237 h 237"/>
              <a:gd name="T2" fmla="*/ 0 w 120"/>
              <a:gd name="T3" fmla="*/ 237 h 237"/>
              <a:gd name="T4" fmla="*/ 0 w 120"/>
              <a:gd name="T5" fmla="*/ 0 h 237"/>
              <a:gd name="T6" fmla="*/ 120 w 120"/>
              <a:gd name="T7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" h="237">
                <a:moveTo>
                  <a:pt x="117" y="237"/>
                </a:moveTo>
                <a:lnTo>
                  <a:pt x="0" y="237"/>
                </a:lnTo>
                <a:lnTo>
                  <a:pt x="0" y="0"/>
                </a:lnTo>
                <a:lnTo>
                  <a:pt x="120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03" name="Line 1099">
            <a:extLst>
              <a:ext uri="{FF2B5EF4-FFF2-40B4-BE49-F238E27FC236}">
                <a16:creationId xmlns:a16="http://schemas.microsoft.com/office/drawing/2014/main" id="{A459D168-F5C9-4CD7-AB5E-349FDDF785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32775" y="3090314"/>
            <a:ext cx="1588" cy="4349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04" name="Line 1100">
            <a:extLst>
              <a:ext uri="{FF2B5EF4-FFF2-40B4-BE49-F238E27FC236}">
                <a16:creationId xmlns:a16="http://schemas.microsoft.com/office/drawing/2014/main" id="{981B0480-DBE8-4323-8B64-F9309CF752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29575" y="3101428"/>
            <a:ext cx="203200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05" name="Line 1101">
            <a:extLst>
              <a:ext uri="{FF2B5EF4-FFF2-40B4-BE49-F238E27FC236}">
                <a16:creationId xmlns:a16="http://schemas.microsoft.com/office/drawing/2014/main" id="{4F17CAC2-E400-45A5-B9FD-50B52FFE38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29575" y="3520528"/>
            <a:ext cx="203200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06" name="Rectangle 1102">
            <a:extLst>
              <a:ext uri="{FF2B5EF4-FFF2-40B4-BE49-F238E27FC236}">
                <a16:creationId xmlns:a16="http://schemas.microsoft.com/office/drawing/2014/main" id="{7F1E4859-722E-4EE7-8B94-B0454E5C6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3239" y="3101426"/>
            <a:ext cx="198437" cy="419100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07" name="Rectangle 1103">
            <a:extLst>
              <a:ext uri="{FF2B5EF4-FFF2-40B4-BE49-F238E27FC236}">
                <a16:creationId xmlns:a16="http://schemas.microsoft.com/office/drawing/2014/main" id="{59AB16C4-BF0C-4D20-9C70-54A30762B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3239" y="3101426"/>
            <a:ext cx="198437" cy="41910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08" name="Rectangle 1104">
            <a:extLst>
              <a:ext uri="{FF2B5EF4-FFF2-40B4-BE49-F238E27FC236}">
                <a16:creationId xmlns:a16="http://schemas.microsoft.com/office/drawing/2014/main" id="{16B2D036-783A-4276-92A9-C7C4E69B2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9565" y="3101426"/>
            <a:ext cx="193675" cy="41910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09" name="Rectangle 1105">
            <a:extLst>
              <a:ext uri="{FF2B5EF4-FFF2-40B4-BE49-F238E27FC236}">
                <a16:creationId xmlns:a16="http://schemas.microsoft.com/office/drawing/2014/main" id="{93DACED1-A751-4872-8009-ABA463819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7988" y="3183978"/>
            <a:ext cx="4648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53010" name="Rectangle 1106">
            <a:extLst>
              <a:ext uri="{FF2B5EF4-FFF2-40B4-BE49-F238E27FC236}">
                <a16:creationId xmlns:a16="http://schemas.microsoft.com/office/drawing/2014/main" id="{FDF95CD5-EA99-4737-AA21-479E8E47A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5613" y="3183978"/>
            <a:ext cx="13946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53011" name="Rectangle 1107">
            <a:extLst>
              <a:ext uri="{FF2B5EF4-FFF2-40B4-BE49-F238E27FC236}">
                <a16:creationId xmlns:a16="http://schemas.microsoft.com/office/drawing/2014/main" id="{6EAC74B6-5E3C-4F76-9626-999990B4B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3515" y="3101426"/>
            <a:ext cx="198437" cy="419100"/>
          </a:xfrm>
          <a:prstGeom prst="rect">
            <a:avLst/>
          </a:pr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12" name="Rectangle 1108">
            <a:extLst>
              <a:ext uri="{FF2B5EF4-FFF2-40B4-BE49-F238E27FC236}">
                <a16:creationId xmlns:a16="http://schemas.microsoft.com/office/drawing/2014/main" id="{F1443B91-B02E-4D87-B8FE-DEE0A30C4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3515" y="3101426"/>
            <a:ext cx="198437" cy="419100"/>
          </a:xfrm>
          <a:prstGeom prst="rect">
            <a:avLst/>
          </a:prstGeom>
          <a:noFill/>
          <a:ln w="14288">
            <a:solidFill>
              <a:srgbClr val="EB75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13" name="Line 1109">
            <a:extLst>
              <a:ext uri="{FF2B5EF4-FFF2-40B4-BE49-F238E27FC236}">
                <a16:creationId xmlns:a16="http://schemas.microsoft.com/office/drawing/2014/main" id="{E2F53CE8-A235-4291-95C5-7C4BA1673F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45077" y="3090314"/>
            <a:ext cx="4763" cy="4349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14" name="Line 1110">
            <a:extLst>
              <a:ext uri="{FF2B5EF4-FFF2-40B4-BE49-F238E27FC236}">
                <a16:creationId xmlns:a16="http://schemas.microsoft.com/office/drawing/2014/main" id="{3442158E-7D9F-40F5-92FA-3BBE879249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5075" y="3101428"/>
            <a:ext cx="198438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15" name="Line 1111">
            <a:extLst>
              <a:ext uri="{FF2B5EF4-FFF2-40B4-BE49-F238E27FC236}">
                <a16:creationId xmlns:a16="http://schemas.microsoft.com/office/drawing/2014/main" id="{58A5A7CB-2547-40AE-946E-FF6CACB585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5075" y="3520528"/>
            <a:ext cx="198438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16" name="Freeform 1112">
            <a:extLst>
              <a:ext uri="{FF2B5EF4-FFF2-40B4-BE49-F238E27FC236}">
                <a16:creationId xmlns:a16="http://schemas.microsoft.com/office/drawing/2014/main" id="{7FB914B3-117A-405B-888E-100A5B0683A1}"/>
              </a:ext>
            </a:extLst>
          </p:cNvPr>
          <p:cNvSpPr>
            <a:spLocks/>
          </p:cNvSpPr>
          <p:nvPr/>
        </p:nvSpPr>
        <p:spPr bwMode="auto">
          <a:xfrm>
            <a:off x="6027738" y="2893463"/>
            <a:ext cx="298450" cy="833438"/>
          </a:xfrm>
          <a:custGeom>
            <a:avLst/>
            <a:gdLst>
              <a:gd name="T0" fmla="*/ 0 w 180"/>
              <a:gd name="T1" fmla="*/ 0 h 471"/>
              <a:gd name="T2" fmla="*/ 0 w 180"/>
              <a:gd name="T3" fmla="*/ 190 h 471"/>
              <a:gd name="T4" fmla="*/ 56 w 180"/>
              <a:gd name="T5" fmla="*/ 234 h 471"/>
              <a:gd name="T6" fmla="*/ 0 w 180"/>
              <a:gd name="T7" fmla="*/ 281 h 471"/>
              <a:gd name="T8" fmla="*/ 0 w 180"/>
              <a:gd name="T9" fmla="*/ 471 h 471"/>
              <a:gd name="T10" fmla="*/ 180 w 180"/>
              <a:gd name="T11" fmla="*/ 325 h 471"/>
              <a:gd name="T12" fmla="*/ 180 w 180"/>
              <a:gd name="T13" fmla="*/ 142 h 471"/>
              <a:gd name="T14" fmla="*/ 0 w 180"/>
              <a:gd name="T15" fmla="*/ 0 h 471"/>
              <a:gd name="T16" fmla="*/ 0 w 180"/>
              <a:gd name="T17" fmla="*/ 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471">
                <a:moveTo>
                  <a:pt x="0" y="0"/>
                </a:moveTo>
                <a:lnTo>
                  <a:pt x="0" y="190"/>
                </a:lnTo>
                <a:lnTo>
                  <a:pt x="56" y="234"/>
                </a:lnTo>
                <a:lnTo>
                  <a:pt x="0" y="281"/>
                </a:lnTo>
                <a:lnTo>
                  <a:pt x="0" y="471"/>
                </a:lnTo>
                <a:lnTo>
                  <a:pt x="180" y="325"/>
                </a:lnTo>
                <a:lnTo>
                  <a:pt x="180" y="1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17" name="Freeform 1113">
            <a:extLst>
              <a:ext uri="{FF2B5EF4-FFF2-40B4-BE49-F238E27FC236}">
                <a16:creationId xmlns:a16="http://schemas.microsoft.com/office/drawing/2014/main" id="{BA523C12-2C49-46D4-A906-9089F4C0F166}"/>
              </a:ext>
            </a:extLst>
          </p:cNvPr>
          <p:cNvSpPr>
            <a:spLocks/>
          </p:cNvSpPr>
          <p:nvPr/>
        </p:nvSpPr>
        <p:spPr bwMode="auto">
          <a:xfrm>
            <a:off x="6027738" y="2893463"/>
            <a:ext cx="298450" cy="833438"/>
          </a:xfrm>
          <a:custGeom>
            <a:avLst/>
            <a:gdLst>
              <a:gd name="T0" fmla="*/ 0 w 180"/>
              <a:gd name="T1" fmla="*/ 0 h 471"/>
              <a:gd name="T2" fmla="*/ 0 w 180"/>
              <a:gd name="T3" fmla="*/ 190 h 471"/>
              <a:gd name="T4" fmla="*/ 56 w 180"/>
              <a:gd name="T5" fmla="*/ 234 h 471"/>
              <a:gd name="T6" fmla="*/ 0 w 180"/>
              <a:gd name="T7" fmla="*/ 281 h 471"/>
              <a:gd name="T8" fmla="*/ 0 w 180"/>
              <a:gd name="T9" fmla="*/ 471 h 471"/>
              <a:gd name="T10" fmla="*/ 180 w 180"/>
              <a:gd name="T11" fmla="*/ 325 h 471"/>
              <a:gd name="T12" fmla="*/ 180 w 180"/>
              <a:gd name="T13" fmla="*/ 142 h 471"/>
              <a:gd name="T14" fmla="*/ 0 w 180"/>
              <a:gd name="T15" fmla="*/ 0 h 471"/>
              <a:gd name="T16" fmla="*/ 0 w 180"/>
              <a:gd name="T17" fmla="*/ 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471">
                <a:moveTo>
                  <a:pt x="0" y="0"/>
                </a:moveTo>
                <a:lnTo>
                  <a:pt x="0" y="190"/>
                </a:lnTo>
                <a:lnTo>
                  <a:pt x="56" y="234"/>
                </a:lnTo>
                <a:lnTo>
                  <a:pt x="0" y="281"/>
                </a:lnTo>
                <a:lnTo>
                  <a:pt x="0" y="471"/>
                </a:lnTo>
                <a:lnTo>
                  <a:pt x="180" y="325"/>
                </a:lnTo>
                <a:lnTo>
                  <a:pt x="180" y="142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18" name="Rectangle 1114">
            <a:extLst>
              <a:ext uri="{FF2B5EF4-FFF2-40B4-BE49-F238E27FC236}">
                <a16:creationId xmlns:a16="http://schemas.microsoft.com/office/drawing/2014/main" id="{54505743-1CC6-4AE0-B44F-1FD34E291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6699" y="3183978"/>
            <a:ext cx="12022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53019" name="Rectangle 1115">
            <a:extLst>
              <a:ext uri="{FF2B5EF4-FFF2-40B4-BE49-F238E27FC236}">
                <a16:creationId xmlns:a16="http://schemas.microsoft.com/office/drawing/2014/main" id="{232759A6-7214-4B3E-85F3-EBE3EECAB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6875" y="3183978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53020" name="Rectangle 1116">
            <a:extLst>
              <a:ext uri="{FF2B5EF4-FFF2-40B4-BE49-F238E27FC236}">
                <a16:creationId xmlns:a16="http://schemas.microsoft.com/office/drawing/2014/main" id="{9F4EC142-7BAD-4A86-8119-A68A168E2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26" y="3183978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253021" name="Line 1117">
            <a:extLst>
              <a:ext uri="{FF2B5EF4-FFF2-40B4-BE49-F238E27FC236}">
                <a16:creationId xmlns:a16="http://schemas.microsoft.com/office/drawing/2014/main" id="{49AE269D-9238-41E7-8A77-8FD0CB999D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6915" y="3307803"/>
            <a:ext cx="542925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22" name="Line 1118">
            <a:extLst>
              <a:ext uri="{FF2B5EF4-FFF2-40B4-BE49-F238E27FC236}">
                <a16:creationId xmlns:a16="http://schemas.microsoft.com/office/drawing/2014/main" id="{31222623-748A-4CB4-8B4B-6C0310D404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9839" y="3307803"/>
            <a:ext cx="590550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23" name="Line 1119">
            <a:extLst>
              <a:ext uri="{FF2B5EF4-FFF2-40B4-BE49-F238E27FC236}">
                <a16:creationId xmlns:a16="http://schemas.microsoft.com/office/drawing/2014/main" id="{D30B7A25-2F5E-4F59-ACDC-BF73918A76F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96151" y="3307803"/>
            <a:ext cx="544513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24" name="Freeform 1120">
            <a:extLst>
              <a:ext uri="{FF2B5EF4-FFF2-40B4-BE49-F238E27FC236}">
                <a16:creationId xmlns:a16="http://schemas.microsoft.com/office/drawing/2014/main" id="{16553790-061B-49FA-884A-6750F84DA05D}"/>
              </a:ext>
            </a:extLst>
          </p:cNvPr>
          <p:cNvSpPr>
            <a:spLocks/>
          </p:cNvSpPr>
          <p:nvPr/>
        </p:nvSpPr>
        <p:spPr bwMode="auto">
          <a:xfrm>
            <a:off x="4951413" y="3207790"/>
            <a:ext cx="93662" cy="100013"/>
          </a:xfrm>
          <a:custGeom>
            <a:avLst/>
            <a:gdLst>
              <a:gd name="T0" fmla="*/ 0 w 57"/>
              <a:gd name="T1" fmla="*/ 57 h 57"/>
              <a:gd name="T2" fmla="*/ 0 w 57"/>
              <a:gd name="T3" fmla="*/ 0 h 57"/>
              <a:gd name="T4" fmla="*/ 57 w 57"/>
              <a:gd name="T5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" h="57">
                <a:moveTo>
                  <a:pt x="0" y="57"/>
                </a:moveTo>
                <a:lnTo>
                  <a:pt x="0" y="0"/>
                </a:lnTo>
                <a:lnTo>
                  <a:pt x="57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25" name="Rectangle 1121">
            <a:extLst>
              <a:ext uri="{FF2B5EF4-FFF2-40B4-BE49-F238E27FC236}">
                <a16:creationId xmlns:a16="http://schemas.microsoft.com/office/drawing/2014/main" id="{79163124-8853-4DE0-BF8D-046F6B3FF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050" y="1463126"/>
            <a:ext cx="1394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026" name="Rectangle 1122">
            <a:extLst>
              <a:ext uri="{FF2B5EF4-FFF2-40B4-BE49-F238E27FC236}">
                <a16:creationId xmlns:a16="http://schemas.microsoft.com/office/drawing/2014/main" id="{11572B88-7A3A-4843-8047-3BE174E0E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1050" y="1463126"/>
            <a:ext cx="1394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027" name="Rectangle 1123">
            <a:extLst>
              <a:ext uri="{FF2B5EF4-FFF2-40B4-BE49-F238E27FC236}">
                <a16:creationId xmlns:a16="http://schemas.microsoft.com/office/drawing/2014/main" id="{D80E0367-C42B-4BD8-92B4-8F7286A51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463" y="1463126"/>
            <a:ext cx="5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028" name="Rectangle 1124">
            <a:extLst>
              <a:ext uri="{FF2B5EF4-FFF2-40B4-BE49-F238E27FC236}">
                <a16:creationId xmlns:a16="http://schemas.microsoft.com/office/drawing/2014/main" id="{73DB138B-06E4-4194-8279-A6BB61447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1463126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 sz="2800"/>
          </a:p>
        </p:txBody>
      </p:sp>
      <p:sp>
        <p:nvSpPr>
          <p:cNvPr id="253029" name="Rectangle 1125">
            <a:extLst>
              <a:ext uri="{FF2B5EF4-FFF2-40B4-BE49-F238E27FC236}">
                <a16:creationId xmlns:a16="http://schemas.microsoft.com/office/drawing/2014/main" id="{D1D45C62-9C5B-4E0D-8D1C-4C69052D8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5913" y="1463126"/>
            <a:ext cx="1394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030" name="Rectangle 1126">
            <a:extLst>
              <a:ext uri="{FF2B5EF4-FFF2-40B4-BE49-F238E27FC236}">
                <a16:creationId xmlns:a16="http://schemas.microsoft.com/office/drawing/2014/main" id="{1C196BAE-B3AC-4DB3-A887-F5AB290F6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9738" y="1463126"/>
            <a:ext cx="1394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031" name="Rectangle 1127">
            <a:extLst>
              <a:ext uri="{FF2B5EF4-FFF2-40B4-BE49-F238E27FC236}">
                <a16:creationId xmlns:a16="http://schemas.microsoft.com/office/drawing/2014/main" id="{1EDF8239-6029-4F4F-A0FA-0523AC580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5150" y="1463126"/>
            <a:ext cx="5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032" name="Rectangle 1128">
            <a:extLst>
              <a:ext uri="{FF2B5EF4-FFF2-40B4-BE49-F238E27FC236}">
                <a16:creationId xmlns:a16="http://schemas.microsoft.com/office/drawing/2014/main" id="{68EFE361-CFBA-49C5-930C-812B8F53A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2775" y="1463126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pt-BR" altLang="pt-BR" sz="2800"/>
          </a:p>
        </p:txBody>
      </p:sp>
      <p:sp>
        <p:nvSpPr>
          <p:cNvPr id="253033" name="Rectangle 1129">
            <a:extLst>
              <a:ext uri="{FF2B5EF4-FFF2-40B4-BE49-F238E27FC236}">
                <a16:creationId xmlns:a16="http://schemas.microsoft.com/office/drawing/2014/main" id="{8AC551F4-C887-4905-B123-28DE3F00A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4600" y="1463126"/>
            <a:ext cx="1394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034" name="Rectangle 1130">
            <a:extLst>
              <a:ext uri="{FF2B5EF4-FFF2-40B4-BE49-F238E27FC236}">
                <a16:creationId xmlns:a16="http://schemas.microsoft.com/office/drawing/2014/main" id="{9EB430FF-0B18-42C2-B76B-4F044B0E7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463126"/>
            <a:ext cx="1394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035" name="Rectangle 1131">
            <a:extLst>
              <a:ext uri="{FF2B5EF4-FFF2-40B4-BE49-F238E27FC236}">
                <a16:creationId xmlns:a16="http://schemas.microsoft.com/office/drawing/2014/main" id="{92F331F7-A277-4DD5-86EF-4497DDE34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013" y="1463126"/>
            <a:ext cx="5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036" name="Rectangle 1132">
            <a:extLst>
              <a:ext uri="{FF2B5EF4-FFF2-40B4-BE49-F238E27FC236}">
                <a16:creationId xmlns:a16="http://schemas.microsoft.com/office/drawing/2014/main" id="{D35DB593-F9BE-4BAA-8604-9FF76EBFE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3050" y="1463126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pt-BR" altLang="pt-BR" sz="2800"/>
          </a:p>
        </p:txBody>
      </p:sp>
      <p:sp>
        <p:nvSpPr>
          <p:cNvPr id="253037" name="Rectangle 1133">
            <a:extLst>
              <a:ext uri="{FF2B5EF4-FFF2-40B4-BE49-F238E27FC236}">
                <a16:creationId xmlns:a16="http://schemas.microsoft.com/office/drawing/2014/main" id="{DD0E3304-928C-4E63-BF6A-DD0C5B6C8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4875" y="1463126"/>
            <a:ext cx="1394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038" name="Rectangle 1134">
            <a:extLst>
              <a:ext uri="{FF2B5EF4-FFF2-40B4-BE49-F238E27FC236}">
                <a16:creationId xmlns:a16="http://schemas.microsoft.com/office/drawing/2014/main" id="{8DB56DD0-3982-4EAD-99C8-A2E6F2CC3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0288" y="1463126"/>
            <a:ext cx="1394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039" name="Rectangle 1135">
            <a:extLst>
              <a:ext uri="{FF2B5EF4-FFF2-40B4-BE49-F238E27FC236}">
                <a16:creationId xmlns:a16="http://schemas.microsoft.com/office/drawing/2014/main" id="{D01AAE01-2467-47D9-82BA-C0E47A962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5701" y="1463126"/>
            <a:ext cx="5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040" name="Rectangle 1136">
            <a:extLst>
              <a:ext uri="{FF2B5EF4-FFF2-40B4-BE49-F238E27FC236}">
                <a16:creationId xmlns:a16="http://schemas.microsoft.com/office/drawing/2014/main" id="{D8ECD467-E910-468A-BE32-C297CA28B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9675" y="1463126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pt-BR" altLang="pt-BR" sz="2800"/>
          </a:p>
        </p:txBody>
      </p:sp>
      <p:sp>
        <p:nvSpPr>
          <p:cNvPr id="253041" name="Rectangle 1137">
            <a:extLst>
              <a:ext uri="{FF2B5EF4-FFF2-40B4-BE49-F238E27FC236}">
                <a16:creationId xmlns:a16="http://schemas.microsoft.com/office/drawing/2014/main" id="{DD7BD23E-C529-413A-8558-16B744AFD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3563" y="1463126"/>
            <a:ext cx="1394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042" name="Rectangle 1138">
            <a:extLst>
              <a:ext uri="{FF2B5EF4-FFF2-40B4-BE49-F238E27FC236}">
                <a16:creationId xmlns:a16="http://schemas.microsoft.com/office/drawing/2014/main" id="{E5B39674-6BAF-4E01-84AB-235FC592E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2150" y="1463126"/>
            <a:ext cx="1394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043" name="Rectangle 1139">
            <a:extLst>
              <a:ext uri="{FF2B5EF4-FFF2-40B4-BE49-F238E27FC236}">
                <a16:creationId xmlns:a16="http://schemas.microsoft.com/office/drawing/2014/main" id="{49F68A65-C372-404B-A41C-C651D503B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5975" y="1463126"/>
            <a:ext cx="5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044" name="Rectangle 1140">
            <a:extLst>
              <a:ext uri="{FF2B5EF4-FFF2-40B4-BE49-F238E27FC236}">
                <a16:creationId xmlns:a16="http://schemas.microsoft.com/office/drawing/2014/main" id="{DB03F0ED-4E44-4EBD-8B49-05F7C4C50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8363" y="1463126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lang="pt-BR" altLang="pt-BR" sz="2800"/>
          </a:p>
        </p:txBody>
      </p:sp>
      <p:sp>
        <p:nvSpPr>
          <p:cNvPr id="253045" name="Rectangle 1141">
            <a:extLst>
              <a:ext uri="{FF2B5EF4-FFF2-40B4-BE49-F238E27FC236}">
                <a16:creationId xmlns:a16="http://schemas.microsoft.com/office/drawing/2014/main" id="{56433770-27C0-4805-8A6A-6A622F4BB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5425" y="1463126"/>
            <a:ext cx="1394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046" name="Rectangle 1142">
            <a:extLst>
              <a:ext uri="{FF2B5EF4-FFF2-40B4-BE49-F238E27FC236}">
                <a16:creationId xmlns:a16="http://schemas.microsoft.com/office/drawing/2014/main" id="{D91089CC-7097-458F-80AF-857B56FE6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5600" y="1463126"/>
            <a:ext cx="1394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047" name="Rectangle 1143">
            <a:extLst>
              <a:ext uri="{FF2B5EF4-FFF2-40B4-BE49-F238E27FC236}">
                <a16:creationId xmlns:a16="http://schemas.microsoft.com/office/drawing/2014/main" id="{EB20011D-FCF9-4AC9-92F8-014C5787A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9425" y="1463126"/>
            <a:ext cx="5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048" name="Rectangle 1144">
            <a:extLst>
              <a:ext uri="{FF2B5EF4-FFF2-40B4-BE49-F238E27FC236}">
                <a16:creationId xmlns:a16="http://schemas.microsoft.com/office/drawing/2014/main" id="{D2CD2946-2DE2-4805-B1EF-8A9BCB8D1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8638" y="1463126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endParaRPr lang="pt-BR" altLang="pt-BR" sz="2800"/>
          </a:p>
        </p:txBody>
      </p:sp>
      <p:sp>
        <p:nvSpPr>
          <p:cNvPr id="253059" name="Rectangle 1155">
            <a:extLst>
              <a:ext uri="{FF2B5EF4-FFF2-40B4-BE49-F238E27FC236}">
                <a16:creationId xmlns:a16="http://schemas.microsoft.com/office/drawing/2014/main" id="{86B2D37D-38A8-4C2F-83A1-787AE6F77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4825" y="1145626"/>
            <a:ext cx="139942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Ciclos de clock</a:t>
            </a:r>
            <a:endParaRPr lang="pt-BR" altLang="pt-BR" sz="2800"/>
          </a:p>
        </p:txBody>
      </p:sp>
      <p:sp>
        <p:nvSpPr>
          <p:cNvPr id="253071" name="Rectangle 1167">
            <a:extLst>
              <a:ext uri="{FF2B5EF4-FFF2-40B4-BE49-F238E27FC236}">
                <a16:creationId xmlns:a16="http://schemas.microsoft.com/office/drawing/2014/main" id="{7DF2DE97-C794-4BD7-B097-7C221FAEC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8013" y="2239413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 sz="2800"/>
          </a:p>
        </p:txBody>
      </p:sp>
      <p:sp>
        <p:nvSpPr>
          <p:cNvPr id="253072" name="Rectangle 1168">
            <a:extLst>
              <a:ext uri="{FF2B5EF4-FFF2-40B4-BE49-F238E27FC236}">
                <a16:creationId xmlns:a16="http://schemas.microsoft.com/office/drawing/2014/main" id="{94144489-323C-4C8E-AAA6-7F01557B0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0563" y="2239413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pt-BR" altLang="pt-BR" sz="2800"/>
          </a:p>
        </p:txBody>
      </p:sp>
      <p:sp>
        <p:nvSpPr>
          <p:cNvPr id="253073" name="Rectangle 1169">
            <a:extLst>
              <a:ext uri="{FF2B5EF4-FFF2-40B4-BE49-F238E27FC236}">
                <a16:creationId xmlns:a16="http://schemas.microsoft.com/office/drawing/2014/main" id="{E16984AE-061A-4A22-B092-BF7DB21EC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0575" y="2239413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endParaRPr lang="pt-BR" altLang="pt-BR" sz="2800"/>
          </a:p>
        </p:txBody>
      </p:sp>
      <p:sp>
        <p:nvSpPr>
          <p:cNvPr id="253074" name="Rectangle 1170">
            <a:extLst>
              <a:ext uri="{FF2B5EF4-FFF2-40B4-BE49-F238E27FC236}">
                <a16:creationId xmlns:a16="http://schemas.microsoft.com/office/drawing/2014/main" id="{ACA812BB-67D6-486B-A88D-86085638C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4238" y="2239413"/>
            <a:ext cx="5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075" name="Rectangle 1171">
            <a:extLst>
              <a:ext uri="{FF2B5EF4-FFF2-40B4-BE49-F238E27FC236}">
                <a16:creationId xmlns:a16="http://schemas.microsoft.com/office/drawing/2014/main" id="{D7AEB801-0640-47CC-BF2B-67A30DFE4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2239413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EB7500"/>
                </a:solidFill>
                <a:latin typeface="Arial" panose="020B0604020202020204" pitchFamily="34" charset="0"/>
              </a:rPr>
              <a:t>$</a:t>
            </a:r>
            <a:endParaRPr lang="pt-BR" altLang="pt-BR" sz="2800"/>
          </a:p>
        </p:txBody>
      </p:sp>
      <p:sp>
        <p:nvSpPr>
          <p:cNvPr id="253076" name="Rectangle 1172">
            <a:extLst>
              <a:ext uri="{FF2B5EF4-FFF2-40B4-BE49-F238E27FC236}">
                <a16:creationId xmlns:a16="http://schemas.microsoft.com/office/drawing/2014/main" id="{140A8D1E-D197-42E7-A4E3-8CE8AF400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1875" y="2239413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EB7500"/>
                </a:solidFill>
                <a:latin typeface="Arial" panose="020B0604020202020204" pitchFamily="34" charset="0"/>
              </a:rPr>
              <a:t>2</a:t>
            </a:r>
            <a:endParaRPr lang="pt-BR" altLang="pt-BR" sz="2800"/>
          </a:p>
        </p:txBody>
      </p:sp>
      <p:sp>
        <p:nvSpPr>
          <p:cNvPr id="253077" name="Rectangle 1173">
            <a:extLst>
              <a:ext uri="{FF2B5EF4-FFF2-40B4-BE49-F238E27FC236}">
                <a16:creationId xmlns:a16="http://schemas.microsoft.com/office/drawing/2014/main" id="{C53A6C50-8A2B-479F-9678-CB041ECE2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0300" y="2239413"/>
            <a:ext cx="5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pt-BR" altLang="pt-BR" sz="2800"/>
          </a:p>
        </p:txBody>
      </p:sp>
      <p:sp>
        <p:nvSpPr>
          <p:cNvPr id="253078" name="Rectangle 1174">
            <a:extLst>
              <a:ext uri="{FF2B5EF4-FFF2-40B4-BE49-F238E27FC236}">
                <a16:creationId xmlns:a16="http://schemas.microsoft.com/office/drawing/2014/main" id="{5E74F0C3-BE30-4122-92BD-7E700C7F3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6338" y="2239413"/>
            <a:ext cx="5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079" name="Rectangle 1175">
            <a:extLst>
              <a:ext uri="{FF2B5EF4-FFF2-40B4-BE49-F238E27FC236}">
                <a16:creationId xmlns:a16="http://schemas.microsoft.com/office/drawing/2014/main" id="{0F6B200D-661E-4886-B33C-A9D49B003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0" y="2239413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$</a:t>
            </a:r>
            <a:endParaRPr lang="pt-BR" altLang="pt-BR" sz="2800"/>
          </a:p>
        </p:txBody>
      </p:sp>
      <p:sp>
        <p:nvSpPr>
          <p:cNvPr id="253080" name="Rectangle 1176">
            <a:extLst>
              <a:ext uri="{FF2B5EF4-FFF2-40B4-BE49-F238E27FC236}">
                <a16:creationId xmlns:a16="http://schemas.microsoft.com/office/drawing/2014/main" id="{043112D2-D023-47EE-A8E5-AB673894D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3975" y="2239413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 sz="2800"/>
          </a:p>
        </p:txBody>
      </p:sp>
      <p:sp>
        <p:nvSpPr>
          <p:cNvPr id="253081" name="Rectangle 1177">
            <a:extLst>
              <a:ext uri="{FF2B5EF4-FFF2-40B4-BE49-F238E27FC236}">
                <a16:creationId xmlns:a16="http://schemas.microsoft.com/office/drawing/2014/main" id="{D581E1B7-FEA5-49BB-9BFA-34ABC7D6A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9225" y="2239413"/>
            <a:ext cx="5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pt-BR" altLang="pt-BR" sz="2800"/>
          </a:p>
        </p:txBody>
      </p:sp>
      <p:sp>
        <p:nvSpPr>
          <p:cNvPr id="253082" name="Rectangle 1178">
            <a:extLst>
              <a:ext uri="{FF2B5EF4-FFF2-40B4-BE49-F238E27FC236}">
                <a16:creationId xmlns:a16="http://schemas.microsoft.com/office/drawing/2014/main" id="{19E08DB8-1871-431A-8D32-FD2078884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0025" y="2239413"/>
            <a:ext cx="5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083" name="Rectangle 1179">
            <a:extLst>
              <a:ext uri="{FF2B5EF4-FFF2-40B4-BE49-F238E27FC236}">
                <a16:creationId xmlns:a16="http://schemas.microsoft.com/office/drawing/2014/main" id="{EB0DBEF5-E585-4903-B2E1-8671B6D78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7650" y="2239413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$</a:t>
            </a:r>
            <a:endParaRPr lang="pt-BR" altLang="pt-BR" sz="2800"/>
          </a:p>
        </p:txBody>
      </p:sp>
      <p:sp>
        <p:nvSpPr>
          <p:cNvPr id="253084" name="Rectangle 1180">
            <a:extLst>
              <a:ext uri="{FF2B5EF4-FFF2-40B4-BE49-F238E27FC236}">
                <a16:creationId xmlns:a16="http://schemas.microsoft.com/office/drawing/2014/main" id="{642BBD1C-BD27-476B-8896-02ECB543E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313" y="2239413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pt-BR" altLang="pt-BR" sz="2800"/>
          </a:p>
        </p:txBody>
      </p:sp>
      <p:sp>
        <p:nvSpPr>
          <p:cNvPr id="253085" name="Line 1181">
            <a:extLst>
              <a:ext uri="{FF2B5EF4-FFF2-40B4-BE49-F238E27FC236}">
                <a16:creationId xmlns:a16="http://schemas.microsoft.com/office/drawing/2014/main" id="{D9FEFBCE-9CAA-49F7-B4CB-354989C6F7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9577" y="2156865"/>
            <a:ext cx="4763" cy="4138613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095" name="Rectangle 1191">
            <a:extLst>
              <a:ext uri="{FF2B5EF4-FFF2-40B4-BE49-F238E27FC236}">
                <a16:creationId xmlns:a16="http://schemas.microsoft.com/office/drawing/2014/main" id="{3EF1FCA0-DBAE-4D04-9C07-C1D32C48F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927" y="1834601"/>
            <a:ext cx="97302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Instruções</a:t>
            </a:r>
            <a:endParaRPr lang="pt-BR" altLang="pt-BR" sz="2800"/>
          </a:p>
        </p:txBody>
      </p:sp>
      <p:sp>
        <p:nvSpPr>
          <p:cNvPr id="253128" name="Line 1224">
            <a:extLst>
              <a:ext uri="{FF2B5EF4-FFF2-40B4-BE49-F238E27FC236}">
                <a16:creationId xmlns:a16="http://schemas.microsoft.com/office/drawing/2014/main" id="{22B0C1A9-1B67-43E6-8060-DDA1DFF67B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6901" y="1274213"/>
            <a:ext cx="6480175" cy="158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29" name="Freeform 1225">
            <a:extLst>
              <a:ext uri="{FF2B5EF4-FFF2-40B4-BE49-F238E27FC236}">
                <a16:creationId xmlns:a16="http://schemas.microsoft.com/office/drawing/2014/main" id="{845F8CE6-49BE-4F35-9E88-62C7FAF9105B}"/>
              </a:ext>
            </a:extLst>
          </p:cNvPr>
          <p:cNvSpPr>
            <a:spLocks/>
          </p:cNvSpPr>
          <p:nvPr/>
        </p:nvSpPr>
        <p:spPr bwMode="auto">
          <a:xfrm>
            <a:off x="10872789" y="1240878"/>
            <a:ext cx="66675" cy="66675"/>
          </a:xfrm>
          <a:custGeom>
            <a:avLst/>
            <a:gdLst>
              <a:gd name="T0" fmla="*/ 0 w 41"/>
              <a:gd name="T1" fmla="*/ 0 h 38"/>
              <a:gd name="T2" fmla="*/ 3 w 41"/>
              <a:gd name="T3" fmla="*/ 38 h 38"/>
              <a:gd name="T4" fmla="*/ 41 w 41"/>
              <a:gd name="T5" fmla="*/ 19 h 38"/>
              <a:gd name="T6" fmla="*/ 3 w 41"/>
              <a:gd name="T7" fmla="*/ 0 h 38"/>
              <a:gd name="T8" fmla="*/ 3 w 41"/>
              <a:gd name="T9" fmla="*/ 0 h 38"/>
              <a:gd name="T10" fmla="*/ 0 w 41"/>
              <a:gd name="T11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" h="38">
                <a:moveTo>
                  <a:pt x="0" y="0"/>
                </a:moveTo>
                <a:lnTo>
                  <a:pt x="3" y="38"/>
                </a:lnTo>
                <a:lnTo>
                  <a:pt x="41" y="19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30" name="Rectangle 1226">
            <a:extLst>
              <a:ext uri="{FF2B5EF4-FFF2-40B4-BE49-F238E27FC236}">
                <a16:creationId xmlns:a16="http://schemas.microsoft.com/office/drawing/2014/main" id="{D1C80EAF-3D08-42B6-9BE9-63448625D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8013" y="3183976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 sz="2800"/>
          </a:p>
        </p:txBody>
      </p:sp>
      <p:sp>
        <p:nvSpPr>
          <p:cNvPr id="253131" name="Rectangle 1227">
            <a:extLst>
              <a:ext uri="{FF2B5EF4-FFF2-40B4-BE49-F238E27FC236}">
                <a16:creationId xmlns:a16="http://schemas.microsoft.com/office/drawing/2014/main" id="{97702727-6FB1-444E-8008-1DE304D16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1675" y="3183976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endParaRPr lang="pt-BR" altLang="pt-BR" sz="2800"/>
          </a:p>
        </p:txBody>
      </p:sp>
      <p:sp>
        <p:nvSpPr>
          <p:cNvPr id="253132" name="Rectangle 1228">
            <a:extLst>
              <a:ext uri="{FF2B5EF4-FFF2-40B4-BE49-F238E27FC236}">
                <a16:creationId xmlns:a16="http://schemas.microsoft.com/office/drawing/2014/main" id="{A7D7E043-0E24-4F18-BA81-737379B83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688" y="3183976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 sz="2800"/>
          </a:p>
        </p:txBody>
      </p:sp>
      <p:sp>
        <p:nvSpPr>
          <p:cNvPr id="253133" name="Rectangle 1229">
            <a:extLst>
              <a:ext uri="{FF2B5EF4-FFF2-40B4-BE49-F238E27FC236}">
                <a16:creationId xmlns:a16="http://schemas.microsoft.com/office/drawing/2014/main" id="{E751025E-8F60-4186-9E7D-C121B1235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5350" y="3183976"/>
            <a:ext cx="5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134" name="Rectangle 1230">
            <a:extLst>
              <a:ext uri="{FF2B5EF4-FFF2-40B4-BE49-F238E27FC236}">
                <a16:creationId xmlns:a16="http://schemas.microsoft.com/office/drawing/2014/main" id="{D0932005-AA5B-4B9B-A74A-8E43CA0C1F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7738" y="3183976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$</a:t>
            </a:r>
            <a:endParaRPr lang="pt-BR" altLang="pt-BR" sz="2800"/>
          </a:p>
        </p:txBody>
      </p:sp>
      <p:sp>
        <p:nvSpPr>
          <p:cNvPr id="253135" name="Rectangle 1231">
            <a:extLst>
              <a:ext uri="{FF2B5EF4-FFF2-40B4-BE49-F238E27FC236}">
                <a16:creationId xmlns:a16="http://schemas.microsoft.com/office/drawing/2014/main" id="{12C93FB9-3708-4F7A-AD03-71A916976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400" y="3183976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 sz="2800"/>
          </a:p>
        </p:txBody>
      </p:sp>
      <p:sp>
        <p:nvSpPr>
          <p:cNvPr id="253136" name="Rectangle 1232">
            <a:extLst>
              <a:ext uri="{FF2B5EF4-FFF2-40B4-BE49-F238E27FC236}">
                <a16:creationId xmlns:a16="http://schemas.microsoft.com/office/drawing/2014/main" id="{0D568994-DBF3-464B-B349-B4821B939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3183976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pt-BR" altLang="pt-BR" sz="2800"/>
          </a:p>
        </p:txBody>
      </p:sp>
      <p:sp>
        <p:nvSpPr>
          <p:cNvPr id="253137" name="Rectangle 1233">
            <a:extLst>
              <a:ext uri="{FF2B5EF4-FFF2-40B4-BE49-F238E27FC236}">
                <a16:creationId xmlns:a16="http://schemas.microsoft.com/office/drawing/2014/main" id="{20E58765-7C1F-4184-A085-928339F46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5075" y="3183976"/>
            <a:ext cx="5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pt-BR" altLang="pt-BR" sz="2800"/>
          </a:p>
        </p:txBody>
      </p:sp>
      <p:sp>
        <p:nvSpPr>
          <p:cNvPr id="253138" name="Rectangle 1234">
            <a:extLst>
              <a:ext uri="{FF2B5EF4-FFF2-40B4-BE49-F238E27FC236}">
                <a16:creationId xmlns:a16="http://schemas.microsoft.com/office/drawing/2014/main" id="{EAD65B88-A91C-4A46-ADCF-BE29A77DA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1113" y="3183976"/>
            <a:ext cx="5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139" name="Rectangle 1235">
            <a:extLst>
              <a:ext uri="{FF2B5EF4-FFF2-40B4-BE49-F238E27FC236}">
                <a16:creationId xmlns:a16="http://schemas.microsoft.com/office/drawing/2014/main" id="{C9BAFB54-E7C2-43E2-9E1B-8F55D0A8D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500" y="3183976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EB7500"/>
                </a:solidFill>
                <a:latin typeface="Arial" panose="020B0604020202020204" pitchFamily="34" charset="0"/>
              </a:rPr>
              <a:t>$</a:t>
            </a:r>
            <a:endParaRPr lang="pt-BR" altLang="pt-BR" sz="2800"/>
          </a:p>
        </p:txBody>
      </p:sp>
      <p:sp>
        <p:nvSpPr>
          <p:cNvPr id="253140" name="Rectangle 1236">
            <a:extLst>
              <a:ext uri="{FF2B5EF4-FFF2-40B4-BE49-F238E27FC236}">
                <a16:creationId xmlns:a16="http://schemas.microsoft.com/office/drawing/2014/main" id="{A6A277AA-4082-4442-A762-7323CE8DD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750" y="3183976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EB7500"/>
                </a:solidFill>
                <a:latin typeface="Arial" panose="020B0604020202020204" pitchFamily="34" charset="0"/>
              </a:rPr>
              <a:t>2</a:t>
            </a:r>
            <a:endParaRPr lang="pt-BR" altLang="pt-BR" sz="2800"/>
          </a:p>
        </p:txBody>
      </p:sp>
      <p:sp>
        <p:nvSpPr>
          <p:cNvPr id="253141" name="Rectangle 1237">
            <a:extLst>
              <a:ext uri="{FF2B5EF4-FFF2-40B4-BE49-F238E27FC236}">
                <a16:creationId xmlns:a16="http://schemas.microsoft.com/office/drawing/2014/main" id="{DE1E8D58-9935-4045-AC79-79E1DF3E8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5" y="3183976"/>
            <a:ext cx="5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pt-BR" altLang="pt-BR" sz="2800"/>
          </a:p>
        </p:txBody>
      </p:sp>
      <p:sp>
        <p:nvSpPr>
          <p:cNvPr id="253142" name="Rectangle 1238">
            <a:extLst>
              <a:ext uri="{FF2B5EF4-FFF2-40B4-BE49-F238E27FC236}">
                <a16:creationId xmlns:a16="http://schemas.microsoft.com/office/drawing/2014/main" id="{DB4DB530-CFD1-4DFB-B8E3-3AEE1C084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800" y="3183976"/>
            <a:ext cx="5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143" name="Rectangle 1239">
            <a:extLst>
              <a:ext uri="{FF2B5EF4-FFF2-40B4-BE49-F238E27FC236}">
                <a16:creationId xmlns:a16="http://schemas.microsoft.com/office/drawing/2014/main" id="{1167C16F-26B8-437F-9C20-E5F9666A4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2425" y="3183976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$</a:t>
            </a:r>
            <a:endParaRPr lang="pt-BR" altLang="pt-BR" sz="2800"/>
          </a:p>
        </p:txBody>
      </p:sp>
      <p:sp>
        <p:nvSpPr>
          <p:cNvPr id="253144" name="Rectangle 1240">
            <a:extLst>
              <a:ext uri="{FF2B5EF4-FFF2-40B4-BE49-F238E27FC236}">
                <a16:creationId xmlns:a16="http://schemas.microsoft.com/office/drawing/2014/main" id="{A2F07FAE-23AA-4F19-86F0-9812C1763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0850" y="3183976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lang="pt-BR" altLang="pt-BR" sz="2800"/>
          </a:p>
        </p:txBody>
      </p:sp>
      <p:sp>
        <p:nvSpPr>
          <p:cNvPr id="253145" name="Freeform 1241">
            <a:extLst>
              <a:ext uri="{FF2B5EF4-FFF2-40B4-BE49-F238E27FC236}">
                <a16:creationId xmlns:a16="http://schemas.microsoft.com/office/drawing/2014/main" id="{82F7E00B-D5BD-41DD-A3FB-573D26EDE667}"/>
              </a:ext>
            </a:extLst>
          </p:cNvPr>
          <p:cNvSpPr>
            <a:spLocks/>
          </p:cNvSpPr>
          <p:nvPr/>
        </p:nvSpPr>
        <p:spPr bwMode="auto">
          <a:xfrm>
            <a:off x="3775075" y="1950488"/>
            <a:ext cx="146050" cy="838200"/>
          </a:xfrm>
          <a:custGeom>
            <a:avLst/>
            <a:gdLst>
              <a:gd name="T0" fmla="*/ 88 w 88"/>
              <a:gd name="T1" fmla="*/ 471 h 474"/>
              <a:gd name="T2" fmla="*/ 88 w 88"/>
              <a:gd name="T3" fmla="*/ 0 h 474"/>
              <a:gd name="T4" fmla="*/ 0 w 88"/>
              <a:gd name="T5" fmla="*/ 0 h 474"/>
              <a:gd name="T6" fmla="*/ 0 w 88"/>
              <a:gd name="T7" fmla="*/ 474 h 474"/>
              <a:gd name="T8" fmla="*/ 88 w 88"/>
              <a:gd name="T9" fmla="*/ 474 h 474"/>
              <a:gd name="T10" fmla="*/ 88 w 88"/>
              <a:gd name="T11" fmla="*/ 474 h 474"/>
              <a:gd name="T12" fmla="*/ 88 w 88"/>
              <a:gd name="T13" fmla="*/ 471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8" h="474">
                <a:moveTo>
                  <a:pt x="88" y="471"/>
                </a:moveTo>
                <a:lnTo>
                  <a:pt x="88" y="0"/>
                </a:lnTo>
                <a:lnTo>
                  <a:pt x="0" y="0"/>
                </a:lnTo>
                <a:lnTo>
                  <a:pt x="0" y="474"/>
                </a:lnTo>
                <a:lnTo>
                  <a:pt x="88" y="474"/>
                </a:lnTo>
                <a:lnTo>
                  <a:pt x="88" y="474"/>
                </a:lnTo>
                <a:lnTo>
                  <a:pt x="88" y="47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46" name="Freeform 1242">
            <a:extLst>
              <a:ext uri="{FF2B5EF4-FFF2-40B4-BE49-F238E27FC236}">
                <a16:creationId xmlns:a16="http://schemas.microsoft.com/office/drawing/2014/main" id="{021AEB0F-D9A8-47E2-ABE9-A94812464660}"/>
              </a:ext>
            </a:extLst>
          </p:cNvPr>
          <p:cNvSpPr>
            <a:spLocks/>
          </p:cNvSpPr>
          <p:nvPr/>
        </p:nvSpPr>
        <p:spPr bwMode="auto">
          <a:xfrm>
            <a:off x="3775075" y="1950488"/>
            <a:ext cx="146050" cy="838200"/>
          </a:xfrm>
          <a:custGeom>
            <a:avLst/>
            <a:gdLst>
              <a:gd name="T0" fmla="*/ 88 w 88"/>
              <a:gd name="T1" fmla="*/ 471 h 474"/>
              <a:gd name="T2" fmla="*/ 88 w 88"/>
              <a:gd name="T3" fmla="*/ 0 h 474"/>
              <a:gd name="T4" fmla="*/ 0 w 88"/>
              <a:gd name="T5" fmla="*/ 0 h 474"/>
              <a:gd name="T6" fmla="*/ 0 w 88"/>
              <a:gd name="T7" fmla="*/ 474 h 474"/>
              <a:gd name="T8" fmla="*/ 88 w 88"/>
              <a:gd name="T9" fmla="*/ 474 h 474"/>
              <a:gd name="T10" fmla="*/ 88 w 88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8" h="474">
                <a:moveTo>
                  <a:pt x="88" y="471"/>
                </a:moveTo>
                <a:lnTo>
                  <a:pt x="88" y="0"/>
                </a:lnTo>
                <a:lnTo>
                  <a:pt x="0" y="0"/>
                </a:lnTo>
                <a:lnTo>
                  <a:pt x="0" y="474"/>
                </a:lnTo>
                <a:lnTo>
                  <a:pt x="88" y="474"/>
                </a:lnTo>
                <a:lnTo>
                  <a:pt x="88" y="47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47" name="Freeform 1243">
            <a:extLst>
              <a:ext uri="{FF2B5EF4-FFF2-40B4-BE49-F238E27FC236}">
                <a16:creationId xmlns:a16="http://schemas.microsoft.com/office/drawing/2014/main" id="{7FFDC03E-B6D0-44B1-813B-B05BD245269E}"/>
              </a:ext>
            </a:extLst>
          </p:cNvPr>
          <p:cNvSpPr>
            <a:spLocks/>
          </p:cNvSpPr>
          <p:nvPr/>
        </p:nvSpPr>
        <p:spPr bwMode="auto">
          <a:xfrm>
            <a:off x="4705350" y="1950488"/>
            <a:ext cx="146050" cy="838200"/>
          </a:xfrm>
          <a:custGeom>
            <a:avLst/>
            <a:gdLst>
              <a:gd name="T0" fmla="*/ 89 w 89"/>
              <a:gd name="T1" fmla="*/ 471 h 474"/>
              <a:gd name="T2" fmla="*/ 89 w 89"/>
              <a:gd name="T3" fmla="*/ 0 h 474"/>
              <a:gd name="T4" fmla="*/ 0 w 89"/>
              <a:gd name="T5" fmla="*/ 0 h 474"/>
              <a:gd name="T6" fmla="*/ 0 w 89"/>
              <a:gd name="T7" fmla="*/ 474 h 474"/>
              <a:gd name="T8" fmla="*/ 89 w 89"/>
              <a:gd name="T9" fmla="*/ 474 h 474"/>
              <a:gd name="T10" fmla="*/ 89 w 89"/>
              <a:gd name="T11" fmla="*/ 474 h 474"/>
              <a:gd name="T12" fmla="*/ 89 w 89"/>
              <a:gd name="T13" fmla="*/ 471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" h="474">
                <a:moveTo>
                  <a:pt x="89" y="471"/>
                </a:moveTo>
                <a:lnTo>
                  <a:pt x="89" y="0"/>
                </a:lnTo>
                <a:lnTo>
                  <a:pt x="0" y="0"/>
                </a:lnTo>
                <a:lnTo>
                  <a:pt x="0" y="474"/>
                </a:lnTo>
                <a:lnTo>
                  <a:pt x="89" y="474"/>
                </a:lnTo>
                <a:lnTo>
                  <a:pt x="89" y="474"/>
                </a:lnTo>
                <a:lnTo>
                  <a:pt x="89" y="47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48" name="Freeform 1244">
            <a:extLst>
              <a:ext uri="{FF2B5EF4-FFF2-40B4-BE49-F238E27FC236}">
                <a16:creationId xmlns:a16="http://schemas.microsoft.com/office/drawing/2014/main" id="{A17CE924-B10A-44CB-AF14-C35F4F4004BB}"/>
              </a:ext>
            </a:extLst>
          </p:cNvPr>
          <p:cNvSpPr>
            <a:spLocks/>
          </p:cNvSpPr>
          <p:nvPr/>
        </p:nvSpPr>
        <p:spPr bwMode="auto">
          <a:xfrm>
            <a:off x="4705350" y="1950488"/>
            <a:ext cx="146050" cy="838200"/>
          </a:xfrm>
          <a:custGeom>
            <a:avLst/>
            <a:gdLst>
              <a:gd name="T0" fmla="*/ 89 w 89"/>
              <a:gd name="T1" fmla="*/ 471 h 474"/>
              <a:gd name="T2" fmla="*/ 89 w 89"/>
              <a:gd name="T3" fmla="*/ 0 h 474"/>
              <a:gd name="T4" fmla="*/ 0 w 89"/>
              <a:gd name="T5" fmla="*/ 0 h 474"/>
              <a:gd name="T6" fmla="*/ 0 w 89"/>
              <a:gd name="T7" fmla="*/ 474 h 474"/>
              <a:gd name="T8" fmla="*/ 89 w 89"/>
              <a:gd name="T9" fmla="*/ 474 h 474"/>
              <a:gd name="T10" fmla="*/ 89 w 89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9" h="474">
                <a:moveTo>
                  <a:pt x="89" y="471"/>
                </a:moveTo>
                <a:lnTo>
                  <a:pt x="89" y="0"/>
                </a:lnTo>
                <a:lnTo>
                  <a:pt x="0" y="0"/>
                </a:lnTo>
                <a:lnTo>
                  <a:pt x="0" y="474"/>
                </a:lnTo>
                <a:lnTo>
                  <a:pt x="89" y="474"/>
                </a:lnTo>
                <a:lnTo>
                  <a:pt x="89" y="47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49" name="Freeform 1245">
            <a:extLst>
              <a:ext uri="{FF2B5EF4-FFF2-40B4-BE49-F238E27FC236}">
                <a16:creationId xmlns:a16="http://schemas.microsoft.com/office/drawing/2014/main" id="{DF5A1269-E940-411F-99BD-C825E22EBCE6}"/>
              </a:ext>
            </a:extLst>
          </p:cNvPr>
          <p:cNvSpPr>
            <a:spLocks/>
          </p:cNvSpPr>
          <p:nvPr/>
        </p:nvSpPr>
        <p:spPr bwMode="auto">
          <a:xfrm>
            <a:off x="5635625" y="1950488"/>
            <a:ext cx="146050" cy="838200"/>
          </a:xfrm>
          <a:custGeom>
            <a:avLst/>
            <a:gdLst>
              <a:gd name="T0" fmla="*/ 88 w 88"/>
              <a:gd name="T1" fmla="*/ 471 h 474"/>
              <a:gd name="T2" fmla="*/ 88 w 88"/>
              <a:gd name="T3" fmla="*/ 0 h 474"/>
              <a:gd name="T4" fmla="*/ 0 w 88"/>
              <a:gd name="T5" fmla="*/ 0 h 474"/>
              <a:gd name="T6" fmla="*/ 0 w 88"/>
              <a:gd name="T7" fmla="*/ 474 h 474"/>
              <a:gd name="T8" fmla="*/ 88 w 88"/>
              <a:gd name="T9" fmla="*/ 474 h 474"/>
              <a:gd name="T10" fmla="*/ 88 w 88"/>
              <a:gd name="T11" fmla="*/ 474 h 474"/>
              <a:gd name="T12" fmla="*/ 88 w 88"/>
              <a:gd name="T13" fmla="*/ 471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8" h="474">
                <a:moveTo>
                  <a:pt x="88" y="471"/>
                </a:moveTo>
                <a:lnTo>
                  <a:pt x="88" y="0"/>
                </a:lnTo>
                <a:lnTo>
                  <a:pt x="0" y="0"/>
                </a:lnTo>
                <a:lnTo>
                  <a:pt x="0" y="474"/>
                </a:lnTo>
                <a:lnTo>
                  <a:pt x="88" y="474"/>
                </a:lnTo>
                <a:lnTo>
                  <a:pt x="88" y="474"/>
                </a:lnTo>
                <a:lnTo>
                  <a:pt x="88" y="47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50" name="Freeform 1246">
            <a:extLst>
              <a:ext uri="{FF2B5EF4-FFF2-40B4-BE49-F238E27FC236}">
                <a16:creationId xmlns:a16="http://schemas.microsoft.com/office/drawing/2014/main" id="{10FD7AA0-8152-44E9-8BF7-95F3614B43D5}"/>
              </a:ext>
            </a:extLst>
          </p:cNvPr>
          <p:cNvSpPr>
            <a:spLocks/>
          </p:cNvSpPr>
          <p:nvPr/>
        </p:nvSpPr>
        <p:spPr bwMode="auto">
          <a:xfrm>
            <a:off x="5635625" y="1950488"/>
            <a:ext cx="146050" cy="838200"/>
          </a:xfrm>
          <a:custGeom>
            <a:avLst/>
            <a:gdLst>
              <a:gd name="T0" fmla="*/ 88 w 88"/>
              <a:gd name="T1" fmla="*/ 471 h 474"/>
              <a:gd name="T2" fmla="*/ 88 w 88"/>
              <a:gd name="T3" fmla="*/ 0 h 474"/>
              <a:gd name="T4" fmla="*/ 0 w 88"/>
              <a:gd name="T5" fmla="*/ 0 h 474"/>
              <a:gd name="T6" fmla="*/ 0 w 88"/>
              <a:gd name="T7" fmla="*/ 474 h 474"/>
              <a:gd name="T8" fmla="*/ 88 w 88"/>
              <a:gd name="T9" fmla="*/ 474 h 474"/>
              <a:gd name="T10" fmla="*/ 88 w 88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8" h="474">
                <a:moveTo>
                  <a:pt x="88" y="471"/>
                </a:moveTo>
                <a:lnTo>
                  <a:pt x="88" y="0"/>
                </a:lnTo>
                <a:lnTo>
                  <a:pt x="0" y="0"/>
                </a:lnTo>
                <a:lnTo>
                  <a:pt x="0" y="474"/>
                </a:lnTo>
                <a:lnTo>
                  <a:pt x="88" y="474"/>
                </a:lnTo>
                <a:lnTo>
                  <a:pt x="88" y="47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51" name="Freeform 1247">
            <a:extLst>
              <a:ext uri="{FF2B5EF4-FFF2-40B4-BE49-F238E27FC236}">
                <a16:creationId xmlns:a16="http://schemas.microsoft.com/office/drawing/2014/main" id="{15DF6E73-394B-4D77-BD48-3F3174797C01}"/>
              </a:ext>
            </a:extLst>
          </p:cNvPr>
          <p:cNvSpPr>
            <a:spLocks/>
          </p:cNvSpPr>
          <p:nvPr/>
        </p:nvSpPr>
        <p:spPr bwMode="auto">
          <a:xfrm>
            <a:off x="6565900" y="1950488"/>
            <a:ext cx="146050" cy="838200"/>
          </a:xfrm>
          <a:custGeom>
            <a:avLst/>
            <a:gdLst>
              <a:gd name="T0" fmla="*/ 89 w 89"/>
              <a:gd name="T1" fmla="*/ 471 h 474"/>
              <a:gd name="T2" fmla="*/ 89 w 89"/>
              <a:gd name="T3" fmla="*/ 0 h 474"/>
              <a:gd name="T4" fmla="*/ 0 w 89"/>
              <a:gd name="T5" fmla="*/ 0 h 474"/>
              <a:gd name="T6" fmla="*/ 0 w 89"/>
              <a:gd name="T7" fmla="*/ 474 h 474"/>
              <a:gd name="T8" fmla="*/ 89 w 89"/>
              <a:gd name="T9" fmla="*/ 474 h 474"/>
              <a:gd name="T10" fmla="*/ 89 w 89"/>
              <a:gd name="T11" fmla="*/ 474 h 474"/>
              <a:gd name="T12" fmla="*/ 89 w 89"/>
              <a:gd name="T13" fmla="*/ 471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" h="474">
                <a:moveTo>
                  <a:pt x="89" y="471"/>
                </a:moveTo>
                <a:lnTo>
                  <a:pt x="89" y="0"/>
                </a:lnTo>
                <a:lnTo>
                  <a:pt x="0" y="0"/>
                </a:lnTo>
                <a:lnTo>
                  <a:pt x="0" y="474"/>
                </a:lnTo>
                <a:lnTo>
                  <a:pt x="89" y="474"/>
                </a:lnTo>
                <a:lnTo>
                  <a:pt x="89" y="474"/>
                </a:lnTo>
                <a:lnTo>
                  <a:pt x="89" y="47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52" name="Freeform 1248">
            <a:extLst>
              <a:ext uri="{FF2B5EF4-FFF2-40B4-BE49-F238E27FC236}">
                <a16:creationId xmlns:a16="http://schemas.microsoft.com/office/drawing/2014/main" id="{F7D68D3A-44AD-44B3-8DBD-F9822569AEFE}"/>
              </a:ext>
            </a:extLst>
          </p:cNvPr>
          <p:cNvSpPr>
            <a:spLocks/>
          </p:cNvSpPr>
          <p:nvPr/>
        </p:nvSpPr>
        <p:spPr bwMode="auto">
          <a:xfrm>
            <a:off x="4705350" y="2888702"/>
            <a:ext cx="146050" cy="838200"/>
          </a:xfrm>
          <a:custGeom>
            <a:avLst/>
            <a:gdLst>
              <a:gd name="T0" fmla="*/ 89 w 89"/>
              <a:gd name="T1" fmla="*/ 474 h 474"/>
              <a:gd name="T2" fmla="*/ 89 w 89"/>
              <a:gd name="T3" fmla="*/ 0 h 474"/>
              <a:gd name="T4" fmla="*/ 0 w 89"/>
              <a:gd name="T5" fmla="*/ 0 h 474"/>
              <a:gd name="T6" fmla="*/ 0 w 89"/>
              <a:gd name="T7" fmla="*/ 474 h 474"/>
              <a:gd name="T8" fmla="*/ 89 w 89"/>
              <a:gd name="T9" fmla="*/ 474 h 474"/>
              <a:gd name="T10" fmla="*/ 89 w 89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9" h="474">
                <a:moveTo>
                  <a:pt x="89" y="474"/>
                </a:moveTo>
                <a:lnTo>
                  <a:pt x="89" y="0"/>
                </a:lnTo>
                <a:lnTo>
                  <a:pt x="0" y="0"/>
                </a:lnTo>
                <a:lnTo>
                  <a:pt x="0" y="474"/>
                </a:lnTo>
                <a:lnTo>
                  <a:pt x="89" y="474"/>
                </a:lnTo>
                <a:lnTo>
                  <a:pt x="89" y="474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53" name="Freeform 1249">
            <a:extLst>
              <a:ext uri="{FF2B5EF4-FFF2-40B4-BE49-F238E27FC236}">
                <a16:creationId xmlns:a16="http://schemas.microsoft.com/office/drawing/2014/main" id="{CE316BFC-2D92-4496-8CF5-94E13B9A7CCD}"/>
              </a:ext>
            </a:extLst>
          </p:cNvPr>
          <p:cNvSpPr>
            <a:spLocks/>
          </p:cNvSpPr>
          <p:nvPr/>
        </p:nvSpPr>
        <p:spPr bwMode="auto">
          <a:xfrm>
            <a:off x="4705350" y="2888702"/>
            <a:ext cx="146050" cy="838200"/>
          </a:xfrm>
          <a:custGeom>
            <a:avLst/>
            <a:gdLst>
              <a:gd name="T0" fmla="*/ 89 w 89"/>
              <a:gd name="T1" fmla="*/ 474 h 474"/>
              <a:gd name="T2" fmla="*/ 89 w 89"/>
              <a:gd name="T3" fmla="*/ 0 h 474"/>
              <a:gd name="T4" fmla="*/ 0 w 89"/>
              <a:gd name="T5" fmla="*/ 0 h 474"/>
              <a:gd name="T6" fmla="*/ 0 w 89"/>
              <a:gd name="T7" fmla="*/ 474 h 474"/>
              <a:gd name="T8" fmla="*/ 89 w 89"/>
              <a:gd name="T9" fmla="*/ 474 h 474"/>
              <a:gd name="T10" fmla="*/ 89 w 89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9" h="474">
                <a:moveTo>
                  <a:pt x="89" y="474"/>
                </a:moveTo>
                <a:lnTo>
                  <a:pt x="89" y="0"/>
                </a:lnTo>
                <a:lnTo>
                  <a:pt x="0" y="0"/>
                </a:lnTo>
                <a:lnTo>
                  <a:pt x="0" y="474"/>
                </a:lnTo>
                <a:lnTo>
                  <a:pt x="89" y="474"/>
                </a:lnTo>
                <a:lnTo>
                  <a:pt x="89" y="47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54" name="Freeform 1250">
            <a:extLst>
              <a:ext uri="{FF2B5EF4-FFF2-40B4-BE49-F238E27FC236}">
                <a16:creationId xmlns:a16="http://schemas.microsoft.com/office/drawing/2014/main" id="{101CD7C2-9374-49C7-BA18-18C45BD2F611}"/>
              </a:ext>
            </a:extLst>
          </p:cNvPr>
          <p:cNvSpPr>
            <a:spLocks/>
          </p:cNvSpPr>
          <p:nvPr/>
        </p:nvSpPr>
        <p:spPr bwMode="auto">
          <a:xfrm>
            <a:off x="5635625" y="2888702"/>
            <a:ext cx="146050" cy="838200"/>
          </a:xfrm>
          <a:custGeom>
            <a:avLst/>
            <a:gdLst>
              <a:gd name="T0" fmla="*/ 88 w 88"/>
              <a:gd name="T1" fmla="*/ 474 h 474"/>
              <a:gd name="T2" fmla="*/ 88 w 88"/>
              <a:gd name="T3" fmla="*/ 0 h 474"/>
              <a:gd name="T4" fmla="*/ 0 w 88"/>
              <a:gd name="T5" fmla="*/ 0 h 474"/>
              <a:gd name="T6" fmla="*/ 0 w 88"/>
              <a:gd name="T7" fmla="*/ 474 h 474"/>
              <a:gd name="T8" fmla="*/ 88 w 88"/>
              <a:gd name="T9" fmla="*/ 474 h 474"/>
              <a:gd name="T10" fmla="*/ 88 w 88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8" h="474">
                <a:moveTo>
                  <a:pt x="88" y="474"/>
                </a:moveTo>
                <a:lnTo>
                  <a:pt x="88" y="0"/>
                </a:lnTo>
                <a:lnTo>
                  <a:pt x="0" y="0"/>
                </a:lnTo>
                <a:lnTo>
                  <a:pt x="0" y="474"/>
                </a:lnTo>
                <a:lnTo>
                  <a:pt x="88" y="474"/>
                </a:lnTo>
                <a:lnTo>
                  <a:pt x="88" y="474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55" name="Freeform 1251">
            <a:extLst>
              <a:ext uri="{FF2B5EF4-FFF2-40B4-BE49-F238E27FC236}">
                <a16:creationId xmlns:a16="http://schemas.microsoft.com/office/drawing/2014/main" id="{03D76749-97DD-4CE6-AFB9-A3EBCC5A4898}"/>
              </a:ext>
            </a:extLst>
          </p:cNvPr>
          <p:cNvSpPr>
            <a:spLocks/>
          </p:cNvSpPr>
          <p:nvPr/>
        </p:nvSpPr>
        <p:spPr bwMode="auto">
          <a:xfrm>
            <a:off x="6565900" y="2888702"/>
            <a:ext cx="146050" cy="838200"/>
          </a:xfrm>
          <a:custGeom>
            <a:avLst/>
            <a:gdLst>
              <a:gd name="T0" fmla="*/ 89 w 89"/>
              <a:gd name="T1" fmla="*/ 474 h 474"/>
              <a:gd name="T2" fmla="*/ 89 w 89"/>
              <a:gd name="T3" fmla="*/ 0 h 474"/>
              <a:gd name="T4" fmla="*/ 0 w 89"/>
              <a:gd name="T5" fmla="*/ 0 h 474"/>
              <a:gd name="T6" fmla="*/ 0 w 89"/>
              <a:gd name="T7" fmla="*/ 474 h 474"/>
              <a:gd name="T8" fmla="*/ 89 w 89"/>
              <a:gd name="T9" fmla="*/ 474 h 474"/>
              <a:gd name="T10" fmla="*/ 89 w 89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9" h="474">
                <a:moveTo>
                  <a:pt x="89" y="474"/>
                </a:moveTo>
                <a:lnTo>
                  <a:pt x="89" y="0"/>
                </a:lnTo>
                <a:lnTo>
                  <a:pt x="0" y="0"/>
                </a:lnTo>
                <a:lnTo>
                  <a:pt x="0" y="474"/>
                </a:lnTo>
                <a:lnTo>
                  <a:pt x="89" y="474"/>
                </a:lnTo>
                <a:lnTo>
                  <a:pt x="89" y="474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56" name="Freeform 1252">
            <a:extLst>
              <a:ext uri="{FF2B5EF4-FFF2-40B4-BE49-F238E27FC236}">
                <a16:creationId xmlns:a16="http://schemas.microsoft.com/office/drawing/2014/main" id="{A82450F0-723B-4016-B350-74903D92C7D5}"/>
              </a:ext>
            </a:extLst>
          </p:cNvPr>
          <p:cNvSpPr>
            <a:spLocks/>
          </p:cNvSpPr>
          <p:nvPr/>
        </p:nvSpPr>
        <p:spPr bwMode="auto">
          <a:xfrm>
            <a:off x="7494588" y="2888702"/>
            <a:ext cx="152400" cy="838200"/>
          </a:xfrm>
          <a:custGeom>
            <a:avLst/>
            <a:gdLst>
              <a:gd name="T0" fmla="*/ 89 w 92"/>
              <a:gd name="T1" fmla="*/ 474 h 474"/>
              <a:gd name="T2" fmla="*/ 92 w 92"/>
              <a:gd name="T3" fmla="*/ 0 h 474"/>
              <a:gd name="T4" fmla="*/ 0 w 92"/>
              <a:gd name="T5" fmla="*/ 0 h 474"/>
              <a:gd name="T6" fmla="*/ 0 w 92"/>
              <a:gd name="T7" fmla="*/ 474 h 474"/>
              <a:gd name="T8" fmla="*/ 92 w 92"/>
              <a:gd name="T9" fmla="*/ 474 h 474"/>
              <a:gd name="T10" fmla="*/ 92 w 92"/>
              <a:gd name="T11" fmla="*/ 474 h 474"/>
              <a:gd name="T12" fmla="*/ 89 w 92"/>
              <a:gd name="T13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2" h="474">
                <a:moveTo>
                  <a:pt x="89" y="474"/>
                </a:moveTo>
                <a:lnTo>
                  <a:pt x="92" y="0"/>
                </a:lnTo>
                <a:lnTo>
                  <a:pt x="0" y="0"/>
                </a:lnTo>
                <a:lnTo>
                  <a:pt x="0" y="474"/>
                </a:lnTo>
                <a:lnTo>
                  <a:pt x="92" y="474"/>
                </a:lnTo>
                <a:lnTo>
                  <a:pt x="92" y="474"/>
                </a:lnTo>
                <a:lnTo>
                  <a:pt x="89" y="474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57" name="Freeform 1253">
            <a:extLst>
              <a:ext uri="{FF2B5EF4-FFF2-40B4-BE49-F238E27FC236}">
                <a16:creationId xmlns:a16="http://schemas.microsoft.com/office/drawing/2014/main" id="{317C3AB4-B27B-47C6-9029-EBEEFBDED206}"/>
              </a:ext>
            </a:extLst>
          </p:cNvPr>
          <p:cNvSpPr>
            <a:spLocks/>
          </p:cNvSpPr>
          <p:nvPr/>
        </p:nvSpPr>
        <p:spPr bwMode="auto">
          <a:xfrm>
            <a:off x="7494588" y="2888702"/>
            <a:ext cx="152400" cy="838200"/>
          </a:xfrm>
          <a:custGeom>
            <a:avLst/>
            <a:gdLst>
              <a:gd name="T0" fmla="*/ 89 w 92"/>
              <a:gd name="T1" fmla="*/ 474 h 474"/>
              <a:gd name="T2" fmla="*/ 92 w 92"/>
              <a:gd name="T3" fmla="*/ 0 h 474"/>
              <a:gd name="T4" fmla="*/ 0 w 92"/>
              <a:gd name="T5" fmla="*/ 0 h 474"/>
              <a:gd name="T6" fmla="*/ 0 w 92"/>
              <a:gd name="T7" fmla="*/ 474 h 474"/>
              <a:gd name="T8" fmla="*/ 92 w 92"/>
              <a:gd name="T9" fmla="*/ 474 h 474"/>
              <a:gd name="T10" fmla="*/ 92 w 92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2" h="474">
                <a:moveTo>
                  <a:pt x="89" y="474"/>
                </a:moveTo>
                <a:lnTo>
                  <a:pt x="92" y="0"/>
                </a:lnTo>
                <a:lnTo>
                  <a:pt x="0" y="0"/>
                </a:lnTo>
                <a:lnTo>
                  <a:pt x="0" y="474"/>
                </a:lnTo>
                <a:lnTo>
                  <a:pt x="92" y="474"/>
                </a:lnTo>
                <a:lnTo>
                  <a:pt x="92" y="47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58" name="Freeform 1254">
            <a:extLst>
              <a:ext uri="{FF2B5EF4-FFF2-40B4-BE49-F238E27FC236}">
                <a16:creationId xmlns:a16="http://schemas.microsoft.com/office/drawing/2014/main" id="{209D8E41-CEB0-4D9A-96DC-7CBB53B14F25}"/>
              </a:ext>
            </a:extLst>
          </p:cNvPr>
          <p:cNvSpPr>
            <a:spLocks/>
          </p:cNvSpPr>
          <p:nvPr/>
        </p:nvSpPr>
        <p:spPr bwMode="auto">
          <a:xfrm>
            <a:off x="8769350" y="4044401"/>
            <a:ext cx="198438" cy="419100"/>
          </a:xfrm>
          <a:custGeom>
            <a:avLst/>
            <a:gdLst>
              <a:gd name="T0" fmla="*/ 117 w 120"/>
              <a:gd name="T1" fmla="*/ 234 h 237"/>
              <a:gd name="T2" fmla="*/ 0 w 120"/>
              <a:gd name="T3" fmla="*/ 237 h 237"/>
              <a:gd name="T4" fmla="*/ 0 w 120"/>
              <a:gd name="T5" fmla="*/ 0 h 237"/>
              <a:gd name="T6" fmla="*/ 120 w 120"/>
              <a:gd name="T7" fmla="*/ 0 h 237"/>
              <a:gd name="T8" fmla="*/ 117 w 120"/>
              <a:gd name="T9" fmla="*/ 234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" h="237">
                <a:moveTo>
                  <a:pt x="117" y="234"/>
                </a:moveTo>
                <a:lnTo>
                  <a:pt x="0" y="237"/>
                </a:lnTo>
                <a:lnTo>
                  <a:pt x="0" y="0"/>
                </a:lnTo>
                <a:lnTo>
                  <a:pt x="120" y="0"/>
                </a:lnTo>
                <a:lnTo>
                  <a:pt x="117" y="234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59" name="Freeform 1255">
            <a:extLst>
              <a:ext uri="{FF2B5EF4-FFF2-40B4-BE49-F238E27FC236}">
                <a16:creationId xmlns:a16="http://schemas.microsoft.com/office/drawing/2014/main" id="{9BEC7DF6-8A7B-4105-9F98-39FCE1BFAEF8}"/>
              </a:ext>
            </a:extLst>
          </p:cNvPr>
          <p:cNvSpPr>
            <a:spLocks/>
          </p:cNvSpPr>
          <p:nvPr/>
        </p:nvSpPr>
        <p:spPr bwMode="auto">
          <a:xfrm>
            <a:off x="8769350" y="4044401"/>
            <a:ext cx="198438" cy="419100"/>
          </a:xfrm>
          <a:custGeom>
            <a:avLst/>
            <a:gdLst>
              <a:gd name="T0" fmla="*/ 117 w 120"/>
              <a:gd name="T1" fmla="*/ 234 h 237"/>
              <a:gd name="T2" fmla="*/ 0 w 120"/>
              <a:gd name="T3" fmla="*/ 237 h 237"/>
              <a:gd name="T4" fmla="*/ 0 w 120"/>
              <a:gd name="T5" fmla="*/ 0 h 237"/>
              <a:gd name="T6" fmla="*/ 120 w 120"/>
              <a:gd name="T7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" h="237">
                <a:moveTo>
                  <a:pt x="117" y="234"/>
                </a:moveTo>
                <a:lnTo>
                  <a:pt x="0" y="237"/>
                </a:lnTo>
                <a:lnTo>
                  <a:pt x="0" y="0"/>
                </a:lnTo>
                <a:lnTo>
                  <a:pt x="120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60" name="Line 1256">
            <a:extLst>
              <a:ext uri="{FF2B5EF4-FFF2-40B4-BE49-F238E27FC236}">
                <a16:creationId xmlns:a16="http://schemas.microsoft.com/office/drawing/2014/main" id="{644AB4B0-777F-4F7D-ABED-3DA8003681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61465" y="4033289"/>
            <a:ext cx="1587" cy="4365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61" name="Line 1257">
            <a:extLst>
              <a:ext uri="{FF2B5EF4-FFF2-40B4-BE49-F238E27FC236}">
                <a16:creationId xmlns:a16="http://schemas.microsoft.com/office/drawing/2014/main" id="{DC60205D-8792-40F3-80D2-0C5A929AA6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58263" y="4039639"/>
            <a:ext cx="203200" cy="47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62" name="Line 1258">
            <a:extLst>
              <a:ext uri="{FF2B5EF4-FFF2-40B4-BE49-F238E27FC236}">
                <a16:creationId xmlns:a16="http://schemas.microsoft.com/office/drawing/2014/main" id="{54F1EF2C-6B70-4F5E-B9C1-2826BEF486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58263" y="4458740"/>
            <a:ext cx="203200" cy="47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64" name="Freeform 1260">
            <a:extLst>
              <a:ext uri="{FF2B5EF4-FFF2-40B4-BE49-F238E27FC236}">
                <a16:creationId xmlns:a16="http://schemas.microsoft.com/office/drawing/2014/main" id="{8020F458-69C6-4447-BA5B-F1AEC558C1FA}"/>
              </a:ext>
            </a:extLst>
          </p:cNvPr>
          <p:cNvSpPr>
            <a:spLocks/>
          </p:cNvSpPr>
          <p:nvPr/>
        </p:nvSpPr>
        <p:spPr bwMode="auto">
          <a:xfrm>
            <a:off x="5243515" y="4044401"/>
            <a:ext cx="198437" cy="419100"/>
          </a:xfrm>
          <a:custGeom>
            <a:avLst/>
            <a:gdLst>
              <a:gd name="T0" fmla="*/ 0 w 120"/>
              <a:gd name="T1" fmla="*/ 234 h 237"/>
              <a:gd name="T2" fmla="*/ 120 w 120"/>
              <a:gd name="T3" fmla="*/ 237 h 237"/>
              <a:gd name="T4" fmla="*/ 120 w 120"/>
              <a:gd name="T5" fmla="*/ 0 h 237"/>
              <a:gd name="T6" fmla="*/ 0 w 120"/>
              <a:gd name="T7" fmla="*/ 0 h 237"/>
              <a:gd name="T8" fmla="*/ 0 w 120"/>
              <a:gd name="T9" fmla="*/ 234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" h="237">
                <a:moveTo>
                  <a:pt x="0" y="234"/>
                </a:moveTo>
                <a:lnTo>
                  <a:pt x="120" y="237"/>
                </a:lnTo>
                <a:lnTo>
                  <a:pt x="120" y="0"/>
                </a:lnTo>
                <a:lnTo>
                  <a:pt x="0" y="0"/>
                </a:lnTo>
                <a:lnTo>
                  <a:pt x="0" y="234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65" name="Freeform 1261">
            <a:extLst>
              <a:ext uri="{FF2B5EF4-FFF2-40B4-BE49-F238E27FC236}">
                <a16:creationId xmlns:a16="http://schemas.microsoft.com/office/drawing/2014/main" id="{81B2AE66-5613-4E97-A464-DE0B55B7A724}"/>
              </a:ext>
            </a:extLst>
          </p:cNvPr>
          <p:cNvSpPr>
            <a:spLocks/>
          </p:cNvSpPr>
          <p:nvPr/>
        </p:nvSpPr>
        <p:spPr bwMode="auto">
          <a:xfrm>
            <a:off x="5243515" y="4044401"/>
            <a:ext cx="198437" cy="419100"/>
          </a:xfrm>
          <a:custGeom>
            <a:avLst/>
            <a:gdLst>
              <a:gd name="T0" fmla="*/ 0 w 120"/>
              <a:gd name="T1" fmla="*/ 234 h 237"/>
              <a:gd name="T2" fmla="*/ 120 w 120"/>
              <a:gd name="T3" fmla="*/ 237 h 237"/>
              <a:gd name="T4" fmla="*/ 120 w 120"/>
              <a:gd name="T5" fmla="*/ 0 h 237"/>
              <a:gd name="T6" fmla="*/ 0 w 120"/>
              <a:gd name="T7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" h="237">
                <a:moveTo>
                  <a:pt x="0" y="234"/>
                </a:moveTo>
                <a:lnTo>
                  <a:pt x="120" y="237"/>
                </a:lnTo>
                <a:lnTo>
                  <a:pt x="120" y="0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66" name="Freeform 1262">
            <a:extLst>
              <a:ext uri="{FF2B5EF4-FFF2-40B4-BE49-F238E27FC236}">
                <a16:creationId xmlns:a16="http://schemas.microsoft.com/office/drawing/2014/main" id="{DA654454-067F-4317-81FD-F4B9DF1E04D4}"/>
              </a:ext>
            </a:extLst>
          </p:cNvPr>
          <p:cNvSpPr>
            <a:spLocks/>
          </p:cNvSpPr>
          <p:nvPr/>
        </p:nvSpPr>
        <p:spPr bwMode="auto">
          <a:xfrm>
            <a:off x="5049840" y="4039639"/>
            <a:ext cx="193675" cy="423863"/>
          </a:xfrm>
          <a:custGeom>
            <a:avLst/>
            <a:gdLst>
              <a:gd name="T0" fmla="*/ 117 w 117"/>
              <a:gd name="T1" fmla="*/ 0 h 240"/>
              <a:gd name="T2" fmla="*/ 0 w 117"/>
              <a:gd name="T3" fmla="*/ 3 h 240"/>
              <a:gd name="T4" fmla="*/ 0 w 117"/>
              <a:gd name="T5" fmla="*/ 240 h 240"/>
              <a:gd name="T6" fmla="*/ 117 w 117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" h="240">
                <a:moveTo>
                  <a:pt x="117" y="0"/>
                </a:moveTo>
                <a:lnTo>
                  <a:pt x="0" y="3"/>
                </a:lnTo>
                <a:lnTo>
                  <a:pt x="0" y="240"/>
                </a:lnTo>
                <a:lnTo>
                  <a:pt x="117" y="24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67" name="Rectangle 1263">
            <a:extLst>
              <a:ext uri="{FF2B5EF4-FFF2-40B4-BE49-F238E27FC236}">
                <a16:creationId xmlns:a16="http://schemas.microsoft.com/office/drawing/2014/main" id="{5BBAA2F8-53C7-43EC-ACA6-9613B35B9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9850" y="4122190"/>
            <a:ext cx="4648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53168" name="Rectangle 1264">
            <a:extLst>
              <a:ext uri="{FF2B5EF4-FFF2-40B4-BE49-F238E27FC236}">
                <a16:creationId xmlns:a16="http://schemas.microsoft.com/office/drawing/2014/main" id="{37CC30BF-7BF3-4FDD-AEF1-5CAD818D9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4122190"/>
            <a:ext cx="13946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53169" name="Freeform 1265">
            <a:extLst>
              <a:ext uri="{FF2B5EF4-FFF2-40B4-BE49-F238E27FC236}">
                <a16:creationId xmlns:a16="http://schemas.microsoft.com/office/drawing/2014/main" id="{D2A722D3-ACC3-430C-AE51-24383A3E9D32}"/>
              </a:ext>
            </a:extLst>
          </p:cNvPr>
          <p:cNvSpPr>
            <a:spLocks/>
          </p:cNvSpPr>
          <p:nvPr/>
        </p:nvSpPr>
        <p:spPr bwMode="auto">
          <a:xfrm>
            <a:off x="6173790" y="4044401"/>
            <a:ext cx="198437" cy="419100"/>
          </a:xfrm>
          <a:custGeom>
            <a:avLst/>
            <a:gdLst>
              <a:gd name="T0" fmla="*/ 0 w 120"/>
              <a:gd name="T1" fmla="*/ 234 h 237"/>
              <a:gd name="T2" fmla="*/ 120 w 120"/>
              <a:gd name="T3" fmla="*/ 237 h 237"/>
              <a:gd name="T4" fmla="*/ 120 w 120"/>
              <a:gd name="T5" fmla="*/ 0 h 237"/>
              <a:gd name="T6" fmla="*/ 0 w 120"/>
              <a:gd name="T7" fmla="*/ 0 h 237"/>
              <a:gd name="T8" fmla="*/ 0 w 120"/>
              <a:gd name="T9" fmla="*/ 234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" h="237">
                <a:moveTo>
                  <a:pt x="0" y="234"/>
                </a:moveTo>
                <a:lnTo>
                  <a:pt x="120" y="237"/>
                </a:lnTo>
                <a:lnTo>
                  <a:pt x="120" y="0"/>
                </a:lnTo>
                <a:lnTo>
                  <a:pt x="0" y="0"/>
                </a:lnTo>
                <a:lnTo>
                  <a:pt x="0" y="234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70" name="Freeform 1266">
            <a:extLst>
              <a:ext uri="{FF2B5EF4-FFF2-40B4-BE49-F238E27FC236}">
                <a16:creationId xmlns:a16="http://schemas.microsoft.com/office/drawing/2014/main" id="{4524BB49-CEC3-462F-99FA-3100DA57F266}"/>
              </a:ext>
            </a:extLst>
          </p:cNvPr>
          <p:cNvSpPr>
            <a:spLocks/>
          </p:cNvSpPr>
          <p:nvPr/>
        </p:nvSpPr>
        <p:spPr bwMode="auto">
          <a:xfrm>
            <a:off x="6173790" y="4044401"/>
            <a:ext cx="198437" cy="419100"/>
          </a:xfrm>
          <a:custGeom>
            <a:avLst/>
            <a:gdLst>
              <a:gd name="T0" fmla="*/ 0 w 120"/>
              <a:gd name="T1" fmla="*/ 234 h 237"/>
              <a:gd name="T2" fmla="*/ 120 w 120"/>
              <a:gd name="T3" fmla="*/ 237 h 237"/>
              <a:gd name="T4" fmla="*/ 120 w 120"/>
              <a:gd name="T5" fmla="*/ 0 h 237"/>
              <a:gd name="T6" fmla="*/ 0 w 120"/>
              <a:gd name="T7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" h="237">
                <a:moveTo>
                  <a:pt x="0" y="234"/>
                </a:moveTo>
                <a:lnTo>
                  <a:pt x="120" y="237"/>
                </a:lnTo>
                <a:lnTo>
                  <a:pt x="120" y="0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EB75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71" name="Line 1267">
            <a:extLst>
              <a:ext uri="{FF2B5EF4-FFF2-40B4-BE49-F238E27FC236}">
                <a16:creationId xmlns:a16="http://schemas.microsoft.com/office/drawing/2014/main" id="{72EB7809-F724-4C92-AC50-C3D72F88D3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75351" y="4033289"/>
            <a:ext cx="4763" cy="4365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72" name="Line 1268">
            <a:extLst>
              <a:ext uri="{FF2B5EF4-FFF2-40B4-BE49-F238E27FC236}">
                <a16:creationId xmlns:a16="http://schemas.microsoft.com/office/drawing/2014/main" id="{4BC73C5A-A436-43E3-8B88-43BDC2ECBE8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5351" y="4039639"/>
            <a:ext cx="198438" cy="47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73" name="Line 1269">
            <a:extLst>
              <a:ext uri="{FF2B5EF4-FFF2-40B4-BE49-F238E27FC236}">
                <a16:creationId xmlns:a16="http://schemas.microsoft.com/office/drawing/2014/main" id="{0EA800C6-AD52-4243-BEDE-A286435E624D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5351" y="4458740"/>
            <a:ext cx="198438" cy="47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74" name="Rectangle 1270">
            <a:extLst>
              <a:ext uri="{FF2B5EF4-FFF2-40B4-BE49-F238E27FC236}">
                <a16:creationId xmlns:a16="http://schemas.microsoft.com/office/drawing/2014/main" id="{685B4778-B877-47E9-B825-016773874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0" y="4179340"/>
            <a:ext cx="12022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EB75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53175" name="Rectangle 1271">
            <a:extLst>
              <a:ext uri="{FF2B5EF4-FFF2-40B4-BE49-F238E27FC236}">
                <a16:creationId xmlns:a16="http://schemas.microsoft.com/office/drawing/2014/main" id="{9768797F-D8DF-4106-884F-EA47420BB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7914" y="4179340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EB75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53176" name="Rectangle 1272">
            <a:extLst>
              <a:ext uri="{FF2B5EF4-FFF2-40B4-BE49-F238E27FC236}">
                <a16:creationId xmlns:a16="http://schemas.microsoft.com/office/drawing/2014/main" id="{C0F50820-61B6-4852-8D55-9091C3BF7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1575" y="4179340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EB75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253177" name="Freeform 1273">
            <a:extLst>
              <a:ext uri="{FF2B5EF4-FFF2-40B4-BE49-F238E27FC236}">
                <a16:creationId xmlns:a16="http://schemas.microsoft.com/office/drawing/2014/main" id="{E5598421-6389-4872-A06C-F810EF9E1642}"/>
              </a:ext>
            </a:extLst>
          </p:cNvPr>
          <p:cNvSpPr>
            <a:spLocks/>
          </p:cNvSpPr>
          <p:nvPr/>
        </p:nvSpPr>
        <p:spPr bwMode="auto">
          <a:xfrm>
            <a:off x="6958014" y="3833264"/>
            <a:ext cx="296862" cy="830263"/>
          </a:xfrm>
          <a:custGeom>
            <a:avLst/>
            <a:gdLst>
              <a:gd name="T0" fmla="*/ 0 w 180"/>
              <a:gd name="T1" fmla="*/ 0 h 470"/>
              <a:gd name="T2" fmla="*/ 0 w 180"/>
              <a:gd name="T3" fmla="*/ 192 h 470"/>
              <a:gd name="T4" fmla="*/ 57 w 180"/>
              <a:gd name="T5" fmla="*/ 237 h 470"/>
              <a:gd name="T6" fmla="*/ 0 w 180"/>
              <a:gd name="T7" fmla="*/ 281 h 470"/>
              <a:gd name="T8" fmla="*/ 0 w 180"/>
              <a:gd name="T9" fmla="*/ 470 h 470"/>
              <a:gd name="T10" fmla="*/ 180 w 180"/>
              <a:gd name="T11" fmla="*/ 328 h 470"/>
              <a:gd name="T12" fmla="*/ 180 w 180"/>
              <a:gd name="T13" fmla="*/ 145 h 470"/>
              <a:gd name="T14" fmla="*/ 0 w 180"/>
              <a:gd name="T15" fmla="*/ 3 h 470"/>
              <a:gd name="T16" fmla="*/ 0 w 180"/>
              <a:gd name="T17" fmla="*/ 3 h 470"/>
              <a:gd name="T18" fmla="*/ 0 w 180"/>
              <a:gd name="T19" fmla="*/ 0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0" h="470">
                <a:moveTo>
                  <a:pt x="0" y="0"/>
                </a:moveTo>
                <a:lnTo>
                  <a:pt x="0" y="192"/>
                </a:lnTo>
                <a:lnTo>
                  <a:pt x="57" y="237"/>
                </a:lnTo>
                <a:lnTo>
                  <a:pt x="0" y="281"/>
                </a:lnTo>
                <a:lnTo>
                  <a:pt x="0" y="470"/>
                </a:lnTo>
                <a:lnTo>
                  <a:pt x="180" y="328"/>
                </a:lnTo>
                <a:lnTo>
                  <a:pt x="180" y="145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78" name="Freeform 1274">
            <a:extLst>
              <a:ext uri="{FF2B5EF4-FFF2-40B4-BE49-F238E27FC236}">
                <a16:creationId xmlns:a16="http://schemas.microsoft.com/office/drawing/2014/main" id="{1A9ECF29-A688-46D8-A79E-529D08EF5357}"/>
              </a:ext>
            </a:extLst>
          </p:cNvPr>
          <p:cNvSpPr>
            <a:spLocks/>
          </p:cNvSpPr>
          <p:nvPr/>
        </p:nvSpPr>
        <p:spPr bwMode="auto">
          <a:xfrm>
            <a:off x="7840664" y="4044401"/>
            <a:ext cx="392112" cy="419100"/>
          </a:xfrm>
          <a:custGeom>
            <a:avLst/>
            <a:gdLst>
              <a:gd name="T0" fmla="*/ 237 w 237"/>
              <a:gd name="T1" fmla="*/ 234 h 237"/>
              <a:gd name="T2" fmla="*/ 237 w 237"/>
              <a:gd name="T3" fmla="*/ 0 h 237"/>
              <a:gd name="T4" fmla="*/ 0 w 237"/>
              <a:gd name="T5" fmla="*/ 0 h 237"/>
              <a:gd name="T6" fmla="*/ 0 w 237"/>
              <a:gd name="T7" fmla="*/ 237 h 237"/>
              <a:gd name="T8" fmla="*/ 237 w 237"/>
              <a:gd name="T9" fmla="*/ 237 h 237"/>
              <a:gd name="T10" fmla="*/ 237 w 237"/>
              <a:gd name="T11" fmla="*/ 23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7" h="237">
                <a:moveTo>
                  <a:pt x="237" y="234"/>
                </a:moveTo>
                <a:lnTo>
                  <a:pt x="237" y="0"/>
                </a:lnTo>
                <a:lnTo>
                  <a:pt x="0" y="0"/>
                </a:lnTo>
                <a:lnTo>
                  <a:pt x="0" y="237"/>
                </a:lnTo>
                <a:lnTo>
                  <a:pt x="237" y="237"/>
                </a:lnTo>
                <a:lnTo>
                  <a:pt x="237" y="237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79" name="Rectangle 1275">
            <a:extLst>
              <a:ext uri="{FF2B5EF4-FFF2-40B4-BE49-F238E27FC236}">
                <a16:creationId xmlns:a16="http://schemas.microsoft.com/office/drawing/2014/main" id="{ED53C857-A436-4019-9BDD-87C884F18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4163" y="4122190"/>
            <a:ext cx="12022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53180" name="Rectangle 1276">
            <a:extLst>
              <a:ext uri="{FF2B5EF4-FFF2-40B4-BE49-F238E27FC236}">
                <a16:creationId xmlns:a16="http://schemas.microsoft.com/office/drawing/2014/main" id="{246121C9-0C4E-48BD-9259-52CE1FDC8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4338" y="4122190"/>
            <a:ext cx="13946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53181" name="Rectangle 1277">
            <a:extLst>
              <a:ext uri="{FF2B5EF4-FFF2-40B4-BE49-F238E27FC236}">
                <a16:creationId xmlns:a16="http://schemas.microsoft.com/office/drawing/2014/main" id="{9F848164-05C8-41ED-9C95-F60418456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3325" y="4122190"/>
            <a:ext cx="12022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53182" name="Rectangle 1278">
            <a:extLst>
              <a:ext uri="{FF2B5EF4-FFF2-40B4-BE49-F238E27FC236}">
                <a16:creationId xmlns:a16="http://schemas.microsoft.com/office/drawing/2014/main" id="{13393ECA-7E70-4879-9270-DE32B3415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8738" y="4122190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53183" name="Rectangle 1279">
            <a:extLst>
              <a:ext uri="{FF2B5EF4-FFF2-40B4-BE49-F238E27FC236}">
                <a16:creationId xmlns:a16="http://schemas.microsoft.com/office/drawing/2014/main" id="{041CE41B-309E-4B54-9E9D-E822E48A3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2400" y="4122190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253184" name="Line 1280">
            <a:extLst>
              <a:ext uri="{FF2B5EF4-FFF2-40B4-BE49-F238E27FC236}">
                <a16:creationId xmlns:a16="http://schemas.microsoft.com/office/drawing/2014/main" id="{32A1C47E-7EE5-48CE-A79C-B1F68EB5B3B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7190" y="4252363"/>
            <a:ext cx="542925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85" name="Line 1281">
            <a:extLst>
              <a:ext uri="{FF2B5EF4-FFF2-40B4-BE49-F238E27FC236}">
                <a16:creationId xmlns:a16="http://schemas.microsoft.com/office/drawing/2014/main" id="{DDB4A965-5570-44EE-A558-F49BA53DCF4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50114" y="4252363"/>
            <a:ext cx="590550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86" name="Line 1282">
            <a:extLst>
              <a:ext uri="{FF2B5EF4-FFF2-40B4-BE49-F238E27FC236}">
                <a16:creationId xmlns:a16="http://schemas.microsoft.com/office/drawing/2014/main" id="{F9A5DE3F-26EA-48A9-8AAE-6358D64E50E6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8015" y="4252363"/>
            <a:ext cx="541337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87" name="Freeform 1283">
            <a:extLst>
              <a:ext uri="{FF2B5EF4-FFF2-40B4-BE49-F238E27FC236}">
                <a16:creationId xmlns:a16="http://schemas.microsoft.com/office/drawing/2014/main" id="{984E0283-2CD1-4D34-BA75-21FD2D36EE16}"/>
              </a:ext>
            </a:extLst>
          </p:cNvPr>
          <p:cNvSpPr>
            <a:spLocks/>
          </p:cNvSpPr>
          <p:nvPr/>
        </p:nvSpPr>
        <p:spPr bwMode="auto">
          <a:xfrm>
            <a:off x="5880102" y="4146001"/>
            <a:ext cx="100013" cy="106362"/>
          </a:xfrm>
          <a:custGeom>
            <a:avLst/>
            <a:gdLst>
              <a:gd name="T0" fmla="*/ 0 w 60"/>
              <a:gd name="T1" fmla="*/ 60 h 60"/>
              <a:gd name="T2" fmla="*/ 0 w 60"/>
              <a:gd name="T3" fmla="*/ 0 h 60"/>
              <a:gd name="T4" fmla="*/ 60 w 60"/>
              <a:gd name="T5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0" h="60">
                <a:moveTo>
                  <a:pt x="0" y="60"/>
                </a:moveTo>
                <a:lnTo>
                  <a:pt x="0" y="0"/>
                </a:lnTo>
                <a:lnTo>
                  <a:pt x="60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88" name="Freeform 1284">
            <a:extLst>
              <a:ext uri="{FF2B5EF4-FFF2-40B4-BE49-F238E27FC236}">
                <a16:creationId xmlns:a16="http://schemas.microsoft.com/office/drawing/2014/main" id="{EF437791-78C1-4994-8B7A-2324E73F1D88}"/>
              </a:ext>
            </a:extLst>
          </p:cNvPr>
          <p:cNvSpPr>
            <a:spLocks/>
          </p:cNvSpPr>
          <p:nvPr/>
        </p:nvSpPr>
        <p:spPr bwMode="auto">
          <a:xfrm>
            <a:off x="7740651" y="4252363"/>
            <a:ext cx="690563" cy="312738"/>
          </a:xfrm>
          <a:custGeom>
            <a:avLst/>
            <a:gdLst>
              <a:gd name="T0" fmla="*/ 0 w 417"/>
              <a:gd name="T1" fmla="*/ 0 h 177"/>
              <a:gd name="T2" fmla="*/ 0 w 417"/>
              <a:gd name="T3" fmla="*/ 177 h 177"/>
              <a:gd name="T4" fmla="*/ 357 w 417"/>
              <a:gd name="T5" fmla="*/ 177 h 177"/>
              <a:gd name="T6" fmla="*/ 357 w 417"/>
              <a:gd name="T7" fmla="*/ 60 h 177"/>
              <a:gd name="T8" fmla="*/ 417 w 417"/>
              <a:gd name="T9" fmla="*/ 60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7" h="177">
                <a:moveTo>
                  <a:pt x="0" y="0"/>
                </a:moveTo>
                <a:lnTo>
                  <a:pt x="0" y="177"/>
                </a:lnTo>
                <a:lnTo>
                  <a:pt x="357" y="177"/>
                </a:lnTo>
                <a:lnTo>
                  <a:pt x="357" y="60"/>
                </a:lnTo>
                <a:lnTo>
                  <a:pt x="417" y="6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89" name="Freeform 1285">
            <a:extLst>
              <a:ext uri="{FF2B5EF4-FFF2-40B4-BE49-F238E27FC236}">
                <a16:creationId xmlns:a16="http://schemas.microsoft.com/office/drawing/2014/main" id="{134E7B73-803B-4909-AAFF-CC3B5F5E04E0}"/>
              </a:ext>
            </a:extLst>
          </p:cNvPr>
          <p:cNvSpPr>
            <a:spLocks/>
          </p:cNvSpPr>
          <p:nvPr/>
        </p:nvSpPr>
        <p:spPr bwMode="auto">
          <a:xfrm>
            <a:off x="5635625" y="3833264"/>
            <a:ext cx="146050" cy="838200"/>
          </a:xfrm>
          <a:custGeom>
            <a:avLst/>
            <a:gdLst>
              <a:gd name="T0" fmla="*/ 88 w 88"/>
              <a:gd name="T1" fmla="*/ 474 h 474"/>
              <a:gd name="T2" fmla="*/ 88 w 88"/>
              <a:gd name="T3" fmla="*/ 0 h 474"/>
              <a:gd name="T4" fmla="*/ 0 w 88"/>
              <a:gd name="T5" fmla="*/ 0 h 474"/>
              <a:gd name="T6" fmla="*/ 0 w 88"/>
              <a:gd name="T7" fmla="*/ 474 h 474"/>
              <a:gd name="T8" fmla="*/ 88 w 88"/>
              <a:gd name="T9" fmla="*/ 474 h 474"/>
              <a:gd name="T10" fmla="*/ 88 w 88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8" h="474">
                <a:moveTo>
                  <a:pt x="88" y="474"/>
                </a:moveTo>
                <a:lnTo>
                  <a:pt x="88" y="0"/>
                </a:lnTo>
                <a:lnTo>
                  <a:pt x="0" y="0"/>
                </a:lnTo>
                <a:lnTo>
                  <a:pt x="0" y="474"/>
                </a:lnTo>
                <a:lnTo>
                  <a:pt x="88" y="474"/>
                </a:lnTo>
                <a:lnTo>
                  <a:pt x="88" y="474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90" name="Freeform 1286">
            <a:extLst>
              <a:ext uri="{FF2B5EF4-FFF2-40B4-BE49-F238E27FC236}">
                <a16:creationId xmlns:a16="http://schemas.microsoft.com/office/drawing/2014/main" id="{2816A478-97B7-496B-BA72-DFCF812F976E}"/>
              </a:ext>
            </a:extLst>
          </p:cNvPr>
          <p:cNvSpPr>
            <a:spLocks/>
          </p:cNvSpPr>
          <p:nvPr/>
        </p:nvSpPr>
        <p:spPr bwMode="auto">
          <a:xfrm>
            <a:off x="5635625" y="3833264"/>
            <a:ext cx="146050" cy="838200"/>
          </a:xfrm>
          <a:custGeom>
            <a:avLst/>
            <a:gdLst>
              <a:gd name="T0" fmla="*/ 88 w 88"/>
              <a:gd name="T1" fmla="*/ 474 h 474"/>
              <a:gd name="T2" fmla="*/ 88 w 88"/>
              <a:gd name="T3" fmla="*/ 0 h 474"/>
              <a:gd name="T4" fmla="*/ 0 w 88"/>
              <a:gd name="T5" fmla="*/ 0 h 474"/>
              <a:gd name="T6" fmla="*/ 0 w 88"/>
              <a:gd name="T7" fmla="*/ 474 h 474"/>
              <a:gd name="T8" fmla="*/ 88 w 88"/>
              <a:gd name="T9" fmla="*/ 474 h 474"/>
              <a:gd name="T10" fmla="*/ 88 w 88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8" h="474">
                <a:moveTo>
                  <a:pt x="88" y="474"/>
                </a:moveTo>
                <a:lnTo>
                  <a:pt x="88" y="0"/>
                </a:lnTo>
                <a:lnTo>
                  <a:pt x="0" y="0"/>
                </a:lnTo>
                <a:lnTo>
                  <a:pt x="0" y="474"/>
                </a:lnTo>
                <a:lnTo>
                  <a:pt x="88" y="474"/>
                </a:lnTo>
                <a:lnTo>
                  <a:pt x="88" y="47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91" name="Freeform 1287">
            <a:extLst>
              <a:ext uri="{FF2B5EF4-FFF2-40B4-BE49-F238E27FC236}">
                <a16:creationId xmlns:a16="http://schemas.microsoft.com/office/drawing/2014/main" id="{C87DA9B9-2352-4791-9913-7ADDD1349D6A}"/>
              </a:ext>
            </a:extLst>
          </p:cNvPr>
          <p:cNvSpPr>
            <a:spLocks/>
          </p:cNvSpPr>
          <p:nvPr/>
        </p:nvSpPr>
        <p:spPr bwMode="auto">
          <a:xfrm>
            <a:off x="6565900" y="3833264"/>
            <a:ext cx="146050" cy="838200"/>
          </a:xfrm>
          <a:custGeom>
            <a:avLst/>
            <a:gdLst>
              <a:gd name="T0" fmla="*/ 89 w 89"/>
              <a:gd name="T1" fmla="*/ 474 h 474"/>
              <a:gd name="T2" fmla="*/ 89 w 89"/>
              <a:gd name="T3" fmla="*/ 0 h 474"/>
              <a:gd name="T4" fmla="*/ 0 w 89"/>
              <a:gd name="T5" fmla="*/ 0 h 474"/>
              <a:gd name="T6" fmla="*/ 0 w 89"/>
              <a:gd name="T7" fmla="*/ 474 h 474"/>
              <a:gd name="T8" fmla="*/ 89 w 89"/>
              <a:gd name="T9" fmla="*/ 474 h 474"/>
              <a:gd name="T10" fmla="*/ 89 w 89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9" h="474">
                <a:moveTo>
                  <a:pt x="89" y="474"/>
                </a:moveTo>
                <a:lnTo>
                  <a:pt x="89" y="0"/>
                </a:lnTo>
                <a:lnTo>
                  <a:pt x="0" y="0"/>
                </a:lnTo>
                <a:lnTo>
                  <a:pt x="0" y="474"/>
                </a:lnTo>
                <a:lnTo>
                  <a:pt x="89" y="474"/>
                </a:lnTo>
                <a:lnTo>
                  <a:pt x="89" y="474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92" name="Freeform 1288">
            <a:extLst>
              <a:ext uri="{FF2B5EF4-FFF2-40B4-BE49-F238E27FC236}">
                <a16:creationId xmlns:a16="http://schemas.microsoft.com/office/drawing/2014/main" id="{5EA1969B-D815-40EC-B90A-4223BB82DB49}"/>
              </a:ext>
            </a:extLst>
          </p:cNvPr>
          <p:cNvSpPr>
            <a:spLocks/>
          </p:cNvSpPr>
          <p:nvPr/>
        </p:nvSpPr>
        <p:spPr bwMode="auto">
          <a:xfrm>
            <a:off x="6565900" y="3833264"/>
            <a:ext cx="146050" cy="838200"/>
          </a:xfrm>
          <a:custGeom>
            <a:avLst/>
            <a:gdLst>
              <a:gd name="T0" fmla="*/ 89 w 89"/>
              <a:gd name="T1" fmla="*/ 474 h 474"/>
              <a:gd name="T2" fmla="*/ 89 w 89"/>
              <a:gd name="T3" fmla="*/ 0 h 474"/>
              <a:gd name="T4" fmla="*/ 0 w 89"/>
              <a:gd name="T5" fmla="*/ 0 h 474"/>
              <a:gd name="T6" fmla="*/ 0 w 89"/>
              <a:gd name="T7" fmla="*/ 474 h 474"/>
              <a:gd name="T8" fmla="*/ 89 w 89"/>
              <a:gd name="T9" fmla="*/ 474 h 474"/>
              <a:gd name="T10" fmla="*/ 89 w 89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9" h="474">
                <a:moveTo>
                  <a:pt x="89" y="474"/>
                </a:moveTo>
                <a:lnTo>
                  <a:pt x="89" y="0"/>
                </a:lnTo>
                <a:lnTo>
                  <a:pt x="0" y="0"/>
                </a:lnTo>
                <a:lnTo>
                  <a:pt x="0" y="474"/>
                </a:lnTo>
                <a:lnTo>
                  <a:pt x="89" y="474"/>
                </a:lnTo>
                <a:lnTo>
                  <a:pt x="89" y="47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93" name="Freeform 1289">
            <a:extLst>
              <a:ext uri="{FF2B5EF4-FFF2-40B4-BE49-F238E27FC236}">
                <a16:creationId xmlns:a16="http://schemas.microsoft.com/office/drawing/2014/main" id="{FEA745D6-0872-45D6-8E74-572D2EAA4961}"/>
              </a:ext>
            </a:extLst>
          </p:cNvPr>
          <p:cNvSpPr>
            <a:spLocks/>
          </p:cNvSpPr>
          <p:nvPr/>
        </p:nvSpPr>
        <p:spPr bwMode="auto">
          <a:xfrm>
            <a:off x="7494588" y="3833264"/>
            <a:ext cx="152400" cy="838200"/>
          </a:xfrm>
          <a:custGeom>
            <a:avLst/>
            <a:gdLst>
              <a:gd name="T0" fmla="*/ 89 w 92"/>
              <a:gd name="T1" fmla="*/ 474 h 474"/>
              <a:gd name="T2" fmla="*/ 92 w 92"/>
              <a:gd name="T3" fmla="*/ 0 h 474"/>
              <a:gd name="T4" fmla="*/ 0 w 92"/>
              <a:gd name="T5" fmla="*/ 0 h 474"/>
              <a:gd name="T6" fmla="*/ 0 w 92"/>
              <a:gd name="T7" fmla="*/ 474 h 474"/>
              <a:gd name="T8" fmla="*/ 92 w 92"/>
              <a:gd name="T9" fmla="*/ 474 h 474"/>
              <a:gd name="T10" fmla="*/ 92 w 92"/>
              <a:gd name="T11" fmla="*/ 474 h 474"/>
              <a:gd name="T12" fmla="*/ 89 w 92"/>
              <a:gd name="T13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2" h="474">
                <a:moveTo>
                  <a:pt x="89" y="474"/>
                </a:moveTo>
                <a:lnTo>
                  <a:pt x="92" y="0"/>
                </a:lnTo>
                <a:lnTo>
                  <a:pt x="0" y="0"/>
                </a:lnTo>
                <a:lnTo>
                  <a:pt x="0" y="474"/>
                </a:lnTo>
                <a:lnTo>
                  <a:pt x="92" y="474"/>
                </a:lnTo>
                <a:lnTo>
                  <a:pt x="92" y="474"/>
                </a:lnTo>
                <a:lnTo>
                  <a:pt x="89" y="474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94" name="Freeform 1290">
            <a:extLst>
              <a:ext uri="{FF2B5EF4-FFF2-40B4-BE49-F238E27FC236}">
                <a16:creationId xmlns:a16="http://schemas.microsoft.com/office/drawing/2014/main" id="{D01F2E89-4E25-487B-B009-2AA06E95CFCC}"/>
              </a:ext>
            </a:extLst>
          </p:cNvPr>
          <p:cNvSpPr>
            <a:spLocks/>
          </p:cNvSpPr>
          <p:nvPr/>
        </p:nvSpPr>
        <p:spPr bwMode="auto">
          <a:xfrm>
            <a:off x="8431215" y="3833264"/>
            <a:ext cx="147637" cy="838200"/>
          </a:xfrm>
          <a:custGeom>
            <a:avLst/>
            <a:gdLst>
              <a:gd name="T0" fmla="*/ 85 w 89"/>
              <a:gd name="T1" fmla="*/ 474 h 474"/>
              <a:gd name="T2" fmla="*/ 89 w 89"/>
              <a:gd name="T3" fmla="*/ 0 h 474"/>
              <a:gd name="T4" fmla="*/ 0 w 89"/>
              <a:gd name="T5" fmla="*/ 0 h 474"/>
              <a:gd name="T6" fmla="*/ 0 w 89"/>
              <a:gd name="T7" fmla="*/ 474 h 474"/>
              <a:gd name="T8" fmla="*/ 89 w 89"/>
              <a:gd name="T9" fmla="*/ 474 h 474"/>
              <a:gd name="T10" fmla="*/ 89 w 89"/>
              <a:gd name="T11" fmla="*/ 474 h 474"/>
              <a:gd name="T12" fmla="*/ 85 w 89"/>
              <a:gd name="T13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" h="474">
                <a:moveTo>
                  <a:pt x="85" y="474"/>
                </a:moveTo>
                <a:lnTo>
                  <a:pt x="89" y="0"/>
                </a:lnTo>
                <a:lnTo>
                  <a:pt x="0" y="0"/>
                </a:lnTo>
                <a:lnTo>
                  <a:pt x="0" y="474"/>
                </a:lnTo>
                <a:lnTo>
                  <a:pt x="89" y="474"/>
                </a:lnTo>
                <a:lnTo>
                  <a:pt x="89" y="474"/>
                </a:lnTo>
                <a:lnTo>
                  <a:pt x="85" y="474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95" name="Freeform 1291">
            <a:extLst>
              <a:ext uri="{FF2B5EF4-FFF2-40B4-BE49-F238E27FC236}">
                <a16:creationId xmlns:a16="http://schemas.microsoft.com/office/drawing/2014/main" id="{998580BC-43A1-4B8B-8671-580426ABF964}"/>
              </a:ext>
            </a:extLst>
          </p:cNvPr>
          <p:cNvSpPr>
            <a:spLocks/>
          </p:cNvSpPr>
          <p:nvPr/>
        </p:nvSpPr>
        <p:spPr bwMode="auto">
          <a:xfrm>
            <a:off x="8431215" y="3833264"/>
            <a:ext cx="147637" cy="838200"/>
          </a:xfrm>
          <a:custGeom>
            <a:avLst/>
            <a:gdLst>
              <a:gd name="T0" fmla="*/ 85 w 89"/>
              <a:gd name="T1" fmla="*/ 474 h 474"/>
              <a:gd name="T2" fmla="*/ 89 w 89"/>
              <a:gd name="T3" fmla="*/ 0 h 474"/>
              <a:gd name="T4" fmla="*/ 0 w 89"/>
              <a:gd name="T5" fmla="*/ 0 h 474"/>
              <a:gd name="T6" fmla="*/ 0 w 89"/>
              <a:gd name="T7" fmla="*/ 474 h 474"/>
              <a:gd name="T8" fmla="*/ 89 w 89"/>
              <a:gd name="T9" fmla="*/ 474 h 474"/>
              <a:gd name="T10" fmla="*/ 89 w 89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9" h="474">
                <a:moveTo>
                  <a:pt x="85" y="474"/>
                </a:moveTo>
                <a:lnTo>
                  <a:pt x="89" y="0"/>
                </a:lnTo>
                <a:lnTo>
                  <a:pt x="0" y="0"/>
                </a:lnTo>
                <a:lnTo>
                  <a:pt x="0" y="474"/>
                </a:lnTo>
                <a:lnTo>
                  <a:pt x="89" y="474"/>
                </a:lnTo>
                <a:lnTo>
                  <a:pt x="89" y="47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96" name="Freeform 1292">
            <a:extLst>
              <a:ext uri="{FF2B5EF4-FFF2-40B4-BE49-F238E27FC236}">
                <a16:creationId xmlns:a16="http://schemas.microsoft.com/office/drawing/2014/main" id="{C48A1367-A400-45EA-AE23-A61EB5F10F5A}"/>
              </a:ext>
            </a:extLst>
          </p:cNvPr>
          <p:cNvSpPr>
            <a:spLocks/>
          </p:cNvSpPr>
          <p:nvPr/>
        </p:nvSpPr>
        <p:spPr bwMode="auto">
          <a:xfrm>
            <a:off x="9701215" y="4982614"/>
            <a:ext cx="198437" cy="419100"/>
          </a:xfrm>
          <a:custGeom>
            <a:avLst/>
            <a:gdLst>
              <a:gd name="T0" fmla="*/ 117 w 120"/>
              <a:gd name="T1" fmla="*/ 237 h 237"/>
              <a:gd name="T2" fmla="*/ 0 w 120"/>
              <a:gd name="T3" fmla="*/ 237 h 237"/>
              <a:gd name="T4" fmla="*/ 0 w 120"/>
              <a:gd name="T5" fmla="*/ 0 h 237"/>
              <a:gd name="T6" fmla="*/ 120 w 120"/>
              <a:gd name="T7" fmla="*/ 0 h 237"/>
              <a:gd name="T8" fmla="*/ 117 w 120"/>
              <a:gd name="T9" fmla="*/ 23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" h="237">
                <a:moveTo>
                  <a:pt x="117" y="237"/>
                </a:moveTo>
                <a:lnTo>
                  <a:pt x="0" y="237"/>
                </a:lnTo>
                <a:lnTo>
                  <a:pt x="0" y="0"/>
                </a:lnTo>
                <a:lnTo>
                  <a:pt x="120" y="0"/>
                </a:lnTo>
                <a:lnTo>
                  <a:pt x="117" y="237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97" name="Freeform 1293">
            <a:extLst>
              <a:ext uri="{FF2B5EF4-FFF2-40B4-BE49-F238E27FC236}">
                <a16:creationId xmlns:a16="http://schemas.microsoft.com/office/drawing/2014/main" id="{54BC9C28-B649-47D4-B4CF-275602F8923D}"/>
              </a:ext>
            </a:extLst>
          </p:cNvPr>
          <p:cNvSpPr>
            <a:spLocks/>
          </p:cNvSpPr>
          <p:nvPr/>
        </p:nvSpPr>
        <p:spPr bwMode="auto">
          <a:xfrm>
            <a:off x="9701215" y="4982614"/>
            <a:ext cx="198437" cy="419100"/>
          </a:xfrm>
          <a:custGeom>
            <a:avLst/>
            <a:gdLst>
              <a:gd name="T0" fmla="*/ 117 w 120"/>
              <a:gd name="T1" fmla="*/ 237 h 237"/>
              <a:gd name="T2" fmla="*/ 0 w 120"/>
              <a:gd name="T3" fmla="*/ 237 h 237"/>
              <a:gd name="T4" fmla="*/ 0 w 120"/>
              <a:gd name="T5" fmla="*/ 0 h 237"/>
              <a:gd name="T6" fmla="*/ 120 w 120"/>
              <a:gd name="T7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" h="237">
                <a:moveTo>
                  <a:pt x="117" y="237"/>
                </a:moveTo>
                <a:lnTo>
                  <a:pt x="0" y="237"/>
                </a:lnTo>
                <a:lnTo>
                  <a:pt x="0" y="0"/>
                </a:lnTo>
                <a:lnTo>
                  <a:pt x="120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98" name="Line 1294">
            <a:extLst>
              <a:ext uri="{FF2B5EF4-FFF2-40B4-BE49-F238E27FC236}">
                <a16:creationId xmlns:a16="http://schemas.microsoft.com/office/drawing/2014/main" id="{1EC35B54-AA94-49C5-A64B-E007CAF54D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93325" y="4976265"/>
            <a:ext cx="1588" cy="4365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199" name="Line 1295">
            <a:extLst>
              <a:ext uri="{FF2B5EF4-FFF2-40B4-BE49-F238E27FC236}">
                <a16:creationId xmlns:a16="http://schemas.microsoft.com/office/drawing/2014/main" id="{21523E9A-EB8D-4A48-B7C0-DC9DFA0361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890125" y="4982613"/>
            <a:ext cx="203200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00" name="Line 1296">
            <a:extLst>
              <a:ext uri="{FF2B5EF4-FFF2-40B4-BE49-F238E27FC236}">
                <a16:creationId xmlns:a16="http://schemas.microsoft.com/office/drawing/2014/main" id="{5D8A9C9E-5F32-4EDC-B11F-150ED2C804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890125" y="5401713"/>
            <a:ext cx="203200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01" name="Rectangle 1297">
            <a:extLst>
              <a:ext uri="{FF2B5EF4-FFF2-40B4-BE49-F238E27FC236}">
                <a16:creationId xmlns:a16="http://schemas.microsoft.com/office/drawing/2014/main" id="{2AAA1788-BEE3-4F14-978C-643EFFAD6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3790" y="4982614"/>
            <a:ext cx="198437" cy="419100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02" name="Rectangle 1298">
            <a:extLst>
              <a:ext uri="{FF2B5EF4-FFF2-40B4-BE49-F238E27FC236}">
                <a16:creationId xmlns:a16="http://schemas.microsoft.com/office/drawing/2014/main" id="{EB517ED7-3227-4861-8103-F64B0CD29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3790" y="4982614"/>
            <a:ext cx="198437" cy="41910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03" name="Rectangle 1299">
            <a:extLst>
              <a:ext uri="{FF2B5EF4-FFF2-40B4-BE49-F238E27FC236}">
                <a16:creationId xmlns:a16="http://schemas.microsoft.com/office/drawing/2014/main" id="{0535EEE4-684A-48E5-8275-A2B0A4BF7D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0115" y="4982614"/>
            <a:ext cx="193675" cy="41910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04" name="Rectangle 1300">
            <a:extLst>
              <a:ext uri="{FF2B5EF4-FFF2-40B4-BE49-F238E27FC236}">
                <a16:creationId xmlns:a16="http://schemas.microsoft.com/office/drawing/2014/main" id="{9EF97737-36A7-4B43-8EE9-848AC22AA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8538" y="5066753"/>
            <a:ext cx="4648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53205" name="Rectangle 1301">
            <a:extLst>
              <a:ext uri="{FF2B5EF4-FFF2-40B4-BE49-F238E27FC236}">
                <a16:creationId xmlns:a16="http://schemas.microsoft.com/office/drawing/2014/main" id="{BA73CCF9-6C80-42D8-A7A4-F2952148E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0" y="5066753"/>
            <a:ext cx="13946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53206" name="Rectangle 1302">
            <a:extLst>
              <a:ext uri="{FF2B5EF4-FFF2-40B4-BE49-F238E27FC236}">
                <a16:creationId xmlns:a16="http://schemas.microsoft.com/office/drawing/2014/main" id="{56F8A8EA-8811-41E7-A8D7-F3EDED65A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2477" y="4982614"/>
            <a:ext cx="200025" cy="419100"/>
          </a:xfrm>
          <a:prstGeom prst="rect">
            <a:avLst/>
          </a:pr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07" name="Rectangle 1303">
            <a:extLst>
              <a:ext uri="{FF2B5EF4-FFF2-40B4-BE49-F238E27FC236}">
                <a16:creationId xmlns:a16="http://schemas.microsoft.com/office/drawing/2014/main" id="{9269A7AC-961E-47E6-A4F9-A0057C958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2477" y="4982614"/>
            <a:ext cx="200025" cy="419100"/>
          </a:xfrm>
          <a:prstGeom prst="rect">
            <a:avLst/>
          </a:prstGeom>
          <a:noFill/>
          <a:ln w="14288">
            <a:solidFill>
              <a:srgbClr val="EB75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08" name="Line 1304">
            <a:extLst>
              <a:ext uri="{FF2B5EF4-FFF2-40B4-BE49-F238E27FC236}">
                <a16:creationId xmlns:a16="http://schemas.microsoft.com/office/drawing/2014/main" id="{9AFA5738-E0A0-4C60-94D8-23A16ADBA5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10390" y="4976265"/>
            <a:ext cx="1587" cy="4365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09" name="Line 1305">
            <a:extLst>
              <a:ext uri="{FF2B5EF4-FFF2-40B4-BE49-F238E27FC236}">
                <a16:creationId xmlns:a16="http://schemas.microsoft.com/office/drawing/2014/main" id="{354C6721-C093-4393-9AEA-DAEFA511B54E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0390" y="4982613"/>
            <a:ext cx="192087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10" name="Line 1306">
            <a:extLst>
              <a:ext uri="{FF2B5EF4-FFF2-40B4-BE49-F238E27FC236}">
                <a16:creationId xmlns:a16="http://schemas.microsoft.com/office/drawing/2014/main" id="{117DC233-47E1-416D-8B0D-365A74CF04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0390" y="5401713"/>
            <a:ext cx="192087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11" name="Freeform 1307">
            <a:extLst>
              <a:ext uri="{FF2B5EF4-FFF2-40B4-BE49-F238E27FC236}">
                <a16:creationId xmlns:a16="http://schemas.microsoft.com/office/drawing/2014/main" id="{60094754-EB4E-4B4A-8C47-0BF4DE03C927}"/>
              </a:ext>
            </a:extLst>
          </p:cNvPr>
          <p:cNvSpPr>
            <a:spLocks/>
          </p:cNvSpPr>
          <p:nvPr/>
        </p:nvSpPr>
        <p:spPr bwMode="auto">
          <a:xfrm>
            <a:off x="7886700" y="4777827"/>
            <a:ext cx="300038" cy="830262"/>
          </a:xfrm>
          <a:custGeom>
            <a:avLst/>
            <a:gdLst>
              <a:gd name="T0" fmla="*/ 0 w 181"/>
              <a:gd name="T1" fmla="*/ 0 h 470"/>
              <a:gd name="T2" fmla="*/ 0 w 181"/>
              <a:gd name="T3" fmla="*/ 192 h 470"/>
              <a:gd name="T4" fmla="*/ 57 w 181"/>
              <a:gd name="T5" fmla="*/ 237 h 470"/>
              <a:gd name="T6" fmla="*/ 0 w 181"/>
              <a:gd name="T7" fmla="*/ 281 h 470"/>
              <a:gd name="T8" fmla="*/ 0 w 181"/>
              <a:gd name="T9" fmla="*/ 470 h 470"/>
              <a:gd name="T10" fmla="*/ 181 w 181"/>
              <a:gd name="T11" fmla="*/ 328 h 470"/>
              <a:gd name="T12" fmla="*/ 181 w 181"/>
              <a:gd name="T13" fmla="*/ 145 h 470"/>
              <a:gd name="T14" fmla="*/ 0 w 181"/>
              <a:gd name="T15" fmla="*/ 0 h 470"/>
              <a:gd name="T16" fmla="*/ 0 w 181"/>
              <a:gd name="T17" fmla="*/ 0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1" h="470">
                <a:moveTo>
                  <a:pt x="0" y="0"/>
                </a:moveTo>
                <a:lnTo>
                  <a:pt x="0" y="192"/>
                </a:lnTo>
                <a:lnTo>
                  <a:pt x="57" y="237"/>
                </a:lnTo>
                <a:lnTo>
                  <a:pt x="0" y="281"/>
                </a:lnTo>
                <a:lnTo>
                  <a:pt x="0" y="470"/>
                </a:lnTo>
                <a:lnTo>
                  <a:pt x="181" y="328"/>
                </a:lnTo>
                <a:lnTo>
                  <a:pt x="181" y="14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12" name="Rectangle 1308">
            <a:extLst>
              <a:ext uri="{FF2B5EF4-FFF2-40B4-BE49-F238E27FC236}">
                <a16:creationId xmlns:a16="http://schemas.microsoft.com/office/drawing/2014/main" id="{AA2FCF27-5CD7-4FBD-91AD-80968051D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7613" y="5066753"/>
            <a:ext cx="12022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53213" name="Rectangle 1309">
            <a:extLst>
              <a:ext uri="{FF2B5EF4-FFF2-40B4-BE49-F238E27FC236}">
                <a16:creationId xmlns:a16="http://schemas.microsoft.com/office/drawing/2014/main" id="{04C9CD8A-F459-40AA-8EBA-5A46D9596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3025" y="5066753"/>
            <a:ext cx="13946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53214" name="Rectangle 1310">
            <a:extLst>
              <a:ext uri="{FF2B5EF4-FFF2-40B4-BE49-F238E27FC236}">
                <a16:creationId xmlns:a16="http://schemas.microsoft.com/office/drawing/2014/main" id="{EF493441-5E3F-483F-8656-D8FF8A1B5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2013" y="5066753"/>
            <a:ext cx="12022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53215" name="Rectangle 1311">
            <a:extLst>
              <a:ext uri="{FF2B5EF4-FFF2-40B4-BE49-F238E27FC236}">
                <a16:creationId xmlns:a16="http://schemas.microsoft.com/office/drawing/2014/main" id="{E8356763-4BD8-4FAD-908F-09E1DD5F4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7425" y="5066753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53216" name="Rectangle 1312">
            <a:extLst>
              <a:ext uri="{FF2B5EF4-FFF2-40B4-BE49-F238E27FC236}">
                <a16:creationId xmlns:a16="http://schemas.microsoft.com/office/drawing/2014/main" id="{D07E6D2F-154D-496B-A5A6-BBB610639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72675" y="5066753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253217" name="Line 1313">
            <a:extLst>
              <a:ext uri="{FF2B5EF4-FFF2-40B4-BE49-F238E27FC236}">
                <a16:creationId xmlns:a16="http://schemas.microsoft.com/office/drawing/2014/main" id="{CA18D26C-36B1-4DC5-AA33-9E1F5A75BC7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7465" y="5195339"/>
            <a:ext cx="542925" cy="31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18" name="Line 1314">
            <a:extLst>
              <a:ext uri="{FF2B5EF4-FFF2-40B4-BE49-F238E27FC236}">
                <a16:creationId xmlns:a16="http://schemas.microsoft.com/office/drawing/2014/main" id="{1B2BAD90-13FF-4F7F-BB3D-4E4D1C2705E9}"/>
              </a:ext>
            </a:extLst>
          </p:cNvPr>
          <p:cNvSpPr>
            <a:spLocks noChangeShapeType="1"/>
          </p:cNvSpPr>
          <p:nvPr/>
        </p:nvSpPr>
        <p:spPr bwMode="auto">
          <a:xfrm>
            <a:off x="8178800" y="5195339"/>
            <a:ext cx="590550" cy="31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19" name="Line 1315">
            <a:extLst>
              <a:ext uri="{FF2B5EF4-FFF2-40B4-BE49-F238E27FC236}">
                <a16:creationId xmlns:a16="http://schemas.microsoft.com/office/drawing/2014/main" id="{B6F29C0B-D3E7-4A89-AADB-585B698126D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61463" y="5195339"/>
            <a:ext cx="539750" cy="31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20" name="Freeform 1316">
            <a:extLst>
              <a:ext uri="{FF2B5EF4-FFF2-40B4-BE49-F238E27FC236}">
                <a16:creationId xmlns:a16="http://schemas.microsoft.com/office/drawing/2014/main" id="{31036AF0-FA33-4B2A-8692-3BDEEBFF5561}"/>
              </a:ext>
            </a:extLst>
          </p:cNvPr>
          <p:cNvSpPr>
            <a:spLocks/>
          </p:cNvSpPr>
          <p:nvPr/>
        </p:nvSpPr>
        <p:spPr bwMode="auto">
          <a:xfrm>
            <a:off x="6811964" y="5090564"/>
            <a:ext cx="98425" cy="104775"/>
          </a:xfrm>
          <a:custGeom>
            <a:avLst/>
            <a:gdLst>
              <a:gd name="T0" fmla="*/ 0 w 60"/>
              <a:gd name="T1" fmla="*/ 60 h 60"/>
              <a:gd name="T2" fmla="*/ 0 w 60"/>
              <a:gd name="T3" fmla="*/ 0 h 60"/>
              <a:gd name="T4" fmla="*/ 60 w 60"/>
              <a:gd name="T5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0" h="60">
                <a:moveTo>
                  <a:pt x="0" y="60"/>
                </a:moveTo>
                <a:lnTo>
                  <a:pt x="0" y="0"/>
                </a:lnTo>
                <a:lnTo>
                  <a:pt x="60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21" name="Freeform 1317">
            <a:extLst>
              <a:ext uri="{FF2B5EF4-FFF2-40B4-BE49-F238E27FC236}">
                <a16:creationId xmlns:a16="http://schemas.microsoft.com/office/drawing/2014/main" id="{DBE1720C-CD16-4C58-9B32-434FEA16D228}"/>
              </a:ext>
            </a:extLst>
          </p:cNvPr>
          <p:cNvSpPr>
            <a:spLocks/>
          </p:cNvSpPr>
          <p:nvPr/>
        </p:nvSpPr>
        <p:spPr bwMode="auto">
          <a:xfrm>
            <a:off x="8670927" y="5195338"/>
            <a:ext cx="688975" cy="311150"/>
          </a:xfrm>
          <a:custGeom>
            <a:avLst/>
            <a:gdLst>
              <a:gd name="T0" fmla="*/ 0 w 417"/>
              <a:gd name="T1" fmla="*/ 0 h 176"/>
              <a:gd name="T2" fmla="*/ 0 w 417"/>
              <a:gd name="T3" fmla="*/ 176 h 176"/>
              <a:gd name="T4" fmla="*/ 357 w 417"/>
              <a:gd name="T5" fmla="*/ 176 h 176"/>
              <a:gd name="T6" fmla="*/ 357 w 417"/>
              <a:gd name="T7" fmla="*/ 60 h 176"/>
              <a:gd name="T8" fmla="*/ 417 w 417"/>
              <a:gd name="T9" fmla="*/ 6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7" h="176">
                <a:moveTo>
                  <a:pt x="0" y="0"/>
                </a:moveTo>
                <a:lnTo>
                  <a:pt x="0" y="176"/>
                </a:lnTo>
                <a:lnTo>
                  <a:pt x="357" y="176"/>
                </a:lnTo>
                <a:lnTo>
                  <a:pt x="357" y="60"/>
                </a:lnTo>
                <a:lnTo>
                  <a:pt x="417" y="6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22" name="Freeform 1318">
            <a:extLst>
              <a:ext uri="{FF2B5EF4-FFF2-40B4-BE49-F238E27FC236}">
                <a16:creationId xmlns:a16="http://schemas.microsoft.com/office/drawing/2014/main" id="{413876F3-D15A-41D8-9465-A58EC8081C39}"/>
              </a:ext>
            </a:extLst>
          </p:cNvPr>
          <p:cNvSpPr>
            <a:spLocks/>
          </p:cNvSpPr>
          <p:nvPr/>
        </p:nvSpPr>
        <p:spPr bwMode="auto">
          <a:xfrm>
            <a:off x="6565900" y="4777828"/>
            <a:ext cx="146050" cy="835025"/>
          </a:xfrm>
          <a:custGeom>
            <a:avLst/>
            <a:gdLst>
              <a:gd name="T0" fmla="*/ 89 w 89"/>
              <a:gd name="T1" fmla="*/ 473 h 473"/>
              <a:gd name="T2" fmla="*/ 89 w 89"/>
              <a:gd name="T3" fmla="*/ 0 h 473"/>
              <a:gd name="T4" fmla="*/ 0 w 89"/>
              <a:gd name="T5" fmla="*/ 0 h 473"/>
              <a:gd name="T6" fmla="*/ 0 w 89"/>
              <a:gd name="T7" fmla="*/ 473 h 473"/>
              <a:gd name="T8" fmla="*/ 89 w 89"/>
              <a:gd name="T9" fmla="*/ 473 h 473"/>
              <a:gd name="T10" fmla="*/ 89 w 89"/>
              <a:gd name="T11" fmla="*/ 473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9" h="473">
                <a:moveTo>
                  <a:pt x="89" y="473"/>
                </a:moveTo>
                <a:lnTo>
                  <a:pt x="89" y="0"/>
                </a:lnTo>
                <a:lnTo>
                  <a:pt x="0" y="0"/>
                </a:lnTo>
                <a:lnTo>
                  <a:pt x="0" y="473"/>
                </a:lnTo>
                <a:lnTo>
                  <a:pt x="89" y="473"/>
                </a:lnTo>
                <a:lnTo>
                  <a:pt x="89" y="473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23" name="Freeform 1319">
            <a:extLst>
              <a:ext uri="{FF2B5EF4-FFF2-40B4-BE49-F238E27FC236}">
                <a16:creationId xmlns:a16="http://schemas.microsoft.com/office/drawing/2014/main" id="{FC3E2CC6-DA9C-4A72-90DD-0C73DCEEB50B}"/>
              </a:ext>
            </a:extLst>
          </p:cNvPr>
          <p:cNvSpPr>
            <a:spLocks/>
          </p:cNvSpPr>
          <p:nvPr/>
        </p:nvSpPr>
        <p:spPr bwMode="auto">
          <a:xfrm>
            <a:off x="6565900" y="4777828"/>
            <a:ext cx="146050" cy="835025"/>
          </a:xfrm>
          <a:custGeom>
            <a:avLst/>
            <a:gdLst>
              <a:gd name="T0" fmla="*/ 89 w 89"/>
              <a:gd name="T1" fmla="*/ 473 h 473"/>
              <a:gd name="T2" fmla="*/ 89 w 89"/>
              <a:gd name="T3" fmla="*/ 0 h 473"/>
              <a:gd name="T4" fmla="*/ 0 w 89"/>
              <a:gd name="T5" fmla="*/ 0 h 473"/>
              <a:gd name="T6" fmla="*/ 0 w 89"/>
              <a:gd name="T7" fmla="*/ 473 h 473"/>
              <a:gd name="T8" fmla="*/ 89 w 89"/>
              <a:gd name="T9" fmla="*/ 473 h 473"/>
              <a:gd name="T10" fmla="*/ 89 w 89"/>
              <a:gd name="T11" fmla="*/ 473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9" h="473">
                <a:moveTo>
                  <a:pt x="89" y="473"/>
                </a:moveTo>
                <a:lnTo>
                  <a:pt x="89" y="0"/>
                </a:lnTo>
                <a:lnTo>
                  <a:pt x="0" y="0"/>
                </a:lnTo>
                <a:lnTo>
                  <a:pt x="0" y="473"/>
                </a:lnTo>
                <a:lnTo>
                  <a:pt x="89" y="473"/>
                </a:lnTo>
                <a:lnTo>
                  <a:pt x="89" y="473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24" name="Freeform 1320">
            <a:extLst>
              <a:ext uri="{FF2B5EF4-FFF2-40B4-BE49-F238E27FC236}">
                <a16:creationId xmlns:a16="http://schemas.microsoft.com/office/drawing/2014/main" id="{3E9B1711-6608-4817-850A-0CBAA4A7ECD8}"/>
              </a:ext>
            </a:extLst>
          </p:cNvPr>
          <p:cNvSpPr>
            <a:spLocks/>
          </p:cNvSpPr>
          <p:nvPr/>
        </p:nvSpPr>
        <p:spPr bwMode="auto">
          <a:xfrm>
            <a:off x="7494588" y="4777828"/>
            <a:ext cx="152400" cy="835025"/>
          </a:xfrm>
          <a:custGeom>
            <a:avLst/>
            <a:gdLst>
              <a:gd name="T0" fmla="*/ 89 w 92"/>
              <a:gd name="T1" fmla="*/ 473 h 473"/>
              <a:gd name="T2" fmla="*/ 92 w 92"/>
              <a:gd name="T3" fmla="*/ 0 h 473"/>
              <a:gd name="T4" fmla="*/ 0 w 92"/>
              <a:gd name="T5" fmla="*/ 0 h 473"/>
              <a:gd name="T6" fmla="*/ 0 w 92"/>
              <a:gd name="T7" fmla="*/ 473 h 473"/>
              <a:gd name="T8" fmla="*/ 92 w 92"/>
              <a:gd name="T9" fmla="*/ 473 h 473"/>
              <a:gd name="T10" fmla="*/ 92 w 92"/>
              <a:gd name="T11" fmla="*/ 473 h 473"/>
              <a:gd name="T12" fmla="*/ 89 w 92"/>
              <a:gd name="T13" fmla="*/ 473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2" h="473">
                <a:moveTo>
                  <a:pt x="89" y="473"/>
                </a:moveTo>
                <a:lnTo>
                  <a:pt x="92" y="0"/>
                </a:lnTo>
                <a:lnTo>
                  <a:pt x="0" y="0"/>
                </a:lnTo>
                <a:lnTo>
                  <a:pt x="0" y="473"/>
                </a:lnTo>
                <a:lnTo>
                  <a:pt x="92" y="473"/>
                </a:lnTo>
                <a:lnTo>
                  <a:pt x="92" y="473"/>
                </a:lnTo>
                <a:lnTo>
                  <a:pt x="89" y="473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25" name="Freeform 1321">
            <a:extLst>
              <a:ext uri="{FF2B5EF4-FFF2-40B4-BE49-F238E27FC236}">
                <a16:creationId xmlns:a16="http://schemas.microsoft.com/office/drawing/2014/main" id="{B2D24409-8A1A-4B70-A226-C9E9615ED5D1}"/>
              </a:ext>
            </a:extLst>
          </p:cNvPr>
          <p:cNvSpPr>
            <a:spLocks/>
          </p:cNvSpPr>
          <p:nvPr/>
        </p:nvSpPr>
        <p:spPr bwMode="auto">
          <a:xfrm>
            <a:off x="7494588" y="4777828"/>
            <a:ext cx="152400" cy="835025"/>
          </a:xfrm>
          <a:custGeom>
            <a:avLst/>
            <a:gdLst>
              <a:gd name="T0" fmla="*/ 89 w 92"/>
              <a:gd name="T1" fmla="*/ 473 h 473"/>
              <a:gd name="T2" fmla="*/ 92 w 92"/>
              <a:gd name="T3" fmla="*/ 0 h 473"/>
              <a:gd name="T4" fmla="*/ 0 w 92"/>
              <a:gd name="T5" fmla="*/ 0 h 473"/>
              <a:gd name="T6" fmla="*/ 0 w 92"/>
              <a:gd name="T7" fmla="*/ 473 h 473"/>
              <a:gd name="T8" fmla="*/ 92 w 92"/>
              <a:gd name="T9" fmla="*/ 473 h 473"/>
              <a:gd name="T10" fmla="*/ 92 w 92"/>
              <a:gd name="T11" fmla="*/ 473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2" h="473">
                <a:moveTo>
                  <a:pt x="89" y="473"/>
                </a:moveTo>
                <a:lnTo>
                  <a:pt x="92" y="0"/>
                </a:lnTo>
                <a:lnTo>
                  <a:pt x="0" y="0"/>
                </a:lnTo>
                <a:lnTo>
                  <a:pt x="0" y="473"/>
                </a:lnTo>
                <a:lnTo>
                  <a:pt x="92" y="473"/>
                </a:lnTo>
                <a:lnTo>
                  <a:pt x="92" y="473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26" name="Freeform 1322">
            <a:extLst>
              <a:ext uri="{FF2B5EF4-FFF2-40B4-BE49-F238E27FC236}">
                <a16:creationId xmlns:a16="http://schemas.microsoft.com/office/drawing/2014/main" id="{5F5FEFB5-A9BC-4DCB-BC41-9A3B79F09BC5}"/>
              </a:ext>
            </a:extLst>
          </p:cNvPr>
          <p:cNvSpPr>
            <a:spLocks/>
          </p:cNvSpPr>
          <p:nvPr/>
        </p:nvSpPr>
        <p:spPr bwMode="auto">
          <a:xfrm>
            <a:off x="8431215" y="4777828"/>
            <a:ext cx="147637" cy="835025"/>
          </a:xfrm>
          <a:custGeom>
            <a:avLst/>
            <a:gdLst>
              <a:gd name="T0" fmla="*/ 85 w 89"/>
              <a:gd name="T1" fmla="*/ 473 h 473"/>
              <a:gd name="T2" fmla="*/ 89 w 89"/>
              <a:gd name="T3" fmla="*/ 0 h 473"/>
              <a:gd name="T4" fmla="*/ 0 w 89"/>
              <a:gd name="T5" fmla="*/ 0 h 473"/>
              <a:gd name="T6" fmla="*/ 0 w 89"/>
              <a:gd name="T7" fmla="*/ 473 h 473"/>
              <a:gd name="T8" fmla="*/ 89 w 89"/>
              <a:gd name="T9" fmla="*/ 473 h 473"/>
              <a:gd name="T10" fmla="*/ 89 w 89"/>
              <a:gd name="T11" fmla="*/ 473 h 473"/>
              <a:gd name="T12" fmla="*/ 85 w 89"/>
              <a:gd name="T13" fmla="*/ 473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" h="473">
                <a:moveTo>
                  <a:pt x="85" y="473"/>
                </a:moveTo>
                <a:lnTo>
                  <a:pt x="89" y="0"/>
                </a:lnTo>
                <a:lnTo>
                  <a:pt x="0" y="0"/>
                </a:lnTo>
                <a:lnTo>
                  <a:pt x="0" y="473"/>
                </a:lnTo>
                <a:lnTo>
                  <a:pt x="89" y="473"/>
                </a:lnTo>
                <a:lnTo>
                  <a:pt x="89" y="473"/>
                </a:lnTo>
                <a:lnTo>
                  <a:pt x="85" y="473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27" name="Freeform 1323">
            <a:extLst>
              <a:ext uri="{FF2B5EF4-FFF2-40B4-BE49-F238E27FC236}">
                <a16:creationId xmlns:a16="http://schemas.microsoft.com/office/drawing/2014/main" id="{E659CE65-B994-4875-917E-BE4BB9A4B57A}"/>
              </a:ext>
            </a:extLst>
          </p:cNvPr>
          <p:cNvSpPr>
            <a:spLocks/>
          </p:cNvSpPr>
          <p:nvPr/>
        </p:nvSpPr>
        <p:spPr bwMode="auto">
          <a:xfrm>
            <a:off x="8431215" y="4777828"/>
            <a:ext cx="147637" cy="835025"/>
          </a:xfrm>
          <a:custGeom>
            <a:avLst/>
            <a:gdLst>
              <a:gd name="T0" fmla="*/ 85 w 89"/>
              <a:gd name="T1" fmla="*/ 473 h 473"/>
              <a:gd name="T2" fmla="*/ 89 w 89"/>
              <a:gd name="T3" fmla="*/ 0 h 473"/>
              <a:gd name="T4" fmla="*/ 0 w 89"/>
              <a:gd name="T5" fmla="*/ 0 h 473"/>
              <a:gd name="T6" fmla="*/ 0 w 89"/>
              <a:gd name="T7" fmla="*/ 473 h 473"/>
              <a:gd name="T8" fmla="*/ 89 w 89"/>
              <a:gd name="T9" fmla="*/ 473 h 473"/>
              <a:gd name="T10" fmla="*/ 89 w 89"/>
              <a:gd name="T11" fmla="*/ 473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9" h="473">
                <a:moveTo>
                  <a:pt x="85" y="473"/>
                </a:moveTo>
                <a:lnTo>
                  <a:pt x="89" y="0"/>
                </a:lnTo>
                <a:lnTo>
                  <a:pt x="0" y="0"/>
                </a:lnTo>
                <a:lnTo>
                  <a:pt x="0" y="473"/>
                </a:lnTo>
                <a:lnTo>
                  <a:pt x="89" y="473"/>
                </a:lnTo>
                <a:lnTo>
                  <a:pt x="89" y="473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28" name="Freeform 1324">
            <a:extLst>
              <a:ext uri="{FF2B5EF4-FFF2-40B4-BE49-F238E27FC236}">
                <a16:creationId xmlns:a16="http://schemas.microsoft.com/office/drawing/2014/main" id="{50BE8840-D652-42F3-BB02-2D916CDF1ED7}"/>
              </a:ext>
            </a:extLst>
          </p:cNvPr>
          <p:cNvSpPr>
            <a:spLocks/>
          </p:cNvSpPr>
          <p:nvPr/>
        </p:nvSpPr>
        <p:spPr bwMode="auto">
          <a:xfrm>
            <a:off x="9359900" y="4777828"/>
            <a:ext cx="147638" cy="835025"/>
          </a:xfrm>
          <a:custGeom>
            <a:avLst/>
            <a:gdLst>
              <a:gd name="T0" fmla="*/ 86 w 89"/>
              <a:gd name="T1" fmla="*/ 473 h 473"/>
              <a:gd name="T2" fmla="*/ 89 w 89"/>
              <a:gd name="T3" fmla="*/ 0 h 473"/>
              <a:gd name="T4" fmla="*/ 0 w 89"/>
              <a:gd name="T5" fmla="*/ 0 h 473"/>
              <a:gd name="T6" fmla="*/ 0 w 89"/>
              <a:gd name="T7" fmla="*/ 473 h 473"/>
              <a:gd name="T8" fmla="*/ 89 w 89"/>
              <a:gd name="T9" fmla="*/ 473 h 473"/>
              <a:gd name="T10" fmla="*/ 89 w 89"/>
              <a:gd name="T11" fmla="*/ 473 h 473"/>
              <a:gd name="T12" fmla="*/ 86 w 89"/>
              <a:gd name="T13" fmla="*/ 473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" h="473">
                <a:moveTo>
                  <a:pt x="86" y="473"/>
                </a:moveTo>
                <a:lnTo>
                  <a:pt x="89" y="0"/>
                </a:lnTo>
                <a:lnTo>
                  <a:pt x="0" y="0"/>
                </a:lnTo>
                <a:lnTo>
                  <a:pt x="0" y="473"/>
                </a:lnTo>
                <a:lnTo>
                  <a:pt x="89" y="473"/>
                </a:lnTo>
                <a:lnTo>
                  <a:pt x="89" y="473"/>
                </a:lnTo>
                <a:lnTo>
                  <a:pt x="86" y="473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29" name="Freeform 1325">
            <a:extLst>
              <a:ext uri="{FF2B5EF4-FFF2-40B4-BE49-F238E27FC236}">
                <a16:creationId xmlns:a16="http://schemas.microsoft.com/office/drawing/2014/main" id="{13EC6CC4-531A-4FCE-867F-CC651920D9F9}"/>
              </a:ext>
            </a:extLst>
          </p:cNvPr>
          <p:cNvSpPr>
            <a:spLocks/>
          </p:cNvSpPr>
          <p:nvPr/>
        </p:nvSpPr>
        <p:spPr bwMode="auto">
          <a:xfrm>
            <a:off x="9359900" y="4777828"/>
            <a:ext cx="147638" cy="835025"/>
          </a:xfrm>
          <a:custGeom>
            <a:avLst/>
            <a:gdLst>
              <a:gd name="T0" fmla="*/ 86 w 89"/>
              <a:gd name="T1" fmla="*/ 473 h 473"/>
              <a:gd name="T2" fmla="*/ 89 w 89"/>
              <a:gd name="T3" fmla="*/ 0 h 473"/>
              <a:gd name="T4" fmla="*/ 0 w 89"/>
              <a:gd name="T5" fmla="*/ 0 h 473"/>
              <a:gd name="T6" fmla="*/ 0 w 89"/>
              <a:gd name="T7" fmla="*/ 473 h 473"/>
              <a:gd name="T8" fmla="*/ 89 w 89"/>
              <a:gd name="T9" fmla="*/ 473 h 473"/>
              <a:gd name="T10" fmla="*/ 89 w 89"/>
              <a:gd name="T11" fmla="*/ 473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9" h="473">
                <a:moveTo>
                  <a:pt x="86" y="473"/>
                </a:moveTo>
                <a:lnTo>
                  <a:pt x="89" y="0"/>
                </a:lnTo>
                <a:lnTo>
                  <a:pt x="0" y="0"/>
                </a:lnTo>
                <a:lnTo>
                  <a:pt x="0" y="473"/>
                </a:lnTo>
                <a:lnTo>
                  <a:pt x="89" y="473"/>
                </a:lnTo>
                <a:lnTo>
                  <a:pt x="89" y="473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30" name="Rectangle 1326">
            <a:extLst>
              <a:ext uri="{FF2B5EF4-FFF2-40B4-BE49-F238E27FC236}">
                <a16:creationId xmlns:a16="http://schemas.microsoft.com/office/drawing/2014/main" id="{DEB5AB17-41C1-4E1F-8359-606E57D89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9902" y="5925588"/>
            <a:ext cx="200025" cy="41910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31" name="Line 1327">
            <a:extLst>
              <a:ext uri="{FF2B5EF4-FFF2-40B4-BE49-F238E27FC236}">
                <a16:creationId xmlns:a16="http://schemas.microsoft.com/office/drawing/2014/main" id="{CEE27B3B-224F-4213-AE31-9C566136AE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022015" y="5920826"/>
            <a:ext cx="1587" cy="4302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32" name="Line 1328">
            <a:extLst>
              <a:ext uri="{FF2B5EF4-FFF2-40B4-BE49-F238E27FC236}">
                <a16:creationId xmlns:a16="http://schemas.microsoft.com/office/drawing/2014/main" id="{E768B10E-3884-4C15-9DCD-DA67F90090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818813" y="5925589"/>
            <a:ext cx="203200" cy="31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33" name="Line 1329">
            <a:extLst>
              <a:ext uri="{FF2B5EF4-FFF2-40B4-BE49-F238E27FC236}">
                <a16:creationId xmlns:a16="http://schemas.microsoft.com/office/drawing/2014/main" id="{C0993918-3EEA-4391-9F94-B5221B39F2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818813" y="6344688"/>
            <a:ext cx="203200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34" name="Rectangle 1330">
            <a:extLst>
              <a:ext uri="{FF2B5EF4-FFF2-40B4-BE49-F238E27FC236}">
                <a16:creationId xmlns:a16="http://schemas.microsoft.com/office/drawing/2014/main" id="{1121F3B3-D134-47CD-82E1-4B31A982F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2477" y="5925588"/>
            <a:ext cx="200025" cy="419100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35" name="Rectangle 1331">
            <a:extLst>
              <a:ext uri="{FF2B5EF4-FFF2-40B4-BE49-F238E27FC236}">
                <a16:creationId xmlns:a16="http://schemas.microsoft.com/office/drawing/2014/main" id="{30ED1F34-36D1-449D-A666-06F7517BD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2477" y="5925588"/>
            <a:ext cx="200025" cy="41910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36" name="Rectangle 1332">
            <a:extLst>
              <a:ext uri="{FF2B5EF4-FFF2-40B4-BE49-F238E27FC236}">
                <a16:creationId xmlns:a16="http://schemas.microsoft.com/office/drawing/2014/main" id="{F1FA60AE-B9EF-4552-B006-4200DD833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0390" y="5925588"/>
            <a:ext cx="192087" cy="41910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37" name="Rectangle 1333">
            <a:extLst>
              <a:ext uri="{FF2B5EF4-FFF2-40B4-BE49-F238E27FC236}">
                <a16:creationId xmlns:a16="http://schemas.microsoft.com/office/drawing/2014/main" id="{A086D4DC-5C30-4892-934A-A498010D7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6011314"/>
            <a:ext cx="4648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53238" name="Rectangle 1334">
            <a:extLst>
              <a:ext uri="{FF2B5EF4-FFF2-40B4-BE49-F238E27FC236}">
                <a16:creationId xmlns:a16="http://schemas.microsoft.com/office/drawing/2014/main" id="{B620D864-F66B-4C44-B22F-F4146D8C4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6438" y="6011314"/>
            <a:ext cx="13946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53239" name="Freeform 1335">
            <a:extLst>
              <a:ext uri="{FF2B5EF4-FFF2-40B4-BE49-F238E27FC236}">
                <a16:creationId xmlns:a16="http://schemas.microsoft.com/office/drawing/2014/main" id="{F8B3D348-6522-42AE-8B28-BC3D6F08134C}"/>
              </a:ext>
            </a:extLst>
          </p:cNvPr>
          <p:cNvSpPr>
            <a:spLocks/>
          </p:cNvSpPr>
          <p:nvPr/>
        </p:nvSpPr>
        <p:spPr bwMode="auto">
          <a:xfrm>
            <a:off x="8034339" y="5925588"/>
            <a:ext cx="198437" cy="419100"/>
          </a:xfrm>
          <a:custGeom>
            <a:avLst/>
            <a:gdLst>
              <a:gd name="T0" fmla="*/ 0 w 120"/>
              <a:gd name="T1" fmla="*/ 237 h 237"/>
              <a:gd name="T2" fmla="*/ 120 w 120"/>
              <a:gd name="T3" fmla="*/ 237 h 237"/>
              <a:gd name="T4" fmla="*/ 120 w 120"/>
              <a:gd name="T5" fmla="*/ 0 h 237"/>
              <a:gd name="T6" fmla="*/ 3 w 120"/>
              <a:gd name="T7" fmla="*/ 0 h 237"/>
              <a:gd name="T8" fmla="*/ 0 w 120"/>
              <a:gd name="T9" fmla="*/ 23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" h="237">
                <a:moveTo>
                  <a:pt x="0" y="237"/>
                </a:moveTo>
                <a:lnTo>
                  <a:pt x="120" y="237"/>
                </a:lnTo>
                <a:lnTo>
                  <a:pt x="120" y="0"/>
                </a:lnTo>
                <a:lnTo>
                  <a:pt x="3" y="0"/>
                </a:lnTo>
                <a:lnTo>
                  <a:pt x="0" y="237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40" name="Freeform 1336">
            <a:extLst>
              <a:ext uri="{FF2B5EF4-FFF2-40B4-BE49-F238E27FC236}">
                <a16:creationId xmlns:a16="http://schemas.microsoft.com/office/drawing/2014/main" id="{7BC91F1F-AEE6-4A92-9D91-AC0466215941}"/>
              </a:ext>
            </a:extLst>
          </p:cNvPr>
          <p:cNvSpPr>
            <a:spLocks/>
          </p:cNvSpPr>
          <p:nvPr/>
        </p:nvSpPr>
        <p:spPr bwMode="auto">
          <a:xfrm>
            <a:off x="8034339" y="5925588"/>
            <a:ext cx="198437" cy="419100"/>
          </a:xfrm>
          <a:custGeom>
            <a:avLst/>
            <a:gdLst>
              <a:gd name="T0" fmla="*/ 0 w 120"/>
              <a:gd name="T1" fmla="*/ 237 h 237"/>
              <a:gd name="T2" fmla="*/ 120 w 120"/>
              <a:gd name="T3" fmla="*/ 237 h 237"/>
              <a:gd name="T4" fmla="*/ 120 w 120"/>
              <a:gd name="T5" fmla="*/ 0 h 237"/>
              <a:gd name="T6" fmla="*/ 3 w 120"/>
              <a:gd name="T7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" h="237">
                <a:moveTo>
                  <a:pt x="0" y="237"/>
                </a:moveTo>
                <a:lnTo>
                  <a:pt x="120" y="237"/>
                </a:lnTo>
                <a:lnTo>
                  <a:pt x="120" y="0"/>
                </a:lnTo>
                <a:lnTo>
                  <a:pt x="3" y="0"/>
                </a:lnTo>
              </a:path>
            </a:pathLst>
          </a:custGeom>
          <a:noFill/>
          <a:ln w="14288">
            <a:solidFill>
              <a:srgbClr val="EB75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41" name="Line 1337">
            <a:extLst>
              <a:ext uri="{FF2B5EF4-FFF2-40B4-BE49-F238E27FC236}">
                <a16:creationId xmlns:a16="http://schemas.microsoft.com/office/drawing/2014/main" id="{77159A90-D7FB-41BD-ABD9-D00F7B1960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40665" y="5920826"/>
            <a:ext cx="1587" cy="4302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42" name="Line 1338">
            <a:extLst>
              <a:ext uri="{FF2B5EF4-FFF2-40B4-BE49-F238E27FC236}">
                <a16:creationId xmlns:a16="http://schemas.microsoft.com/office/drawing/2014/main" id="{648D04C9-52AB-4278-9B07-F8BC14E90DAB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0664" y="5925589"/>
            <a:ext cx="198437" cy="31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43" name="Line 1339">
            <a:extLst>
              <a:ext uri="{FF2B5EF4-FFF2-40B4-BE49-F238E27FC236}">
                <a16:creationId xmlns:a16="http://schemas.microsoft.com/office/drawing/2014/main" id="{49F663F0-6D50-4D47-BB38-39E4674374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0664" y="6344688"/>
            <a:ext cx="198437" cy="635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44" name="Freeform 1340">
            <a:extLst>
              <a:ext uri="{FF2B5EF4-FFF2-40B4-BE49-F238E27FC236}">
                <a16:creationId xmlns:a16="http://schemas.microsoft.com/office/drawing/2014/main" id="{15559A07-1DBD-438C-A4E5-6D4096D38C0B}"/>
              </a:ext>
            </a:extLst>
          </p:cNvPr>
          <p:cNvSpPr>
            <a:spLocks/>
          </p:cNvSpPr>
          <p:nvPr/>
        </p:nvSpPr>
        <p:spPr bwMode="auto">
          <a:xfrm>
            <a:off x="8818564" y="5719213"/>
            <a:ext cx="296862" cy="833438"/>
          </a:xfrm>
          <a:custGeom>
            <a:avLst/>
            <a:gdLst>
              <a:gd name="T0" fmla="*/ 0 w 180"/>
              <a:gd name="T1" fmla="*/ 0 h 471"/>
              <a:gd name="T2" fmla="*/ 0 w 180"/>
              <a:gd name="T3" fmla="*/ 190 h 471"/>
              <a:gd name="T4" fmla="*/ 57 w 180"/>
              <a:gd name="T5" fmla="*/ 237 h 471"/>
              <a:gd name="T6" fmla="*/ 0 w 180"/>
              <a:gd name="T7" fmla="*/ 282 h 471"/>
              <a:gd name="T8" fmla="*/ 0 w 180"/>
              <a:gd name="T9" fmla="*/ 471 h 471"/>
              <a:gd name="T10" fmla="*/ 180 w 180"/>
              <a:gd name="T11" fmla="*/ 326 h 471"/>
              <a:gd name="T12" fmla="*/ 180 w 180"/>
              <a:gd name="T13" fmla="*/ 146 h 471"/>
              <a:gd name="T14" fmla="*/ 0 w 180"/>
              <a:gd name="T15" fmla="*/ 0 h 471"/>
              <a:gd name="T16" fmla="*/ 0 w 180"/>
              <a:gd name="T17" fmla="*/ 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471">
                <a:moveTo>
                  <a:pt x="0" y="0"/>
                </a:moveTo>
                <a:lnTo>
                  <a:pt x="0" y="190"/>
                </a:lnTo>
                <a:lnTo>
                  <a:pt x="57" y="237"/>
                </a:lnTo>
                <a:lnTo>
                  <a:pt x="0" y="282"/>
                </a:lnTo>
                <a:lnTo>
                  <a:pt x="0" y="471"/>
                </a:lnTo>
                <a:lnTo>
                  <a:pt x="180" y="326"/>
                </a:lnTo>
                <a:lnTo>
                  <a:pt x="180" y="14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45" name="Freeform 1341">
            <a:extLst>
              <a:ext uri="{FF2B5EF4-FFF2-40B4-BE49-F238E27FC236}">
                <a16:creationId xmlns:a16="http://schemas.microsoft.com/office/drawing/2014/main" id="{FA6312D2-3ED4-4B7D-85C0-0850E804FEAE}"/>
              </a:ext>
            </a:extLst>
          </p:cNvPr>
          <p:cNvSpPr>
            <a:spLocks/>
          </p:cNvSpPr>
          <p:nvPr/>
        </p:nvSpPr>
        <p:spPr bwMode="auto">
          <a:xfrm>
            <a:off x="8818564" y="5719213"/>
            <a:ext cx="296862" cy="833438"/>
          </a:xfrm>
          <a:custGeom>
            <a:avLst/>
            <a:gdLst>
              <a:gd name="T0" fmla="*/ 0 w 180"/>
              <a:gd name="T1" fmla="*/ 0 h 471"/>
              <a:gd name="T2" fmla="*/ 0 w 180"/>
              <a:gd name="T3" fmla="*/ 190 h 471"/>
              <a:gd name="T4" fmla="*/ 57 w 180"/>
              <a:gd name="T5" fmla="*/ 237 h 471"/>
              <a:gd name="T6" fmla="*/ 0 w 180"/>
              <a:gd name="T7" fmla="*/ 282 h 471"/>
              <a:gd name="T8" fmla="*/ 0 w 180"/>
              <a:gd name="T9" fmla="*/ 471 h 471"/>
              <a:gd name="T10" fmla="*/ 180 w 180"/>
              <a:gd name="T11" fmla="*/ 326 h 471"/>
              <a:gd name="T12" fmla="*/ 180 w 180"/>
              <a:gd name="T13" fmla="*/ 146 h 471"/>
              <a:gd name="T14" fmla="*/ 0 w 180"/>
              <a:gd name="T15" fmla="*/ 0 h 471"/>
              <a:gd name="T16" fmla="*/ 0 w 180"/>
              <a:gd name="T17" fmla="*/ 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471">
                <a:moveTo>
                  <a:pt x="0" y="0"/>
                </a:moveTo>
                <a:lnTo>
                  <a:pt x="0" y="190"/>
                </a:lnTo>
                <a:lnTo>
                  <a:pt x="57" y="237"/>
                </a:lnTo>
                <a:lnTo>
                  <a:pt x="0" y="282"/>
                </a:lnTo>
                <a:lnTo>
                  <a:pt x="0" y="471"/>
                </a:lnTo>
                <a:lnTo>
                  <a:pt x="180" y="326"/>
                </a:lnTo>
                <a:lnTo>
                  <a:pt x="180" y="146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46" name="Rectangle 1342">
            <a:extLst>
              <a:ext uri="{FF2B5EF4-FFF2-40B4-BE49-F238E27FC236}">
                <a16:creationId xmlns:a16="http://schemas.microsoft.com/office/drawing/2014/main" id="{B71DEFB6-52BE-4518-A768-8D552487A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9475" y="6011314"/>
            <a:ext cx="12022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53247" name="Rectangle 1343">
            <a:extLst>
              <a:ext uri="{FF2B5EF4-FFF2-40B4-BE49-F238E27FC236}">
                <a16:creationId xmlns:a16="http://schemas.microsoft.com/office/drawing/2014/main" id="{1EC490BA-6321-4B0F-AFF9-F549D68B8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4888" y="6011314"/>
            <a:ext cx="13946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53248" name="Rectangle 1344">
            <a:extLst>
              <a:ext uri="{FF2B5EF4-FFF2-40B4-BE49-F238E27FC236}">
                <a16:creationId xmlns:a16="http://schemas.microsoft.com/office/drawing/2014/main" id="{C1641F15-DDC1-4C02-A80F-4A05757DA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3875" y="6011314"/>
            <a:ext cx="12022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53249" name="Rectangle 1345">
            <a:extLst>
              <a:ext uri="{FF2B5EF4-FFF2-40B4-BE49-F238E27FC236}">
                <a16:creationId xmlns:a16="http://schemas.microsoft.com/office/drawing/2014/main" id="{A966171A-0C4A-41AF-B132-260AEEE24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9288" y="6011314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53250" name="Rectangle 1346">
            <a:extLst>
              <a:ext uri="{FF2B5EF4-FFF2-40B4-BE49-F238E27FC236}">
                <a16:creationId xmlns:a16="http://schemas.microsoft.com/office/drawing/2014/main" id="{9E3A328C-254C-42EA-BB76-ED5CB8DC5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02950" y="6011314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253251" name="Line 1347">
            <a:extLst>
              <a:ext uri="{FF2B5EF4-FFF2-40B4-BE49-F238E27FC236}">
                <a16:creationId xmlns:a16="http://schemas.microsoft.com/office/drawing/2014/main" id="{9C5F2160-1173-49ED-AED9-C154AB808F95}"/>
              </a:ext>
            </a:extLst>
          </p:cNvPr>
          <p:cNvSpPr>
            <a:spLocks noChangeShapeType="1"/>
          </p:cNvSpPr>
          <p:nvPr/>
        </p:nvSpPr>
        <p:spPr bwMode="auto">
          <a:xfrm>
            <a:off x="7302501" y="6133551"/>
            <a:ext cx="538163" cy="476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52" name="Line 1348">
            <a:extLst>
              <a:ext uri="{FF2B5EF4-FFF2-40B4-BE49-F238E27FC236}">
                <a16:creationId xmlns:a16="http://schemas.microsoft.com/office/drawing/2014/main" id="{EDC073DA-9985-438F-900B-32D9C093447D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5425" y="6133551"/>
            <a:ext cx="585788" cy="476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53" name="Line 1349">
            <a:extLst>
              <a:ext uri="{FF2B5EF4-FFF2-40B4-BE49-F238E27FC236}">
                <a16:creationId xmlns:a16="http://schemas.microsoft.com/office/drawing/2014/main" id="{972FDB13-BAB8-420D-8B50-3799437BF2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93326" y="6133551"/>
            <a:ext cx="536575" cy="476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54" name="Line 1350">
            <a:extLst>
              <a:ext uri="{FF2B5EF4-FFF2-40B4-BE49-F238E27FC236}">
                <a16:creationId xmlns:a16="http://schemas.microsoft.com/office/drawing/2014/main" id="{46B13A28-6648-4D37-AAE5-D9375DB11B66}"/>
              </a:ext>
            </a:extLst>
          </p:cNvPr>
          <p:cNvSpPr>
            <a:spLocks noChangeShapeType="1"/>
          </p:cNvSpPr>
          <p:nvPr/>
        </p:nvSpPr>
        <p:spPr bwMode="auto">
          <a:xfrm>
            <a:off x="8232775" y="6239913"/>
            <a:ext cx="585788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55" name="Freeform 1351">
            <a:extLst>
              <a:ext uri="{FF2B5EF4-FFF2-40B4-BE49-F238E27FC236}">
                <a16:creationId xmlns:a16="http://schemas.microsoft.com/office/drawing/2014/main" id="{0CA00F2D-344D-46BB-A974-D1C3F86B966A}"/>
              </a:ext>
            </a:extLst>
          </p:cNvPr>
          <p:cNvSpPr>
            <a:spLocks/>
          </p:cNvSpPr>
          <p:nvPr/>
        </p:nvSpPr>
        <p:spPr bwMode="auto">
          <a:xfrm>
            <a:off x="7740651" y="6031951"/>
            <a:ext cx="100013" cy="101600"/>
          </a:xfrm>
          <a:custGeom>
            <a:avLst/>
            <a:gdLst>
              <a:gd name="T0" fmla="*/ 0 w 60"/>
              <a:gd name="T1" fmla="*/ 57 h 57"/>
              <a:gd name="T2" fmla="*/ 0 w 60"/>
              <a:gd name="T3" fmla="*/ 0 h 57"/>
              <a:gd name="T4" fmla="*/ 60 w 60"/>
              <a:gd name="T5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0" h="57">
                <a:moveTo>
                  <a:pt x="0" y="57"/>
                </a:moveTo>
                <a:lnTo>
                  <a:pt x="0" y="0"/>
                </a:lnTo>
                <a:lnTo>
                  <a:pt x="60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56" name="Freeform 1352">
            <a:extLst>
              <a:ext uri="{FF2B5EF4-FFF2-40B4-BE49-F238E27FC236}">
                <a16:creationId xmlns:a16="http://schemas.microsoft.com/office/drawing/2014/main" id="{8BDEA122-F0B6-4F36-936B-A7257D9C778D}"/>
              </a:ext>
            </a:extLst>
          </p:cNvPr>
          <p:cNvSpPr>
            <a:spLocks/>
          </p:cNvSpPr>
          <p:nvPr/>
        </p:nvSpPr>
        <p:spPr bwMode="auto">
          <a:xfrm>
            <a:off x="9601201" y="6133551"/>
            <a:ext cx="690563" cy="317500"/>
          </a:xfrm>
          <a:custGeom>
            <a:avLst/>
            <a:gdLst>
              <a:gd name="T0" fmla="*/ 0 w 417"/>
              <a:gd name="T1" fmla="*/ 0 h 180"/>
              <a:gd name="T2" fmla="*/ 3 w 417"/>
              <a:gd name="T3" fmla="*/ 180 h 180"/>
              <a:gd name="T4" fmla="*/ 357 w 417"/>
              <a:gd name="T5" fmla="*/ 180 h 180"/>
              <a:gd name="T6" fmla="*/ 357 w 417"/>
              <a:gd name="T7" fmla="*/ 60 h 180"/>
              <a:gd name="T8" fmla="*/ 417 w 417"/>
              <a:gd name="T9" fmla="*/ 6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7" h="180">
                <a:moveTo>
                  <a:pt x="0" y="0"/>
                </a:moveTo>
                <a:lnTo>
                  <a:pt x="3" y="180"/>
                </a:lnTo>
                <a:lnTo>
                  <a:pt x="357" y="180"/>
                </a:lnTo>
                <a:lnTo>
                  <a:pt x="357" y="60"/>
                </a:lnTo>
                <a:lnTo>
                  <a:pt x="417" y="6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57" name="Freeform 1353">
            <a:extLst>
              <a:ext uri="{FF2B5EF4-FFF2-40B4-BE49-F238E27FC236}">
                <a16:creationId xmlns:a16="http://schemas.microsoft.com/office/drawing/2014/main" id="{D0DF0A80-782B-4349-92C1-9F1F7B4896AE}"/>
              </a:ext>
            </a:extLst>
          </p:cNvPr>
          <p:cNvSpPr>
            <a:spLocks/>
          </p:cNvSpPr>
          <p:nvPr/>
        </p:nvSpPr>
        <p:spPr bwMode="auto">
          <a:xfrm>
            <a:off x="7494588" y="5719214"/>
            <a:ext cx="152400" cy="838200"/>
          </a:xfrm>
          <a:custGeom>
            <a:avLst/>
            <a:gdLst>
              <a:gd name="T0" fmla="*/ 89 w 92"/>
              <a:gd name="T1" fmla="*/ 471 h 474"/>
              <a:gd name="T2" fmla="*/ 92 w 92"/>
              <a:gd name="T3" fmla="*/ 0 h 474"/>
              <a:gd name="T4" fmla="*/ 0 w 92"/>
              <a:gd name="T5" fmla="*/ 0 h 474"/>
              <a:gd name="T6" fmla="*/ 0 w 92"/>
              <a:gd name="T7" fmla="*/ 474 h 474"/>
              <a:gd name="T8" fmla="*/ 92 w 92"/>
              <a:gd name="T9" fmla="*/ 474 h 474"/>
              <a:gd name="T10" fmla="*/ 92 w 92"/>
              <a:gd name="T11" fmla="*/ 474 h 474"/>
              <a:gd name="T12" fmla="*/ 89 w 92"/>
              <a:gd name="T13" fmla="*/ 471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2" h="474">
                <a:moveTo>
                  <a:pt x="89" y="471"/>
                </a:moveTo>
                <a:lnTo>
                  <a:pt x="92" y="0"/>
                </a:lnTo>
                <a:lnTo>
                  <a:pt x="0" y="0"/>
                </a:lnTo>
                <a:lnTo>
                  <a:pt x="0" y="474"/>
                </a:lnTo>
                <a:lnTo>
                  <a:pt x="92" y="474"/>
                </a:lnTo>
                <a:lnTo>
                  <a:pt x="92" y="474"/>
                </a:lnTo>
                <a:lnTo>
                  <a:pt x="89" y="47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58" name="Freeform 1354">
            <a:extLst>
              <a:ext uri="{FF2B5EF4-FFF2-40B4-BE49-F238E27FC236}">
                <a16:creationId xmlns:a16="http://schemas.microsoft.com/office/drawing/2014/main" id="{F83462DA-8034-4166-AAE8-F0A3B4112F50}"/>
              </a:ext>
            </a:extLst>
          </p:cNvPr>
          <p:cNvSpPr>
            <a:spLocks/>
          </p:cNvSpPr>
          <p:nvPr/>
        </p:nvSpPr>
        <p:spPr bwMode="auto">
          <a:xfrm>
            <a:off x="7494588" y="5719214"/>
            <a:ext cx="152400" cy="838200"/>
          </a:xfrm>
          <a:custGeom>
            <a:avLst/>
            <a:gdLst>
              <a:gd name="T0" fmla="*/ 89 w 92"/>
              <a:gd name="T1" fmla="*/ 471 h 474"/>
              <a:gd name="T2" fmla="*/ 92 w 92"/>
              <a:gd name="T3" fmla="*/ 0 h 474"/>
              <a:gd name="T4" fmla="*/ 0 w 92"/>
              <a:gd name="T5" fmla="*/ 0 h 474"/>
              <a:gd name="T6" fmla="*/ 0 w 92"/>
              <a:gd name="T7" fmla="*/ 474 h 474"/>
              <a:gd name="T8" fmla="*/ 92 w 92"/>
              <a:gd name="T9" fmla="*/ 474 h 474"/>
              <a:gd name="T10" fmla="*/ 92 w 92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2" h="474">
                <a:moveTo>
                  <a:pt x="89" y="471"/>
                </a:moveTo>
                <a:lnTo>
                  <a:pt x="92" y="0"/>
                </a:lnTo>
                <a:lnTo>
                  <a:pt x="0" y="0"/>
                </a:lnTo>
                <a:lnTo>
                  <a:pt x="0" y="474"/>
                </a:lnTo>
                <a:lnTo>
                  <a:pt x="92" y="474"/>
                </a:lnTo>
                <a:lnTo>
                  <a:pt x="92" y="47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59" name="Freeform 1355">
            <a:extLst>
              <a:ext uri="{FF2B5EF4-FFF2-40B4-BE49-F238E27FC236}">
                <a16:creationId xmlns:a16="http://schemas.microsoft.com/office/drawing/2014/main" id="{B8CB488F-5C86-4F1C-B32F-1F8A3EB696C0}"/>
              </a:ext>
            </a:extLst>
          </p:cNvPr>
          <p:cNvSpPr>
            <a:spLocks/>
          </p:cNvSpPr>
          <p:nvPr/>
        </p:nvSpPr>
        <p:spPr bwMode="auto">
          <a:xfrm>
            <a:off x="8431215" y="5719214"/>
            <a:ext cx="147637" cy="838200"/>
          </a:xfrm>
          <a:custGeom>
            <a:avLst/>
            <a:gdLst>
              <a:gd name="T0" fmla="*/ 85 w 89"/>
              <a:gd name="T1" fmla="*/ 471 h 474"/>
              <a:gd name="T2" fmla="*/ 89 w 89"/>
              <a:gd name="T3" fmla="*/ 0 h 474"/>
              <a:gd name="T4" fmla="*/ 0 w 89"/>
              <a:gd name="T5" fmla="*/ 0 h 474"/>
              <a:gd name="T6" fmla="*/ 0 w 89"/>
              <a:gd name="T7" fmla="*/ 474 h 474"/>
              <a:gd name="T8" fmla="*/ 89 w 89"/>
              <a:gd name="T9" fmla="*/ 474 h 474"/>
              <a:gd name="T10" fmla="*/ 89 w 89"/>
              <a:gd name="T11" fmla="*/ 474 h 474"/>
              <a:gd name="T12" fmla="*/ 85 w 89"/>
              <a:gd name="T13" fmla="*/ 471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" h="474">
                <a:moveTo>
                  <a:pt x="85" y="471"/>
                </a:moveTo>
                <a:lnTo>
                  <a:pt x="89" y="0"/>
                </a:lnTo>
                <a:lnTo>
                  <a:pt x="0" y="0"/>
                </a:lnTo>
                <a:lnTo>
                  <a:pt x="0" y="474"/>
                </a:lnTo>
                <a:lnTo>
                  <a:pt x="89" y="474"/>
                </a:lnTo>
                <a:lnTo>
                  <a:pt x="89" y="474"/>
                </a:lnTo>
                <a:lnTo>
                  <a:pt x="85" y="47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60" name="Freeform 1356">
            <a:extLst>
              <a:ext uri="{FF2B5EF4-FFF2-40B4-BE49-F238E27FC236}">
                <a16:creationId xmlns:a16="http://schemas.microsoft.com/office/drawing/2014/main" id="{E40AB3BB-7196-4F68-820C-372CEFC849AB}"/>
              </a:ext>
            </a:extLst>
          </p:cNvPr>
          <p:cNvSpPr>
            <a:spLocks/>
          </p:cNvSpPr>
          <p:nvPr/>
        </p:nvSpPr>
        <p:spPr bwMode="auto">
          <a:xfrm>
            <a:off x="8431215" y="5719214"/>
            <a:ext cx="147637" cy="838200"/>
          </a:xfrm>
          <a:custGeom>
            <a:avLst/>
            <a:gdLst>
              <a:gd name="T0" fmla="*/ 85 w 89"/>
              <a:gd name="T1" fmla="*/ 471 h 474"/>
              <a:gd name="T2" fmla="*/ 89 w 89"/>
              <a:gd name="T3" fmla="*/ 0 h 474"/>
              <a:gd name="T4" fmla="*/ 0 w 89"/>
              <a:gd name="T5" fmla="*/ 0 h 474"/>
              <a:gd name="T6" fmla="*/ 0 w 89"/>
              <a:gd name="T7" fmla="*/ 474 h 474"/>
              <a:gd name="T8" fmla="*/ 89 w 89"/>
              <a:gd name="T9" fmla="*/ 474 h 474"/>
              <a:gd name="T10" fmla="*/ 89 w 89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9" h="474">
                <a:moveTo>
                  <a:pt x="85" y="471"/>
                </a:moveTo>
                <a:lnTo>
                  <a:pt x="89" y="0"/>
                </a:lnTo>
                <a:lnTo>
                  <a:pt x="0" y="0"/>
                </a:lnTo>
                <a:lnTo>
                  <a:pt x="0" y="474"/>
                </a:lnTo>
                <a:lnTo>
                  <a:pt x="89" y="474"/>
                </a:lnTo>
                <a:lnTo>
                  <a:pt x="89" y="47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61" name="Freeform 1357">
            <a:extLst>
              <a:ext uri="{FF2B5EF4-FFF2-40B4-BE49-F238E27FC236}">
                <a16:creationId xmlns:a16="http://schemas.microsoft.com/office/drawing/2014/main" id="{AE085202-410C-48BD-AC13-6209BD9CA77A}"/>
              </a:ext>
            </a:extLst>
          </p:cNvPr>
          <p:cNvSpPr>
            <a:spLocks/>
          </p:cNvSpPr>
          <p:nvPr/>
        </p:nvSpPr>
        <p:spPr bwMode="auto">
          <a:xfrm>
            <a:off x="9359900" y="5719214"/>
            <a:ext cx="147638" cy="838200"/>
          </a:xfrm>
          <a:custGeom>
            <a:avLst/>
            <a:gdLst>
              <a:gd name="T0" fmla="*/ 86 w 89"/>
              <a:gd name="T1" fmla="*/ 471 h 474"/>
              <a:gd name="T2" fmla="*/ 89 w 89"/>
              <a:gd name="T3" fmla="*/ 0 h 474"/>
              <a:gd name="T4" fmla="*/ 0 w 89"/>
              <a:gd name="T5" fmla="*/ 0 h 474"/>
              <a:gd name="T6" fmla="*/ 0 w 89"/>
              <a:gd name="T7" fmla="*/ 474 h 474"/>
              <a:gd name="T8" fmla="*/ 89 w 89"/>
              <a:gd name="T9" fmla="*/ 474 h 474"/>
              <a:gd name="T10" fmla="*/ 89 w 89"/>
              <a:gd name="T11" fmla="*/ 474 h 474"/>
              <a:gd name="T12" fmla="*/ 86 w 89"/>
              <a:gd name="T13" fmla="*/ 471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" h="474">
                <a:moveTo>
                  <a:pt x="86" y="471"/>
                </a:moveTo>
                <a:lnTo>
                  <a:pt x="89" y="0"/>
                </a:lnTo>
                <a:lnTo>
                  <a:pt x="0" y="0"/>
                </a:lnTo>
                <a:lnTo>
                  <a:pt x="0" y="474"/>
                </a:lnTo>
                <a:lnTo>
                  <a:pt x="89" y="474"/>
                </a:lnTo>
                <a:lnTo>
                  <a:pt x="89" y="474"/>
                </a:lnTo>
                <a:lnTo>
                  <a:pt x="86" y="47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62" name="Freeform 1358">
            <a:extLst>
              <a:ext uri="{FF2B5EF4-FFF2-40B4-BE49-F238E27FC236}">
                <a16:creationId xmlns:a16="http://schemas.microsoft.com/office/drawing/2014/main" id="{345C2B55-5562-40DE-A747-41D3FA401DB0}"/>
              </a:ext>
            </a:extLst>
          </p:cNvPr>
          <p:cNvSpPr>
            <a:spLocks/>
          </p:cNvSpPr>
          <p:nvPr/>
        </p:nvSpPr>
        <p:spPr bwMode="auto">
          <a:xfrm>
            <a:off x="9359900" y="5719214"/>
            <a:ext cx="147638" cy="838200"/>
          </a:xfrm>
          <a:custGeom>
            <a:avLst/>
            <a:gdLst>
              <a:gd name="T0" fmla="*/ 86 w 89"/>
              <a:gd name="T1" fmla="*/ 471 h 474"/>
              <a:gd name="T2" fmla="*/ 89 w 89"/>
              <a:gd name="T3" fmla="*/ 0 h 474"/>
              <a:gd name="T4" fmla="*/ 0 w 89"/>
              <a:gd name="T5" fmla="*/ 0 h 474"/>
              <a:gd name="T6" fmla="*/ 0 w 89"/>
              <a:gd name="T7" fmla="*/ 474 h 474"/>
              <a:gd name="T8" fmla="*/ 89 w 89"/>
              <a:gd name="T9" fmla="*/ 474 h 474"/>
              <a:gd name="T10" fmla="*/ 89 w 89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9" h="474">
                <a:moveTo>
                  <a:pt x="86" y="471"/>
                </a:moveTo>
                <a:lnTo>
                  <a:pt x="89" y="0"/>
                </a:lnTo>
                <a:lnTo>
                  <a:pt x="0" y="0"/>
                </a:lnTo>
                <a:lnTo>
                  <a:pt x="0" y="474"/>
                </a:lnTo>
                <a:lnTo>
                  <a:pt x="89" y="474"/>
                </a:lnTo>
                <a:lnTo>
                  <a:pt x="89" y="47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63" name="Freeform 1359">
            <a:extLst>
              <a:ext uri="{FF2B5EF4-FFF2-40B4-BE49-F238E27FC236}">
                <a16:creationId xmlns:a16="http://schemas.microsoft.com/office/drawing/2014/main" id="{DF19A286-EDDF-4EF3-8AFE-F9D67CA8FF17}"/>
              </a:ext>
            </a:extLst>
          </p:cNvPr>
          <p:cNvSpPr>
            <a:spLocks/>
          </p:cNvSpPr>
          <p:nvPr/>
        </p:nvSpPr>
        <p:spPr bwMode="auto">
          <a:xfrm>
            <a:off x="10291763" y="5719214"/>
            <a:ext cx="146050" cy="838200"/>
          </a:xfrm>
          <a:custGeom>
            <a:avLst/>
            <a:gdLst>
              <a:gd name="T0" fmla="*/ 88 w 88"/>
              <a:gd name="T1" fmla="*/ 471 h 474"/>
              <a:gd name="T2" fmla="*/ 88 w 88"/>
              <a:gd name="T3" fmla="*/ 0 h 474"/>
              <a:gd name="T4" fmla="*/ 0 w 88"/>
              <a:gd name="T5" fmla="*/ 0 h 474"/>
              <a:gd name="T6" fmla="*/ 0 w 88"/>
              <a:gd name="T7" fmla="*/ 474 h 474"/>
              <a:gd name="T8" fmla="*/ 88 w 88"/>
              <a:gd name="T9" fmla="*/ 474 h 474"/>
              <a:gd name="T10" fmla="*/ 88 w 88"/>
              <a:gd name="T11" fmla="*/ 474 h 474"/>
              <a:gd name="T12" fmla="*/ 88 w 88"/>
              <a:gd name="T13" fmla="*/ 471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8" h="474">
                <a:moveTo>
                  <a:pt x="88" y="471"/>
                </a:moveTo>
                <a:lnTo>
                  <a:pt x="88" y="0"/>
                </a:lnTo>
                <a:lnTo>
                  <a:pt x="0" y="0"/>
                </a:lnTo>
                <a:lnTo>
                  <a:pt x="0" y="474"/>
                </a:lnTo>
                <a:lnTo>
                  <a:pt x="88" y="474"/>
                </a:lnTo>
                <a:lnTo>
                  <a:pt x="88" y="474"/>
                </a:lnTo>
                <a:lnTo>
                  <a:pt x="88" y="47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64" name="Freeform 1360">
            <a:extLst>
              <a:ext uri="{FF2B5EF4-FFF2-40B4-BE49-F238E27FC236}">
                <a16:creationId xmlns:a16="http://schemas.microsoft.com/office/drawing/2014/main" id="{672C6559-780F-4411-8FEA-CC5944CE134E}"/>
              </a:ext>
            </a:extLst>
          </p:cNvPr>
          <p:cNvSpPr>
            <a:spLocks/>
          </p:cNvSpPr>
          <p:nvPr/>
        </p:nvSpPr>
        <p:spPr bwMode="auto">
          <a:xfrm>
            <a:off x="10291763" y="5719214"/>
            <a:ext cx="146050" cy="838200"/>
          </a:xfrm>
          <a:custGeom>
            <a:avLst/>
            <a:gdLst>
              <a:gd name="T0" fmla="*/ 88 w 88"/>
              <a:gd name="T1" fmla="*/ 471 h 474"/>
              <a:gd name="T2" fmla="*/ 88 w 88"/>
              <a:gd name="T3" fmla="*/ 0 h 474"/>
              <a:gd name="T4" fmla="*/ 0 w 88"/>
              <a:gd name="T5" fmla="*/ 0 h 474"/>
              <a:gd name="T6" fmla="*/ 0 w 88"/>
              <a:gd name="T7" fmla="*/ 474 h 474"/>
              <a:gd name="T8" fmla="*/ 88 w 88"/>
              <a:gd name="T9" fmla="*/ 474 h 474"/>
              <a:gd name="T10" fmla="*/ 88 w 88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8" h="474">
                <a:moveTo>
                  <a:pt x="88" y="471"/>
                </a:moveTo>
                <a:lnTo>
                  <a:pt x="88" y="0"/>
                </a:lnTo>
                <a:lnTo>
                  <a:pt x="0" y="0"/>
                </a:lnTo>
                <a:lnTo>
                  <a:pt x="0" y="474"/>
                </a:lnTo>
                <a:lnTo>
                  <a:pt x="88" y="474"/>
                </a:lnTo>
                <a:lnTo>
                  <a:pt x="88" y="47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265" name="Rectangle 1361">
            <a:extLst>
              <a:ext uri="{FF2B5EF4-FFF2-40B4-BE49-F238E27FC236}">
                <a16:creationId xmlns:a16="http://schemas.microsoft.com/office/drawing/2014/main" id="{C6B9EDAB-83F3-4A01-8CEF-A1C19F9AD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2050" y="1463126"/>
            <a:ext cx="1394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266" name="Rectangle 1362">
            <a:extLst>
              <a:ext uri="{FF2B5EF4-FFF2-40B4-BE49-F238E27FC236}">
                <a16:creationId xmlns:a16="http://schemas.microsoft.com/office/drawing/2014/main" id="{22F3F50A-C5E3-41E7-BF83-6E5752321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7463" y="1463126"/>
            <a:ext cx="1394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267" name="Rectangle 1363">
            <a:extLst>
              <a:ext uri="{FF2B5EF4-FFF2-40B4-BE49-F238E27FC236}">
                <a16:creationId xmlns:a16="http://schemas.microsoft.com/office/drawing/2014/main" id="{3A386338-3425-479C-AEAE-E8334D309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1288" y="1463126"/>
            <a:ext cx="5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268" name="Rectangle 1364">
            <a:extLst>
              <a:ext uri="{FF2B5EF4-FFF2-40B4-BE49-F238E27FC236}">
                <a16:creationId xmlns:a16="http://schemas.microsoft.com/office/drawing/2014/main" id="{FA75C0AD-269B-49C1-8C89-1B126C933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8913" y="1463126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pt-BR" altLang="pt-BR" sz="2800"/>
          </a:p>
        </p:txBody>
      </p:sp>
      <p:sp>
        <p:nvSpPr>
          <p:cNvPr id="253269" name="Rectangle 1365">
            <a:extLst>
              <a:ext uri="{FF2B5EF4-FFF2-40B4-BE49-F238E27FC236}">
                <a16:creationId xmlns:a16="http://schemas.microsoft.com/office/drawing/2014/main" id="{79BD5231-A1A0-4861-96FE-E549F68C8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0738" y="1463126"/>
            <a:ext cx="1394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270" name="Rectangle 1366">
            <a:extLst>
              <a:ext uri="{FF2B5EF4-FFF2-40B4-BE49-F238E27FC236}">
                <a16:creationId xmlns:a16="http://schemas.microsoft.com/office/drawing/2014/main" id="{FDE10A98-6874-4A34-A367-FDE8D334F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6150" y="1463126"/>
            <a:ext cx="1394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271" name="Rectangle 1367">
            <a:extLst>
              <a:ext uri="{FF2B5EF4-FFF2-40B4-BE49-F238E27FC236}">
                <a16:creationId xmlns:a16="http://schemas.microsoft.com/office/drawing/2014/main" id="{E606E6D7-FE20-4779-9027-3FDA63175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1563" y="1463126"/>
            <a:ext cx="5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272" name="Rectangle 1368">
            <a:extLst>
              <a:ext uri="{FF2B5EF4-FFF2-40B4-BE49-F238E27FC236}">
                <a16:creationId xmlns:a16="http://schemas.microsoft.com/office/drawing/2014/main" id="{9548D290-E458-4ECA-819B-7AF87F86B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9188" y="1463126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8</a:t>
            </a:r>
            <a:endParaRPr lang="pt-BR" altLang="pt-BR" sz="2800"/>
          </a:p>
        </p:txBody>
      </p:sp>
      <p:sp>
        <p:nvSpPr>
          <p:cNvPr id="253273" name="Rectangle 1369">
            <a:extLst>
              <a:ext uri="{FF2B5EF4-FFF2-40B4-BE49-F238E27FC236}">
                <a16:creationId xmlns:a16="http://schemas.microsoft.com/office/drawing/2014/main" id="{A90B586B-CDFE-4F02-A4C9-FFA442B3F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2600" y="1463126"/>
            <a:ext cx="1394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274" name="Rectangle 1370">
            <a:extLst>
              <a:ext uri="{FF2B5EF4-FFF2-40B4-BE49-F238E27FC236}">
                <a16:creationId xmlns:a16="http://schemas.microsoft.com/office/drawing/2014/main" id="{56AF050C-FB7C-41C0-85F7-EFB7C40EE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6425" y="1463126"/>
            <a:ext cx="1394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pt-BR" altLang="pt-BR" sz="2800"/>
          </a:p>
        </p:txBody>
      </p:sp>
      <p:sp>
        <p:nvSpPr>
          <p:cNvPr id="253275" name="Rectangle 1371">
            <a:extLst>
              <a:ext uri="{FF2B5EF4-FFF2-40B4-BE49-F238E27FC236}">
                <a16:creationId xmlns:a16="http://schemas.microsoft.com/office/drawing/2014/main" id="{83DCBCE8-1DFF-4E9C-9A95-BBE61AC64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1838" y="1463126"/>
            <a:ext cx="5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276" name="Rectangle 1372">
            <a:extLst>
              <a:ext uri="{FF2B5EF4-FFF2-40B4-BE49-F238E27FC236}">
                <a16:creationId xmlns:a16="http://schemas.microsoft.com/office/drawing/2014/main" id="{D646D820-DCF4-4BED-9FBA-8480DE13F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9463" y="1463126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9</a:t>
            </a:r>
            <a:endParaRPr lang="pt-BR" altLang="pt-BR" sz="2800"/>
          </a:p>
        </p:txBody>
      </p:sp>
      <p:sp>
        <p:nvSpPr>
          <p:cNvPr id="253303" name="Rectangle 1399">
            <a:extLst>
              <a:ext uri="{FF2B5EF4-FFF2-40B4-BE49-F238E27FC236}">
                <a16:creationId xmlns:a16="http://schemas.microsoft.com/office/drawing/2014/main" id="{31EE95FB-87AE-4F06-A8BE-B01571DE2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8013" y="4128538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endParaRPr lang="pt-BR" altLang="pt-BR" sz="2800"/>
          </a:p>
        </p:txBody>
      </p:sp>
      <p:sp>
        <p:nvSpPr>
          <p:cNvPr id="253304" name="Rectangle 1400">
            <a:extLst>
              <a:ext uri="{FF2B5EF4-FFF2-40B4-BE49-F238E27FC236}">
                <a16:creationId xmlns:a16="http://schemas.microsoft.com/office/drawing/2014/main" id="{CD9F3F2C-AC26-44F0-B3C4-C80F94899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1675" y="4128538"/>
            <a:ext cx="7534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pt-BR" altLang="pt-BR" sz="2800"/>
          </a:p>
        </p:txBody>
      </p:sp>
      <p:sp>
        <p:nvSpPr>
          <p:cNvPr id="253305" name="Rectangle 1401">
            <a:extLst>
              <a:ext uri="{FF2B5EF4-FFF2-40B4-BE49-F238E27FC236}">
                <a16:creationId xmlns:a16="http://schemas.microsoft.com/office/drawing/2014/main" id="{4C115D64-20F6-4A9F-A1F1-8838D55C4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0413" y="4128538"/>
            <a:ext cx="5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306" name="Rectangle 1402">
            <a:extLst>
              <a:ext uri="{FF2B5EF4-FFF2-40B4-BE49-F238E27FC236}">
                <a16:creationId xmlns:a16="http://schemas.microsoft.com/office/drawing/2014/main" id="{413D17D6-681E-48DF-B05A-AE15A7897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1213" y="4128538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$</a:t>
            </a:r>
            <a:endParaRPr lang="pt-BR" altLang="pt-BR" sz="2800"/>
          </a:p>
        </p:txBody>
      </p:sp>
      <p:sp>
        <p:nvSpPr>
          <p:cNvPr id="253307" name="Rectangle 1403">
            <a:extLst>
              <a:ext uri="{FF2B5EF4-FFF2-40B4-BE49-F238E27FC236}">
                <a16:creationId xmlns:a16="http://schemas.microsoft.com/office/drawing/2014/main" id="{37123D13-2185-4D9C-9E3C-FCD219E23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6463" y="4128538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 sz="2800"/>
          </a:p>
        </p:txBody>
      </p:sp>
      <p:sp>
        <p:nvSpPr>
          <p:cNvPr id="253308" name="Rectangle 1404">
            <a:extLst>
              <a:ext uri="{FF2B5EF4-FFF2-40B4-BE49-F238E27FC236}">
                <a16:creationId xmlns:a16="http://schemas.microsoft.com/office/drawing/2014/main" id="{5CDF45B5-4081-4EB3-8E28-480894641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4888" y="4128538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pt-BR" altLang="pt-BR" sz="2800"/>
          </a:p>
        </p:txBody>
      </p:sp>
      <p:sp>
        <p:nvSpPr>
          <p:cNvPr id="253309" name="Rectangle 1405">
            <a:extLst>
              <a:ext uri="{FF2B5EF4-FFF2-40B4-BE49-F238E27FC236}">
                <a16:creationId xmlns:a16="http://schemas.microsoft.com/office/drawing/2014/main" id="{4E6746C5-31E5-4DBC-A5E6-418DECEFC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0138" y="4128538"/>
            <a:ext cx="5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pt-BR" altLang="pt-BR" sz="2800"/>
          </a:p>
        </p:txBody>
      </p:sp>
      <p:sp>
        <p:nvSpPr>
          <p:cNvPr id="253310" name="Rectangle 1406">
            <a:extLst>
              <a:ext uri="{FF2B5EF4-FFF2-40B4-BE49-F238E27FC236}">
                <a16:creationId xmlns:a16="http://schemas.microsoft.com/office/drawing/2014/main" id="{AF1A095A-B7E5-4F7C-A901-96FF7CA1C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6175" y="4128538"/>
            <a:ext cx="5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311" name="Rectangle 1407">
            <a:extLst>
              <a:ext uri="{FF2B5EF4-FFF2-40B4-BE49-F238E27FC236}">
                <a16:creationId xmlns:a16="http://schemas.microsoft.com/office/drawing/2014/main" id="{A87B929D-5454-4FA9-9EA1-B8A00E846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8563" y="4128538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$</a:t>
            </a:r>
            <a:endParaRPr lang="pt-BR" altLang="pt-BR" sz="2800"/>
          </a:p>
        </p:txBody>
      </p:sp>
      <p:sp>
        <p:nvSpPr>
          <p:cNvPr id="253312" name="Rectangle 1408">
            <a:extLst>
              <a:ext uri="{FF2B5EF4-FFF2-40B4-BE49-F238E27FC236}">
                <a16:creationId xmlns:a16="http://schemas.microsoft.com/office/drawing/2014/main" id="{F0EF1F00-A940-4F1F-9016-240BEECA5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2225" y="4128538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endParaRPr lang="pt-BR" altLang="pt-BR" sz="2800"/>
          </a:p>
        </p:txBody>
      </p:sp>
      <p:sp>
        <p:nvSpPr>
          <p:cNvPr id="253313" name="Rectangle 1409">
            <a:extLst>
              <a:ext uri="{FF2B5EF4-FFF2-40B4-BE49-F238E27FC236}">
                <a16:creationId xmlns:a16="http://schemas.microsoft.com/office/drawing/2014/main" id="{0FADA6D7-427C-4311-9166-FD80465BB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2238" y="4128538"/>
            <a:ext cx="5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pt-BR" altLang="pt-BR" sz="2800"/>
          </a:p>
        </p:txBody>
      </p:sp>
      <p:sp>
        <p:nvSpPr>
          <p:cNvPr id="253314" name="Rectangle 1410">
            <a:extLst>
              <a:ext uri="{FF2B5EF4-FFF2-40B4-BE49-F238E27FC236}">
                <a16:creationId xmlns:a16="http://schemas.microsoft.com/office/drawing/2014/main" id="{3E652EBE-5459-403A-8514-DD289F72A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4128538"/>
            <a:ext cx="5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315" name="Rectangle 1411">
            <a:extLst>
              <a:ext uri="{FF2B5EF4-FFF2-40B4-BE49-F238E27FC236}">
                <a16:creationId xmlns:a16="http://schemas.microsoft.com/office/drawing/2014/main" id="{0EBF67B0-80BF-4117-AF1D-8AEF5BB6F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5900" y="4128538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EB7500"/>
                </a:solidFill>
                <a:latin typeface="Arial" panose="020B0604020202020204" pitchFamily="34" charset="0"/>
              </a:rPr>
              <a:t>$</a:t>
            </a:r>
            <a:endParaRPr lang="pt-BR" altLang="pt-BR" sz="2800"/>
          </a:p>
        </p:txBody>
      </p:sp>
      <p:sp>
        <p:nvSpPr>
          <p:cNvPr id="253316" name="Rectangle 1412">
            <a:extLst>
              <a:ext uri="{FF2B5EF4-FFF2-40B4-BE49-F238E27FC236}">
                <a16:creationId xmlns:a16="http://schemas.microsoft.com/office/drawing/2014/main" id="{0F05AB7F-17E8-419E-BB53-3C5050F62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4128538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EB7500"/>
                </a:solidFill>
                <a:latin typeface="Arial" panose="020B0604020202020204" pitchFamily="34" charset="0"/>
              </a:rPr>
              <a:t>2</a:t>
            </a:r>
            <a:endParaRPr lang="pt-BR" altLang="pt-BR" sz="2800"/>
          </a:p>
        </p:txBody>
      </p:sp>
      <p:sp>
        <p:nvSpPr>
          <p:cNvPr id="253317" name="Rectangle 1413">
            <a:extLst>
              <a:ext uri="{FF2B5EF4-FFF2-40B4-BE49-F238E27FC236}">
                <a16:creationId xmlns:a16="http://schemas.microsoft.com/office/drawing/2014/main" id="{DA5850F3-D011-4B4D-93B0-1CC0A7916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8013" y="5066751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pt-BR" altLang="pt-BR" sz="2800"/>
          </a:p>
        </p:txBody>
      </p:sp>
      <p:sp>
        <p:nvSpPr>
          <p:cNvPr id="253318" name="Rectangle 1414">
            <a:extLst>
              <a:ext uri="{FF2B5EF4-FFF2-40B4-BE49-F238E27FC236}">
                <a16:creationId xmlns:a16="http://schemas.microsoft.com/office/drawing/2014/main" id="{5EE05D1B-599C-4D37-9F89-7E8D353AE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1675" y="5066751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 sz="2800"/>
          </a:p>
        </p:txBody>
      </p:sp>
      <p:sp>
        <p:nvSpPr>
          <p:cNvPr id="253319" name="Rectangle 1415">
            <a:extLst>
              <a:ext uri="{FF2B5EF4-FFF2-40B4-BE49-F238E27FC236}">
                <a16:creationId xmlns:a16="http://schemas.microsoft.com/office/drawing/2014/main" id="{27F1450F-1B73-4D12-B33C-7D4B70386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688" y="5066751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 sz="2800"/>
          </a:p>
        </p:txBody>
      </p:sp>
      <p:sp>
        <p:nvSpPr>
          <p:cNvPr id="253320" name="Rectangle 1416">
            <a:extLst>
              <a:ext uri="{FF2B5EF4-FFF2-40B4-BE49-F238E27FC236}">
                <a16:creationId xmlns:a16="http://schemas.microsoft.com/office/drawing/2014/main" id="{50AF7520-6785-47C1-AC8C-53B0A7AF3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5350" y="5066751"/>
            <a:ext cx="5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321" name="Rectangle 1417">
            <a:extLst>
              <a:ext uri="{FF2B5EF4-FFF2-40B4-BE49-F238E27FC236}">
                <a16:creationId xmlns:a16="http://schemas.microsoft.com/office/drawing/2014/main" id="{1E7A5283-9E3A-4AA5-911E-BFEC8D5AA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7738" y="5066751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$</a:t>
            </a:r>
            <a:endParaRPr lang="pt-BR" altLang="pt-BR" sz="2800"/>
          </a:p>
        </p:txBody>
      </p:sp>
      <p:sp>
        <p:nvSpPr>
          <p:cNvPr id="253322" name="Rectangle 1418">
            <a:extLst>
              <a:ext uri="{FF2B5EF4-FFF2-40B4-BE49-F238E27FC236}">
                <a16:creationId xmlns:a16="http://schemas.microsoft.com/office/drawing/2014/main" id="{4F52B7B2-9063-45FB-A388-9B9EE1897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400" y="5066751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 sz="2800"/>
          </a:p>
        </p:txBody>
      </p:sp>
      <p:sp>
        <p:nvSpPr>
          <p:cNvPr id="253323" name="Rectangle 1419">
            <a:extLst>
              <a:ext uri="{FF2B5EF4-FFF2-40B4-BE49-F238E27FC236}">
                <a16:creationId xmlns:a16="http://schemas.microsoft.com/office/drawing/2014/main" id="{176F51A2-E042-4A47-BC14-3AB16894C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5066751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pt-BR" altLang="pt-BR" sz="2800"/>
          </a:p>
        </p:txBody>
      </p:sp>
      <p:sp>
        <p:nvSpPr>
          <p:cNvPr id="253324" name="Rectangle 1420">
            <a:extLst>
              <a:ext uri="{FF2B5EF4-FFF2-40B4-BE49-F238E27FC236}">
                <a16:creationId xmlns:a16="http://schemas.microsoft.com/office/drawing/2014/main" id="{AD678002-76CA-42C0-9E10-2EEF840BF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5075" y="5066751"/>
            <a:ext cx="5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pt-BR" altLang="pt-BR" sz="2800"/>
          </a:p>
        </p:txBody>
      </p:sp>
      <p:sp>
        <p:nvSpPr>
          <p:cNvPr id="253325" name="Rectangle 1421">
            <a:extLst>
              <a:ext uri="{FF2B5EF4-FFF2-40B4-BE49-F238E27FC236}">
                <a16:creationId xmlns:a16="http://schemas.microsoft.com/office/drawing/2014/main" id="{08BCC07E-9475-476C-81B1-2C44B82ED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1113" y="5066751"/>
            <a:ext cx="5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326" name="Rectangle 1422">
            <a:extLst>
              <a:ext uri="{FF2B5EF4-FFF2-40B4-BE49-F238E27FC236}">
                <a16:creationId xmlns:a16="http://schemas.microsoft.com/office/drawing/2014/main" id="{8023B6B6-75AB-40A7-B576-F6C70A9D1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500" y="5066751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EB7500"/>
                </a:solidFill>
                <a:latin typeface="Arial" panose="020B0604020202020204" pitchFamily="34" charset="0"/>
              </a:rPr>
              <a:t>$</a:t>
            </a:r>
            <a:endParaRPr lang="pt-BR" altLang="pt-BR" sz="2800"/>
          </a:p>
        </p:txBody>
      </p:sp>
      <p:sp>
        <p:nvSpPr>
          <p:cNvPr id="253327" name="Rectangle 1423">
            <a:extLst>
              <a:ext uri="{FF2B5EF4-FFF2-40B4-BE49-F238E27FC236}">
                <a16:creationId xmlns:a16="http://schemas.microsoft.com/office/drawing/2014/main" id="{6228D50B-6256-4E40-A9DD-B54E44A68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750" y="5066751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EB7500"/>
                </a:solidFill>
                <a:latin typeface="Arial" panose="020B0604020202020204" pitchFamily="34" charset="0"/>
              </a:rPr>
              <a:t>2</a:t>
            </a:r>
            <a:endParaRPr lang="pt-BR" altLang="pt-BR" sz="2800"/>
          </a:p>
        </p:txBody>
      </p:sp>
      <p:sp>
        <p:nvSpPr>
          <p:cNvPr id="253328" name="Rectangle 1424">
            <a:extLst>
              <a:ext uri="{FF2B5EF4-FFF2-40B4-BE49-F238E27FC236}">
                <a16:creationId xmlns:a16="http://schemas.microsoft.com/office/drawing/2014/main" id="{5A9F33E7-2D5C-4881-A0F3-C9E70333B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5" y="5066751"/>
            <a:ext cx="5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pt-BR" altLang="pt-BR" sz="2800"/>
          </a:p>
        </p:txBody>
      </p:sp>
      <p:sp>
        <p:nvSpPr>
          <p:cNvPr id="253329" name="Rectangle 1425">
            <a:extLst>
              <a:ext uri="{FF2B5EF4-FFF2-40B4-BE49-F238E27FC236}">
                <a16:creationId xmlns:a16="http://schemas.microsoft.com/office/drawing/2014/main" id="{BD8698F6-ACBD-4DA4-B114-9E05ECE00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800" y="5066751"/>
            <a:ext cx="5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330" name="Rectangle 1426">
            <a:extLst>
              <a:ext uri="{FF2B5EF4-FFF2-40B4-BE49-F238E27FC236}">
                <a16:creationId xmlns:a16="http://schemas.microsoft.com/office/drawing/2014/main" id="{854490CD-E023-4E6E-846F-B367455C2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2425" y="5066751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EB7500"/>
                </a:solidFill>
                <a:latin typeface="Arial" panose="020B0604020202020204" pitchFamily="34" charset="0"/>
              </a:rPr>
              <a:t>$</a:t>
            </a:r>
            <a:endParaRPr lang="pt-BR" altLang="pt-BR" sz="2800"/>
          </a:p>
        </p:txBody>
      </p:sp>
      <p:sp>
        <p:nvSpPr>
          <p:cNvPr id="253331" name="Rectangle 1427">
            <a:extLst>
              <a:ext uri="{FF2B5EF4-FFF2-40B4-BE49-F238E27FC236}">
                <a16:creationId xmlns:a16="http://schemas.microsoft.com/office/drawing/2014/main" id="{9AC5AB2B-4280-4F15-AB28-B23BD7BFB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0850" y="5066751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EB7500"/>
                </a:solidFill>
                <a:latin typeface="Arial" panose="020B0604020202020204" pitchFamily="34" charset="0"/>
              </a:rPr>
              <a:t>2</a:t>
            </a:r>
            <a:endParaRPr lang="pt-BR" altLang="pt-BR" sz="2800"/>
          </a:p>
        </p:txBody>
      </p:sp>
      <p:sp>
        <p:nvSpPr>
          <p:cNvPr id="253332" name="Rectangle 1428">
            <a:extLst>
              <a:ext uri="{FF2B5EF4-FFF2-40B4-BE49-F238E27FC236}">
                <a16:creationId xmlns:a16="http://schemas.microsoft.com/office/drawing/2014/main" id="{B3B47C2B-D7B5-4FE9-9BFD-0D6CA6AB9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8013" y="6011313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pt-BR" altLang="pt-BR" sz="2800"/>
          </a:p>
        </p:txBody>
      </p:sp>
      <p:sp>
        <p:nvSpPr>
          <p:cNvPr id="253333" name="Rectangle 1429">
            <a:extLst>
              <a:ext uri="{FF2B5EF4-FFF2-40B4-BE49-F238E27FC236}">
                <a16:creationId xmlns:a16="http://schemas.microsoft.com/office/drawing/2014/main" id="{CDCC33A6-B0F9-464A-82D7-76650DCBA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0563" y="6011313"/>
            <a:ext cx="14908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endParaRPr lang="pt-BR" altLang="pt-BR" sz="2800"/>
          </a:p>
        </p:txBody>
      </p:sp>
      <p:sp>
        <p:nvSpPr>
          <p:cNvPr id="253334" name="Rectangle 1430">
            <a:extLst>
              <a:ext uri="{FF2B5EF4-FFF2-40B4-BE49-F238E27FC236}">
                <a16:creationId xmlns:a16="http://schemas.microsoft.com/office/drawing/2014/main" id="{4176594A-6A87-46BF-8770-5126701EF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6011313"/>
            <a:ext cx="5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335" name="Rectangle 1431">
            <a:extLst>
              <a:ext uri="{FF2B5EF4-FFF2-40B4-BE49-F238E27FC236}">
                <a16:creationId xmlns:a16="http://schemas.microsoft.com/office/drawing/2014/main" id="{640BA0AB-8C14-4AD1-B7F1-419E735AD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9950" y="6011313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$</a:t>
            </a:r>
            <a:endParaRPr lang="pt-BR" altLang="pt-BR" sz="2800"/>
          </a:p>
        </p:txBody>
      </p:sp>
      <p:sp>
        <p:nvSpPr>
          <p:cNvPr id="253336" name="Rectangle 1432">
            <a:extLst>
              <a:ext uri="{FF2B5EF4-FFF2-40B4-BE49-F238E27FC236}">
                <a16:creationId xmlns:a16="http://schemas.microsoft.com/office/drawing/2014/main" id="{97A7BDAA-545A-445E-B6C0-A837AA37B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3613" y="6011313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 sz="2800"/>
          </a:p>
        </p:txBody>
      </p:sp>
      <p:sp>
        <p:nvSpPr>
          <p:cNvPr id="253337" name="Rectangle 1433">
            <a:extLst>
              <a:ext uri="{FF2B5EF4-FFF2-40B4-BE49-F238E27FC236}">
                <a16:creationId xmlns:a16="http://schemas.microsoft.com/office/drawing/2014/main" id="{9F7CD3F5-A779-430B-85AD-85F563989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3625" y="6011313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lang="pt-BR" altLang="pt-BR" sz="2800"/>
          </a:p>
        </p:txBody>
      </p:sp>
      <p:sp>
        <p:nvSpPr>
          <p:cNvPr id="253338" name="Rectangle 1434">
            <a:extLst>
              <a:ext uri="{FF2B5EF4-FFF2-40B4-BE49-F238E27FC236}">
                <a16:creationId xmlns:a16="http://schemas.microsoft.com/office/drawing/2014/main" id="{01D37044-7A9E-4C59-B5CC-A21B1D16C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7288" y="6011313"/>
            <a:ext cx="5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pt-BR" altLang="pt-BR" sz="2800"/>
          </a:p>
        </p:txBody>
      </p:sp>
      <p:sp>
        <p:nvSpPr>
          <p:cNvPr id="253339" name="Rectangle 1435">
            <a:extLst>
              <a:ext uri="{FF2B5EF4-FFF2-40B4-BE49-F238E27FC236}">
                <a16:creationId xmlns:a16="http://schemas.microsoft.com/office/drawing/2014/main" id="{ECA5443B-609F-483D-BBB9-6061DDB02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8088" y="6011313"/>
            <a:ext cx="5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altLang="pt-BR" sz="2800"/>
          </a:p>
        </p:txBody>
      </p:sp>
      <p:sp>
        <p:nvSpPr>
          <p:cNvPr id="253340" name="Rectangle 1436">
            <a:extLst>
              <a:ext uri="{FF2B5EF4-FFF2-40B4-BE49-F238E27FC236}">
                <a16:creationId xmlns:a16="http://schemas.microsoft.com/office/drawing/2014/main" id="{EFD0E42E-AF6B-4131-AD6B-B0CDF549A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5713" y="6011313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 sz="2800"/>
          </a:p>
        </p:txBody>
      </p:sp>
      <p:sp>
        <p:nvSpPr>
          <p:cNvPr id="253341" name="Rectangle 1437">
            <a:extLst>
              <a:ext uri="{FF2B5EF4-FFF2-40B4-BE49-F238E27FC236}">
                <a16:creationId xmlns:a16="http://schemas.microsoft.com/office/drawing/2014/main" id="{29D75EEE-6B1E-4262-8C44-56D3FBBB1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0963" y="6011313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pt-BR" altLang="pt-BR" sz="2800"/>
          </a:p>
        </p:txBody>
      </p:sp>
      <p:sp>
        <p:nvSpPr>
          <p:cNvPr id="253342" name="Rectangle 1438">
            <a:extLst>
              <a:ext uri="{FF2B5EF4-FFF2-40B4-BE49-F238E27FC236}">
                <a16:creationId xmlns:a16="http://schemas.microsoft.com/office/drawing/2014/main" id="{A4EA30D3-C72B-4CB7-8CEB-125AB47BF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9388" y="6011313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pt-BR" altLang="pt-BR" sz="2800"/>
          </a:p>
        </p:txBody>
      </p:sp>
      <p:sp>
        <p:nvSpPr>
          <p:cNvPr id="253343" name="Rectangle 1439">
            <a:extLst>
              <a:ext uri="{FF2B5EF4-FFF2-40B4-BE49-F238E27FC236}">
                <a16:creationId xmlns:a16="http://schemas.microsoft.com/office/drawing/2014/main" id="{047EC926-9AE3-45D1-B89C-A6FDE033D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3050" y="6011313"/>
            <a:ext cx="641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EB7500"/>
                </a:solidFill>
                <a:latin typeface="Arial" panose="020B0604020202020204" pitchFamily="34" charset="0"/>
              </a:rPr>
              <a:t>(</a:t>
            </a:r>
            <a:endParaRPr lang="pt-BR" altLang="pt-BR" sz="2800"/>
          </a:p>
        </p:txBody>
      </p:sp>
      <p:sp>
        <p:nvSpPr>
          <p:cNvPr id="253344" name="Rectangle 1440">
            <a:extLst>
              <a:ext uri="{FF2B5EF4-FFF2-40B4-BE49-F238E27FC236}">
                <a16:creationId xmlns:a16="http://schemas.microsoft.com/office/drawing/2014/main" id="{08D4827B-8B5B-4D0A-8BD0-E4C0D17EE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0200" y="6011313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EB7500"/>
                </a:solidFill>
                <a:latin typeface="Arial" panose="020B0604020202020204" pitchFamily="34" charset="0"/>
              </a:rPr>
              <a:t>$</a:t>
            </a:r>
            <a:endParaRPr lang="pt-BR" altLang="pt-BR" sz="2800"/>
          </a:p>
        </p:txBody>
      </p:sp>
      <p:sp>
        <p:nvSpPr>
          <p:cNvPr id="253345" name="Rectangle 1441">
            <a:extLst>
              <a:ext uri="{FF2B5EF4-FFF2-40B4-BE49-F238E27FC236}">
                <a16:creationId xmlns:a16="http://schemas.microsoft.com/office/drawing/2014/main" id="{E9BF2FFF-C9AC-411B-AC46-E48E78377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6011313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EB7500"/>
                </a:solidFill>
                <a:latin typeface="Arial" panose="020B0604020202020204" pitchFamily="34" charset="0"/>
              </a:rPr>
              <a:t>2</a:t>
            </a:r>
            <a:endParaRPr lang="pt-BR" altLang="pt-BR" sz="2800"/>
          </a:p>
        </p:txBody>
      </p:sp>
      <p:sp>
        <p:nvSpPr>
          <p:cNvPr id="253346" name="Rectangle 1442">
            <a:extLst>
              <a:ext uri="{FF2B5EF4-FFF2-40B4-BE49-F238E27FC236}">
                <a16:creationId xmlns:a16="http://schemas.microsoft.com/office/drawing/2014/main" id="{C152C847-5BCD-45D0-B508-4D46BD84F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8638" y="6011313"/>
            <a:ext cx="641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500">
                <a:solidFill>
                  <a:srgbClr val="EB7500"/>
                </a:solidFill>
                <a:latin typeface="Arial" panose="020B0604020202020204" pitchFamily="34" charset="0"/>
              </a:rPr>
              <a:t>)</a:t>
            </a:r>
            <a:endParaRPr lang="pt-BR" altLang="pt-BR" sz="2800"/>
          </a:p>
        </p:txBody>
      </p:sp>
      <p:sp>
        <p:nvSpPr>
          <p:cNvPr id="253370" name="Freeform 1466">
            <a:extLst>
              <a:ext uri="{FF2B5EF4-FFF2-40B4-BE49-F238E27FC236}">
                <a16:creationId xmlns:a16="http://schemas.microsoft.com/office/drawing/2014/main" id="{441732C5-873A-4F26-9315-181CF32F6E94}"/>
              </a:ext>
            </a:extLst>
          </p:cNvPr>
          <p:cNvSpPr>
            <a:spLocks/>
          </p:cNvSpPr>
          <p:nvPr/>
        </p:nvSpPr>
        <p:spPr bwMode="auto">
          <a:xfrm>
            <a:off x="5980113" y="2156863"/>
            <a:ext cx="392112" cy="419100"/>
          </a:xfrm>
          <a:custGeom>
            <a:avLst/>
            <a:gdLst>
              <a:gd name="T0" fmla="*/ 234 w 237"/>
              <a:gd name="T1" fmla="*/ 237 h 237"/>
              <a:gd name="T2" fmla="*/ 237 w 237"/>
              <a:gd name="T3" fmla="*/ 0 h 237"/>
              <a:gd name="T4" fmla="*/ 0 w 237"/>
              <a:gd name="T5" fmla="*/ 0 h 237"/>
              <a:gd name="T6" fmla="*/ 0 w 237"/>
              <a:gd name="T7" fmla="*/ 237 h 237"/>
              <a:gd name="T8" fmla="*/ 237 w 237"/>
              <a:gd name="T9" fmla="*/ 237 h 237"/>
              <a:gd name="T10" fmla="*/ 237 w 237"/>
              <a:gd name="T11" fmla="*/ 23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7" h="237">
                <a:moveTo>
                  <a:pt x="234" y="237"/>
                </a:moveTo>
                <a:lnTo>
                  <a:pt x="237" y="0"/>
                </a:lnTo>
                <a:lnTo>
                  <a:pt x="0" y="0"/>
                </a:lnTo>
                <a:lnTo>
                  <a:pt x="0" y="237"/>
                </a:lnTo>
                <a:lnTo>
                  <a:pt x="237" y="237"/>
                </a:lnTo>
                <a:lnTo>
                  <a:pt x="237" y="237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371" name="Rectangle 1467">
            <a:extLst>
              <a:ext uri="{FF2B5EF4-FFF2-40B4-BE49-F238E27FC236}">
                <a16:creationId xmlns:a16="http://schemas.microsoft.com/office/drawing/2014/main" id="{A5AD0981-AC8D-42B0-97EB-9EAD85E0D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2025" y="2239415"/>
            <a:ext cx="12022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53372" name="Rectangle 1468">
            <a:extLst>
              <a:ext uri="{FF2B5EF4-FFF2-40B4-BE49-F238E27FC236}">
                <a16:creationId xmlns:a16="http://schemas.microsoft.com/office/drawing/2014/main" id="{65E6B327-6D96-48A8-AB5B-051D3FFAD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9025" y="2239415"/>
            <a:ext cx="13946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53373" name="Line 1469">
            <a:extLst>
              <a:ext uri="{FF2B5EF4-FFF2-40B4-BE49-F238E27FC236}">
                <a16:creationId xmlns:a16="http://schemas.microsoft.com/office/drawing/2014/main" id="{AAAA128B-F922-4D76-A388-A23E98F792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7465" y="2363238"/>
            <a:ext cx="198437" cy="635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374" name="Rectangle 1470">
            <a:extLst>
              <a:ext uri="{FF2B5EF4-FFF2-40B4-BE49-F238E27FC236}">
                <a16:creationId xmlns:a16="http://schemas.microsoft.com/office/drawing/2014/main" id="{EC54405B-53F2-43F8-A7D8-476E15B54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2775" y="2167978"/>
            <a:ext cx="12022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EB75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53375" name="Rectangle 1471">
            <a:extLst>
              <a:ext uri="{FF2B5EF4-FFF2-40B4-BE49-F238E27FC236}">
                <a16:creationId xmlns:a16="http://schemas.microsoft.com/office/drawing/2014/main" id="{6C0B0899-B24C-4F6E-A801-4803FB370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8188" y="2167978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EB75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53376" name="Rectangle 1472">
            <a:extLst>
              <a:ext uri="{FF2B5EF4-FFF2-40B4-BE49-F238E27FC236}">
                <a16:creationId xmlns:a16="http://schemas.microsoft.com/office/drawing/2014/main" id="{6470BA18-3560-4C02-AE8E-54998B7BC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6613" y="2167978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EB75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253377" name="Rectangle 1473">
            <a:extLst>
              <a:ext uri="{FF2B5EF4-FFF2-40B4-BE49-F238E27FC236}">
                <a16:creationId xmlns:a16="http://schemas.microsoft.com/office/drawing/2014/main" id="{97D442CA-E3AE-44A9-A46C-3C10DA5FB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2225" y="3245890"/>
            <a:ext cx="12022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EB75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53378" name="Rectangle 1474">
            <a:extLst>
              <a:ext uri="{FF2B5EF4-FFF2-40B4-BE49-F238E27FC236}">
                <a16:creationId xmlns:a16="http://schemas.microsoft.com/office/drawing/2014/main" id="{7BA3DD2F-2D65-4605-89A7-17E67781F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7638" y="3245890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EB75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53379" name="Rectangle 1475">
            <a:extLst>
              <a:ext uri="{FF2B5EF4-FFF2-40B4-BE49-F238E27FC236}">
                <a16:creationId xmlns:a16="http://schemas.microsoft.com/office/drawing/2014/main" id="{3DC85D1C-683A-4FD8-802F-9B88A95DF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1300" y="3245890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EB75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253380" name="Line 1476">
            <a:extLst>
              <a:ext uri="{FF2B5EF4-FFF2-40B4-BE49-F238E27FC236}">
                <a16:creationId xmlns:a16="http://schemas.microsoft.com/office/drawing/2014/main" id="{25B0F132-BE65-4EB6-8474-002D631676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1677" y="3201438"/>
            <a:ext cx="246063" cy="635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381" name="Line 1477">
            <a:extLst>
              <a:ext uri="{FF2B5EF4-FFF2-40B4-BE49-F238E27FC236}">
                <a16:creationId xmlns:a16="http://schemas.microsoft.com/office/drawing/2014/main" id="{0CA0C76E-F414-4FE2-8F81-027786EE33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11952" y="4358728"/>
            <a:ext cx="246063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382" name="Rectangle 1478">
            <a:extLst>
              <a:ext uri="{FF2B5EF4-FFF2-40B4-BE49-F238E27FC236}">
                <a16:creationId xmlns:a16="http://schemas.microsoft.com/office/drawing/2014/main" id="{7850B96F-8A95-4C94-9DD7-297B5FC19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6700" y="6055764"/>
            <a:ext cx="12022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EB75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53383" name="Rectangle 1479">
            <a:extLst>
              <a:ext uri="{FF2B5EF4-FFF2-40B4-BE49-F238E27FC236}">
                <a16:creationId xmlns:a16="http://schemas.microsoft.com/office/drawing/2014/main" id="{95A008EA-F747-4E58-AF74-242E62287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6875" y="6055764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EB75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53384" name="Rectangle 1480">
            <a:extLst>
              <a:ext uri="{FF2B5EF4-FFF2-40B4-BE49-F238E27FC236}">
                <a16:creationId xmlns:a16="http://schemas.microsoft.com/office/drawing/2014/main" id="{3A6BFF32-39C7-475B-8D64-EE2308B8E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25" y="6055764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EB75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253385" name="Rectangle 1481">
            <a:extLst>
              <a:ext uri="{FF2B5EF4-FFF2-40B4-BE49-F238E27FC236}">
                <a16:creationId xmlns:a16="http://schemas.microsoft.com/office/drawing/2014/main" id="{63C9A3BC-715A-4EFE-B3A6-8819DAFF6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8013" y="5115965"/>
            <a:ext cx="12022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EB7500"/>
                </a:solidFill>
                <a:latin typeface="Arial" panose="020B0604020202020204" pitchFamily="34" charset="0"/>
              </a:rPr>
              <a:t>R</a:t>
            </a:r>
            <a:endParaRPr lang="pt-BR" altLang="pt-BR"/>
          </a:p>
        </p:txBody>
      </p:sp>
      <p:sp>
        <p:nvSpPr>
          <p:cNvPr id="253386" name="Rectangle 1482">
            <a:extLst>
              <a:ext uri="{FF2B5EF4-FFF2-40B4-BE49-F238E27FC236}">
                <a16:creationId xmlns:a16="http://schemas.microsoft.com/office/drawing/2014/main" id="{A4229D06-1BD4-4F64-8723-DBBA3AE9D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3425" y="5115965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EB75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53387" name="Rectangle 1483">
            <a:extLst>
              <a:ext uri="{FF2B5EF4-FFF2-40B4-BE49-F238E27FC236}">
                <a16:creationId xmlns:a16="http://schemas.microsoft.com/office/drawing/2014/main" id="{AB17994A-9BC9-4150-A418-5AB750B3B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1850" y="5115965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EB7500"/>
                </a:solidFill>
                <a:latin typeface="Arial" panose="020B0604020202020204" pitchFamily="34" charset="0"/>
              </a:rPr>
              <a:t>g</a:t>
            </a:r>
            <a:endParaRPr lang="pt-BR" altLang="pt-BR"/>
          </a:p>
        </p:txBody>
      </p:sp>
      <p:sp>
        <p:nvSpPr>
          <p:cNvPr id="253388" name="Line 1484">
            <a:extLst>
              <a:ext uri="{FF2B5EF4-FFF2-40B4-BE49-F238E27FC236}">
                <a16:creationId xmlns:a16="http://schemas.microsoft.com/office/drawing/2014/main" id="{48CE4CD8-4B7C-4C92-949A-E6277BDCF13A}"/>
              </a:ext>
            </a:extLst>
          </p:cNvPr>
          <p:cNvSpPr>
            <a:spLocks noChangeShapeType="1"/>
          </p:cNvSpPr>
          <p:nvPr/>
        </p:nvSpPr>
        <p:spPr bwMode="auto">
          <a:xfrm>
            <a:off x="8570913" y="6031952"/>
            <a:ext cx="247650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253412" name="Group 1508">
            <a:extLst>
              <a:ext uri="{FF2B5EF4-FFF2-40B4-BE49-F238E27FC236}">
                <a16:creationId xmlns:a16="http://schemas.microsoft.com/office/drawing/2014/main" id="{C3AC3934-8763-4ADF-B862-08EFE31B0D24}"/>
              </a:ext>
            </a:extLst>
          </p:cNvPr>
          <p:cNvGrpSpPr>
            <a:grpSpLocks/>
          </p:cNvGrpSpPr>
          <p:nvPr/>
        </p:nvGrpSpPr>
        <p:grpSpPr bwMode="auto">
          <a:xfrm>
            <a:off x="5200650" y="2358476"/>
            <a:ext cx="2890838" cy="3702050"/>
            <a:chOff x="2556" y="1649"/>
            <a:chExt cx="1821" cy="2332"/>
          </a:xfrm>
        </p:grpSpPr>
        <p:sp>
          <p:nvSpPr>
            <p:cNvPr id="253389" name="Line 1485">
              <a:extLst>
                <a:ext uri="{FF2B5EF4-FFF2-40B4-BE49-F238E27FC236}">
                  <a16:creationId xmlns:a16="http://schemas.microsoft.com/office/drawing/2014/main" id="{5E41ACCC-BE9B-4021-8DE9-565E7AEFE9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76" y="1684"/>
              <a:ext cx="1175" cy="485"/>
            </a:xfrm>
            <a:prstGeom prst="line">
              <a:avLst/>
            </a:prstGeom>
            <a:noFill/>
            <a:ln w="25400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3390" name="Line 1486">
              <a:extLst>
                <a:ext uri="{FF2B5EF4-FFF2-40B4-BE49-F238E27FC236}">
                  <a16:creationId xmlns:a16="http://schemas.microsoft.com/office/drawing/2014/main" id="{B9047CDA-2F72-4A19-9BE6-45AD8E4293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52" y="1684"/>
              <a:ext cx="606" cy="1066"/>
            </a:xfrm>
            <a:prstGeom prst="line">
              <a:avLst/>
            </a:prstGeom>
            <a:noFill/>
            <a:ln w="25400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3391" name="Line 1487">
              <a:extLst>
                <a:ext uri="{FF2B5EF4-FFF2-40B4-BE49-F238E27FC236}">
                  <a16:creationId xmlns:a16="http://schemas.microsoft.com/office/drawing/2014/main" id="{EA5F332D-CEE5-46A5-BD1F-23B27A757F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54" y="1677"/>
              <a:ext cx="4" cy="1678"/>
            </a:xfrm>
            <a:prstGeom prst="line">
              <a:avLst/>
            </a:prstGeom>
            <a:noFill/>
            <a:ln w="25400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3392" name="Line 1488">
              <a:extLst>
                <a:ext uri="{FF2B5EF4-FFF2-40B4-BE49-F238E27FC236}">
                  <a16:creationId xmlns:a16="http://schemas.microsoft.com/office/drawing/2014/main" id="{E2D5870B-FA81-4C35-BDE3-4DFEA6ED0D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2" y="1673"/>
              <a:ext cx="592" cy="2287"/>
            </a:xfrm>
            <a:prstGeom prst="line">
              <a:avLst/>
            </a:prstGeom>
            <a:noFill/>
            <a:ln w="25400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3393" name="Freeform 1489">
              <a:extLst>
                <a:ext uri="{FF2B5EF4-FFF2-40B4-BE49-F238E27FC236}">
                  <a16:creationId xmlns:a16="http://schemas.microsoft.com/office/drawing/2014/main" id="{D62A50D0-67DB-496D-A2D4-33D852892B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6" y="2141"/>
              <a:ext cx="50" cy="53"/>
            </a:xfrm>
            <a:custGeom>
              <a:avLst/>
              <a:gdLst>
                <a:gd name="T0" fmla="*/ 23 w 48"/>
                <a:gd name="T1" fmla="*/ 44 h 47"/>
                <a:gd name="T2" fmla="*/ 29 w 48"/>
                <a:gd name="T3" fmla="*/ 44 h 47"/>
                <a:gd name="T4" fmla="*/ 32 w 48"/>
                <a:gd name="T5" fmla="*/ 44 h 47"/>
                <a:gd name="T6" fmla="*/ 35 w 48"/>
                <a:gd name="T7" fmla="*/ 44 h 47"/>
                <a:gd name="T8" fmla="*/ 38 w 48"/>
                <a:gd name="T9" fmla="*/ 41 h 47"/>
                <a:gd name="T10" fmla="*/ 41 w 48"/>
                <a:gd name="T11" fmla="*/ 38 h 47"/>
                <a:gd name="T12" fmla="*/ 45 w 48"/>
                <a:gd name="T13" fmla="*/ 35 h 47"/>
                <a:gd name="T14" fmla="*/ 45 w 48"/>
                <a:gd name="T15" fmla="*/ 32 h 47"/>
                <a:gd name="T16" fmla="*/ 48 w 48"/>
                <a:gd name="T17" fmla="*/ 28 h 47"/>
                <a:gd name="T18" fmla="*/ 48 w 48"/>
                <a:gd name="T19" fmla="*/ 25 h 47"/>
                <a:gd name="T20" fmla="*/ 48 w 48"/>
                <a:gd name="T21" fmla="*/ 22 h 47"/>
                <a:gd name="T22" fmla="*/ 48 w 48"/>
                <a:gd name="T23" fmla="*/ 19 h 47"/>
                <a:gd name="T24" fmla="*/ 48 w 48"/>
                <a:gd name="T25" fmla="*/ 16 h 47"/>
                <a:gd name="T26" fmla="*/ 45 w 48"/>
                <a:gd name="T27" fmla="*/ 13 h 47"/>
                <a:gd name="T28" fmla="*/ 45 w 48"/>
                <a:gd name="T29" fmla="*/ 9 h 47"/>
                <a:gd name="T30" fmla="*/ 41 w 48"/>
                <a:gd name="T31" fmla="*/ 6 h 47"/>
                <a:gd name="T32" fmla="*/ 38 w 48"/>
                <a:gd name="T33" fmla="*/ 3 h 47"/>
                <a:gd name="T34" fmla="*/ 35 w 48"/>
                <a:gd name="T35" fmla="*/ 0 h 47"/>
                <a:gd name="T36" fmla="*/ 32 w 48"/>
                <a:gd name="T37" fmla="*/ 0 h 47"/>
                <a:gd name="T38" fmla="*/ 29 w 48"/>
                <a:gd name="T39" fmla="*/ 0 h 47"/>
                <a:gd name="T40" fmla="*/ 23 w 48"/>
                <a:gd name="T41" fmla="*/ 0 h 47"/>
                <a:gd name="T42" fmla="*/ 19 w 48"/>
                <a:gd name="T43" fmla="*/ 0 h 47"/>
                <a:gd name="T44" fmla="*/ 16 w 48"/>
                <a:gd name="T45" fmla="*/ 0 h 47"/>
                <a:gd name="T46" fmla="*/ 13 w 48"/>
                <a:gd name="T47" fmla="*/ 0 h 47"/>
                <a:gd name="T48" fmla="*/ 10 w 48"/>
                <a:gd name="T49" fmla="*/ 3 h 47"/>
                <a:gd name="T50" fmla="*/ 7 w 48"/>
                <a:gd name="T51" fmla="*/ 6 h 47"/>
                <a:gd name="T52" fmla="*/ 4 w 48"/>
                <a:gd name="T53" fmla="*/ 9 h 47"/>
                <a:gd name="T54" fmla="*/ 4 w 48"/>
                <a:gd name="T55" fmla="*/ 13 h 47"/>
                <a:gd name="T56" fmla="*/ 0 w 48"/>
                <a:gd name="T57" fmla="*/ 16 h 47"/>
                <a:gd name="T58" fmla="*/ 0 w 48"/>
                <a:gd name="T59" fmla="*/ 19 h 47"/>
                <a:gd name="T60" fmla="*/ 0 w 48"/>
                <a:gd name="T61" fmla="*/ 22 h 47"/>
                <a:gd name="T62" fmla="*/ 0 w 48"/>
                <a:gd name="T63" fmla="*/ 25 h 47"/>
                <a:gd name="T64" fmla="*/ 0 w 48"/>
                <a:gd name="T65" fmla="*/ 28 h 47"/>
                <a:gd name="T66" fmla="*/ 4 w 48"/>
                <a:gd name="T67" fmla="*/ 32 h 47"/>
                <a:gd name="T68" fmla="*/ 4 w 48"/>
                <a:gd name="T69" fmla="*/ 35 h 47"/>
                <a:gd name="T70" fmla="*/ 7 w 48"/>
                <a:gd name="T71" fmla="*/ 38 h 47"/>
                <a:gd name="T72" fmla="*/ 10 w 48"/>
                <a:gd name="T73" fmla="*/ 41 h 47"/>
                <a:gd name="T74" fmla="*/ 13 w 48"/>
                <a:gd name="T75" fmla="*/ 44 h 47"/>
                <a:gd name="T76" fmla="*/ 16 w 48"/>
                <a:gd name="T77" fmla="*/ 44 h 47"/>
                <a:gd name="T78" fmla="*/ 19 w 48"/>
                <a:gd name="T79" fmla="*/ 44 h 47"/>
                <a:gd name="T80" fmla="*/ 23 w 48"/>
                <a:gd name="T81" fmla="*/ 47 h 47"/>
                <a:gd name="T82" fmla="*/ 23 w 48"/>
                <a:gd name="T83" fmla="*/ 47 h 47"/>
                <a:gd name="T84" fmla="*/ 23 w 48"/>
                <a:gd name="T85" fmla="*/ 4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" h="47">
                  <a:moveTo>
                    <a:pt x="23" y="44"/>
                  </a:moveTo>
                  <a:lnTo>
                    <a:pt x="29" y="44"/>
                  </a:lnTo>
                  <a:lnTo>
                    <a:pt x="32" y="44"/>
                  </a:lnTo>
                  <a:lnTo>
                    <a:pt x="35" y="44"/>
                  </a:lnTo>
                  <a:lnTo>
                    <a:pt x="38" y="41"/>
                  </a:lnTo>
                  <a:lnTo>
                    <a:pt x="41" y="38"/>
                  </a:lnTo>
                  <a:lnTo>
                    <a:pt x="45" y="35"/>
                  </a:lnTo>
                  <a:lnTo>
                    <a:pt x="45" y="32"/>
                  </a:lnTo>
                  <a:lnTo>
                    <a:pt x="48" y="28"/>
                  </a:lnTo>
                  <a:lnTo>
                    <a:pt x="48" y="25"/>
                  </a:lnTo>
                  <a:lnTo>
                    <a:pt x="48" y="22"/>
                  </a:lnTo>
                  <a:lnTo>
                    <a:pt x="48" y="19"/>
                  </a:lnTo>
                  <a:lnTo>
                    <a:pt x="48" y="16"/>
                  </a:lnTo>
                  <a:lnTo>
                    <a:pt x="45" y="13"/>
                  </a:lnTo>
                  <a:lnTo>
                    <a:pt x="45" y="9"/>
                  </a:lnTo>
                  <a:lnTo>
                    <a:pt x="41" y="6"/>
                  </a:lnTo>
                  <a:lnTo>
                    <a:pt x="38" y="3"/>
                  </a:lnTo>
                  <a:lnTo>
                    <a:pt x="35" y="0"/>
                  </a:lnTo>
                  <a:lnTo>
                    <a:pt x="32" y="0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0" y="3"/>
                  </a:lnTo>
                  <a:lnTo>
                    <a:pt x="7" y="6"/>
                  </a:lnTo>
                  <a:lnTo>
                    <a:pt x="4" y="9"/>
                  </a:lnTo>
                  <a:lnTo>
                    <a:pt x="4" y="13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2"/>
                  </a:lnTo>
                  <a:lnTo>
                    <a:pt x="0" y="25"/>
                  </a:lnTo>
                  <a:lnTo>
                    <a:pt x="0" y="28"/>
                  </a:lnTo>
                  <a:lnTo>
                    <a:pt x="4" y="32"/>
                  </a:lnTo>
                  <a:lnTo>
                    <a:pt x="4" y="35"/>
                  </a:lnTo>
                  <a:lnTo>
                    <a:pt x="7" y="38"/>
                  </a:lnTo>
                  <a:lnTo>
                    <a:pt x="10" y="41"/>
                  </a:lnTo>
                  <a:lnTo>
                    <a:pt x="13" y="44"/>
                  </a:lnTo>
                  <a:lnTo>
                    <a:pt x="16" y="44"/>
                  </a:lnTo>
                  <a:lnTo>
                    <a:pt x="19" y="44"/>
                  </a:lnTo>
                  <a:lnTo>
                    <a:pt x="23" y="47"/>
                  </a:lnTo>
                  <a:lnTo>
                    <a:pt x="23" y="47"/>
                  </a:lnTo>
                  <a:lnTo>
                    <a:pt x="23" y="44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3394" name="Freeform 1490">
              <a:extLst>
                <a:ext uri="{FF2B5EF4-FFF2-40B4-BE49-F238E27FC236}">
                  <a16:creationId xmlns:a16="http://schemas.microsoft.com/office/drawing/2014/main" id="{1B47E76B-5F52-4D78-96FB-F9BF16BA8A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3" y="2729"/>
              <a:ext cx="49" cy="53"/>
            </a:xfrm>
            <a:custGeom>
              <a:avLst/>
              <a:gdLst>
                <a:gd name="T0" fmla="*/ 22 w 47"/>
                <a:gd name="T1" fmla="*/ 47 h 47"/>
                <a:gd name="T2" fmla="*/ 28 w 47"/>
                <a:gd name="T3" fmla="*/ 47 h 47"/>
                <a:gd name="T4" fmla="*/ 31 w 47"/>
                <a:gd name="T5" fmla="*/ 47 h 47"/>
                <a:gd name="T6" fmla="*/ 35 w 47"/>
                <a:gd name="T7" fmla="*/ 44 h 47"/>
                <a:gd name="T8" fmla="*/ 38 w 47"/>
                <a:gd name="T9" fmla="*/ 44 h 47"/>
                <a:gd name="T10" fmla="*/ 41 w 47"/>
                <a:gd name="T11" fmla="*/ 41 h 47"/>
                <a:gd name="T12" fmla="*/ 44 w 47"/>
                <a:gd name="T13" fmla="*/ 37 h 47"/>
                <a:gd name="T14" fmla="*/ 44 w 47"/>
                <a:gd name="T15" fmla="*/ 34 h 47"/>
                <a:gd name="T16" fmla="*/ 47 w 47"/>
                <a:gd name="T17" fmla="*/ 31 h 47"/>
                <a:gd name="T18" fmla="*/ 47 w 47"/>
                <a:gd name="T19" fmla="*/ 28 h 47"/>
                <a:gd name="T20" fmla="*/ 47 w 47"/>
                <a:gd name="T21" fmla="*/ 25 h 47"/>
                <a:gd name="T22" fmla="*/ 47 w 47"/>
                <a:gd name="T23" fmla="*/ 19 h 47"/>
                <a:gd name="T24" fmla="*/ 47 w 47"/>
                <a:gd name="T25" fmla="*/ 15 h 47"/>
                <a:gd name="T26" fmla="*/ 44 w 47"/>
                <a:gd name="T27" fmla="*/ 12 h 47"/>
                <a:gd name="T28" fmla="*/ 44 w 47"/>
                <a:gd name="T29" fmla="*/ 9 h 47"/>
                <a:gd name="T30" fmla="*/ 41 w 47"/>
                <a:gd name="T31" fmla="*/ 6 h 47"/>
                <a:gd name="T32" fmla="*/ 38 w 47"/>
                <a:gd name="T33" fmla="*/ 3 h 47"/>
                <a:gd name="T34" fmla="*/ 35 w 47"/>
                <a:gd name="T35" fmla="*/ 3 h 47"/>
                <a:gd name="T36" fmla="*/ 31 w 47"/>
                <a:gd name="T37" fmla="*/ 0 h 47"/>
                <a:gd name="T38" fmla="*/ 28 w 47"/>
                <a:gd name="T39" fmla="*/ 0 h 47"/>
                <a:gd name="T40" fmla="*/ 25 w 47"/>
                <a:gd name="T41" fmla="*/ 0 h 47"/>
                <a:gd name="T42" fmla="*/ 22 w 47"/>
                <a:gd name="T43" fmla="*/ 0 h 47"/>
                <a:gd name="T44" fmla="*/ 16 w 47"/>
                <a:gd name="T45" fmla="*/ 0 h 47"/>
                <a:gd name="T46" fmla="*/ 12 w 47"/>
                <a:gd name="T47" fmla="*/ 3 h 47"/>
                <a:gd name="T48" fmla="*/ 9 w 47"/>
                <a:gd name="T49" fmla="*/ 3 h 47"/>
                <a:gd name="T50" fmla="*/ 6 w 47"/>
                <a:gd name="T51" fmla="*/ 6 h 47"/>
                <a:gd name="T52" fmla="*/ 6 w 47"/>
                <a:gd name="T53" fmla="*/ 9 h 47"/>
                <a:gd name="T54" fmla="*/ 3 w 47"/>
                <a:gd name="T55" fmla="*/ 12 h 47"/>
                <a:gd name="T56" fmla="*/ 3 w 47"/>
                <a:gd name="T57" fmla="*/ 15 h 47"/>
                <a:gd name="T58" fmla="*/ 0 w 47"/>
                <a:gd name="T59" fmla="*/ 19 h 47"/>
                <a:gd name="T60" fmla="*/ 0 w 47"/>
                <a:gd name="T61" fmla="*/ 25 h 47"/>
                <a:gd name="T62" fmla="*/ 0 w 47"/>
                <a:gd name="T63" fmla="*/ 28 h 47"/>
                <a:gd name="T64" fmla="*/ 3 w 47"/>
                <a:gd name="T65" fmla="*/ 31 h 47"/>
                <a:gd name="T66" fmla="*/ 3 w 47"/>
                <a:gd name="T67" fmla="*/ 34 h 47"/>
                <a:gd name="T68" fmla="*/ 6 w 47"/>
                <a:gd name="T69" fmla="*/ 37 h 47"/>
                <a:gd name="T70" fmla="*/ 6 w 47"/>
                <a:gd name="T71" fmla="*/ 41 h 47"/>
                <a:gd name="T72" fmla="*/ 9 w 47"/>
                <a:gd name="T73" fmla="*/ 44 h 47"/>
                <a:gd name="T74" fmla="*/ 12 w 47"/>
                <a:gd name="T75" fmla="*/ 44 h 47"/>
                <a:gd name="T76" fmla="*/ 16 w 47"/>
                <a:gd name="T77" fmla="*/ 47 h 47"/>
                <a:gd name="T78" fmla="*/ 22 w 47"/>
                <a:gd name="T79" fmla="*/ 47 h 47"/>
                <a:gd name="T80" fmla="*/ 25 w 47"/>
                <a:gd name="T81" fmla="*/ 47 h 47"/>
                <a:gd name="T82" fmla="*/ 25 w 47"/>
                <a:gd name="T83" fmla="*/ 47 h 47"/>
                <a:gd name="T84" fmla="*/ 22 w 47"/>
                <a:gd name="T85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7" h="47">
                  <a:moveTo>
                    <a:pt x="22" y="47"/>
                  </a:moveTo>
                  <a:lnTo>
                    <a:pt x="28" y="47"/>
                  </a:lnTo>
                  <a:lnTo>
                    <a:pt x="31" y="47"/>
                  </a:lnTo>
                  <a:lnTo>
                    <a:pt x="35" y="44"/>
                  </a:lnTo>
                  <a:lnTo>
                    <a:pt x="38" y="44"/>
                  </a:lnTo>
                  <a:lnTo>
                    <a:pt x="41" y="41"/>
                  </a:lnTo>
                  <a:lnTo>
                    <a:pt x="44" y="37"/>
                  </a:lnTo>
                  <a:lnTo>
                    <a:pt x="44" y="34"/>
                  </a:lnTo>
                  <a:lnTo>
                    <a:pt x="47" y="31"/>
                  </a:lnTo>
                  <a:lnTo>
                    <a:pt x="47" y="28"/>
                  </a:lnTo>
                  <a:lnTo>
                    <a:pt x="47" y="25"/>
                  </a:lnTo>
                  <a:lnTo>
                    <a:pt x="47" y="19"/>
                  </a:lnTo>
                  <a:lnTo>
                    <a:pt x="47" y="15"/>
                  </a:lnTo>
                  <a:lnTo>
                    <a:pt x="44" y="12"/>
                  </a:lnTo>
                  <a:lnTo>
                    <a:pt x="44" y="9"/>
                  </a:lnTo>
                  <a:lnTo>
                    <a:pt x="41" y="6"/>
                  </a:lnTo>
                  <a:lnTo>
                    <a:pt x="38" y="3"/>
                  </a:lnTo>
                  <a:lnTo>
                    <a:pt x="35" y="3"/>
                  </a:lnTo>
                  <a:lnTo>
                    <a:pt x="31" y="0"/>
                  </a:lnTo>
                  <a:lnTo>
                    <a:pt x="28" y="0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2" y="3"/>
                  </a:lnTo>
                  <a:lnTo>
                    <a:pt x="9" y="3"/>
                  </a:lnTo>
                  <a:lnTo>
                    <a:pt x="6" y="6"/>
                  </a:lnTo>
                  <a:lnTo>
                    <a:pt x="6" y="9"/>
                  </a:lnTo>
                  <a:lnTo>
                    <a:pt x="3" y="12"/>
                  </a:lnTo>
                  <a:lnTo>
                    <a:pt x="3" y="15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28"/>
                  </a:lnTo>
                  <a:lnTo>
                    <a:pt x="3" y="31"/>
                  </a:lnTo>
                  <a:lnTo>
                    <a:pt x="3" y="34"/>
                  </a:lnTo>
                  <a:lnTo>
                    <a:pt x="6" y="37"/>
                  </a:lnTo>
                  <a:lnTo>
                    <a:pt x="6" y="41"/>
                  </a:lnTo>
                  <a:lnTo>
                    <a:pt x="9" y="44"/>
                  </a:lnTo>
                  <a:lnTo>
                    <a:pt x="12" y="44"/>
                  </a:lnTo>
                  <a:lnTo>
                    <a:pt x="16" y="47"/>
                  </a:lnTo>
                  <a:lnTo>
                    <a:pt x="22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2" y="47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3395" name="Freeform 1491">
              <a:extLst>
                <a:ext uri="{FF2B5EF4-FFF2-40B4-BE49-F238E27FC236}">
                  <a16:creationId xmlns:a16="http://schemas.microsoft.com/office/drawing/2014/main" id="{41999261-1F69-4436-812B-EE6C118AFA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1" y="3327"/>
              <a:ext cx="50" cy="53"/>
            </a:xfrm>
            <a:custGeom>
              <a:avLst/>
              <a:gdLst>
                <a:gd name="T0" fmla="*/ 22 w 48"/>
                <a:gd name="T1" fmla="*/ 47 h 47"/>
                <a:gd name="T2" fmla="*/ 29 w 48"/>
                <a:gd name="T3" fmla="*/ 47 h 47"/>
                <a:gd name="T4" fmla="*/ 32 w 48"/>
                <a:gd name="T5" fmla="*/ 47 h 47"/>
                <a:gd name="T6" fmla="*/ 35 w 48"/>
                <a:gd name="T7" fmla="*/ 47 h 47"/>
                <a:gd name="T8" fmla="*/ 38 w 48"/>
                <a:gd name="T9" fmla="*/ 44 h 47"/>
                <a:gd name="T10" fmla="*/ 41 w 48"/>
                <a:gd name="T11" fmla="*/ 41 h 47"/>
                <a:gd name="T12" fmla="*/ 41 w 48"/>
                <a:gd name="T13" fmla="*/ 38 h 47"/>
                <a:gd name="T14" fmla="*/ 45 w 48"/>
                <a:gd name="T15" fmla="*/ 34 h 47"/>
                <a:gd name="T16" fmla="*/ 48 w 48"/>
                <a:gd name="T17" fmla="*/ 31 h 47"/>
                <a:gd name="T18" fmla="*/ 48 w 48"/>
                <a:gd name="T19" fmla="*/ 28 h 47"/>
                <a:gd name="T20" fmla="*/ 48 w 48"/>
                <a:gd name="T21" fmla="*/ 25 h 47"/>
                <a:gd name="T22" fmla="*/ 48 w 48"/>
                <a:gd name="T23" fmla="*/ 22 h 47"/>
                <a:gd name="T24" fmla="*/ 48 w 48"/>
                <a:gd name="T25" fmla="*/ 15 h 47"/>
                <a:gd name="T26" fmla="*/ 45 w 48"/>
                <a:gd name="T27" fmla="*/ 12 h 47"/>
                <a:gd name="T28" fmla="*/ 41 w 48"/>
                <a:gd name="T29" fmla="*/ 9 h 47"/>
                <a:gd name="T30" fmla="*/ 41 w 48"/>
                <a:gd name="T31" fmla="*/ 9 h 47"/>
                <a:gd name="T32" fmla="*/ 38 w 48"/>
                <a:gd name="T33" fmla="*/ 6 h 47"/>
                <a:gd name="T34" fmla="*/ 35 w 48"/>
                <a:gd name="T35" fmla="*/ 3 h 47"/>
                <a:gd name="T36" fmla="*/ 32 w 48"/>
                <a:gd name="T37" fmla="*/ 3 h 47"/>
                <a:gd name="T38" fmla="*/ 29 w 48"/>
                <a:gd name="T39" fmla="*/ 0 h 47"/>
                <a:gd name="T40" fmla="*/ 22 w 48"/>
                <a:gd name="T41" fmla="*/ 0 h 47"/>
                <a:gd name="T42" fmla="*/ 19 w 48"/>
                <a:gd name="T43" fmla="*/ 0 h 47"/>
                <a:gd name="T44" fmla="*/ 16 w 48"/>
                <a:gd name="T45" fmla="*/ 3 h 47"/>
                <a:gd name="T46" fmla="*/ 13 w 48"/>
                <a:gd name="T47" fmla="*/ 3 h 47"/>
                <a:gd name="T48" fmla="*/ 10 w 48"/>
                <a:gd name="T49" fmla="*/ 6 h 47"/>
                <a:gd name="T50" fmla="*/ 7 w 48"/>
                <a:gd name="T51" fmla="*/ 9 h 47"/>
                <a:gd name="T52" fmla="*/ 4 w 48"/>
                <a:gd name="T53" fmla="*/ 9 h 47"/>
                <a:gd name="T54" fmla="*/ 4 w 48"/>
                <a:gd name="T55" fmla="*/ 12 h 47"/>
                <a:gd name="T56" fmla="*/ 0 w 48"/>
                <a:gd name="T57" fmla="*/ 15 h 47"/>
                <a:gd name="T58" fmla="*/ 0 w 48"/>
                <a:gd name="T59" fmla="*/ 22 h 47"/>
                <a:gd name="T60" fmla="*/ 0 w 48"/>
                <a:gd name="T61" fmla="*/ 25 h 47"/>
                <a:gd name="T62" fmla="*/ 0 w 48"/>
                <a:gd name="T63" fmla="*/ 28 h 47"/>
                <a:gd name="T64" fmla="*/ 0 w 48"/>
                <a:gd name="T65" fmla="*/ 31 h 47"/>
                <a:gd name="T66" fmla="*/ 4 w 48"/>
                <a:gd name="T67" fmla="*/ 34 h 47"/>
                <a:gd name="T68" fmla="*/ 4 w 48"/>
                <a:gd name="T69" fmla="*/ 38 h 47"/>
                <a:gd name="T70" fmla="*/ 7 w 48"/>
                <a:gd name="T71" fmla="*/ 41 h 47"/>
                <a:gd name="T72" fmla="*/ 10 w 48"/>
                <a:gd name="T73" fmla="*/ 44 h 47"/>
                <a:gd name="T74" fmla="*/ 13 w 48"/>
                <a:gd name="T75" fmla="*/ 47 h 47"/>
                <a:gd name="T76" fmla="*/ 16 w 48"/>
                <a:gd name="T77" fmla="*/ 47 h 47"/>
                <a:gd name="T78" fmla="*/ 19 w 48"/>
                <a:gd name="T79" fmla="*/ 47 h 47"/>
                <a:gd name="T80" fmla="*/ 22 w 48"/>
                <a:gd name="T81" fmla="*/ 47 h 47"/>
                <a:gd name="T82" fmla="*/ 22 w 48"/>
                <a:gd name="T83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8" h="47">
                  <a:moveTo>
                    <a:pt x="22" y="47"/>
                  </a:moveTo>
                  <a:lnTo>
                    <a:pt x="29" y="47"/>
                  </a:lnTo>
                  <a:lnTo>
                    <a:pt x="32" y="47"/>
                  </a:lnTo>
                  <a:lnTo>
                    <a:pt x="35" y="47"/>
                  </a:lnTo>
                  <a:lnTo>
                    <a:pt x="38" y="44"/>
                  </a:lnTo>
                  <a:lnTo>
                    <a:pt x="41" y="41"/>
                  </a:lnTo>
                  <a:lnTo>
                    <a:pt x="41" y="38"/>
                  </a:lnTo>
                  <a:lnTo>
                    <a:pt x="45" y="34"/>
                  </a:lnTo>
                  <a:lnTo>
                    <a:pt x="48" y="31"/>
                  </a:lnTo>
                  <a:lnTo>
                    <a:pt x="48" y="28"/>
                  </a:lnTo>
                  <a:lnTo>
                    <a:pt x="48" y="25"/>
                  </a:lnTo>
                  <a:lnTo>
                    <a:pt x="48" y="22"/>
                  </a:lnTo>
                  <a:lnTo>
                    <a:pt x="48" y="15"/>
                  </a:lnTo>
                  <a:lnTo>
                    <a:pt x="45" y="12"/>
                  </a:lnTo>
                  <a:lnTo>
                    <a:pt x="41" y="9"/>
                  </a:lnTo>
                  <a:lnTo>
                    <a:pt x="41" y="9"/>
                  </a:lnTo>
                  <a:lnTo>
                    <a:pt x="38" y="6"/>
                  </a:lnTo>
                  <a:lnTo>
                    <a:pt x="35" y="3"/>
                  </a:lnTo>
                  <a:lnTo>
                    <a:pt x="32" y="3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6" y="3"/>
                  </a:lnTo>
                  <a:lnTo>
                    <a:pt x="13" y="3"/>
                  </a:lnTo>
                  <a:lnTo>
                    <a:pt x="10" y="6"/>
                  </a:lnTo>
                  <a:lnTo>
                    <a:pt x="7" y="9"/>
                  </a:lnTo>
                  <a:lnTo>
                    <a:pt x="4" y="9"/>
                  </a:lnTo>
                  <a:lnTo>
                    <a:pt x="4" y="12"/>
                  </a:lnTo>
                  <a:lnTo>
                    <a:pt x="0" y="15"/>
                  </a:lnTo>
                  <a:lnTo>
                    <a:pt x="0" y="22"/>
                  </a:lnTo>
                  <a:lnTo>
                    <a:pt x="0" y="25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4" y="34"/>
                  </a:lnTo>
                  <a:lnTo>
                    <a:pt x="4" y="38"/>
                  </a:lnTo>
                  <a:lnTo>
                    <a:pt x="7" y="41"/>
                  </a:lnTo>
                  <a:lnTo>
                    <a:pt x="10" y="44"/>
                  </a:lnTo>
                  <a:lnTo>
                    <a:pt x="13" y="47"/>
                  </a:lnTo>
                  <a:lnTo>
                    <a:pt x="16" y="47"/>
                  </a:lnTo>
                  <a:lnTo>
                    <a:pt x="19" y="47"/>
                  </a:lnTo>
                  <a:lnTo>
                    <a:pt x="22" y="47"/>
                  </a:lnTo>
                  <a:lnTo>
                    <a:pt x="22" y="47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3396" name="Freeform 1492">
              <a:extLst>
                <a:ext uri="{FF2B5EF4-FFF2-40B4-BE49-F238E27FC236}">
                  <a16:creationId xmlns:a16="http://schemas.microsoft.com/office/drawing/2014/main" id="{C2F6D079-2165-4C7A-9656-8930DB8488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" y="3929"/>
              <a:ext cx="50" cy="52"/>
            </a:xfrm>
            <a:custGeom>
              <a:avLst/>
              <a:gdLst>
                <a:gd name="T0" fmla="*/ 22 w 48"/>
                <a:gd name="T1" fmla="*/ 47 h 47"/>
                <a:gd name="T2" fmla="*/ 29 w 48"/>
                <a:gd name="T3" fmla="*/ 47 h 47"/>
                <a:gd name="T4" fmla="*/ 32 w 48"/>
                <a:gd name="T5" fmla="*/ 47 h 47"/>
                <a:gd name="T6" fmla="*/ 35 w 48"/>
                <a:gd name="T7" fmla="*/ 44 h 47"/>
                <a:gd name="T8" fmla="*/ 38 w 48"/>
                <a:gd name="T9" fmla="*/ 44 h 47"/>
                <a:gd name="T10" fmla="*/ 41 w 48"/>
                <a:gd name="T11" fmla="*/ 41 h 47"/>
                <a:gd name="T12" fmla="*/ 45 w 48"/>
                <a:gd name="T13" fmla="*/ 38 h 47"/>
                <a:gd name="T14" fmla="*/ 45 w 48"/>
                <a:gd name="T15" fmla="*/ 35 h 47"/>
                <a:gd name="T16" fmla="*/ 48 w 48"/>
                <a:gd name="T17" fmla="*/ 31 h 47"/>
                <a:gd name="T18" fmla="*/ 48 w 48"/>
                <a:gd name="T19" fmla="*/ 28 h 47"/>
                <a:gd name="T20" fmla="*/ 48 w 48"/>
                <a:gd name="T21" fmla="*/ 25 h 47"/>
                <a:gd name="T22" fmla="*/ 48 w 48"/>
                <a:gd name="T23" fmla="*/ 19 h 47"/>
                <a:gd name="T24" fmla="*/ 48 w 48"/>
                <a:gd name="T25" fmla="*/ 16 h 47"/>
                <a:gd name="T26" fmla="*/ 45 w 48"/>
                <a:gd name="T27" fmla="*/ 12 h 47"/>
                <a:gd name="T28" fmla="*/ 45 w 48"/>
                <a:gd name="T29" fmla="*/ 9 h 47"/>
                <a:gd name="T30" fmla="*/ 41 w 48"/>
                <a:gd name="T31" fmla="*/ 6 h 47"/>
                <a:gd name="T32" fmla="*/ 38 w 48"/>
                <a:gd name="T33" fmla="*/ 6 h 47"/>
                <a:gd name="T34" fmla="*/ 35 w 48"/>
                <a:gd name="T35" fmla="*/ 3 h 47"/>
                <a:gd name="T36" fmla="*/ 32 w 48"/>
                <a:gd name="T37" fmla="*/ 3 h 47"/>
                <a:gd name="T38" fmla="*/ 29 w 48"/>
                <a:gd name="T39" fmla="*/ 0 h 47"/>
                <a:gd name="T40" fmla="*/ 26 w 48"/>
                <a:gd name="T41" fmla="*/ 0 h 47"/>
                <a:gd name="T42" fmla="*/ 19 w 48"/>
                <a:gd name="T43" fmla="*/ 0 h 47"/>
                <a:gd name="T44" fmla="*/ 16 w 48"/>
                <a:gd name="T45" fmla="*/ 3 h 47"/>
                <a:gd name="T46" fmla="*/ 13 w 48"/>
                <a:gd name="T47" fmla="*/ 3 h 47"/>
                <a:gd name="T48" fmla="*/ 10 w 48"/>
                <a:gd name="T49" fmla="*/ 6 h 47"/>
                <a:gd name="T50" fmla="*/ 7 w 48"/>
                <a:gd name="T51" fmla="*/ 6 h 47"/>
                <a:gd name="T52" fmla="*/ 7 w 48"/>
                <a:gd name="T53" fmla="*/ 9 h 47"/>
                <a:gd name="T54" fmla="*/ 3 w 48"/>
                <a:gd name="T55" fmla="*/ 12 h 47"/>
                <a:gd name="T56" fmla="*/ 3 w 48"/>
                <a:gd name="T57" fmla="*/ 16 h 47"/>
                <a:gd name="T58" fmla="*/ 0 w 48"/>
                <a:gd name="T59" fmla="*/ 19 h 47"/>
                <a:gd name="T60" fmla="*/ 0 w 48"/>
                <a:gd name="T61" fmla="*/ 25 h 47"/>
                <a:gd name="T62" fmla="*/ 0 w 48"/>
                <a:gd name="T63" fmla="*/ 28 h 47"/>
                <a:gd name="T64" fmla="*/ 3 w 48"/>
                <a:gd name="T65" fmla="*/ 31 h 47"/>
                <a:gd name="T66" fmla="*/ 3 w 48"/>
                <a:gd name="T67" fmla="*/ 35 h 47"/>
                <a:gd name="T68" fmla="*/ 7 w 48"/>
                <a:gd name="T69" fmla="*/ 38 h 47"/>
                <a:gd name="T70" fmla="*/ 7 w 48"/>
                <a:gd name="T71" fmla="*/ 41 h 47"/>
                <a:gd name="T72" fmla="*/ 10 w 48"/>
                <a:gd name="T73" fmla="*/ 44 h 47"/>
                <a:gd name="T74" fmla="*/ 13 w 48"/>
                <a:gd name="T75" fmla="*/ 44 h 47"/>
                <a:gd name="T76" fmla="*/ 16 w 48"/>
                <a:gd name="T77" fmla="*/ 47 h 47"/>
                <a:gd name="T78" fmla="*/ 19 w 48"/>
                <a:gd name="T79" fmla="*/ 47 h 47"/>
                <a:gd name="T80" fmla="*/ 26 w 48"/>
                <a:gd name="T81" fmla="*/ 47 h 47"/>
                <a:gd name="T82" fmla="*/ 26 w 48"/>
                <a:gd name="T83" fmla="*/ 47 h 47"/>
                <a:gd name="T84" fmla="*/ 22 w 48"/>
                <a:gd name="T85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" h="47">
                  <a:moveTo>
                    <a:pt x="22" y="47"/>
                  </a:moveTo>
                  <a:lnTo>
                    <a:pt x="29" y="47"/>
                  </a:lnTo>
                  <a:lnTo>
                    <a:pt x="32" y="47"/>
                  </a:lnTo>
                  <a:lnTo>
                    <a:pt x="35" y="44"/>
                  </a:lnTo>
                  <a:lnTo>
                    <a:pt x="38" y="44"/>
                  </a:lnTo>
                  <a:lnTo>
                    <a:pt x="41" y="41"/>
                  </a:lnTo>
                  <a:lnTo>
                    <a:pt x="45" y="38"/>
                  </a:lnTo>
                  <a:lnTo>
                    <a:pt x="45" y="35"/>
                  </a:lnTo>
                  <a:lnTo>
                    <a:pt x="48" y="31"/>
                  </a:lnTo>
                  <a:lnTo>
                    <a:pt x="48" y="28"/>
                  </a:lnTo>
                  <a:lnTo>
                    <a:pt x="48" y="25"/>
                  </a:lnTo>
                  <a:lnTo>
                    <a:pt x="48" y="19"/>
                  </a:lnTo>
                  <a:lnTo>
                    <a:pt x="48" y="16"/>
                  </a:lnTo>
                  <a:lnTo>
                    <a:pt x="45" y="12"/>
                  </a:lnTo>
                  <a:lnTo>
                    <a:pt x="45" y="9"/>
                  </a:lnTo>
                  <a:lnTo>
                    <a:pt x="41" y="6"/>
                  </a:lnTo>
                  <a:lnTo>
                    <a:pt x="38" y="6"/>
                  </a:lnTo>
                  <a:lnTo>
                    <a:pt x="35" y="3"/>
                  </a:lnTo>
                  <a:lnTo>
                    <a:pt x="32" y="3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6" y="3"/>
                  </a:lnTo>
                  <a:lnTo>
                    <a:pt x="13" y="3"/>
                  </a:lnTo>
                  <a:lnTo>
                    <a:pt x="10" y="6"/>
                  </a:lnTo>
                  <a:lnTo>
                    <a:pt x="7" y="6"/>
                  </a:lnTo>
                  <a:lnTo>
                    <a:pt x="7" y="9"/>
                  </a:lnTo>
                  <a:lnTo>
                    <a:pt x="3" y="12"/>
                  </a:lnTo>
                  <a:lnTo>
                    <a:pt x="3" y="1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28"/>
                  </a:lnTo>
                  <a:lnTo>
                    <a:pt x="3" y="31"/>
                  </a:lnTo>
                  <a:lnTo>
                    <a:pt x="3" y="35"/>
                  </a:lnTo>
                  <a:lnTo>
                    <a:pt x="7" y="38"/>
                  </a:lnTo>
                  <a:lnTo>
                    <a:pt x="7" y="41"/>
                  </a:lnTo>
                  <a:lnTo>
                    <a:pt x="10" y="44"/>
                  </a:lnTo>
                  <a:lnTo>
                    <a:pt x="13" y="44"/>
                  </a:lnTo>
                  <a:lnTo>
                    <a:pt x="16" y="47"/>
                  </a:lnTo>
                  <a:lnTo>
                    <a:pt x="19" y="47"/>
                  </a:lnTo>
                  <a:lnTo>
                    <a:pt x="26" y="47"/>
                  </a:lnTo>
                  <a:lnTo>
                    <a:pt x="26" y="47"/>
                  </a:lnTo>
                  <a:lnTo>
                    <a:pt x="22" y="47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3397" name="Freeform 1493">
              <a:extLst>
                <a:ext uri="{FF2B5EF4-FFF2-40B4-BE49-F238E27FC236}">
                  <a16:creationId xmlns:a16="http://schemas.microsoft.com/office/drawing/2014/main" id="{E6B8A0FA-6E59-4F0A-84E9-339127D68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9" y="1649"/>
              <a:ext cx="49" cy="52"/>
            </a:xfrm>
            <a:custGeom>
              <a:avLst/>
              <a:gdLst>
                <a:gd name="T0" fmla="*/ 22 w 47"/>
                <a:gd name="T1" fmla="*/ 44 h 47"/>
                <a:gd name="T2" fmla="*/ 28 w 47"/>
                <a:gd name="T3" fmla="*/ 47 h 47"/>
                <a:gd name="T4" fmla="*/ 31 w 47"/>
                <a:gd name="T5" fmla="*/ 44 h 47"/>
                <a:gd name="T6" fmla="*/ 34 w 47"/>
                <a:gd name="T7" fmla="*/ 44 h 47"/>
                <a:gd name="T8" fmla="*/ 38 w 47"/>
                <a:gd name="T9" fmla="*/ 41 h 47"/>
                <a:gd name="T10" fmla="*/ 41 w 47"/>
                <a:gd name="T11" fmla="*/ 41 h 47"/>
                <a:gd name="T12" fmla="*/ 44 w 47"/>
                <a:gd name="T13" fmla="*/ 38 h 47"/>
                <a:gd name="T14" fmla="*/ 44 w 47"/>
                <a:gd name="T15" fmla="*/ 34 h 47"/>
                <a:gd name="T16" fmla="*/ 47 w 47"/>
                <a:gd name="T17" fmla="*/ 31 h 47"/>
                <a:gd name="T18" fmla="*/ 47 w 47"/>
                <a:gd name="T19" fmla="*/ 28 h 47"/>
                <a:gd name="T20" fmla="*/ 47 w 47"/>
                <a:gd name="T21" fmla="*/ 22 h 47"/>
                <a:gd name="T22" fmla="*/ 47 w 47"/>
                <a:gd name="T23" fmla="*/ 19 h 47"/>
                <a:gd name="T24" fmla="*/ 47 w 47"/>
                <a:gd name="T25" fmla="*/ 16 h 47"/>
                <a:gd name="T26" fmla="*/ 44 w 47"/>
                <a:gd name="T27" fmla="*/ 12 h 47"/>
                <a:gd name="T28" fmla="*/ 44 w 47"/>
                <a:gd name="T29" fmla="*/ 9 h 47"/>
                <a:gd name="T30" fmla="*/ 41 w 47"/>
                <a:gd name="T31" fmla="*/ 6 h 47"/>
                <a:gd name="T32" fmla="*/ 38 w 47"/>
                <a:gd name="T33" fmla="*/ 3 h 47"/>
                <a:gd name="T34" fmla="*/ 34 w 47"/>
                <a:gd name="T35" fmla="*/ 3 h 47"/>
                <a:gd name="T36" fmla="*/ 31 w 47"/>
                <a:gd name="T37" fmla="*/ 0 h 47"/>
                <a:gd name="T38" fmla="*/ 28 w 47"/>
                <a:gd name="T39" fmla="*/ 0 h 47"/>
                <a:gd name="T40" fmla="*/ 25 w 47"/>
                <a:gd name="T41" fmla="*/ 0 h 47"/>
                <a:gd name="T42" fmla="*/ 19 w 47"/>
                <a:gd name="T43" fmla="*/ 0 h 47"/>
                <a:gd name="T44" fmla="*/ 15 w 47"/>
                <a:gd name="T45" fmla="*/ 0 h 47"/>
                <a:gd name="T46" fmla="*/ 12 w 47"/>
                <a:gd name="T47" fmla="*/ 3 h 47"/>
                <a:gd name="T48" fmla="*/ 9 w 47"/>
                <a:gd name="T49" fmla="*/ 3 h 47"/>
                <a:gd name="T50" fmla="*/ 6 w 47"/>
                <a:gd name="T51" fmla="*/ 6 h 47"/>
                <a:gd name="T52" fmla="*/ 6 w 47"/>
                <a:gd name="T53" fmla="*/ 9 h 47"/>
                <a:gd name="T54" fmla="*/ 3 w 47"/>
                <a:gd name="T55" fmla="*/ 12 h 47"/>
                <a:gd name="T56" fmla="*/ 3 w 47"/>
                <a:gd name="T57" fmla="*/ 16 h 47"/>
                <a:gd name="T58" fmla="*/ 0 w 47"/>
                <a:gd name="T59" fmla="*/ 19 h 47"/>
                <a:gd name="T60" fmla="*/ 0 w 47"/>
                <a:gd name="T61" fmla="*/ 22 h 47"/>
                <a:gd name="T62" fmla="*/ 0 w 47"/>
                <a:gd name="T63" fmla="*/ 28 h 47"/>
                <a:gd name="T64" fmla="*/ 3 w 47"/>
                <a:gd name="T65" fmla="*/ 31 h 47"/>
                <a:gd name="T66" fmla="*/ 3 w 47"/>
                <a:gd name="T67" fmla="*/ 34 h 47"/>
                <a:gd name="T68" fmla="*/ 6 w 47"/>
                <a:gd name="T69" fmla="*/ 38 h 47"/>
                <a:gd name="T70" fmla="*/ 6 w 47"/>
                <a:gd name="T71" fmla="*/ 41 h 47"/>
                <a:gd name="T72" fmla="*/ 9 w 47"/>
                <a:gd name="T73" fmla="*/ 41 h 47"/>
                <a:gd name="T74" fmla="*/ 12 w 47"/>
                <a:gd name="T75" fmla="*/ 44 h 47"/>
                <a:gd name="T76" fmla="*/ 15 w 47"/>
                <a:gd name="T77" fmla="*/ 44 h 47"/>
                <a:gd name="T78" fmla="*/ 19 w 47"/>
                <a:gd name="T79" fmla="*/ 47 h 47"/>
                <a:gd name="T80" fmla="*/ 25 w 47"/>
                <a:gd name="T81" fmla="*/ 47 h 47"/>
                <a:gd name="T82" fmla="*/ 25 w 47"/>
                <a:gd name="T83" fmla="*/ 47 h 47"/>
                <a:gd name="T84" fmla="*/ 22 w 47"/>
                <a:gd name="T85" fmla="*/ 4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7" h="47">
                  <a:moveTo>
                    <a:pt x="22" y="44"/>
                  </a:moveTo>
                  <a:lnTo>
                    <a:pt x="28" y="47"/>
                  </a:lnTo>
                  <a:lnTo>
                    <a:pt x="31" y="44"/>
                  </a:lnTo>
                  <a:lnTo>
                    <a:pt x="34" y="44"/>
                  </a:lnTo>
                  <a:lnTo>
                    <a:pt x="38" y="41"/>
                  </a:lnTo>
                  <a:lnTo>
                    <a:pt x="41" y="41"/>
                  </a:lnTo>
                  <a:lnTo>
                    <a:pt x="44" y="38"/>
                  </a:lnTo>
                  <a:lnTo>
                    <a:pt x="44" y="34"/>
                  </a:lnTo>
                  <a:lnTo>
                    <a:pt x="47" y="31"/>
                  </a:lnTo>
                  <a:lnTo>
                    <a:pt x="47" y="28"/>
                  </a:lnTo>
                  <a:lnTo>
                    <a:pt x="47" y="22"/>
                  </a:lnTo>
                  <a:lnTo>
                    <a:pt x="47" y="19"/>
                  </a:lnTo>
                  <a:lnTo>
                    <a:pt x="47" y="16"/>
                  </a:lnTo>
                  <a:lnTo>
                    <a:pt x="44" y="12"/>
                  </a:lnTo>
                  <a:lnTo>
                    <a:pt x="44" y="9"/>
                  </a:lnTo>
                  <a:lnTo>
                    <a:pt x="41" y="6"/>
                  </a:lnTo>
                  <a:lnTo>
                    <a:pt x="38" y="3"/>
                  </a:lnTo>
                  <a:lnTo>
                    <a:pt x="34" y="3"/>
                  </a:lnTo>
                  <a:lnTo>
                    <a:pt x="31" y="0"/>
                  </a:lnTo>
                  <a:lnTo>
                    <a:pt x="28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2" y="3"/>
                  </a:lnTo>
                  <a:lnTo>
                    <a:pt x="9" y="3"/>
                  </a:lnTo>
                  <a:lnTo>
                    <a:pt x="6" y="6"/>
                  </a:lnTo>
                  <a:lnTo>
                    <a:pt x="6" y="9"/>
                  </a:lnTo>
                  <a:lnTo>
                    <a:pt x="3" y="12"/>
                  </a:lnTo>
                  <a:lnTo>
                    <a:pt x="3" y="16"/>
                  </a:lnTo>
                  <a:lnTo>
                    <a:pt x="0" y="19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3" y="31"/>
                  </a:lnTo>
                  <a:lnTo>
                    <a:pt x="3" y="34"/>
                  </a:lnTo>
                  <a:lnTo>
                    <a:pt x="6" y="38"/>
                  </a:lnTo>
                  <a:lnTo>
                    <a:pt x="6" y="41"/>
                  </a:lnTo>
                  <a:lnTo>
                    <a:pt x="9" y="41"/>
                  </a:lnTo>
                  <a:lnTo>
                    <a:pt x="12" y="44"/>
                  </a:lnTo>
                  <a:lnTo>
                    <a:pt x="15" y="44"/>
                  </a:lnTo>
                  <a:lnTo>
                    <a:pt x="19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2" y="44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53398" name="Line 1494">
            <a:extLst>
              <a:ext uri="{FF2B5EF4-FFF2-40B4-BE49-F238E27FC236}">
                <a16:creationId xmlns:a16="http://schemas.microsoft.com/office/drawing/2014/main" id="{5DD426A5-2B33-45FB-9317-D126071E404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2227" y="5090563"/>
            <a:ext cx="244475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399" name="Line 1495">
            <a:extLst>
              <a:ext uri="{FF2B5EF4-FFF2-40B4-BE49-F238E27FC236}">
                <a16:creationId xmlns:a16="http://schemas.microsoft.com/office/drawing/2014/main" id="{EFF3A1AE-B01C-4EB1-AB20-A2A6829E831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2227" y="5295352"/>
            <a:ext cx="244475" cy="635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400" name="Freeform 1496">
            <a:extLst>
              <a:ext uri="{FF2B5EF4-FFF2-40B4-BE49-F238E27FC236}">
                <a16:creationId xmlns:a16="http://schemas.microsoft.com/office/drawing/2014/main" id="{DDB62151-71C1-486A-8851-004FE35890E8}"/>
              </a:ext>
            </a:extLst>
          </p:cNvPr>
          <p:cNvSpPr>
            <a:spLocks/>
          </p:cNvSpPr>
          <p:nvPr/>
        </p:nvSpPr>
        <p:spPr bwMode="auto">
          <a:xfrm>
            <a:off x="6811965" y="3307802"/>
            <a:ext cx="682625" cy="319087"/>
          </a:xfrm>
          <a:custGeom>
            <a:avLst/>
            <a:gdLst>
              <a:gd name="T0" fmla="*/ 0 w 413"/>
              <a:gd name="T1" fmla="*/ 0 h 180"/>
              <a:gd name="T2" fmla="*/ 0 w 413"/>
              <a:gd name="T3" fmla="*/ 180 h 180"/>
              <a:gd name="T4" fmla="*/ 357 w 413"/>
              <a:gd name="T5" fmla="*/ 180 h 180"/>
              <a:gd name="T6" fmla="*/ 357 w 413"/>
              <a:gd name="T7" fmla="*/ 60 h 180"/>
              <a:gd name="T8" fmla="*/ 413 w 413"/>
              <a:gd name="T9" fmla="*/ 6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3" h="180">
                <a:moveTo>
                  <a:pt x="0" y="0"/>
                </a:moveTo>
                <a:lnTo>
                  <a:pt x="0" y="180"/>
                </a:lnTo>
                <a:lnTo>
                  <a:pt x="357" y="180"/>
                </a:lnTo>
                <a:lnTo>
                  <a:pt x="357" y="60"/>
                </a:lnTo>
                <a:lnTo>
                  <a:pt x="413" y="6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401" name="Freeform 1497">
            <a:extLst>
              <a:ext uri="{FF2B5EF4-FFF2-40B4-BE49-F238E27FC236}">
                <a16:creationId xmlns:a16="http://schemas.microsoft.com/office/drawing/2014/main" id="{B9B5451A-9EEB-4250-B76E-17FE8CF31709}"/>
              </a:ext>
            </a:extLst>
          </p:cNvPr>
          <p:cNvSpPr>
            <a:spLocks/>
          </p:cNvSpPr>
          <p:nvPr/>
        </p:nvSpPr>
        <p:spPr bwMode="auto">
          <a:xfrm>
            <a:off x="5880100" y="2363238"/>
            <a:ext cx="685800" cy="319088"/>
          </a:xfrm>
          <a:custGeom>
            <a:avLst/>
            <a:gdLst>
              <a:gd name="T0" fmla="*/ 0 w 414"/>
              <a:gd name="T1" fmla="*/ 0 h 180"/>
              <a:gd name="T2" fmla="*/ 0 w 414"/>
              <a:gd name="T3" fmla="*/ 180 h 180"/>
              <a:gd name="T4" fmla="*/ 357 w 414"/>
              <a:gd name="T5" fmla="*/ 180 h 180"/>
              <a:gd name="T6" fmla="*/ 357 w 414"/>
              <a:gd name="T7" fmla="*/ 60 h 180"/>
              <a:gd name="T8" fmla="*/ 414 w 414"/>
              <a:gd name="T9" fmla="*/ 6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180">
                <a:moveTo>
                  <a:pt x="0" y="0"/>
                </a:moveTo>
                <a:lnTo>
                  <a:pt x="0" y="180"/>
                </a:lnTo>
                <a:lnTo>
                  <a:pt x="357" y="180"/>
                </a:lnTo>
                <a:lnTo>
                  <a:pt x="357" y="60"/>
                </a:lnTo>
                <a:lnTo>
                  <a:pt x="414" y="6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402" name="Freeform 1498">
            <a:extLst>
              <a:ext uri="{FF2B5EF4-FFF2-40B4-BE49-F238E27FC236}">
                <a16:creationId xmlns:a16="http://schemas.microsoft.com/office/drawing/2014/main" id="{FD0323EB-99C2-4D2D-8438-814F62A73A2F}"/>
              </a:ext>
            </a:extLst>
          </p:cNvPr>
          <p:cNvSpPr>
            <a:spLocks/>
          </p:cNvSpPr>
          <p:nvPr/>
        </p:nvSpPr>
        <p:spPr bwMode="auto">
          <a:xfrm>
            <a:off x="5635626" y="2888702"/>
            <a:ext cx="150813" cy="838200"/>
          </a:xfrm>
          <a:custGeom>
            <a:avLst/>
            <a:gdLst>
              <a:gd name="T0" fmla="*/ 88 w 91"/>
              <a:gd name="T1" fmla="*/ 474 h 474"/>
              <a:gd name="T2" fmla="*/ 91 w 91"/>
              <a:gd name="T3" fmla="*/ 0 h 474"/>
              <a:gd name="T4" fmla="*/ 0 w 91"/>
              <a:gd name="T5" fmla="*/ 0 h 474"/>
              <a:gd name="T6" fmla="*/ 0 w 91"/>
              <a:gd name="T7" fmla="*/ 474 h 474"/>
              <a:gd name="T8" fmla="*/ 91 w 91"/>
              <a:gd name="T9" fmla="*/ 474 h 474"/>
              <a:gd name="T10" fmla="*/ 91 w 91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" h="474">
                <a:moveTo>
                  <a:pt x="88" y="474"/>
                </a:moveTo>
                <a:lnTo>
                  <a:pt x="91" y="0"/>
                </a:lnTo>
                <a:lnTo>
                  <a:pt x="0" y="0"/>
                </a:lnTo>
                <a:lnTo>
                  <a:pt x="0" y="474"/>
                </a:lnTo>
                <a:lnTo>
                  <a:pt x="91" y="474"/>
                </a:lnTo>
                <a:lnTo>
                  <a:pt x="91" y="47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403" name="Freeform 1499">
            <a:extLst>
              <a:ext uri="{FF2B5EF4-FFF2-40B4-BE49-F238E27FC236}">
                <a16:creationId xmlns:a16="http://schemas.microsoft.com/office/drawing/2014/main" id="{0D064A9D-F878-4B2F-B61F-413DDD6A08B8}"/>
              </a:ext>
            </a:extLst>
          </p:cNvPr>
          <p:cNvSpPr>
            <a:spLocks/>
          </p:cNvSpPr>
          <p:nvPr/>
        </p:nvSpPr>
        <p:spPr bwMode="auto">
          <a:xfrm>
            <a:off x="6561138" y="1950488"/>
            <a:ext cx="150812" cy="838200"/>
          </a:xfrm>
          <a:custGeom>
            <a:avLst/>
            <a:gdLst>
              <a:gd name="T0" fmla="*/ 88 w 92"/>
              <a:gd name="T1" fmla="*/ 471 h 474"/>
              <a:gd name="T2" fmla="*/ 92 w 92"/>
              <a:gd name="T3" fmla="*/ 0 h 474"/>
              <a:gd name="T4" fmla="*/ 0 w 92"/>
              <a:gd name="T5" fmla="*/ 0 h 474"/>
              <a:gd name="T6" fmla="*/ 0 w 92"/>
              <a:gd name="T7" fmla="*/ 474 h 474"/>
              <a:gd name="T8" fmla="*/ 92 w 92"/>
              <a:gd name="T9" fmla="*/ 474 h 474"/>
              <a:gd name="T10" fmla="*/ 92 w 92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2" h="474">
                <a:moveTo>
                  <a:pt x="88" y="471"/>
                </a:moveTo>
                <a:lnTo>
                  <a:pt x="92" y="0"/>
                </a:lnTo>
                <a:lnTo>
                  <a:pt x="0" y="0"/>
                </a:lnTo>
                <a:lnTo>
                  <a:pt x="0" y="474"/>
                </a:lnTo>
                <a:lnTo>
                  <a:pt x="92" y="474"/>
                </a:lnTo>
                <a:lnTo>
                  <a:pt x="92" y="47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404" name="Freeform 1500">
            <a:extLst>
              <a:ext uri="{FF2B5EF4-FFF2-40B4-BE49-F238E27FC236}">
                <a16:creationId xmlns:a16="http://schemas.microsoft.com/office/drawing/2014/main" id="{8CAFDFD7-13E1-4C4E-97E9-F3DE17D45DD8}"/>
              </a:ext>
            </a:extLst>
          </p:cNvPr>
          <p:cNvSpPr>
            <a:spLocks/>
          </p:cNvSpPr>
          <p:nvPr/>
        </p:nvSpPr>
        <p:spPr bwMode="auto">
          <a:xfrm>
            <a:off x="6561138" y="2888702"/>
            <a:ext cx="150812" cy="838200"/>
          </a:xfrm>
          <a:custGeom>
            <a:avLst/>
            <a:gdLst>
              <a:gd name="T0" fmla="*/ 88 w 92"/>
              <a:gd name="T1" fmla="*/ 474 h 474"/>
              <a:gd name="T2" fmla="*/ 92 w 92"/>
              <a:gd name="T3" fmla="*/ 0 h 474"/>
              <a:gd name="T4" fmla="*/ 0 w 92"/>
              <a:gd name="T5" fmla="*/ 0 h 474"/>
              <a:gd name="T6" fmla="*/ 0 w 92"/>
              <a:gd name="T7" fmla="*/ 474 h 474"/>
              <a:gd name="T8" fmla="*/ 92 w 92"/>
              <a:gd name="T9" fmla="*/ 474 h 474"/>
              <a:gd name="T10" fmla="*/ 92 w 92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2" h="474">
                <a:moveTo>
                  <a:pt x="88" y="474"/>
                </a:moveTo>
                <a:lnTo>
                  <a:pt x="92" y="0"/>
                </a:lnTo>
                <a:lnTo>
                  <a:pt x="0" y="0"/>
                </a:lnTo>
                <a:lnTo>
                  <a:pt x="0" y="474"/>
                </a:lnTo>
                <a:lnTo>
                  <a:pt x="92" y="474"/>
                </a:lnTo>
                <a:lnTo>
                  <a:pt x="92" y="47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405" name="Freeform 1501">
            <a:extLst>
              <a:ext uri="{FF2B5EF4-FFF2-40B4-BE49-F238E27FC236}">
                <a16:creationId xmlns:a16="http://schemas.microsoft.com/office/drawing/2014/main" id="{B506DAF0-6E41-40E5-AA35-CFD4E2F38DFD}"/>
              </a:ext>
            </a:extLst>
          </p:cNvPr>
          <p:cNvSpPr>
            <a:spLocks/>
          </p:cNvSpPr>
          <p:nvPr/>
        </p:nvSpPr>
        <p:spPr bwMode="auto">
          <a:xfrm>
            <a:off x="6910389" y="3101426"/>
            <a:ext cx="392112" cy="419100"/>
          </a:xfrm>
          <a:custGeom>
            <a:avLst/>
            <a:gdLst>
              <a:gd name="T0" fmla="*/ 237 w 237"/>
              <a:gd name="T1" fmla="*/ 237 h 237"/>
              <a:gd name="T2" fmla="*/ 237 w 237"/>
              <a:gd name="T3" fmla="*/ 0 h 237"/>
              <a:gd name="T4" fmla="*/ 0 w 237"/>
              <a:gd name="T5" fmla="*/ 0 h 237"/>
              <a:gd name="T6" fmla="*/ 0 w 237"/>
              <a:gd name="T7" fmla="*/ 237 h 237"/>
              <a:gd name="T8" fmla="*/ 237 w 237"/>
              <a:gd name="T9" fmla="*/ 237 h 237"/>
              <a:gd name="T10" fmla="*/ 237 w 237"/>
              <a:gd name="T11" fmla="*/ 23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7" h="237">
                <a:moveTo>
                  <a:pt x="237" y="237"/>
                </a:moveTo>
                <a:lnTo>
                  <a:pt x="237" y="0"/>
                </a:lnTo>
                <a:lnTo>
                  <a:pt x="0" y="0"/>
                </a:lnTo>
                <a:lnTo>
                  <a:pt x="0" y="237"/>
                </a:lnTo>
                <a:lnTo>
                  <a:pt x="237" y="237"/>
                </a:lnTo>
                <a:lnTo>
                  <a:pt x="237" y="237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406" name="Rectangle 1502">
            <a:extLst>
              <a:ext uri="{FF2B5EF4-FFF2-40B4-BE49-F238E27FC236}">
                <a16:creationId xmlns:a16="http://schemas.microsoft.com/office/drawing/2014/main" id="{51CC58AE-3ACA-4936-9613-4ECD8BCDA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3888" y="3183978"/>
            <a:ext cx="12022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53407" name="Rectangle 1503">
            <a:extLst>
              <a:ext uri="{FF2B5EF4-FFF2-40B4-BE49-F238E27FC236}">
                <a16:creationId xmlns:a16="http://schemas.microsoft.com/office/drawing/2014/main" id="{22C08D7C-6D5D-42FF-95D9-212986F3C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7713" y="3183978"/>
            <a:ext cx="13946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3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53408" name="Freeform 1504">
            <a:extLst>
              <a:ext uri="{FF2B5EF4-FFF2-40B4-BE49-F238E27FC236}">
                <a16:creationId xmlns:a16="http://schemas.microsoft.com/office/drawing/2014/main" id="{4A169DC4-105C-4784-8151-62A487A4EE52}"/>
              </a:ext>
            </a:extLst>
          </p:cNvPr>
          <p:cNvSpPr>
            <a:spLocks/>
          </p:cNvSpPr>
          <p:nvPr/>
        </p:nvSpPr>
        <p:spPr bwMode="auto">
          <a:xfrm>
            <a:off x="6951664" y="3833264"/>
            <a:ext cx="298450" cy="830263"/>
          </a:xfrm>
          <a:custGeom>
            <a:avLst/>
            <a:gdLst>
              <a:gd name="T0" fmla="*/ 0 w 180"/>
              <a:gd name="T1" fmla="*/ 0 h 470"/>
              <a:gd name="T2" fmla="*/ 3 w 180"/>
              <a:gd name="T3" fmla="*/ 192 h 470"/>
              <a:gd name="T4" fmla="*/ 60 w 180"/>
              <a:gd name="T5" fmla="*/ 237 h 470"/>
              <a:gd name="T6" fmla="*/ 3 w 180"/>
              <a:gd name="T7" fmla="*/ 281 h 470"/>
              <a:gd name="T8" fmla="*/ 3 w 180"/>
              <a:gd name="T9" fmla="*/ 470 h 470"/>
              <a:gd name="T10" fmla="*/ 180 w 180"/>
              <a:gd name="T11" fmla="*/ 328 h 470"/>
              <a:gd name="T12" fmla="*/ 180 w 180"/>
              <a:gd name="T13" fmla="*/ 145 h 470"/>
              <a:gd name="T14" fmla="*/ 3 w 180"/>
              <a:gd name="T15" fmla="*/ 3 h 470"/>
              <a:gd name="T16" fmla="*/ 3 w 180"/>
              <a:gd name="T17" fmla="*/ 3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470">
                <a:moveTo>
                  <a:pt x="0" y="0"/>
                </a:moveTo>
                <a:lnTo>
                  <a:pt x="3" y="192"/>
                </a:lnTo>
                <a:lnTo>
                  <a:pt x="60" y="237"/>
                </a:lnTo>
                <a:lnTo>
                  <a:pt x="3" y="281"/>
                </a:lnTo>
                <a:lnTo>
                  <a:pt x="3" y="470"/>
                </a:lnTo>
                <a:lnTo>
                  <a:pt x="180" y="328"/>
                </a:lnTo>
                <a:lnTo>
                  <a:pt x="180" y="145"/>
                </a:lnTo>
                <a:lnTo>
                  <a:pt x="3" y="3"/>
                </a:lnTo>
                <a:lnTo>
                  <a:pt x="3" y="3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409" name="Freeform 1505">
            <a:extLst>
              <a:ext uri="{FF2B5EF4-FFF2-40B4-BE49-F238E27FC236}">
                <a16:creationId xmlns:a16="http://schemas.microsoft.com/office/drawing/2014/main" id="{FA9E19A4-DF6C-4D6A-AFD7-80D7820B4D7C}"/>
              </a:ext>
            </a:extLst>
          </p:cNvPr>
          <p:cNvSpPr>
            <a:spLocks/>
          </p:cNvSpPr>
          <p:nvPr/>
        </p:nvSpPr>
        <p:spPr bwMode="auto">
          <a:xfrm>
            <a:off x="7494588" y="3833264"/>
            <a:ext cx="152400" cy="838200"/>
          </a:xfrm>
          <a:custGeom>
            <a:avLst/>
            <a:gdLst>
              <a:gd name="T0" fmla="*/ 89 w 92"/>
              <a:gd name="T1" fmla="*/ 474 h 474"/>
              <a:gd name="T2" fmla="*/ 92 w 92"/>
              <a:gd name="T3" fmla="*/ 0 h 474"/>
              <a:gd name="T4" fmla="*/ 0 w 92"/>
              <a:gd name="T5" fmla="*/ 0 h 474"/>
              <a:gd name="T6" fmla="*/ 0 w 92"/>
              <a:gd name="T7" fmla="*/ 474 h 474"/>
              <a:gd name="T8" fmla="*/ 92 w 92"/>
              <a:gd name="T9" fmla="*/ 474 h 474"/>
              <a:gd name="T10" fmla="*/ 92 w 92"/>
              <a:gd name="T11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2" h="474">
                <a:moveTo>
                  <a:pt x="89" y="474"/>
                </a:moveTo>
                <a:lnTo>
                  <a:pt x="92" y="0"/>
                </a:lnTo>
                <a:lnTo>
                  <a:pt x="0" y="0"/>
                </a:lnTo>
                <a:lnTo>
                  <a:pt x="0" y="474"/>
                </a:lnTo>
                <a:lnTo>
                  <a:pt x="92" y="474"/>
                </a:lnTo>
                <a:lnTo>
                  <a:pt x="92" y="47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410" name="Freeform 1506">
            <a:extLst>
              <a:ext uri="{FF2B5EF4-FFF2-40B4-BE49-F238E27FC236}">
                <a16:creationId xmlns:a16="http://schemas.microsoft.com/office/drawing/2014/main" id="{4084892C-D5DE-4B32-A894-499621A09860}"/>
              </a:ext>
            </a:extLst>
          </p:cNvPr>
          <p:cNvSpPr>
            <a:spLocks/>
          </p:cNvSpPr>
          <p:nvPr/>
        </p:nvSpPr>
        <p:spPr bwMode="auto">
          <a:xfrm>
            <a:off x="7886700" y="4777827"/>
            <a:ext cx="300038" cy="830262"/>
          </a:xfrm>
          <a:custGeom>
            <a:avLst/>
            <a:gdLst>
              <a:gd name="T0" fmla="*/ 0 w 181"/>
              <a:gd name="T1" fmla="*/ 0 h 470"/>
              <a:gd name="T2" fmla="*/ 0 w 181"/>
              <a:gd name="T3" fmla="*/ 192 h 470"/>
              <a:gd name="T4" fmla="*/ 57 w 181"/>
              <a:gd name="T5" fmla="*/ 237 h 470"/>
              <a:gd name="T6" fmla="*/ 0 w 181"/>
              <a:gd name="T7" fmla="*/ 281 h 470"/>
              <a:gd name="T8" fmla="*/ 0 w 181"/>
              <a:gd name="T9" fmla="*/ 470 h 470"/>
              <a:gd name="T10" fmla="*/ 181 w 181"/>
              <a:gd name="T11" fmla="*/ 328 h 470"/>
              <a:gd name="T12" fmla="*/ 181 w 181"/>
              <a:gd name="T13" fmla="*/ 145 h 470"/>
              <a:gd name="T14" fmla="*/ 0 w 181"/>
              <a:gd name="T15" fmla="*/ 0 h 470"/>
              <a:gd name="T16" fmla="*/ 0 w 181"/>
              <a:gd name="T17" fmla="*/ 0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1" h="470">
                <a:moveTo>
                  <a:pt x="0" y="0"/>
                </a:moveTo>
                <a:lnTo>
                  <a:pt x="0" y="192"/>
                </a:lnTo>
                <a:lnTo>
                  <a:pt x="57" y="237"/>
                </a:lnTo>
                <a:lnTo>
                  <a:pt x="0" y="281"/>
                </a:lnTo>
                <a:lnTo>
                  <a:pt x="0" y="470"/>
                </a:lnTo>
                <a:lnTo>
                  <a:pt x="181" y="328"/>
                </a:lnTo>
                <a:lnTo>
                  <a:pt x="181" y="145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>
            <a:extLst>
              <a:ext uri="{FF2B5EF4-FFF2-40B4-BE49-F238E27FC236}">
                <a16:creationId xmlns:a16="http://schemas.microsoft.com/office/drawing/2014/main" id="{EFAF6C86-EC33-46EF-9D27-620C11D1BC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t-BR" altLang="pt-BR" sz="3100"/>
              <a:t>Uso eficiente do pipeline, Hazard de Dados</a:t>
            </a:r>
            <a:br>
              <a:rPr lang="pt-BR" altLang="pt-BR" sz="3100"/>
            </a:br>
            <a:r>
              <a:rPr lang="pt-BR" altLang="pt-BR"/>
              <a:t>Dependência Verdadeira (RAW)</a:t>
            </a:r>
          </a:p>
        </p:txBody>
      </p:sp>
      <p:sp>
        <p:nvSpPr>
          <p:cNvPr id="206851" name="Rectangle 3">
            <a:extLst>
              <a:ext uri="{FF2B5EF4-FFF2-40B4-BE49-F238E27FC236}">
                <a16:creationId xmlns:a16="http://schemas.microsoft.com/office/drawing/2014/main" id="{7EC4C47E-982A-4728-99B2-23608D75C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26" y="2376488"/>
            <a:ext cx="8518525" cy="2330960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140000"/>
              </a:lnSpc>
            </a:pPr>
            <a:r>
              <a:rPr lang="pt-BR" altLang="pt-BR" sz="3600"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1) Inserir NOPs ou bolhas</a:t>
            </a:r>
          </a:p>
          <a:p>
            <a:pPr>
              <a:lnSpc>
                <a:spcPct val="140000"/>
              </a:lnSpc>
            </a:pPr>
            <a:r>
              <a:rPr lang="pt-BR" altLang="pt-BR" sz="3600"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2) Trocar a ordem das instruções</a:t>
            </a:r>
          </a:p>
          <a:p>
            <a:pPr>
              <a:lnSpc>
                <a:spcPct val="140000"/>
              </a:lnSpc>
            </a:pPr>
            <a:r>
              <a:rPr lang="pt-BR" altLang="pt-BR" sz="3600"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3) Método do curto circuito ou </a:t>
            </a:r>
            <a:r>
              <a:rPr lang="pt-BR" altLang="pt-BR" sz="3600" b="0" i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forwarding</a:t>
            </a:r>
            <a:endParaRPr lang="pt-BR" altLang="pt-BR" sz="3600" b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>
            <a:extLst>
              <a:ext uri="{FF2B5EF4-FFF2-40B4-BE49-F238E27FC236}">
                <a16:creationId xmlns:a16="http://schemas.microsoft.com/office/drawing/2014/main" id="{0DC804DB-6030-4B37-ABA2-9C7AF086B5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t-BR" altLang="pt-BR" sz="3100"/>
              <a:t>Uso eficiente do pipeline, Hazard de Dados</a:t>
            </a:r>
            <a:br>
              <a:rPr lang="pt-BR" altLang="pt-BR" sz="3100"/>
            </a:br>
            <a:r>
              <a:rPr lang="pt-BR" altLang="pt-BR"/>
              <a:t>Dependência Verdadeira (RAW)</a:t>
            </a:r>
          </a:p>
        </p:txBody>
      </p:sp>
      <p:sp>
        <p:nvSpPr>
          <p:cNvPr id="247811" name="Rectangle 3">
            <a:extLst>
              <a:ext uri="{FF2B5EF4-FFF2-40B4-BE49-F238E27FC236}">
                <a16:creationId xmlns:a16="http://schemas.microsoft.com/office/drawing/2014/main" id="{A483A6D0-0380-4423-8371-023B9E73C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852" y="1440205"/>
            <a:ext cx="8162925" cy="779766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140000"/>
              </a:lnSpc>
            </a:pPr>
            <a:r>
              <a:rPr lang="pt-BR" altLang="pt-BR" sz="3600"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1) Inserir NOPs ou bolhas</a:t>
            </a:r>
          </a:p>
        </p:txBody>
      </p:sp>
      <p:grpSp>
        <p:nvGrpSpPr>
          <p:cNvPr id="247952" name="Group 144">
            <a:extLst>
              <a:ext uri="{FF2B5EF4-FFF2-40B4-BE49-F238E27FC236}">
                <a16:creationId xmlns:a16="http://schemas.microsoft.com/office/drawing/2014/main" id="{9A511123-8784-495A-9DCA-B9A64D037E5A}"/>
              </a:ext>
            </a:extLst>
          </p:cNvPr>
          <p:cNvGrpSpPr>
            <a:grpSpLocks/>
          </p:cNvGrpSpPr>
          <p:nvPr/>
        </p:nvGrpSpPr>
        <p:grpSpPr bwMode="auto">
          <a:xfrm>
            <a:off x="1143002" y="3027365"/>
            <a:ext cx="6729413" cy="1368425"/>
            <a:chOff x="1115" y="1703"/>
            <a:chExt cx="4239" cy="862"/>
          </a:xfrm>
        </p:grpSpPr>
        <p:sp>
          <p:nvSpPr>
            <p:cNvPr id="247883" name="Rectangle 75">
              <a:extLst>
                <a:ext uri="{FF2B5EF4-FFF2-40B4-BE49-F238E27FC236}">
                  <a16:creationId xmlns:a16="http://schemas.microsoft.com/office/drawing/2014/main" id="{3B5D4484-D117-4A94-9A9E-8F1DD8A1F3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2" y="1812"/>
              <a:ext cx="38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Tempo</a:t>
              </a:r>
              <a:endParaRPr lang="pt-BR" altLang="pt-BR"/>
            </a:p>
          </p:txBody>
        </p:sp>
        <p:sp>
          <p:nvSpPr>
            <p:cNvPr id="247887" name="Line 79">
              <a:extLst>
                <a:ext uri="{FF2B5EF4-FFF2-40B4-BE49-F238E27FC236}">
                  <a16:creationId xmlns:a16="http://schemas.microsoft.com/office/drawing/2014/main" id="{18DF38D4-EAB5-4D83-AA25-0F3857321D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78" y="1884"/>
              <a:ext cx="3146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88" name="Freeform 80">
              <a:extLst>
                <a:ext uri="{FF2B5EF4-FFF2-40B4-BE49-F238E27FC236}">
                  <a16:creationId xmlns:a16="http://schemas.microsoft.com/office/drawing/2014/main" id="{7A2A57B2-8B03-417B-A7E9-6064D3521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0" y="1854"/>
              <a:ext cx="64" cy="64"/>
            </a:xfrm>
            <a:custGeom>
              <a:avLst/>
              <a:gdLst>
                <a:gd name="T0" fmla="*/ 0 w 64"/>
                <a:gd name="T1" fmla="*/ 0 h 64"/>
                <a:gd name="T2" fmla="*/ 0 w 64"/>
                <a:gd name="T3" fmla="*/ 64 h 64"/>
                <a:gd name="T4" fmla="*/ 64 w 64"/>
                <a:gd name="T5" fmla="*/ 34 h 64"/>
                <a:gd name="T6" fmla="*/ 0 w 64"/>
                <a:gd name="T7" fmla="*/ 0 h 64"/>
                <a:gd name="T8" fmla="*/ 0 w 64"/>
                <a:gd name="T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64">
                  <a:moveTo>
                    <a:pt x="0" y="0"/>
                  </a:moveTo>
                  <a:lnTo>
                    <a:pt x="0" y="64"/>
                  </a:lnTo>
                  <a:lnTo>
                    <a:pt x="64" y="3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89" name="Line 81">
              <a:extLst>
                <a:ext uri="{FF2B5EF4-FFF2-40B4-BE49-F238E27FC236}">
                  <a16:creationId xmlns:a16="http://schemas.microsoft.com/office/drawing/2014/main" id="{C18AD775-ECFF-4384-8169-688F347BE6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43" y="1888"/>
              <a:ext cx="4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90" name="Rectangle 82">
              <a:extLst>
                <a:ext uri="{FF2B5EF4-FFF2-40B4-BE49-F238E27FC236}">
                  <a16:creationId xmlns:a16="http://schemas.microsoft.com/office/drawing/2014/main" id="{E505DF67-20F4-44EA-A40F-4E1EEBE0F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5" y="1703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pt-BR" altLang="pt-BR"/>
            </a:p>
          </p:txBody>
        </p:sp>
        <p:sp>
          <p:nvSpPr>
            <p:cNvPr id="247891" name="Line 83">
              <a:extLst>
                <a:ext uri="{FF2B5EF4-FFF2-40B4-BE49-F238E27FC236}">
                  <a16:creationId xmlns:a16="http://schemas.microsoft.com/office/drawing/2014/main" id="{77FE117A-1766-4622-BAC8-D7861008A0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08" y="1888"/>
              <a:ext cx="4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92" name="Rectangle 84">
              <a:extLst>
                <a:ext uri="{FF2B5EF4-FFF2-40B4-BE49-F238E27FC236}">
                  <a16:creationId xmlns:a16="http://schemas.microsoft.com/office/drawing/2014/main" id="{8DC3B13F-56A6-46CC-8EC1-489A90174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0" y="1703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pt-BR" altLang="pt-BR"/>
            </a:p>
          </p:txBody>
        </p:sp>
        <p:sp>
          <p:nvSpPr>
            <p:cNvPr id="247893" name="Line 85">
              <a:extLst>
                <a:ext uri="{FF2B5EF4-FFF2-40B4-BE49-F238E27FC236}">
                  <a16:creationId xmlns:a16="http://schemas.microsoft.com/office/drawing/2014/main" id="{70C146EC-7607-471D-9BFC-27160C74A3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73" y="1888"/>
              <a:ext cx="4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94" name="Rectangle 86">
              <a:extLst>
                <a:ext uri="{FF2B5EF4-FFF2-40B4-BE49-F238E27FC236}">
                  <a16:creationId xmlns:a16="http://schemas.microsoft.com/office/drawing/2014/main" id="{DF02A63B-068B-4A10-A97F-A9B17EF21F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6" y="1703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  <a:endParaRPr lang="pt-BR" altLang="pt-BR"/>
            </a:p>
          </p:txBody>
        </p:sp>
        <p:sp>
          <p:nvSpPr>
            <p:cNvPr id="247895" name="Line 87">
              <a:extLst>
                <a:ext uri="{FF2B5EF4-FFF2-40B4-BE49-F238E27FC236}">
                  <a16:creationId xmlns:a16="http://schemas.microsoft.com/office/drawing/2014/main" id="{B86D9C96-45B0-4C6D-8B08-A95D92B570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39" y="1888"/>
              <a:ext cx="3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96" name="Rectangle 88">
              <a:extLst>
                <a:ext uri="{FF2B5EF4-FFF2-40B4-BE49-F238E27FC236}">
                  <a16:creationId xmlns:a16="http://schemas.microsoft.com/office/drawing/2014/main" id="{9DBDC577-4018-4371-AB91-25BD062E39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1" y="1703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8</a:t>
              </a:r>
              <a:endParaRPr lang="pt-BR" altLang="pt-BR"/>
            </a:p>
          </p:txBody>
        </p:sp>
        <p:sp>
          <p:nvSpPr>
            <p:cNvPr id="247897" name="Line 89">
              <a:extLst>
                <a:ext uri="{FF2B5EF4-FFF2-40B4-BE49-F238E27FC236}">
                  <a16:creationId xmlns:a16="http://schemas.microsoft.com/office/drawing/2014/main" id="{5824246F-99A7-4E11-B381-B9115DEEF0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04" y="1888"/>
              <a:ext cx="4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98" name="Rectangle 90">
              <a:extLst>
                <a:ext uri="{FF2B5EF4-FFF2-40B4-BE49-F238E27FC236}">
                  <a16:creationId xmlns:a16="http://schemas.microsoft.com/office/drawing/2014/main" id="{54C13428-5615-4CC2-B436-3F58ED89E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8" y="1703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pt-BR" altLang="pt-BR"/>
            </a:p>
          </p:txBody>
        </p:sp>
        <p:sp>
          <p:nvSpPr>
            <p:cNvPr id="247899" name="Rectangle 91">
              <a:extLst>
                <a:ext uri="{FF2B5EF4-FFF2-40B4-BE49-F238E27FC236}">
                  <a16:creationId xmlns:a16="http://schemas.microsoft.com/office/drawing/2014/main" id="{BEFA58E1-F1A1-44BF-9183-5C1E935404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0" y="1703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pt-BR" altLang="pt-BR"/>
            </a:p>
          </p:txBody>
        </p:sp>
        <p:sp>
          <p:nvSpPr>
            <p:cNvPr id="247900" name="Rectangle 92">
              <a:extLst>
                <a:ext uri="{FF2B5EF4-FFF2-40B4-BE49-F238E27FC236}">
                  <a16:creationId xmlns:a16="http://schemas.microsoft.com/office/drawing/2014/main" id="{FD43C3CC-D8A4-4E03-BD46-1D3A362EA9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" y="2223"/>
              <a:ext cx="99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000">
                  <a:solidFill>
                    <a:srgbClr val="000000"/>
                  </a:solidFill>
                  <a:latin typeface="Arial" panose="020B0604020202020204" pitchFamily="34" charset="0"/>
                </a:rPr>
                <a:t>Add </a:t>
              </a:r>
              <a:r>
                <a:rPr lang="pt-BR" altLang="pt-BR" sz="20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r1</a:t>
              </a:r>
              <a:r>
                <a:rPr lang="pt-BR" altLang="pt-BR" sz="2000">
                  <a:solidFill>
                    <a:srgbClr val="000000"/>
                  </a:solidFill>
                  <a:latin typeface="Arial" panose="020B0604020202020204" pitchFamily="34" charset="0"/>
                </a:rPr>
                <a:t>, r2, r3</a:t>
              </a:r>
              <a:endParaRPr lang="pt-BR" altLang="pt-BR"/>
            </a:p>
          </p:txBody>
        </p:sp>
        <p:sp>
          <p:nvSpPr>
            <p:cNvPr id="247918" name="Freeform 110">
              <a:extLst>
                <a:ext uri="{FF2B5EF4-FFF2-40B4-BE49-F238E27FC236}">
                  <a16:creationId xmlns:a16="http://schemas.microsoft.com/office/drawing/2014/main" id="{5D0822DA-1C1A-44D0-B839-B686457C3C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2" y="2132"/>
              <a:ext cx="158" cy="313"/>
            </a:xfrm>
            <a:custGeom>
              <a:avLst/>
              <a:gdLst>
                <a:gd name="T0" fmla="*/ 154 w 158"/>
                <a:gd name="T1" fmla="*/ 313 h 313"/>
                <a:gd name="T2" fmla="*/ 0 w 158"/>
                <a:gd name="T3" fmla="*/ 313 h 313"/>
                <a:gd name="T4" fmla="*/ 0 w 158"/>
                <a:gd name="T5" fmla="*/ 0 h 313"/>
                <a:gd name="T6" fmla="*/ 158 w 158"/>
                <a:gd name="T7" fmla="*/ 0 h 313"/>
                <a:gd name="T8" fmla="*/ 154 w 158"/>
                <a:gd name="T9" fmla="*/ 313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313">
                  <a:moveTo>
                    <a:pt x="154" y="313"/>
                  </a:moveTo>
                  <a:lnTo>
                    <a:pt x="0" y="313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4" y="313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19" name="Freeform 111">
              <a:extLst>
                <a:ext uri="{FF2B5EF4-FFF2-40B4-BE49-F238E27FC236}">
                  <a16:creationId xmlns:a16="http://schemas.microsoft.com/office/drawing/2014/main" id="{9E4923B0-FA6D-472E-AC9E-7F8499FCA6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2" y="2132"/>
              <a:ext cx="158" cy="313"/>
            </a:xfrm>
            <a:custGeom>
              <a:avLst/>
              <a:gdLst>
                <a:gd name="T0" fmla="*/ 154 w 158"/>
                <a:gd name="T1" fmla="*/ 313 h 313"/>
                <a:gd name="T2" fmla="*/ 0 w 158"/>
                <a:gd name="T3" fmla="*/ 313 h 313"/>
                <a:gd name="T4" fmla="*/ 0 w 158"/>
                <a:gd name="T5" fmla="*/ 0 h 313"/>
                <a:gd name="T6" fmla="*/ 158 w 158"/>
                <a:gd name="T7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" h="313">
                  <a:moveTo>
                    <a:pt x="154" y="313"/>
                  </a:moveTo>
                  <a:lnTo>
                    <a:pt x="0" y="313"/>
                  </a:lnTo>
                  <a:lnTo>
                    <a:pt x="0" y="0"/>
                  </a:lnTo>
                  <a:lnTo>
                    <a:pt x="158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20" name="Line 112">
              <a:extLst>
                <a:ext uri="{FF2B5EF4-FFF2-40B4-BE49-F238E27FC236}">
                  <a16:creationId xmlns:a16="http://schemas.microsoft.com/office/drawing/2014/main" id="{02F9C5AB-BBC5-4213-A4CB-A69FF70B3A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95" y="2125"/>
              <a:ext cx="1" cy="32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21" name="Line 113">
              <a:extLst>
                <a:ext uri="{FF2B5EF4-FFF2-40B4-BE49-F238E27FC236}">
                  <a16:creationId xmlns:a16="http://schemas.microsoft.com/office/drawing/2014/main" id="{FF512F2D-697D-400F-B4E2-F0EA160ACF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33" y="2129"/>
              <a:ext cx="162" cy="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22" name="Line 114">
              <a:extLst>
                <a:ext uri="{FF2B5EF4-FFF2-40B4-BE49-F238E27FC236}">
                  <a16:creationId xmlns:a16="http://schemas.microsoft.com/office/drawing/2014/main" id="{B19FAF5E-F15B-43EB-A76B-714A77BF4D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33" y="2445"/>
              <a:ext cx="162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23" name="Line 115">
              <a:extLst>
                <a:ext uri="{FF2B5EF4-FFF2-40B4-BE49-F238E27FC236}">
                  <a16:creationId xmlns:a16="http://schemas.microsoft.com/office/drawing/2014/main" id="{A476A3A9-099D-4FC4-8271-B535BCEEDB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6" y="2287"/>
              <a:ext cx="25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24" name="Freeform 116">
              <a:extLst>
                <a:ext uri="{FF2B5EF4-FFF2-40B4-BE49-F238E27FC236}">
                  <a16:creationId xmlns:a16="http://schemas.microsoft.com/office/drawing/2014/main" id="{F88FE5A2-E288-4F58-896B-6A8287FFC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2" y="2148"/>
              <a:ext cx="143" cy="282"/>
            </a:xfrm>
            <a:custGeom>
              <a:avLst/>
              <a:gdLst>
                <a:gd name="T0" fmla="*/ 0 w 143"/>
                <a:gd name="T1" fmla="*/ 278 h 282"/>
                <a:gd name="T2" fmla="*/ 143 w 143"/>
                <a:gd name="T3" fmla="*/ 282 h 282"/>
                <a:gd name="T4" fmla="*/ 143 w 143"/>
                <a:gd name="T5" fmla="*/ 0 h 282"/>
                <a:gd name="T6" fmla="*/ 0 w 143"/>
                <a:gd name="T7" fmla="*/ 0 h 282"/>
                <a:gd name="T8" fmla="*/ 0 w 143"/>
                <a:gd name="T9" fmla="*/ 27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" h="282">
                  <a:moveTo>
                    <a:pt x="0" y="278"/>
                  </a:moveTo>
                  <a:lnTo>
                    <a:pt x="143" y="282"/>
                  </a:lnTo>
                  <a:lnTo>
                    <a:pt x="143" y="0"/>
                  </a:lnTo>
                  <a:lnTo>
                    <a:pt x="0" y="0"/>
                  </a:lnTo>
                  <a:lnTo>
                    <a:pt x="0" y="278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25" name="Freeform 117">
              <a:extLst>
                <a:ext uri="{FF2B5EF4-FFF2-40B4-BE49-F238E27FC236}">
                  <a16:creationId xmlns:a16="http://schemas.microsoft.com/office/drawing/2014/main" id="{24DE2DB6-054F-4074-A0F7-86CFF2B100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2" y="2148"/>
              <a:ext cx="143" cy="282"/>
            </a:xfrm>
            <a:custGeom>
              <a:avLst/>
              <a:gdLst>
                <a:gd name="T0" fmla="*/ 0 w 143"/>
                <a:gd name="T1" fmla="*/ 278 h 282"/>
                <a:gd name="T2" fmla="*/ 143 w 143"/>
                <a:gd name="T3" fmla="*/ 282 h 282"/>
                <a:gd name="T4" fmla="*/ 143 w 143"/>
                <a:gd name="T5" fmla="*/ 0 h 282"/>
                <a:gd name="T6" fmla="*/ 0 w 143"/>
                <a:gd name="T7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3" h="282">
                  <a:moveTo>
                    <a:pt x="0" y="278"/>
                  </a:moveTo>
                  <a:lnTo>
                    <a:pt x="143" y="282"/>
                  </a:lnTo>
                  <a:lnTo>
                    <a:pt x="143" y="0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26" name="Line 118">
              <a:extLst>
                <a:ext uri="{FF2B5EF4-FFF2-40B4-BE49-F238E27FC236}">
                  <a16:creationId xmlns:a16="http://schemas.microsoft.com/office/drawing/2014/main" id="{4146398F-1E0B-4491-844C-5571D8F744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09" y="2140"/>
              <a:ext cx="4" cy="29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27" name="Line 119">
              <a:extLst>
                <a:ext uri="{FF2B5EF4-FFF2-40B4-BE49-F238E27FC236}">
                  <a16:creationId xmlns:a16="http://schemas.microsoft.com/office/drawing/2014/main" id="{A64C8874-C4FC-4E20-8F34-7861496B7C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9" y="2144"/>
              <a:ext cx="150" cy="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28" name="Line 120">
              <a:extLst>
                <a:ext uri="{FF2B5EF4-FFF2-40B4-BE49-F238E27FC236}">
                  <a16:creationId xmlns:a16="http://schemas.microsoft.com/office/drawing/2014/main" id="{27AC2C17-7117-4D21-BA6D-AA0041F57A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9" y="2426"/>
              <a:ext cx="150" cy="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29" name="Freeform 121">
              <a:extLst>
                <a:ext uri="{FF2B5EF4-FFF2-40B4-BE49-F238E27FC236}">
                  <a16:creationId xmlns:a16="http://schemas.microsoft.com/office/drawing/2014/main" id="{9E50897F-E010-4D9E-9253-23DA1812DA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3" y="2148"/>
              <a:ext cx="139" cy="282"/>
            </a:xfrm>
            <a:custGeom>
              <a:avLst/>
              <a:gdLst>
                <a:gd name="T0" fmla="*/ 0 w 139"/>
                <a:gd name="T1" fmla="*/ 278 h 282"/>
                <a:gd name="T2" fmla="*/ 139 w 139"/>
                <a:gd name="T3" fmla="*/ 282 h 282"/>
                <a:gd name="T4" fmla="*/ 139 w 139"/>
                <a:gd name="T5" fmla="*/ 0 h 282"/>
                <a:gd name="T6" fmla="*/ 0 w 139"/>
                <a:gd name="T7" fmla="*/ 0 h 282"/>
                <a:gd name="T8" fmla="*/ 0 w 139"/>
                <a:gd name="T9" fmla="*/ 27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282">
                  <a:moveTo>
                    <a:pt x="0" y="278"/>
                  </a:moveTo>
                  <a:lnTo>
                    <a:pt x="139" y="282"/>
                  </a:lnTo>
                  <a:lnTo>
                    <a:pt x="139" y="0"/>
                  </a:lnTo>
                  <a:lnTo>
                    <a:pt x="0" y="0"/>
                  </a:lnTo>
                  <a:lnTo>
                    <a:pt x="0" y="278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30" name="Freeform 122">
              <a:extLst>
                <a:ext uri="{FF2B5EF4-FFF2-40B4-BE49-F238E27FC236}">
                  <a16:creationId xmlns:a16="http://schemas.microsoft.com/office/drawing/2014/main" id="{1F28B49D-6365-44B8-B73A-A7DB7D68F6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3" y="2148"/>
              <a:ext cx="139" cy="282"/>
            </a:xfrm>
            <a:custGeom>
              <a:avLst/>
              <a:gdLst>
                <a:gd name="T0" fmla="*/ 0 w 139"/>
                <a:gd name="T1" fmla="*/ 278 h 282"/>
                <a:gd name="T2" fmla="*/ 139 w 139"/>
                <a:gd name="T3" fmla="*/ 282 h 282"/>
                <a:gd name="T4" fmla="*/ 139 w 139"/>
                <a:gd name="T5" fmla="*/ 0 h 282"/>
                <a:gd name="T6" fmla="*/ 0 w 139"/>
                <a:gd name="T7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282">
                  <a:moveTo>
                    <a:pt x="0" y="278"/>
                  </a:moveTo>
                  <a:lnTo>
                    <a:pt x="139" y="282"/>
                  </a:lnTo>
                  <a:lnTo>
                    <a:pt x="139" y="0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31" name="Freeform 123">
              <a:extLst>
                <a:ext uri="{FF2B5EF4-FFF2-40B4-BE49-F238E27FC236}">
                  <a16:creationId xmlns:a16="http://schemas.microsoft.com/office/drawing/2014/main" id="{521F114C-B93B-42F7-A4D6-4E594ADF8C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0" y="2144"/>
              <a:ext cx="143" cy="286"/>
            </a:xfrm>
            <a:custGeom>
              <a:avLst/>
              <a:gdLst>
                <a:gd name="T0" fmla="*/ 143 w 143"/>
                <a:gd name="T1" fmla="*/ 0 h 286"/>
                <a:gd name="T2" fmla="*/ 0 w 143"/>
                <a:gd name="T3" fmla="*/ 4 h 286"/>
                <a:gd name="T4" fmla="*/ 0 w 143"/>
                <a:gd name="T5" fmla="*/ 286 h 286"/>
                <a:gd name="T6" fmla="*/ 143 w 143"/>
                <a:gd name="T7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3" h="286">
                  <a:moveTo>
                    <a:pt x="143" y="0"/>
                  </a:moveTo>
                  <a:lnTo>
                    <a:pt x="0" y="4"/>
                  </a:lnTo>
                  <a:lnTo>
                    <a:pt x="0" y="286"/>
                  </a:lnTo>
                  <a:lnTo>
                    <a:pt x="143" y="28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32" name="Rectangle 124">
              <a:extLst>
                <a:ext uri="{FF2B5EF4-FFF2-40B4-BE49-F238E27FC236}">
                  <a16:creationId xmlns:a16="http://schemas.microsoft.com/office/drawing/2014/main" id="{11AD1259-4A6E-47D4-B0E7-EC72546478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4" y="2200"/>
              <a:ext cx="3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247933" name="Rectangle 125">
              <a:extLst>
                <a:ext uri="{FF2B5EF4-FFF2-40B4-BE49-F238E27FC236}">
                  <a16:creationId xmlns:a16="http://schemas.microsoft.com/office/drawing/2014/main" id="{80AA59E0-A82D-484C-B73F-EFA6065A48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2200"/>
              <a:ext cx="7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F</a:t>
              </a:r>
              <a:endParaRPr lang="pt-BR" altLang="pt-BR"/>
            </a:p>
          </p:txBody>
        </p:sp>
        <p:sp>
          <p:nvSpPr>
            <p:cNvPr id="247934" name="Rectangle 126">
              <a:extLst>
                <a:ext uri="{FF2B5EF4-FFF2-40B4-BE49-F238E27FC236}">
                  <a16:creationId xmlns:a16="http://schemas.microsoft.com/office/drawing/2014/main" id="{BC004E1D-0C5C-47F9-871E-44E07BA16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5" y="2200"/>
              <a:ext cx="3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247935" name="Rectangle 127">
              <a:extLst>
                <a:ext uri="{FF2B5EF4-FFF2-40B4-BE49-F238E27FC236}">
                  <a16:creationId xmlns:a16="http://schemas.microsoft.com/office/drawing/2014/main" id="{23C11A04-A382-4D05-9F32-9217338C2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9" y="2200"/>
              <a:ext cx="9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/>
            </a:p>
          </p:txBody>
        </p:sp>
        <p:sp>
          <p:nvSpPr>
            <p:cNvPr id="247936" name="Line 128">
              <a:extLst>
                <a:ext uri="{FF2B5EF4-FFF2-40B4-BE49-F238E27FC236}">
                  <a16:creationId xmlns:a16="http://schemas.microsoft.com/office/drawing/2014/main" id="{0B56B1EB-7457-448B-8A85-E6C5AFF3E6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7" y="2287"/>
              <a:ext cx="30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37" name="Line 129">
              <a:extLst>
                <a:ext uri="{FF2B5EF4-FFF2-40B4-BE49-F238E27FC236}">
                  <a16:creationId xmlns:a16="http://schemas.microsoft.com/office/drawing/2014/main" id="{F4634373-9011-4631-9B9C-74D89B9C76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3" y="2215"/>
              <a:ext cx="29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38" name="Line 130">
              <a:extLst>
                <a:ext uri="{FF2B5EF4-FFF2-40B4-BE49-F238E27FC236}">
                  <a16:creationId xmlns:a16="http://schemas.microsoft.com/office/drawing/2014/main" id="{0B780470-F9F3-4D16-BF29-75FBF9A045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23" y="2287"/>
              <a:ext cx="320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39" name="Line 131">
              <a:extLst>
                <a:ext uri="{FF2B5EF4-FFF2-40B4-BE49-F238E27FC236}">
                  <a16:creationId xmlns:a16="http://schemas.microsoft.com/office/drawing/2014/main" id="{CF132174-0A9B-4927-9256-967B16A1E7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3" y="2355"/>
              <a:ext cx="297" cy="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40" name="Freeform 132">
              <a:extLst>
                <a:ext uri="{FF2B5EF4-FFF2-40B4-BE49-F238E27FC236}">
                  <a16:creationId xmlns:a16="http://schemas.microsoft.com/office/drawing/2014/main" id="{BBD9DC3E-71D6-4BB8-B6BC-3DE9647BFD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1" y="2215"/>
              <a:ext cx="72" cy="72"/>
            </a:xfrm>
            <a:custGeom>
              <a:avLst/>
              <a:gdLst>
                <a:gd name="T0" fmla="*/ 0 w 72"/>
                <a:gd name="T1" fmla="*/ 72 h 72"/>
                <a:gd name="T2" fmla="*/ 0 w 72"/>
                <a:gd name="T3" fmla="*/ 0 h 72"/>
                <a:gd name="T4" fmla="*/ 72 w 72"/>
                <a:gd name="T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72">
                  <a:moveTo>
                    <a:pt x="0" y="72"/>
                  </a:moveTo>
                  <a:lnTo>
                    <a:pt x="0" y="0"/>
                  </a:lnTo>
                  <a:lnTo>
                    <a:pt x="72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41" name="Rectangle 133">
              <a:extLst>
                <a:ext uri="{FF2B5EF4-FFF2-40B4-BE49-F238E27FC236}">
                  <a16:creationId xmlns:a16="http://schemas.microsoft.com/office/drawing/2014/main" id="{1FB902E3-0922-494A-BD78-4A49D1CB5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6" y="2219"/>
              <a:ext cx="12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W</a:t>
              </a:r>
              <a:endParaRPr lang="pt-BR" altLang="pt-BR"/>
            </a:p>
          </p:txBody>
        </p:sp>
        <p:sp>
          <p:nvSpPr>
            <p:cNvPr id="247942" name="Rectangle 134">
              <a:extLst>
                <a:ext uri="{FF2B5EF4-FFF2-40B4-BE49-F238E27FC236}">
                  <a16:creationId xmlns:a16="http://schemas.microsoft.com/office/drawing/2014/main" id="{59CC29C7-2EA4-4874-A3D3-4D3CE94A4C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6" y="2219"/>
              <a:ext cx="8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B</a:t>
              </a:r>
              <a:endParaRPr lang="pt-BR" altLang="pt-BR"/>
            </a:p>
          </p:txBody>
        </p:sp>
        <p:sp>
          <p:nvSpPr>
            <p:cNvPr id="247943" name="Freeform 135">
              <a:extLst>
                <a:ext uri="{FF2B5EF4-FFF2-40B4-BE49-F238E27FC236}">
                  <a16:creationId xmlns:a16="http://schemas.microsoft.com/office/drawing/2014/main" id="{F010127F-9EBC-42E9-85CA-4A0C430713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8" y="2132"/>
              <a:ext cx="313" cy="317"/>
            </a:xfrm>
            <a:custGeom>
              <a:avLst/>
              <a:gdLst>
                <a:gd name="T0" fmla="*/ 313 w 313"/>
                <a:gd name="T1" fmla="*/ 313 h 317"/>
                <a:gd name="T2" fmla="*/ 313 w 313"/>
                <a:gd name="T3" fmla="*/ 0 h 317"/>
                <a:gd name="T4" fmla="*/ 0 w 313"/>
                <a:gd name="T5" fmla="*/ 0 h 317"/>
                <a:gd name="T6" fmla="*/ 0 w 313"/>
                <a:gd name="T7" fmla="*/ 317 h 317"/>
                <a:gd name="T8" fmla="*/ 313 w 313"/>
                <a:gd name="T9" fmla="*/ 317 h 317"/>
                <a:gd name="T10" fmla="*/ 313 w 313"/>
                <a:gd name="T11" fmla="*/ 317 h 317"/>
                <a:gd name="T12" fmla="*/ 313 w 313"/>
                <a:gd name="T13" fmla="*/ 313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3" h="317">
                  <a:moveTo>
                    <a:pt x="313" y="313"/>
                  </a:moveTo>
                  <a:lnTo>
                    <a:pt x="313" y="0"/>
                  </a:lnTo>
                  <a:lnTo>
                    <a:pt x="0" y="0"/>
                  </a:lnTo>
                  <a:lnTo>
                    <a:pt x="0" y="317"/>
                  </a:lnTo>
                  <a:lnTo>
                    <a:pt x="313" y="317"/>
                  </a:lnTo>
                  <a:lnTo>
                    <a:pt x="313" y="317"/>
                  </a:lnTo>
                  <a:lnTo>
                    <a:pt x="313" y="3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44" name="Freeform 136">
              <a:extLst>
                <a:ext uri="{FF2B5EF4-FFF2-40B4-BE49-F238E27FC236}">
                  <a16:creationId xmlns:a16="http://schemas.microsoft.com/office/drawing/2014/main" id="{9FFA3D78-F8CF-4EFF-8E77-4F04B8F80F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8" y="2132"/>
              <a:ext cx="313" cy="317"/>
            </a:xfrm>
            <a:custGeom>
              <a:avLst/>
              <a:gdLst>
                <a:gd name="T0" fmla="*/ 313 w 313"/>
                <a:gd name="T1" fmla="*/ 313 h 317"/>
                <a:gd name="T2" fmla="*/ 313 w 313"/>
                <a:gd name="T3" fmla="*/ 0 h 317"/>
                <a:gd name="T4" fmla="*/ 0 w 313"/>
                <a:gd name="T5" fmla="*/ 0 h 317"/>
                <a:gd name="T6" fmla="*/ 0 w 313"/>
                <a:gd name="T7" fmla="*/ 317 h 317"/>
                <a:gd name="T8" fmla="*/ 313 w 313"/>
                <a:gd name="T9" fmla="*/ 317 h 317"/>
                <a:gd name="T10" fmla="*/ 313 w 313"/>
                <a:gd name="T11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3" h="317">
                  <a:moveTo>
                    <a:pt x="313" y="313"/>
                  </a:moveTo>
                  <a:lnTo>
                    <a:pt x="313" y="0"/>
                  </a:lnTo>
                  <a:lnTo>
                    <a:pt x="0" y="0"/>
                  </a:lnTo>
                  <a:lnTo>
                    <a:pt x="0" y="317"/>
                  </a:lnTo>
                  <a:lnTo>
                    <a:pt x="313" y="317"/>
                  </a:lnTo>
                  <a:lnTo>
                    <a:pt x="313" y="317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45" name="Freeform 137">
              <a:extLst>
                <a:ext uri="{FF2B5EF4-FFF2-40B4-BE49-F238E27FC236}">
                  <a16:creationId xmlns:a16="http://schemas.microsoft.com/office/drawing/2014/main" id="{F7E993F3-6A4E-4651-B0E0-44B690F20D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2" y="2004"/>
              <a:ext cx="245" cy="561"/>
            </a:xfrm>
            <a:custGeom>
              <a:avLst/>
              <a:gdLst>
                <a:gd name="T0" fmla="*/ 0 w 245"/>
                <a:gd name="T1" fmla="*/ 0 h 561"/>
                <a:gd name="T2" fmla="*/ 0 w 245"/>
                <a:gd name="T3" fmla="*/ 230 h 561"/>
                <a:gd name="T4" fmla="*/ 67 w 245"/>
                <a:gd name="T5" fmla="*/ 283 h 561"/>
                <a:gd name="T6" fmla="*/ 0 w 245"/>
                <a:gd name="T7" fmla="*/ 336 h 561"/>
                <a:gd name="T8" fmla="*/ 0 w 245"/>
                <a:gd name="T9" fmla="*/ 561 h 561"/>
                <a:gd name="T10" fmla="*/ 245 w 245"/>
                <a:gd name="T11" fmla="*/ 392 h 561"/>
                <a:gd name="T12" fmla="*/ 245 w 245"/>
                <a:gd name="T13" fmla="*/ 174 h 561"/>
                <a:gd name="T14" fmla="*/ 0 w 245"/>
                <a:gd name="T15" fmla="*/ 0 h 561"/>
                <a:gd name="T16" fmla="*/ 0 w 245"/>
                <a:gd name="T17" fmla="*/ 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5" h="561">
                  <a:moveTo>
                    <a:pt x="0" y="0"/>
                  </a:moveTo>
                  <a:lnTo>
                    <a:pt x="0" y="230"/>
                  </a:lnTo>
                  <a:lnTo>
                    <a:pt x="67" y="283"/>
                  </a:lnTo>
                  <a:lnTo>
                    <a:pt x="0" y="336"/>
                  </a:lnTo>
                  <a:lnTo>
                    <a:pt x="0" y="561"/>
                  </a:lnTo>
                  <a:lnTo>
                    <a:pt x="245" y="392"/>
                  </a:lnTo>
                  <a:lnTo>
                    <a:pt x="245" y="17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46" name="Freeform 138">
              <a:extLst>
                <a:ext uri="{FF2B5EF4-FFF2-40B4-BE49-F238E27FC236}">
                  <a16:creationId xmlns:a16="http://schemas.microsoft.com/office/drawing/2014/main" id="{5101F328-EAD8-4267-B3E6-033540A390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2" y="2004"/>
              <a:ext cx="245" cy="561"/>
            </a:xfrm>
            <a:custGeom>
              <a:avLst/>
              <a:gdLst>
                <a:gd name="T0" fmla="*/ 0 w 245"/>
                <a:gd name="T1" fmla="*/ 0 h 561"/>
                <a:gd name="T2" fmla="*/ 0 w 245"/>
                <a:gd name="T3" fmla="*/ 230 h 561"/>
                <a:gd name="T4" fmla="*/ 67 w 245"/>
                <a:gd name="T5" fmla="*/ 283 h 561"/>
                <a:gd name="T6" fmla="*/ 0 w 245"/>
                <a:gd name="T7" fmla="*/ 336 h 561"/>
                <a:gd name="T8" fmla="*/ 0 w 245"/>
                <a:gd name="T9" fmla="*/ 561 h 561"/>
                <a:gd name="T10" fmla="*/ 245 w 245"/>
                <a:gd name="T11" fmla="*/ 392 h 561"/>
                <a:gd name="T12" fmla="*/ 245 w 245"/>
                <a:gd name="T13" fmla="*/ 174 h 561"/>
                <a:gd name="T14" fmla="*/ 0 w 245"/>
                <a:gd name="T15" fmla="*/ 0 h 561"/>
                <a:gd name="T16" fmla="*/ 0 w 245"/>
                <a:gd name="T17" fmla="*/ 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5" h="561">
                  <a:moveTo>
                    <a:pt x="0" y="0"/>
                  </a:moveTo>
                  <a:lnTo>
                    <a:pt x="0" y="230"/>
                  </a:lnTo>
                  <a:lnTo>
                    <a:pt x="67" y="283"/>
                  </a:lnTo>
                  <a:lnTo>
                    <a:pt x="0" y="336"/>
                  </a:lnTo>
                  <a:lnTo>
                    <a:pt x="0" y="561"/>
                  </a:lnTo>
                  <a:lnTo>
                    <a:pt x="245" y="392"/>
                  </a:lnTo>
                  <a:lnTo>
                    <a:pt x="245" y="174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947" name="Rectangle 139">
              <a:extLst>
                <a:ext uri="{FF2B5EF4-FFF2-40B4-BE49-F238E27FC236}">
                  <a16:creationId xmlns:a16="http://schemas.microsoft.com/office/drawing/2014/main" id="{BB38A7DA-0F08-4D2F-87C8-98453799AB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3" y="2207"/>
              <a:ext cx="8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247948" name="Rectangle 140">
              <a:extLst>
                <a:ext uri="{FF2B5EF4-FFF2-40B4-BE49-F238E27FC236}">
                  <a16:creationId xmlns:a16="http://schemas.microsoft.com/office/drawing/2014/main" id="{FD51177B-68D8-4947-AE97-0538DC65D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6" y="2207"/>
              <a:ext cx="8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X</a:t>
              </a:r>
              <a:endParaRPr lang="pt-BR" altLang="pt-BR"/>
            </a:p>
          </p:txBody>
        </p:sp>
        <p:sp>
          <p:nvSpPr>
            <p:cNvPr id="247949" name="Rectangle 141">
              <a:extLst>
                <a:ext uri="{FF2B5EF4-FFF2-40B4-BE49-F238E27FC236}">
                  <a16:creationId xmlns:a16="http://schemas.microsoft.com/office/drawing/2014/main" id="{F2A9DD49-4C5A-4141-9B9B-C04CF41C8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3" y="2215"/>
              <a:ext cx="10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pt-BR" altLang="pt-BR"/>
            </a:p>
          </p:txBody>
        </p:sp>
        <p:sp>
          <p:nvSpPr>
            <p:cNvPr id="247950" name="Rectangle 142">
              <a:extLst>
                <a:ext uri="{FF2B5EF4-FFF2-40B4-BE49-F238E27FC236}">
                  <a16:creationId xmlns:a16="http://schemas.microsoft.com/office/drawing/2014/main" id="{C47E7B77-69BC-4DC3-A93A-E12AE2727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8" y="2215"/>
              <a:ext cx="8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247951" name="Rectangle 143">
              <a:extLst>
                <a:ext uri="{FF2B5EF4-FFF2-40B4-BE49-F238E27FC236}">
                  <a16:creationId xmlns:a16="http://schemas.microsoft.com/office/drawing/2014/main" id="{AA505EC1-CCB9-4F16-AE78-5B64CECA3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1" y="2215"/>
              <a:ext cx="10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pt-BR" altLang="pt-BR"/>
            </a:p>
          </p:txBody>
        </p:sp>
      </p:grpSp>
      <p:grpSp>
        <p:nvGrpSpPr>
          <p:cNvPr id="247953" name="Group 145">
            <a:extLst>
              <a:ext uri="{FF2B5EF4-FFF2-40B4-BE49-F238E27FC236}">
                <a16:creationId xmlns:a16="http://schemas.microsoft.com/office/drawing/2014/main" id="{95FFFE54-2B53-4181-B53C-E71115151205}"/>
              </a:ext>
            </a:extLst>
          </p:cNvPr>
          <p:cNvGrpSpPr>
            <a:grpSpLocks/>
          </p:cNvGrpSpPr>
          <p:nvPr/>
        </p:nvGrpSpPr>
        <p:grpSpPr bwMode="auto">
          <a:xfrm>
            <a:off x="4808540" y="5591175"/>
            <a:ext cx="6002337" cy="890588"/>
            <a:chOff x="1247" y="3138"/>
            <a:chExt cx="3781" cy="561"/>
          </a:xfrm>
        </p:grpSpPr>
        <p:sp>
          <p:nvSpPr>
            <p:cNvPr id="247831" name="Rectangle 23">
              <a:extLst>
                <a:ext uri="{FF2B5EF4-FFF2-40B4-BE49-F238E27FC236}">
                  <a16:creationId xmlns:a16="http://schemas.microsoft.com/office/drawing/2014/main" id="{A149BE54-0E7B-4CDA-947C-D78882202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" y="3357"/>
              <a:ext cx="98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000">
                  <a:solidFill>
                    <a:srgbClr val="000000"/>
                  </a:solidFill>
                  <a:latin typeface="Arial" panose="020B0604020202020204" pitchFamily="34" charset="0"/>
                </a:rPr>
                <a:t>Sub r4, </a:t>
              </a:r>
              <a:r>
                <a:rPr lang="pt-BR" altLang="pt-BR" sz="20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r1</a:t>
              </a:r>
              <a:r>
                <a:rPr lang="pt-BR" altLang="pt-BR" sz="2000">
                  <a:solidFill>
                    <a:srgbClr val="000000"/>
                  </a:solidFill>
                  <a:latin typeface="Arial" panose="020B0604020202020204" pitchFamily="34" charset="0"/>
                </a:rPr>
                <a:t>, r5</a:t>
              </a:r>
              <a:endParaRPr lang="pt-BR" altLang="pt-BR"/>
            </a:p>
          </p:txBody>
        </p:sp>
        <p:sp>
          <p:nvSpPr>
            <p:cNvPr id="247849" name="Freeform 41">
              <a:extLst>
                <a:ext uri="{FF2B5EF4-FFF2-40B4-BE49-F238E27FC236}">
                  <a16:creationId xmlns:a16="http://schemas.microsoft.com/office/drawing/2014/main" id="{9B1618E6-C900-4174-BB7D-D9A323A9B7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" y="3266"/>
              <a:ext cx="158" cy="313"/>
            </a:xfrm>
            <a:custGeom>
              <a:avLst/>
              <a:gdLst>
                <a:gd name="T0" fmla="*/ 154 w 158"/>
                <a:gd name="T1" fmla="*/ 313 h 313"/>
                <a:gd name="T2" fmla="*/ 0 w 158"/>
                <a:gd name="T3" fmla="*/ 313 h 313"/>
                <a:gd name="T4" fmla="*/ 0 w 158"/>
                <a:gd name="T5" fmla="*/ 0 h 313"/>
                <a:gd name="T6" fmla="*/ 158 w 158"/>
                <a:gd name="T7" fmla="*/ 0 h 313"/>
                <a:gd name="T8" fmla="*/ 154 w 158"/>
                <a:gd name="T9" fmla="*/ 313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313">
                  <a:moveTo>
                    <a:pt x="154" y="313"/>
                  </a:moveTo>
                  <a:lnTo>
                    <a:pt x="0" y="313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4" y="313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50" name="Freeform 42">
              <a:extLst>
                <a:ext uri="{FF2B5EF4-FFF2-40B4-BE49-F238E27FC236}">
                  <a16:creationId xmlns:a16="http://schemas.microsoft.com/office/drawing/2014/main" id="{DF971A88-8D0F-4DC3-9A77-D475A33ED6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" y="3266"/>
              <a:ext cx="158" cy="313"/>
            </a:xfrm>
            <a:custGeom>
              <a:avLst/>
              <a:gdLst>
                <a:gd name="T0" fmla="*/ 154 w 158"/>
                <a:gd name="T1" fmla="*/ 313 h 313"/>
                <a:gd name="T2" fmla="*/ 0 w 158"/>
                <a:gd name="T3" fmla="*/ 313 h 313"/>
                <a:gd name="T4" fmla="*/ 0 w 158"/>
                <a:gd name="T5" fmla="*/ 0 h 313"/>
                <a:gd name="T6" fmla="*/ 158 w 158"/>
                <a:gd name="T7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" h="313">
                  <a:moveTo>
                    <a:pt x="154" y="313"/>
                  </a:moveTo>
                  <a:lnTo>
                    <a:pt x="0" y="313"/>
                  </a:lnTo>
                  <a:lnTo>
                    <a:pt x="0" y="0"/>
                  </a:lnTo>
                  <a:lnTo>
                    <a:pt x="158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51" name="Line 43">
              <a:extLst>
                <a:ext uri="{FF2B5EF4-FFF2-40B4-BE49-F238E27FC236}">
                  <a16:creationId xmlns:a16="http://schemas.microsoft.com/office/drawing/2014/main" id="{25C283EA-4112-4AAA-AB7B-C4597D1C02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27" y="3259"/>
              <a:ext cx="1" cy="32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52" name="Line 44">
              <a:extLst>
                <a:ext uri="{FF2B5EF4-FFF2-40B4-BE49-F238E27FC236}">
                  <a16:creationId xmlns:a16="http://schemas.microsoft.com/office/drawing/2014/main" id="{A19BC0B1-4527-43E3-B992-524E977922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65" y="3263"/>
              <a:ext cx="162" cy="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53" name="Line 45">
              <a:extLst>
                <a:ext uri="{FF2B5EF4-FFF2-40B4-BE49-F238E27FC236}">
                  <a16:creationId xmlns:a16="http://schemas.microsoft.com/office/drawing/2014/main" id="{E9B407F9-B919-4A7F-9A7D-335A61F922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65" y="3579"/>
              <a:ext cx="162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54" name="Line 46">
              <a:extLst>
                <a:ext uri="{FF2B5EF4-FFF2-40B4-BE49-F238E27FC236}">
                  <a16:creationId xmlns:a16="http://schemas.microsoft.com/office/drawing/2014/main" id="{88097198-B349-4200-92BE-1529A93142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8" y="3421"/>
              <a:ext cx="25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55" name="Freeform 47">
              <a:extLst>
                <a:ext uri="{FF2B5EF4-FFF2-40B4-BE49-F238E27FC236}">
                  <a16:creationId xmlns:a16="http://schemas.microsoft.com/office/drawing/2014/main" id="{2EE74113-D7BD-40F2-9A42-0D41602CE3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4" y="3282"/>
              <a:ext cx="143" cy="282"/>
            </a:xfrm>
            <a:custGeom>
              <a:avLst/>
              <a:gdLst>
                <a:gd name="T0" fmla="*/ 0 w 143"/>
                <a:gd name="T1" fmla="*/ 278 h 282"/>
                <a:gd name="T2" fmla="*/ 143 w 143"/>
                <a:gd name="T3" fmla="*/ 282 h 282"/>
                <a:gd name="T4" fmla="*/ 143 w 143"/>
                <a:gd name="T5" fmla="*/ 0 h 282"/>
                <a:gd name="T6" fmla="*/ 0 w 143"/>
                <a:gd name="T7" fmla="*/ 0 h 282"/>
                <a:gd name="T8" fmla="*/ 0 w 143"/>
                <a:gd name="T9" fmla="*/ 27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" h="282">
                  <a:moveTo>
                    <a:pt x="0" y="278"/>
                  </a:moveTo>
                  <a:lnTo>
                    <a:pt x="143" y="282"/>
                  </a:lnTo>
                  <a:lnTo>
                    <a:pt x="143" y="0"/>
                  </a:lnTo>
                  <a:lnTo>
                    <a:pt x="0" y="0"/>
                  </a:lnTo>
                  <a:lnTo>
                    <a:pt x="0" y="278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56" name="Freeform 48">
              <a:extLst>
                <a:ext uri="{FF2B5EF4-FFF2-40B4-BE49-F238E27FC236}">
                  <a16:creationId xmlns:a16="http://schemas.microsoft.com/office/drawing/2014/main" id="{BCF1F5FC-F873-42A0-B843-8BF0D2691A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4" y="3282"/>
              <a:ext cx="143" cy="282"/>
            </a:xfrm>
            <a:custGeom>
              <a:avLst/>
              <a:gdLst>
                <a:gd name="T0" fmla="*/ 0 w 143"/>
                <a:gd name="T1" fmla="*/ 278 h 282"/>
                <a:gd name="T2" fmla="*/ 143 w 143"/>
                <a:gd name="T3" fmla="*/ 282 h 282"/>
                <a:gd name="T4" fmla="*/ 143 w 143"/>
                <a:gd name="T5" fmla="*/ 0 h 282"/>
                <a:gd name="T6" fmla="*/ 0 w 143"/>
                <a:gd name="T7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3" h="282">
                  <a:moveTo>
                    <a:pt x="0" y="278"/>
                  </a:moveTo>
                  <a:lnTo>
                    <a:pt x="143" y="282"/>
                  </a:lnTo>
                  <a:lnTo>
                    <a:pt x="143" y="0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57" name="Line 49">
              <a:extLst>
                <a:ext uri="{FF2B5EF4-FFF2-40B4-BE49-F238E27FC236}">
                  <a16:creationId xmlns:a16="http://schemas.microsoft.com/office/drawing/2014/main" id="{623067B8-0C56-46B5-85EF-ED489B02C4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41" y="3274"/>
              <a:ext cx="4" cy="29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58" name="Line 50">
              <a:extLst>
                <a:ext uri="{FF2B5EF4-FFF2-40B4-BE49-F238E27FC236}">
                  <a16:creationId xmlns:a16="http://schemas.microsoft.com/office/drawing/2014/main" id="{A6BA9F22-653D-4035-8DA2-C93880CAFE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1" y="3278"/>
              <a:ext cx="150" cy="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59" name="Line 51">
              <a:extLst>
                <a:ext uri="{FF2B5EF4-FFF2-40B4-BE49-F238E27FC236}">
                  <a16:creationId xmlns:a16="http://schemas.microsoft.com/office/drawing/2014/main" id="{5CFC3345-E62E-45C0-9794-DD8398A778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1" y="3560"/>
              <a:ext cx="150" cy="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60" name="Freeform 52">
              <a:extLst>
                <a:ext uri="{FF2B5EF4-FFF2-40B4-BE49-F238E27FC236}">
                  <a16:creationId xmlns:a16="http://schemas.microsoft.com/office/drawing/2014/main" id="{B67BD3E2-D1BF-4045-A9F2-13E47E336F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5" y="3282"/>
              <a:ext cx="139" cy="282"/>
            </a:xfrm>
            <a:custGeom>
              <a:avLst/>
              <a:gdLst>
                <a:gd name="T0" fmla="*/ 0 w 139"/>
                <a:gd name="T1" fmla="*/ 278 h 282"/>
                <a:gd name="T2" fmla="*/ 139 w 139"/>
                <a:gd name="T3" fmla="*/ 282 h 282"/>
                <a:gd name="T4" fmla="*/ 139 w 139"/>
                <a:gd name="T5" fmla="*/ 0 h 282"/>
                <a:gd name="T6" fmla="*/ 0 w 139"/>
                <a:gd name="T7" fmla="*/ 0 h 282"/>
                <a:gd name="T8" fmla="*/ 0 w 139"/>
                <a:gd name="T9" fmla="*/ 27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282">
                  <a:moveTo>
                    <a:pt x="0" y="278"/>
                  </a:moveTo>
                  <a:lnTo>
                    <a:pt x="139" y="282"/>
                  </a:lnTo>
                  <a:lnTo>
                    <a:pt x="139" y="0"/>
                  </a:lnTo>
                  <a:lnTo>
                    <a:pt x="0" y="0"/>
                  </a:lnTo>
                  <a:lnTo>
                    <a:pt x="0" y="278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61" name="Freeform 53">
              <a:extLst>
                <a:ext uri="{FF2B5EF4-FFF2-40B4-BE49-F238E27FC236}">
                  <a16:creationId xmlns:a16="http://schemas.microsoft.com/office/drawing/2014/main" id="{EAC60543-A1EF-4D29-B953-5BDD58F971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5" y="3282"/>
              <a:ext cx="139" cy="282"/>
            </a:xfrm>
            <a:custGeom>
              <a:avLst/>
              <a:gdLst>
                <a:gd name="T0" fmla="*/ 0 w 139"/>
                <a:gd name="T1" fmla="*/ 278 h 282"/>
                <a:gd name="T2" fmla="*/ 139 w 139"/>
                <a:gd name="T3" fmla="*/ 282 h 282"/>
                <a:gd name="T4" fmla="*/ 139 w 139"/>
                <a:gd name="T5" fmla="*/ 0 h 282"/>
                <a:gd name="T6" fmla="*/ 0 w 139"/>
                <a:gd name="T7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282">
                  <a:moveTo>
                    <a:pt x="0" y="278"/>
                  </a:moveTo>
                  <a:lnTo>
                    <a:pt x="139" y="282"/>
                  </a:lnTo>
                  <a:lnTo>
                    <a:pt x="139" y="0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62" name="Freeform 54">
              <a:extLst>
                <a:ext uri="{FF2B5EF4-FFF2-40B4-BE49-F238E27FC236}">
                  <a16:creationId xmlns:a16="http://schemas.microsoft.com/office/drawing/2014/main" id="{A19B24AE-3D6E-4D7C-BB11-65EAF4A99B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2" y="3278"/>
              <a:ext cx="143" cy="286"/>
            </a:xfrm>
            <a:custGeom>
              <a:avLst/>
              <a:gdLst>
                <a:gd name="T0" fmla="*/ 143 w 143"/>
                <a:gd name="T1" fmla="*/ 0 h 286"/>
                <a:gd name="T2" fmla="*/ 0 w 143"/>
                <a:gd name="T3" fmla="*/ 4 h 286"/>
                <a:gd name="T4" fmla="*/ 0 w 143"/>
                <a:gd name="T5" fmla="*/ 286 h 286"/>
                <a:gd name="T6" fmla="*/ 143 w 143"/>
                <a:gd name="T7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3" h="286">
                  <a:moveTo>
                    <a:pt x="143" y="0"/>
                  </a:moveTo>
                  <a:lnTo>
                    <a:pt x="0" y="4"/>
                  </a:lnTo>
                  <a:lnTo>
                    <a:pt x="0" y="286"/>
                  </a:lnTo>
                  <a:lnTo>
                    <a:pt x="143" y="28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63" name="Rectangle 55">
              <a:extLst>
                <a:ext uri="{FF2B5EF4-FFF2-40B4-BE49-F238E27FC236}">
                  <a16:creationId xmlns:a16="http://schemas.microsoft.com/office/drawing/2014/main" id="{21F0EC0B-D54F-4F7F-8A3B-2A68BBAFB3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6" y="3334"/>
              <a:ext cx="3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247864" name="Rectangle 56">
              <a:extLst>
                <a:ext uri="{FF2B5EF4-FFF2-40B4-BE49-F238E27FC236}">
                  <a16:creationId xmlns:a16="http://schemas.microsoft.com/office/drawing/2014/main" id="{0B8774D6-88FE-4131-BC1D-B63634100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0" y="3334"/>
              <a:ext cx="7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F</a:t>
              </a:r>
              <a:endParaRPr lang="pt-BR" altLang="pt-BR"/>
            </a:p>
          </p:txBody>
        </p:sp>
        <p:sp>
          <p:nvSpPr>
            <p:cNvPr id="247865" name="Rectangle 57">
              <a:extLst>
                <a:ext uri="{FF2B5EF4-FFF2-40B4-BE49-F238E27FC236}">
                  <a16:creationId xmlns:a16="http://schemas.microsoft.com/office/drawing/2014/main" id="{397F9D8B-23C3-4751-B68C-4CB294A49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" y="3334"/>
              <a:ext cx="3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I</a:t>
              </a:r>
              <a:endParaRPr lang="pt-BR" altLang="pt-BR"/>
            </a:p>
          </p:txBody>
        </p:sp>
        <p:sp>
          <p:nvSpPr>
            <p:cNvPr id="247866" name="Rectangle 58">
              <a:extLst>
                <a:ext uri="{FF2B5EF4-FFF2-40B4-BE49-F238E27FC236}">
                  <a16:creationId xmlns:a16="http://schemas.microsoft.com/office/drawing/2014/main" id="{41C9DFB0-D28B-4BA4-9C9E-B4681A1C2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1" y="3334"/>
              <a:ext cx="9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pt-BR" altLang="pt-BR"/>
            </a:p>
          </p:txBody>
        </p:sp>
        <p:sp>
          <p:nvSpPr>
            <p:cNvPr id="247867" name="Line 59">
              <a:extLst>
                <a:ext uri="{FF2B5EF4-FFF2-40B4-BE49-F238E27FC236}">
                  <a16:creationId xmlns:a16="http://schemas.microsoft.com/office/drawing/2014/main" id="{E09D42D0-63DF-4E1D-B43E-8AEA42BF10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9" y="3421"/>
              <a:ext cx="30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68" name="Line 60">
              <a:extLst>
                <a:ext uri="{FF2B5EF4-FFF2-40B4-BE49-F238E27FC236}">
                  <a16:creationId xmlns:a16="http://schemas.microsoft.com/office/drawing/2014/main" id="{A32E4360-2124-41D9-91AA-9EEFFC95ED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5" y="3349"/>
              <a:ext cx="29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69" name="Line 61">
              <a:extLst>
                <a:ext uri="{FF2B5EF4-FFF2-40B4-BE49-F238E27FC236}">
                  <a16:creationId xmlns:a16="http://schemas.microsoft.com/office/drawing/2014/main" id="{E50B1E3C-7AE9-4628-ABD7-A25DEC7C1B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5" y="3421"/>
              <a:ext cx="320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70" name="Line 62">
              <a:extLst>
                <a:ext uri="{FF2B5EF4-FFF2-40B4-BE49-F238E27FC236}">
                  <a16:creationId xmlns:a16="http://schemas.microsoft.com/office/drawing/2014/main" id="{FAA69428-B07C-4FBA-A369-832241D081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5" y="3489"/>
              <a:ext cx="297" cy="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71" name="Freeform 63">
              <a:extLst>
                <a:ext uri="{FF2B5EF4-FFF2-40B4-BE49-F238E27FC236}">
                  <a16:creationId xmlns:a16="http://schemas.microsoft.com/office/drawing/2014/main" id="{0137739F-D023-4842-8798-947FB0F4AF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3" y="3349"/>
              <a:ext cx="72" cy="72"/>
            </a:xfrm>
            <a:custGeom>
              <a:avLst/>
              <a:gdLst>
                <a:gd name="T0" fmla="*/ 0 w 72"/>
                <a:gd name="T1" fmla="*/ 72 h 72"/>
                <a:gd name="T2" fmla="*/ 0 w 72"/>
                <a:gd name="T3" fmla="*/ 0 h 72"/>
                <a:gd name="T4" fmla="*/ 72 w 72"/>
                <a:gd name="T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72">
                  <a:moveTo>
                    <a:pt x="0" y="72"/>
                  </a:moveTo>
                  <a:lnTo>
                    <a:pt x="0" y="0"/>
                  </a:lnTo>
                  <a:lnTo>
                    <a:pt x="72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72" name="Rectangle 64">
              <a:extLst>
                <a:ext uri="{FF2B5EF4-FFF2-40B4-BE49-F238E27FC236}">
                  <a16:creationId xmlns:a16="http://schemas.microsoft.com/office/drawing/2014/main" id="{2BFD7220-3AEC-4289-BBD7-CC8E6A64A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8" y="3353"/>
              <a:ext cx="12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W</a:t>
              </a:r>
              <a:endParaRPr lang="pt-BR" altLang="pt-BR"/>
            </a:p>
          </p:txBody>
        </p:sp>
        <p:sp>
          <p:nvSpPr>
            <p:cNvPr id="247873" name="Rectangle 65">
              <a:extLst>
                <a:ext uri="{FF2B5EF4-FFF2-40B4-BE49-F238E27FC236}">
                  <a16:creationId xmlns:a16="http://schemas.microsoft.com/office/drawing/2014/main" id="{FDE704B2-8FFA-4F26-8689-AF40185C2B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8" y="3353"/>
              <a:ext cx="8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B</a:t>
              </a:r>
              <a:endParaRPr lang="pt-BR" altLang="pt-BR"/>
            </a:p>
          </p:txBody>
        </p:sp>
        <p:sp>
          <p:nvSpPr>
            <p:cNvPr id="247874" name="Freeform 66">
              <a:extLst>
                <a:ext uri="{FF2B5EF4-FFF2-40B4-BE49-F238E27FC236}">
                  <a16:creationId xmlns:a16="http://schemas.microsoft.com/office/drawing/2014/main" id="{C16BBAA5-25C8-49F1-947E-4E6BB38C1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0" y="3266"/>
              <a:ext cx="313" cy="317"/>
            </a:xfrm>
            <a:custGeom>
              <a:avLst/>
              <a:gdLst>
                <a:gd name="T0" fmla="*/ 313 w 313"/>
                <a:gd name="T1" fmla="*/ 313 h 317"/>
                <a:gd name="T2" fmla="*/ 313 w 313"/>
                <a:gd name="T3" fmla="*/ 0 h 317"/>
                <a:gd name="T4" fmla="*/ 0 w 313"/>
                <a:gd name="T5" fmla="*/ 0 h 317"/>
                <a:gd name="T6" fmla="*/ 0 w 313"/>
                <a:gd name="T7" fmla="*/ 317 h 317"/>
                <a:gd name="T8" fmla="*/ 313 w 313"/>
                <a:gd name="T9" fmla="*/ 317 h 317"/>
                <a:gd name="T10" fmla="*/ 313 w 313"/>
                <a:gd name="T11" fmla="*/ 317 h 317"/>
                <a:gd name="T12" fmla="*/ 313 w 313"/>
                <a:gd name="T13" fmla="*/ 313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3" h="317">
                  <a:moveTo>
                    <a:pt x="313" y="313"/>
                  </a:moveTo>
                  <a:lnTo>
                    <a:pt x="313" y="0"/>
                  </a:lnTo>
                  <a:lnTo>
                    <a:pt x="0" y="0"/>
                  </a:lnTo>
                  <a:lnTo>
                    <a:pt x="0" y="317"/>
                  </a:lnTo>
                  <a:lnTo>
                    <a:pt x="313" y="317"/>
                  </a:lnTo>
                  <a:lnTo>
                    <a:pt x="313" y="317"/>
                  </a:lnTo>
                  <a:lnTo>
                    <a:pt x="313" y="3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75" name="Freeform 67">
              <a:extLst>
                <a:ext uri="{FF2B5EF4-FFF2-40B4-BE49-F238E27FC236}">
                  <a16:creationId xmlns:a16="http://schemas.microsoft.com/office/drawing/2014/main" id="{0F833ADF-C7B0-41BE-9F14-54051FEC1A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0" y="3266"/>
              <a:ext cx="313" cy="317"/>
            </a:xfrm>
            <a:custGeom>
              <a:avLst/>
              <a:gdLst>
                <a:gd name="T0" fmla="*/ 313 w 313"/>
                <a:gd name="T1" fmla="*/ 313 h 317"/>
                <a:gd name="T2" fmla="*/ 313 w 313"/>
                <a:gd name="T3" fmla="*/ 0 h 317"/>
                <a:gd name="T4" fmla="*/ 0 w 313"/>
                <a:gd name="T5" fmla="*/ 0 h 317"/>
                <a:gd name="T6" fmla="*/ 0 w 313"/>
                <a:gd name="T7" fmla="*/ 317 h 317"/>
                <a:gd name="T8" fmla="*/ 313 w 313"/>
                <a:gd name="T9" fmla="*/ 317 h 317"/>
                <a:gd name="T10" fmla="*/ 313 w 313"/>
                <a:gd name="T11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3" h="317">
                  <a:moveTo>
                    <a:pt x="313" y="313"/>
                  </a:moveTo>
                  <a:lnTo>
                    <a:pt x="313" y="0"/>
                  </a:lnTo>
                  <a:lnTo>
                    <a:pt x="0" y="0"/>
                  </a:lnTo>
                  <a:lnTo>
                    <a:pt x="0" y="317"/>
                  </a:lnTo>
                  <a:lnTo>
                    <a:pt x="313" y="317"/>
                  </a:lnTo>
                  <a:lnTo>
                    <a:pt x="313" y="317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76" name="Freeform 68">
              <a:extLst>
                <a:ext uri="{FF2B5EF4-FFF2-40B4-BE49-F238E27FC236}">
                  <a16:creationId xmlns:a16="http://schemas.microsoft.com/office/drawing/2014/main" id="{79A80AB8-D5E5-46E0-985D-710AA814D8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4" y="3138"/>
              <a:ext cx="245" cy="561"/>
            </a:xfrm>
            <a:custGeom>
              <a:avLst/>
              <a:gdLst>
                <a:gd name="T0" fmla="*/ 0 w 245"/>
                <a:gd name="T1" fmla="*/ 0 h 561"/>
                <a:gd name="T2" fmla="*/ 0 w 245"/>
                <a:gd name="T3" fmla="*/ 230 h 561"/>
                <a:gd name="T4" fmla="*/ 67 w 245"/>
                <a:gd name="T5" fmla="*/ 283 h 561"/>
                <a:gd name="T6" fmla="*/ 0 w 245"/>
                <a:gd name="T7" fmla="*/ 336 h 561"/>
                <a:gd name="T8" fmla="*/ 0 w 245"/>
                <a:gd name="T9" fmla="*/ 561 h 561"/>
                <a:gd name="T10" fmla="*/ 245 w 245"/>
                <a:gd name="T11" fmla="*/ 392 h 561"/>
                <a:gd name="T12" fmla="*/ 245 w 245"/>
                <a:gd name="T13" fmla="*/ 174 h 561"/>
                <a:gd name="T14" fmla="*/ 0 w 245"/>
                <a:gd name="T15" fmla="*/ 0 h 561"/>
                <a:gd name="T16" fmla="*/ 0 w 245"/>
                <a:gd name="T17" fmla="*/ 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5" h="561">
                  <a:moveTo>
                    <a:pt x="0" y="0"/>
                  </a:moveTo>
                  <a:lnTo>
                    <a:pt x="0" y="230"/>
                  </a:lnTo>
                  <a:lnTo>
                    <a:pt x="67" y="283"/>
                  </a:lnTo>
                  <a:lnTo>
                    <a:pt x="0" y="336"/>
                  </a:lnTo>
                  <a:lnTo>
                    <a:pt x="0" y="561"/>
                  </a:lnTo>
                  <a:lnTo>
                    <a:pt x="245" y="392"/>
                  </a:lnTo>
                  <a:lnTo>
                    <a:pt x="245" y="17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77" name="Freeform 69">
              <a:extLst>
                <a:ext uri="{FF2B5EF4-FFF2-40B4-BE49-F238E27FC236}">
                  <a16:creationId xmlns:a16="http://schemas.microsoft.com/office/drawing/2014/main" id="{EB891521-CAD6-4898-A380-EFC307364F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4" y="3138"/>
              <a:ext cx="245" cy="561"/>
            </a:xfrm>
            <a:custGeom>
              <a:avLst/>
              <a:gdLst>
                <a:gd name="T0" fmla="*/ 0 w 245"/>
                <a:gd name="T1" fmla="*/ 0 h 561"/>
                <a:gd name="T2" fmla="*/ 0 w 245"/>
                <a:gd name="T3" fmla="*/ 230 h 561"/>
                <a:gd name="T4" fmla="*/ 67 w 245"/>
                <a:gd name="T5" fmla="*/ 283 h 561"/>
                <a:gd name="T6" fmla="*/ 0 w 245"/>
                <a:gd name="T7" fmla="*/ 336 h 561"/>
                <a:gd name="T8" fmla="*/ 0 w 245"/>
                <a:gd name="T9" fmla="*/ 561 h 561"/>
                <a:gd name="T10" fmla="*/ 245 w 245"/>
                <a:gd name="T11" fmla="*/ 392 h 561"/>
                <a:gd name="T12" fmla="*/ 245 w 245"/>
                <a:gd name="T13" fmla="*/ 174 h 561"/>
                <a:gd name="T14" fmla="*/ 0 w 245"/>
                <a:gd name="T15" fmla="*/ 0 h 561"/>
                <a:gd name="T16" fmla="*/ 0 w 245"/>
                <a:gd name="T17" fmla="*/ 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5" h="561">
                  <a:moveTo>
                    <a:pt x="0" y="0"/>
                  </a:moveTo>
                  <a:lnTo>
                    <a:pt x="0" y="230"/>
                  </a:lnTo>
                  <a:lnTo>
                    <a:pt x="67" y="283"/>
                  </a:lnTo>
                  <a:lnTo>
                    <a:pt x="0" y="336"/>
                  </a:lnTo>
                  <a:lnTo>
                    <a:pt x="0" y="561"/>
                  </a:lnTo>
                  <a:lnTo>
                    <a:pt x="245" y="392"/>
                  </a:lnTo>
                  <a:lnTo>
                    <a:pt x="245" y="174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878" name="Rectangle 70">
              <a:extLst>
                <a:ext uri="{FF2B5EF4-FFF2-40B4-BE49-F238E27FC236}">
                  <a16:creationId xmlns:a16="http://schemas.microsoft.com/office/drawing/2014/main" id="{5376E850-888B-4AD8-88DA-118057F94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5" y="3341"/>
              <a:ext cx="8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247879" name="Rectangle 71">
              <a:extLst>
                <a:ext uri="{FF2B5EF4-FFF2-40B4-BE49-F238E27FC236}">
                  <a16:creationId xmlns:a16="http://schemas.microsoft.com/office/drawing/2014/main" id="{9977CBEC-27B1-452B-9480-7D0E1D71AA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8" y="3341"/>
              <a:ext cx="8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X</a:t>
              </a:r>
              <a:endParaRPr lang="pt-BR" altLang="pt-BR"/>
            </a:p>
          </p:txBody>
        </p:sp>
        <p:sp>
          <p:nvSpPr>
            <p:cNvPr id="247880" name="Rectangle 72">
              <a:extLst>
                <a:ext uri="{FF2B5EF4-FFF2-40B4-BE49-F238E27FC236}">
                  <a16:creationId xmlns:a16="http://schemas.microsoft.com/office/drawing/2014/main" id="{CF99C36F-40CB-4CD5-94BF-8184E6E12D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5" y="3349"/>
              <a:ext cx="10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pt-BR" altLang="pt-BR"/>
            </a:p>
          </p:txBody>
        </p:sp>
        <p:sp>
          <p:nvSpPr>
            <p:cNvPr id="247881" name="Rectangle 73">
              <a:extLst>
                <a:ext uri="{FF2B5EF4-FFF2-40B4-BE49-F238E27FC236}">
                  <a16:creationId xmlns:a16="http://schemas.microsoft.com/office/drawing/2014/main" id="{F6D89C4A-4168-4C23-9174-F7F5694EB5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0" y="3349"/>
              <a:ext cx="8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pt-BR" altLang="pt-BR"/>
            </a:p>
          </p:txBody>
        </p:sp>
        <p:sp>
          <p:nvSpPr>
            <p:cNvPr id="247882" name="Rectangle 74">
              <a:extLst>
                <a:ext uri="{FF2B5EF4-FFF2-40B4-BE49-F238E27FC236}">
                  <a16:creationId xmlns:a16="http://schemas.microsoft.com/office/drawing/2014/main" id="{5B849AFA-42CA-4620-90A2-AD8DFE8BA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3" y="3349"/>
              <a:ext cx="10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 b="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pt-BR" altLang="pt-BR"/>
            </a:p>
          </p:txBody>
        </p:sp>
      </p:grpSp>
      <p:sp>
        <p:nvSpPr>
          <p:cNvPr id="247954" name="Line 146">
            <a:extLst>
              <a:ext uri="{FF2B5EF4-FFF2-40B4-BE49-F238E27FC236}">
                <a16:creationId xmlns:a16="http://schemas.microsoft.com/office/drawing/2014/main" id="{512004CD-B0ED-4768-A0BC-6227534CE969}"/>
              </a:ext>
            </a:extLst>
          </p:cNvPr>
          <p:cNvSpPr>
            <a:spLocks noChangeShapeType="1"/>
          </p:cNvSpPr>
          <p:nvPr/>
        </p:nvSpPr>
        <p:spPr bwMode="auto">
          <a:xfrm>
            <a:off x="7172326" y="4229102"/>
            <a:ext cx="371475" cy="1552575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47955" name="Text Box 147">
            <a:extLst>
              <a:ext uri="{FF2B5EF4-FFF2-40B4-BE49-F238E27FC236}">
                <a16:creationId xmlns:a16="http://schemas.microsoft.com/office/drawing/2014/main" id="{D842FED7-29E6-4323-9BFE-7ED2E5B36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77" y="4624390"/>
            <a:ext cx="17235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3600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Bolhas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1026">
            <a:extLst>
              <a:ext uri="{FF2B5EF4-FFF2-40B4-BE49-F238E27FC236}">
                <a16:creationId xmlns:a16="http://schemas.microsoft.com/office/drawing/2014/main" id="{859ECDDE-98BE-41FD-BD40-F38E99D54A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t-BR" altLang="pt-BR" sz="3100"/>
              <a:t>Uso eficiente do pipeline, Hazard de Dados</a:t>
            </a:r>
            <a:br>
              <a:rPr lang="pt-BR" altLang="pt-BR" sz="3100"/>
            </a:br>
            <a:r>
              <a:rPr lang="pt-BR" altLang="pt-BR"/>
              <a:t>Dependência Verdadeira (RAW)</a:t>
            </a:r>
          </a:p>
        </p:txBody>
      </p:sp>
      <p:sp>
        <p:nvSpPr>
          <p:cNvPr id="248835" name="Rectangle 1027">
            <a:extLst>
              <a:ext uri="{FF2B5EF4-FFF2-40B4-BE49-F238E27FC236}">
                <a16:creationId xmlns:a16="http://schemas.microsoft.com/office/drawing/2014/main" id="{9B63DAEC-A6D7-41BC-AC61-F8596D28A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453680"/>
            <a:ext cx="8162925" cy="779766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140000"/>
              </a:lnSpc>
            </a:pPr>
            <a:r>
              <a:rPr lang="pt-BR" altLang="pt-BR" sz="3600"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2) Trocar a ordem das instruções</a:t>
            </a:r>
          </a:p>
        </p:txBody>
      </p:sp>
      <p:sp>
        <p:nvSpPr>
          <p:cNvPr id="248924" name="Text Box 1116">
            <a:extLst>
              <a:ext uri="{FF2B5EF4-FFF2-40B4-BE49-F238E27FC236}">
                <a16:creationId xmlns:a16="http://schemas.microsoft.com/office/drawing/2014/main" id="{EF276749-1620-44D1-B5F0-2AC6185E0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3952" y="2879725"/>
            <a:ext cx="839204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/>
              <a:t>Ex: Troca de valores entre v[k] e v[k+1]</a:t>
            </a:r>
          </a:p>
          <a:p>
            <a:endParaRPr lang="pt-BR" altLang="pt-BR"/>
          </a:p>
          <a:p>
            <a:r>
              <a:rPr lang="pt-BR" altLang="pt-BR">
                <a:latin typeface="Courier New" panose="02070309020205020404" pitchFamily="49" charset="0"/>
              </a:rPr>
              <a:t>			 // reg. r1 tem endereço de v[k]</a:t>
            </a:r>
          </a:p>
          <a:p>
            <a:r>
              <a:rPr lang="pt-BR" altLang="pt-BR">
                <a:latin typeface="Courier New" panose="02070309020205020404" pitchFamily="49" charset="0"/>
              </a:rPr>
              <a:t>lw r0, 0(r1) // r0 = v[k]</a:t>
            </a:r>
          </a:p>
          <a:p>
            <a:r>
              <a:rPr lang="pt-BR" altLang="pt-BR">
                <a:latin typeface="Courier New" panose="02070309020205020404" pitchFamily="49" charset="0"/>
              </a:rPr>
              <a:t>lw r2, 4(r1) // r2 = v[k+1]</a:t>
            </a:r>
          </a:p>
          <a:p>
            <a:r>
              <a:rPr lang="pt-BR" altLang="pt-BR">
                <a:latin typeface="Courier New" panose="02070309020205020404" pitchFamily="49" charset="0"/>
              </a:rPr>
              <a:t>sw r2, 0(r1) // v[k] = r2</a:t>
            </a:r>
          </a:p>
          <a:p>
            <a:r>
              <a:rPr lang="pt-BR" altLang="pt-BR">
                <a:latin typeface="Courier New" panose="02070309020205020404" pitchFamily="49" charset="0"/>
              </a:rPr>
              <a:t>sw r0, 4(r1) // v[k+1] = r0</a:t>
            </a:r>
          </a:p>
        </p:txBody>
      </p:sp>
      <p:grpSp>
        <p:nvGrpSpPr>
          <p:cNvPr id="248928" name="Group 1120">
            <a:extLst>
              <a:ext uri="{FF2B5EF4-FFF2-40B4-BE49-F238E27FC236}">
                <a16:creationId xmlns:a16="http://schemas.microsoft.com/office/drawing/2014/main" id="{3657A882-2A15-4F6B-AE6B-B0FA409D2882}"/>
              </a:ext>
            </a:extLst>
          </p:cNvPr>
          <p:cNvGrpSpPr>
            <a:grpSpLocks/>
          </p:cNvGrpSpPr>
          <p:nvPr/>
        </p:nvGrpSpPr>
        <p:grpSpPr bwMode="auto">
          <a:xfrm>
            <a:off x="3390900" y="4581527"/>
            <a:ext cx="1676400" cy="1476375"/>
            <a:chOff x="1416" y="2886"/>
            <a:chExt cx="1056" cy="930"/>
          </a:xfrm>
        </p:grpSpPr>
        <p:sp>
          <p:nvSpPr>
            <p:cNvPr id="248925" name="Line 1117">
              <a:extLst>
                <a:ext uri="{FF2B5EF4-FFF2-40B4-BE49-F238E27FC236}">
                  <a16:creationId xmlns:a16="http://schemas.microsoft.com/office/drawing/2014/main" id="{E04EB2B8-7E0B-4A74-9FD3-0F413E15C2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22" y="2886"/>
              <a:ext cx="1038" cy="906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round/>
              <a:headEnd type="none" w="sm" len="sm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48926" name="Line 1118">
              <a:extLst>
                <a:ext uri="{FF2B5EF4-FFF2-40B4-BE49-F238E27FC236}">
                  <a16:creationId xmlns:a16="http://schemas.microsoft.com/office/drawing/2014/main" id="{E36D76DA-13CB-4673-9B14-9F30ADECF2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16" y="3150"/>
              <a:ext cx="1056" cy="666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round/>
              <a:headEnd type="none" w="sm" len="sm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48927" name="Text Box 1119">
            <a:extLst>
              <a:ext uri="{FF2B5EF4-FFF2-40B4-BE49-F238E27FC236}">
                <a16:creationId xmlns:a16="http://schemas.microsoft.com/office/drawing/2014/main" id="{06737FAA-2668-49BF-B502-4B827A72E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6" y="5756277"/>
            <a:ext cx="14598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" dur="500"/>
                                        <p:tgtEl>
                                          <p:spTgt spid="24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927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5850A215-AA49-4567-977E-2105447B63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t-BR" altLang="pt-BR" sz="3100"/>
              <a:t>Uso eficiente do pipeline, Hazard de Dados</a:t>
            </a:r>
            <a:br>
              <a:rPr lang="pt-BR" altLang="pt-BR" sz="3100"/>
            </a:br>
            <a:r>
              <a:rPr lang="pt-BR" altLang="pt-BR"/>
              <a:t>Dependência Verdadeira (RAW)</a:t>
            </a:r>
          </a:p>
        </p:txBody>
      </p:sp>
      <p:sp>
        <p:nvSpPr>
          <p:cNvPr id="249859" name="Rectangle 3">
            <a:extLst>
              <a:ext uri="{FF2B5EF4-FFF2-40B4-BE49-F238E27FC236}">
                <a16:creationId xmlns:a16="http://schemas.microsoft.com/office/drawing/2014/main" id="{D59CB126-E374-4904-9BE4-836D1B679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416530"/>
            <a:ext cx="8162925" cy="779766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140000"/>
              </a:lnSpc>
            </a:pPr>
            <a:r>
              <a:rPr lang="pt-BR" altLang="pt-BR" sz="3600"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2) Trocar a ordem das instruções</a:t>
            </a:r>
          </a:p>
        </p:txBody>
      </p:sp>
      <p:sp>
        <p:nvSpPr>
          <p:cNvPr id="249860" name="Text Box 4">
            <a:extLst>
              <a:ext uri="{FF2B5EF4-FFF2-40B4-BE49-F238E27FC236}">
                <a16:creationId xmlns:a16="http://schemas.microsoft.com/office/drawing/2014/main" id="{C025CE41-7DA1-4A3B-971F-A390FD58E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3952" y="2879725"/>
            <a:ext cx="839204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/>
              <a:t>Ex: Troca de valores entre v[k] e v[k+1]</a:t>
            </a:r>
          </a:p>
          <a:p>
            <a:endParaRPr lang="pt-BR" altLang="pt-BR"/>
          </a:p>
          <a:p>
            <a:r>
              <a:rPr lang="pt-BR" altLang="pt-BR">
                <a:latin typeface="Courier New" panose="02070309020205020404" pitchFamily="49" charset="0"/>
              </a:rPr>
              <a:t>			 // reg. r1 tem endereço de v[k]</a:t>
            </a:r>
          </a:p>
          <a:p>
            <a:r>
              <a:rPr lang="pt-BR" altLang="pt-BR">
                <a:latin typeface="Courier New" panose="02070309020205020404" pitchFamily="49" charset="0"/>
              </a:rPr>
              <a:t>lw r0, 0(r1) // r0 = v[k]</a:t>
            </a:r>
          </a:p>
          <a:p>
            <a:r>
              <a:rPr lang="pt-BR" altLang="pt-BR">
                <a:latin typeface="Courier New" panose="02070309020205020404" pitchFamily="49" charset="0"/>
              </a:rPr>
              <a:t>lw r2, 4(r1) // r2 = v[k+1]</a:t>
            </a:r>
          </a:p>
          <a:p>
            <a:r>
              <a:rPr lang="pt-BR" altLang="pt-BR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t>sw r0, 4(r1) </a:t>
            </a:r>
            <a:r>
              <a:rPr lang="pt-BR" altLang="pt-BR"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t>// v[k+1] = r0</a:t>
            </a:r>
          </a:p>
          <a:p>
            <a:r>
              <a:rPr lang="pt-BR" altLang="pt-BR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t>sw r2, 0(r1) </a:t>
            </a:r>
            <a:r>
              <a:rPr lang="pt-BR" altLang="pt-BR"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t>// v[k] = r2</a:t>
            </a:r>
          </a:p>
        </p:txBody>
      </p:sp>
      <p:grpSp>
        <p:nvGrpSpPr>
          <p:cNvPr id="249861" name="Group 5">
            <a:extLst>
              <a:ext uri="{FF2B5EF4-FFF2-40B4-BE49-F238E27FC236}">
                <a16:creationId xmlns:a16="http://schemas.microsoft.com/office/drawing/2014/main" id="{AF2EB136-6EAD-4C49-9A5D-20E01A013379}"/>
              </a:ext>
            </a:extLst>
          </p:cNvPr>
          <p:cNvGrpSpPr>
            <a:grpSpLocks/>
          </p:cNvGrpSpPr>
          <p:nvPr/>
        </p:nvGrpSpPr>
        <p:grpSpPr bwMode="auto">
          <a:xfrm>
            <a:off x="3390900" y="4991100"/>
            <a:ext cx="1676400" cy="1066800"/>
            <a:chOff x="1416" y="2886"/>
            <a:chExt cx="1056" cy="930"/>
          </a:xfrm>
        </p:grpSpPr>
        <p:sp>
          <p:nvSpPr>
            <p:cNvPr id="249862" name="Line 6">
              <a:extLst>
                <a:ext uri="{FF2B5EF4-FFF2-40B4-BE49-F238E27FC236}">
                  <a16:creationId xmlns:a16="http://schemas.microsoft.com/office/drawing/2014/main" id="{C47BEF01-B154-4C3B-913E-8692FEEB9F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22" y="2886"/>
              <a:ext cx="1038" cy="906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 type="none" w="sm" len="sm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49863" name="Line 7">
              <a:extLst>
                <a:ext uri="{FF2B5EF4-FFF2-40B4-BE49-F238E27FC236}">
                  <a16:creationId xmlns:a16="http://schemas.microsoft.com/office/drawing/2014/main" id="{CE5452D7-F135-4BE3-B3E3-7CA585D8E3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16" y="3150"/>
              <a:ext cx="1056" cy="666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 type="none" w="sm" len="sm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49864" name="Text Box 8">
            <a:extLst>
              <a:ext uri="{FF2B5EF4-FFF2-40B4-BE49-F238E27FC236}">
                <a16:creationId xmlns:a16="http://schemas.microsoft.com/office/drawing/2014/main" id="{26854B17-122E-4689-85AD-B146A30B3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7" y="5756277"/>
            <a:ext cx="33602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u="sng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Solução: trocar a ordem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>
            <a:extLst>
              <a:ext uri="{FF2B5EF4-FFF2-40B4-BE49-F238E27FC236}">
                <a16:creationId xmlns:a16="http://schemas.microsoft.com/office/drawing/2014/main" id="{CAFB49AC-7D0C-43D0-A258-55BFECBD89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3406254" cy="781200"/>
          </a:xfrm>
          <a:noFill/>
          <a:ln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r>
              <a:rPr lang="pt-BR" altLang="pt-BR" dirty="0"/>
              <a:t>Motivação</a:t>
            </a:r>
          </a:p>
        </p:txBody>
      </p:sp>
      <p:sp>
        <p:nvSpPr>
          <p:cNvPr id="306179" name="Rectangle 3">
            <a:extLst>
              <a:ext uri="{FF2B5EF4-FFF2-40B4-BE49-F238E27FC236}">
                <a16:creationId xmlns:a16="http://schemas.microsoft.com/office/drawing/2014/main" id="{848E3777-F432-4E1B-8932-738351B8D5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64322" y="1304366"/>
            <a:ext cx="2253018" cy="629127"/>
          </a:xfrm>
          <a:noFill/>
          <a:ln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pt-BR" altLang="pt-BR" sz="3400" dirty="0"/>
              <a:t>Atribuições</a:t>
            </a:r>
          </a:p>
        </p:txBody>
      </p:sp>
      <p:graphicFrame>
        <p:nvGraphicFramePr>
          <p:cNvPr id="306180" name="Object 4">
            <a:extLst>
              <a:ext uri="{FF2B5EF4-FFF2-40B4-BE49-F238E27FC236}">
                <a16:creationId xmlns:a16="http://schemas.microsoft.com/office/drawing/2014/main" id="{84FE5279-7DC3-4BD4-8EFA-EB00E1AA2B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111389"/>
              </p:ext>
            </p:extLst>
          </p:nvPr>
        </p:nvGraphicFramePr>
        <p:xfrm>
          <a:off x="8517340" y="1146326"/>
          <a:ext cx="23876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08" name="Document" r:id="rId3" imgW="2425680" imgH="3444120" progId="Word.Document.8">
                  <p:embed/>
                </p:oleObj>
              </mc:Choice>
              <mc:Fallback>
                <p:oleObj name="Document" r:id="rId3" imgW="2425680" imgH="3444120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17340" y="1146326"/>
                        <a:ext cx="2387600" cy="339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6181" name="Object 5">
            <a:extLst>
              <a:ext uri="{FF2B5EF4-FFF2-40B4-BE49-F238E27FC236}">
                <a16:creationId xmlns:a16="http://schemas.microsoft.com/office/drawing/2014/main" id="{6CDC9706-5FF6-4E6E-A2BF-D187FF7474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5592931"/>
              </p:ext>
            </p:extLst>
          </p:nvPr>
        </p:nvGraphicFramePr>
        <p:xfrm>
          <a:off x="562781" y="3157561"/>
          <a:ext cx="2794000" cy="299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09" name="Document" r:id="rId5" imgW="2697480" imgH="2890440" progId="Word.Document.8">
                  <p:embed/>
                </p:oleObj>
              </mc:Choice>
              <mc:Fallback>
                <p:oleObj name="Document" r:id="rId5" imgW="2697480" imgH="2890440" progId="Word.Document.8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781" y="3157561"/>
                        <a:ext cx="2794000" cy="299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6182" name="Object 6">
            <a:extLst>
              <a:ext uri="{FF2B5EF4-FFF2-40B4-BE49-F238E27FC236}">
                <a16:creationId xmlns:a16="http://schemas.microsoft.com/office/drawing/2014/main" id="{4DD24685-45B2-4B73-AC43-3E156839B9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5098817"/>
              </p:ext>
            </p:extLst>
          </p:nvPr>
        </p:nvGraphicFramePr>
        <p:xfrm>
          <a:off x="3953681" y="3171975"/>
          <a:ext cx="2616200" cy="2982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10" name="Document" r:id="rId7" imgW="2771280" imgH="2890440" progId="Word.Document.8">
                  <p:embed/>
                </p:oleObj>
              </mc:Choice>
              <mc:Fallback>
                <p:oleObj name="Document" r:id="rId7" imgW="2771280" imgH="2890440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3681" y="3171975"/>
                        <a:ext cx="2616200" cy="29827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6183" name="Rectangle 7">
            <a:extLst>
              <a:ext uri="{FF2B5EF4-FFF2-40B4-BE49-F238E27FC236}">
                <a16:creationId xmlns:a16="http://schemas.microsoft.com/office/drawing/2014/main" id="{84516111-3648-4AF9-9597-6D1EAE2E3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740" y="2217762"/>
            <a:ext cx="3284941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65125" indent="-365125" defTabSz="863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90575" indent="-303213" defTabSz="863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17613" indent="-242888" defTabSz="86360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04975" indent="-244475" defTabSz="863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90750" indent="-242888" defTabSz="863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47950" indent="-242888" defTabSz="863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5150" indent="-242888" defTabSz="863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2350" indent="-242888" defTabSz="863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19550" indent="-242888" defTabSz="863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pt-BR" altLang="pt-BR" b="0" dirty="0"/>
              <a:t>Procedimentos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1026">
            <a:extLst>
              <a:ext uri="{FF2B5EF4-FFF2-40B4-BE49-F238E27FC236}">
                <a16:creationId xmlns:a16="http://schemas.microsoft.com/office/drawing/2014/main" id="{C3ABC39F-62C2-437F-92AE-F4F868DFC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t-BR" altLang="pt-BR" sz="3100"/>
              <a:t>Uso eficiente do pipeline, Hazard de Dados</a:t>
            </a:r>
            <a:br>
              <a:rPr lang="pt-BR" altLang="pt-BR" sz="3100"/>
            </a:br>
            <a:r>
              <a:rPr lang="pt-BR" altLang="pt-BR"/>
              <a:t>Dependência Verdadeira (RAW)</a:t>
            </a:r>
          </a:p>
        </p:txBody>
      </p:sp>
      <p:sp>
        <p:nvSpPr>
          <p:cNvPr id="250883" name="Rectangle 1027">
            <a:extLst>
              <a:ext uri="{FF2B5EF4-FFF2-40B4-BE49-F238E27FC236}">
                <a16:creationId xmlns:a16="http://schemas.microsoft.com/office/drawing/2014/main" id="{51F33926-0188-47AA-83CE-2269EB39C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021" y="1479548"/>
            <a:ext cx="8543925" cy="779766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140000"/>
              </a:lnSpc>
            </a:pPr>
            <a:r>
              <a:rPr lang="pt-BR" altLang="pt-BR" sz="3600"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3) Método do curto circuito ou </a:t>
            </a:r>
            <a:r>
              <a:rPr lang="pt-BR" altLang="pt-BR" sz="3600" b="0" i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forwarding</a:t>
            </a:r>
          </a:p>
        </p:txBody>
      </p:sp>
      <p:sp>
        <p:nvSpPr>
          <p:cNvPr id="250890" name="Rectangle 1034">
            <a:extLst>
              <a:ext uri="{FF2B5EF4-FFF2-40B4-BE49-F238E27FC236}">
                <a16:creationId xmlns:a16="http://schemas.microsoft.com/office/drawing/2014/main" id="{9F1DD25E-7DCE-4659-B76D-4F50D3820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7865" y="5176840"/>
            <a:ext cx="295275" cy="604837"/>
          </a:xfrm>
          <a:prstGeom prst="rect">
            <a:avLst/>
          </a:pr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891" name="Rectangle 1035">
            <a:extLst>
              <a:ext uri="{FF2B5EF4-FFF2-40B4-BE49-F238E27FC236}">
                <a16:creationId xmlns:a16="http://schemas.microsoft.com/office/drawing/2014/main" id="{3BC5375B-4F08-47CB-B2C5-F040C7C45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7865" y="5176840"/>
            <a:ext cx="295275" cy="604837"/>
          </a:xfrm>
          <a:prstGeom prst="rect">
            <a:avLst/>
          </a:prstGeom>
          <a:noFill/>
          <a:ln w="23813">
            <a:solidFill>
              <a:srgbClr val="EB75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892" name="Line 1036">
            <a:extLst>
              <a:ext uri="{FF2B5EF4-FFF2-40B4-BE49-F238E27FC236}">
                <a16:creationId xmlns:a16="http://schemas.microsoft.com/office/drawing/2014/main" id="{346ED2DA-0CA7-48CE-BBBF-1C2C83AD6D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34175" y="5176840"/>
            <a:ext cx="7938" cy="60483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893" name="Line 1037">
            <a:extLst>
              <a:ext uri="{FF2B5EF4-FFF2-40B4-BE49-F238E27FC236}">
                <a16:creationId xmlns:a16="http://schemas.microsoft.com/office/drawing/2014/main" id="{4C5F90E9-C447-4CBC-8250-8E18F5EE7F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4175" y="5176840"/>
            <a:ext cx="293688" cy="158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894" name="Line 1038">
            <a:extLst>
              <a:ext uri="{FF2B5EF4-FFF2-40B4-BE49-F238E27FC236}">
                <a16:creationId xmlns:a16="http://schemas.microsoft.com/office/drawing/2014/main" id="{E7D790AB-174E-4C91-B45B-65A5DFA7B5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4175" y="5781675"/>
            <a:ext cx="293688" cy="158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895" name="Rectangle 1039">
            <a:extLst>
              <a:ext uri="{FF2B5EF4-FFF2-40B4-BE49-F238E27FC236}">
                <a16:creationId xmlns:a16="http://schemas.microsoft.com/office/drawing/2014/main" id="{EBBD3741-CD96-403C-8B1F-E2E20FFAC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9791" y="3967165"/>
            <a:ext cx="16494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>
                <a:solidFill>
                  <a:srgbClr val="000000"/>
                </a:solidFill>
                <a:latin typeface="Arial" panose="020B0604020202020204" pitchFamily="34" charset="0"/>
              </a:rPr>
              <a:t>Add </a:t>
            </a:r>
            <a:r>
              <a:rPr lang="pt-BR" altLang="pt-BR" sz="2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r1</a:t>
            </a:r>
            <a:r>
              <a:rPr lang="pt-BR" altLang="pt-BR" sz="2000">
                <a:solidFill>
                  <a:srgbClr val="000000"/>
                </a:solidFill>
                <a:latin typeface="Arial" panose="020B0604020202020204" pitchFamily="34" charset="0"/>
              </a:rPr>
              <a:t>, r2, r3</a:t>
            </a:r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50912" name="Line 1056">
            <a:extLst>
              <a:ext uri="{FF2B5EF4-FFF2-40B4-BE49-F238E27FC236}">
                <a16:creationId xmlns:a16="http://schemas.microsoft.com/office/drawing/2014/main" id="{B658FFD5-7D4F-4C91-A049-9B3CBB3B0C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4200" y="3827465"/>
            <a:ext cx="1588" cy="165893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14" name="Rectangle 1058">
            <a:extLst>
              <a:ext uri="{FF2B5EF4-FFF2-40B4-BE49-F238E27FC236}">
                <a16:creationId xmlns:a16="http://schemas.microsoft.com/office/drawing/2014/main" id="{F1A77B64-1F0C-4F0F-8C60-F150EB3C9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9789" y="5278440"/>
            <a:ext cx="16350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>
                <a:solidFill>
                  <a:srgbClr val="000000"/>
                </a:solidFill>
                <a:latin typeface="Arial" panose="020B0604020202020204" pitchFamily="34" charset="0"/>
              </a:rPr>
              <a:t>Sub r4, </a:t>
            </a:r>
            <a:r>
              <a:rPr lang="pt-BR" altLang="pt-BR" sz="2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r1</a:t>
            </a:r>
            <a:r>
              <a:rPr lang="pt-BR" altLang="pt-BR" sz="2000">
                <a:solidFill>
                  <a:srgbClr val="000000"/>
                </a:solidFill>
                <a:latin typeface="Arial" panose="020B0604020202020204" pitchFamily="34" charset="0"/>
              </a:rPr>
              <a:t>, r5</a:t>
            </a:r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50955" name="Rectangle 1099">
            <a:extLst>
              <a:ext uri="{FF2B5EF4-FFF2-40B4-BE49-F238E27FC236}">
                <a16:creationId xmlns:a16="http://schemas.microsoft.com/office/drawing/2014/main" id="{A3CACE5B-FE32-4621-BB77-9E3A5EECC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2439" y="3487739"/>
            <a:ext cx="251831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Ordem das Instruções</a:t>
            </a:r>
            <a:endParaRPr lang="pt-BR" altLang="pt-BR"/>
          </a:p>
        </p:txBody>
      </p:sp>
      <p:sp>
        <p:nvSpPr>
          <p:cNvPr id="250972" name="Freeform 1116">
            <a:extLst>
              <a:ext uri="{FF2B5EF4-FFF2-40B4-BE49-F238E27FC236}">
                <a16:creationId xmlns:a16="http://schemas.microsoft.com/office/drawing/2014/main" id="{E264157C-4534-40E9-84C2-5DF933CFD160}"/>
              </a:ext>
            </a:extLst>
          </p:cNvPr>
          <p:cNvSpPr>
            <a:spLocks/>
          </p:cNvSpPr>
          <p:nvPr/>
        </p:nvSpPr>
        <p:spPr bwMode="auto">
          <a:xfrm>
            <a:off x="8937626" y="3835402"/>
            <a:ext cx="317500" cy="612775"/>
          </a:xfrm>
          <a:custGeom>
            <a:avLst/>
            <a:gdLst>
              <a:gd name="T0" fmla="*/ 200 w 200"/>
              <a:gd name="T1" fmla="*/ 381 h 386"/>
              <a:gd name="T2" fmla="*/ 0 w 200"/>
              <a:gd name="T3" fmla="*/ 386 h 386"/>
              <a:gd name="T4" fmla="*/ 0 w 200"/>
              <a:gd name="T5" fmla="*/ 0 h 386"/>
              <a:gd name="T6" fmla="*/ 200 w 200"/>
              <a:gd name="T7" fmla="*/ 0 h 386"/>
              <a:gd name="T8" fmla="*/ 200 w 200"/>
              <a:gd name="T9" fmla="*/ 381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386">
                <a:moveTo>
                  <a:pt x="200" y="381"/>
                </a:moveTo>
                <a:lnTo>
                  <a:pt x="0" y="386"/>
                </a:lnTo>
                <a:lnTo>
                  <a:pt x="0" y="0"/>
                </a:lnTo>
                <a:lnTo>
                  <a:pt x="200" y="0"/>
                </a:lnTo>
                <a:lnTo>
                  <a:pt x="200" y="38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73" name="Freeform 1117">
            <a:extLst>
              <a:ext uri="{FF2B5EF4-FFF2-40B4-BE49-F238E27FC236}">
                <a16:creationId xmlns:a16="http://schemas.microsoft.com/office/drawing/2014/main" id="{D84FE4AA-4966-4E8D-85F5-D68E7B21E1AE}"/>
              </a:ext>
            </a:extLst>
          </p:cNvPr>
          <p:cNvSpPr>
            <a:spLocks/>
          </p:cNvSpPr>
          <p:nvPr/>
        </p:nvSpPr>
        <p:spPr bwMode="auto">
          <a:xfrm>
            <a:off x="8937626" y="3835402"/>
            <a:ext cx="317500" cy="612775"/>
          </a:xfrm>
          <a:custGeom>
            <a:avLst/>
            <a:gdLst>
              <a:gd name="T0" fmla="*/ 200 w 200"/>
              <a:gd name="T1" fmla="*/ 381 h 386"/>
              <a:gd name="T2" fmla="*/ 0 w 200"/>
              <a:gd name="T3" fmla="*/ 386 h 386"/>
              <a:gd name="T4" fmla="*/ 0 w 200"/>
              <a:gd name="T5" fmla="*/ 0 h 386"/>
              <a:gd name="T6" fmla="*/ 200 w 200"/>
              <a:gd name="T7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0" h="386">
                <a:moveTo>
                  <a:pt x="200" y="381"/>
                </a:moveTo>
                <a:lnTo>
                  <a:pt x="0" y="386"/>
                </a:lnTo>
                <a:lnTo>
                  <a:pt x="0" y="0"/>
                </a:lnTo>
                <a:lnTo>
                  <a:pt x="200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74" name="Line 1118">
            <a:extLst>
              <a:ext uri="{FF2B5EF4-FFF2-40B4-BE49-F238E27FC236}">
                <a16:creationId xmlns:a16="http://schemas.microsoft.com/office/drawing/2014/main" id="{4A3C6C94-A80E-468C-B777-76FBC1B7C7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80565" y="3835400"/>
            <a:ext cx="1587" cy="60483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75" name="Line 1119">
            <a:extLst>
              <a:ext uri="{FF2B5EF4-FFF2-40B4-BE49-F238E27FC236}">
                <a16:creationId xmlns:a16="http://schemas.microsoft.com/office/drawing/2014/main" id="{87144DFE-ADE2-4453-B3C4-CBCDA48A6F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247190" y="3827465"/>
            <a:ext cx="333375" cy="793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76" name="Line 1120">
            <a:extLst>
              <a:ext uri="{FF2B5EF4-FFF2-40B4-BE49-F238E27FC236}">
                <a16:creationId xmlns:a16="http://schemas.microsoft.com/office/drawing/2014/main" id="{731389CC-AC7E-4B20-A4A9-012B25480C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247190" y="4440240"/>
            <a:ext cx="333375" cy="793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77" name="Line 1121">
            <a:extLst>
              <a:ext uri="{FF2B5EF4-FFF2-40B4-BE49-F238E27FC236}">
                <a16:creationId xmlns:a16="http://schemas.microsoft.com/office/drawing/2014/main" id="{085B744C-6113-4109-9607-EB3C1D7BF6AA}"/>
              </a:ext>
            </a:extLst>
          </p:cNvPr>
          <p:cNvSpPr>
            <a:spLocks noChangeShapeType="1"/>
          </p:cNvSpPr>
          <p:nvPr/>
        </p:nvSpPr>
        <p:spPr bwMode="auto">
          <a:xfrm>
            <a:off x="8408988" y="4137025"/>
            <a:ext cx="520700" cy="158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78" name="Freeform 1122">
            <a:extLst>
              <a:ext uri="{FF2B5EF4-FFF2-40B4-BE49-F238E27FC236}">
                <a16:creationId xmlns:a16="http://schemas.microsoft.com/office/drawing/2014/main" id="{3AB5E43F-19CB-443A-8183-2CE8FAF2BA32}"/>
              </a:ext>
            </a:extLst>
          </p:cNvPr>
          <p:cNvSpPr>
            <a:spLocks/>
          </p:cNvSpPr>
          <p:nvPr/>
        </p:nvSpPr>
        <p:spPr bwMode="auto">
          <a:xfrm>
            <a:off x="5788025" y="3835402"/>
            <a:ext cx="293688" cy="612775"/>
          </a:xfrm>
          <a:custGeom>
            <a:avLst/>
            <a:gdLst>
              <a:gd name="T0" fmla="*/ 0 w 185"/>
              <a:gd name="T1" fmla="*/ 381 h 386"/>
              <a:gd name="T2" fmla="*/ 185 w 185"/>
              <a:gd name="T3" fmla="*/ 386 h 386"/>
              <a:gd name="T4" fmla="*/ 185 w 185"/>
              <a:gd name="T5" fmla="*/ 0 h 386"/>
              <a:gd name="T6" fmla="*/ 0 w 185"/>
              <a:gd name="T7" fmla="*/ 0 h 386"/>
              <a:gd name="T8" fmla="*/ 0 w 185"/>
              <a:gd name="T9" fmla="*/ 381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5" h="386">
                <a:moveTo>
                  <a:pt x="0" y="381"/>
                </a:moveTo>
                <a:lnTo>
                  <a:pt x="185" y="386"/>
                </a:lnTo>
                <a:lnTo>
                  <a:pt x="185" y="0"/>
                </a:lnTo>
                <a:lnTo>
                  <a:pt x="0" y="0"/>
                </a:lnTo>
                <a:lnTo>
                  <a:pt x="0" y="38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79" name="Freeform 1123">
            <a:extLst>
              <a:ext uri="{FF2B5EF4-FFF2-40B4-BE49-F238E27FC236}">
                <a16:creationId xmlns:a16="http://schemas.microsoft.com/office/drawing/2014/main" id="{5C331DC4-E712-4CE4-8095-003BFAAF1DAE}"/>
              </a:ext>
            </a:extLst>
          </p:cNvPr>
          <p:cNvSpPr>
            <a:spLocks/>
          </p:cNvSpPr>
          <p:nvPr/>
        </p:nvSpPr>
        <p:spPr bwMode="auto">
          <a:xfrm>
            <a:off x="5788025" y="3835402"/>
            <a:ext cx="293688" cy="612775"/>
          </a:xfrm>
          <a:custGeom>
            <a:avLst/>
            <a:gdLst>
              <a:gd name="T0" fmla="*/ 0 w 185"/>
              <a:gd name="T1" fmla="*/ 381 h 386"/>
              <a:gd name="T2" fmla="*/ 185 w 185"/>
              <a:gd name="T3" fmla="*/ 386 h 386"/>
              <a:gd name="T4" fmla="*/ 185 w 185"/>
              <a:gd name="T5" fmla="*/ 0 h 386"/>
              <a:gd name="T6" fmla="*/ 0 w 185"/>
              <a:gd name="T7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5" h="386">
                <a:moveTo>
                  <a:pt x="0" y="381"/>
                </a:moveTo>
                <a:lnTo>
                  <a:pt x="185" y="386"/>
                </a:lnTo>
                <a:lnTo>
                  <a:pt x="185" y="0"/>
                </a:lnTo>
                <a:lnTo>
                  <a:pt x="0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80" name="Line 1124">
            <a:extLst>
              <a:ext uri="{FF2B5EF4-FFF2-40B4-BE49-F238E27FC236}">
                <a16:creationId xmlns:a16="http://schemas.microsoft.com/office/drawing/2014/main" id="{DD240400-9BB2-4FBC-A957-396DEDAE1F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92750" y="3835400"/>
            <a:ext cx="7938" cy="60483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81" name="Line 1125">
            <a:extLst>
              <a:ext uri="{FF2B5EF4-FFF2-40B4-BE49-F238E27FC236}">
                <a16:creationId xmlns:a16="http://schemas.microsoft.com/office/drawing/2014/main" id="{543D8210-8085-4718-BF00-46B2A1A4B66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2752" y="3827465"/>
            <a:ext cx="309563" cy="793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82" name="Line 1126">
            <a:extLst>
              <a:ext uri="{FF2B5EF4-FFF2-40B4-BE49-F238E27FC236}">
                <a16:creationId xmlns:a16="http://schemas.microsoft.com/office/drawing/2014/main" id="{8AA74A45-9B2A-4C79-B55B-4F05B0C0FA0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2752" y="4440240"/>
            <a:ext cx="309563" cy="793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83" name="Freeform 1127">
            <a:extLst>
              <a:ext uri="{FF2B5EF4-FFF2-40B4-BE49-F238E27FC236}">
                <a16:creationId xmlns:a16="http://schemas.microsoft.com/office/drawing/2014/main" id="{47CACA66-19FE-4FE3-B47A-411D67F87A75}"/>
              </a:ext>
            </a:extLst>
          </p:cNvPr>
          <p:cNvSpPr>
            <a:spLocks/>
          </p:cNvSpPr>
          <p:nvPr/>
        </p:nvSpPr>
        <p:spPr bwMode="auto">
          <a:xfrm>
            <a:off x="4546600" y="3835402"/>
            <a:ext cx="293688" cy="612775"/>
          </a:xfrm>
          <a:custGeom>
            <a:avLst/>
            <a:gdLst>
              <a:gd name="T0" fmla="*/ 0 w 185"/>
              <a:gd name="T1" fmla="*/ 381 h 386"/>
              <a:gd name="T2" fmla="*/ 185 w 185"/>
              <a:gd name="T3" fmla="*/ 386 h 386"/>
              <a:gd name="T4" fmla="*/ 185 w 185"/>
              <a:gd name="T5" fmla="*/ 0 h 386"/>
              <a:gd name="T6" fmla="*/ 5 w 185"/>
              <a:gd name="T7" fmla="*/ 0 h 386"/>
              <a:gd name="T8" fmla="*/ 0 w 185"/>
              <a:gd name="T9" fmla="*/ 381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5" h="386">
                <a:moveTo>
                  <a:pt x="0" y="381"/>
                </a:moveTo>
                <a:lnTo>
                  <a:pt x="185" y="386"/>
                </a:lnTo>
                <a:lnTo>
                  <a:pt x="185" y="0"/>
                </a:lnTo>
                <a:lnTo>
                  <a:pt x="5" y="0"/>
                </a:lnTo>
                <a:lnTo>
                  <a:pt x="0" y="38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84" name="Freeform 1128">
            <a:extLst>
              <a:ext uri="{FF2B5EF4-FFF2-40B4-BE49-F238E27FC236}">
                <a16:creationId xmlns:a16="http://schemas.microsoft.com/office/drawing/2014/main" id="{E642052F-AB47-4148-9941-3F8FC04F7BA9}"/>
              </a:ext>
            </a:extLst>
          </p:cNvPr>
          <p:cNvSpPr>
            <a:spLocks/>
          </p:cNvSpPr>
          <p:nvPr/>
        </p:nvSpPr>
        <p:spPr bwMode="auto">
          <a:xfrm>
            <a:off x="4546600" y="3835402"/>
            <a:ext cx="293688" cy="612775"/>
          </a:xfrm>
          <a:custGeom>
            <a:avLst/>
            <a:gdLst>
              <a:gd name="T0" fmla="*/ 0 w 185"/>
              <a:gd name="T1" fmla="*/ 381 h 386"/>
              <a:gd name="T2" fmla="*/ 185 w 185"/>
              <a:gd name="T3" fmla="*/ 386 h 386"/>
              <a:gd name="T4" fmla="*/ 185 w 185"/>
              <a:gd name="T5" fmla="*/ 0 h 386"/>
              <a:gd name="T6" fmla="*/ 5 w 185"/>
              <a:gd name="T7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5" h="386">
                <a:moveTo>
                  <a:pt x="0" y="381"/>
                </a:moveTo>
                <a:lnTo>
                  <a:pt x="185" y="386"/>
                </a:lnTo>
                <a:lnTo>
                  <a:pt x="185" y="0"/>
                </a:lnTo>
                <a:lnTo>
                  <a:pt x="5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85" name="Freeform 1129">
            <a:extLst>
              <a:ext uri="{FF2B5EF4-FFF2-40B4-BE49-F238E27FC236}">
                <a16:creationId xmlns:a16="http://schemas.microsoft.com/office/drawing/2014/main" id="{01F1B6C1-BA43-43FE-B32C-16D980CFC724}"/>
              </a:ext>
            </a:extLst>
          </p:cNvPr>
          <p:cNvSpPr>
            <a:spLocks/>
          </p:cNvSpPr>
          <p:nvPr/>
        </p:nvSpPr>
        <p:spPr bwMode="auto">
          <a:xfrm>
            <a:off x="4259265" y="3827463"/>
            <a:ext cx="295275" cy="620712"/>
          </a:xfrm>
          <a:custGeom>
            <a:avLst/>
            <a:gdLst>
              <a:gd name="T0" fmla="*/ 181 w 186"/>
              <a:gd name="T1" fmla="*/ 0 h 391"/>
              <a:gd name="T2" fmla="*/ 0 w 186"/>
              <a:gd name="T3" fmla="*/ 5 h 391"/>
              <a:gd name="T4" fmla="*/ 0 w 186"/>
              <a:gd name="T5" fmla="*/ 391 h 391"/>
              <a:gd name="T6" fmla="*/ 186 w 186"/>
              <a:gd name="T7" fmla="*/ 391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6" h="391">
                <a:moveTo>
                  <a:pt x="181" y="0"/>
                </a:moveTo>
                <a:lnTo>
                  <a:pt x="0" y="5"/>
                </a:lnTo>
                <a:lnTo>
                  <a:pt x="0" y="391"/>
                </a:lnTo>
                <a:lnTo>
                  <a:pt x="186" y="391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86" name="Rectangle 1130">
            <a:extLst>
              <a:ext uri="{FF2B5EF4-FFF2-40B4-BE49-F238E27FC236}">
                <a16:creationId xmlns:a16="http://schemas.microsoft.com/office/drawing/2014/main" id="{49560AF3-0E30-41E3-89E1-307B4B6B6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2938" y="3975101"/>
            <a:ext cx="705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50987" name="Rectangle 1131">
            <a:extLst>
              <a:ext uri="{FF2B5EF4-FFF2-40B4-BE49-F238E27FC236}">
                <a16:creationId xmlns:a16="http://schemas.microsoft.com/office/drawing/2014/main" id="{0930A347-4AD5-4F89-BBB2-517306421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2788" y="3975101"/>
            <a:ext cx="15709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endParaRPr lang="pt-BR" altLang="pt-BR"/>
          </a:p>
        </p:txBody>
      </p:sp>
      <p:sp>
        <p:nvSpPr>
          <p:cNvPr id="250988" name="Rectangle 1132">
            <a:extLst>
              <a:ext uri="{FF2B5EF4-FFF2-40B4-BE49-F238E27FC236}">
                <a16:creationId xmlns:a16="http://schemas.microsoft.com/office/drawing/2014/main" id="{79138AE3-6A66-471F-88FA-D55FCDA89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2613" y="3975101"/>
            <a:ext cx="705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50989" name="Rectangle 1133">
            <a:extLst>
              <a:ext uri="{FF2B5EF4-FFF2-40B4-BE49-F238E27FC236}">
                <a16:creationId xmlns:a16="http://schemas.microsoft.com/office/drawing/2014/main" id="{3EA03F47-8A39-4FB2-813A-C574C86F8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0400" y="3975101"/>
            <a:ext cx="18594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50990" name="Line 1134">
            <a:extLst>
              <a:ext uri="{FF2B5EF4-FFF2-40B4-BE49-F238E27FC236}">
                <a16:creationId xmlns:a16="http://schemas.microsoft.com/office/drawing/2014/main" id="{DF48732A-D893-4121-9F36-D19F622DD87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4100" y="4137025"/>
            <a:ext cx="636588" cy="158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91" name="Line 1135">
            <a:extLst>
              <a:ext uri="{FF2B5EF4-FFF2-40B4-BE49-F238E27FC236}">
                <a16:creationId xmlns:a16="http://schemas.microsoft.com/office/drawing/2014/main" id="{CD12D8C1-C231-40AD-A0BA-E5A613DF838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7590" y="3990975"/>
            <a:ext cx="612775" cy="158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92" name="Line 1136">
            <a:extLst>
              <a:ext uri="{FF2B5EF4-FFF2-40B4-BE49-F238E27FC236}">
                <a16:creationId xmlns:a16="http://schemas.microsoft.com/office/drawing/2014/main" id="{B0D227FC-C70B-4DE5-8B8C-5DAE9E2BB377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1214" y="4137025"/>
            <a:ext cx="666750" cy="158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93" name="Line 1137">
            <a:extLst>
              <a:ext uri="{FF2B5EF4-FFF2-40B4-BE49-F238E27FC236}">
                <a16:creationId xmlns:a16="http://schemas.microsoft.com/office/drawing/2014/main" id="{AD9A1789-2302-47B5-9F2C-9181E805C1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7590" y="4276725"/>
            <a:ext cx="612775" cy="793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94" name="Freeform 1138">
            <a:extLst>
              <a:ext uri="{FF2B5EF4-FFF2-40B4-BE49-F238E27FC236}">
                <a16:creationId xmlns:a16="http://schemas.microsoft.com/office/drawing/2014/main" id="{2BD47EB5-430C-4EB6-8504-723FAF9FF805}"/>
              </a:ext>
            </a:extLst>
          </p:cNvPr>
          <p:cNvSpPr>
            <a:spLocks/>
          </p:cNvSpPr>
          <p:nvPr/>
        </p:nvSpPr>
        <p:spPr bwMode="auto">
          <a:xfrm>
            <a:off x="5345115" y="3990975"/>
            <a:ext cx="147637" cy="146050"/>
          </a:xfrm>
          <a:custGeom>
            <a:avLst/>
            <a:gdLst>
              <a:gd name="T0" fmla="*/ 0 w 93"/>
              <a:gd name="T1" fmla="*/ 92 h 92"/>
              <a:gd name="T2" fmla="*/ 5 w 93"/>
              <a:gd name="T3" fmla="*/ 0 h 92"/>
              <a:gd name="T4" fmla="*/ 93 w 93"/>
              <a:gd name="T5" fmla="*/ 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3" h="92">
                <a:moveTo>
                  <a:pt x="0" y="92"/>
                </a:moveTo>
                <a:lnTo>
                  <a:pt x="5" y="0"/>
                </a:lnTo>
                <a:lnTo>
                  <a:pt x="93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95" name="Rectangle 1139">
            <a:extLst>
              <a:ext uri="{FF2B5EF4-FFF2-40B4-BE49-F238E27FC236}">
                <a16:creationId xmlns:a16="http://schemas.microsoft.com/office/drawing/2014/main" id="{D5FB541C-BB2B-49B6-858C-80652C505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9388" y="3975101"/>
            <a:ext cx="24205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endParaRPr lang="pt-BR" altLang="pt-BR"/>
          </a:p>
        </p:txBody>
      </p:sp>
      <p:sp>
        <p:nvSpPr>
          <p:cNvPr id="250996" name="Rectangle 1140">
            <a:extLst>
              <a:ext uri="{FF2B5EF4-FFF2-40B4-BE49-F238E27FC236}">
                <a16:creationId xmlns:a16="http://schemas.microsoft.com/office/drawing/2014/main" id="{04FE43D3-3466-43A2-BDFF-40F552355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9100" y="3975101"/>
            <a:ext cx="17152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endParaRPr lang="pt-BR" altLang="pt-BR"/>
          </a:p>
        </p:txBody>
      </p:sp>
      <p:sp>
        <p:nvSpPr>
          <p:cNvPr id="250997" name="Freeform 1141">
            <a:extLst>
              <a:ext uri="{FF2B5EF4-FFF2-40B4-BE49-F238E27FC236}">
                <a16:creationId xmlns:a16="http://schemas.microsoft.com/office/drawing/2014/main" id="{CECD220C-5E1C-4FF0-AE12-49CA9CE0726E}"/>
              </a:ext>
            </a:extLst>
          </p:cNvPr>
          <p:cNvSpPr>
            <a:spLocks/>
          </p:cNvSpPr>
          <p:nvPr/>
        </p:nvSpPr>
        <p:spPr bwMode="auto">
          <a:xfrm>
            <a:off x="7788277" y="3835402"/>
            <a:ext cx="652463" cy="612775"/>
          </a:xfrm>
          <a:custGeom>
            <a:avLst/>
            <a:gdLst>
              <a:gd name="T0" fmla="*/ 406 w 411"/>
              <a:gd name="T1" fmla="*/ 381 h 386"/>
              <a:gd name="T2" fmla="*/ 411 w 411"/>
              <a:gd name="T3" fmla="*/ 0 h 386"/>
              <a:gd name="T4" fmla="*/ 0 w 411"/>
              <a:gd name="T5" fmla="*/ 0 h 386"/>
              <a:gd name="T6" fmla="*/ 0 w 411"/>
              <a:gd name="T7" fmla="*/ 386 h 386"/>
              <a:gd name="T8" fmla="*/ 411 w 411"/>
              <a:gd name="T9" fmla="*/ 386 h 386"/>
              <a:gd name="T10" fmla="*/ 411 w 411"/>
              <a:gd name="T11" fmla="*/ 386 h 386"/>
              <a:gd name="T12" fmla="*/ 406 w 411"/>
              <a:gd name="T13" fmla="*/ 381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1" h="386">
                <a:moveTo>
                  <a:pt x="406" y="381"/>
                </a:moveTo>
                <a:lnTo>
                  <a:pt x="411" y="0"/>
                </a:lnTo>
                <a:lnTo>
                  <a:pt x="0" y="0"/>
                </a:lnTo>
                <a:lnTo>
                  <a:pt x="0" y="386"/>
                </a:lnTo>
                <a:lnTo>
                  <a:pt x="411" y="386"/>
                </a:lnTo>
                <a:lnTo>
                  <a:pt x="411" y="386"/>
                </a:lnTo>
                <a:lnTo>
                  <a:pt x="406" y="3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98" name="Freeform 1142">
            <a:extLst>
              <a:ext uri="{FF2B5EF4-FFF2-40B4-BE49-F238E27FC236}">
                <a16:creationId xmlns:a16="http://schemas.microsoft.com/office/drawing/2014/main" id="{2C99FF4C-5305-46BF-8661-0350A6793531}"/>
              </a:ext>
            </a:extLst>
          </p:cNvPr>
          <p:cNvSpPr>
            <a:spLocks/>
          </p:cNvSpPr>
          <p:nvPr/>
        </p:nvSpPr>
        <p:spPr bwMode="auto">
          <a:xfrm>
            <a:off x="7788277" y="3835402"/>
            <a:ext cx="652463" cy="612775"/>
          </a:xfrm>
          <a:custGeom>
            <a:avLst/>
            <a:gdLst>
              <a:gd name="T0" fmla="*/ 406 w 411"/>
              <a:gd name="T1" fmla="*/ 381 h 386"/>
              <a:gd name="T2" fmla="*/ 411 w 411"/>
              <a:gd name="T3" fmla="*/ 0 h 386"/>
              <a:gd name="T4" fmla="*/ 0 w 411"/>
              <a:gd name="T5" fmla="*/ 0 h 386"/>
              <a:gd name="T6" fmla="*/ 0 w 411"/>
              <a:gd name="T7" fmla="*/ 386 h 386"/>
              <a:gd name="T8" fmla="*/ 411 w 411"/>
              <a:gd name="T9" fmla="*/ 386 h 386"/>
              <a:gd name="T10" fmla="*/ 411 w 411"/>
              <a:gd name="T11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1" h="386">
                <a:moveTo>
                  <a:pt x="406" y="381"/>
                </a:moveTo>
                <a:lnTo>
                  <a:pt x="411" y="0"/>
                </a:lnTo>
                <a:lnTo>
                  <a:pt x="0" y="0"/>
                </a:lnTo>
                <a:lnTo>
                  <a:pt x="0" y="386"/>
                </a:lnTo>
                <a:lnTo>
                  <a:pt x="411" y="386"/>
                </a:lnTo>
                <a:lnTo>
                  <a:pt x="411" y="386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0999" name="Freeform 1143">
            <a:extLst>
              <a:ext uri="{FF2B5EF4-FFF2-40B4-BE49-F238E27FC236}">
                <a16:creationId xmlns:a16="http://schemas.microsoft.com/office/drawing/2014/main" id="{5D2748E3-B989-405F-BB79-252522FEDDC0}"/>
              </a:ext>
            </a:extLst>
          </p:cNvPr>
          <p:cNvSpPr>
            <a:spLocks/>
          </p:cNvSpPr>
          <p:nvPr/>
        </p:nvSpPr>
        <p:spPr bwMode="auto">
          <a:xfrm>
            <a:off x="6726239" y="3556000"/>
            <a:ext cx="511175" cy="1155700"/>
          </a:xfrm>
          <a:custGeom>
            <a:avLst/>
            <a:gdLst>
              <a:gd name="T0" fmla="*/ 0 w 322"/>
              <a:gd name="T1" fmla="*/ 0 h 728"/>
              <a:gd name="T2" fmla="*/ 5 w 322"/>
              <a:gd name="T3" fmla="*/ 298 h 728"/>
              <a:gd name="T4" fmla="*/ 93 w 322"/>
              <a:gd name="T5" fmla="*/ 366 h 728"/>
              <a:gd name="T6" fmla="*/ 5 w 322"/>
              <a:gd name="T7" fmla="*/ 435 h 728"/>
              <a:gd name="T8" fmla="*/ 5 w 322"/>
              <a:gd name="T9" fmla="*/ 728 h 728"/>
              <a:gd name="T10" fmla="*/ 322 w 322"/>
              <a:gd name="T11" fmla="*/ 508 h 728"/>
              <a:gd name="T12" fmla="*/ 322 w 322"/>
              <a:gd name="T13" fmla="*/ 225 h 728"/>
              <a:gd name="T14" fmla="*/ 5 w 322"/>
              <a:gd name="T15" fmla="*/ 5 h 728"/>
              <a:gd name="T16" fmla="*/ 5 w 322"/>
              <a:gd name="T17" fmla="*/ 5 h 728"/>
              <a:gd name="T18" fmla="*/ 0 w 322"/>
              <a:gd name="T19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2" h="728">
                <a:moveTo>
                  <a:pt x="0" y="0"/>
                </a:moveTo>
                <a:lnTo>
                  <a:pt x="5" y="298"/>
                </a:lnTo>
                <a:lnTo>
                  <a:pt x="93" y="366"/>
                </a:lnTo>
                <a:lnTo>
                  <a:pt x="5" y="435"/>
                </a:lnTo>
                <a:lnTo>
                  <a:pt x="5" y="728"/>
                </a:lnTo>
                <a:lnTo>
                  <a:pt x="322" y="508"/>
                </a:lnTo>
                <a:lnTo>
                  <a:pt x="322" y="225"/>
                </a:lnTo>
                <a:lnTo>
                  <a:pt x="5" y="5"/>
                </a:lnTo>
                <a:lnTo>
                  <a:pt x="5" y="5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00" name="Freeform 1144">
            <a:extLst>
              <a:ext uri="{FF2B5EF4-FFF2-40B4-BE49-F238E27FC236}">
                <a16:creationId xmlns:a16="http://schemas.microsoft.com/office/drawing/2014/main" id="{AFB86E2D-86E7-4CAF-AE7D-2290574A28BC}"/>
              </a:ext>
            </a:extLst>
          </p:cNvPr>
          <p:cNvSpPr>
            <a:spLocks/>
          </p:cNvSpPr>
          <p:nvPr/>
        </p:nvSpPr>
        <p:spPr bwMode="auto">
          <a:xfrm>
            <a:off x="6726239" y="3556000"/>
            <a:ext cx="511175" cy="1155700"/>
          </a:xfrm>
          <a:custGeom>
            <a:avLst/>
            <a:gdLst>
              <a:gd name="T0" fmla="*/ 0 w 322"/>
              <a:gd name="T1" fmla="*/ 0 h 728"/>
              <a:gd name="T2" fmla="*/ 5 w 322"/>
              <a:gd name="T3" fmla="*/ 298 h 728"/>
              <a:gd name="T4" fmla="*/ 93 w 322"/>
              <a:gd name="T5" fmla="*/ 366 h 728"/>
              <a:gd name="T6" fmla="*/ 5 w 322"/>
              <a:gd name="T7" fmla="*/ 435 h 728"/>
              <a:gd name="T8" fmla="*/ 5 w 322"/>
              <a:gd name="T9" fmla="*/ 728 h 728"/>
              <a:gd name="T10" fmla="*/ 322 w 322"/>
              <a:gd name="T11" fmla="*/ 508 h 728"/>
              <a:gd name="T12" fmla="*/ 322 w 322"/>
              <a:gd name="T13" fmla="*/ 225 h 728"/>
              <a:gd name="T14" fmla="*/ 5 w 322"/>
              <a:gd name="T15" fmla="*/ 5 h 728"/>
              <a:gd name="T16" fmla="*/ 5 w 322"/>
              <a:gd name="T17" fmla="*/ 5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2" h="728">
                <a:moveTo>
                  <a:pt x="0" y="0"/>
                </a:moveTo>
                <a:lnTo>
                  <a:pt x="5" y="298"/>
                </a:lnTo>
                <a:lnTo>
                  <a:pt x="93" y="366"/>
                </a:lnTo>
                <a:lnTo>
                  <a:pt x="5" y="435"/>
                </a:lnTo>
                <a:lnTo>
                  <a:pt x="5" y="728"/>
                </a:lnTo>
                <a:lnTo>
                  <a:pt x="322" y="508"/>
                </a:lnTo>
                <a:lnTo>
                  <a:pt x="322" y="225"/>
                </a:lnTo>
                <a:lnTo>
                  <a:pt x="5" y="5"/>
                </a:lnTo>
                <a:lnTo>
                  <a:pt x="5" y="5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01" name="Rectangle 1145">
            <a:extLst>
              <a:ext uri="{FF2B5EF4-FFF2-40B4-BE49-F238E27FC236}">
                <a16:creationId xmlns:a16="http://schemas.microsoft.com/office/drawing/2014/main" id="{88CFCCC8-05F1-4B47-8472-8BE83F131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1813" y="3975101"/>
            <a:ext cx="17152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51002" name="Rectangle 1146">
            <a:extLst>
              <a:ext uri="{FF2B5EF4-FFF2-40B4-BE49-F238E27FC236}">
                <a16:creationId xmlns:a16="http://schemas.microsoft.com/office/drawing/2014/main" id="{9944CA80-CE91-4686-A54B-196A6FFDF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675" y="3975101"/>
            <a:ext cx="17152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pt-BR" altLang="pt-BR"/>
          </a:p>
        </p:txBody>
      </p:sp>
      <p:sp>
        <p:nvSpPr>
          <p:cNvPr id="251003" name="Line 1147">
            <a:extLst>
              <a:ext uri="{FF2B5EF4-FFF2-40B4-BE49-F238E27FC236}">
                <a16:creationId xmlns:a16="http://schemas.microsoft.com/office/drawing/2014/main" id="{3538B4A0-C76B-4575-A276-7BF7C1B9E109}"/>
              </a:ext>
            </a:extLst>
          </p:cNvPr>
          <p:cNvSpPr>
            <a:spLocks noChangeShapeType="1"/>
          </p:cNvSpPr>
          <p:nvPr/>
        </p:nvSpPr>
        <p:spPr bwMode="auto">
          <a:xfrm>
            <a:off x="9634538" y="5478465"/>
            <a:ext cx="558800" cy="158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04" name="Rectangle 1148">
            <a:extLst>
              <a:ext uri="{FF2B5EF4-FFF2-40B4-BE49-F238E27FC236}">
                <a16:creationId xmlns:a16="http://schemas.microsoft.com/office/drawing/2014/main" id="{16201166-D3B1-4EF0-8A0C-349A23F08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0088" y="5176840"/>
            <a:ext cx="285750" cy="604837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05" name="Rectangle 1149">
            <a:extLst>
              <a:ext uri="{FF2B5EF4-FFF2-40B4-BE49-F238E27FC236}">
                <a16:creationId xmlns:a16="http://schemas.microsoft.com/office/drawing/2014/main" id="{77F1C757-CF0B-48FE-AF63-AFBE19386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0088" y="5176840"/>
            <a:ext cx="285750" cy="604837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06" name="Rectangle 1150">
            <a:extLst>
              <a:ext uri="{FF2B5EF4-FFF2-40B4-BE49-F238E27FC236}">
                <a16:creationId xmlns:a16="http://schemas.microsoft.com/office/drawing/2014/main" id="{9B3B9AEA-2D3D-4122-BE8F-12D572B80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4815" y="5176840"/>
            <a:ext cx="295275" cy="604837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07" name="Rectangle 1151">
            <a:extLst>
              <a:ext uri="{FF2B5EF4-FFF2-40B4-BE49-F238E27FC236}">
                <a16:creationId xmlns:a16="http://schemas.microsoft.com/office/drawing/2014/main" id="{1C180DAF-2A46-4B78-9F31-22EFFE1C3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8488" y="5324476"/>
            <a:ext cx="705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51008" name="Rectangle 1152">
            <a:extLst>
              <a:ext uri="{FF2B5EF4-FFF2-40B4-BE49-F238E27FC236}">
                <a16:creationId xmlns:a16="http://schemas.microsoft.com/office/drawing/2014/main" id="{461CF265-18FD-4607-8289-7F392EF51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5324476"/>
            <a:ext cx="15709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endParaRPr lang="pt-BR" altLang="pt-BR"/>
          </a:p>
        </p:txBody>
      </p:sp>
      <p:sp>
        <p:nvSpPr>
          <p:cNvPr id="251009" name="Rectangle 1153">
            <a:extLst>
              <a:ext uri="{FF2B5EF4-FFF2-40B4-BE49-F238E27FC236}">
                <a16:creationId xmlns:a16="http://schemas.microsoft.com/office/drawing/2014/main" id="{9E60291B-CEE7-4DB4-B3D6-1BF0908E8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6100" y="5324476"/>
            <a:ext cx="705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pt-BR" altLang="pt-BR"/>
          </a:p>
        </p:txBody>
      </p:sp>
      <p:sp>
        <p:nvSpPr>
          <p:cNvPr id="251010" name="Rectangle 1154">
            <a:extLst>
              <a:ext uri="{FF2B5EF4-FFF2-40B4-BE49-F238E27FC236}">
                <a16:creationId xmlns:a16="http://schemas.microsoft.com/office/drawing/2014/main" id="{13D8F41B-9447-40B6-A4CC-B4DA38289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5950" y="5324476"/>
            <a:ext cx="18594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pt-BR" altLang="pt-BR"/>
          </a:p>
        </p:txBody>
      </p:sp>
      <p:sp>
        <p:nvSpPr>
          <p:cNvPr id="251011" name="Line 1155">
            <a:extLst>
              <a:ext uri="{FF2B5EF4-FFF2-40B4-BE49-F238E27FC236}">
                <a16:creationId xmlns:a16="http://schemas.microsoft.com/office/drawing/2014/main" id="{9E664707-10F4-4E8C-A67C-3E3EA10B219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7589" y="5478465"/>
            <a:ext cx="628650" cy="158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12" name="Line 1156">
            <a:extLst>
              <a:ext uri="{FF2B5EF4-FFF2-40B4-BE49-F238E27FC236}">
                <a16:creationId xmlns:a16="http://schemas.microsoft.com/office/drawing/2014/main" id="{F1F74ED0-C54F-4AE5-AC4F-95D6F6E80F3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94702" y="5478465"/>
            <a:ext cx="658813" cy="158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13" name="Line 1157">
            <a:extLst>
              <a:ext uri="{FF2B5EF4-FFF2-40B4-BE49-F238E27FC236}">
                <a16:creationId xmlns:a16="http://schemas.microsoft.com/office/drawing/2014/main" id="{7EA98A80-2A2B-4D90-8175-17BB9D4CFB2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3140" y="5618165"/>
            <a:ext cx="612775" cy="793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14" name="Freeform 1158">
            <a:extLst>
              <a:ext uri="{FF2B5EF4-FFF2-40B4-BE49-F238E27FC236}">
                <a16:creationId xmlns:a16="http://schemas.microsoft.com/office/drawing/2014/main" id="{1AEB8A84-55AA-4830-8EFD-9A062E3DD7BB}"/>
              </a:ext>
            </a:extLst>
          </p:cNvPr>
          <p:cNvSpPr>
            <a:spLocks/>
          </p:cNvSpPr>
          <p:nvPr/>
        </p:nvSpPr>
        <p:spPr bwMode="auto">
          <a:xfrm>
            <a:off x="6578600" y="5330825"/>
            <a:ext cx="147638" cy="147638"/>
          </a:xfrm>
          <a:custGeom>
            <a:avLst/>
            <a:gdLst>
              <a:gd name="T0" fmla="*/ 0 w 93"/>
              <a:gd name="T1" fmla="*/ 93 h 93"/>
              <a:gd name="T2" fmla="*/ 0 w 93"/>
              <a:gd name="T3" fmla="*/ 0 h 93"/>
              <a:gd name="T4" fmla="*/ 93 w 93"/>
              <a:gd name="T5" fmla="*/ 0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3" h="93">
                <a:moveTo>
                  <a:pt x="0" y="93"/>
                </a:moveTo>
                <a:lnTo>
                  <a:pt x="0" y="0"/>
                </a:lnTo>
                <a:lnTo>
                  <a:pt x="93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15" name="Rectangle 1159">
            <a:extLst>
              <a:ext uri="{FF2B5EF4-FFF2-40B4-BE49-F238E27FC236}">
                <a16:creationId xmlns:a16="http://schemas.microsoft.com/office/drawing/2014/main" id="{F8C2F67D-7C57-4667-B174-E6FC4AEB4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3513" y="5300664"/>
            <a:ext cx="213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51016" name="Rectangle 1160">
            <a:extLst>
              <a:ext uri="{FF2B5EF4-FFF2-40B4-BE49-F238E27FC236}">
                <a16:creationId xmlns:a16="http://schemas.microsoft.com/office/drawing/2014/main" id="{B63CAF12-5633-4BAD-A999-78D704935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1000" y="5300664"/>
            <a:ext cx="17152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51017" name="Rectangle 1161">
            <a:extLst>
              <a:ext uri="{FF2B5EF4-FFF2-40B4-BE49-F238E27FC236}">
                <a16:creationId xmlns:a16="http://schemas.microsoft.com/office/drawing/2014/main" id="{5491384D-DC2E-482D-A248-EB15CD7C8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0863" y="5300664"/>
            <a:ext cx="213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51018" name="Freeform 1162">
            <a:extLst>
              <a:ext uri="{FF2B5EF4-FFF2-40B4-BE49-F238E27FC236}">
                <a16:creationId xmlns:a16="http://schemas.microsoft.com/office/drawing/2014/main" id="{9A9EF177-9D58-452B-AD86-199603F18BC4}"/>
              </a:ext>
            </a:extLst>
          </p:cNvPr>
          <p:cNvSpPr>
            <a:spLocks/>
          </p:cNvSpPr>
          <p:nvPr/>
        </p:nvSpPr>
        <p:spPr bwMode="auto">
          <a:xfrm>
            <a:off x="7959727" y="4897438"/>
            <a:ext cx="504825" cy="1155700"/>
          </a:xfrm>
          <a:custGeom>
            <a:avLst/>
            <a:gdLst>
              <a:gd name="T0" fmla="*/ 0 w 318"/>
              <a:gd name="T1" fmla="*/ 0 h 728"/>
              <a:gd name="T2" fmla="*/ 0 w 318"/>
              <a:gd name="T3" fmla="*/ 293 h 728"/>
              <a:gd name="T4" fmla="*/ 88 w 318"/>
              <a:gd name="T5" fmla="*/ 366 h 728"/>
              <a:gd name="T6" fmla="*/ 0 w 318"/>
              <a:gd name="T7" fmla="*/ 435 h 728"/>
              <a:gd name="T8" fmla="*/ 0 w 318"/>
              <a:gd name="T9" fmla="*/ 728 h 728"/>
              <a:gd name="T10" fmla="*/ 318 w 318"/>
              <a:gd name="T11" fmla="*/ 508 h 728"/>
              <a:gd name="T12" fmla="*/ 318 w 318"/>
              <a:gd name="T13" fmla="*/ 225 h 728"/>
              <a:gd name="T14" fmla="*/ 0 w 318"/>
              <a:gd name="T15" fmla="*/ 0 h 728"/>
              <a:gd name="T16" fmla="*/ 0 w 318"/>
              <a:gd name="T17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8" h="728">
                <a:moveTo>
                  <a:pt x="0" y="0"/>
                </a:moveTo>
                <a:lnTo>
                  <a:pt x="0" y="293"/>
                </a:lnTo>
                <a:lnTo>
                  <a:pt x="88" y="366"/>
                </a:lnTo>
                <a:lnTo>
                  <a:pt x="0" y="435"/>
                </a:lnTo>
                <a:lnTo>
                  <a:pt x="0" y="728"/>
                </a:lnTo>
                <a:lnTo>
                  <a:pt x="318" y="508"/>
                </a:lnTo>
                <a:lnTo>
                  <a:pt x="318" y="22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19" name="Freeform 1163">
            <a:extLst>
              <a:ext uri="{FF2B5EF4-FFF2-40B4-BE49-F238E27FC236}">
                <a16:creationId xmlns:a16="http://schemas.microsoft.com/office/drawing/2014/main" id="{55053C2C-3B54-4AE1-A995-2D02332F8156}"/>
              </a:ext>
            </a:extLst>
          </p:cNvPr>
          <p:cNvSpPr>
            <a:spLocks/>
          </p:cNvSpPr>
          <p:nvPr/>
        </p:nvSpPr>
        <p:spPr bwMode="auto">
          <a:xfrm>
            <a:off x="7959727" y="4897438"/>
            <a:ext cx="504825" cy="1155700"/>
          </a:xfrm>
          <a:custGeom>
            <a:avLst/>
            <a:gdLst>
              <a:gd name="T0" fmla="*/ 0 w 318"/>
              <a:gd name="T1" fmla="*/ 0 h 728"/>
              <a:gd name="T2" fmla="*/ 0 w 318"/>
              <a:gd name="T3" fmla="*/ 293 h 728"/>
              <a:gd name="T4" fmla="*/ 88 w 318"/>
              <a:gd name="T5" fmla="*/ 366 h 728"/>
              <a:gd name="T6" fmla="*/ 0 w 318"/>
              <a:gd name="T7" fmla="*/ 435 h 728"/>
              <a:gd name="T8" fmla="*/ 0 w 318"/>
              <a:gd name="T9" fmla="*/ 728 h 728"/>
              <a:gd name="T10" fmla="*/ 318 w 318"/>
              <a:gd name="T11" fmla="*/ 508 h 728"/>
              <a:gd name="T12" fmla="*/ 318 w 318"/>
              <a:gd name="T13" fmla="*/ 225 h 728"/>
              <a:gd name="T14" fmla="*/ 0 w 318"/>
              <a:gd name="T15" fmla="*/ 0 h 728"/>
              <a:gd name="T16" fmla="*/ 0 w 318"/>
              <a:gd name="T17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8" h="728">
                <a:moveTo>
                  <a:pt x="0" y="0"/>
                </a:moveTo>
                <a:lnTo>
                  <a:pt x="0" y="293"/>
                </a:lnTo>
                <a:lnTo>
                  <a:pt x="88" y="366"/>
                </a:lnTo>
                <a:lnTo>
                  <a:pt x="0" y="435"/>
                </a:lnTo>
                <a:lnTo>
                  <a:pt x="0" y="728"/>
                </a:lnTo>
                <a:lnTo>
                  <a:pt x="318" y="508"/>
                </a:lnTo>
                <a:lnTo>
                  <a:pt x="318" y="225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20" name="Rectangle 1164">
            <a:extLst>
              <a:ext uri="{FF2B5EF4-FFF2-40B4-BE49-F238E27FC236}">
                <a16:creationId xmlns:a16="http://schemas.microsoft.com/office/drawing/2014/main" id="{3265921C-C8FB-4E8F-BA12-A61A62969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7363" y="5324476"/>
            <a:ext cx="17152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51021" name="Rectangle 1165">
            <a:extLst>
              <a:ext uri="{FF2B5EF4-FFF2-40B4-BE49-F238E27FC236}">
                <a16:creationId xmlns:a16="http://schemas.microsoft.com/office/drawing/2014/main" id="{0ADD10D7-BDAA-456E-8DD4-92C842293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7225" y="5324476"/>
            <a:ext cx="17152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pt-BR" altLang="pt-BR"/>
          </a:p>
        </p:txBody>
      </p:sp>
      <p:sp>
        <p:nvSpPr>
          <p:cNvPr id="251022" name="Rectangle 1166">
            <a:extLst>
              <a:ext uri="{FF2B5EF4-FFF2-40B4-BE49-F238E27FC236}">
                <a16:creationId xmlns:a16="http://schemas.microsoft.com/office/drawing/2014/main" id="{F0D5C4C7-C2F9-4710-A14D-390B69D10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3114" y="2995615"/>
            <a:ext cx="7698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Tempo</a:t>
            </a:r>
            <a:endParaRPr lang="pt-BR" altLang="pt-BR"/>
          </a:p>
        </p:txBody>
      </p:sp>
      <p:sp>
        <p:nvSpPr>
          <p:cNvPr id="251026" name="Line 1170">
            <a:extLst>
              <a:ext uri="{FF2B5EF4-FFF2-40B4-BE49-F238E27FC236}">
                <a16:creationId xmlns:a16="http://schemas.microsoft.com/office/drawing/2014/main" id="{2D065E0D-EBA1-441D-B9A5-2335DC49B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7800" y="3330575"/>
            <a:ext cx="647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27" name="Freeform 1171">
            <a:extLst>
              <a:ext uri="{FF2B5EF4-FFF2-40B4-BE49-F238E27FC236}">
                <a16:creationId xmlns:a16="http://schemas.microsoft.com/office/drawing/2014/main" id="{FE85C0BD-1002-4BA5-B333-4F95326BAEB2}"/>
              </a:ext>
            </a:extLst>
          </p:cNvPr>
          <p:cNvSpPr>
            <a:spLocks/>
          </p:cNvSpPr>
          <p:nvPr/>
        </p:nvSpPr>
        <p:spPr bwMode="auto">
          <a:xfrm>
            <a:off x="10394952" y="3262314"/>
            <a:ext cx="131763" cy="131762"/>
          </a:xfrm>
          <a:custGeom>
            <a:avLst/>
            <a:gdLst>
              <a:gd name="T0" fmla="*/ 0 w 83"/>
              <a:gd name="T1" fmla="*/ 0 h 83"/>
              <a:gd name="T2" fmla="*/ 0 w 83"/>
              <a:gd name="T3" fmla="*/ 83 h 83"/>
              <a:gd name="T4" fmla="*/ 83 w 83"/>
              <a:gd name="T5" fmla="*/ 43 h 83"/>
              <a:gd name="T6" fmla="*/ 0 w 83"/>
              <a:gd name="T7" fmla="*/ 4 h 83"/>
              <a:gd name="T8" fmla="*/ 0 w 83"/>
              <a:gd name="T9" fmla="*/ 4 h 83"/>
              <a:gd name="T10" fmla="*/ 0 w 83"/>
              <a:gd name="T11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3" h="83">
                <a:moveTo>
                  <a:pt x="0" y="0"/>
                </a:moveTo>
                <a:lnTo>
                  <a:pt x="0" y="83"/>
                </a:lnTo>
                <a:lnTo>
                  <a:pt x="83" y="43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28" name="Line 1172">
            <a:extLst>
              <a:ext uri="{FF2B5EF4-FFF2-40B4-BE49-F238E27FC236}">
                <a16:creationId xmlns:a16="http://schemas.microsoft.com/office/drawing/2014/main" id="{D5681CE0-F07B-40E2-8188-93AC9BEAAA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51440" y="3330576"/>
            <a:ext cx="1587" cy="12541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29" name="Rectangle 1173">
            <a:extLst>
              <a:ext uri="{FF2B5EF4-FFF2-40B4-BE49-F238E27FC236}">
                <a16:creationId xmlns:a16="http://schemas.microsoft.com/office/drawing/2014/main" id="{11E6C3F6-81B8-47FB-96D1-21FAE7F6D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3650" y="2952751"/>
            <a:ext cx="14266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pt-BR" altLang="pt-BR"/>
          </a:p>
        </p:txBody>
      </p:sp>
      <p:sp>
        <p:nvSpPr>
          <p:cNvPr id="251030" name="Line 1174">
            <a:extLst>
              <a:ext uri="{FF2B5EF4-FFF2-40B4-BE49-F238E27FC236}">
                <a16:creationId xmlns:a16="http://schemas.microsoft.com/office/drawing/2014/main" id="{2C183980-4846-43EA-A9B8-CD1513F5E7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15075" y="3330576"/>
            <a:ext cx="1588" cy="12541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31" name="Rectangle 1175">
            <a:extLst>
              <a:ext uri="{FF2B5EF4-FFF2-40B4-BE49-F238E27FC236}">
                <a16:creationId xmlns:a16="http://schemas.microsoft.com/office/drawing/2014/main" id="{0540E21D-6519-459E-8661-A8844726F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7288" y="2952751"/>
            <a:ext cx="14266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pt-BR" altLang="pt-BR"/>
          </a:p>
        </p:txBody>
      </p:sp>
      <p:sp>
        <p:nvSpPr>
          <p:cNvPr id="251032" name="Line 1176">
            <a:extLst>
              <a:ext uri="{FF2B5EF4-FFF2-40B4-BE49-F238E27FC236}">
                <a16:creationId xmlns:a16="http://schemas.microsoft.com/office/drawing/2014/main" id="{CD9D46B7-0B3E-4FA4-8D02-C24A1B2F82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78715" y="3330576"/>
            <a:ext cx="1587" cy="12541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33" name="Rectangle 1177">
            <a:extLst>
              <a:ext uri="{FF2B5EF4-FFF2-40B4-BE49-F238E27FC236}">
                <a16:creationId xmlns:a16="http://schemas.microsoft.com/office/drawing/2014/main" id="{F6EAB1C2-67E3-4AFE-AD48-D6D750393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0924" y="2952751"/>
            <a:ext cx="14266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endParaRPr lang="pt-BR" altLang="pt-BR"/>
          </a:p>
        </p:txBody>
      </p:sp>
      <p:sp>
        <p:nvSpPr>
          <p:cNvPr id="251034" name="Line 1178">
            <a:extLst>
              <a:ext uri="{FF2B5EF4-FFF2-40B4-BE49-F238E27FC236}">
                <a16:creationId xmlns:a16="http://schemas.microsoft.com/office/drawing/2014/main" id="{8C7F4082-DDC8-49DA-BDC2-73ED718B27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42350" y="3330576"/>
            <a:ext cx="1588" cy="12541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35" name="Rectangle 1179">
            <a:extLst>
              <a:ext uri="{FF2B5EF4-FFF2-40B4-BE49-F238E27FC236}">
                <a16:creationId xmlns:a16="http://schemas.microsoft.com/office/drawing/2014/main" id="{F00F3C0C-60F0-4EFD-916E-B38884420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4563" y="2952751"/>
            <a:ext cx="14266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8</a:t>
            </a:r>
            <a:endParaRPr lang="pt-BR" altLang="pt-BR"/>
          </a:p>
        </p:txBody>
      </p:sp>
      <p:sp>
        <p:nvSpPr>
          <p:cNvPr id="251036" name="Line 1180">
            <a:extLst>
              <a:ext uri="{FF2B5EF4-FFF2-40B4-BE49-F238E27FC236}">
                <a16:creationId xmlns:a16="http://schemas.microsoft.com/office/drawing/2014/main" id="{F3F66D25-C5EA-4253-B39C-0A07E2FB33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805990" y="3330576"/>
            <a:ext cx="1587" cy="12541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37" name="Rectangle 1181">
            <a:extLst>
              <a:ext uri="{FF2B5EF4-FFF2-40B4-BE49-F238E27FC236}">
                <a16:creationId xmlns:a16="http://schemas.microsoft.com/office/drawing/2014/main" id="{1FF941DB-9F11-4448-9D80-F670EE309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0413" y="2952751"/>
            <a:ext cx="14266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pt-BR" altLang="pt-BR"/>
          </a:p>
        </p:txBody>
      </p:sp>
      <p:sp>
        <p:nvSpPr>
          <p:cNvPr id="251038" name="Rectangle 1182">
            <a:extLst>
              <a:ext uri="{FF2B5EF4-FFF2-40B4-BE49-F238E27FC236}">
                <a16:creationId xmlns:a16="http://schemas.microsoft.com/office/drawing/2014/main" id="{90E5CF97-915D-430A-911F-C43BF061C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8050" y="2952751"/>
            <a:ext cx="14266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pt-BR" altLang="pt-BR"/>
          </a:p>
        </p:txBody>
      </p:sp>
      <p:grpSp>
        <p:nvGrpSpPr>
          <p:cNvPr id="251058" name="Group 1202">
            <a:extLst>
              <a:ext uri="{FF2B5EF4-FFF2-40B4-BE49-F238E27FC236}">
                <a16:creationId xmlns:a16="http://schemas.microsoft.com/office/drawing/2014/main" id="{92B1C30A-D057-4216-9ACF-0DFA49AD58B7}"/>
              </a:ext>
            </a:extLst>
          </p:cNvPr>
          <p:cNvGrpSpPr>
            <a:grpSpLocks/>
          </p:cNvGrpSpPr>
          <p:nvPr/>
        </p:nvGrpSpPr>
        <p:grpSpPr bwMode="auto">
          <a:xfrm>
            <a:off x="7339015" y="4098927"/>
            <a:ext cx="403225" cy="1279525"/>
            <a:chOff x="3903" y="2582"/>
            <a:chExt cx="254" cy="806"/>
          </a:xfrm>
        </p:grpSpPr>
        <p:sp>
          <p:nvSpPr>
            <p:cNvPr id="251039" name="Freeform 1183">
              <a:extLst>
                <a:ext uri="{FF2B5EF4-FFF2-40B4-BE49-F238E27FC236}">
                  <a16:creationId xmlns:a16="http://schemas.microsoft.com/office/drawing/2014/main" id="{1EC98C79-6C41-4FF7-A3F9-8C0BDBF289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3" y="2582"/>
              <a:ext cx="78" cy="73"/>
            </a:xfrm>
            <a:custGeom>
              <a:avLst/>
              <a:gdLst>
                <a:gd name="T0" fmla="*/ 39 w 78"/>
                <a:gd name="T1" fmla="*/ 68 h 73"/>
                <a:gd name="T2" fmla="*/ 44 w 78"/>
                <a:gd name="T3" fmla="*/ 73 h 73"/>
                <a:gd name="T4" fmla="*/ 49 w 78"/>
                <a:gd name="T5" fmla="*/ 68 h 73"/>
                <a:gd name="T6" fmla="*/ 54 w 78"/>
                <a:gd name="T7" fmla="*/ 68 h 73"/>
                <a:gd name="T8" fmla="*/ 59 w 78"/>
                <a:gd name="T9" fmla="*/ 63 h 73"/>
                <a:gd name="T10" fmla="*/ 63 w 78"/>
                <a:gd name="T11" fmla="*/ 59 h 73"/>
                <a:gd name="T12" fmla="*/ 68 w 78"/>
                <a:gd name="T13" fmla="*/ 59 h 73"/>
                <a:gd name="T14" fmla="*/ 73 w 78"/>
                <a:gd name="T15" fmla="*/ 54 h 73"/>
                <a:gd name="T16" fmla="*/ 73 w 78"/>
                <a:gd name="T17" fmla="*/ 49 h 73"/>
                <a:gd name="T18" fmla="*/ 73 w 78"/>
                <a:gd name="T19" fmla="*/ 39 h 73"/>
                <a:gd name="T20" fmla="*/ 78 w 78"/>
                <a:gd name="T21" fmla="*/ 34 h 73"/>
                <a:gd name="T22" fmla="*/ 73 w 78"/>
                <a:gd name="T23" fmla="*/ 29 h 73"/>
                <a:gd name="T24" fmla="*/ 73 w 78"/>
                <a:gd name="T25" fmla="*/ 24 h 73"/>
                <a:gd name="T26" fmla="*/ 73 w 78"/>
                <a:gd name="T27" fmla="*/ 19 h 73"/>
                <a:gd name="T28" fmla="*/ 68 w 78"/>
                <a:gd name="T29" fmla="*/ 15 h 73"/>
                <a:gd name="T30" fmla="*/ 63 w 78"/>
                <a:gd name="T31" fmla="*/ 10 h 73"/>
                <a:gd name="T32" fmla="*/ 59 w 78"/>
                <a:gd name="T33" fmla="*/ 5 h 73"/>
                <a:gd name="T34" fmla="*/ 54 w 78"/>
                <a:gd name="T35" fmla="*/ 0 h 73"/>
                <a:gd name="T36" fmla="*/ 49 w 78"/>
                <a:gd name="T37" fmla="*/ 0 h 73"/>
                <a:gd name="T38" fmla="*/ 44 w 78"/>
                <a:gd name="T39" fmla="*/ 0 h 73"/>
                <a:gd name="T40" fmla="*/ 39 w 78"/>
                <a:gd name="T41" fmla="*/ 0 h 73"/>
                <a:gd name="T42" fmla="*/ 34 w 78"/>
                <a:gd name="T43" fmla="*/ 0 h 73"/>
                <a:gd name="T44" fmla="*/ 29 w 78"/>
                <a:gd name="T45" fmla="*/ 0 h 73"/>
                <a:gd name="T46" fmla="*/ 19 w 78"/>
                <a:gd name="T47" fmla="*/ 0 h 73"/>
                <a:gd name="T48" fmla="*/ 15 w 78"/>
                <a:gd name="T49" fmla="*/ 5 h 73"/>
                <a:gd name="T50" fmla="*/ 15 w 78"/>
                <a:gd name="T51" fmla="*/ 10 h 73"/>
                <a:gd name="T52" fmla="*/ 10 w 78"/>
                <a:gd name="T53" fmla="*/ 15 h 73"/>
                <a:gd name="T54" fmla="*/ 5 w 78"/>
                <a:gd name="T55" fmla="*/ 19 h 73"/>
                <a:gd name="T56" fmla="*/ 5 w 78"/>
                <a:gd name="T57" fmla="*/ 24 h 73"/>
                <a:gd name="T58" fmla="*/ 0 w 78"/>
                <a:gd name="T59" fmla="*/ 29 h 73"/>
                <a:gd name="T60" fmla="*/ 0 w 78"/>
                <a:gd name="T61" fmla="*/ 34 h 73"/>
                <a:gd name="T62" fmla="*/ 0 w 78"/>
                <a:gd name="T63" fmla="*/ 39 h 73"/>
                <a:gd name="T64" fmla="*/ 5 w 78"/>
                <a:gd name="T65" fmla="*/ 49 h 73"/>
                <a:gd name="T66" fmla="*/ 5 w 78"/>
                <a:gd name="T67" fmla="*/ 54 h 73"/>
                <a:gd name="T68" fmla="*/ 10 w 78"/>
                <a:gd name="T69" fmla="*/ 59 h 73"/>
                <a:gd name="T70" fmla="*/ 15 w 78"/>
                <a:gd name="T71" fmla="*/ 59 h 73"/>
                <a:gd name="T72" fmla="*/ 15 w 78"/>
                <a:gd name="T73" fmla="*/ 63 h 73"/>
                <a:gd name="T74" fmla="*/ 19 w 78"/>
                <a:gd name="T75" fmla="*/ 68 h 73"/>
                <a:gd name="T76" fmla="*/ 29 w 78"/>
                <a:gd name="T77" fmla="*/ 68 h 73"/>
                <a:gd name="T78" fmla="*/ 34 w 78"/>
                <a:gd name="T79" fmla="*/ 73 h 73"/>
                <a:gd name="T80" fmla="*/ 39 w 78"/>
                <a:gd name="T81" fmla="*/ 73 h 73"/>
                <a:gd name="T82" fmla="*/ 39 w 78"/>
                <a:gd name="T83" fmla="*/ 73 h 73"/>
                <a:gd name="T84" fmla="*/ 39 w 78"/>
                <a:gd name="T85" fmla="*/ 68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8" h="73">
                  <a:moveTo>
                    <a:pt x="39" y="68"/>
                  </a:moveTo>
                  <a:lnTo>
                    <a:pt x="44" y="73"/>
                  </a:lnTo>
                  <a:lnTo>
                    <a:pt x="49" y="68"/>
                  </a:lnTo>
                  <a:lnTo>
                    <a:pt x="54" y="68"/>
                  </a:lnTo>
                  <a:lnTo>
                    <a:pt x="59" y="63"/>
                  </a:lnTo>
                  <a:lnTo>
                    <a:pt x="63" y="59"/>
                  </a:lnTo>
                  <a:lnTo>
                    <a:pt x="68" y="59"/>
                  </a:lnTo>
                  <a:lnTo>
                    <a:pt x="73" y="54"/>
                  </a:lnTo>
                  <a:lnTo>
                    <a:pt x="73" y="49"/>
                  </a:lnTo>
                  <a:lnTo>
                    <a:pt x="73" y="39"/>
                  </a:lnTo>
                  <a:lnTo>
                    <a:pt x="78" y="34"/>
                  </a:lnTo>
                  <a:lnTo>
                    <a:pt x="73" y="29"/>
                  </a:lnTo>
                  <a:lnTo>
                    <a:pt x="73" y="24"/>
                  </a:lnTo>
                  <a:lnTo>
                    <a:pt x="73" y="19"/>
                  </a:lnTo>
                  <a:lnTo>
                    <a:pt x="68" y="15"/>
                  </a:lnTo>
                  <a:lnTo>
                    <a:pt x="63" y="10"/>
                  </a:lnTo>
                  <a:lnTo>
                    <a:pt x="59" y="5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4" y="0"/>
                  </a:lnTo>
                  <a:lnTo>
                    <a:pt x="39" y="0"/>
                  </a:lnTo>
                  <a:lnTo>
                    <a:pt x="34" y="0"/>
                  </a:lnTo>
                  <a:lnTo>
                    <a:pt x="29" y="0"/>
                  </a:lnTo>
                  <a:lnTo>
                    <a:pt x="19" y="0"/>
                  </a:lnTo>
                  <a:lnTo>
                    <a:pt x="15" y="5"/>
                  </a:lnTo>
                  <a:lnTo>
                    <a:pt x="15" y="10"/>
                  </a:lnTo>
                  <a:lnTo>
                    <a:pt x="10" y="15"/>
                  </a:lnTo>
                  <a:lnTo>
                    <a:pt x="5" y="19"/>
                  </a:lnTo>
                  <a:lnTo>
                    <a:pt x="5" y="24"/>
                  </a:lnTo>
                  <a:lnTo>
                    <a:pt x="0" y="29"/>
                  </a:lnTo>
                  <a:lnTo>
                    <a:pt x="0" y="34"/>
                  </a:lnTo>
                  <a:lnTo>
                    <a:pt x="0" y="39"/>
                  </a:lnTo>
                  <a:lnTo>
                    <a:pt x="5" y="49"/>
                  </a:lnTo>
                  <a:lnTo>
                    <a:pt x="5" y="54"/>
                  </a:lnTo>
                  <a:lnTo>
                    <a:pt x="10" y="59"/>
                  </a:lnTo>
                  <a:lnTo>
                    <a:pt x="15" y="59"/>
                  </a:lnTo>
                  <a:lnTo>
                    <a:pt x="15" y="63"/>
                  </a:lnTo>
                  <a:lnTo>
                    <a:pt x="19" y="68"/>
                  </a:lnTo>
                  <a:lnTo>
                    <a:pt x="29" y="68"/>
                  </a:lnTo>
                  <a:lnTo>
                    <a:pt x="34" y="73"/>
                  </a:lnTo>
                  <a:lnTo>
                    <a:pt x="39" y="73"/>
                  </a:lnTo>
                  <a:lnTo>
                    <a:pt x="39" y="73"/>
                  </a:lnTo>
                  <a:lnTo>
                    <a:pt x="39" y="68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1040" name="Freeform 1184">
              <a:extLst>
                <a:ext uri="{FF2B5EF4-FFF2-40B4-BE49-F238E27FC236}">
                  <a16:creationId xmlns:a16="http://schemas.microsoft.com/office/drawing/2014/main" id="{3FD145A1-1624-46A2-A4A5-7546381893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4" y="3314"/>
              <a:ext cx="73" cy="74"/>
            </a:xfrm>
            <a:custGeom>
              <a:avLst/>
              <a:gdLst>
                <a:gd name="T0" fmla="*/ 34 w 73"/>
                <a:gd name="T1" fmla="*/ 69 h 74"/>
                <a:gd name="T2" fmla="*/ 44 w 73"/>
                <a:gd name="T3" fmla="*/ 74 h 74"/>
                <a:gd name="T4" fmla="*/ 49 w 73"/>
                <a:gd name="T5" fmla="*/ 69 h 74"/>
                <a:gd name="T6" fmla="*/ 54 w 73"/>
                <a:gd name="T7" fmla="*/ 69 h 74"/>
                <a:gd name="T8" fmla="*/ 58 w 73"/>
                <a:gd name="T9" fmla="*/ 64 h 74"/>
                <a:gd name="T10" fmla="*/ 63 w 73"/>
                <a:gd name="T11" fmla="*/ 64 h 74"/>
                <a:gd name="T12" fmla="*/ 63 w 73"/>
                <a:gd name="T13" fmla="*/ 59 h 74"/>
                <a:gd name="T14" fmla="*/ 68 w 73"/>
                <a:gd name="T15" fmla="*/ 54 h 74"/>
                <a:gd name="T16" fmla="*/ 73 w 73"/>
                <a:gd name="T17" fmla="*/ 49 h 74"/>
                <a:gd name="T18" fmla="*/ 73 w 73"/>
                <a:gd name="T19" fmla="*/ 40 h 74"/>
                <a:gd name="T20" fmla="*/ 73 w 73"/>
                <a:gd name="T21" fmla="*/ 35 h 74"/>
                <a:gd name="T22" fmla="*/ 73 w 73"/>
                <a:gd name="T23" fmla="*/ 30 h 74"/>
                <a:gd name="T24" fmla="*/ 73 w 73"/>
                <a:gd name="T25" fmla="*/ 25 h 74"/>
                <a:gd name="T26" fmla="*/ 68 w 73"/>
                <a:gd name="T27" fmla="*/ 20 h 74"/>
                <a:gd name="T28" fmla="*/ 63 w 73"/>
                <a:gd name="T29" fmla="*/ 15 h 74"/>
                <a:gd name="T30" fmla="*/ 63 w 73"/>
                <a:gd name="T31" fmla="*/ 10 h 74"/>
                <a:gd name="T32" fmla="*/ 58 w 73"/>
                <a:gd name="T33" fmla="*/ 5 h 74"/>
                <a:gd name="T34" fmla="*/ 54 w 73"/>
                <a:gd name="T35" fmla="*/ 0 h 74"/>
                <a:gd name="T36" fmla="*/ 49 w 73"/>
                <a:gd name="T37" fmla="*/ 0 h 74"/>
                <a:gd name="T38" fmla="*/ 44 w 73"/>
                <a:gd name="T39" fmla="*/ 0 h 74"/>
                <a:gd name="T40" fmla="*/ 34 w 73"/>
                <a:gd name="T41" fmla="*/ 0 h 74"/>
                <a:gd name="T42" fmla="*/ 29 w 73"/>
                <a:gd name="T43" fmla="*/ 0 h 74"/>
                <a:gd name="T44" fmla="*/ 24 w 73"/>
                <a:gd name="T45" fmla="*/ 0 h 74"/>
                <a:gd name="T46" fmla="*/ 19 w 73"/>
                <a:gd name="T47" fmla="*/ 0 h 74"/>
                <a:gd name="T48" fmla="*/ 14 w 73"/>
                <a:gd name="T49" fmla="*/ 5 h 74"/>
                <a:gd name="T50" fmla="*/ 10 w 73"/>
                <a:gd name="T51" fmla="*/ 10 h 74"/>
                <a:gd name="T52" fmla="*/ 5 w 73"/>
                <a:gd name="T53" fmla="*/ 15 h 74"/>
                <a:gd name="T54" fmla="*/ 5 w 73"/>
                <a:gd name="T55" fmla="*/ 20 h 74"/>
                <a:gd name="T56" fmla="*/ 0 w 73"/>
                <a:gd name="T57" fmla="*/ 25 h 74"/>
                <a:gd name="T58" fmla="*/ 0 w 73"/>
                <a:gd name="T59" fmla="*/ 30 h 74"/>
                <a:gd name="T60" fmla="*/ 0 w 73"/>
                <a:gd name="T61" fmla="*/ 35 h 74"/>
                <a:gd name="T62" fmla="*/ 0 w 73"/>
                <a:gd name="T63" fmla="*/ 40 h 74"/>
                <a:gd name="T64" fmla="*/ 0 w 73"/>
                <a:gd name="T65" fmla="*/ 49 h 74"/>
                <a:gd name="T66" fmla="*/ 5 w 73"/>
                <a:gd name="T67" fmla="*/ 54 h 74"/>
                <a:gd name="T68" fmla="*/ 5 w 73"/>
                <a:gd name="T69" fmla="*/ 59 h 74"/>
                <a:gd name="T70" fmla="*/ 10 w 73"/>
                <a:gd name="T71" fmla="*/ 64 h 74"/>
                <a:gd name="T72" fmla="*/ 14 w 73"/>
                <a:gd name="T73" fmla="*/ 64 h 74"/>
                <a:gd name="T74" fmla="*/ 19 w 73"/>
                <a:gd name="T75" fmla="*/ 69 h 74"/>
                <a:gd name="T76" fmla="*/ 24 w 73"/>
                <a:gd name="T77" fmla="*/ 69 h 74"/>
                <a:gd name="T78" fmla="*/ 29 w 73"/>
                <a:gd name="T79" fmla="*/ 74 h 74"/>
                <a:gd name="T80" fmla="*/ 34 w 73"/>
                <a:gd name="T81" fmla="*/ 74 h 74"/>
                <a:gd name="T82" fmla="*/ 34 w 73"/>
                <a:gd name="T83" fmla="*/ 74 h 74"/>
                <a:gd name="T84" fmla="*/ 34 w 73"/>
                <a:gd name="T85" fmla="*/ 6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3" h="74">
                  <a:moveTo>
                    <a:pt x="34" y="69"/>
                  </a:moveTo>
                  <a:lnTo>
                    <a:pt x="44" y="74"/>
                  </a:lnTo>
                  <a:lnTo>
                    <a:pt x="49" y="69"/>
                  </a:lnTo>
                  <a:lnTo>
                    <a:pt x="54" y="69"/>
                  </a:lnTo>
                  <a:lnTo>
                    <a:pt x="58" y="64"/>
                  </a:lnTo>
                  <a:lnTo>
                    <a:pt x="63" y="64"/>
                  </a:lnTo>
                  <a:lnTo>
                    <a:pt x="63" y="59"/>
                  </a:lnTo>
                  <a:lnTo>
                    <a:pt x="68" y="54"/>
                  </a:lnTo>
                  <a:lnTo>
                    <a:pt x="73" y="49"/>
                  </a:lnTo>
                  <a:lnTo>
                    <a:pt x="73" y="40"/>
                  </a:lnTo>
                  <a:lnTo>
                    <a:pt x="73" y="35"/>
                  </a:lnTo>
                  <a:lnTo>
                    <a:pt x="73" y="30"/>
                  </a:lnTo>
                  <a:lnTo>
                    <a:pt x="73" y="25"/>
                  </a:lnTo>
                  <a:lnTo>
                    <a:pt x="68" y="20"/>
                  </a:lnTo>
                  <a:lnTo>
                    <a:pt x="63" y="15"/>
                  </a:lnTo>
                  <a:lnTo>
                    <a:pt x="63" y="10"/>
                  </a:lnTo>
                  <a:lnTo>
                    <a:pt x="58" y="5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4" y="0"/>
                  </a:lnTo>
                  <a:lnTo>
                    <a:pt x="34" y="0"/>
                  </a:lnTo>
                  <a:lnTo>
                    <a:pt x="29" y="0"/>
                  </a:lnTo>
                  <a:lnTo>
                    <a:pt x="24" y="0"/>
                  </a:lnTo>
                  <a:lnTo>
                    <a:pt x="19" y="0"/>
                  </a:lnTo>
                  <a:lnTo>
                    <a:pt x="14" y="5"/>
                  </a:lnTo>
                  <a:lnTo>
                    <a:pt x="10" y="10"/>
                  </a:lnTo>
                  <a:lnTo>
                    <a:pt x="5" y="15"/>
                  </a:lnTo>
                  <a:lnTo>
                    <a:pt x="5" y="20"/>
                  </a:lnTo>
                  <a:lnTo>
                    <a:pt x="0" y="25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0" y="40"/>
                  </a:lnTo>
                  <a:lnTo>
                    <a:pt x="0" y="49"/>
                  </a:lnTo>
                  <a:lnTo>
                    <a:pt x="5" y="54"/>
                  </a:lnTo>
                  <a:lnTo>
                    <a:pt x="5" y="59"/>
                  </a:lnTo>
                  <a:lnTo>
                    <a:pt x="10" y="64"/>
                  </a:lnTo>
                  <a:lnTo>
                    <a:pt x="14" y="64"/>
                  </a:lnTo>
                  <a:lnTo>
                    <a:pt x="19" y="69"/>
                  </a:lnTo>
                  <a:lnTo>
                    <a:pt x="24" y="69"/>
                  </a:lnTo>
                  <a:lnTo>
                    <a:pt x="29" y="74"/>
                  </a:lnTo>
                  <a:lnTo>
                    <a:pt x="34" y="74"/>
                  </a:lnTo>
                  <a:lnTo>
                    <a:pt x="34" y="74"/>
                  </a:lnTo>
                  <a:lnTo>
                    <a:pt x="34" y="69"/>
                  </a:lnTo>
                  <a:close/>
                </a:path>
              </a:pathLst>
            </a:custGeom>
            <a:solidFill>
              <a:srgbClr val="EB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1041" name="Line 1185">
              <a:extLst>
                <a:ext uri="{FF2B5EF4-FFF2-40B4-BE49-F238E27FC236}">
                  <a16:creationId xmlns:a16="http://schemas.microsoft.com/office/drawing/2014/main" id="{A5BA429E-FFCE-43FA-BED8-16486097A5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7" y="2616"/>
              <a:ext cx="186" cy="733"/>
            </a:xfrm>
            <a:prstGeom prst="line">
              <a:avLst/>
            </a:prstGeom>
            <a:noFill/>
            <a:ln w="38100">
              <a:solidFill>
                <a:srgbClr val="EB7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51042" name="Line 1186">
            <a:extLst>
              <a:ext uri="{FF2B5EF4-FFF2-40B4-BE49-F238E27FC236}">
                <a16:creationId xmlns:a16="http://schemas.microsoft.com/office/drawing/2014/main" id="{8F901839-EDD8-4E2B-91C0-C5B7B7DF87F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1" y="5316540"/>
            <a:ext cx="628650" cy="1587"/>
          </a:xfrm>
          <a:prstGeom prst="line">
            <a:avLst/>
          </a:prstGeom>
          <a:noFill/>
          <a:ln w="38100">
            <a:solidFill>
              <a:srgbClr val="EB7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43" name="Rectangle 1187">
            <a:extLst>
              <a:ext uri="{FF2B5EF4-FFF2-40B4-BE49-F238E27FC236}">
                <a16:creationId xmlns:a16="http://schemas.microsoft.com/office/drawing/2014/main" id="{6BD9EF8D-1A25-4E35-B06B-3417B29B8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3975101"/>
            <a:ext cx="213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51044" name="Rectangle 1188">
            <a:extLst>
              <a:ext uri="{FF2B5EF4-FFF2-40B4-BE49-F238E27FC236}">
                <a16:creationId xmlns:a16="http://schemas.microsoft.com/office/drawing/2014/main" id="{743551FB-7F50-42C4-BAB2-5E999E630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5450" y="3975101"/>
            <a:ext cx="17152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51045" name="Rectangle 1189">
            <a:extLst>
              <a:ext uri="{FF2B5EF4-FFF2-40B4-BE49-F238E27FC236}">
                <a16:creationId xmlns:a16="http://schemas.microsoft.com/office/drawing/2014/main" id="{823E3117-6546-4273-86F0-B2992F295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313" y="3975101"/>
            <a:ext cx="213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51046" name="Freeform 1190">
            <a:extLst>
              <a:ext uri="{FF2B5EF4-FFF2-40B4-BE49-F238E27FC236}">
                <a16:creationId xmlns:a16="http://schemas.microsoft.com/office/drawing/2014/main" id="{64894947-3275-4557-BB13-6437D486940E}"/>
              </a:ext>
            </a:extLst>
          </p:cNvPr>
          <p:cNvSpPr>
            <a:spLocks/>
          </p:cNvSpPr>
          <p:nvPr/>
        </p:nvSpPr>
        <p:spPr bwMode="auto">
          <a:xfrm>
            <a:off x="10163176" y="5176840"/>
            <a:ext cx="325438" cy="604837"/>
          </a:xfrm>
          <a:custGeom>
            <a:avLst/>
            <a:gdLst>
              <a:gd name="T0" fmla="*/ 200 w 205"/>
              <a:gd name="T1" fmla="*/ 381 h 381"/>
              <a:gd name="T2" fmla="*/ 0 w 205"/>
              <a:gd name="T3" fmla="*/ 381 h 381"/>
              <a:gd name="T4" fmla="*/ 0 w 205"/>
              <a:gd name="T5" fmla="*/ 0 h 381"/>
              <a:gd name="T6" fmla="*/ 205 w 205"/>
              <a:gd name="T7" fmla="*/ 0 h 381"/>
              <a:gd name="T8" fmla="*/ 200 w 205"/>
              <a:gd name="T9" fmla="*/ 381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381">
                <a:moveTo>
                  <a:pt x="200" y="381"/>
                </a:moveTo>
                <a:lnTo>
                  <a:pt x="0" y="381"/>
                </a:lnTo>
                <a:lnTo>
                  <a:pt x="0" y="0"/>
                </a:lnTo>
                <a:lnTo>
                  <a:pt x="205" y="0"/>
                </a:lnTo>
                <a:lnTo>
                  <a:pt x="200" y="38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47" name="Freeform 1191">
            <a:extLst>
              <a:ext uri="{FF2B5EF4-FFF2-40B4-BE49-F238E27FC236}">
                <a16:creationId xmlns:a16="http://schemas.microsoft.com/office/drawing/2014/main" id="{A7432415-AB9F-4A5D-9A2B-A6F4719DCD56}"/>
              </a:ext>
            </a:extLst>
          </p:cNvPr>
          <p:cNvSpPr>
            <a:spLocks/>
          </p:cNvSpPr>
          <p:nvPr/>
        </p:nvSpPr>
        <p:spPr bwMode="auto">
          <a:xfrm>
            <a:off x="10163176" y="5176840"/>
            <a:ext cx="325438" cy="604837"/>
          </a:xfrm>
          <a:custGeom>
            <a:avLst/>
            <a:gdLst>
              <a:gd name="T0" fmla="*/ 200 w 205"/>
              <a:gd name="T1" fmla="*/ 381 h 381"/>
              <a:gd name="T2" fmla="*/ 0 w 205"/>
              <a:gd name="T3" fmla="*/ 381 h 381"/>
              <a:gd name="T4" fmla="*/ 0 w 205"/>
              <a:gd name="T5" fmla="*/ 0 h 381"/>
              <a:gd name="T6" fmla="*/ 205 w 205"/>
              <a:gd name="T7" fmla="*/ 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5" h="381">
                <a:moveTo>
                  <a:pt x="200" y="381"/>
                </a:moveTo>
                <a:lnTo>
                  <a:pt x="0" y="381"/>
                </a:lnTo>
                <a:lnTo>
                  <a:pt x="0" y="0"/>
                </a:lnTo>
                <a:lnTo>
                  <a:pt x="205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48" name="Line 1192">
            <a:extLst>
              <a:ext uri="{FF2B5EF4-FFF2-40B4-BE49-F238E27FC236}">
                <a16:creationId xmlns:a16="http://schemas.microsoft.com/office/drawing/2014/main" id="{A77B8745-553E-4097-84DB-1655D9BCC5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06115" y="5176840"/>
            <a:ext cx="1587" cy="60483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49" name="Line 1193">
            <a:extLst>
              <a:ext uri="{FF2B5EF4-FFF2-40B4-BE49-F238E27FC236}">
                <a16:creationId xmlns:a16="http://schemas.microsoft.com/office/drawing/2014/main" id="{FEB22C5B-4148-42AD-A1D3-AFD4071B28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72740" y="5176840"/>
            <a:ext cx="333375" cy="158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50" name="Line 1194">
            <a:extLst>
              <a:ext uri="{FF2B5EF4-FFF2-40B4-BE49-F238E27FC236}">
                <a16:creationId xmlns:a16="http://schemas.microsoft.com/office/drawing/2014/main" id="{C37E63C7-DAB2-4A34-8335-1695BADECE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72740" y="5781675"/>
            <a:ext cx="333375" cy="158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51" name="Rectangle 1195">
            <a:extLst>
              <a:ext uri="{FF2B5EF4-FFF2-40B4-BE49-F238E27FC236}">
                <a16:creationId xmlns:a16="http://schemas.microsoft.com/office/drawing/2014/main" id="{182EF349-58FD-4509-878D-BFAC252473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4938" y="5324476"/>
            <a:ext cx="24205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endParaRPr lang="pt-BR" altLang="pt-BR"/>
          </a:p>
        </p:txBody>
      </p:sp>
      <p:sp>
        <p:nvSpPr>
          <p:cNvPr id="251052" name="Rectangle 1196">
            <a:extLst>
              <a:ext uri="{FF2B5EF4-FFF2-40B4-BE49-F238E27FC236}">
                <a16:creationId xmlns:a16="http://schemas.microsoft.com/office/drawing/2014/main" id="{8C85AE90-7D2D-46A5-B2EA-A835771A7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2588" y="5324476"/>
            <a:ext cx="17152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endParaRPr lang="pt-BR" altLang="pt-BR"/>
          </a:p>
        </p:txBody>
      </p:sp>
      <p:sp>
        <p:nvSpPr>
          <p:cNvPr id="251053" name="Freeform 1197">
            <a:extLst>
              <a:ext uri="{FF2B5EF4-FFF2-40B4-BE49-F238E27FC236}">
                <a16:creationId xmlns:a16="http://schemas.microsoft.com/office/drawing/2014/main" id="{7A63A29D-A333-4A69-8AAE-6885BB50BCE1}"/>
              </a:ext>
            </a:extLst>
          </p:cNvPr>
          <p:cNvSpPr>
            <a:spLocks/>
          </p:cNvSpPr>
          <p:nvPr/>
        </p:nvSpPr>
        <p:spPr bwMode="auto">
          <a:xfrm>
            <a:off x="9021764" y="5176840"/>
            <a:ext cx="644525" cy="604837"/>
          </a:xfrm>
          <a:custGeom>
            <a:avLst/>
            <a:gdLst>
              <a:gd name="T0" fmla="*/ 406 w 406"/>
              <a:gd name="T1" fmla="*/ 381 h 381"/>
              <a:gd name="T2" fmla="*/ 406 w 406"/>
              <a:gd name="T3" fmla="*/ 0 h 381"/>
              <a:gd name="T4" fmla="*/ 0 w 406"/>
              <a:gd name="T5" fmla="*/ 0 h 381"/>
              <a:gd name="T6" fmla="*/ 0 w 406"/>
              <a:gd name="T7" fmla="*/ 381 h 381"/>
              <a:gd name="T8" fmla="*/ 406 w 406"/>
              <a:gd name="T9" fmla="*/ 381 h 381"/>
              <a:gd name="T10" fmla="*/ 406 w 406"/>
              <a:gd name="T11" fmla="*/ 381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6" h="381">
                <a:moveTo>
                  <a:pt x="406" y="381"/>
                </a:moveTo>
                <a:lnTo>
                  <a:pt x="406" y="0"/>
                </a:lnTo>
                <a:lnTo>
                  <a:pt x="0" y="0"/>
                </a:lnTo>
                <a:lnTo>
                  <a:pt x="0" y="381"/>
                </a:lnTo>
                <a:lnTo>
                  <a:pt x="406" y="381"/>
                </a:lnTo>
                <a:lnTo>
                  <a:pt x="406" y="3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54" name="Freeform 1198">
            <a:extLst>
              <a:ext uri="{FF2B5EF4-FFF2-40B4-BE49-F238E27FC236}">
                <a16:creationId xmlns:a16="http://schemas.microsoft.com/office/drawing/2014/main" id="{B14DDB92-1A28-4EC4-BCE2-E5841D0310FC}"/>
              </a:ext>
            </a:extLst>
          </p:cNvPr>
          <p:cNvSpPr>
            <a:spLocks/>
          </p:cNvSpPr>
          <p:nvPr/>
        </p:nvSpPr>
        <p:spPr bwMode="auto">
          <a:xfrm>
            <a:off x="9021764" y="5176840"/>
            <a:ext cx="644525" cy="604837"/>
          </a:xfrm>
          <a:custGeom>
            <a:avLst/>
            <a:gdLst>
              <a:gd name="T0" fmla="*/ 406 w 406"/>
              <a:gd name="T1" fmla="*/ 381 h 381"/>
              <a:gd name="T2" fmla="*/ 406 w 406"/>
              <a:gd name="T3" fmla="*/ 0 h 381"/>
              <a:gd name="T4" fmla="*/ 0 w 406"/>
              <a:gd name="T5" fmla="*/ 0 h 381"/>
              <a:gd name="T6" fmla="*/ 0 w 406"/>
              <a:gd name="T7" fmla="*/ 381 h 381"/>
              <a:gd name="T8" fmla="*/ 406 w 406"/>
              <a:gd name="T9" fmla="*/ 381 h 381"/>
              <a:gd name="T10" fmla="*/ 406 w 406"/>
              <a:gd name="T11" fmla="*/ 381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6" h="381">
                <a:moveTo>
                  <a:pt x="406" y="381"/>
                </a:moveTo>
                <a:lnTo>
                  <a:pt x="406" y="0"/>
                </a:lnTo>
                <a:lnTo>
                  <a:pt x="0" y="0"/>
                </a:lnTo>
                <a:lnTo>
                  <a:pt x="0" y="381"/>
                </a:lnTo>
                <a:lnTo>
                  <a:pt x="406" y="381"/>
                </a:lnTo>
                <a:lnTo>
                  <a:pt x="406" y="381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1055" name="Rectangle 1199">
            <a:extLst>
              <a:ext uri="{FF2B5EF4-FFF2-40B4-BE49-F238E27FC236}">
                <a16:creationId xmlns:a16="http://schemas.microsoft.com/office/drawing/2014/main" id="{2CF81919-076C-4830-AC90-7D6BE8ED1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3513" y="5324476"/>
            <a:ext cx="213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  <p:sp>
        <p:nvSpPr>
          <p:cNvPr id="251056" name="Rectangle 1200">
            <a:extLst>
              <a:ext uri="{FF2B5EF4-FFF2-40B4-BE49-F238E27FC236}">
                <a16:creationId xmlns:a16="http://schemas.microsoft.com/office/drawing/2014/main" id="{12A2089D-B2C4-45AA-B6FA-F497CB256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1000" y="5324476"/>
            <a:ext cx="17152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pt-BR" altLang="pt-BR"/>
          </a:p>
        </p:txBody>
      </p:sp>
      <p:sp>
        <p:nvSpPr>
          <p:cNvPr id="251057" name="Rectangle 1201">
            <a:extLst>
              <a:ext uri="{FF2B5EF4-FFF2-40B4-BE49-F238E27FC236}">
                <a16:creationId xmlns:a16="http://schemas.microsoft.com/office/drawing/2014/main" id="{893F8C42-9213-46E8-8175-30B90BE67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0863" y="5324476"/>
            <a:ext cx="213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pt-BR" alt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>
            <a:extLst>
              <a:ext uri="{FF2B5EF4-FFF2-40B4-BE49-F238E27FC236}">
                <a16:creationId xmlns:a16="http://schemas.microsoft.com/office/drawing/2014/main" id="{DA8A6318-AD3C-4E2A-AEC6-ACBF1E28E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5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F1845CA7-FD86-4933-B6BD-0574E2EF7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2036" name="Rectangle 4">
            <a:extLst>
              <a:ext uri="{FF2B5EF4-FFF2-40B4-BE49-F238E27FC236}">
                <a16:creationId xmlns:a16="http://schemas.microsoft.com/office/drawing/2014/main" id="{767D490C-9135-4E94-BA29-D4C57BA52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5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2037" name="Rectangle 5">
            <a:extLst>
              <a:ext uri="{FF2B5EF4-FFF2-40B4-BE49-F238E27FC236}">
                <a16:creationId xmlns:a16="http://schemas.microsoft.com/office/drawing/2014/main" id="{9AD44E15-FE9F-4708-92B8-8A9476C52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2038" name="Rectangle 6">
            <a:extLst>
              <a:ext uri="{FF2B5EF4-FFF2-40B4-BE49-F238E27FC236}">
                <a16:creationId xmlns:a16="http://schemas.microsoft.com/office/drawing/2014/main" id="{91D14FBE-7F50-4E02-BA25-CC2AA8A5E1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24100" y="3860800"/>
            <a:ext cx="8420100" cy="1143000"/>
          </a:xfrm>
          <a:noFill/>
          <a:ln/>
        </p:spPr>
        <p:txBody>
          <a:bodyPr vert="horz" lIns="92075" tIns="46038" rIns="92075" bIns="46038" rtlCol="0" anchor="b">
            <a:normAutofit fontScale="90000"/>
          </a:bodyPr>
          <a:lstStyle/>
          <a:p>
            <a:r>
              <a:rPr lang="pt-BR" altLang="pt-BR" dirty="0"/>
              <a:t>Conceitos Avançados de Arquitetura de Computadores</a:t>
            </a:r>
            <a:br>
              <a:rPr lang="pt-BR" altLang="pt-BR" dirty="0"/>
            </a:br>
            <a:br>
              <a:rPr lang="pt-BR" altLang="pt-BR" dirty="0"/>
            </a:br>
            <a:r>
              <a:rPr lang="pt-BR" altLang="pt-BR" b="1" i="1" u="sng" dirty="0"/>
              <a:t> Arquiteturas RISC</a:t>
            </a:r>
            <a:br>
              <a:rPr lang="pt-BR" altLang="pt-BR" b="1" i="1" u="sng" dirty="0"/>
            </a:br>
            <a:r>
              <a:rPr lang="pt-BR" altLang="pt-BR" dirty="0"/>
              <a:t>Arquiteturas </a:t>
            </a:r>
            <a:r>
              <a:rPr lang="pt-BR" altLang="pt-BR" dirty="0" err="1"/>
              <a:t>Superpipeline</a:t>
            </a:r>
            <a:r>
              <a:rPr lang="pt-BR" altLang="pt-BR" dirty="0"/>
              <a:t> e </a:t>
            </a:r>
            <a:r>
              <a:rPr lang="pt-BR" altLang="pt-BR" dirty="0" err="1"/>
              <a:t>Superescalares</a:t>
            </a:r>
            <a:endParaRPr lang="pt-BR" altLang="pt-BR" dirty="0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>
            <a:extLst>
              <a:ext uri="{FF2B5EF4-FFF2-40B4-BE49-F238E27FC236}">
                <a16:creationId xmlns:a16="http://schemas.microsoft.com/office/drawing/2014/main" id="{CA6084D8-FF31-479B-9C1C-4891F9218E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2075" tIns="46038" rIns="92075" bIns="46038" rtlCol="0" anchor="b">
            <a:normAutofit/>
          </a:bodyPr>
          <a:lstStyle/>
          <a:p>
            <a:r>
              <a:rPr lang="pt-BR" altLang="pt-BR"/>
              <a:t>Melhorando a performance</a:t>
            </a:r>
          </a:p>
        </p:txBody>
      </p:sp>
      <p:sp>
        <p:nvSpPr>
          <p:cNvPr id="352259" name="Rectangle 3">
            <a:extLst>
              <a:ext uri="{FF2B5EF4-FFF2-40B4-BE49-F238E27FC236}">
                <a16:creationId xmlns:a16="http://schemas.microsoft.com/office/drawing/2014/main" id="{25935A1F-A06C-443E-AC4A-F10A4F52C8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r>
              <a:rPr lang="pt-BR" altLang="pt-BR"/>
              <a:t>Como melhorar a performance de máquinas implementadas como pipeline?</a:t>
            </a:r>
          </a:p>
          <a:p>
            <a:pPr lvl="1"/>
            <a:r>
              <a:rPr lang="pt-BR" altLang="pt-BR"/>
              <a:t>Aumentar o número de estágios do pipeline</a:t>
            </a:r>
          </a:p>
          <a:p>
            <a:pPr lvl="2"/>
            <a:r>
              <a:rPr lang="pt-BR" altLang="pt-BR" sz="3400" u="sng">
                <a:solidFill>
                  <a:srgbClr val="FF3300"/>
                </a:solidFill>
              </a:rPr>
              <a:t>Superpipeline</a:t>
            </a:r>
          </a:p>
          <a:p>
            <a:pPr lvl="2"/>
            <a:endParaRPr lang="pt-BR" altLang="pt-BR" sz="3400" u="sng"/>
          </a:p>
          <a:p>
            <a:pPr lvl="1"/>
            <a:r>
              <a:rPr lang="pt-BR" altLang="pt-BR"/>
              <a:t>Replicar recursos para executar instruções em paralelo</a:t>
            </a:r>
          </a:p>
          <a:p>
            <a:pPr lvl="2"/>
            <a:r>
              <a:rPr lang="pt-BR" altLang="pt-BR" sz="3400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Superescalar</a:t>
            </a:r>
            <a:endParaRPr lang="pt-BR" altLang="pt-B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Line 2">
            <a:extLst>
              <a:ext uri="{FF2B5EF4-FFF2-40B4-BE49-F238E27FC236}">
                <a16:creationId xmlns:a16="http://schemas.microsoft.com/office/drawing/2014/main" id="{4E13362C-B9BC-4DEA-80A7-CCF8081232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21336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387" name="Line 3">
            <a:extLst>
              <a:ext uri="{FF2B5EF4-FFF2-40B4-BE49-F238E27FC236}">
                <a16:creationId xmlns:a16="http://schemas.microsoft.com/office/drawing/2014/main" id="{BE569869-81E1-412E-AE4F-A1D77B42E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1336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388" name="Line 4">
            <a:extLst>
              <a:ext uri="{FF2B5EF4-FFF2-40B4-BE49-F238E27FC236}">
                <a16:creationId xmlns:a16="http://schemas.microsoft.com/office/drawing/2014/main" id="{CF872363-C8AA-46FF-BE95-F8548621C9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4600" y="21336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389" name="Line 5">
            <a:extLst>
              <a:ext uri="{FF2B5EF4-FFF2-40B4-BE49-F238E27FC236}">
                <a16:creationId xmlns:a16="http://schemas.microsoft.com/office/drawing/2014/main" id="{D3457368-B488-48BF-851B-00703FC3582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5000" y="21336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390" name="Line 6">
            <a:extLst>
              <a:ext uri="{FF2B5EF4-FFF2-40B4-BE49-F238E27FC236}">
                <a16:creationId xmlns:a16="http://schemas.microsoft.com/office/drawing/2014/main" id="{68E119FC-E40A-456F-9F8B-6A2D4FF8F5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1336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391" name="Line 7">
            <a:extLst>
              <a:ext uri="{FF2B5EF4-FFF2-40B4-BE49-F238E27FC236}">
                <a16:creationId xmlns:a16="http://schemas.microsoft.com/office/drawing/2014/main" id="{98B6AFE0-EE99-4024-8D96-D10BCDC96AFE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5800" y="21336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392" name="Line 8">
            <a:extLst>
              <a:ext uri="{FF2B5EF4-FFF2-40B4-BE49-F238E27FC236}">
                <a16:creationId xmlns:a16="http://schemas.microsoft.com/office/drawing/2014/main" id="{DD5F716E-384C-4F7D-84FB-152273E1170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6200" y="21336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393" name="Line 9">
            <a:extLst>
              <a:ext uri="{FF2B5EF4-FFF2-40B4-BE49-F238E27FC236}">
                <a16:creationId xmlns:a16="http://schemas.microsoft.com/office/drawing/2014/main" id="{0DAF83DF-3EF7-4BD3-AC1E-84DBD902223B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21336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394" name="Line 10">
            <a:extLst>
              <a:ext uri="{FF2B5EF4-FFF2-40B4-BE49-F238E27FC236}">
                <a16:creationId xmlns:a16="http://schemas.microsoft.com/office/drawing/2014/main" id="{F0A3152B-4BCF-4AD7-A44D-1EE3ED860B75}"/>
              </a:ext>
            </a:extLst>
          </p:cNvPr>
          <p:cNvSpPr>
            <a:spLocks noChangeShapeType="1"/>
          </p:cNvSpPr>
          <p:nvPr/>
        </p:nvSpPr>
        <p:spPr bwMode="auto">
          <a:xfrm>
            <a:off x="7747000" y="21336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395" name="Line 11">
            <a:extLst>
              <a:ext uri="{FF2B5EF4-FFF2-40B4-BE49-F238E27FC236}">
                <a16:creationId xmlns:a16="http://schemas.microsoft.com/office/drawing/2014/main" id="{7CC926E2-8A13-4C76-8290-5DE9C67FA6F7}"/>
              </a:ext>
            </a:extLst>
          </p:cNvPr>
          <p:cNvSpPr>
            <a:spLocks noChangeShapeType="1"/>
          </p:cNvSpPr>
          <p:nvPr/>
        </p:nvSpPr>
        <p:spPr bwMode="auto">
          <a:xfrm>
            <a:off x="8407400" y="21336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396" name="Line 12">
            <a:extLst>
              <a:ext uri="{FF2B5EF4-FFF2-40B4-BE49-F238E27FC236}">
                <a16:creationId xmlns:a16="http://schemas.microsoft.com/office/drawing/2014/main" id="{364DD1EE-44BF-46A8-959C-C0DC0392BB9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048000"/>
            <a:ext cx="264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397" name="Line 13">
            <a:extLst>
              <a:ext uri="{FF2B5EF4-FFF2-40B4-BE49-F238E27FC236}">
                <a16:creationId xmlns:a16="http://schemas.microsoft.com/office/drawing/2014/main" id="{9B880427-8FD0-4AE1-BCE3-79B112EA588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3733800"/>
            <a:ext cx="264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398" name="Line 14">
            <a:extLst>
              <a:ext uri="{FF2B5EF4-FFF2-40B4-BE49-F238E27FC236}">
                <a16:creationId xmlns:a16="http://schemas.microsoft.com/office/drawing/2014/main" id="{78FCD332-9498-4AB1-A547-18F85ACC30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2286000"/>
            <a:ext cx="264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399" name="Rectangle 15">
            <a:extLst>
              <a:ext uri="{FF2B5EF4-FFF2-40B4-BE49-F238E27FC236}">
                <a16:creationId xmlns:a16="http://schemas.microsoft.com/office/drawing/2014/main" id="{170C3CA3-03D6-4F9A-9E3C-0D24B4F56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0150" y="2292350"/>
            <a:ext cx="2628900" cy="1397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400" name="Rectangle 16">
            <a:extLst>
              <a:ext uri="{FF2B5EF4-FFF2-40B4-BE49-F238E27FC236}">
                <a16:creationId xmlns:a16="http://schemas.microsoft.com/office/drawing/2014/main" id="{51A7C9D2-6CC4-4650-B19F-1FBD0FEEF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550" y="2444750"/>
            <a:ext cx="2628900" cy="1397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401" name="Rectangle 17">
            <a:extLst>
              <a:ext uri="{FF2B5EF4-FFF2-40B4-BE49-F238E27FC236}">
                <a16:creationId xmlns:a16="http://schemas.microsoft.com/office/drawing/2014/main" id="{1741674E-73F9-4AEE-B54D-0204E5566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0950" y="2597150"/>
            <a:ext cx="2628900" cy="1397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402" name="Rectangle 18">
            <a:extLst>
              <a:ext uri="{FF2B5EF4-FFF2-40B4-BE49-F238E27FC236}">
                <a16:creationId xmlns:a16="http://schemas.microsoft.com/office/drawing/2014/main" id="{666277D0-E6C1-45CC-9DAC-13750A6AA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1350" y="2749550"/>
            <a:ext cx="2628900" cy="1397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403" name="Rectangle 19">
            <a:extLst>
              <a:ext uri="{FF2B5EF4-FFF2-40B4-BE49-F238E27FC236}">
                <a16:creationId xmlns:a16="http://schemas.microsoft.com/office/drawing/2014/main" id="{450685F8-EECD-41F7-B4DF-4D99BC0BE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1750" y="2901950"/>
            <a:ext cx="2628900" cy="1397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404" name="Rectangle 20">
            <a:extLst>
              <a:ext uri="{FF2B5EF4-FFF2-40B4-BE49-F238E27FC236}">
                <a16:creationId xmlns:a16="http://schemas.microsoft.com/office/drawing/2014/main" id="{C4AEB8B6-D7D3-422C-B9F2-FBEECBA6B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2150" y="3054350"/>
            <a:ext cx="2628900" cy="1397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405" name="Rectangle 21">
            <a:extLst>
              <a:ext uri="{FF2B5EF4-FFF2-40B4-BE49-F238E27FC236}">
                <a16:creationId xmlns:a16="http://schemas.microsoft.com/office/drawing/2014/main" id="{0F34C7A0-4CA2-4654-B64C-58ABE916E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0150" y="3740150"/>
            <a:ext cx="2628900" cy="1397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406" name="Rectangle 22">
            <a:extLst>
              <a:ext uri="{FF2B5EF4-FFF2-40B4-BE49-F238E27FC236}">
                <a16:creationId xmlns:a16="http://schemas.microsoft.com/office/drawing/2014/main" id="{E0BC4AB2-2C53-4EFA-9AC5-A57221917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0150" y="5264150"/>
            <a:ext cx="2628900" cy="1397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407" name="Rectangle 23">
            <a:extLst>
              <a:ext uri="{FF2B5EF4-FFF2-40B4-BE49-F238E27FC236}">
                <a16:creationId xmlns:a16="http://schemas.microsoft.com/office/drawing/2014/main" id="{95E4A78D-AA55-4B6B-91F4-6F9E146F6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0150" y="5416550"/>
            <a:ext cx="2628900" cy="1397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408" name="Rectangle 24">
            <a:extLst>
              <a:ext uri="{FF2B5EF4-FFF2-40B4-BE49-F238E27FC236}">
                <a16:creationId xmlns:a16="http://schemas.microsoft.com/office/drawing/2014/main" id="{E4E8E797-7EF0-45A8-9AB3-848B27C81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550" y="5568950"/>
            <a:ext cx="2628900" cy="1397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409" name="Rectangle 25">
            <a:extLst>
              <a:ext uri="{FF2B5EF4-FFF2-40B4-BE49-F238E27FC236}">
                <a16:creationId xmlns:a16="http://schemas.microsoft.com/office/drawing/2014/main" id="{BE7B10D6-1488-43AA-AC45-AFFC8C5A0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550" y="5721350"/>
            <a:ext cx="2628900" cy="1397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410" name="Rectangle 26">
            <a:extLst>
              <a:ext uri="{FF2B5EF4-FFF2-40B4-BE49-F238E27FC236}">
                <a16:creationId xmlns:a16="http://schemas.microsoft.com/office/drawing/2014/main" id="{D8EB4FFC-88DA-4A63-9A52-D6DC02EE0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0950" y="5873750"/>
            <a:ext cx="2628900" cy="1397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411" name="Rectangle 27">
            <a:extLst>
              <a:ext uri="{FF2B5EF4-FFF2-40B4-BE49-F238E27FC236}">
                <a16:creationId xmlns:a16="http://schemas.microsoft.com/office/drawing/2014/main" id="{FE931FF8-C688-428B-8635-7235FA986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0950" y="6026150"/>
            <a:ext cx="2628900" cy="1397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412" name="Line 28">
            <a:extLst>
              <a:ext uri="{FF2B5EF4-FFF2-40B4-BE49-F238E27FC236}">
                <a16:creationId xmlns:a16="http://schemas.microsoft.com/office/drawing/2014/main" id="{ABC79E1D-921E-41B2-BDC2-C13D6F31D0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413" name="Line 29">
            <a:extLst>
              <a:ext uri="{FF2B5EF4-FFF2-40B4-BE49-F238E27FC236}">
                <a16:creationId xmlns:a16="http://schemas.microsoft.com/office/drawing/2014/main" id="{42E763C4-96CC-4DD7-B46D-05E27F7872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733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414" name="Line 30">
            <a:extLst>
              <a:ext uri="{FF2B5EF4-FFF2-40B4-BE49-F238E27FC236}">
                <a16:creationId xmlns:a16="http://schemas.microsoft.com/office/drawing/2014/main" id="{02449D8C-F6AC-4457-91D3-92B5CCCCCA2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4600" y="3733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415" name="Line 31">
            <a:extLst>
              <a:ext uri="{FF2B5EF4-FFF2-40B4-BE49-F238E27FC236}">
                <a16:creationId xmlns:a16="http://schemas.microsoft.com/office/drawing/2014/main" id="{9312DEEE-0620-4259-A8A6-39AD013D0F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5000" y="3733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400416" name="Group 32">
            <a:extLst>
              <a:ext uri="{FF2B5EF4-FFF2-40B4-BE49-F238E27FC236}">
                <a16:creationId xmlns:a16="http://schemas.microsoft.com/office/drawing/2014/main" id="{A72027DC-659A-42BA-A339-EF0A748928B3}"/>
              </a:ext>
            </a:extLst>
          </p:cNvPr>
          <p:cNvGrpSpPr>
            <a:grpSpLocks/>
          </p:cNvGrpSpPr>
          <p:nvPr/>
        </p:nvGrpSpPr>
        <p:grpSpPr bwMode="auto">
          <a:xfrm>
            <a:off x="2628900" y="3886200"/>
            <a:ext cx="2806700" cy="152400"/>
            <a:chOff x="864" y="2448"/>
            <a:chExt cx="1632" cy="96"/>
          </a:xfrm>
        </p:grpSpPr>
        <p:sp>
          <p:nvSpPr>
            <p:cNvPr id="400417" name="Line 33">
              <a:extLst>
                <a:ext uri="{FF2B5EF4-FFF2-40B4-BE49-F238E27FC236}">
                  <a16:creationId xmlns:a16="http://schemas.microsoft.com/office/drawing/2014/main" id="{C71FD931-6A09-4637-93FD-C57D3F889B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448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0418" name="Line 34">
              <a:extLst>
                <a:ext uri="{FF2B5EF4-FFF2-40B4-BE49-F238E27FC236}">
                  <a16:creationId xmlns:a16="http://schemas.microsoft.com/office/drawing/2014/main" id="{ED2D5C33-42A9-4278-9445-799BD10922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544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0419" name="Line 35">
              <a:extLst>
                <a:ext uri="{FF2B5EF4-FFF2-40B4-BE49-F238E27FC236}">
                  <a16:creationId xmlns:a16="http://schemas.microsoft.com/office/drawing/2014/main" id="{F041E61C-977B-4F43-9A0E-A7E7F8DD53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44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0420" name="Rectangle 36">
              <a:extLst>
                <a:ext uri="{FF2B5EF4-FFF2-40B4-BE49-F238E27FC236}">
                  <a16:creationId xmlns:a16="http://schemas.microsoft.com/office/drawing/2014/main" id="{A97BB79D-5C74-4C3A-B17A-B420C7DC87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4" y="2452"/>
              <a:ext cx="1528" cy="88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0421" name="Line 37">
              <a:extLst>
                <a:ext uri="{FF2B5EF4-FFF2-40B4-BE49-F238E27FC236}">
                  <a16:creationId xmlns:a16="http://schemas.microsoft.com/office/drawing/2014/main" id="{69A9453B-F9D8-4A8A-8C60-0538894EF5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44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0422" name="Line 38">
              <a:extLst>
                <a:ext uri="{FF2B5EF4-FFF2-40B4-BE49-F238E27FC236}">
                  <a16:creationId xmlns:a16="http://schemas.microsoft.com/office/drawing/2014/main" id="{AFE99625-3472-499F-9E96-7FA2927D67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244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0423" name="Line 39">
              <a:extLst>
                <a:ext uri="{FF2B5EF4-FFF2-40B4-BE49-F238E27FC236}">
                  <a16:creationId xmlns:a16="http://schemas.microsoft.com/office/drawing/2014/main" id="{E1E564B1-D3AF-4F4D-8381-BAAC17BE24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44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400424" name="Group 40">
            <a:extLst>
              <a:ext uri="{FF2B5EF4-FFF2-40B4-BE49-F238E27FC236}">
                <a16:creationId xmlns:a16="http://schemas.microsoft.com/office/drawing/2014/main" id="{C126076F-016C-4CF6-B131-869A59954A14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038600"/>
            <a:ext cx="2641600" cy="152400"/>
            <a:chOff x="1152" y="2544"/>
            <a:chExt cx="1536" cy="96"/>
          </a:xfrm>
        </p:grpSpPr>
        <p:sp>
          <p:nvSpPr>
            <p:cNvPr id="400425" name="Line 41">
              <a:extLst>
                <a:ext uri="{FF2B5EF4-FFF2-40B4-BE49-F238E27FC236}">
                  <a16:creationId xmlns:a16="http://schemas.microsoft.com/office/drawing/2014/main" id="{C62C8C41-73F3-402B-9EB5-7124FE5382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2640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0426" name="Line 42">
              <a:extLst>
                <a:ext uri="{FF2B5EF4-FFF2-40B4-BE49-F238E27FC236}">
                  <a16:creationId xmlns:a16="http://schemas.microsoft.com/office/drawing/2014/main" id="{58E37AD3-B142-48F3-81B4-EE435BBAEF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254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0427" name="Line 43">
              <a:extLst>
                <a:ext uri="{FF2B5EF4-FFF2-40B4-BE49-F238E27FC236}">
                  <a16:creationId xmlns:a16="http://schemas.microsoft.com/office/drawing/2014/main" id="{FD7BC934-7EBF-4EDC-A279-34F6873BED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2" y="254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0428" name="Rectangle 44">
              <a:extLst>
                <a:ext uri="{FF2B5EF4-FFF2-40B4-BE49-F238E27FC236}">
                  <a16:creationId xmlns:a16="http://schemas.microsoft.com/office/drawing/2014/main" id="{97EFE43B-D4E0-484B-B830-1E5AC0ECE7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6" y="2548"/>
              <a:ext cx="1528" cy="88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0429" name="Line 45">
              <a:extLst>
                <a:ext uri="{FF2B5EF4-FFF2-40B4-BE49-F238E27FC236}">
                  <a16:creationId xmlns:a16="http://schemas.microsoft.com/office/drawing/2014/main" id="{A3CD6893-4156-42BC-B359-96E21F8122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54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0430" name="Line 46">
              <a:extLst>
                <a:ext uri="{FF2B5EF4-FFF2-40B4-BE49-F238E27FC236}">
                  <a16:creationId xmlns:a16="http://schemas.microsoft.com/office/drawing/2014/main" id="{D2EE0E4D-2102-4E84-9810-80680779F6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54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0431" name="Line 47">
              <a:extLst>
                <a:ext uri="{FF2B5EF4-FFF2-40B4-BE49-F238E27FC236}">
                  <a16:creationId xmlns:a16="http://schemas.microsoft.com/office/drawing/2014/main" id="{815A0157-E674-4467-ADB8-B1019BADF6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54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400432" name="Group 48">
            <a:extLst>
              <a:ext uri="{FF2B5EF4-FFF2-40B4-BE49-F238E27FC236}">
                <a16:creationId xmlns:a16="http://schemas.microsoft.com/office/drawing/2014/main" id="{AFB05874-6606-4596-821E-C21D41C05A03}"/>
              </a:ext>
            </a:extLst>
          </p:cNvPr>
          <p:cNvGrpSpPr>
            <a:grpSpLocks/>
          </p:cNvGrpSpPr>
          <p:nvPr/>
        </p:nvGrpSpPr>
        <p:grpSpPr bwMode="auto">
          <a:xfrm>
            <a:off x="3454400" y="4191000"/>
            <a:ext cx="2641600" cy="152400"/>
            <a:chOff x="1344" y="2640"/>
            <a:chExt cx="1536" cy="96"/>
          </a:xfrm>
        </p:grpSpPr>
        <p:sp>
          <p:nvSpPr>
            <p:cNvPr id="400433" name="Line 49">
              <a:extLst>
                <a:ext uri="{FF2B5EF4-FFF2-40B4-BE49-F238E27FC236}">
                  <a16:creationId xmlns:a16="http://schemas.microsoft.com/office/drawing/2014/main" id="{98985E73-A877-4232-B1E3-CF29C4BFA8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736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0434" name="Line 50">
              <a:extLst>
                <a:ext uri="{FF2B5EF4-FFF2-40B4-BE49-F238E27FC236}">
                  <a16:creationId xmlns:a16="http://schemas.microsoft.com/office/drawing/2014/main" id="{E7D3053C-F70D-475E-990F-7AB72D465B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640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0435" name="Line 51">
              <a:extLst>
                <a:ext uri="{FF2B5EF4-FFF2-40B4-BE49-F238E27FC236}">
                  <a16:creationId xmlns:a16="http://schemas.microsoft.com/office/drawing/2014/main" id="{2BD14299-30B9-4A6F-9F32-F3595E9869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640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0436" name="Rectangle 52">
              <a:extLst>
                <a:ext uri="{FF2B5EF4-FFF2-40B4-BE49-F238E27FC236}">
                  <a16:creationId xmlns:a16="http://schemas.microsoft.com/office/drawing/2014/main" id="{D324AD7D-D84B-408E-ABB9-CD0300454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8" y="2644"/>
              <a:ext cx="1528" cy="88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0437" name="Line 53">
              <a:extLst>
                <a:ext uri="{FF2B5EF4-FFF2-40B4-BE49-F238E27FC236}">
                  <a16:creationId xmlns:a16="http://schemas.microsoft.com/office/drawing/2014/main" id="{95561391-A6BC-4D4E-8FCD-C9FC75159A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2640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0438" name="Line 54">
              <a:extLst>
                <a:ext uri="{FF2B5EF4-FFF2-40B4-BE49-F238E27FC236}">
                  <a16:creationId xmlns:a16="http://schemas.microsoft.com/office/drawing/2014/main" id="{CFF8953E-ABFD-4D44-B85E-B379DEE969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640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0439" name="Line 55">
              <a:extLst>
                <a:ext uri="{FF2B5EF4-FFF2-40B4-BE49-F238E27FC236}">
                  <a16:creationId xmlns:a16="http://schemas.microsoft.com/office/drawing/2014/main" id="{6AC690EF-01E1-4C0A-A37B-55CEB21A42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2640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400440" name="Group 56">
            <a:extLst>
              <a:ext uri="{FF2B5EF4-FFF2-40B4-BE49-F238E27FC236}">
                <a16:creationId xmlns:a16="http://schemas.microsoft.com/office/drawing/2014/main" id="{EC919D3D-C114-42A5-9C30-67AA0CC06619}"/>
              </a:ext>
            </a:extLst>
          </p:cNvPr>
          <p:cNvGrpSpPr>
            <a:grpSpLocks/>
          </p:cNvGrpSpPr>
          <p:nvPr/>
        </p:nvGrpSpPr>
        <p:grpSpPr bwMode="auto">
          <a:xfrm>
            <a:off x="3784600" y="4343400"/>
            <a:ext cx="2641600" cy="152400"/>
            <a:chOff x="1536" y="2736"/>
            <a:chExt cx="1536" cy="96"/>
          </a:xfrm>
        </p:grpSpPr>
        <p:sp>
          <p:nvSpPr>
            <p:cNvPr id="400441" name="Line 57">
              <a:extLst>
                <a:ext uri="{FF2B5EF4-FFF2-40B4-BE49-F238E27FC236}">
                  <a16:creationId xmlns:a16="http://schemas.microsoft.com/office/drawing/2014/main" id="{43E3181F-9E4D-45C7-AAB8-970B34314B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83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0442" name="Line 58">
              <a:extLst>
                <a:ext uri="{FF2B5EF4-FFF2-40B4-BE49-F238E27FC236}">
                  <a16:creationId xmlns:a16="http://schemas.microsoft.com/office/drawing/2014/main" id="{D8D76F78-EB79-448E-90DB-CAE5F4319A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73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0443" name="Line 59">
              <a:extLst>
                <a:ext uri="{FF2B5EF4-FFF2-40B4-BE49-F238E27FC236}">
                  <a16:creationId xmlns:a16="http://schemas.microsoft.com/office/drawing/2014/main" id="{E2658C32-6542-46A3-AA15-CC8848B73E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73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0444" name="Rectangle 60">
              <a:extLst>
                <a:ext uri="{FF2B5EF4-FFF2-40B4-BE49-F238E27FC236}">
                  <a16:creationId xmlns:a16="http://schemas.microsoft.com/office/drawing/2014/main" id="{FAA56EBE-713F-460A-9722-11E2860EA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0" y="2740"/>
              <a:ext cx="1528" cy="88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0445" name="Line 61">
              <a:extLst>
                <a:ext uri="{FF2B5EF4-FFF2-40B4-BE49-F238E27FC236}">
                  <a16:creationId xmlns:a16="http://schemas.microsoft.com/office/drawing/2014/main" id="{BA44E93B-0728-42E1-8E6A-AC607DB17F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73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0446" name="Line 62">
              <a:extLst>
                <a:ext uri="{FF2B5EF4-FFF2-40B4-BE49-F238E27FC236}">
                  <a16:creationId xmlns:a16="http://schemas.microsoft.com/office/drawing/2014/main" id="{81473670-77DF-4C6C-A305-E13CB3E15F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73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0447" name="Line 63">
              <a:extLst>
                <a:ext uri="{FF2B5EF4-FFF2-40B4-BE49-F238E27FC236}">
                  <a16:creationId xmlns:a16="http://schemas.microsoft.com/office/drawing/2014/main" id="{1EAE4F19-9561-4A61-860C-AB8FEB4386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273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400448" name="Group 64">
            <a:extLst>
              <a:ext uri="{FF2B5EF4-FFF2-40B4-BE49-F238E27FC236}">
                <a16:creationId xmlns:a16="http://schemas.microsoft.com/office/drawing/2014/main" id="{421FDBCD-B057-4E6D-A044-DF63035115F2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4495800"/>
            <a:ext cx="2641600" cy="152400"/>
            <a:chOff x="1728" y="2832"/>
            <a:chExt cx="1536" cy="96"/>
          </a:xfrm>
        </p:grpSpPr>
        <p:sp>
          <p:nvSpPr>
            <p:cNvPr id="400449" name="Line 65">
              <a:extLst>
                <a:ext uri="{FF2B5EF4-FFF2-40B4-BE49-F238E27FC236}">
                  <a16:creationId xmlns:a16="http://schemas.microsoft.com/office/drawing/2014/main" id="{4BE43EB0-BCDB-41E6-BBD6-0DC50E9F05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2928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0450" name="Line 66">
              <a:extLst>
                <a:ext uri="{FF2B5EF4-FFF2-40B4-BE49-F238E27FC236}">
                  <a16:creationId xmlns:a16="http://schemas.microsoft.com/office/drawing/2014/main" id="{522B411A-32AD-4CC2-90D3-8056F9DB1F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283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0451" name="Line 67">
              <a:extLst>
                <a:ext uri="{FF2B5EF4-FFF2-40B4-BE49-F238E27FC236}">
                  <a16:creationId xmlns:a16="http://schemas.microsoft.com/office/drawing/2014/main" id="{EBE90585-DABC-4484-812C-235CB13CC1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83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0452" name="Rectangle 68">
              <a:extLst>
                <a:ext uri="{FF2B5EF4-FFF2-40B4-BE49-F238E27FC236}">
                  <a16:creationId xmlns:a16="http://schemas.microsoft.com/office/drawing/2014/main" id="{2E116E48-6B01-41D4-A37D-9198B58123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2" y="2836"/>
              <a:ext cx="1528" cy="88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0453" name="Line 69">
              <a:extLst>
                <a:ext uri="{FF2B5EF4-FFF2-40B4-BE49-F238E27FC236}">
                  <a16:creationId xmlns:a16="http://schemas.microsoft.com/office/drawing/2014/main" id="{48617D2C-0DE3-4402-9956-9ABF872A73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83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0454" name="Line 70">
              <a:extLst>
                <a:ext uri="{FF2B5EF4-FFF2-40B4-BE49-F238E27FC236}">
                  <a16:creationId xmlns:a16="http://schemas.microsoft.com/office/drawing/2014/main" id="{1DF09FC6-095B-4940-A9FB-201424B3C3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283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0455" name="Line 71">
              <a:extLst>
                <a:ext uri="{FF2B5EF4-FFF2-40B4-BE49-F238E27FC236}">
                  <a16:creationId xmlns:a16="http://schemas.microsoft.com/office/drawing/2014/main" id="{2B829CEE-D3C3-43BD-A7E2-D64AD73EB7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283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400456" name="Line 72">
            <a:extLst>
              <a:ext uri="{FF2B5EF4-FFF2-40B4-BE49-F238E27FC236}">
                <a16:creationId xmlns:a16="http://schemas.microsoft.com/office/drawing/2014/main" id="{6201BFBB-BD34-43DD-BA04-06953A07B2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4600" y="228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457" name="Line 73">
            <a:extLst>
              <a:ext uri="{FF2B5EF4-FFF2-40B4-BE49-F238E27FC236}">
                <a16:creationId xmlns:a16="http://schemas.microsoft.com/office/drawing/2014/main" id="{2149D4A2-D0D7-4919-84DD-83D62438ED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5000" y="22860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458" name="Line 74">
            <a:extLst>
              <a:ext uri="{FF2B5EF4-FFF2-40B4-BE49-F238E27FC236}">
                <a16:creationId xmlns:a16="http://schemas.microsoft.com/office/drawing/2014/main" id="{791D7135-9214-4ACD-A8A4-39D4311C54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438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459" name="Line 75">
            <a:extLst>
              <a:ext uri="{FF2B5EF4-FFF2-40B4-BE49-F238E27FC236}">
                <a16:creationId xmlns:a16="http://schemas.microsoft.com/office/drawing/2014/main" id="{41B0BDF0-8870-4E8D-A6E4-985CD331C8AE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5800" y="2590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460" name="Line 76">
            <a:extLst>
              <a:ext uri="{FF2B5EF4-FFF2-40B4-BE49-F238E27FC236}">
                <a16:creationId xmlns:a16="http://schemas.microsoft.com/office/drawing/2014/main" id="{B5DD1D5F-2017-45FA-A362-9B1C74840C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6200" y="2743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461" name="Line 77">
            <a:extLst>
              <a:ext uri="{FF2B5EF4-FFF2-40B4-BE49-F238E27FC236}">
                <a16:creationId xmlns:a16="http://schemas.microsoft.com/office/drawing/2014/main" id="{BE9CC850-4577-4864-85EE-8378CB31B42B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462" name="Line 78">
            <a:extLst>
              <a:ext uri="{FF2B5EF4-FFF2-40B4-BE49-F238E27FC236}">
                <a16:creationId xmlns:a16="http://schemas.microsoft.com/office/drawing/2014/main" id="{881F888D-BF14-4A1E-BD55-F6A0F75F2D8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6200" y="2590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463" name="Line 79">
            <a:extLst>
              <a:ext uri="{FF2B5EF4-FFF2-40B4-BE49-F238E27FC236}">
                <a16:creationId xmlns:a16="http://schemas.microsoft.com/office/drawing/2014/main" id="{BD4B3F02-E601-4DFB-8472-44F754AE2D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257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464" name="Line 80">
            <a:extLst>
              <a:ext uri="{FF2B5EF4-FFF2-40B4-BE49-F238E27FC236}">
                <a16:creationId xmlns:a16="http://schemas.microsoft.com/office/drawing/2014/main" id="{851457A9-178F-4D87-86E3-329687DE20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4600" y="5257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465" name="Line 81">
            <a:extLst>
              <a:ext uri="{FF2B5EF4-FFF2-40B4-BE49-F238E27FC236}">
                <a16:creationId xmlns:a16="http://schemas.microsoft.com/office/drawing/2014/main" id="{EBD9DC1F-3308-4D99-A9C9-73EC9A83D4C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5000" y="52578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466" name="Line 82">
            <a:extLst>
              <a:ext uri="{FF2B5EF4-FFF2-40B4-BE49-F238E27FC236}">
                <a16:creationId xmlns:a16="http://schemas.microsoft.com/office/drawing/2014/main" id="{F757552F-2D0E-4BDA-ACB9-D30D8CA94D5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562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467" name="Line 83">
            <a:extLst>
              <a:ext uri="{FF2B5EF4-FFF2-40B4-BE49-F238E27FC236}">
                <a16:creationId xmlns:a16="http://schemas.microsoft.com/office/drawing/2014/main" id="{23A0084B-2CBA-45DE-A4F4-22B2F73EDE6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5800" y="586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0468" name="Rectangle 84">
            <a:extLst>
              <a:ext uri="{FF2B5EF4-FFF2-40B4-BE49-F238E27FC236}">
                <a16:creationId xmlns:a16="http://schemas.microsoft.com/office/drawing/2014/main" id="{A051B154-D246-4055-BD30-B089E7C4F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550" y="3344863"/>
            <a:ext cx="156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/>
              <a:t>superpipeline</a:t>
            </a:r>
          </a:p>
        </p:txBody>
      </p:sp>
      <p:sp>
        <p:nvSpPr>
          <p:cNvPr id="400469" name="Rectangle 85">
            <a:extLst>
              <a:ext uri="{FF2B5EF4-FFF2-40B4-BE49-F238E27FC236}">
                <a16:creationId xmlns:a16="http://schemas.microsoft.com/office/drawing/2014/main" id="{001EF1C2-5483-4DCB-AAB8-E748CF504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6538" y="4776788"/>
            <a:ext cx="1420132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pt-BR" altLang="pt-BR"/>
              <a:t> superescalar</a:t>
            </a:r>
          </a:p>
        </p:txBody>
      </p:sp>
      <p:sp>
        <p:nvSpPr>
          <p:cNvPr id="400470" name="Rectangle 86">
            <a:extLst>
              <a:ext uri="{FF2B5EF4-FFF2-40B4-BE49-F238E27FC236}">
                <a16:creationId xmlns:a16="http://schemas.microsoft.com/office/drawing/2014/main" id="{2486E4E5-5A05-48F8-A630-0A9DCF52E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84150"/>
            <a:ext cx="9421813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Melhorando a performance</a:t>
            </a:r>
          </a:p>
        </p:txBody>
      </p:sp>
      <p:sp>
        <p:nvSpPr>
          <p:cNvPr id="400471" name="Rectangle 87">
            <a:extLst>
              <a:ext uri="{FF2B5EF4-FFF2-40B4-BE49-F238E27FC236}">
                <a16:creationId xmlns:a16="http://schemas.microsoft.com/office/drawing/2014/main" id="{638FEAFE-579E-46BF-A874-626FD5921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9088" y="1728788"/>
            <a:ext cx="115256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pt-BR" altLang="pt-BR"/>
              <a:t>    pipeline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>
            <a:extLst>
              <a:ext uri="{FF2B5EF4-FFF2-40B4-BE49-F238E27FC236}">
                <a16:creationId xmlns:a16="http://schemas.microsoft.com/office/drawing/2014/main" id="{6F875019-6E47-4B3A-9A4B-007888D748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sz="3100"/>
              <a:t>Melhorando a performance</a:t>
            </a:r>
            <a:br>
              <a:rPr lang="pt-BR" altLang="pt-BR" sz="3100"/>
            </a:br>
            <a:r>
              <a:rPr lang="pt-BR" altLang="pt-BR"/>
              <a:t>Superpipeline</a:t>
            </a:r>
            <a:endParaRPr lang="en-GB" altLang="pt-BR" sz="3100"/>
          </a:p>
        </p:txBody>
      </p:sp>
      <p:sp>
        <p:nvSpPr>
          <p:cNvPr id="387075" name="Rectangle 3">
            <a:extLst>
              <a:ext uri="{FF2B5EF4-FFF2-40B4-BE49-F238E27FC236}">
                <a16:creationId xmlns:a16="http://schemas.microsoft.com/office/drawing/2014/main" id="{494444B8-754B-4C63-B05E-33294D2A6B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pt-BR"/>
              <a:t>Limitações no tamanho do pipeline:</a:t>
            </a:r>
          </a:p>
          <a:p>
            <a:pPr lvl="1">
              <a:buFontTx/>
              <a:buNone/>
            </a:pPr>
            <a:r>
              <a:rPr lang="en-GB" altLang="pt-BR"/>
              <a:t>1) Hazards de dados:</a:t>
            </a:r>
          </a:p>
          <a:p>
            <a:pPr lvl="1">
              <a:buFontTx/>
              <a:buNone/>
            </a:pPr>
            <a:r>
              <a:rPr lang="en-GB" altLang="pt-BR"/>
              <a:t>	</a:t>
            </a:r>
            <a:r>
              <a:rPr lang="en-GB" altLang="pt-BR">
                <a:solidFill>
                  <a:schemeClr val="accent2"/>
                </a:solidFill>
              </a:rPr>
              <a:t>	pipeline maior =&gt; mais paradas</a:t>
            </a:r>
          </a:p>
          <a:p>
            <a:pPr lvl="1">
              <a:buFontTx/>
              <a:buNone/>
            </a:pPr>
            <a:r>
              <a:rPr lang="en-GB" altLang="pt-BR"/>
              <a:t>2) Hazards de controle:</a:t>
            </a:r>
          </a:p>
          <a:p>
            <a:pPr lvl="1">
              <a:buFontTx/>
              <a:buNone/>
            </a:pPr>
            <a:r>
              <a:rPr lang="en-GB" altLang="pt-BR"/>
              <a:t>		</a:t>
            </a:r>
            <a:r>
              <a:rPr lang="en-GB" altLang="pt-BR">
                <a:solidFill>
                  <a:schemeClr val="accent2"/>
                </a:solidFill>
              </a:rPr>
              <a:t>pipeline maior =&gt; saltos mais lentos</a:t>
            </a:r>
            <a:endParaRPr lang="en-GB" altLang="pt-BR"/>
          </a:p>
          <a:p>
            <a:pPr lvl="1">
              <a:buFontTx/>
              <a:buNone/>
            </a:pPr>
            <a:r>
              <a:rPr lang="en-GB" altLang="pt-BR"/>
              <a:t>3) Tempo dos registradores do pipeline:</a:t>
            </a:r>
          </a:p>
          <a:p>
            <a:pPr lvl="1">
              <a:buFontTx/>
              <a:buNone/>
            </a:pPr>
            <a:r>
              <a:rPr lang="en-GB" altLang="pt-BR"/>
              <a:t>		</a:t>
            </a:r>
            <a:r>
              <a:rPr lang="en-GB" altLang="pt-BR">
                <a:solidFill>
                  <a:schemeClr val="accent2"/>
                </a:solidFill>
              </a:rPr>
              <a:t>Limita o tempo mínimo por estágio (clock)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>
            <a:extLst>
              <a:ext uri="{FF2B5EF4-FFF2-40B4-BE49-F238E27FC236}">
                <a16:creationId xmlns:a16="http://schemas.microsoft.com/office/drawing/2014/main" id="{5662EC77-3B15-41EC-B485-83BC259647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sz="3100"/>
              <a:t>Melhorando a performance</a:t>
            </a:r>
            <a:br>
              <a:rPr lang="pt-BR" altLang="pt-BR" sz="3100"/>
            </a:br>
            <a:r>
              <a:rPr lang="pt-BR" altLang="pt-BR"/>
              <a:t>Superpipeline</a:t>
            </a:r>
            <a:endParaRPr lang="en-GB" altLang="pt-BR"/>
          </a:p>
        </p:txBody>
      </p:sp>
      <p:sp>
        <p:nvSpPr>
          <p:cNvPr id="388099" name="Rectangle 3">
            <a:extLst>
              <a:ext uri="{FF2B5EF4-FFF2-40B4-BE49-F238E27FC236}">
                <a16:creationId xmlns:a16="http://schemas.microsoft.com/office/drawing/2014/main" id="{729B6B05-87F7-4189-A8EC-4DD24C1D6B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70050" y="1727200"/>
            <a:ext cx="8890000" cy="4191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GB" altLang="pt-BR" sz="3000"/>
              <a:t>Número de Estágios X Aumento de performance</a:t>
            </a:r>
          </a:p>
        </p:txBody>
      </p:sp>
      <p:sp>
        <p:nvSpPr>
          <p:cNvPr id="388101" name="Freeform 5">
            <a:extLst>
              <a:ext uri="{FF2B5EF4-FFF2-40B4-BE49-F238E27FC236}">
                <a16:creationId xmlns:a16="http://schemas.microsoft.com/office/drawing/2014/main" id="{3D1F716C-BCB9-4D87-8994-E315DD07BE83}"/>
              </a:ext>
            </a:extLst>
          </p:cNvPr>
          <p:cNvSpPr>
            <a:spLocks/>
          </p:cNvSpPr>
          <p:nvPr/>
        </p:nvSpPr>
        <p:spPr bwMode="auto">
          <a:xfrm>
            <a:off x="3398838" y="2708275"/>
            <a:ext cx="6272212" cy="2114550"/>
          </a:xfrm>
          <a:custGeom>
            <a:avLst/>
            <a:gdLst>
              <a:gd name="T0" fmla="*/ 0 w 3951"/>
              <a:gd name="T1" fmla="*/ 1332 h 1332"/>
              <a:gd name="T2" fmla="*/ 991 w 3951"/>
              <a:gd name="T3" fmla="*/ 748 h 1332"/>
              <a:gd name="T4" fmla="*/ 1977 w 3951"/>
              <a:gd name="T5" fmla="*/ 71 h 1332"/>
              <a:gd name="T6" fmla="*/ 2964 w 3951"/>
              <a:gd name="T7" fmla="*/ 0 h 1332"/>
              <a:gd name="T8" fmla="*/ 3951 w 3951"/>
              <a:gd name="T9" fmla="*/ 580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51" h="1332">
                <a:moveTo>
                  <a:pt x="0" y="1332"/>
                </a:moveTo>
                <a:lnTo>
                  <a:pt x="991" y="748"/>
                </a:lnTo>
                <a:lnTo>
                  <a:pt x="1977" y="71"/>
                </a:lnTo>
                <a:lnTo>
                  <a:pt x="2964" y="0"/>
                </a:lnTo>
                <a:lnTo>
                  <a:pt x="3951" y="580"/>
                </a:lnTo>
              </a:path>
            </a:pathLst>
          </a:custGeom>
          <a:noFill/>
          <a:ln w="30163">
            <a:solidFill>
              <a:srgbClr val="EB75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88102" name="Freeform 6">
            <a:extLst>
              <a:ext uri="{FF2B5EF4-FFF2-40B4-BE49-F238E27FC236}">
                <a16:creationId xmlns:a16="http://schemas.microsoft.com/office/drawing/2014/main" id="{82AD2547-8F23-4428-9E04-0443CAE86F27}"/>
              </a:ext>
            </a:extLst>
          </p:cNvPr>
          <p:cNvSpPr>
            <a:spLocks/>
          </p:cNvSpPr>
          <p:nvPr/>
        </p:nvSpPr>
        <p:spPr bwMode="auto">
          <a:xfrm>
            <a:off x="3321051" y="4762501"/>
            <a:ext cx="161925" cy="119063"/>
          </a:xfrm>
          <a:custGeom>
            <a:avLst/>
            <a:gdLst>
              <a:gd name="T0" fmla="*/ 102 w 102"/>
              <a:gd name="T1" fmla="*/ 75 h 75"/>
              <a:gd name="T2" fmla="*/ 102 w 102"/>
              <a:gd name="T3" fmla="*/ 0 h 75"/>
              <a:gd name="T4" fmla="*/ 0 w 102"/>
              <a:gd name="T5" fmla="*/ 0 h 75"/>
              <a:gd name="T6" fmla="*/ 0 w 102"/>
              <a:gd name="T7" fmla="*/ 75 h 75"/>
              <a:gd name="T8" fmla="*/ 102 w 102"/>
              <a:gd name="T9" fmla="*/ 75 h 75"/>
              <a:gd name="T10" fmla="*/ 102 w 102"/>
              <a:gd name="T11" fmla="*/ 75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2" h="75">
                <a:moveTo>
                  <a:pt x="102" y="75"/>
                </a:moveTo>
                <a:lnTo>
                  <a:pt x="102" y="0"/>
                </a:lnTo>
                <a:lnTo>
                  <a:pt x="0" y="0"/>
                </a:lnTo>
                <a:lnTo>
                  <a:pt x="0" y="75"/>
                </a:lnTo>
                <a:lnTo>
                  <a:pt x="102" y="75"/>
                </a:lnTo>
                <a:lnTo>
                  <a:pt x="102" y="75"/>
                </a:lnTo>
                <a:close/>
              </a:path>
            </a:pathLst>
          </a:custGeom>
          <a:solidFill>
            <a:srgbClr val="EB7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88103" name="Freeform 7">
            <a:extLst>
              <a:ext uri="{FF2B5EF4-FFF2-40B4-BE49-F238E27FC236}">
                <a16:creationId xmlns:a16="http://schemas.microsoft.com/office/drawing/2014/main" id="{C72353FF-E990-4044-9217-D64673C7D148}"/>
              </a:ext>
            </a:extLst>
          </p:cNvPr>
          <p:cNvSpPr>
            <a:spLocks/>
          </p:cNvSpPr>
          <p:nvPr/>
        </p:nvSpPr>
        <p:spPr bwMode="auto">
          <a:xfrm>
            <a:off x="4887914" y="3835401"/>
            <a:ext cx="160337" cy="125413"/>
          </a:xfrm>
          <a:custGeom>
            <a:avLst/>
            <a:gdLst>
              <a:gd name="T0" fmla="*/ 101 w 101"/>
              <a:gd name="T1" fmla="*/ 75 h 79"/>
              <a:gd name="T2" fmla="*/ 101 w 101"/>
              <a:gd name="T3" fmla="*/ 0 h 79"/>
              <a:gd name="T4" fmla="*/ 0 w 101"/>
              <a:gd name="T5" fmla="*/ 0 h 79"/>
              <a:gd name="T6" fmla="*/ 0 w 101"/>
              <a:gd name="T7" fmla="*/ 79 h 79"/>
              <a:gd name="T8" fmla="*/ 101 w 101"/>
              <a:gd name="T9" fmla="*/ 79 h 79"/>
              <a:gd name="T10" fmla="*/ 101 w 101"/>
              <a:gd name="T11" fmla="*/ 79 h 79"/>
              <a:gd name="T12" fmla="*/ 101 w 101"/>
              <a:gd name="T13" fmla="*/ 75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1" h="79">
                <a:moveTo>
                  <a:pt x="101" y="75"/>
                </a:moveTo>
                <a:lnTo>
                  <a:pt x="101" y="0"/>
                </a:lnTo>
                <a:lnTo>
                  <a:pt x="0" y="0"/>
                </a:lnTo>
                <a:lnTo>
                  <a:pt x="0" y="79"/>
                </a:lnTo>
                <a:lnTo>
                  <a:pt x="101" y="79"/>
                </a:lnTo>
                <a:lnTo>
                  <a:pt x="101" y="79"/>
                </a:lnTo>
                <a:lnTo>
                  <a:pt x="101" y="75"/>
                </a:lnTo>
                <a:close/>
              </a:path>
            </a:pathLst>
          </a:custGeom>
          <a:solidFill>
            <a:srgbClr val="EB7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88104" name="Freeform 8">
            <a:extLst>
              <a:ext uri="{FF2B5EF4-FFF2-40B4-BE49-F238E27FC236}">
                <a16:creationId xmlns:a16="http://schemas.microsoft.com/office/drawing/2014/main" id="{FD25AF7B-B126-4745-B5E6-AF057CB0A4A7}"/>
              </a:ext>
            </a:extLst>
          </p:cNvPr>
          <p:cNvSpPr>
            <a:spLocks/>
          </p:cNvSpPr>
          <p:nvPr/>
        </p:nvSpPr>
        <p:spPr bwMode="auto">
          <a:xfrm>
            <a:off x="6461125" y="2755901"/>
            <a:ext cx="160338" cy="123825"/>
          </a:xfrm>
          <a:custGeom>
            <a:avLst/>
            <a:gdLst>
              <a:gd name="T0" fmla="*/ 97 w 101"/>
              <a:gd name="T1" fmla="*/ 78 h 78"/>
              <a:gd name="T2" fmla="*/ 101 w 101"/>
              <a:gd name="T3" fmla="*/ 0 h 78"/>
              <a:gd name="T4" fmla="*/ 0 w 101"/>
              <a:gd name="T5" fmla="*/ 0 h 78"/>
              <a:gd name="T6" fmla="*/ 0 w 101"/>
              <a:gd name="T7" fmla="*/ 78 h 78"/>
              <a:gd name="T8" fmla="*/ 101 w 101"/>
              <a:gd name="T9" fmla="*/ 78 h 78"/>
              <a:gd name="T10" fmla="*/ 101 w 101"/>
              <a:gd name="T11" fmla="*/ 78 h 78"/>
              <a:gd name="T12" fmla="*/ 97 w 101"/>
              <a:gd name="T13" fmla="*/ 78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1" h="78">
                <a:moveTo>
                  <a:pt x="97" y="78"/>
                </a:moveTo>
                <a:lnTo>
                  <a:pt x="101" y="0"/>
                </a:lnTo>
                <a:lnTo>
                  <a:pt x="0" y="0"/>
                </a:lnTo>
                <a:lnTo>
                  <a:pt x="0" y="78"/>
                </a:lnTo>
                <a:lnTo>
                  <a:pt x="101" y="78"/>
                </a:lnTo>
                <a:lnTo>
                  <a:pt x="101" y="78"/>
                </a:lnTo>
                <a:lnTo>
                  <a:pt x="97" y="78"/>
                </a:lnTo>
                <a:close/>
              </a:path>
            </a:pathLst>
          </a:custGeom>
          <a:solidFill>
            <a:srgbClr val="EB7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88105" name="Freeform 9">
            <a:extLst>
              <a:ext uri="{FF2B5EF4-FFF2-40B4-BE49-F238E27FC236}">
                <a16:creationId xmlns:a16="http://schemas.microsoft.com/office/drawing/2014/main" id="{1E6B754E-0CA3-444A-BC0E-DCE35D9CD91A}"/>
              </a:ext>
            </a:extLst>
          </p:cNvPr>
          <p:cNvSpPr>
            <a:spLocks/>
          </p:cNvSpPr>
          <p:nvPr/>
        </p:nvSpPr>
        <p:spPr bwMode="auto">
          <a:xfrm>
            <a:off x="8027989" y="2643189"/>
            <a:ext cx="160337" cy="123825"/>
          </a:xfrm>
          <a:custGeom>
            <a:avLst/>
            <a:gdLst>
              <a:gd name="T0" fmla="*/ 96 w 101"/>
              <a:gd name="T1" fmla="*/ 78 h 78"/>
              <a:gd name="T2" fmla="*/ 101 w 101"/>
              <a:gd name="T3" fmla="*/ 0 h 78"/>
              <a:gd name="T4" fmla="*/ 0 w 101"/>
              <a:gd name="T5" fmla="*/ 0 h 78"/>
              <a:gd name="T6" fmla="*/ 0 w 101"/>
              <a:gd name="T7" fmla="*/ 78 h 78"/>
              <a:gd name="T8" fmla="*/ 101 w 101"/>
              <a:gd name="T9" fmla="*/ 78 h 78"/>
              <a:gd name="T10" fmla="*/ 101 w 101"/>
              <a:gd name="T11" fmla="*/ 78 h 78"/>
              <a:gd name="T12" fmla="*/ 96 w 101"/>
              <a:gd name="T13" fmla="*/ 78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1" h="78">
                <a:moveTo>
                  <a:pt x="96" y="78"/>
                </a:moveTo>
                <a:lnTo>
                  <a:pt x="101" y="0"/>
                </a:lnTo>
                <a:lnTo>
                  <a:pt x="0" y="0"/>
                </a:lnTo>
                <a:lnTo>
                  <a:pt x="0" y="78"/>
                </a:lnTo>
                <a:lnTo>
                  <a:pt x="101" y="78"/>
                </a:lnTo>
                <a:lnTo>
                  <a:pt x="101" y="78"/>
                </a:lnTo>
                <a:lnTo>
                  <a:pt x="96" y="78"/>
                </a:lnTo>
                <a:close/>
              </a:path>
            </a:pathLst>
          </a:custGeom>
          <a:solidFill>
            <a:srgbClr val="EB7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88106" name="Freeform 10">
            <a:extLst>
              <a:ext uri="{FF2B5EF4-FFF2-40B4-BE49-F238E27FC236}">
                <a16:creationId xmlns:a16="http://schemas.microsoft.com/office/drawing/2014/main" id="{E3A05B71-A7D2-4661-B242-C78E3FF851A6}"/>
              </a:ext>
            </a:extLst>
          </p:cNvPr>
          <p:cNvSpPr>
            <a:spLocks/>
          </p:cNvSpPr>
          <p:nvPr/>
        </p:nvSpPr>
        <p:spPr bwMode="auto">
          <a:xfrm>
            <a:off x="9593264" y="3568701"/>
            <a:ext cx="160337" cy="125413"/>
          </a:xfrm>
          <a:custGeom>
            <a:avLst/>
            <a:gdLst>
              <a:gd name="T0" fmla="*/ 97 w 101"/>
              <a:gd name="T1" fmla="*/ 75 h 79"/>
              <a:gd name="T2" fmla="*/ 101 w 101"/>
              <a:gd name="T3" fmla="*/ 0 h 79"/>
              <a:gd name="T4" fmla="*/ 0 w 101"/>
              <a:gd name="T5" fmla="*/ 0 h 79"/>
              <a:gd name="T6" fmla="*/ 0 w 101"/>
              <a:gd name="T7" fmla="*/ 79 h 79"/>
              <a:gd name="T8" fmla="*/ 101 w 101"/>
              <a:gd name="T9" fmla="*/ 79 h 79"/>
              <a:gd name="T10" fmla="*/ 101 w 101"/>
              <a:gd name="T11" fmla="*/ 79 h 79"/>
              <a:gd name="T12" fmla="*/ 97 w 101"/>
              <a:gd name="T13" fmla="*/ 75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1" h="79">
                <a:moveTo>
                  <a:pt x="97" y="75"/>
                </a:moveTo>
                <a:lnTo>
                  <a:pt x="101" y="0"/>
                </a:lnTo>
                <a:lnTo>
                  <a:pt x="0" y="0"/>
                </a:lnTo>
                <a:lnTo>
                  <a:pt x="0" y="79"/>
                </a:lnTo>
                <a:lnTo>
                  <a:pt x="101" y="79"/>
                </a:lnTo>
                <a:lnTo>
                  <a:pt x="101" y="79"/>
                </a:lnTo>
                <a:lnTo>
                  <a:pt x="97" y="75"/>
                </a:lnTo>
                <a:close/>
              </a:path>
            </a:pathLst>
          </a:custGeom>
          <a:solidFill>
            <a:srgbClr val="EB7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88107" name="Rectangle 11">
            <a:extLst>
              <a:ext uri="{FF2B5EF4-FFF2-40B4-BE49-F238E27FC236}">
                <a16:creationId xmlns:a16="http://schemas.microsoft.com/office/drawing/2014/main" id="{B3F688F4-523D-4241-9B45-97EC8D7D6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1050" y="6075363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9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en-GB" altLang="pt-BR" sz="3200"/>
          </a:p>
        </p:txBody>
      </p:sp>
      <p:sp>
        <p:nvSpPr>
          <p:cNvPr id="388108" name="Rectangle 12">
            <a:extLst>
              <a:ext uri="{FF2B5EF4-FFF2-40B4-BE49-F238E27FC236}">
                <a16:creationId xmlns:a16="http://schemas.microsoft.com/office/drawing/2014/main" id="{F4875BDB-5FB6-4679-A6EE-1AE8020B7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7913" y="6075363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9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en-GB" altLang="pt-BR" sz="3200"/>
          </a:p>
        </p:txBody>
      </p:sp>
      <p:sp>
        <p:nvSpPr>
          <p:cNvPr id="388109" name="Rectangle 13">
            <a:extLst>
              <a:ext uri="{FF2B5EF4-FFF2-40B4-BE49-F238E27FC236}">
                <a16:creationId xmlns:a16="http://schemas.microsoft.com/office/drawing/2014/main" id="{CBD8242C-2EF3-4D46-94D4-DAB4B5505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1125" y="6075363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90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en-GB" altLang="pt-BR" sz="3200"/>
          </a:p>
        </p:txBody>
      </p:sp>
      <p:sp>
        <p:nvSpPr>
          <p:cNvPr id="388110" name="Rectangle 14">
            <a:extLst>
              <a:ext uri="{FF2B5EF4-FFF2-40B4-BE49-F238E27FC236}">
                <a16:creationId xmlns:a16="http://schemas.microsoft.com/office/drawing/2014/main" id="{4211BC97-2D10-4743-82BC-D681023C7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7988" y="6075363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900">
                <a:solidFill>
                  <a:srgbClr val="000000"/>
                </a:solidFill>
                <a:latin typeface="Arial" panose="020B0604020202020204" pitchFamily="34" charset="0"/>
              </a:rPr>
              <a:t>8</a:t>
            </a:r>
            <a:endParaRPr lang="en-GB" altLang="pt-BR" sz="3200"/>
          </a:p>
        </p:txBody>
      </p:sp>
      <p:sp>
        <p:nvSpPr>
          <p:cNvPr id="388111" name="Rectangle 15">
            <a:extLst>
              <a:ext uri="{FF2B5EF4-FFF2-40B4-BE49-F238E27FC236}">
                <a16:creationId xmlns:a16="http://schemas.microsoft.com/office/drawing/2014/main" id="{B5CB1DD7-A564-436F-A014-9691B58B4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7063" y="6075363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9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en-GB" altLang="pt-BR" sz="3200"/>
          </a:p>
        </p:txBody>
      </p:sp>
      <p:sp>
        <p:nvSpPr>
          <p:cNvPr id="388112" name="Rectangle 16">
            <a:extLst>
              <a:ext uri="{FF2B5EF4-FFF2-40B4-BE49-F238E27FC236}">
                <a16:creationId xmlns:a16="http://schemas.microsoft.com/office/drawing/2014/main" id="{7D6AF76C-ABCA-4CD9-BFB4-1CA0D2FF8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5175" y="6075363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90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endParaRPr lang="en-GB" altLang="pt-BR" sz="3200"/>
          </a:p>
        </p:txBody>
      </p:sp>
      <p:sp>
        <p:nvSpPr>
          <p:cNvPr id="388113" name="Line 17">
            <a:extLst>
              <a:ext uri="{FF2B5EF4-FFF2-40B4-BE49-F238E27FC236}">
                <a16:creationId xmlns:a16="http://schemas.microsoft.com/office/drawing/2014/main" id="{AD7854D6-799E-44A2-A8FD-AFA849D38B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9376" y="2439989"/>
            <a:ext cx="7815263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88114" name="Line 18">
            <a:extLst>
              <a:ext uri="{FF2B5EF4-FFF2-40B4-BE49-F238E27FC236}">
                <a16:creationId xmlns:a16="http://schemas.microsoft.com/office/drawing/2014/main" id="{CD2643BD-2A93-4FE5-850A-B24AD6CAC07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9376" y="3033714"/>
            <a:ext cx="7815263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88115" name="Line 19">
            <a:extLst>
              <a:ext uri="{FF2B5EF4-FFF2-40B4-BE49-F238E27FC236}">
                <a16:creationId xmlns:a16="http://schemas.microsoft.com/office/drawing/2014/main" id="{3BFD1775-3388-4997-8C0A-49D5E220B07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9376" y="3629025"/>
            <a:ext cx="7815263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88116" name="Line 20">
            <a:extLst>
              <a:ext uri="{FF2B5EF4-FFF2-40B4-BE49-F238E27FC236}">
                <a16:creationId xmlns:a16="http://schemas.microsoft.com/office/drawing/2014/main" id="{4593AC94-8F14-4935-BA5E-31E0A6B392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9376" y="4222751"/>
            <a:ext cx="7815263" cy="476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88117" name="Line 21">
            <a:extLst>
              <a:ext uri="{FF2B5EF4-FFF2-40B4-BE49-F238E27FC236}">
                <a16:creationId xmlns:a16="http://schemas.microsoft.com/office/drawing/2014/main" id="{48CAD49E-CAE0-413C-B6EB-9DCC271098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9376" y="4822825"/>
            <a:ext cx="7815263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88118" name="Line 22">
            <a:extLst>
              <a:ext uri="{FF2B5EF4-FFF2-40B4-BE49-F238E27FC236}">
                <a16:creationId xmlns:a16="http://schemas.microsoft.com/office/drawing/2014/main" id="{9E0F9550-27A0-4F29-A8B3-89ABF334E96D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9376" y="5416550"/>
            <a:ext cx="7815263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88119" name="Freeform 23">
            <a:extLst>
              <a:ext uri="{FF2B5EF4-FFF2-40B4-BE49-F238E27FC236}">
                <a16:creationId xmlns:a16="http://schemas.microsoft.com/office/drawing/2014/main" id="{FA98EAFA-A95D-4322-BC07-8474FF9DC081}"/>
              </a:ext>
            </a:extLst>
          </p:cNvPr>
          <p:cNvSpPr>
            <a:spLocks/>
          </p:cNvSpPr>
          <p:nvPr/>
        </p:nvSpPr>
        <p:spPr bwMode="auto">
          <a:xfrm>
            <a:off x="2619376" y="2428875"/>
            <a:ext cx="7815263" cy="3581400"/>
          </a:xfrm>
          <a:custGeom>
            <a:avLst/>
            <a:gdLst>
              <a:gd name="T0" fmla="*/ 0 w 4923"/>
              <a:gd name="T1" fmla="*/ 0 h 2256"/>
              <a:gd name="T2" fmla="*/ 0 w 4923"/>
              <a:gd name="T3" fmla="*/ 2256 h 2256"/>
              <a:gd name="T4" fmla="*/ 4923 w 4923"/>
              <a:gd name="T5" fmla="*/ 2256 h 2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23" h="2256">
                <a:moveTo>
                  <a:pt x="0" y="0"/>
                </a:moveTo>
                <a:lnTo>
                  <a:pt x="0" y="2256"/>
                </a:lnTo>
                <a:lnTo>
                  <a:pt x="4923" y="225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88120" name="Line 24">
            <a:extLst>
              <a:ext uri="{FF2B5EF4-FFF2-40B4-BE49-F238E27FC236}">
                <a16:creationId xmlns:a16="http://schemas.microsoft.com/office/drawing/2014/main" id="{A1943C1A-11BA-460B-ABFF-5FF7C4470D88}"/>
              </a:ext>
            </a:extLst>
          </p:cNvPr>
          <p:cNvSpPr>
            <a:spLocks noChangeShapeType="1"/>
          </p:cNvSpPr>
          <p:nvPr/>
        </p:nvSpPr>
        <p:spPr bwMode="auto">
          <a:xfrm>
            <a:off x="9655175" y="5908675"/>
            <a:ext cx="1588" cy="1016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88121" name="Line 25">
            <a:extLst>
              <a:ext uri="{FF2B5EF4-FFF2-40B4-BE49-F238E27FC236}">
                <a16:creationId xmlns:a16="http://schemas.microsoft.com/office/drawing/2014/main" id="{C6897365-E686-45E2-8A1D-EA12EDA664A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26700" y="5908675"/>
            <a:ext cx="7938" cy="1016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88122" name="Line 26">
            <a:extLst>
              <a:ext uri="{FF2B5EF4-FFF2-40B4-BE49-F238E27FC236}">
                <a16:creationId xmlns:a16="http://schemas.microsoft.com/office/drawing/2014/main" id="{0D87901B-B0B4-4428-ADA1-F7102295059F}"/>
              </a:ext>
            </a:extLst>
          </p:cNvPr>
          <p:cNvSpPr>
            <a:spLocks noChangeShapeType="1"/>
          </p:cNvSpPr>
          <p:nvPr/>
        </p:nvSpPr>
        <p:spPr bwMode="auto">
          <a:xfrm>
            <a:off x="8120063" y="5908675"/>
            <a:ext cx="6350" cy="1016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88123" name="Line 27">
            <a:extLst>
              <a:ext uri="{FF2B5EF4-FFF2-40B4-BE49-F238E27FC236}">
                <a16:creationId xmlns:a16="http://schemas.microsoft.com/office/drawing/2014/main" id="{7C155429-FC37-479B-9741-713D3C8D7ACE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5908675"/>
            <a:ext cx="7938" cy="1016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88124" name="Line 28">
            <a:extLst>
              <a:ext uri="{FF2B5EF4-FFF2-40B4-BE49-F238E27FC236}">
                <a16:creationId xmlns:a16="http://schemas.microsoft.com/office/drawing/2014/main" id="{154C6A24-83BC-4511-9D40-D3AD652942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987925" y="5908675"/>
            <a:ext cx="1588" cy="1016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88125" name="Line 29">
            <a:extLst>
              <a:ext uri="{FF2B5EF4-FFF2-40B4-BE49-F238E27FC236}">
                <a16:creationId xmlns:a16="http://schemas.microsoft.com/office/drawing/2014/main" id="{A448D5F9-D4C9-40AC-943B-406606616C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1064" y="5908675"/>
            <a:ext cx="1587" cy="1016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88140" name="Rectangle 44">
            <a:extLst>
              <a:ext uri="{FF2B5EF4-FFF2-40B4-BE49-F238E27FC236}">
                <a16:creationId xmlns:a16="http://schemas.microsoft.com/office/drawing/2014/main" id="{4BF98D8E-F0F1-4930-BF5A-7059C6C5C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6613" y="5897563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9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GB" altLang="pt-BR" sz="3200"/>
          </a:p>
        </p:txBody>
      </p:sp>
      <p:sp>
        <p:nvSpPr>
          <p:cNvPr id="388141" name="Rectangle 45">
            <a:extLst>
              <a:ext uri="{FF2B5EF4-FFF2-40B4-BE49-F238E27FC236}">
                <a16:creationId xmlns:a16="http://schemas.microsoft.com/office/drawing/2014/main" id="{6A0411BA-2178-4BF1-A2D7-44D90AF23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4725" y="5897563"/>
            <a:ext cx="6732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90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GB" altLang="pt-BR" sz="3200"/>
          </a:p>
        </p:txBody>
      </p:sp>
      <p:sp>
        <p:nvSpPr>
          <p:cNvPr id="388142" name="Rectangle 46">
            <a:extLst>
              <a:ext uri="{FF2B5EF4-FFF2-40B4-BE49-F238E27FC236}">
                <a16:creationId xmlns:a16="http://schemas.microsoft.com/office/drawing/2014/main" id="{2E7A5E25-AB09-4FE6-A5C4-DBE5E480A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0925" y="5897563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9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GB" altLang="pt-BR" sz="3200"/>
          </a:p>
        </p:txBody>
      </p:sp>
      <p:sp>
        <p:nvSpPr>
          <p:cNvPr id="388143" name="Rectangle 47">
            <a:extLst>
              <a:ext uri="{FF2B5EF4-FFF2-40B4-BE49-F238E27FC236}">
                <a16:creationId xmlns:a16="http://schemas.microsoft.com/office/drawing/2014/main" id="{FE8B29F7-A3C5-4405-B5F1-86F95B197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6613" y="5297488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9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GB" altLang="pt-BR" sz="3200"/>
          </a:p>
        </p:txBody>
      </p:sp>
      <p:sp>
        <p:nvSpPr>
          <p:cNvPr id="388144" name="Rectangle 48">
            <a:extLst>
              <a:ext uri="{FF2B5EF4-FFF2-40B4-BE49-F238E27FC236}">
                <a16:creationId xmlns:a16="http://schemas.microsoft.com/office/drawing/2014/main" id="{B4078ABB-6ABE-4D8C-BE0B-BCB5196D5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4725" y="5297488"/>
            <a:ext cx="6732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90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GB" altLang="pt-BR" sz="3200"/>
          </a:p>
        </p:txBody>
      </p:sp>
      <p:sp>
        <p:nvSpPr>
          <p:cNvPr id="388145" name="Rectangle 49">
            <a:extLst>
              <a:ext uri="{FF2B5EF4-FFF2-40B4-BE49-F238E27FC236}">
                <a16:creationId xmlns:a16="http://schemas.microsoft.com/office/drawing/2014/main" id="{3B7F110C-63EF-4B2E-B280-4DF7A12E3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0925" y="5297488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90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lang="en-GB" altLang="pt-BR" sz="3200"/>
          </a:p>
        </p:txBody>
      </p:sp>
      <p:sp>
        <p:nvSpPr>
          <p:cNvPr id="388146" name="Rectangle 50">
            <a:extLst>
              <a:ext uri="{FF2B5EF4-FFF2-40B4-BE49-F238E27FC236}">
                <a16:creationId xmlns:a16="http://schemas.microsoft.com/office/drawing/2014/main" id="{F2113701-9D3B-4A59-AA2F-21A33E88D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6613" y="4703763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9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en-GB" altLang="pt-BR" sz="3200"/>
          </a:p>
        </p:txBody>
      </p:sp>
      <p:sp>
        <p:nvSpPr>
          <p:cNvPr id="388147" name="Rectangle 51">
            <a:extLst>
              <a:ext uri="{FF2B5EF4-FFF2-40B4-BE49-F238E27FC236}">
                <a16:creationId xmlns:a16="http://schemas.microsoft.com/office/drawing/2014/main" id="{BD62F3EC-D7DA-413A-9F24-002581365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4725" y="4703763"/>
            <a:ext cx="6732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90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GB" altLang="pt-BR" sz="3200"/>
          </a:p>
        </p:txBody>
      </p:sp>
      <p:sp>
        <p:nvSpPr>
          <p:cNvPr id="388148" name="Rectangle 52">
            <a:extLst>
              <a:ext uri="{FF2B5EF4-FFF2-40B4-BE49-F238E27FC236}">
                <a16:creationId xmlns:a16="http://schemas.microsoft.com/office/drawing/2014/main" id="{4B91D58B-1707-415F-BD1A-30106F360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0925" y="4703763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9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GB" altLang="pt-BR" sz="3200"/>
          </a:p>
        </p:txBody>
      </p:sp>
      <p:sp>
        <p:nvSpPr>
          <p:cNvPr id="388149" name="Rectangle 53">
            <a:extLst>
              <a:ext uri="{FF2B5EF4-FFF2-40B4-BE49-F238E27FC236}">
                <a16:creationId xmlns:a16="http://schemas.microsoft.com/office/drawing/2014/main" id="{4BECB2A1-22CF-4F96-B2D7-55B505317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6613" y="4110038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9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en-GB" altLang="pt-BR" sz="3200"/>
          </a:p>
        </p:txBody>
      </p:sp>
      <p:sp>
        <p:nvSpPr>
          <p:cNvPr id="388150" name="Rectangle 54">
            <a:extLst>
              <a:ext uri="{FF2B5EF4-FFF2-40B4-BE49-F238E27FC236}">
                <a16:creationId xmlns:a16="http://schemas.microsoft.com/office/drawing/2014/main" id="{DEFDB81B-5116-49C9-AD07-FE5982178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4725" y="4110038"/>
            <a:ext cx="6732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90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GB" altLang="pt-BR" sz="3200"/>
          </a:p>
        </p:txBody>
      </p:sp>
      <p:sp>
        <p:nvSpPr>
          <p:cNvPr id="388151" name="Rectangle 55">
            <a:extLst>
              <a:ext uri="{FF2B5EF4-FFF2-40B4-BE49-F238E27FC236}">
                <a16:creationId xmlns:a16="http://schemas.microsoft.com/office/drawing/2014/main" id="{C9666DDB-7399-4C57-86A2-D90C51E36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0925" y="4110038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90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lang="en-GB" altLang="pt-BR" sz="3200"/>
          </a:p>
        </p:txBody>
      </p:sp>
      <p:sp>
        <p:nvSpPr>
          <p:cNvPr id="388152" name="Rectangle 56">
            <a:extLst>
              <a:ext uri="{FF2B5EF4-FFF2-40B4-BE49-F238E27FC236}">
                <a16:creationId xmlns:a16="http://schemas.microsoft.com/office/drawing/2014/main" id="{5E319D99-95E6-40FB-A637-9FC47B672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6613" y="3509963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9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en-GB" altLang="pt-BR" sz="3200"/>
          </a:p>
        </p:txBody>
      </p:sp>
      <p:sp>
        <p:nvSpPr>
          <p:cNvPr id="388153" name="Rectangle 57">
            <a:extLst>
              <a:ext uri="{FF2B5EF4-FFF2-40B4-BE49-F238E27FC236}">
                <a16:creationId xmlns:a16="http://schemas.microsoft.com/office/drawing/2014/main" id="{58896555-36B6-465A-95FA-8E9C4EE9B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4725" y="3509963"/>
            <a:ext cx="6732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90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GB" altLang="pt-BR" sz="3200"/>
          </a:p>
        </p:txBody>
      </p:sp>
      <p:sp>
        <p:nvSpPr>
          <p:cNvPr id="388154" name="Rectangle 58">
            <a:extLst>
              <a:ext uri="{FF2B5EF4-FFF2-40B4-BE49-F238E27FC236}">
                <a16:creationId xmlns:a16="http://schemas.microsoft.com/office/drawing/2014/main" id="{D14585C1-3C44-4595-8EBA-6397F156D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0925" y="3509963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9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GB" altLang="pt-BR" sz="3200"/>
          </a:p>
        </p:txBody>
      </p:sp>
      <p:sp>
        <p:nvSpPr>
          <p:cNvPr id="388155" name="Rectangle 59">
            <a:extLst>
              <a:ext uri="{FF2B5EF4-FFF2-40B4-BE49-F238E27FC236}">
                <a16:creationId xmlns:a16="http://schemas.microsoft.com/office/drawing/2014/main" id="{BA49865A-0D5F-4B07-84DB-D08DFC37A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6613" y="2916238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9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en-GB" altLang="pt-BR" sz="3200"/>
          </a:p>
        </p:txBody>
      </p:sp>
      <p:sp>
        <p:nvSpPr>
          <p:cNvPr id="388156" name="Rectangle 60">
            <a:extLst>
              <a:ext uri="{FF2B5EF4-FFF2-40B4-BE49-F238E27FC236}">
                <a16:creationId xmlns:a16="http://schemas.microsoft.com/office/drawing/2014/main" id="{8619C571-2936-49E2-926F-B15955C05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4725" y="2916238"/>
            <a:ext cx="6732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90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GB" altLang="pt-BR" sz="3200"/>
          </a:p>
        </p:txBody>
      </p:sp>
      <p:sp>
        <p:nvSpPr>
          <p:cNvPr id="388157" name="Rectangle 61">
            <a:extLst>
              <a:ext uri="{FF2B5EF4-FFF2-40B4-BE49-F238E27FC236}">
                <a16:creationId xmlns:a16="http://schemas.microsoft.com/office/drawing/2014/main" id="{F9A0EB43-3AB5-4F1B-9FD7-298C268B23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0925" y="2916238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90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lang="en-GB" altLang="pt-BR" sz="3200"/>
          </a:p>
        </p:txBody>
      </p:sp>
      <p:sp>
        <p:nvSpPr>
          <p:cNvPr id="388158" name="Rectangle 62">
            <a:extLst>
              <a:ext uri="{FF2B5EF4-FFF2-40B4-BE49-F238E27FC236}">
                <a16:creationId xmlns:a16="http://schemas.microsoft.com/office/drawing/2014/main" id="{F6AFB8E3-8BDC-4855-8312-EE1D19106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6613" y="2320925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90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en-GB" altLang="pt-BR" sz="3200"/>
          </a:p>
        </p:txBody>
      </p:sp>
      <p:sp>
        <p:nvSpPr>
          <p:cNvPr id="388159" name="Rectangle 63">
            <a:extLst>
              <a:ext uri="{FF2B5EF4-FFF2-40B4-BE49-F238E27FC236}">
                <a16:creationId xmlns:a16="http://schemas.microsoft.com/office/drawing/2014/main" id="{E8DEEA18-2B14-4AE2-876A-F87B1439E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4725" y="2320925"/>
            <a:ext cx="6732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90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GB" altLang="pt-BR" sz="3200"/>
          </a:p>
        </p:txBody>
      </p:sp>
      <p:sp>
        <p:nvSpPr>
          <p:cNvPr id="388160" name="Rectangle 64">
            <a:extLst>
              <a:ext uri="{FF2B5EF4-FFF2-40B4-BE49-F238E27FC236}">
                <a16:creationId xmlns:a16="http://schemas.microsoft.com/office/drawing/2014/main" id="{FFA00F25-0E2C-43D6-A3AE-45D8B9214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0925" y="2320925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sz="19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GB" altLang="pt-BR" sz="3200"/>
          </a:p>
        </p:txBody>
      </p:sp>
      <p:sp>
        <p:nvSpPr>
          <p:cNvPr id="388181" name="Text Box 85">
            <a:extLst>
              <a:ext uri="{FF2B5EF4-FFF2-40B4-BE49-F238E27FC236}">
                <a16:creationId xmlns:a16="http://schemas.microsoft.com/office/drawing/2014/main" id="{4FBD02B1-FB93-4AA2-91CB-37D02CB95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0025" y="6200775"/>
            <a:ext cx="272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u="sng"/>
              <a:t>Número de estágios</a:t>
            </a:r>
          </a:p>
        </p:txBody>
      </p:sp>
      <p:sp>
        <p:nvSpPr>
          <p:cNvPr id="388182" name="Text Box 86">
            <a:extLst>
              <a:ext uri="{FF2B5EF4-FFF2-40B4-BE49-F238E27FC236}">
                <a16:creationId xmlns:a16="http://schemas.microsoft.com/office/drawing/2014/main" id="{C796D89C-40D5-40C0-8048-943006020CF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398487" y="4026051"/>
            <a:ext cx="27526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pt-BR" u="sng"/>
              <a:t>Performance relativa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>
            <a:extLst>
              <a:ext uri="{FF2B5EF4-FFF2-40B4-BE49-F238E27FC236}">
                <a16:creationId xmlns:a16="http://schemas.microsoft.com/office/drawing/2014/main" id="{2832CF15-523A-47F9-838C-E2A0F45ABD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2075" tIns="46038" rIns="92075" bIns="46038" rtlCol="0" anchor="b">
            <a:normAutofit/>
          </a:bodyPr>
          <a:lstStyle/>
          <a:p>
            <a:r>
              <a:rPr lang="pt-BR" altLang="pt-BR"/>
              <a:t>Processador superescalar</a:t>
            </a:r>
          </a:p>
        </p:txBody>
      </p:sp>
      <p:sp>
        <p:nvSpPr>
          <p:cNvPr id="354307" name="Rectangle 3">
            <a:extLst>
              <a:ext uri="{FF2B5EF4-FFF2-40B4-BE49-F238E27FC236}">
                <a16:creationId xmlns:a16="http://schemas.microsoft.com/office/drawing/2014/main" id="{7C980D64-85B5-4EC1-B16C-6A193B1896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r>
              <a:rPr lang="pt-BR" altLang="pt-BR"/>
              <a:t>Execução simultânea de instruções:</a:t>
            </a:r>
          </a:p>
          <a:p>
            <a:pPr lvl="1"/>
            <a:r>
              <a:rPr lang="pt-BR" altLang="pt-BR"/>
              <a:t>aritméticas, loads, stores, etc</a:t>
            </a:r>
          </a:p>
          <a:p>
            <a:pPr lvl="1"/>
            <a:endParaRPr lang="pt-BR" altLang="pt-BR"/>
          </a:p>
          <a:p>
            <a:r>
              <a:rPr lang="pt-BR" altLang="pt-BR"/>
              <a:t>Aplicável a máquinas RISC e CISC</a:t>
            </a:r>
          </a:p>
          <a:p>
            <a:pPr lvl="1"/>
            <a:r>
              <a:rPr lang="pt-BR" altLang="pt-BR"/>
              <a:t>RISC: melhor uso efetivo</a:t>
            </a:r>
          </a:p>
          <a:p>
            <a:pPr lvl="1"/>
            <a:r>
              <a:rPr lang="pt-BR" altLang="pt-BR"/>
              <a:t>CISC: implementação mais difícil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>
            <a:extLst>
              <a:ext uri="{FF2B5EF4-FFF2-40B4-BE49-F238E27FC236}">
                <a16:creationId xmlns:a16="http://schemas.microsoft.com/office/drawing/2014/main" id="{43E4689F-A3D2-4FEF-965D-473251692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5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60451" name="Rectangle 3">
            <a:extLst>
              <a:ext uri="{FF2B5EF4-FFF2-40B4-BE49-F238E27FC236}">
                <a16:creationId xmlns:a16="http://schemas.microsoft.com/office/drawing/2014/main" id="{DA6F0705-7BB3-4178-BB81-61E3E3E9B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60452" name="Rectangle 4">
            <a:extLst>
              <a:ext uri="{FF2B5EF4-FFF2-40B4-BE49-F238E27FC236}">
                <a16:creationId xmlns:a16="http://schemas.microsoft.com/office/drawing/2014/main" id="{52F12C1F-8192-45BF-8780-7A13139027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2075" tIns="46038" rIns="92075" bIns="46038" rtlCol="0" anchor="b">
            <a:normAutofit/>
          </a:bodyPr>
          <a:lstStyle/>
          <a:p>
            <a:pPr algn="ctr"/>
            <a:r>
              <a:rPr lang="pt-BR" altLang="pt-BR"/>
              <a:t>Processador  Superescalar</a:t>
            </a:r>
          </a:p>
        </p:txBody>
      </p:sp>
      <p:pic>
        <p:nvPicPr>
          <p:cNvPr id="360453" name="Picture 5">
            <a:extLst>
              <a:ext uri="{FF2B5EF4-FFF2-40B4-BE49-F238E27FC236}">
                <a16:creationId xmlns:a16="http://schemas.microsoft.com/office/drawing/2014/main" id="{6177842F-8627-4B4B-A44D-4F67444F77C4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4" y="1435101"/>
            <a:ext cx="9482137" cy="4937125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>
            <a:extLst>
              <a:ext uri="{FF2B5EF4-FFF2-40B4-BE49-F238E27FC236}">
                <a16:creationId xmlns:a16="http://schemas.microsoft.com/office/drawing/2014/main" id="{74C7AFA7-54C2-4F81-AA72-17CAAB490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1750" y="1308100"/>
            <a:ext cx="9747250" cy="5016500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3763" name="Rectangle 3">
            <a:extLst>
              <a:ext uri="{FF2B5EF4-FFF2-40B4-BE49-F238E27FC236}">
                <a16:creationId xmlns:a16="http://schemas.microsoft.com/office/drawing/2014/main" id="{617427BB-5D8D-45AE-858F-1369B5638E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2075" tIns="46038" rIns="92075" bIns="46038" rtlCol="0" anchor="b">
            <a:normAutofit/>
          </a:bodyPr>
          <a:lstStyle/>
          <a:p>
            <a:r>
              <a:rPr lang="pt-BR" altLang="pt-BR"/>
              <a:t>Linhagens das RISCs</a:t>
            </a:r>
          </a:p>
        </p:txBody>
      </p:sp>
      <p:sp>
        <p:nvSpPr>
          <p:cNvPr id="373765" name="Rectangle 5">
            <a:extLst>
              <a:ext uri="{FF2B5EF4-FFF2-40B4-BE49-F238E27FC236}">
                <a16:creationId xmlns:a16="http://schemas.microsoft.com/office/drawing/2014/main" id="{8E41F9D0-FCC7-4874-BE81-6191A57EE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314" y="5602288"/>
            <a:ext cx="2143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altLang="pt-BR" sz="2800">
                <a:latin typeface="Arial" panose="020B0604020202020204" pitchFamily="34" charset="0"/>
              </a:rPr>
              <a:t>94 Sparc V9</a:t>
            </a:r>
          </a:p>
        </p:txBody>
      </p:sp>
      <p:sp>
        <p:nvSpPr>
          <p:cNvPr id="373766" name="Rectangle 6">
            <a:extLst>
              <a:ext uri="{FF2B5EF4-FFF2-40B4-BE49-F238E27FC236}">
                <a16:creationId xmlns:a16="http://schemas.microsoft.com/office/drawing/2014/main" id="{173E9319-1470-4A1F-B1AA-923D63C9B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3851" y="3611563"/>
            <a:ext cx="21256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pt-BR" altLang="pt-BR" sz="2800">
                <a:latin typeface="Arial" panose="020B0604020202020204" pitchFamily="34" charset="0"/>
              </a:rPr>
              <a:t>87 Sparc V8</a:t>
            </a:r>
          </a:p>
        </p:txBody>
      </p:sp>
      <p:sp>
        <p:nvSpPr>
          <p:cNvPr id="373767" name="Rectangle 7">
            <a:extLst>
              <a:ext uri="{FF2B5EF4-FFF2-40B4-BE49-F238E27FC236}">
                <a16:creationId xmlns:a16="http://schemas.microsoft.com/office/drawing/2014/main" id="{866681DF-1AB2-49FE-B0A4-923B25886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9214" y="2297113"/>
            <a:ext cx="1780937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altLang="pt-BR" sz="3200">
                <a:latin typeface="Arial" panose="020B0604020202020204" pitchFamily="34" charset="0"/>
              </a:rPr>
              <a:t>81 Risc I</a:t>
            </a:r>
          </a:p>
        </p:txBody>
      </p:sp>
      <p:sp>
        <p:nvSpPr>
          <p:cNvPr id="373768" name="Rectangle 8">
            <a:extLst>
              <a:ext uri="{FF2B5EF4-FFF2-40B4-BE49-F238E27FC236}">
                <a16:creationId xmlns:a16="http://schemas.microsoft.com/office/drawing/2014/main" id="{E5004A0D-F9C0-4CC2-A870-5438A2E5C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7038" y="2600326"/>
            <a:ext cx="19812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pt-BR" altLang="pt-BR" sz="2800">
                <a:latin typeface="Arial" panose="020B0604020202020204" pitchFamily="34" charset="0"/>
              </a:rPr>
              <a:t>82 MIPS</a:t>
            </a:r>
          </a:p>
          <a:p>
            <a:endParaRPr lang="pt-BR" altLang="pt-BR" sz="2800">
              <a:latin typeface="Arial" panose="020B0604020202020204" pitchFamily="34" charset="0"/>
            </a:endParaRPr>
          </a:p>
          <a:p>
            <a:r>
              <a:rPr lang="pt-BR" altLang="pt-BR" sz="2800">
                <a:latin typeface="Arial" panose="020B0604020202020204" pitchFamily="34" charset="0"/>
              </a:rPr>
              <a:t>86 MIPS I</a:t>
            </a:r>
          </a:p>
          <a:p>
            <a:endParaRPr lang="pt-BR" altLang="pt-BR" sz="2800">
              <a:latin typeface="Arial" panose="020B0604020202020204" pitchFamily="34" charset="0"/>
            </a:endParaRPr>
          </a:p>
          <a:p>
            <a:r>
              <a:rPr lang="pt-BR" altLang="pt-BR" sz="2800">
                <a:latin typeface="Arial" panose="020B0604020202020204" pitchFamily="34" charset="0"/>
              </a:rPr>
              <a:t>89 MIPS II</a:t>
            </a:r>
          </a:p>
          <a:p>
            <a:r>
              <a:rPr lang="pt-BR" altLang="pt-BR" sz="2800">
                <a:latin typeface="Arial" panose="020B0604020202020204" pitchFamily="34" charset="0"/>
              </a:rPr>
              <a:t>92 MIPS III</a:t>
            </a:r>
          </a:p>
          <a:p>
            <a:endParaRPr lang="pt-BR" altLang="pt-BR" sz="2800">
              <a:latin typeface="Arial" panose="020B0604020202020204" pitchFamily="34" charset="0"/>
            </a:endParaRPr>
          </a:p>
          <a:p>
            <a:r>
              <a:rPr lang="pt-BR" altLang="pt-BR" sz="2800">
                <a:latin typeface="Arial" panose="020B0604020202020204" pitchFamily="34" charset="0"/>
              </a:rPr>
              <a:t>94 MIPS IV</a:t>
            </a:r>
          </a:p>
        </p:txBody>
      </p:sp>
      <p:sp>
        <p:nvSpPr>
          <p:cNvPr id="373769" name="Rectangle 9">
            <a:extLst>
              <a:ext uri="{FF2B5EF4-FFF2-40B4-BE49-F238E27FC236}">
                <a16:creationId xmlns:a16="http://schemas.microsoft.com/office/drawing/2014/main" id="{AB4C721F-AD81-4D1C-8491-4ADB3B292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0514" y="4765676"/>
            <a:ext cx="1590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altLang="pt-BR" sz="2800">
                <a:latin typeface="Arial" panose="020B0604020202020204" pitchFamily="34" charset="0"/>
              </a:rPr>
              <a:t>92 Alpha</a:t>
            </a:r>
          </a:p>
        </p:txBody>
      </p:sp>
      <p:sp>
        <p:nvSpPr>
          <p:cNvPr id="373770" name="Rectangle 10">
            <a:extLst>
              <a:ext uri="{FF2B5EF4-FFF2-40B4-BE49-F238E27FC236}">
                <a16:creationId xmlns:a16="http://schemas.microsoft.com/office/drawing/2014/main" id="{0327F8C7-0C1F-4266-919B-2B25C2210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8701" y="3525838"/>
            <a:ext cx="2278063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pt-BR" altLang="pt-BR" sz="2800">
                <a:latin typeface="Arial" panose="020B0604020202020204" pitchFamily="34" charset="0"/>
              </a:rPr>
              <a:t>86 RT/PC</a:t>
            </a:r>
          </a:p>
          <a:p>
            <a:endParaRPr lang="pt-BR" altLang="pt-BR" sz="2800">
              <a:latin typeface="Arial" panose="020B0604020202020204" pitchFamily="34" charset="0"/>
            </a:endParaRPr>
          </a:p>
          <a:p>
            <a:r>
              <a:rPr lang="pt-BR" altLang="pt-BR" sz="2800">
                <a:latin typeface="Arial" panose="020B0604020202020204" pitchFamily="34" charset="0"/>
              </a:rPr>
              <a:t>90 Power I</a:t>
            </a:r>
          </a:p>
          <a:p>
            <a:endParaRPr lang="pt-BR" altLang="pt-BR" sz="2800">
              <a:latin typeface="Arial" panose="020B0604020202020204" pitchFamily="34" charset="0"/>
            </a:endParaRPr>
          </a:p>
          <a:p>
            <a:r>
              <a:rPr lang="pt-BR" altLang="pt-BR" sz="2800">
                <a:latin typeface="Arial" panose="020B0604020202020204" pitchFamily="34" charset="0"/>
              </a:rPr>
              <a:t>93 Power 2</a:t>
            </a:r>
          </a:p>
          <a:p>
            <a:r>
              <a:rPr lang="pt-BR" altLang="pt-BR" sz="2800">
                <a:latin typeface="Arial" panose="020B0604020202020204" pitchFamily="34" charset="0"/>
              </a:rPr>
              <a:t>     Power PC</a:t>
            </a:r>
          </a:p>
        </p:txBody>
      </p:sp>
      <p:sp>
        <p:nvSpPr>
          <p:cNvPr id="373771" name="Rectangle 11">
            <a:extLst>
              <a:ext uri="{FF2B5EF4-FFF2-40B4-BE49-F238E27FC236}">
                <a16:creationId xmlns:a16="http://schemas.microsoft.com/office/drawing/2014/main" id="{5D274932-D140-4EE3-ACC0-3A21C4E45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3644" y="1500189"/>
            <a:ext cx="1981312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altLang="pt-BR" sz="3600" i="1" u="sng">
                <a:solidFill>
                  <a:srgbClr val="800000"/>
                </a:solidFill>
                <a:latin typeface="Arial" panose="020B0604020202020204" pitchFamily="34" charset="0"/>
              </a:rPr>
              <a:t>Berkeley</a:t>
            </a:r>
          </a:p>
        </p:txBody>
      </p:sp>
      <p:sp>
        <p:nvSpPr>
          <p:cNvPr id="373772" name="Rectangle 12">
            <a:extLst>
              <a:ext uri="{FF2B5EF4-FFF2-40B4-BE49-F238E27FC236}">
                <a16:creationId xmlns:a16="http://schemas.microsoft.com/office/drawing/2014/main" id="{87BD5F1F-53F1-4777-8521-E9B545A1F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392" y="1990726"/>
            <a:ext cx="1930016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altLang="pt-BR" sz="3600" i="1" u="sng">
                <a:solidFill>
                  <a:srgbClr val="800000"/>
                </a:solidFill>
                <a:latin typeface="Arial" panose="020B0604020202020204" pitchFamily="34" charset="0"/>
              </a:rPr>
              <a:t>Stanford</a:t>
            </a:r>
          </a:p>
        </p:txBody>
      </p:sp>
      <p:sp>
        <p:nvSpPr>
          <p:cNvPr id="373773" name="Rectangle 13">
            <a:extLst>
              <a:ext uri="{FF2B5EF4-FFF2-40B4-BE49-F238E27FC236}">
                <a16:creationId xmlns:a16="http://schemas.microsoft.com/office/drawing/2014/main" id="{4B99588F-C8BA-490B-9890-6E13159C0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7300" y="2595563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altLang="pt-BR" sz="3600" i="1" u="sng">
                <a:solidFill>
                  <a:srgbClr val="800000"/>
                </a:solidFill>
                <a:latin typeface="Arial" panose="020B0604020202020204" pitchFamily="34" charset="0"/>
              </a:rPr>
              <a:t>IBM</a:t>
            </a:r>
          </a:p>
        </p:txBody>
      </p:sp>
      <p:sp>
        <p:nvSpPr>
          <p:cNvPr id="373774" name="Rectangle 14">
            <a:extLst>
              <a:ext uri="{FF2B5EF4-FFF2-40B4-BE49-F238E27FC236}">
                <a16:creationId xmlns:a16="http://schemas.microsoft.com/office/drawing/2014/main" id="{11CD377E-EECC-46DB-BFF1-83E210677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8013" y="3808414"/>
            <a:ext cx="1468351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altLang="pt-BR" sz="3600" i="1" u="sng">
                <a:solidFill>
                  <a:srgbClr val="800000"/>
                </a:solidFill>
                <a:latin typeface="Arial" panose="020B0604020202020204" pitchFamily="34" charset="0"/>
              </a:rPr>
              <a:t>Digital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>
            <a:extLst>
              <a:ext uri="{FF2B5EF4-FFF2-40B4-BE49-F238E27FC236}">
                <a16:creationId xmlns:a16="http://schemas.microsoft.com/office/drawing/2014/main" id="{E4473452-D0FC-4DC3-917C-B9CA163F25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6854" y="0"/>
            <a:ext cx="10462146" cy="1143000"/>
          </a:xfrm>
          <a:noFill/>
          <a:ln/>
        </p:spPr>
        <p:txBody>
          <a:bodyPr vert="horz" lIns="92075" tIns="46038" rIns="92075" bIns="46038" rtlCol="0" anchor="b">
            <a:normAutofit/>
          </a:bodyPr>
          <a:lstStyle/>
          <a:p>
            <a:r>
              <a:rPr lang="pt-BR" altLang="pt-BR" dirty="0"/>
              <a:t>CPUs com pipeline</a:t>
            </a:r>
          </a:p>
        </p:txBody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CF3F3E45-4020-4E82-84BC-0B97C070A2F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819276" y="1984375"/>
            <a:ext cx="3908425" cy="2406650"/>
          </a:xfrm>
          <a:solidFill>
            <a:srgbClr val="FFCCFF"/>
          </a:solidFill>
          <a:ln w="12700" cap="flat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2075" tIns="46038" rIns="92075" bIns="46038" rtlCol="0">
            <a:normAutofit/>
          </a:bodyPr>
          <a:lstStyle/>
          <a:p>
            <a:r>
              <a:rPr lang="pt-BR" altLang="pt-BR" sz="3000" dirty="0"/>
              <a:t>8086: 2 estágios</a:t>
            </a:r>
          </a:p>
          <a:p>
            <a:r>
              <a:rPr lang="pt-BR" altLang="pt-BR" sz="3000" dirty="0"/>
              <a:t>286:	  4  estágios</a:t>
            </a:r>
          </a:p>
          <a:p>
            <a:r>
              <a:rPr lang="pt-BR" altLang="pt-BR" sz="3000" dirty="0"/>
              <a:t>386:	  6 estágios</a:t>
            </a:r>
          </a:p>
          <a:p>
            <a:r>
              <a:rPr lang="pt-BR" altLang="pt-BR" sz="3000" dirty="0"/>
              <a:t>486:	  8 estágios</a:t>
            </a:r>
          </a:p>
        </p:txBody>
      </p:sp>
      <p:sp>
        <p:nvSpPr>
          <p:cNvPr id="381956" name="Rectangle 4">
            <a:extLst>
              <a:ext uri="{FF2B5EF4-FFF2-40B4-BE49-F238E27FC236}">
                <a16:creationId xmlns:a16="http://schemas.microsoft.com/office/drawing/2014/main" id="{C81973E8-794D-4FC0-AD0B-434428456F8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478589" y="1990725"/>
            <a:ext cx="4014787" cy="4495800"/>
          </a:xfrm>
          <a:solidFill>
            <a:srgbClr val="CCECFF"/>
          </a:solidFill>
          <a:ln w="12700" cap="flat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2075" tIns="46038" rIns="92075" bIns="46038" rtlCol="0">
            <a:normAutofit/>
          </a:bodyPr>
          <a:lstStyle/>
          <a:p>
            <a:r>
              <a:rPr lang="pt-BR" altLang="pt-BR" sz="3000">
                <a:solidFill>
                  <a:srgbClr val="990099"/>
                </a:solidFill>
              </a:rPr>
              <a:t>68000   3 estágios</a:t>
            </a:r>
          </a:p>
          <a:p>
            <a:r>
              <a:rPr lang="pt-BR" altLang="pt-BR" sz="3000">
                <a:solidFill>
                  <a:srgbClr val="990099"/>
                </a:solidFill>
              </a:rPr>
              <a:t>68020   5 estágios</a:t>
            </a:r>
          </a:p>
          <a:p>
            <a:r>
              <a:rPr lang="pt-BR" altLang="pt-BR" sz="3000">
                <a:solidFill>
                  <a:srgbClr val="990099"/>
                </a:solidFill>
              </a:rPr>
              <a:t>Alpha 21264</a:t>
            </a:r>
          </a:p>
          <a:p>
            <a:pPr lvl="1"/>
            <a:r>
              <a:rPr lang="pt-BR" altLang="pt-BR">
                <a:solidFill>
                  <a:srgbClr val="990099"/>
                </a:solidFill>
              </a:rPr>
              <a:t>9 estágios</a:t>
            </a:r>
          </a:p>
          <a:p>
            <a:pPr lvl="1"/>
            <a:r>
              <a:rPr lang="pt-BR" altLang="pt-BR">
                <a:solidFill>
                  <a:srgbClr val="990099"/>
                </a:solidFill>
              </a:rPr>
              <a:t>6 inst/clk</a:t>
            </a:r>
          </a:p>
          <a:p>
            <a:pPr lvl="1"/>
            <a:r>
              <a:rPr lang="pt-BR" altLang="pt-BR">
                <a:solidFill>
                  <a:srgbClr val="990099"/>
                </a:solidFill>
              </a:rPr>
              <a:t>out-of-order exec.</a:t>
            </a:r>
          </a:p>
          <a:p>
            <a:pPr lvl="1"/>
            <a:r>
              <a:rPr lang="pt-BR" altLang="pt-BR">
                <a:solidFill>
                  <a:srgbClr val="990099"/>
                </a:solidFill>
              </a:rPr>
              <a:t>600MHz (1997)</a:t>
            </a:r>
          </a:p>
          <a:p>
            <a:pPr lvl="1"/>
            <a:r>
              <a:rPr lang="pt-BR" altLang="pt-BR">
                <a:solidFill>
                  <a:srgbClr val="990099"/>
                </a:solidFill>
              </a:rPr>
              <a:t>15 milhões trans.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>
            <a:extLst>
              <a:ext uri="{FF2B5EF4-FFF2-40B4-BE49-F238E27FC236}">
                <a16:creationId xmlns:a16="http://schemas.microsoft.com/office/drawing/2014/main" id="{AFA9E2F3-89A1-4DAE-9000-A7B04E62CF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r>
              <a:rPr lang="pt-BR" altLang="pt-BR"/>
              <a:t>Filosofia RISC</a:t>
            </a:r>
          </a:p>
        </p:txBody>
      </p:sp>
      <p:sp>
        <p:nvSpPr>
          <p:cNvPr id="307203" name="Rectangle 3">
            <a:extLst>
              <a:ext uri="{FF2B5EF4-FFF2-40B4-BE49-F238E27FC236}">
                <a16:creationId xmlns:a16="http://schemas.microsoft.com/office/drawing/2014/main" id="{3168422C-8D87-4E52-B0E8-F30E51769C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/>
              <a:t>Tornar as máquinas mais simples de modo a torná-las mais velozes:</a:t>
            </a:r>
          </a:p>
          <a:p>
            <a:pPr lvl="1"/>
            <a:r>
              <a:rPr lang="pt-BR" altLang="pt-BR"/>
              <a:t>Simplicidade:</a:t>
            </a:r>
          </a:p>
          <a:p>
            <a:pPr lvl="2"/>
            <a:r>
              <a:rPr lang="pt-BR" altLang="pt-BR"/>
              <a:t>poucas instruções, simples e com poucos formatos</a:t>
            </a:r>
          </a:p>
          <a:p>
            <a:pPr lvl="2"/>
            <a:r>
              <a:rPr lang="pt-BR" altLang="pt-BR"/>
              <a:t>Poucos modos de endereçamento, etc</a:t>
            </a:r>
          </a:p>
          <a:p>
            <a:pPr lvl="1">
              <a:buFontTx/>
              <a:buNone/>
            </a:pPr>
            <a:endParaRPr lang="pt-BR" altLang="pt-BR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Tx/>
              <a:buNone/>
            </a:pPr>
            <a:r>
              <a:rPr lang="pt-BR" altLang="pt-BR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=&gt; </a:t>
            </a:r>
            <a:r>
              <a:rPr lang="pt-BR" altLang="pt-BR" b="1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implementação mais eficiente</a:t>
            </a:r>
            <a:endParaRPr lang="pt-BR" altLang="pt-BR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>
            <a:extLst>
              <a:ext uri="{FF2B5EF4-FFF2-40B4-BE49-F238E27FC236}">
                <a16:creationId xmlns:a16="http://schemas.microsoft.com/office/drawing/2014/main" id="{8A480C1C-B24F-4BAE-9DC6-693F220288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4189"/>
            <a:ext cx="10515600" cy="781287"/>
          </a:xfrm>
          <a:noFill/>
          <a:ln/>
        </p:spPr>
        <p:txBody>
          <a:bodyPr vert="horz" lIns="92075" tIns="46038" rIns="92075" bIns="46038" rtlCol="0" anchor="b">
            <a:normAutofit/>
          </a:bodyPr>
          <a:lstStyle/>
          <a:p>
            <a:r>
              <a:rPr lang="pt-BR" altLang="pt-BR" dirty="0"/>
              <a:t>RISC x CISC</a:t>
            </a:r>
          </a:p>
        </p:txBody>
      </p:sp>
      <p:grpSp>
        <p:nvGrpSpPr>
          <p:cNvPr id="386080" name="Group 32">
            <a:extLst>
              <a:ext uri="{FF2B5EF4-FFF2-40B4-BE49-F238E27FC236}">
                <a16:creationId xmlns:a16="http://schemas.microsoft.com/office/drawing/2014/main" id="{8D894736-3CF0-473C-87D1-350FF5B1EC0C}"/>
              </a:ext>
            </a:extLst>
          </p:cNvPr>
          <p:cNvGrpSpPr>
            <a:grpSpLocks/>
          </p:cNvGrpSpPr>
          <p:nvPr/>
        </p:nvGrpSpPr>
        <p:grpSpPr bwMode="auto">
          <a:xfrm>
            <a:off x="1517651" y="741363"/>
            <a:ext cx="9279921" cy="6016090"/>
            <a:chOff x="652" y="1003"/>
            <a:chExt cx="5332" cy="3251"/>
          </a:xfrm>
        </p:grpSpPr>
        <p:sp>
          <p:nvSpPr>
            <p:cNvPr id="386051" name="Line 3">
              <a:extLst>
                <a:ext uri="{FF2B5EF4-FFF2-40B4-BE49-F238E27FC236}">
                  <a16:creationId xmlns:a16="http://schemas.microsoft.com/office/drawing/2014/main" id="{603103C3-3164-4BEC-980A-43116D450B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1392"/>
              <a:ext cx="0" cy="22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86052" name="Line 4">
              <a:extLst>
                <a:ext uri="{FF2B5EF4-FFF2-40B4-BE49-F238E27FC236}">
                  <a16:creationId xmlns:a16="http://schemas.microsoft.com/office/drawing/2014/main" id="{FC20EBD5-8DB2-4EA1-B467-3433C44F9D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3672"/>
              <a:ext cx="44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86053" name="Rectangle 5">
              <a:extLst>
                <a:ext uri="{FF2B5EF4-FFF2-40B4-BE49-F238E27FC236}">
                  <a16:creationId xmlns:a16="http://schemas.microsoft.com/office/drawing/2014/main" id="{2F9537B5-772F-40BF-8FBB-1DEECF8CD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520"/>
              <a:ext cx="291" cy="148"/>
            </a:xfrm>
            <a:prstGeom prst="rect">
              <a:avLst/>
            </a:prstGeom>
            <a:solidFill>
              <a:srgbClr val="1FE01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86054" name="Rectangle 6">
              <a:extLst>
                <a:ext uri="{FF2B5EF4-FFF2-40B4-BE49-F238E27FC236}">
                  <a16:creationId xmlns:a16="http://schemas.microsoft.com/office/drawing/2014/main" id="{2E04F88D-E250-48FD-863E-4D4AC1C5F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5" y="3376"/>
              <a:ext cx="291" cy="280"/>
            </a:xfrm>
            <a:prstGeom prst="rect">
              <a:avLst/>
            </a:prstGeom>
            <a:solidFill>
              <a:srgbClr val="1FE01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86055" name="Rectangle 7">
              <a:extLst>
                <a:ext uri="{FF2B5EF4-FFF2-40B4-BE49-F238E27FC236}">
                  <a16:creationId xmlns:a16="http://schemas.microsoft.com/office/drawing/2014/main" id="{6A4F4B3D-64A0-4FC1-B03E-29F4F57E9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1" y="3256"/>
              <a:ext cx="291" cy="400"/>
            </a:xfrm>
            <a:prstGeom prst="rect">
              <a:avLst/>
            </a:prstGeom>
            <a:solidFill>
              <a:srgbClr val="1FE01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86056" name="Rectangle 8">
              <a:extLst>
                <a:ext uri="{FF2B5EF4-FFF2-40B4-BE49-F238E27FC236}">
                  <a16:creationId xmlns:a16="http://schemas.microsoft.com/office/drawing/2014/main" id="{90CDA52A-054F-4FBF-BB95-733791A8C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0" y="2944"/>
              <a:ext cx="291" cy="724"/>
            </a:xfrm>
            <a:prstGeom prst="rect">
              <a:avLst/>
            </a:prstGeom>
            <a:solidFill>
              <a:srgbClr val="1FE01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86057" name="Rectangle 9">
              <a:extLst>
                <a:ext uri="{FF2B5EF4-FFF2-40B4-BE49-F238E27FC236}">
                  <a16:creationId xmlns:a16="http://schemas.microsoft.com/office/drawing/2014/main" id="{08CC06B7-CCBF-44DE-906D-67F1B968A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2392"/>
              <a:ext cx="291" cy="1276"/>
            </a:xfrm>
            <a:prstGeom prst="rect">
              <a:avLst/>
            </a:prstGeom>
            <a:solidFill>
              <a:srgbClr val="1FE01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86058" name="Rectangle 10">
              <a:extLst>
                <a:ext uri="{FF2B5EF4-FFF2-40B4-BE49-F238E27FC236}">
                  <a16:creationId xmlns:a16="http://schemas.microsoft.com/office/drawing/2014/main" id="{9FF99FB1-4F22-4152-96AF-45ECF42B9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4" y="2320"/>
              <a:ext cx="291" cy="1348"/>
            </a:xfrm>
            <a:prstGeom prst="rect">
              <a:avLst/>
            </a:prstGeom>
            <a:solidFill>
              <a:srgbClr val="1FE01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86059" name="Rectangle 11">
              <a:extLst>
                <a:ext uri="{FF2B5EF4-FFF2-40B4-BE49-F238E27FC236}">
                  <a16:creationId xmlns:a16="http://schemas.microsoft.com/office/drawing/2014/main" id="{0BE38B23-6BF2-470D-B1AC-F0869619CE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" y="2757"/>
              <a:ext cx="512" cy="2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20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20000</a:t>
              </a:r>
            </a:p>
          </p:txBody>
        </p:sp>
        <p:sp>
          <p:nvSpPr>
            <p:cNvPr id="386060" name="Rectangle 12">
              <a:extLst>
                <a:ext uri="{FF2B5EF4-FFF2-40B4-BE49-F238E27FC236}">
                  <a16:creationId xmlns:a16="http://schemas.microsoft.com/office/drawing/2014/main" id="{12751D24-52E9-4D12-B50E-4C454EFB3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" y="2325"/>
              <a:ext cx="517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20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30000</a:t>
              </a:r>
            </a:p>
          </p:txBody>
        </p:sp>
        <p:sp>
          <p:nvSpPr>
            <p:cNvPr id="386061" name="Rectangle 13">
              <a:extLst>
                <a:ext uri="{FF2B5EF4-FFF2-40B4-BE49-F238E27FC236}">
                  <a16:creationId xmlns:a16="http://schemas.microsoft.com/office/drawing/2014/main" id="{8BFC84EC-E494-4B9F-A114-3AD012EF43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" y="1892"/>
              <a:ext cx="512" cy="2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20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40000</a:t>
              </a:r>
            </a:p>
          </p:txBody>
        </p:sp>
        <p:sp>
          <p:nvSpPr>
            <p:cNvPr id="386062" name="Rectangle 14">
              <a:extLst>
                <a:ext uri="{FF2B5EF4-FFF2-40B4-BE49-F238E27FC236}">
                  <a16:creationId xmlns:a16="http://schemas.microsoft.com/office/drawing/2014/main" id="{093B34F9-3557-4A26-982A-8C7332E12F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" y="1449"/>
              <a:ext cx="517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2000" i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50000</a:t>
              </a:r>
            </a:p>
          </p:txBody>
        </p:sp>
        <p:sp>
          <p:nvSpPr>
            <p:cNvPr id="386063" name="Rectangle 15">
              <a:extLst>
                <a:ext uri="{FF2B5EF4-FFF2-40B4-BE49-F238E27FC236}">
                  <a16:creationId xmlns:a16="http://schemas.microsoft.com/office/drawing/2014/main" id="{5BA6F036-40A7-46ED-AFDB-B7B5C8F01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" y="3165"/>
              <a:ext cx="517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20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10000</a:t>
              </a:r>
            </a:p>
          </p:txBody>
        </p:sp>
        <p:sp>
          <p:nvSpPr>
            <p:cNvPr id="386064" name="Rectangle 16">
              <a:extLst>
                <a:ext uri="{FF2B5EF4-FFF2-40B4-BE49-F238E27FC236}">
                  <a16:creationId xmlns:a16="http://schemas.microsoft.com/office/drawing/2014/main" id="{C32F49E6-ADC3-4AD9-87B5-B985E7814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8" y="3672"/>
              <a:ext cx="388" cy="4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 5</a:t>
              </a:r>
            </a:p>
            <a:p>
              <a:pPr algn="ctr"/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Vax</a:t>
              </a:r>
            </a:p>
            <a:p>
              <a:pPr algn="ctr"/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CISC</a:t>
              </a:r>
            </a:p>
          </p:txBody>
        </p:sp>
        <p:sp>
          <p:nvSpPr>
            <p:cNvPr id="386065" name="Rectangle 17">
              <a:extLst>
                <a:ext uri="{FF2B5EF4-FFF2-40B4-BE49-F238E27FC236}">
                  <a16:creationId xmlns:a16="http://schemas.microsoft.com/office/drawing/2014/main" id="{AAA1948F-4D7D-4856-8B34-F37A6BC246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8" y="3671"/>
              <a:ext cx="566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25</a:t>
              </a:r>
            </a:p>
            <a:p>
              <a:pPr algn="ctr"/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Motorola</a:t>
              </a:r>
            </a:p>
            <a:p>
              <a:pPr algn="ctr"/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68020</a:t>
              </a:r>
            </a:p>
            <a:p>
              <a:pPr algn="ctr"/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CISC</a:t>
              </a:r>
            </a:p>
          </p:txBody>
        </p:sp>
        <p:sp>
          <p:nvSpPr>
            <p:cNvPr id="386066" name="Rectangle 18">
              <a:extLst>
                <a:ext uri="{FF2B5EF4-FFF2-40B4-BE49-F238E27FC236}">
                  <a16:creationId xmlns:a16="http://schemas.microsoft.com/office/drawing/2014/main" id="{242E7AC6-FDF1-40F1-8DFC-43D8C7B55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7" y="2116"/>
              <a:ext cx="291" cy="1540"/>
            </a:xfrm>
            <a:prstGeom prst="rect">
              <a:avLst/>
            </a:prstGeom>
            <a:solidFill>
              <a:srgbClr val="1FE01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86067" name="Rectangle 19">
              <a:extLst>
                <a:ext uri="{FF2B5EF4-FFF2-40B4-BE49-F238E27FC236}">
                  <a16:creationId xmlns:a16="http://schemas.microsoft.com/office/drawing/2014/main" id="{2B18BD56-F340-4B36-9DD9-45844C1B9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6" y="2008"/>
              <a:ext cx="291" cy="1648"/>
            </a:xfrm>
            <a:prstGeom prst="rect">
              <a:avLst/>
            </a:prstGeom>
            <a:solidFill>
              <a:srgbClr val="1FE01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86068" name="Rectangle 20">
              <a:extLst>
                <a:ext uri="{FF2B5EF4-FFF2-40B4-BE49-F238E27FC236}">
                  <a16:creationId xmlns:a16="http://schemas.microsoft.com/office/drawing/2014/main" id="{B09A5EFD-F065-4345-8C2F-CEEA83FA48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9" y="1828"/>
              <a:ext cx="291" cy="1828"/>
            </a:xfrm>
            <a:prstGeom prst="rect">
              <a:avLst/>
            </a:prstGeom>
            <a:solidFill>
              <a:srgbClr val="1FE01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86069" name="Rectangle 21">
              <a:extLst>
                <a:ext uri="{FF2B5EF4-FFF2-40B4-BE49-F238E27FC236}">
                  <a16:creationId xmlns:a16="http://schemas.microsoft.com/office/drawing/2014/main" id="{1541B011-916A-48D8-B3B9-93AAD6817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5" y="1660"/>
              <a:ext cx="291" cy="2008"/>
            </a:xfrm>
            <a:prstGeom prst="rect">
              <a:avLst/>
            </a:prstGeom>
            <a:solidFill>
              <a:srgbClr val="1FE01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86070" name="Rectangle 22">
              <a:extLst>
                <a:ext uri="{FF2B5EF4-FFF2-40B4-BE49-F238E27FC236}">
                  <a16:creationId xmlns:a16="http://schemas.microsoft.com/office/drawing/2014/main" id="{E6FAC8D7-A0B4-43B2-8079-F9E18A4818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9" y="3672"/>
              <a:ext cx="434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25</a:t>
              </a:r>
            </a:p>
            <a:p>
              <a:pPr algn="ctr"/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Intel</a:t>
              </a:r>
            </a:p>
            <a:p>
              <a:pPr algn="ctr"/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80286</a:t>
              </a:r>
            </a:p>
            <a:p>
              <a:pPr algn="ctr"/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CISC</a:t>
              </a:r>
            </a:p>
          </p:txBody>
        </p:sp>
        <p:sp>
          <p:nvSpPr>
            <p:cNvPr id="386071" name="Rectangle 23">
              <a:extLst>
                <a:ext uri="{FF2B5EF4-FFF2-40B4-BE49-F238E27FC236}">
                  <a16:creationId xmlns:a16="http://schemas.microsoft.com/office/drawing/2014/main" id="{BC8F1071-F363-4910-A669-77277E76B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4" y="3672"/>
              <a:ext cx="430" cy="5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16</a:t>
              </a:r>
            </a:p>
            <a:p>
              <a:pPr algn="ctr"/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Sparc</a:t>
              </a:r>
            </a:p>
            <a:p>
              <a:pPr algn="ctr"/>
              <a:endParaRPr lang="pt-BR" altLang="pt-BR" sz="1600" i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endParaRPr>
            </a:p>
            <a:p>
              <a:pPr algn="ctr"/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CISC</a:t>
              </a:r>
            </a:p>
          </p:txBody>
        </p:sp>
        <p:sp>
          <p:nvSpPr>
            <p:cNvPr id="386072" name="Rectangle 24">
              <a:extLst>
                <a:ext uri="{FF2B5EF4-FFF2-40B4-BE49-F238E27FC236}">
                  <a16:creationId xmlns:a16="http://schemas.microsoft.com/office/drawing/2014/main" id="{0D6D030A-3879-4626-AE0F-44A05B676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3" y="3672"/>
              <a:ext cx="388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endParaRPr lang="pt-BR" altLang="pt-BR" sz="1600" i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endParaRPr>
            </a:p>
            <a:p>
              <a:pPr algn="ctr"/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IBM</a:t>
              </a:r>
            </a:p>
            <a:p>
              <a:pPr algn="ctr"/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3090</a:t>
              </a:r>
            </a:p>
            <a:p>
              <a:pPr algn="ctr"/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CISC</a:t>
              </a:r>
            </a:p>
          </p:txBody>
        </p:sp>
        <p:sp>
          <p:nvSpPr>
            <p:cNvPr id="386073" name="Rectangle 25">
              <a:extLst>
                <a:ext uri="{FF2B5EF4-FFF2-40B4-BE49-F238E27FC236}">
                  <a16:creationId xmlns:a16="http://schemas.microsoft.com/office/drawing/2014/main" id="{C4FD9B11-657E-42DA-9DA5-930DF88928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8" y="3672"/>
              <a:ext cx="566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20</a:t>
              </a:r>
            </a:p>
            <a:p>
              <a:pPr algn="ctr"/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Motorola</a:t>
              </a:r>
            </a:p>
            <a:p>
              <a:pPr algn="ctr"/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88000</a:t>
              </a:r>
            </a:p>
            <a:p>
              <a:pPr algn="ctr"/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RISC</a:t>
              </a:r>
            </a:p>
          </p:txBody>
        </p:sp>
        <p:sp>
          <p:nvSpPr>
            <p:cNvPr id="386074" name="Rectangle 26">
              <a:extLst>
                <a:ext uri="{FF2B5EF4-FFF2-40B4-BE49-F238E27FC236}">
                  <a16:creationId xmlns:a16="http://schemas.microsoft.com/office/drawing/2014/main" id="{1DED4926-09B8-476F-9228-C3162BC106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1" y="3672"/>
              <a:ext cx="430" cy="5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25</a:t>
              </a:r>
            </a:p>
            <a:p>
              <a:pPr algn="ctr"/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AMD</a:t>
              </a:r>
            </a:p>
            <a:p>
              <a:pPr algn="ctr"/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29000</a:t>
              </a:r>
            </a:p>
            <a:p>
              <a:pPr algn="ctr"/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RISC</a:t>
              </a:r>
            </a:p>
          </p:txBody>
        </p:sp>
        <p:sp>
          <p:nvSpPr>
            <p:cNvPr id="386075" name="Rectangle 27">
              <a:extLst>
                <a:ext uri="{FF2B5EF4-FFF2-40B4-BE49-F238E27FC236}">
                  <a16:creationId xmlns:a16="http://schemas.microsoft.com/office/drawing/2014/main" id="{3176AF82-5C7D-46AE-BEFF-2F9C35107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8" y="3672"/>
              <a:ext cx="429" cy="5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33</a:t>
              </a:r>
            </a:p>
            <a:p>
              <a:pPr algn="ctr"/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Sparc</a:t>
              </a:r>
            </a:p>
            <a:p>
              <a:pPr algn="ctr"/>
              <a:endParaRPr lang="pt-BR" altLang="pt-BR" sz="1600" i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endParaRPr>
            </a:p>
            <a:p>
              <a:pPr algn="ctr"/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RISC</a:t>
              </a:r>
            </a:p>
          </p:txBody>
        </p:sp>
        <p:sp>
          <p:nvSpPr>
            <p:cNvPr id="386076" name="Rectangle 28">
              <a:extLst>
                <a:ext uri="{FF2B5EF4-FFF2-40B4-BE49-F238E27FC236}">
                  <a16:creationId xmlns:a16="http://schemas.microsoft.com/office/drawing/2014/main" id="{3EAC593F-2762-4215-B7BC-5F2F525B8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2" y="3672"/>
              <a:ext cx="449" cy="5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25</a:t>
              </a:r>
            </a:p>
            <a:p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MIPS</a:t>
              </a:r>
            </a:p>
            <a:p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R3000</a:t>
              </a:r>
            </a:p>
            <a:p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RISC</a:t>
              </a:r>
            </a:p>
          </p:txBody>
        </p:sp>
        <p:sp>
          <p:nvSpPr>
            <p:cNvPr id="386077" name="Rectangle 29">
              <a:extLst>
                <a:ext uri="{FF2B5EF4-FFF2-40B4-BE49-F238E27FC236}">
                  <a16:creationId xmlns:a16="http://schemas.microsoft.com/office/drawing/2014/main" id="{894DE201-F15F-48A5-A38E-ACE04D7BD8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672"/>
              <a:ext cx="429" cy="5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40</a:t>
              </a:r>
            </a:p>
            <a:p>
              <a:pPr algn="ctr"/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Sparc</a:t>
              </a:r>
            </a:p>
            <a:p>
              <a:pPr algn="ctr"/>
              <a:endParaRPr lang="pt-BR" altLang="pt-BR" sz="1600" i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endParaRPr>
            </a:p>
            <a:p>
              <a:pPr algn="ctr"/>
              <a:r>
                <a:rPr lang="pt-BR" altLang="pt-BR" sz="1600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RISC</a:t>
              </a:r>
            </a:p>
          </p:txBody>
        </p:sp>
        <p:sp>
          <p:nvSpPr>
            <p:cNvPr id="386078" name="Rectangle 30">
              <a:extLst>
                <a:ext uri="{FF2B5EF4-FFF2-40B4-BE49-F238E27FC236}">
                  <a16:creationId xmlns:a16="http://schemas.microsoft.com/office/drawing/2014/main" id="{0AFA2E52-2A16-4D37-8AF8-E235812CEA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" y="1003"/>
              <a:ext cx="1673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Dhrystones (200 ~1 MIPS)</a:t>
              </a:r>
            </a:p>
          </p:txBody>
        </p:sp>
        <p:sp>
          <p:nvSpPr>
            <p:cNvPr id="386079" name="Rectangle 31">
              <a:extLst>
                <a:ext uri="{FF2B5EF4-FFF2-40B4-BE49-F238E27FC236}">
                  <a16:creationId xmlns:a16="http://schemas.microsoft.com/office/drawing/2014/main" id="{7DF4AAEF-E5F4-433D-B4A0-0E7E2A597F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5" y="3703"/>
              <a:ext cx="379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i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</a:rPr>
                <a:t>MHz</a:t>
              </a:r>
            </a:p>
          </p:txBody>
        </p:sp>
      </p:grp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4786" name="Picture 2">
            <a:extLst>
              <a:ext uri="{FF2B5EF4-FFF2-40B4-BE49-F238E27FC236}">
                <a16:creationId xmlns:a16="http://schemas.microsoft.com/office/drawing/2014/main" id="{6F7163C8-1711-4E66-B1F0-CC1D9E093C07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1"/>
            <a:ext cx="9447212" cy="665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4787" name="Rectangle 3">
            <a:extLst>
              <a:ext uri="{FF2B5EF4-FFF2-40B4-BE49-F238E27FC236}">
                <a16:creationId xmlns:a16="http://schemas.microsoft.com/office/drawing/2014/main" id="{305E6FCA-B343-4ED2-A178-C1DE70090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2425" y="334963"/>
            <a:ext cx="22367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altLang="pt-BR" sz="2800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Power Pc 601</a:t>
            </a:r>
          </a:p>
        </p:txBody>
      </p:sp>
      <p:sp>
        <p:nvSpPr>
          <p:cNvPr id="374788" name="Line 4">
            <a:extLst>
              <a:ext uri="{FF2B5EF4-FFF2-40B4-BE49-F238E27FC236}">
                <a16:creationId xmlns:a16="http://schemas.microsoft.com/office/drawing/2014/main" id="{C75093F6-E223-4BF8-9A75-CE56247F19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87800" y="1638300"/>
            <a:ext cx="42799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4789" name="Line 5">
            <a:extLst>
              <a:ext uri="{FF2B5EF4-FFF2-40B4-BE49-F238E27FC236}">
                <a16:creationId xmlns:a16="http://schemas.microsoft.com/office/drawing/2014/main" id="{EE02FA92-7D19-427A-AB73-665740D57B6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890000" y="1930400"/>
            <a:ext cx="12700" cy="15875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4790" name="Line 6">
            <a:extLst>
              <a:ext uri="{FF2B5EF4-FFF2-40B4-BE49-F238E27FC236}">
                <a16:creationId xmlns:a16="http://schemas.microsoft.com/office/drawing/2014/main" id="{4B09D0FE-0312-4475-B957-DB6CBE7269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90700" y="4406900"/>
            <a:ext cx="6413500" cy="127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4791" name="Line 7">
            <a:extLst>
              <a:ext uri="{FF2B5EF4-FFF2-40B4-BE49-F238E27FC236}">
                <a16:creationId xmlns:a16="http://schemas.microsoft.com/office/drawing/2014/main" id="{93004B1B-0BBB-42C9-A8EC-07274B9E17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87800" y="5537200"/>
            <a:ext cx="4203700" cy="127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4792" name="Line 8">
            <a:extLst>
              <a:ext uri="{FF2B5EF4-FFF2-40B4-BE49-F238E27FC236}">
                <a16:creationId xmlns:a16="http://schemas.microsoft.com/office/drawing/2014/main" id="{283306E0-B3B1-4F0A-A9F3-3C5E3D79EA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241300"/>
            <a:ext cx="12319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4793" name="Line 9">
            <a:extLst>
              <a:ext uri="{FF2B5EF4-FFF2-40B4-BE49-F238E27FC236}">
                <a16:creationId xmlns:a16="http://schemas.microsoft.com/office/drawing/2014/main" id="{02B1EE7D-63CB-43E1-BFCB-8EE6DAB937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97900" y="3937000"/>
            <a:ext cx="22733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4794" name="Line 10">
            <a:extLst>
              <a:ext uri="{FF2B5EF4-FFF2-40B4-BE49-F238E27FC236}">
                <a16:creationId xmlns:a16="http://schemas.microsoft.com/office/drawing/2014/main" id="{A1F63448-EE4B-4B9E-AD40-E3D62AA476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85200" y="4622800"/>
            <a:ext cx="22733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4795" name="Line 11">
            <a:extLst>
              <a:ext uri="{FF2B5EF4-FFF2-40B4-BE49-F238E27FC236}">
                <a16:creationId xmlns:a16="http://schemas.microsoft.com/office/drawing/2014/main" id="{F2562C81-DF0D-4027-B77A-7B4B6843EB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97900" y="4978400"/>
            <a:ext cx="22733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4796" name="Line 12">
            <a:extLst>
              <a:ext uri="{FF2B5EF4-FFF2-40B4-BE49-F238E27FC236}">
                <a16:creationId xmlns:a16="http://schemas.microsoft.com/office/drawing/2014/main" id="{6DBA7FBF-0A65-4006-8515-60853FC978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72500" y="5346700"/>
            <a:ext cx="22733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4797" name="Line 13">
            <a:extLst>
              <a:ext uri="{FF2B5EF4-FFF2-40B4-BE49-F238E27FC236}">
                <a16:creationId xmlns:a16="http://schemas.microsoft.com/office/drawing/2014/main" id="{864167C5-FF8C-4FD6-8507-696C43E103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2197100"/>
            <a:ext cx="42799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>
            <a:extLst>
              <a:ext uri="{FF2B5EF4-FFF2-40B4-BE49-F238E27FC236}">
                <a16:creationId xmlns:a16="http://schemas.microsoft.com/office/drawing/2014/main" id="{2805DC68-4F95-4FFD-84C6-EBBBF8937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5951" y="6164264"/>
            <a:ext cx="2443163" cy="54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6835" name="Rectangle 3">
            <a:extLst>
              <a:ext uri="{FF2B5EF4-FFF2-40B4-BE49-F238E27FC236}">
                <a16:creationId xmlns:a16="http://schemas.microsoft.com/office/drawing/2014/main" id="{18F5E5ED-B9AF-4A7A-A005-90AA2719A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550" y="6164264"/>
            <a:ext cx="3714750" cy="54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6836" name="Rectangle 4">
            <a:extLst>
              <a:ext uri="{FF2B5EF4-FFF2-40B4-BE49-F238E27FC236}">
                <a16:creationId xmlns:a16="http://schemas.microsoft.com/office/drawing/2014/main" id="{6FBEABFA-B85B-48A8-9D4F-FBA3E1589F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12100" y="190500"/>
            <a:ext cx="3054350" cy="1162050"/>
          </a:xfrm>
          <a:noFill/>
          <a:ln/>
        </p:spPr>
        <p:txBody>
          <a:bodyPr vert="horz" lIns="92075" tIns="46038" rIns="92075" bIns="46038" rtlCol="0" anchor="b">
            <a:normAutofit fontScale="90000"/>
          </a:bodyPr>
          <a:lstStyle/>
          <a:p>
            <a:r>
              <a:rPr lang="pt-BR" altLang="pt-BR"/>
              <a:t>               Pentium</a:t>
            </a:r>
          </a:p>
        </p:txBody>
      </p:sp>
      <p:pic>
        <p:nvPicPr>
          <p:cNvPr id="376837" name="Picture 5">
            <a:extLst>
              <a:ext uri="{FF2B5EF4-FFF2-40B4-BE49-F238E27FC236}">
                <a16:creationId xmlns:a16="http://schemas.microsoft.com/office/drawing/2014/main" id="{4E230490-3EB9-4BE3-A25D-4F41891BFD9E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939" y="42863"/>
            <a:ext cx="5672137" cy="3884612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76838" name="Picture 6">
            <a:extLst>
              <a:ext uri="{FF2B5EF4-FFF2-40B4-BE49-F238E27FC236}">
                <a16:creationId xmlns:a16="http://schemas.microsoft.com/office/drawing/2014/main" id="{34B64AAD-36BB-473E-AB29-7D554F774A71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650" y="3211513"/>
            <a:ext cx="4762500" cy="36385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>
            <a:extLst>
              <a:ext uri="{FF2B5EF4-FFF2-40B4-BE49-F238E27FC236}">
                <a16:creationId xmlns:a16="http://schemas.microsoft.com/office/drawing/2014/main" id="{3521B8C1-0A63-4B49-8BD6-CDF1D6F319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sz="3100"/>
              <a:t>Máquinas RISC:</a:t>
            </a:r>
            <a:br>
              <a:rPr lang="pt-BR" altLang="pt-BR" sz="3100"/>
            </a:br>
            <a:r>
              <a:rPr lang="pt-BR" altLang="pt-BR"/>
              <a:t>Implementação</a:t>
            </a:r>
            <a:endParaRPr lang="en-GB" altLang="pt-BR"/>
          </a:p>
        </p:txBody>
      </p:sp>
      <p:sp>
        <p:nvSpPr>
          <p:cNvPr id="333827" name="Rectangle 3">
            <a:extLst>
              <a:ext uri="{FF2B5EF4-FFF2-40B4-BE49-F238E27FC236}">
                <a16:creationId xmlns:a16="http://schemas.microsoft.com/office/drawing/2014/main" id="{B809AEDB-7A6B-4C14-A962-41E269FC2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10000"/>
              </a:lnSpc>
            </a:pPr>
            <a:r>
              <a:rPr lang="pt-BR" altLang="pt-BR" sz="3200"/>
              <a:t>Similar a uma linha de montagem (pipeline)</a:t>
            </a:r>
          </a:p>
          <a:p>
            <a:pPr lvl="2">
              <a:lnSpc>
                <a:spcPct val="110000"/>
              </a:lnSpc>
            </a:pPr>
            <a:r>
              <a:rPr lang="pt-BR" altLang="pt-BR" sz="2800"/>
              <a:t>Uma instrução por ciclo</a:t>
            </a:r>
          </a:p>
          <a:p>
            <a:pPr lvl="2">
              <a:lnSpc>
                <a:spcPct val="110000"/>
              </a:lnSpc>
            </a:pPr>
            <a:r>
              <a:rPr lang="pt-BR" altLang="pt-BR" sz="2800"/>
              <a:t>Estágios pequenos</a:t>
            </a:r>
          </a:p>
          <a:p>
            <a:pPr lvl="1">
              <a:lnSpc>
                <a:spcPct val="110000"/>
              </a:lnSpc>
            </a:pPr>
            <a:r>
              <a:rPr lang="pt-BR" altLang="pt-BR" sz="3200"/>
              <a:t>Conjunto reduzido de instruções</a:t>
            </a:r>
          </a:p>
          <a:p>
            <a:pPr lvl="1">
              <a:lnSpc>
                <a:spcPct val="110000"/>
              </a:lnSpc>
            </a:pPr>
            <a:r>
              <a:rPr lang="pt-BR" altLang="pt-BR" sz="3200"/>
              <a:t>Complexidade transferida para o </a:t>
            </a:r>
            <a:br>
              <a:rPr lang="pt-BR" altLang="pt-BR" sz="3200"/>
            </a:br>
            <a:r>
              <a:rPr lang="pt-BR" altLang="pt-BR" sz="3200"/>
              <a:t> compilador</a:t>
            </a:r>
          </a:p>
          <a:p>
            <a:pPr lvl="1">
              <a:lnSpc>
                <a:spcPct val="110000"/>
              </a:lnSpc>
            </a:pPr>
            <a:r>
              <a:rPr lang="pt-BR" altLang="pt-BR" sz="3200"/>
              <a:t>Grande número de registradores</a:t>
            </a:r>
            <a:endParaRPr lang="en-GB" altLang="pt-BR" sz="3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>
            <a:extLst>
              <a:ext uri="{FF2B5EF4-FFF2-40B4-BE49-F238E27FC236}">
                <a16:creationId xmlns:a16="http://schemas.microsoft.com/office/drawing/2014/main" id="{943A9170-A069-49B3-BC1B-D56A33190AA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05000" y="2286001"/>
            <a:ext cx="8382000" cy="1143000"/>
          </a:xfrm>
        </p:spPr>
        <p:txBody>
          <a:bodyPr anchor="ctr"/>
          <a:lstStyle/>
          <a:p>
            <a:r>
              <a:rPr lang="en-GB" altLang="pt-BR" sz="4700" u="sng"/>
              <a:t>Pipeline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:a16="http://schemas.microsoft.com/office/drawing/2014/main" id="{DACBE207-E25B-4883-A731-DCA45D5D51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Lavando Roupa</a:t>
            </a:r>
          </a:p>
        </p:txBody>
      </p:sp>
      <p:pic>
        <p:nvPicPr>
          <p:cNvPr id="190467" name="Picture 3">
            <a:extLst>
              <a:ext uri="{FF2B5EF4-FFF2-40B4-BE49-F238E27FC236}">
                <a16:creationId xmlns:a16="http://schemas.microsoft.com/office/drawing/2014/main" id="{6F3189CD-33B1-4854-A820-D1C2F7ECD7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14" y="1096964"/>
            <a:ext cx="8847137" cy="536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0468" name="Rectangle 4">
            <a:extLst>
              <a:ext uri="{FF2B5EF4-FFF2-40B4-BE49-F238E27FC236}">
                <a16:creationId xmlns:a16="http://schemas.microsoft.com/office/drawing/2014/main" id="{6CF49217-09DD-4F16-AFB5-48C6CA23B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6925" y="4803776"/>
            <a:ext cx="28829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 defTabSz="863600"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defTabSz="863600"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defTabSz="863600"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defTabSz="863600"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defTabSz="863600"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defTabSz="8636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defTabSz="8636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defTabSz="8636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defTabSz="86360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altLang="pt-BR" b="0" u="sng">
                <a:solidFill>
                  <a:srgbClr val="FF3300"/>
                </a:solidFill>
              </a:rPr>
              <a:t>Pipeline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>
            <a:extLst>
              <a:ext uri="{FF2B5EF4-FFF2-40B4-BE49-F238E27FC236}">
                <a16:creationId xmlns:a16="http://schemas.microsoft.com/office/drawing/2014/main" id="{FEEBEE02-6672-4708-82E8-C71898169E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 que é pipeline?</a:t>
            </a:r>
          </a:p>
        </p:txBody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95B1A422-B195-491C-A2FD-AE7DE9DC20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pt-BR" altLang="pt-BR"/>
              <a:t>É uma série de estágios (operando possivelmente em paralelo) onde uma parte do trabalho é feito em cada estágio.</a:t>
            </a:r>
          </a:p>
          <a:p>
            <a:pPr>
              <a:lnSpc>
                <a:spcPct val="120000"/>
              </a:lnSpc>
            </a:pPr>
            <a:r>
              <a:rPr lang="pt-BR" altLang="pt-BR"/>
              <a:t>O trabalho não está concluído até que tenha passado por todos os estágios.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2191</TotalTime>
  <Words>4328</Words>
  <Application>Microsoft Office PowerPoint</Application>
  <PresentationFormat>Widescreen</PresentationFormat>
  <Paragraphs>2976</Paragraphs>
  <Slides>52</Slides>
  <Notes>2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52</vt:i4>
      </vt:variant>
    </vt:vector>
  </HeadingPairs>
  <TitlesOfParts>
    <vt:vector size="59" baseType="lpstr">
      <vt:lpstr>Times New Roman</vt:lpstr>
      <vt:lpstr>Arial</vt:lpstr>
      <vt:lpstr>Symbol</vt:lpstr>
      <vt:lpstr>Courier New</vt:lpstr>
      <vt:lpstr>Monotype Sorts</vt:lpstr>
      <vt:lpstr>Estrutura padrão</vt:lpstr>
      <vt:lpstr>Microsoft Word Document</vt:lpstr>
      <vt:lpstr>Conceitos Avançados de  Arquitetura de Computadores   Arquiteturas RISC Reduced Instruction Set Computer Pipeline e Superescalares</vt:lpstr>
      <vt:lpstr>Motivação</vt:lpstr>
      <vt:lpstr>Motivação</vt:lpstr>
      <vt:lpstr>Motivação</vt:lpstr>
      <vt:lpstr>Filosofia RISC</vt:lpstr>
      <vt:lpstr>Máquinas RISC: Implementação</vt:lpstr>
      <vt:lpstr>Pipeline</vt:lpstr>
      <vt:lpstr>Lavando Roupa</vt:lpstr>
      <vt:lpstr>O que é pipeline?</vt:lpstr>
      <vt:lpstr>Surgimento do termo “pipeline”</vt:lpstr>
      <vt:lpstr>Para que pipeline?</vt:lpstr>
      <vt:lpstr>Executando um programa</vt:lpstr>
      <vt:lpstr>Pipeline</vt:lpstr>
      <vt:lpstr>Pipeline: tão lento quanto o mais lento dos estágios</vt:lpstr>
      <vt:lpstr>Pipeline</vt:lpstr>
      <vt:lpstr>Pipeline</vt:lpstr>
      <vt:lpstr>Pipeline: Instrução lw</vt:lpstr>
      <vt:lpstr>Pipeline: Instrução lw</vt:lpstr>
      <vt:lpstr>Pipeline: Instrução lw</vt:lpstr>
      <vt:lpstr>Pipeline: Instrução lw</vt:lpstr>
      <vt:lpstr>Pipeline: Instrução lw</vt:lpstr>
      <vt:lpstr>Pipeline: Instrução lw</vt:lpstr>
      <vt:lpstr>Pipeline Representação Gráfica</vt:lpstr>
      <vt:lpstr>Pipeline Representação Gráfica</vt:lpstr>
      <vt:lpstr>Tempo total de execução de instruções</vt:lpstr>
      <vt:lpstr>Uso eficiente do pipeline</vt:lpstr>
      <vt:lpstr>Uso eficiente do pipeline</vt:lpstr>
      <vt:lpstr>Uso eficiente do pipeline Design do conjunto de instruções</vt:lpstr>
      <vt:lpstr>Uso eficiente do pipeline Design do conjunto de instruções</vt:lpstr>
      <vt:lpstr>Uso eficiente do pipeline: design das instruções. Repertório de Instruções</vt:lpstr>
      <vt:lpstr>Uso eficiente do pipeline</vt:lpstr>
      <vt:lpstr>Uso eficiente do pipeline  Hazard Estrutural</vt:lpstr>
      <vt:lpstr>Uso eficiente do pipeline  Hazard de Dados</vt:lpstr>
      <vt:lpstr>Uso eficiente do pipeline, Hazard de Dados Dependência Verdadeira (RAW)</vt:lpstr>
      <vt:lpstr>Uso eficiente do pipeline, Hazard de Dados Dependência Verdadeira (RAW)</vt:lpstr>
      <vt:lpstr>Uso eficiente do pipeline, Hazard de Dados Dependência Verdadeira (RAW)</vt:lpstr>
      <vt:lpstr>Uso eficiente do pipeline, Hazard de Dados Dependência Verdadeira (RAW)</vt:lpstr>
      <vt:lpstr>Uso eficiente do pipeline, Hazard de Dados Dependência Verdadeira (RAW)</vt:lpstr>
      <vt:lpstr>Uso eficiente do pipeline, Hazard de Dados Dependência Verdadeira (RAW)</vt:lpstr>
      <vt:lpstr>Uso eficiente do pipeline, Hazard de Dados Dependência Verdadeira (RAW)</vt:lpstr>
      <vt:lpstr>Conceitos Avançados de Arquitetura de Computadores   Arquiteturas RISC Arquiteturas Superpipeline e Superescalares</vt:lpstr>
      <vt:lpstr>Melhorando a performance</vt:lpstr>
      <vt:lpstr>Apresentação do PowerPoint</vt:lpstr>
      <vt:lpstr>Melhorando a performance Superpipeline</vt:lpstr>
      <vt:lpstr>Melhorando a performance Superpipeline</vt:lpstr>
      <vt:lpstr>Processador superescalar</vt:lpstr>
      <vt:lpstr>Processador  Superescalar</vt:lpstr>
      <vt:lpstr>Linhagens das RISCs</vt:lpstr>
      <vt:lpstr>CPUs com pipeline</vt:lpstr>
      <vt:lpstr>RISC x CISC</vt:lpstr>
      <vt:lpstr>Apresentação do PowerPoint</vt:lpstr>
      <vt:lpstr>               Pentium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Departamento de Informática</dc:creator>
  <cp:lastModifiedBy>Sergio Cavalcante</cp:lastModifiedBy>
  <cp:revision>132</cp:revision>
  <cp:lastPrinted>1998-07-15T15:19:16Z</cp:lastPrinted>
  <dcterms:created xsi:type="dcterms:W3CDTF">1997-12-12T11:53:34Z</dcterms:created>
  <dcterms:modified xsi:type="dcterms:W3CDTF">2021-04-05T21:00:05Z</dcterms:modified>
</cp:coreProperties>
</file>