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5"/>
  </p:notesMasterIdLst>
  <p:handoutMasterIdLst>
    <p:handoutMasterId r:id="rId76"/>
  </p:handoutMasterIdLst>
  <p:sldIdLst>
    <p:sldId id="256" r:id="rId2"/>
    <p:sldId id="362" r:id="rId3"/>
    <p:sldId id="361" r:id="rId4"/>
    <p:sldId id="382" r:id="rId5"/>
    <p:sldId id="383" r:id="rId6"/>
    <p:sldId id="384" r:id="rId7"/>
    <p:sldId id="385" r:id="rId8"/>
    <p:sldId id="386" r:id="rId9"/>
    <p:sldId id="387" r:id="rId10"/>
    <p:sldId id="388" r:id="rId11"/>
    <p:sldId id="367" r:id="rId12"/>
    <p:sldId id="370" r:id="rId13"/>
    <p:sldId id="371" r:id="rId14"/>
    <p:sldId id="342" r:id="rId15"/>
    <p:sldId id="343" r:id="rId16"/>
    <p:sldId id="344" r:id="rId17"/>
    <p:sldId id="345" r:id="rId18"/>
    <p:sldId id="346" r:id="rId19"/>
    <p:sldId id="347" r:id="rId20"/>
    <p:sldId id="350" r:id="rId21"/>
    <p:sldId id="389" r:id="rId22"/>
    <p:sldId id="390" r:id="rId23"/>
    <p:sldId id="374" r:id="rId24"/>
    <p:sldId id="352" r:id="rId25"/>
    <p:sldId id="373" r:id="rId26"/>
    <p:sldId id="332" r:id="rId27"/>
    <p:sldId id="353" r:id="rId28"/>
    <p:sldId id="331" r:id="rId29"/>
    <p:sldId id="358" r:id="rId30"/>
    <p:sldId id="265" r:id="rId31"/>
    <p:sldId id="266" r:id="rId32"/>
    <p:sldId id="271" r:id="rId33"/>
    <p:sldId id="270" r:id="rId34"/>
    <p:sldId id="263" r:id="rId35"/>
    <p:sldId id="302" r:id="rId36"/>
    <p:sldId id="269" r:id="rId37"/>
    <p:sldId id="327" r:id="rId38"/>
    <p:sldId id="363" r:id="rId39"/>
    <p:sldId id="359" r:id="rId40"/>
    <p:sldId id="303" r:id="rId41"/>
    <p:sldId id="305" r:id="rId42"/>
    <p:sldId id="306" r:id="rId43"/>
    <p:sldId id="307" r:id="rId44"/>
    <p:sldId id="377" r:id="rId45"/>
    <p:sldId id="378" r:id="rId46"/>
    <p:sldId id="379" r:id="rId47"/>
    <p:sldId id="380" r:id="rId48"/>
    <p:sldId id="381" r:id="rId49"/>
    <p:sldId id="308" r:id="rId50"/>
    <p:sldId id="276" r:id="rId51"/>
    <p:sldId id="278" r:id="rId52"/>
    <p:sldId id="279" r:id="rId53"/>
    <p:sldId id="314" r:id="rId54"/>
    <p:sldId id="280" r:id="rId55"/>
    <p:sldId id="309" r:id="rId56"/>
    <p:sldId id="310" r:id="rId57"/>
    <p:sldId id="311" r:id="rId58"/>
    <p:sldId id="312" r:id="rId59"/>
    <p:sldId id="313" r:id="rId60"/>
    <p:sldId id="315" r:id="rId61"/>
    <p:sldId id="282" r:id="rId62"/>
    <p:sldId id="322" r:id="rId63"/>
    <p:sldId id="285" r:id="rId64"/>
    <p:sldId id="316" r:id="rId65"/>
    <p:sldId id="321" r:id="rId66"/>
    <p:sldId id="375" r:id="rId67"/>
    <p:sldId id="376" r:id="rId68"/>
    <p:sldId id="317" r:id="rId69"/>
    <p:sldId id="318" r:id="rId70"/>
    <p:sldId id="320" r:id="rId71"/>
    <p:sldId id="364" r:id="rId72"/>
    <p:sldId id="365" r:id="rId73"/>
    <p:sldId id="355" r:id="rId74"/>
  </p:sldIdLst>
  <p:sldSz cx="9906000" cy="6858000" type="A4"/>
  <p:notesSz cx="6705600" cy="99822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56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2B2B2"/>
    <a:srgbClr val="BABABA"/>
    <a:srgbClr val="C0C0C0"/>
    <a:srgbClr val="FFFF00"/>
    <a:srgbClr val="FF3300"/>
    <a:srgbClr val="FFFFF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32787"/>
    <p:restoredTop sz="90929"/>
  </p:normalViewPr>
  <p:slideViewPr>
    <p:cSldViewPr snapToGrid="0">
      <p:cViewPr varScale="1">
        <p:scale>
          <a:sx n="68" d="100"/>
          <a:sy n="68" d="100"/>
        </p:scale>
        <p:origin x="1578" y="72"/>
      </p:cViewPr>
      <p:guideLst>
        <p:guide orient="horz" pos="3456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E38D367-C9AE-47B7-8FE4-9BEBC389876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38100"/>
            <a:ext cx="2895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defRPr sz="1000" b="0" i="1"/>
            </a:lvl1pPr>
          </a:lstStyle>
          <a:p>
            <a:endParaRPr lang="pt-BR" altLang="pt-BR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88AB868-C99E-4181-AAA3-56521E672BE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-38100"/>
            <a:ext cx="2895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b="0" i="1"/>
            </a:lvl1pPr>
          </a:lstStyle>
          <a:p>
            <a:endParaRPr lang="pt-BR" altLang="pt-B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52DBE92-40BA-48AC-A83A-C2C58A682AF0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663575" y="730250"/>
            <a:ext cx="5378450" cy="3721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58E4F16F-DF47-4F49-BFC6-9A80D8F949D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62500"/>
            <a:ext cx="4876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21E8974D-BE41-4679-A9BE-E063CE4594E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869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defRPr sz="1000" b="0" i="1"/>
            </a:lvl1pPr>
          </a:lstStyle>
          <a:p>
            <a:endParaRPr lang="pt-BR" altLang="pt-BR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A20E0818-DAAC-45D7-B401-3D6BE2EB7F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4869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b="0" i="1"/>
            </a:lvl1pPr>
          </a:lstStyle>
          <a:p>
            <a:fld id="{5CEA8020-352B-4A2D-B82A-E9F75330BF3A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1DEC0E7D-1068-486A-8B27-84460067AA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232704-6DAD-4A9F-9B6C-0D8F347F50DC}" type="slidenum">
              <a:rPr lang="pt-BR" altLang="pt-BR"/>
              <a:pPr/>
              <a:t>1</a:t>
            </a:fld>
            <a:endParaRPr lang="pt-BR" altLang="pt-BR"/>
          </a:p>
        </p:txBody>
      </p:sp>
      <p:sp>
        <p:nvSpPr>
          <p:cNvPr id="173058" name="Rectangle 2">
            <a:extLst>
              <a:ext uri="{FF2B5EF4-FFF2-40B4-BE49-F238E27FC236}">
                <a16:creationId xmlns:a16="http://schemas.microsoft.com/office/drawing/2014/main" id="{CC749744-31B4-467C-B39B-2A81433CF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0475" y="0"/>
            <a:ext cx="290671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3FAEEB51-1C1F-4ABD-9407-959B9565E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0475" y="9482138"/>
            <a:ext cx="2906713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462" tIns="0" rIns="17462" bIns="0" anchor="b"/>
          <a:lstStyle>
            <a:lvl1pPr defTabSz="7604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defTabSz="7604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4425" defTabSz="7604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70050" defTabSz="7604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27263" defTabSz="7604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84463" defTabSz="760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41663" defTabSz="760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98863" defTabSz="760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56063" defTabSz="760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pt-BR" altLang="pt-BR" sz="1000" b="0" i="1"/>
              <a:t>6</a:t>
            </a:r>
          </a:p>
        </p:txBody>
      </p:sp>
      <p:sp>
        <p:nvSpPr>
          <p:cNvPr id="173060" name="Rectangle 4">
            <a:extLst>
              <a:ext uri="{FF2B5EF4-FFF2-40B4-BE49-F238E27FC236}">
                <a16:creationId xmlns:a16="http://schemas.microsoft.com/office/drawing/2014/main" id="{57FDA219-6607-4A5F-BB5B-482D35974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9482138"/>
            <a:ext cx="2906713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3061" name="Rectangle 5">
            <a:extLst>
              <a:ext uri="{FF2B5EF4-FFF2-40B4-BE49-F238E27FC236}">
                <a16:creationId xmlns:a16="http://schemas.microsoft.com/office/drawing/2014/main" id="{EB5DB798-535E-4085-9DBC-0AF77CAB73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0"/>
            <a:ext cx="290671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3062" name="Rectangle 6">
            <a:extLst>
              <a:ext uri="{FF2B5EF4-FFF2-40B4-BE49-F238E27FC236}">
                <a16:creationId xmlns:a16="http://schemas.microsoft.com/office/drawing/2014/main" id="{07223BE3-A285-48D4-A9B1-36AE04D323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3763" y="4745038"/>
            <a:ext cx="4918075" cy="3930650"/>
          </a:xfrm>
          <a:ln/>
        </p:spPr>
        <p:txBody>
          <a:bodyPr lIns="88900" rIns="88900"/>
          <a:lstStyle/>
          <a:p>
            <a:endParaRPr lang="en-GB" altLang="pt-BR"/>
          </a:p>
        </p:txBody>
      </p:sp>
      <p:sp>
        <p:nvSpPr>
          <p:cNvPr id="173063" name="Rectangle 7">
            <a:extLst>
              <a:ext uri="{FF2B5EF4-FFF2-40B4-BE49-F238E27FC236}">
                <a16:creationId xmlns:a16="http://schemas.microsoft.com/office/drawing/2014/main" id="{6360D5BE-BCBA-45F0-82D4-1B8221B86DC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27088" y="866775"/>
            <a:ext cx="5054600" cy="3500438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D8D884-DBC7-4229-8CB7-E518A83D66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A3BCD7-DF16-4C90-B4AE-76BE3C528923}" type="slidenum">
              <a:rPr lang="pt-BR" altLang="pt-BR"/>
              <a:pPr/>
              <a:t>64</a:t>
            </a:fld>
            <a:endParaRPr lang="pt-BR" altLang="pt-BR"/>
          </a:p>
        </p:txBody>
      </p:sp>
      <p:sp>
        <p:nvSpPr>
          <p:cNvPr id="256002" name="Rectangle 2">
            <a:extLst>
              <a:ext uri="{FF2B5EF4-FFF2-40B4-BE49-F238E27FC236}">
                <a16:creationId xmlns:a16="http://schemas.microsoft.com/office/drawing/2014/main" id="{5F3B9FBD-DAD8-437D-B462-6BCD44BDB31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27088" y="868363"/>
            <a:ext cx="5053012" cy="3498850"/>
          </a:xfrm>
          <a:ln cap="flat"/>
        </p:spPr>
      </p:sp>
      <p:sp>
        <p:nvSpPr>
          <p:cNvPr id="256003" name="Rectangle 3">
            <a:extLst>
              <a:ext uri="{FF2B5EF4-FFF2-40B4-BE49-F238E27FC236}">
                <a16:creationId xmlns:a16="http://schemas.microsoft.com/office/drawing/2014/main" id="{551F101C-AD89-4EDC-A0FF-17D5ECD883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3763" y="4743450"/>
            <a:ext cx="4918075" cy="4202113"/>
          </a:xfrm>
          <a:ln/>
        </p:spPr>
        <p:txBody>
          <a:bodyPr/>
          <a:lstStyle/>
          <a:p>
            <a:endParaRPr lang="en-GB" alt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E89407A-D537-4E88-BADA-F441DF5BA2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AF0A42-5E3F-4108-89BD-236A8FB3D177}" type="slidenum">
              <a:rPr lang="pt-BR" altLang="pt-BR"/>
              <a:pPr/>
              <a:t>65</a:t>
            </a:fld>
            <a:endParaRPr lang="pt-BR" altLang="pt-BR"/>
          </a:p>
        </p:txBody>
      </p:sp>
      <p:sp>
        <p:nvSpPr>
          <p:cNvPr id="265218" name="Rectangle 2">
            <a:extLst>
              <a:ext uri="{FF2B5EF4-FFF2-40B4-BE49-F238E27FC236}">
                <a16:creationId xmlns:a16="http://schemas.microsoft.com/office/drawing/2014/main" id="{A7BEEDBF-21E4-4290-9BFD-44297EB49D6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27088" y="868363"/>
            <a:ext cx="5053012" cy="3498850"/>
          </a:xfrm>
          <a:ln cap="flat"/>
        </p:spPr>
      </p:sp>
      <p:sp>
        <p:nvSpPr>
          <p:cNvPr id="265219" name="Rectangle 3">
            <a:extLst>
              <a:ext uri="{FF2B5EF4-FFF2-40B4-BE49-F238E27FC236}">
                <a16:creationId xmlns:a16="http://schemas.microsoft.com/office/drawing/2014/main" id="{D1EC2DDC-5E9F-48C0-BB85-42D6EFCE1B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3763" y="4743450"/>
            <a:ext cx="4918075" cy="4202113"/>
          </a:xfrm>
          <a:ln/>
        </p:spPr>
        <p:txBody>
          <a:bodyPr/>
          <a:lstStyle/>
          <a:p>
            <a:endParaRPr lang="en-GB" alt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15CB2C4-2E17-4B9A-B7E1-A5CEE42223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5DEBBB-9F60-457F-BC2B-E7F2DC9ADA71}" type="slidenum">
              <a:rPr lang="pt-BR" altLang="pt-BR"/>
              <a:pPr/>
              <a:t>66</a:t>
            </a:fld>
            <a:endParaRPr lang="pt-BR" altLang="pt-BR"/>
          </a:p>
        </p:txBody>
      </p:sp>
      <p:sp>
        <p:nvSpPr>
          <p:cNvPr id="400386" name="Rectangle 2">
            <a:extLst>
              <a:ext uri="{FF2B5EF4-FFF2-40B4-BE49-F238E27FC236}">
                <a16:creationId xmlns:a16="http://schemas.microsoft.com/office/drawing/2014/main" id="{8737EE87-0847-4D4B-89FE-CE639EE768E0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827088" y="868363"/>
            <a:ext cx="5053012" cy="349885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0387" name="Rectangle 3">
            <a:extLst>
              <a:ext uri="{FF2B5EF4-FFF2-40B4-BE49-F238E27FC236}">
                <a16:creationId xmlns:a16="http://schemas.microsoft.com/office/drawing/2014/main" id="{21CA55B6-8E85-4015-B236-34C186811ED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893763" y="4743450"/>
            <a:ext cx="4918075" cy="42021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GB" alt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6250341-B950-4085-8F47-86B01E9BCD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2C28C5-22DF-403E-B964-94318C6D6B5B}" type="slidenum">
              <a:rPr lang="pt-BR" altLang="pt-BR"/>
              <a:pPr/>
              <a:t>67</a:t>
            </a:fld>
            <a:endParaRPr lang="pt-BR" altLang="pt-BR"/>
          </a:p>
        </p:txBody>
      </p:sp>
      <p:sp>
        <p:nvSpPr>
          <p:cNvPr id="402434" name="Rectangle 2">
            <a:extLst>
              <a:ext uri="{FF2B5EF4-FFF2-40B4-BE49-F238E27FC236}">
                <a16:creationId xmlns:a16="http://schemas.microsoft.com/office/drawing/2014/main" id="{33826CC4-FF07-4A71-A2E1-6D51C70BA868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827088" y="868363"/>
            <a:ext cx="5053012" cy="349885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2435" name="Rectangle 3">
            <a:extLst>
              <a:ext uri="{FF2B5EF4-FFF2-40B4-BE49-F238E27FC236}">
                <a16:creationId xmlns:a16="http://schemas.microsoft.com/office/drawing/2014/main" id="{3EABBA9E-F95F-474F-898A-1959028771A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893763" y="4743450"/>
            <a:ext cx="4918075" cy="42021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GB" alt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F7BF356-6E0F-4755-B077-01C0A3CD5A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538550-0540-40D2-A754-C7B51855613E}" type="slidenum">
              <a:rPr lang="pt-BR" altLang="pt-BR"/>
              <a:pPr/>
              <a:t>68</a:t>
            </a:fld>
            <a:endParaRPr lang="pt-BR" altLang="pt-BR"/>
          </a:p>
        </p:txBody>
      </p:sp>
      <p:sp>
        <p:nvSpPr>
          <p:cNvPr id="258050" name="Rectangle 2">
            <a:extLst>
              <a:ext uri="{FF2B5EF4-FFF2-40B4-BE49-F238E27FC236}">
                <a16:creationId xmlns:a16="http://schemas.microsoft.com/office/drawing/2014/main" id="{4619B9C7-F62C-4476-9E03-55C6A60ED67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27088" y="868363"/>
            <a:ext cx="5053012" cy="3498850"/>
          </a:xfrm>
          <a:ln cap="flat"/>
        </p:spPr>
      </p:sp>
      <p:sp>
        <p:nvSpPr>
          <p:cNvPr id="258051" name="Rectangle 3">
            <a:extLst>
              <a:ext uri="{FF2B5EF4-FFF2-40B4-BE49-F238E27FC236}">
                <a16:creationId xmlns:a16="http://schemas.microsoft.com/office/drawing/2014/main" id="{4FFC4BB8-2CD9-4E3C-AC9A-AD0EE01841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3763" y="4743450"/>
            <a:ext cx="4918075" cy="4202113"/>
          </a:xfrm>
          <a:ln/>
        </p:spPr>
        <p:txBody>
          <a:bodyPr/>
          <a:lstStyle/>
          <a:p>
            <a:endParaRPr lang="en-GB" alt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AE56E85-CD9A-420A-806E-8BEE3D427F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20543F-AB8E-4F9C-8CB3-5AF949400B24}" type="slidenum">
              <a:rPr lang="pt-BR" altLang="pt-BR"/>
              <a:pPr/>
              <a:t>69</a:t>
            </a:fld>
            <a:endParaRPr lang="pt-BR" altLang="pt-BR"/>
          </a:p>
        </p:txBody>
      </p:sp>
      <p:sp>
        <p:nvSpPr>
          <p:cNvPr id="260098" name="Rectangle 2">
            <a:extLst>
              <a:ext uri="{FF2B5EF4-FFF2-40B4-BE49-F238E27FC236}">
                <a16:creationId xmlns:a16="http://schemas.microsoft.com/office/drawing/2014/main" id="{B2D65729-544A-4BBD-AA96-915EB56347F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27088" y="868363"/>
            <a:ext cx="5053012" cy="3498850"/>
          </a:xfrm>
          <a:ln cap="flat"/>
        </p:spPr>
      </p:sp>
      <p:sp>
        <p:nvSpPr>
          <p:cNvPr id="260099" name="Rectangle 3">
            <a:extLst>
              <a:ext uri="{FF2B5EF4-FFF2-40B4-BE49-F238E27FC236}">
                <a16:creationId xmlns:a16="http://schemas.microsoft.com/office/drawing/2014/main" id="{FB017BB3-870F-4FAB-9AAA-AD2A399A55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3763" y="4743450"/>
            <a:ext cx="4918075" cy="4202113"/>
          </a:xfrm>
          <a:ln/>
        </p:spPr>
        <p:txBody>
          <a:bodyPr/>
          <a:lstStyle/>
          <a:p>
            <a:endParaRPr lang="en-GB" alt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96C74D-5A67-442C-BD2F-F7D1575499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8F1C0C-04A1-402C-894E-A3C649D7ACD6}" type="slidenum">
              <a:rPr lang="pt-BR" altLang="pt-BR"/>
              <a:pPr/>
              <a:t>70</a:t>
            </a:fld>
            <a:endParaRPr lang="pt-BR" altLang="pt-BR"/>
          </a:p>
        </p:txBody>
      </p:sp>
      <p:sp>
        <p:nvSpPr>
          <p:cNvPr id="263170" name="Rectangle 2">
            <a:extLst>
              <a:ext uri="{FF2B5EF4-FFF2-40B4-BE49-F238E27FC236}">
                <a16:creationId xmlns:a16="http://schemas.microsoft.com/office/drawing/2014/main" id="{5511D0F7-F672-4A93-A3DD-E6F1B99C690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27088" y="868363"/>
            <a:ext cx="5053012" cy="3498850"/>
          </a:xfrm>
          <a:ln cap="flat"/>
        </p:spPr>
      </p:sp>
      <p:sp>
        <p:nvSpPr>
          <p:cNvPr id="263171" name="Rectangle 3">
            <a:extLst>
              <a:ext uri="{FF2B5EF4-FFF2-40B4-BE49-F238E27FC236}">
                <a16:creationId xmlns:a16="http://schemas.microsoft.com/office/drawing/2014/main" id="{CFD18631-5C68-437F-9443-B329AF6F6C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3763" y="4743450"/>
            <a:ext cx="4918075" cy="4202113"/>
          </a:xfrm>
          <a:ln/>
        </p:spPr>
        <p:txBody>
          <a:bodyPr/>
          <a:lstStyle/>
          <a:p>
            <a:endParaRPr lang="en-GB" alt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42C1FDE8-373A-40C1-AC7E-F5A78E6176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01E0DC-9186-4127-8E41-EC820677860D}" type="slidenum">
              <a:rPr lang="pt-BR" altLang="pt-BR"/>
              <a:pPr/>
              <a:t>73</a:t>
            </a:fld>
            <a:endParaRPr lang="pt-BR" altLang="pt-BR"/>
          </a:p>
        </p:txBody>
      </p:sp>
      <p:sp>
        <p:nvSpPr>
          <p:cNvPr id="337922" name="Rectangle 2">
            <a:extLst>
              <a:ext uri="{FF2B5EF4-FFF2-40B4-BE49-F238E27FC236}">
                <a16:creationId xmlns:a16="http://schemas.microsoft.com/office/drawing/2014/main" id="{D4558A41-C357-4DA3-BBFC-2F44FD8CA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7300" y="0"/>
            <a:ext cx="29083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37923" name="Rectangle 3">
            <a:extLst>
              <a:ext uri="{FF2B5EF4-FFF2-40B4-BE49-F238E27FC236}">
                <a16:creationId xmlns:a16="http://schemas.microsoft.com/office/drawing/2014/main" id="{559B0E8F-1BF9-4597-85D5-E87DE619F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7300" y="9482138"/>
            <a:ext cx="2908300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969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84200" defTabSz="7969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8400" defTabSz="7969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defTabSz="7969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36800" defTabSz="7969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94000" defTabSz="796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51200" defTabSz="796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708400" defTabSz="796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65600" defTabSz="796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pt-BR" altLang="pt-BR" sz="1000" b="0" i="1"/>
              <a:t>36</a:t>
            </a:r>
          </a:p>
        </p:txBody>
      </p:sp>
      <p:sp>
        <p:nvSpPr>
          <p:cNvPr id="337924" name="Rectangle 4">
            <a:extLst>
              <a:ext uri="{FF2B5EF4-FFF2-40B4-BE49-F238E27FC236}">
                <a16:creationId xmlns:a16="http://schemas.microsoft.com/office/drawing/2014/main" id="{C03EB101-5364-401C-9571-8B94F6931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9482138"/>
            <a:ext cx="2908301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37925" name="Rectangle 5">
            <a:extLst>
              <a:ext uri="{FF2B5EF4-FFF2-40B4-BE49-F238E27FC236}">
                <a16:creationId xmlns:a16="http://schemas.microsoft.com/office/drawing/2014/main" id="{88B33482-A9E1-4F1D-8665-42395DAA6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0"/>
            <a:ext cx="2908301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37926" name="Rectangle 6">
            <a:extLst>
              <a:ext uri="{FF2B5EF4-FFF2-40B4-BE49-F238E27FC236}">
                <a16:creationId xmlns:a16="http://schemas.microsoft.com/office/drawing/2014/main" id="{E9CBCF11-FFBE-4A9C-BEA3-501A115E00B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658813" y="752475"/>
            <a:ext cx="5386387" cy="3730625"/>
          </a:xfrm>
          <a:ln cap="flat"/>
        </p:spPr>
      </p:sp>
      <p:sp>
        <p:nvSpPr>
          <p:cNvPr id="337927" name="Rectangle 7">
            <a:extLst>
              <a:ext uri="{FF2B5EF4-FFF2-40B4-BE49-F238E27FC236}">
                <a16:creationId xmlns:a16="http://schemas.microsoft.com/office/drawing/2014/main" id="{06758DE4-463D-42FF-BD5B-689BAB0AA6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3763" y="4743450"/>
            <a:ext cx="4916487" cy="4202113"/>
          </a:xfrm>
          <a:ln/>
        </p:spPr>
        <p:txBody>
          <a:bodyPr lIns="93662" tIns="47625" rIns="93662" bIns="47625"/>
          <a:lstStyle/>
          <a:p>
            <a:endParaRPr lang="en-GB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6863A9-1F04-47E8-BC12-144A4D79DB3F}" type="slidenum">
              <a:rPr lang="pt-BR"/>
              <a:pPr/>
              <a:t>5</a:t>
            </a:fld>
            <a:endParaRPr lang="pt-BR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6938" y="866775"/>
            <a:ext cx="5014912" cy="347345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4875"/>
            <a:ext cx="4992687" cy="417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488" tIns="46038" rIns="90488" bIns="46038"/>
          <a:lstStyle/>
          <a:p>
            <a:pPr defTabSz="977900"/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BF7742-67E5-4D9E-B7CA-C8C5425034BA}" type="slidenum">
              <a:rPr lang="pt-BR"/>
              <a:pPr/>
              <a:t>6</a:t>
            </a:fld>
            <a:endParaRPr lang="pt-BR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6938" y="866775"/>
            <a:ext cx="5014912" cy="347345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4875"/>
            <a:ext cx="4992687" cy="417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488" tIns="46038" rIns="90488" bIns="46038"/>
          <a:lstStyle/>
          <a:p>
            <a:pPr defTabSz="977900"/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1DEC0E7D-1068-486A-8B27-84460067AA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232704-6DAD-4A9F-9B6C-0D8F347F50DC}" type="slidenum">
              <a:rPr lang="pt-BR" altLang="pt-BR"/>
              <a:pPr/>
              <a:t>22</a:t>
            </a:fld>
            <a:endParaRPr lang="pt-BR" altLang="pt-BR"/>
          </a:p>
        </p:txBody>
      </p:sp>
      <p:sp>
        <p:nvSpPr>
          <p:cNvPr id="173058" name="Rectangle 2">
            <a:extLst>
              <a:ext uri="{FF2B5EF4-FFF2-40B4-BE49-F238E27FC236}">
                <a16:creationId xmlns:a16="http://schemas.microsoft.com/office/drawing/2014/main" id="{CC749744-31B4-467C-B39B-2A81433CF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0475" y="0"/>
            <a:ext cx="290671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3FAEEB51-1C1F-4ABD-9407-959B9565E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0475" y="9482138"/>
            <a:ext cx="2906713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462" tIns="0" rIns="17462" bIns="0" anchor="b"/>
          <a:lstStyle>
            <a:lvl1pPr defTabSz="7604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defTabSz="7604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4425" defTabSz="7604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70050" defTabSz="7604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27263" defTabSz="7604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84463" defTabSz="760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41663" defTabSz="760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98863" defTabSz="760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56063" defTabSz="760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pt-BR" altLang="pt-BR" sz="1000" b="0" i="1"/>
              <a:t>6</a:t>
            </a:r>
          </a:p>
        </p:txBody>
      </p:sp>
      <p:sp>
        <p:nvSpPr>
          <p:cNvPr id="173060" name="Rectangle 4">
            <a:extLst>
              <a:ext uri="{FF2B5EF4-FFF2-40B4-BE49-F238E27FC236}">
                <a16:creationId xmlns:a16="http://schemas.microsoft.com/office/drawing/2014/main" id="{57FDA219-6607-4A5F-BB5B-482D35974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9482138"/>
            <a:ext cx="2906713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3061" name="Rectangle 5">
            <a:extLst>
              <a:ext uri="{FF2B5EF4-FFF2-40B4-BE49-F238E27FC236}">
                <a16:creationId xmlns:a16="http://schemas.microsoft.com/office/drawing/2014/main" id="{EB5DB798-535E-4085-9DBC-0AF77CAB73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0"/>
            <a:ext cx="290671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3062" name="Rectangle 6">
            <a:extLst>
              <a:ext uri="{FF2B5EF4-FFF2-40B4-BE49-F238E27FC236}">
                <a16:creationId xmlns:a16="http://schemas.microsoft.com/office/drawing/2014/main" id="{07223BE3-A285-48D4-A9B1-36AE04D323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3763" y="4745038"/>
            <a:ext cx="4918075" cy="3930650"/>
          </a:xfrm>
          <a:ln/>
        </p:spPr>
        <p:txBody>
          <a:bodyPr lIns="88900" rIns="88900"/>
          <a:lstStyle/>
          <a:p>
            <a:endParaRPr lang="en-GB" altLang="pt-BR"/>
          </a:p>
        </p:txBody>
      </p:sp>
      <p:sp>
        <p:nvSpPr>
          <p:cNvPr id="173063" name="Rectangle 7">
            <a:extLst>
              <a:ext uri="{FF2B5EF4-FFF2-40B4-BE49-F238E27FC236}">
                <a16:creationId xmlns:a16="http://schemas.microsoft.com/office/drawing/2014/main" id="{6360D5BE-BCBA-45F0-82D4-1B8221B86DC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27088" y="866775"/>
            <a:ext cx="5054600" cy="3500438"/>
          </a:xfrm>
          <a:ln cap="flat"/>
        </p:spPr>
      </p:sp>
    </p:spTree>
    <p:extLst>
      <p:ext uri="{BB962C8B-B14F-4D97-AF65-F5344CB8AC3E}">
        <p14:creationId xmlns:p14="http://schemas.microsoft.com/office/powerpoint/2010/main" val="290799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47B8015-A2F1-4A01-8804-2901C14CDF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7CB6FE-523C-4DB1-A266-8F6F59877F90}" type="slidenum">
              <a:rPr lang="pt-BR" altLang="pt-BR"/>
              <a:pPr/>
              <a:t>34</a:t>
            </a:fld>
            <a:endParaRPr lang="pt-BR" altLang="pt-BR"/>
          </a:p>
        </p:txBody>
      </p:sp>
      <p:sp>
        <p:nvSpPr>
          <p:cNvPr id="187394" name="Rectangle 2">
            <a:extLst>
              <a:ext uri="{FF2B5EF4-FFF2-40B4-BE49-F238E27FC236}">
                <a16:creationId xmlns:a16="http://schemas.microsoft.com/office/drawing/2014/main" id="{C99B1A3D-E2F7-47B3-8D8D-0E0F5266DC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27088" y="868363"/>
            <a:ext cx="5053012" cy="3498850"/>
          </a:xfrm>
          <a:ln cap="flat"/>
        </p:spPr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E2226681-6087-4541-BF3F-4A9B88D516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3763" y="4743450"/>
            <a:ext cx="4918075" cy="4202113"/>
          </a:xfrm>
          <a:ln/>
        </p:spPr>
        <p:txBody>
          <a:bodyPr lIns="88900" rIns="88900"/>
          <a:lstStyle/>
          <a:p>
            <a:endParaRPr lang="en-GB"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7F415F92-0EFA-4092-9FCF-747F25E7FF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C47CFD-A8A1-41F1-9EE9-C22C175764E6}" type="slidenum">
              <a:rPr lang="pt-BR" altLang="pt-BR"/>
              <a:pPr/>
              <a:t>47</a:t>
            </a:fld>
            <a:endParaRPr lang="pt-BR" altLang="pt-BR"/>
          </a:p>
        </p:txBody>
      </p:sp>
      <p:sp>
        <p:nvSpPr>
          <p:cNvPr id="409602" name="Rectangle 2">
            <a:extLst>
              <a:ext uri="{FF2B5EF4-FFF2-40B4-BE49-F238E27FC236}">
                <a16:creationId xmlns:a16="http://schemas.microsoft.com/office/drawing/2014/main" id="{90F47D06-AE3A-412B-9E8D-3DC2BCFF6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7300" y="0"/>
            <a:ext cx="29083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9603" name="Rectangle 3">
            <a:extLst>
              <a:ext uri="{FF2B5EF4-FFF2-40B4-BE49-F238E27FC236}">
                <a16:creationId xmlns:a16="http://schemas.microsoft.com/office/drawing/2014/main" id="{0F35F3AF-132A-4513-A61E-96C65AA1E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7300" y="9482138"/>
            <a:ext cx="2908300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969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84200" defTabSz="7969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8400" defTabSz="7969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defTabSz="7969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36800" defTabSz="7969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94000" defTabSz="796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51200" defTabSz="796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708400" defTabSz="796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65600" defTabSz="796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pt-BR" altLang="pt-BR" sz="1000" b="0" i="1"/>
              <a:t>31</a:t>
            </a:r>
          </a:p>
        </p:txBody>
      </p:sp>
      <p:sp>
        <p:nvSpPr>
          <p:cNvPr id="409604" name="Rectangle 4">
            <a:extLst>
              <a:ext uri="{FF2B5EF4-FFF2-40B4-BE49-F238E27FC236}">
                <a16:creationId xmlns:a16="http://schemas.microsoft.com/office/drawing/2014/main" id="{381AB853-7A91-4124-AE65-F6C40EA42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9482138"/>
            <a:ext cx="2908301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9605" name="Rectangle 5">
            <a:extLst>
              <a:ext uri="{FF2B5EF4-FFF2-40B4-BE49-F238E27FC236}">
                <a16:creationId xmlns:a16="http://schemas.microsoft.com/office/drawing/2014/main" id="{2A104A10-CADA-4F20-8D79-066080AF3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0"/>
            <a:ext cx="2908301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9606" name="Rectangle 6">
            <a:extLst>
              <a:ext uri="{FF2B5EF4-FFF2-40B4-BE49-F238E27FC236}">
                <a16:creationId xmlns:a16="http://schemas.microsoft.com/office/drawing/2014/main" id="{B68E3B37-6833-49CB-8F01-0B5EF33E62C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658813" y="752475"/>
            <a:ext cx="5386387" cy="3730625"/>
          </a:xfrm>
          <a:ln cap="flat"/>
        </p:spPr>
      </p:sp>
      <p:sp>
        <p:nvSpPr>
          <p:cNvPr id="409607" name="Rectangle 7">
            <a:extLst>
              <a:ext uri="{FF2B5EF4-FFF2-40B4-BE49-F238E27FC236}">
                <a16:creationId xmlns:a16="http://schemas.microsoft.com/office/drawing/2014/main" id="{AB18CE46-D4AB-4259-8F2F-0D91E30B33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3763" y="4743450"/>
            <a:ext cx="4916487" cy="4202113"/>
          </a:xfrm>
          <a:ln/>
        </p:spPr>
        <p:txBody>
          <a:bodyPr lIns="93662" tIns="47625" rIns="93662" bIns="47625"/>
          <a:lstStyle/>
          <a:p>
            <a:endParaRPr lang="en-GB"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CBFC65C-60F7-4A35-A1A3-698986B7CD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2A0CF6-DCCC-4E1A-A915-7235808F1297}" type="slidenum">
              <a:rPr lang="pt-BR" altLang="pt-BR"/>
              <a:pPr/>
              <a:t>61</a:t>
            </a:fld>
            <a:endParaRPr lang="pt-BR" altLang="pt-BR"/>
          </a:p>
        </p:txBody>
      </p:sp>
      <p:sp>
        <p:nvSpPr>
          <p:cNvPr id="209922" name="Rectangle 2050">
            <a:extLst>
              <a:ext uri="{FF2B5EF4-FFF2-40B4-BE49-F238E27FC236}">
                <a16:creationId xmlns:a16="http://schemas.microsoft.com/office/drawing/2014/main" id="{76D78E47-3F01-45C9-A3AC-EAAC7CE9C32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27088" y="868363"/>
            <a:ext cx="5053012" cy="3498850"/>
          </a:xfrm>
          <a:ln cap="flat"/>
        </p:spPr>
      </p:sp>
      <p:sp>
        <p:nvSpPr>
          <p:cNvPr id="209923" name="Rectangle 2051">
            <a:extLst>
              <a:ext uri="{FF2B5EF4-FFF2-40B4-BE49-F238E27FC236}">
                <a16:creationId xmlns:a16="http://schemas.microsoft.com/office/drawing/2014/main" id="{867876FE-7599-4697-9206-CCD62D4399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3763" y="4743450"/>
            <a:ext cx="4918075" cy="4202113"/>
          </a:xfrm>
          <a:ln/>
        </p:spPr>
        <p:txBody>
          <a:bodyPr/>
          <a:lstStyle/>
          <a:p>
            <a:endParaRPr lang="en-GB" alt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420BC7F-B257-45D6-9A8E-DE87CF347F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EBC6D6-D4B9-4EA4-B6D2-19406C9C3C05}" type="slidenum">
              <a:rPr lang="pt-BR" altLang="pt-BR"/>
              <a:pPr/>
              <a:t>62</a:t>
            </a:fld>
            <a:endParaRPr lang="pt-BR" altLang="pt-BR"/>
          </a:p>
        </p:txBody>
      </p:sp>
      <p:sp>
        <p:nvSpPr>
          <p:cNvPr id="267266" name="Rectangle 2">
            <a:extLst>
              <a:ext uri="{FF2B5EF4-FFF2-40B4-BE49-F238E27FC236}">
                <a16:creationId xmlns:a16="http://schemas.microsoft.com/office/drawing/2014/main" id="{16A282CF-BF25-4EC4-8C4C-969D8ED9A9A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27088" y="868363"/>
            <a:ext cx="5053012" cy="3498850"/>
          </a:xfrm>
          <a:ln cap="flat"/>
        </p:spPr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A9DC149F-9AE7-4109-973D-29B4BF05B9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3763" y="4743450"/>
            <a:ext cx="4918075" cy="4202113"/>
          </a:xfrm>
          <a:ln/>
        </p:spPr>
        <p:txBody>
          <a:bodyPr/>
          <a:lstStyle/>
          <a:p>
            <a:endParaRPr lang="en-GB" alt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8829F1F-48D5-415B-8663-C2D042D4F5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7AB26-EE02-4B75-94A9-79B48CDE1789}" type="slidenum">
              <a:rPr lang="pt-BR" altLang="pt-BR"/>
              <a:pPr/>
              <a:t>63</a:t>
            </a:fld>
            <a:endParaRPr lang="pt-BR" altLang="pt-BR"/>
          </a:p>
        </p:txBody>
      </p:sp>
      <p:sp>
        <p:nvSpPr>
          <p:cNvPr id="214018" name="Rectangle 2">
            <a:extLst>
              <a:ext uri="{FF2B5EF4-FFF2-40B4-BE49-F238E27FC236}">
                <a16:creationId xmlns:a16="http://schemas.microsoft.com/office/drawing/2014/main" id="{0892C490-7E6F-4158-81E8-1F96117858B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27088" y="868363"/>
            <a:ext cx="5053012" cy="3498850"/>
          </a:xfrm>
          <a:ln cap="flat"/>
        </p:spPr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76B41B8D-ADB4-418A-AA4D-8810E8955E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3763" y="4743450"/>
            <a:ext cx="4918075" cy="4202113"/>
          </a:xfrm>
          <a:ln/>
        </p:spPr>
        <p:txBody>
          <a:bodyPr/>
          <a:lstStyle/>
          <a:p>
            <a:endParaRPr lang="en-GB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F1F4AD-750A-49C0-899C-FACD1FC10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C58AE5-049C-4E78-82BE-6FD1B5047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CE5B4DE-FB90-469A-93BE-12F06AB56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7D78E39-9CB8-48E7-A69D-D9E9DA744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F10052-A696-4625-8EF4-E4EB86871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82FF10-5B1C-405C-A7C7-20EA2F7317C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2500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3DCD07-E8CF-4118-A658-036BE2342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8F20B09-E7BD-48DE-916C-5F66516D5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CC4D61-560F-481F-990B-5A7846823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5054029-0E4B-4264-B1D4-942F01685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EB2A68E-5F7C-425F-B2D9-73BA6F092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E6DB8-7B79-4261-8906-D8E38211D92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70005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36F224C-F6EA-4E27-A9E8-C396A0FF09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46950" y="165100"/>
            <a:ext cx="2222500" cy="56896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3A7EB87-28F6-4477-A755-62550695CF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79450" y="165100"/>
            <a:ext cx="6515100" cy="56896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7D8CDA-C7A4-451F-A34A-6F3CBC3EC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F6AED6A-2F8A-45A9-8870-633EC5303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098EC0F-2CC8-4CEA-888C-2C84EB919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9449C-3B33-4DF1-84D7-E32A38C6C79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80491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ED7F1C-923D-4E60-8718-1E6FD91F3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165100"/>
            <a:ext cx="8420100" cy="11430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abela 2">
            <a:extLst>
              <a:ext uri="{FF2B5EF4-FFF2-40B4-BE49-F238E27FC236}">
                <a16:creationId xmlns:a16="http://schemas.microsoft.com/office/drawing/2014/main" id="{2978314A-1F6E-4DC0-8EB9-FAADE435CA08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679450" y="1739900"/>
            <a:ext cx="88900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F045812-01D8-4E4C-8D5C-C190C98CE2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4295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10B5B4-A329-4D51-983D-D6B983DA3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1FE08A-37C7-4F15-9FA6-FC6025B8F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9930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fld id="{948A6A8E-E022-419A-9839-C644187244F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198513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ítulo e diagrama ou organo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1E77A1-60F5-4630-8DAB-DFA649AF3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165100"/>
            <a:ext cx="8420100" cy="11430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SmartArt 2">
            <a:extLst>
              <a:ext uri="{FF2B5EF4-FFF2-40B4-BE49-F238E27FC236}">
                <a16:creationId xmlns:a16="http://schemas.microsoft.com/office/drawing/2014/main" id="{314254E2-DFE9-4EF2-B81A-C14B957C0E9F}"/>
              </a:ext>
            </a:extLst>
          </p:cNvPr>
          <p:cNvSpPr>
            <a:spLocks noGrp="1"/>
          </p:cNvSpPr>
          <p:nvPr>
            <p:ph type="dgm" idx="1"/>
          </p:nvPr>
        </p:nvSpPr>
        <p:spPr>
          <a:xfrm>
            <a:off x="679450" y="1739900"/>
            <a:ext cx="88900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0BE9E1-30C5-4091-85B6-733B64475D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4295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1BE435-AEFB-4F0B-84EA-636754C54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95BFCA-0F63-4CB3-879A-6138D6794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9930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fld id="{E824A388-1A1A-4861-B605-1F478E96623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43336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81" y="266700"/>
            <a:ext cx="8420100" cy="11620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238250" y="1828800"/>
            <a:ext cx="84201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295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fld id="{4BBAE14E-3CED-4AA8-A464-A62213696198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3414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AB9DC0-8DEC-4E31-8A79-1A1075351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855C75-72A9-4ADF-AC4A-5E2FD47B3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3188EF-243B-45F9-A271-AEED81573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804079-511C-4EDC-9FC3-6E18355C7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1DCF74E-B53B-49B4-874C-7E70072FA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5584A-5596-4418-9066-64489713A24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96932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FA292D-5C4B-45CA-BEFA-3C4FC28A0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2F03521-9CD9-4098-A29B-EC3C79371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93237D8-0EA3-4360-9A0D-474A84389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EDA706-CBF4-438E-8339-40D26A1B0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D061B02-AA83-4E1D-80AB-53730D462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62FA7-54CD-4699-B795-A8F5F1B269B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35135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96DD1F-FDC5-48D3-8151-74F27A7A4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AB4945-EA78-4A60-B757-FBEBFE529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9450" y="1739900"/>
            <a:ext cx="43688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EAFD257-1A2D-4EE2-B8E0-E0BB7E844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0650" y="1739900"/>
            <a:ext cx="43688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9B30787-59F5-403A-B51A-5E3199D66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E6A7AE9-0D4B-437C-93DC-E8CD95E05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C660F63-83ED-495F-A69D-B50B5B81F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1C274-D335-45C6-842C-1998DFB8DA3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4899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207ADB-BD88-40B8-A0BF-17B99C7B8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5D213B4-1AB0-4336-BF71-3BB59FD66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9177523-6009-47D5-B3AD-8E4113D541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A3166D-0CE4-4F23-BD4F-9DB6B2EF73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2401553-32F1-4882-83F8-1B97543C2E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8714EEA-6D48-4D97-B296-C24BA816F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78A9F1E-8C90-4D14-AE2E-75B9F6B59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041D50F-5894-4960-A3AD-AE7CA43E5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79343-7859-4977-A355-67ABD699639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94003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990A9A-08C1-4815-931B-AF25F3D89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31AD094-E8C4-419D-9B0D-97F222D06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5B2E2CC-D9A8-49EE-AA9B-1D71796D4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23D7B04-0CF6-4C32-A620-D86E13C1B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CEAE2-A2B4-4061-810C-57173196BBC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0601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807A6C7-AB42-49D9-94B7-A9ED00EB0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C92D933-A9FD-4023-A1BC-8696BF980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B2D2DAD-F8C7-477F-A4AF-DC4B76B0C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81261-9B9F-4969-9576-7A8FD63BEC2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20590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2C4A72-803C-41EC-B984-AE090EDB4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849F76E-3485-49AC-AE89-996A449A3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191C30C-1B6B-4F95-B201-5BA5BE7946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C6D69BC-4133-467F-9016-AEA4DA4F9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4BAB2E0-5E1A-4A59-8F0E-D1D32E42E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3CAC36A-0167-4087-93A1-87FAFB4D4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B0D7C-AFF5-48E8-BEAB-1C88CE6F1CF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5780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43F0B7-FBBB-4111-A9B6-CB152F6ED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1597627-08DC-4ABD-92E0-2C23A869CD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942052C-4D7A-41FD-9C02-B743C4D578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27B6209-08B8-4AD5-BB92-DA2B2235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451FC17-77E2-473C-B31C-95719C645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8EBF83F-3747-4AA0-B131-4FACF3E4E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EA44E-2942-4D90-A470-BA4D9BB642A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039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8E79715-D994-443C-8E7A-AE3C3F9B32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92150" y="165100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425" tIns="49212" rIns="98425" bIns="492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DBB16C2-ED0D-4C22-B25A-95EC611176B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8425" tIns="49212" rIns="98425" bIns="49212" numCol="1" anchor="ctr" anchorCtr="0" compatLnSpc="1">
            <a:prstTxWarp prst="textNoShape">
              <a:avLst/>
            </a:prstTxWarp>
          </a:bodyPr>
          <a:lstStyle>
            <a:lvl1pPr defTabSz="863600">
              <a:defRPr sz="1500" b="0"/>
            </a:lvl1pPr>
          </a:lstStyle>
          <a:p>
            <a:endParaRPr lang="pt-BR" altLang="pt-BR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8C05419-3F51-41E4-9B05-45A1A40EE6D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8425" tIns="49212" rIns="98425" bIns="49212" numCol="1" anchor="ctr" anchorCtr="0" compatLnSpc="1">
            <a:prstTxWarp prst="textNoShape">
              <a:avLst/>
            </a:prstTxWarp>
          </a:bodyPr>
          <a:lstStyle>
            <a:lvl1pPr algn="ctr" defTabSz="863600">
              <a:defRPr sz="1500" b="0"/>
            </a:lvl1pPr>
          </a:lstStyle>
          <a:p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487C4C5-5399-4555-9F7D-4F30911E64C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8425" tIns="49212" rIns="98425" bIns="49212" numCol="1" anchor="ctr" anchorCtr="0" compatLnSpc="1">
            <a:prstTxWarp prst="textNoShape">
              <a:avLst/>
            </a:prstTxWarp>
          </a:bodyPr>
          <a:lstStyle>
            <a:lvl1pPr algn="r" defTabSz="863600">
              <a:defRPr sz="1500" b="0"/>
            </a:lvl1pPr>
          </a:lstStyle>
          <a:p>
            <a:fld id="{3310407B-FD26-424B-AC18-4B88DFD0D6BE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49A64941-DFC5-449A-B8BF-C220F3C18E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1739900"/>
            <a:ext cx="889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425" tIns="49212" rIns="98425" bIns="492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B731A351-F4AF-49DC-813C-ADDEE358A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8300" cy="35179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A84747E8-76D3-4C0C-B039-A1E5FF7E05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3900" y="6680200"/>
            <a:ext cx="7556500" cy="1778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863600" rtl="0" eaLnBrk="0" fontAlgn="base" hangingPunct="0">
        <a:spcBef>
          <a:spcPct val="0"/>
        </a:spcBef>
        <a:spcAft>
          <a:spcPct val="0"/>
        </a:spcAft>
        <a:defRPr sz="4700" kern="12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defTabSz="863600" rtl="0" eaLnBrk="0" fontAlgn="base" hangingPunct="0">
        <a:spcBef>
          <a:spcPct val="0"/>
        </a:spcBef>
        <a:spcAft>
          <a:spcPct val="0"/>
        </a:spcAft>
        <a:defRPr sz="47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l" defTabSz="863600" rtl="0" eaLnBrk="0" fontAlgn="base" hangingPunct="0">
        <a:spcBef>
          <a:spcPct val="0"/>
        </a:spcBef>
        <a:spcAft>
          <a:spcPct val="0"/>
        </a:spcAft>
        <a:defRPr sz="47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l" defTabSz="863600" rtl="0" eaLnBrk="0" fontAlgn="base" hangingPunct="0">
        <a:spcBef>
          <a:spcPct val="0"/>
        </a:spcBef>
        <a:spcAft>
          <a:spcPct val="0"/>
        </a:spcAft>
        <a:defRPr sz="47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l" defTabSz="863600" rtl="0" eaLnBrk="0" fontAlgn="base" hangingPunct="0">
        <a:spcBef>
          <a:spcPct val="0"/>
        </a:spcBef>
        <a:spcAft>
          <a:spcPct val="0"/>
        </a:spcAft>
        <a:defRPr sz="47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l" defTabSz="863600" rtl="0" eaLnBrk="0" fontAlgn="base" hangingPunct="0">
        <a:spcBef>
          <a:spcPct val="0"/>
        </a:spcBef>
        <a:spcAft>
          <a:spcPct val="0"/>
        </a:spcAft>
        <a:defRPr sz="47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l" defTabSz="863600" rtl="0" eaLnBrk="0" fontAlgn="base" hangingPunct="0">
        <a:spcBef>
          <a:spcPct val="0"/>
        </a:spcBef>
        <a:spcAft>
          <a:spcPct val="0"/>
        </a:spcAft>
        <a:defRPr sz="47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l" defTabSz="863600" rtl="0" eaLnBrk="0" fontAlgn="base" hangingPunct="0">
        <a:spcBef>
          <a:spcPct val="0"/>
        </a:spcBef>
        <a:spcAft>
          <a:spcPct val="0"/>
        </a:spcAft>
        <a:defRPr sz="47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l" defTabSz="863600" rtl="0" eaLnBrk="0" fontAlgn="base" hangingPunct="0">
        <a:spcBef>
          <a:spcPct val="0"/>
        </a:spcBef>
        <a:spcAft>
          <a:spcPct val="0"/>
        </a:spcAft>
        <a:defRPr sz="47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65125" indent="-365125" algn="l" defTabSz="863600" rtl="0" eaLnBrk="0" fontAlgn="base" hangingPunct="0">
        <a:spcBef>
          <a:spcPct val="20000"/>
        </a:spcBef>
        <a:spcAft>
          <a:spcPct val="0"/>
        </a:spcAft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90575" indent="-303213" algn="l" defTabSz="863600" rtl="0" eaLnBrk="0" fontAlgn="base" hangingPunct="0">
        <a:spcBef>
          <a:spcPct val="20000"/>
        </a:spcBef>
        <a:spcAft>
          <a:spcPct val="0"/>
        </a:spcAft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613" indent="-242888" algn="l" defTabSz="863600" rtl="0" eaLnBrk="0" fontAlgn="base" hangingPunct="0">
        <a:spcBef>
          <a:spcPct val="20000"/>
        </a:spcBef>
        <a:spcAft>
          <a:spcPct val="0"/>
        </a:spcAft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04975" indent="-244475" algn="l" defTabSz="863600" rtl="0" eaLnBrk="0" fontAlgn="base" hangingPunct="0">
        <a:spcBef>
          <a:spcPct val="20000"/>
        </a:spcBef>
        <a:spcAft>
          <a:spcPct val="0"/>
        </a:spcAft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0750" indent="-242888" algn="l" defTabSz="863600" rtl="0" eaLnBrk="0" fontAlgn="base" hangingPunct="0">
        <a:spcBef>
          <a:spcPct val="20000"/>
        </a:spcBef>
        <a:spcAft>
          <a:spcPct val="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>
            <a:extLst>
              <a:ext uri="{FF2B5EF4-FFF2-40B4-BE49-F238E27FC236}">
                <a16:creationId xmlns:a16="http://schemas.microsoft.com/office/drawing/2014/main" id="{C834BB47-FE4A-441A-9309-A1B5A4591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08685182-9ABD-4664-97D9-8AB2A7B4E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2036" name="Rectangle 4">
            <a:extLst>
              <a:ext uri="{FF2B5EF4-FFF2-40B4-BE49-F238E27FC236}">
                <a16:creationId xmlns:a16="http://schemas.microsoft.com/office/drawing/2014/main" id="{F1731374-78CF-4F15-99BF-E5809136A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2037" name="Rectangle 5">
            <a:extLst>
              <a:ext uri="{FF2B5EF4-FFF2-40B4-BE49-F238E27FC236}">
                <a16:creationId xmlns:a16="http://schemas.microsoft.com/office/drawing/2014/main" id="{C323BCD6-C75B-4396-9DF2-F48C45F2B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2038" name="Rectangle 6">
            <a:extLst>
              <a:ext uri="{FF2B5EF4-FFF2-40B4-BE49-F238E27FC236}">
                <a16:creationId xmlns:a16="http://schemas.microsoft.com/office/drawing/2014/main" id="{B9E75C79-E8C8-4969-982B-DA2AF9EC9B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68400" y="2959100"/>
            <a:ext cx="8420100" cy="114300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 dirty="0"/>
              <a:t>Conceitos Básicos de Arquitetura de Computadores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Executando um programa</a:t>
            </a:r>
          </a:p>
        </p:txBody>
      </p:sp>
      <p:sp>
        <p:nvSpPr>
          <p:cNvPr id="94211" name="Rectangle 3"/>
          <p:cNvSpPr>
            <a:spLocks noChangeArrowheads="1"/>
          </p:cNvSpPr>
          <p:nvPr/>
        </p:nvSpPr>
        <p:spPr bwMode="auto">
          <a:xfrm>
            <a:off x="3717215" y="1939926"/>
            <a:ext cx="2281073" cy="462307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rgbClr val="A50021"/>
                </a:solidFill>
              </a:rPr>
              <a:t>Busca instrução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3422650" y="4471989"/>
            <a:ext cx="2871788" cy="462307"/>
          </a:xfrm>
          <a:prstGeom prst="rect">
            <a:avLst/>
          </a:prstGeom>
          <a:solidFill>
            <a:srgbClr val="00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rgbClr val="009999"/>
                </a:solidFill>
              </a:rPr>
              <a:t>Executa instrução</a:t>
            </a:r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3708397" y="3671889"/>
            <a:ext cx="2298706" cy="46230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rgbClr val="FF6C01"/>
                </a:solidFill>
              </a:rPr>
              <a:t>Busca operando</a:t>
            </a:r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3255964" y="2814639"/>
            <a:ext cx="3203575" cy="462307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/>
            <a:r>
              <a:rPr lang="pt-BR"/>
              <a:t>Decodifica instrução</a:t>
            </a:r>
          </a:p>
        </p:txBody>
      </p:sp>
      <p:sp>
        <p:nvSpPr>
          <p:cNvPr id="94215" name="Rectangle 7"/>
          <p:cNvSpPr>
            <a:spLocks noChangeArrowheads="1"/>
          </p:cNvSpPr>
          <p:nvPr/>
        </p:nvSpPr>
        <p:spPr bwMode="auto">
          <a:xfrm>
            <a:off x="3275014" y="5302251"/>
            <a:ext cx="3165475" cy="462307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rgbClr val="FF5400"/>
                </a:solidFill>
              </a:rPr>
              <a:t>Armazena resultado</a:t>
            </a:r>
          </a:p>
        </p:txBody>
      </p:sp>
      <p:sp>
        <p:nvSpPr>
          <p:cNvPr id="94216" name="Line 8"/>
          <p:cNvSpPr>
            <a:spLocks noChangeShapeType="1"/>
          </p:cNvSpPr>
          <p:nvPr/>
        </p:nvSpPr>
        <p:spPr bwMode="auto">
          <a:xfrm>
            <a:off x="4857750" y="2435226"/>
            <a:ext cx="0" cy="373063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4217" name="Line 9"/>
          <p:cNvSpPr>
            <a:spLocks noChangeShapeType="1"/>
          </p:cNvSpPr>
          <p:nvPr/>
        </p:nvSpPr>
        <p:spPr bwMode="auto">
          <a:xfrm>
            <a:off x="4857750" y="3294063"/>
            <a:ext cx="0" cy="373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4218" name="Line 10"/>
          <p:cNvSpPr>
            <a:spLocks noChangeShapeType="1"/>
          </p:cNvSpPr>
          <p:nvPr/>
        </p:nvSpPr>
        <p:spPr bwMode="auto">
          <a:xfrm>
            <a:off x="4857750" y="4144963"/>
            <a:ext cx="0" cy="373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4219" name="Line 11"/>
          <p:cNvSpPr>
            <a:spLocks noChangeShapeType="1"/>
          </p:cNvSpPr>
          <p:nvPr/>
        </p:nvSpPr>
        <p:spPr bwMode="auto">
          <a:xfrm>
            <a:off x="4857750" y="4967288"/>
            <a:ext cx="0" cy="373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4220" name="Line 12"/>
          <p:cNvSpPr>
            <a:spLocks noChangeShapeType="1"/>
          </p:cNvSpPr>
          <p:nvPr/>
        </p:nvSpPr>
        <p:spPr bwMode="auto">
          <a:xfrm>
            <a:off x="4857750" y="5818188"/>
            <a:ext cx="0" cy="373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4221" name="Line 13"/>
          <p:cNvSpPr>
            <a:spLocks noChangeShapeType="1"/>
          </p:cNvSpPr>
          <p:nvPr/>
        </p:nvSpPr>
        <p:spPr bwMode="auto">
          <a:xfrm flipH="1">
            <a:off x="2343150" y="6156325"/>
            <a:ext cx="2508250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4222" name="Line 14"/>
          <p:cNvSpPr>
            <a:spLocks noChangeShapeType="1"/>
          </p:cNvSpPr>
          <p:nvPr/>
        </p:nvSpPr>
        <p:spPr bwMode="auto">
          <a:xfrm flipV="1">
            <a:off x="2341563" y="1641476"/>
            <a:ext cx="0" cy="4500563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4223" name="Line 15"/>
          <p:cNvSpPr>
            <a:spLocks noChangeShapeType="1"/>
          </p:cNvSpPr>
          <p:nvPr/>
        </p:nvSpPr>
        <p:spPr bwMode="auto">
          <a:xfrm flipV="1">
            <a:off x="2343150" y="1611313"/>
            <a:ext cx="2522538" cy="127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4224" name="Line 16"/>
          <p:cNvSpPr>
            <a:spLocks noChangeShapeType="1"/>
          </p:cNvSpPr>
          <p:nvPr/>
        </p:nvSpPr>
        <p:spPr bwMode="auto">
          <a:xfrm>
            <a:off x="4857750" y="1627188"/>
            <a:ext cx="0" cy="27305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4225" name="Rectangle 17"/>
          <p:cNvSpPr>
            <a:spLocks noChangeArrowheads="1"/>
          </p:cNvSpPr>
          <p:nvPr/>
        </p:nvSpPr>
        <p:spPr bwMode="auto">
          <a:xfrm>
            <a:off x="1071563" y="3636964"/>
            <a:ext cx="2222500" cy="462307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Incrementa PC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Executando um programa</a:t>
            </a: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2762250" y="2319338"/>
            <a:ext cx="1962150" cy="2819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algn="ctr" eaLnBrk="1" hangingPunct="1"/>
            <a:endParaRPr lang="pt-BR"/>
          </a:p>
        </p:txBody>
      </p:sp>
      <p:sp>
        <p:nvSpPr>
          <p:cNvPr id="88068" name="Line 4"/>
          <p:cNvSpPr>
            <a:spLocks noChangeShapeType="1"/>
          </p:cNvSpPr>
          <p:nvPr/>
        </p:nvSpPr>
        <p:spPr bwMode="auto">
          <a:xfrm>
            <a:off x="2763838" y="2719388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8069" name="Line 5"/>
          <p:cNvSpPr>
            <a:spLocks noChangeShapeType="1"/>
          </p:cNvSpPr>
          <p:nvPr/>
        </p:nvSpPr>
        <p:spPr bwMode="auto">
          <a:xfrm>
            <a:off x="2782888" y="3176588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>
            <a:off x="2782888" y="3576638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8071" name="Line 7"/>
          <p:cNvSpPr>
            <a:spLocks noChangeShapeType="1"/>
          </p:cNvSpPr>
          <p:nvPr/>
        </p:nvSpPr>
        <p:spPr bwMode="auto">
          <a:xfrm>
            <a:off x="2782888" y="4243388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>
            <a:off x="2782888" y="4643438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8073" name="Rectangle 9"/>
          <p:cNvSpPr>
            <a:spLocks noChangeArrowheads="1"/>
          </p:cNvSpPr>
          <p:nvPr/>
        </p:nvSpPr>
        <p:spPr bwMode="auto">
          <a:xfrm>
            <a:off x="5772150" y="2338388"/>
            <a:ext cx="1314450" cy="3619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88074" name="Rectangle 10"/>
          <p:cNvSpPr>
            <a:spLocks noChangeArrowheads="1"/>
          </p:cNvSpPr>
          <p:nvPr/>
        </p:nvSpPr>
        <p:spPr bwMode="auto">
          <a:xfrm>
            <a:off x="5789613" y="3384550"/>
            <a:ext cx="1314450" cy="3619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88075" name="Rectangle 11"/>
          <p:cNvSpPr>
            <a:spLocks noChangeArrowheads="1"/>
          </p:cNvSpPr>
          <p:nvPr/>
        </p:nvSpPr>
        <p:spPr bwMode="auto">
          <a:xfrm>
            <a:off x="5772150" y="4424363"/>
            <a:ext cx="1314450" cy="3619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88076" name="Line 12"/>
          <p:cNvSpPr>
            <a:spLocks noChangeShapeType="1"/>
          </p:cNvSpPr>
          <p:nvPr/>
        </p:nvSpPr>
        <p:spPr bwMode="auto">
          <a:xfrm>
            <a:off x="4764089" y="2511426"/>
            <a:ext cx="981075" cy="10445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8077" name="Rectangle 13"/>
          <p:cNvSpPr>
            <a:spLocks noChangeArrowheads="1"/>
          </p:cNvSpPr>
          <p:nvPr/>
        </p:nvSpPr>
        <p:spPr bwMode="auto">
          <a:xfrm>
            <a:off x="3278752" y="2263776"/>
            <a:ext cx="103233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1 9 4 0</a:t>
            </a:r>
          </a:p>
        </p:txBody>
      </p:sp>
      <p:sp>
        <p:nvSpPr>
          <p:cNvPr id="88078" name="Rectangle 14"/>
          <p:cNvSpPr>
            <a:spLocks noChangeArrowheads="1"/>
          </p:cNvSpPr>
          <p:nvPr/>
        </p:nvSpPr>
        <p:spPr bwMode="auto">
          <a:xfrm>
            <a:off x="3297802" y="2720976"/>
            <a:ext cx="103233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5 9 4 1</a:t>
            </a:r>
          </a:p>
        </p:txBody>
      </p:sp>
      <p:sp>
        <p:nvSpPr>
          <p:cNvPr id="88079" name="Rectangle 15"/>
          <p:cNvSpPr>
            <a:spLocks noChangeArrowheads="1"/>
          </p:cNvSpPr>
          <p:nvPr/>
        </p:nvSpPr>
        <p:spPr bwMode="auto">
          <a:xfrm>
            <a:off x="3297802" y="3121026"/>
            <a:ext cx="103233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2 9 4 1</a:t>
            </a:r>
          </a:p>
        </p:txBody>
      </p:sp>
      <p:sp>
        <p:nvSpPr>
          <p:cNvPr id="88080" name="Rectangle 16"/>
          <p:cNvSpPr>
            <a:spLocks noChangeArrowheads="1"/>
          </p:cNvSpPr>
          <p:nvPr/>
        </p:nvSpPr>
        <p:spPr bwMode="auto">
          <a:xfrm>
            <a:off x="3259702" y="4187826"/>
            <a:ext cx="103233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0 0 0 3</a:t>
            </a:r>
          </a:p>
        </p:txBody>
      </p:sp>
      <p:sp>
        <p:nvSpPr>
          <p:cNvPr id="88081" name="Rectangle 17"/>
          <p:cNvSpPr>
            <a:spLocks noChangeArrowheads="1"/>
          </p:cNvSpPr>
          <p:nvPr/>
        </p:nvSpPr>
        <p:spPr bwMode="auto">
          <a:xfrm>
            <a:off x="3240280" y="4625976"/>
            <a:ext cx="1109278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0 0  0 2</a:t>
            </a:r>
          </a:p>
        </p:txBody>
      </p:sp>
      <p:sp>
        <p:nvSpPr>
          <p:cNvPr id="88082" name="Rectangle 18"/>
          <p:cNvSpPr>
            <a:spLocks noChangeArrowheads="1"/>
          </p:cNvSpPr>
          <p:nvPr/>
        </p:nvSpPr>
        <p:spPr bwMode="auto">
          <a:xfrm>
            <a:off x="5945702" y="2301876"/>
            <a:ext cx="878446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 3 0 0</a:t>
            </a:r>
          </a:p>
        </p:txBody>
      </p:sp>
      <p:sp>
        <p:nvSpPr>
          <p:cNvPr id="88083" name="Rectangle 19"/>
          <p:cNvSpPr>
            <a:spLocks noChangeArrowheads="1"/>
          </p:cNvSpPr>
          <p:nvPr/>
        </p:nvSpPr>
        <p:spPr bwMode="auto">
          <a:xfrm>
            <a:off x="5925114" y="3309939"/>
            <a:ext cx="103233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1 9 4 0</a:t>
            </a:r>
          </a:p>
        </p:txBody>
      </p:sp>
      <p:sp>
        <p:nvSpPr>
          <p:cNvPr id="88084" name="Rectangle 20"/>
          <p:cNvSpPr>
            <a:spLocks noChangeArrowheads="1"/>
          </p:cNvSpPr>
          <p:nvPr/>
        </p:nvSpPr>
        <p:spPr bwMode="auto">
          <a:xfrm>
            <a:off x="1945761" y="2349500"/>
            <a:ext cx="763029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2000">
                <a:solidFill>
                  <a:schemeClr val="bg2"/>
                </a:solidFill>
              </a:rPr>
              <a:t> 3 0 0</a:t>
            </a:r>
          </a:p>
        </p:txBody>
      </p:sp>
      <p:sp>
        <p:nvSpPr>
          <p:cNvPr id="88085" name="Rectangle 21"/>
          <p:cNvSpPr>
            <a:spLocks noChangeArrowheads="1"/>
          </p:cNvSpPr>
          <p:nvPr/>
        </p:nvSpPr>
        <p:spPr bwMode="auto">
          <a:xfrm>
            <a:off x="1983861" y="4692650"/>
            <a:ext cx="763029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2000">
                <a:solidFill>
                  <a:schemeClr val="bg2"/>
                </a:solidFill>
              </a:rPr>
              <a:t> 9 4 1</a:t>
            </a:r>
          </a:p>
        </p:txBody>
      </p:sp>
      <p:sp>
        <p:nvSpPr>
          <p:cNvPr id="88086" name="Rectangle 22"/>
          <p:cNvSpPr>
            <a:spLocks noChangeArrowheads="1"/>
          </p:cNvSpPr>
          <p:nvPr/>
        </p:nvSpPr>
        <p:spPr bwMode="auto">
          <a:xfrm>
            <a:off x="1964811" y="4235450"/>
            <a:ext cx="763029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2000">
                <a:solidFill>
                  <a:schemeClr val="bg2"/>
                </a:solidFill>
              </a:rPr>
              <a:t> 9 4 0</a:t>
            </a:r>
          </a:p>
        </p:txBody>
      </p:sp>
      <p:sp>
        <p:nvSpPr>
          <p:cNvPr id="88087" name="Rectangle 23"/>
          <p:cNvSpPr>
            <a:spLocks noChangeArrowheads="1"/>
          </p:cNvSpPr>
          <p:nvPr/>
        </p:nvSpPr>
        <p:spPr bwMode="auto">
          <a:xfrm>
            <a:off x="1964811" y="3168650"/>
            <a:ext cx="763029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2000">
                <a:solidFill>
                  <a:schemeClr val="bg2"/>
                </a:solidFill>
              </a:rPr>
              <a:t> 3 0 2</a:t>
            </a:r>
          </a:p>
        </p:txBody>
      </p:sp>
      <p:sp>
        <p:nvSpPr>
          <p:cNvPr id="88088" name="Rectangle 24"/>
          <p:cNvSpPr>
            <a:spLocks noChangeArrowheads="1"/>
          </p:cNvSpPr>
          <p:nvPr/>
        </p:nvSpPr>
        <p:spPr bwMode="auto">
          <a:xfrm>
            <a:off x="1964811" y="2711450"/>
            <a:ext cx="763029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2000">
                <a:solidFill>
                  <a:schemeClr val="bg2"/>
                </a:solidFill>
              </a:rPr>
              <a:t> 3 0 1</a:t>
            </a:r>
          </a:p>
        </p:txBody>
      </p:sp>
      <p:sp>
        <p:nvSpPr>
          <p:cNvPr id="88089" name="Rectangle 25"/>
          <p:cNvSpPr>
            <a:spLocks noChangeArrowheads="1"/>
          </p:cNvSpPr>
          <p:nvPr/>
        </p:nvSpPr>
        <p:spPr bwMode="auto">
          <a:xfrm>
            <a:off x="7328806" y="2320926"/>
            <a:ext cx="2025426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/>
              <a:t>PC (endereço</a:t>
            </a:r>
            <a:r>
              <a:rPr lang="pt-PT"/>
              <a:t> </a:t>
            </a:r>
            <a:br>
              <a:rPr lang="pt-PT"/>
            </a:br>
            <a:r>
              <a:rPr lang="pt-PT"/>
              <a:t>da instrução</a:t>
            </a:r>
            <a:r>
              <a:rPr lang="pt-BR"/>
              <a:t>)</a:t>
            </a:r>
          </a:p>
        </p:txBody>
      </p:sp>
      <p:sp>
        <p:nvSpPr>
          <p:cNvPr id="88090" name="Rectangle 26"/>
          <p:cNvSpPr>
            <a:spLocks noChangeArrowheads="1"/>
          </p:cNvSpPr>
          <p:nvPr/>
        </p:nvSpPr>
        <p:spPr bwMode="auto">
          <a:xfrm>
            <a:off x="7293631" y="4387851"/>
            <a:ext cx="216245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/>
              <a:t>AC (operando)</a:t>
            </a:r>
          </a:p>
        </p:txBody>
      </p:sp>
      <p:sp>
        <p:nvSpPr>
          <p:cNvPr id="88091" name="Rectangle 27"/>
          <p:cNvSpPr>
            <a:spLocks noChangeArrowheads="1"/>
          </p:cNvSpPr>
          <p:nvPr/>
        </p:nvSpPr>
        <p:spPr bwMode="auto">
          <a:xfrm>
            <a:off x="7224714" y="3386139"/>
            <a:ext cx="1922001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BR"/>
              <a:t>IR (</a:t>
            </a:r>
            <a:r>
              <a:rPr lang="pt-PT"/>
              <a:t>código </a:t>
            </a:r>
            <a:br>
              <a:rPr lang="pt-PT"/>
            </a:br>
            <a:r>
              <a:rPr lang="pt-PT"/>
              <a:t>da i</a:t>
            </a:r>
            <a:r>
              <a:rPr lang="pt-BR"/>
              <a:t>nstrução)</a:t>
            </a:r>
          </a:p>
        </p:txBody>
      </p:sp>
      <p:sp>
        <p:nvSpPr>
          <p:cNvPr id="88092" name="Rectangle 28"/>
          <p:cNvSpPr>
            <a:spLocks noChangeArrowheads="1"/>
          </p:cNvSpPr>
          <p:nvPr/>
        </p:nvSpPr>
        <p:spPr bwMode="auto">
          <a:xfrm>
            <a:off x="5480416" y="1466851"/>
            <a:ext cx="312188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rgbClr val="5C0000"/>
                </a:solidFill>
              </a:rPr>
              <a:t>Registradores da CPU</a:t>
            </a:r>
          </a:p>
        </p:txBody>
      </p:sp>
      <p:sp>
        <p:nvSpPr>
          <p:cNvPr id="88093" name="Rectangle 29"/>
          <p:cNvSpPr>
            <a:spLocks noChangeArrowheads="1"/>
          </p:cNvSpPr>
          <p:nvPr/>
        </p:nvSpPr>
        <p:spPr bwMode="auto">
          <a:xfrm>
            <a:off x="3038067" y="1485901"/>
            <a:ext cx="1397819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rgbClr val="5C0000"/>
                </a:solidFill>
              </a:rPr>
              <a:t>Memória</a:t>
            </a:r>
          </a:p>
        </p:txBody>
      </p:sp>
      <p:sp>
        <p:nvSpPr>
          <p:cNvPr id="88094" name="Rectangle 30"/>
          <p:cNvSpPr>
            <a:spLocks noChangeArrowheads="1"/>
          </p:cNvSpPr>
          <p:nvPr/>
        </p:nvSpPr>
        <p:spPr bwMode="auto">
          <a:xfrm>
            <a:off x="3451220" y="3630613"/>
            <a:ext cx="493725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3200">
                <a:solidFill>
                  <a:schemeClr val="bg2"/>
                </a:solidFill>
              </a:rPr>
              <a:t>...</a:t>
            </a:r>
          </a:p>
        </p:txBody>
      </p:sp>
      <p:sp>
        <p:nvSpPr>
          <p:cNvPr id="88120" name="Rectangle 56"/>
          <p:cNvSpPr>
            <a:spLocks noChangeArrowheads="1"/>
          </p:cNvSpPr>
          <p:nvPr/>
        </p:nvSpPr>
        <p:spPr bwMode="auto">
          <a:xfrm>
            <a:off x="1654176" y="6099176"/>
            <a:ext cx="17463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21" name="Rectangle 57"/>
          <p:cNvSpPr>
            <a:spLocks noChangeArrowheads="1"/>
          </p:cNvSpPr>
          <p:nvPr/>
        </p:nvSpPr>
        <p:spPr bwMode="auto">
          <a:xfrm>
            <a:off x="1671638" y="6327776"/>
            <a:ext cx="882650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22" name="Rectangle 58"/>
          <p:cNvSpPr>
            <a:spLocks noChangeArrowheads="1"/>
          </p:cNvSpPr>
          <p:nvPr/>
        </p:nvSpPr>
        <p:spPr bwMode="auto">
          <a:xfrm>
            <a:off x="2554289" y="6099176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23" name="Rectangle 59"/>
          <p:cNvSpPr>
            <a:spLocks noChangeArrowheads="1"/>
          </p:cNvSpPr>
          <p:nvPr/>
        </p:nvSpPr>
        <p:spPr bwMode="auto">
          <a:xfrm>
            <a:off x="2563813" y="6327776"/>
            <a:ext cx="2667000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24" name="Rectangle 60"/>
          <p:cNvSpPr>
            <a:spLocks noChangeArrowheads="1"/>
          </p:cNvSpPr>
          <p:nvPr/>
        </p:nvSpPr>
        <p:spPr bwMode="auto">
          <a:xfrm>
            <a:off x="5230813" y="6099176"/>
            <a:ext cx="174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096" name="Rectangle 32"/>
          <p:cNvSpPr>
            <a:spLocks noChangeArrowheads="1"/>
          </p:cNvSpPr>
          <p:nvPr/>
        </p:nvSpPr>
        <p:spPr bwMode="auto">
          <a:xfrm>
            <a:off x="1728789" y="5570538"/>
            <a:ext cx="6155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t-BR">
                <a:solidFill>
                  <a:srgbClr val="000000"/>
                </a:solidFill>
              </a:rPr>
              <a:t>0001</a:t>
            </a:r>
            <a:endParaRPr lang="pt-BR"/>
          </a:p>
        </p:txBody>
      </p:sp>
      <p:sp>
        <p:nvSpPr>
          <p:cNvPr id="88097" name="Rectangle 33"/>
          <p:cNvSpPr>
            <a:spLocks noChangeArrowheads="1"/>
          </p:cNvSpPr>
          <p:nvPr/>
        </p:nvSpPr>
        <p:spPr bwMode="auto">
          <a:xfrm>
            <a:off x="2627314" y="5570538"/>
            <a:ext cx="16639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t-BR">
                <a:solidFill>
                  <a:srgbClr val="000000"/>
                </a:solidFill>
              </a:rPr>
              <a:t>AC </a:t>
            </a:r>
            <a:r>
              <a:rPr lang="pt-BR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pt-BR">
                <a:solidFill>
                  <a:srgbClr val="000000"/>
                </a:solidFill>
              </a:rPr>
              <a:t> Mem.</a:t>
            </a:r>
            <a:endParaRPr lang="pt-BR"/>
          </a:p>
        </p:txBody>
      </p:sp>
      <p:sp>
        <p:nvSpPr>
          <p:cNvPr id="88098" name="Rectangle 34"/>
          <p:cNvSpPr>
            <a:spLocks noChangeArrowheads="1"/>
          </p:cNvSpPr>
          <p:nvPr/>
        </p:nvSpPr>
        <p:spPr bwMode="auto">
          <a:xfrm>
            <a:off x="1654176" y="5549901"/>
            <a:ext cx="17463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099" name="Rectangle 35"/>
          <p:cNvSpPr>
            <a:spLocks noChangeArrowheads="1"/>
          </p:cNvSpPr>
          <p:nvPr/>
        </p:nvSpPr>
        <p:spPr bwMode="auto">
          <a:xfrm>
            <a:off x="1654176" y="5549901"/>
            <a:ext cx="17463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00" name="Rectangle 36"/>
          <p:cNvSpPr>
            <a:spLocks noChangeArrowheads="1"/>
          </p:cNvSpPr>
          <p:nvPr/>
        </p:nvSpPr>
        <p:spPr bwMode="auto">
          <a:xfrm>
            <a:off x="1671638" y="5549901"/>
            <a:ext cx="88265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01" name="Rectangle 37"/>
          <p:cNvSpPr>
            <a:spLocks noChangeArrowheads="1"/>
          </p:cNvSpPr>
          <p:nvPr/>
        </p:nvSpPr>
        <p:spPr bwMode="auto">
          <a:xfrm>
            <a:off x="2554288" y="5549901"/>
            <a:ext cx="1905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02" name="Rectangle 38"/>
          <p:cNvSpPr>
            <a:spLocks noChangeArrowheads="1"/>
          </p:cNvSpPr>
          <p:nvPr/>
        </p:nvSpPr>
        <p:spPr bwMode="auto">
          <a:xfrm>
            <a:off x="2573339" y="5549901"/>
            <a:ext cx="2657475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03" name="Rectangle 39"/>
          <p:cNvSpPr>
            <a:spLocks noChangeArrowheads="1"/>
          </p:cNvSpPr>
          <p:nvPr/>
        </p:nvSpPr>
        <p:spPr bwMode="auto">
          <a:xfrm>
            <a:off x="5230813" y="5549901"/>
            <a:ext cx="17462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04" name="Rectangle 40"/>
          <p:cNvSpPr>
            <a:spLocks noChangeArrowheads="1"/>
          </p:cNvSpPr>
          <p:nvPr/>
        </p:nvSpPr>
        <p:spPr bwMode="auto">
          <a:xfrm>
            <a:off x="5230813" y="5549901"/>
            <a:ext cx="17462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05" name="Rectangle 41"/>
          <p:cNvSpPr>
            <a:spLocks noChangeArrowheads="1"/>
          </p:cNvSpPr>
          <p:nvPr/>
        </p:nvSpPr>
        <p:spPr bwMode="auto">
          <a:xfrm>
            <a:off x="1654176" y="5567364"/>
            <a:ext cx="17463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06" name="Rectangle 42"/>
          <p:cNvSpPr>
            <a:spLocks noChangeArrowheads="1"/>
          </p:cNvSpPr>
          <p:nvPr/>
        </p:nvSpPr>
        <p:spPr bwMode="auto">
          <a:xfrm>
            <a:off x="2554289" y="5567364"/>
            <a:ext cx="9525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07" name="Rectangle 43"/>
          <p:cNvSpPr>
            <a:spLocks noChangeArrowheads="1"/>
          </p:cNvSpPr>
          <p:nvPr/>
        </p:nvSpPr>
        <p:spPr bwMode="auto">
          <a:xfrm>
            <a:off x="5230813" y="5567364"/>
            <a:ext cx="17462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08" name="Rectangle 44"/>
          <p:cNvSpPr>
            <a:spLocks noChangeArrowheads="1"/>
          </p:cNvSpPr>
          <p:nvPr/>
        </p:nvSpPr>
        <p:spPr bwMode="auto">
          <a:xfrm>
            <a:off x="1728789" y="5932488"/>
            <a:ext cx="6155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t-BR">
                <a:solidFill>
                  <a:srgbClr val="000000"/>
                </a:solidFill>
              </a:rPr>
              <a:t>0010</a:t>
            </a:r>
            <a:endParaRPr lang="pt-BR"/>
          </a:p>
        </p:txBody>
      </p:sp>
      <p:sp>
        <p:nvSpPr>
          <p:cNvPr id="88109" name="Rectangle 45"/>
          <p:cNvSpPr>
            <a:spLocks noChangeArrowheads="1"/>
          </p:cNvSpPr>
          <p:nvPr/>
        </p:nvSpPr>
        <p:spPr bwMode="auto">
          <a:xfrm>
            <a:off x="2627313" y="5932488"/>
            <a:ext cx="16469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t-BR">
                <a:solidFill>
                  <a:srgbClr val="000000"/>
                </a:solidFill>
              </a:rPr>
              <a:t>Mem. </a:t>
            </a:r>
            <a:r>
              <a:rPr lang="pt-BR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pt-BR">
                <a:solidFill>
                  <a:srgbClr val="000000"/>
                </a:solidFill>
              </a:rPr>
              <a:t> AC</a:t>
            </a:r>
          </a:p>
        </p:txBody>
      </p:sp>
      <p:sp>
        <p:nvSpPr>
          <p:cNvPr id="88110" name="Rectangle 46"/>
          <p:cNvSpPr>
            <a:spLocks noChangeArrowheads="1"/>
          </p:cNvSpPr>
          <p:nvPr/>
        </p:nvSpPr>
        <p:spPr bwMode="auto">
          <a:xfrm>
            <a:off x="1654176" y="5911851"/>
            <a:ext cx="17463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11" name="Rectangle 47"/>
          <p:cNvSpPr>
            <a:spLocks noChangeArrowheads="1"/>
          </p:cNvSpPr>
          <p:nvPr/>
        </p:nvSpPr>
        <p:spPr bwMode="auto">
          <a:xfrm>
            <a:off x="1671638" y="5911851"/>
            <a:ext cx="88265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12" name="Rectangle 48"/>
          <p:cNvSpPr>
            <a:spLocks noChangeArrowheads="1"/>
          </p:cNvSpPr>
          <p:nvPr/>
        </p:nvSpPr>
        <p:spPr bwMode="auto">
          <a:xfrm>
            <a:off x="2554288" y="5911851"/>
            <a:ext cx="1905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13" name="Rectangle 49"/>
          <p:cNvSpPr>
            <a:spLocks noChangeArrowheads="1"/>
          </p:cNvSpPr>
          <p:nvPr/>
        </p:nvSpPr>
        <p:spPr bwMode="auto">
          <a:xfrm>
            <a:off x="2573339" y="5911851"/>
            <a:ext cx="2657475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14" name="Rectangle 50"/>
          <p:cNvSpPr>
            <a:spLocks noChangeArrowheads="1"/>
          </p:cNvSpPr>
          <p:nvPr/>
        </p:nvSpPr>
        <p:spPr bwMode="auto">
          <a:xfrm>
            <a:off x="5230813" y="5911851"/>
            <a:ext cx="17462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15" name="Rectangle 51"/>
          <p:cNvSpPr>
            <a:spLocks noChangeArrowheads="1"/>
          </p:cNvSpPr>
          <p:nvPr/>
        </p:nvSpPr>
        <p:spPr bwMode="auto">
          <a:xfrm>
            <a:off x="1654176" y="5929314"/>
            <a:ext cx="17463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16" name="Rectangle 52"/>
          <p:cNvSpPr>
            <a:spLocks noChangeArrowheads="1"/>
          </p:cNvSpPr>
          <p:nvPr/>
        </p:nvSpPr>
        <p:spPr bwMode="auto">
          <a:xfrm>
            <a:off x="2554289" y="5929314"/>
            <a:ext cx="9525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17" name="Rectangle 53"/>
          <p:cNvSpPr>
            <a:spLocks noChangeArrowheads="1"/>
          </p:cNvSpPr>
          <p:nvPr/>
        </p:nvSpPr>
        <p:spPr bwMode="auto">
          <a:xfrm>
            <a:off x="5230813" y="5929314"/>
            <a:ext cx="17462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18" name="Rectangle 54"/>
          <p:cNvSpPr>
            <a:spLocks noChangeArrowheads="1"/>
          </p:cNvSpPr>
          <p:nvPr/>
        </p:nvSpPr>
        <p:spPr bwMode="auto">
          <a:xfrm>
            <a:off x="1728789" y="6289675"/>
            <a:ext cx="6155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t-BR">
                <a:solidFill>
                  <a:srgbClr val="000000"/>
                </a:solidFill>
              </a:rPr>
              <a:t>0101</a:t>
            </a:r>
            <a:endParaRPr lang="pt-BR"/>
          </a:p>
        </p:txBody>
      </p:sp>
      <p:sp>
        <p:nvSpPr>
          <p:cNvPr id="88119" name="Rectangle 55"/>
          <p:cNvSpPr>
            <a:spLocks noChangeArrowheads="1"/>
          </p:cNvSpPr>
          <p:nvPr/>
        </p:nvSpPr>
        <p:spPr bwMode="auto">
          <a:xfrm>
            <a:off x="2627313" y="6289675"/>
            <a:ext cx="24981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t-BR">
                <a:solidFill>
                  <a:srgbClr val="000000"/>
                </a:solidFill>
              </a:rPr>
              <a:t>AC </a:t>
            </a:r>
            <a:r>
              <a:rPr lang="pt-BR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pt-BR">
                <a:solidFill>
                  <a:srgbClr val="000000"/>
                </a:solidFill>
              </a:rPr>
              <a:t> AC +  Mem.</a:t>
            </a:r>
          </a:p>
        </p:txBody>
      </p:sp>
      <p:sp>
        <p:nvSpPr>
          <p:cNvPr id="88125" name="Rectangle 61"/>
          <p:cNvSpPr>
            <a:spLocks noChangeArrowheads="1"/>
          </p:cNvSpPr>
          <p:nvPr/>
        </p:nvSpPr>
        <p:spPr bwMode="auto">
          <a:xfrm>
            <a:off x="1654176" y="6286500"/>
            <a:ext cx="17463" cy="3444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26" name="Rectangle 62"/>
          <p:cNvSpPr>
            <a:spLocks noChangeArrowheads="1"/>
          </p:cNvSpPr>
          <p:nvPr/>
        </p:nvSpPr>
        <p:spPr bwMode="auto">
          <a:xfrm>
            <a:off x="1654176" y="6630988"/>
            <a:ext cx="17463" cy="174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27" name="Rectangle 63"/>
          <p:cNvSpPr>
            <a:spLocks noChangeArrowheads="1"/>
          </p:cNvSpPr>
          <p:nvPr/>
        </p:nvSpPr>
        <p:spPr bwMode="auto">
          <a:xfrm>
            <a:off x="1654176" y="6630988"/>
            <a:ext cx="17463" cy="174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28" name="Rectangle 64"/>
          <p:cNvSpPr>
            <a:spLocks noChangeArrowheads="1"/>
          </p:cNvSpPr>
          <p:nvPr/>
        </p:nvSpPr>
        <p:spPr bwMode="auto">
          <a:xfrm>
            <a:off x="1671638" y="6630988"/>
            <a:ext cx="882650" cy="174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29" name="Rectangle 65"/>
          <p:cNvSpPr>
            <a:spLocks noChangeArrowheads="1"/>
          </p:cNvSpPr>
          <p:nvPr/>
        </p:nvSpPr>
        <p:spPr bwMode="auto">
          <a:xfrm>
            <a:off x="2554289" y="6286500"/>
            <a:ext cx="9525" cy="3444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30" name="Rectangle 66"/>
          <p:cNvSpPr>
            <a:spLocks noChangeArrowheads="1"/>
          </p:cNvSpPr>
          <p:nvPr/>
        </p:nvSpPr>
        <p:spPr bwMode="auto">
          <a:xfrm>
            <a:off x="2554288" y="6630988"/>
            <a:ext cx="19050" cy="174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31" name="Rectangle 67"/>
          <p:cNvSpPr>
            <a:spLocks noChangeArrowheads="1"/>
          </p:cNvSpPr>
          <p:nvPr/>
        </p:nvSpPr>
        <p:spPr bwMode="auto">
          <a:xfrm>
            <a:off x="2573339" y="6630988"/>
            <a:ext cx="2657475" cy="174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32" name="Rectangle 68"/>
          <p:cNvSpPr>
            <a:spLocks noChangeArrowheads="1"/>
          </p:cNvSpPr>
          <p:nvPr/>
        </p:nvSpPr>
        <p:spPr bwMode="auto">
          <a:xfrm>
            <a:off x="5230813" y="6286500"/>
            <a:ext cx="17462" cy="3444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33" name="Rectangle 69"/>
          <p:cNvSpPr>
            <a:spLocks noChangeArrowheads="1"/>
          </p:cNvSpPr>
          <p:nvPr/>
        </p:nvSpPr>
        <p:spPr bwMode="auto">
          <a:xfrm>
            <a:off x="5230813" y="6630988"/>
            <a:ext cx="17462" cy="174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34" name="Rectangle 70"/>
          <p:cNvSpPr>
            <a:spLocks noChangeArrowheads="1"/>
          </p:cNvSpPr>
          <p:nvPr/>
        </p:nvSpPr>
        <p:spPr bwMode="auto">
          <a:xfrm>
            <a:off x="5230813" y="6630988"/>
            <a:ext cx="17462" cy="174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8140" name="Freeform 76"/>
          <p:cNvSpPr>
            <a:spLocks/>
          </p:cNvSpPr>
          <p:nvPr/>
        </p:nvSpPr>
        <p:spPr bwMode="auto">
          <a:xfrm>
            <a:off x="1868488" y="1971675"/>
            <a:ext cx="4583112" cy="573088"/>
          </a:xfrm>
          <a:custGeom>
            <a:avLst/>
            <a:gdLst/>
            <a:ahLst/>
            <a:cxnLst>
              <a:cxn ang="0">
                <a:pos x="2887" y="208"/>
              </a:cxn>
              <a:cxn ang="0">
                <a:pos x="2887" y="0"/>
              </a:cxn>
              <a:cxn ang="0">
                <a:pos x="0" y="14"/>
              </a:cxn>
              <a:cxn ang="0">
                <a:pos x="0" y="361"/>
              </a:cxn>
              <a:cxn ang="0">
                <a:pos x="76" y="361"/>
              </a:cxn>
            </a:cxnLst>
            <a:rect l="0" t="0" r="r" b="b"/>
            <a:pathLst>
              <a:path w="2887" h="361">
                <a:moveTo>
                  <a:pt x="2887" y="208"/>
                </a:moveTo>
                <a:lnTo>
                  <a:pt x="2887" y="0"/>
                </a:lnTo>
                <a:lnTo>
                  <a:pt x="0" y="14"/>
                </a:lnTo>
                <a:lnTo>
                  <a:pt x="0" y="361"/>
                </a:lnTo>
                <a:lnTo>
                  <a:pt x="76" y="361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lg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8141" name="Line 77"/>
          <p:cNvSpPr>
            <a:spLocks noChangeShapeType="1"/>
          </p:cNvSpPr>
          <p:nvPr/>
        </p:nvSpPr>
        <p:spPr bwMode="auto">
          <a:xfrm>
            <a:off x="4845050" y="4449763"/>
            <a:ext cx="871538" cy="163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8145" name="Rectangle 81"/>
          <p:cNvSpPr>
            <a:spLocks noChangeArrowheads="1"/>
          </p:cNvSpPr>
          <p:nvPr/>
        </p:nvSpPr>
        <p:spPr bwMode="auto">
          <a:xfrm>
            <a:off x="5823142" y="4384676"/>
            <a:ext cx="1109278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 0 0 0 3</a:t>
            </a:r>
          </a:p>
        </p:txBody>
      </p:sp>
      <p:sp>
        <p:nvSpPr>
          <p:cNvPr id="88146" name="AutoShape 82"/>
          <p:cNvSpPr>
            <a:spLocks noChangeArrowheads="1"/>
          </p:cNvSpPr>
          <p:nvPr/>
        </p:nvSpPr>
        <p:spPr bwMode="auto">
          <a:xfrm>
            <a:off x="5343525" y="5538788"/>
            <a:ext cx="311150" cy="381000"/>
          </a:xfrm>
          <a:prstGeom prst="leftArrow">
            <a:avLst>
              <a:gd name="adj1" fmla="val 50000"/>
              <a:gd name="adj2" fmla="val 24991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8147" name="Line 83"/>
          <p:cNvSpPr>
            <a:spLocks noChangeShapeType="1"/>
          </p:cNvSpPr>
          <p:nvPr/>
        </p:nvSpPr>
        <p:spPr bwMode="auto">
          <a:xfrm>
            <a:off x="6197600" y="3117851"/>
            <a:ext cx="0" cy="88106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8148" name="Freeform 84"/>
          <p:cNvSpPr>
            <a:spLocks/>
          </p:cNvSpPr>
          <p:nvPr/>
        </p:nvSpPr>
        <p:spPr bwMode="auto">
          <a:xfrm>
            <a:off x="1779588" y="3833814"/>
            <a:ext cx="4748212" cy="617537"/>
          </a:xfrm>
          <a:custGeom>
            <a:avLst/>
            <a:gdLst/>
            <a:ahLst/>
            <a:cxnLst>
              <a:cxn ang="0">
                <a:pos x="2991" y="0"/>
              </a:cxn>
              <a:cxn ang="0">
                <a:pos x="2991" y="194"/>
              </a:cxn>
              <a:cxn ang="0">
                <a:pos x="0" y="194"/>
              </a:cxn>
              <a:cxn ang="0">
                <a:pos x="0" y="389"/>
              </a:cxn>
              <a:cxn ang="0">
                <a:pos x="146" y="389"/>
              </a:cxn>
            </a:cxnLst>
            <a:rect l="0" t="0" r="r" b="b"/>
            <a:pathLst>
              <a:path w="2991" h="389">
                <a:moveTo>
                  <a:pt x="2991" y="0"/>
                </a:moveTo>
                <a:lnTo>
                  <a:pt x="2991" y="194"/>
                </a:lnTo>
                <a:lnTo>
                  <a:pt x="0" y="194"/>
                </a:lnTo>
                <a:lnTo>
                  <a:pt x="0" y="389"/>
                </a:lnTo>
                <a:lnTo>
                  <a:pt x="146" y="389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lg" len="med"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88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8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8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8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6" grpId="0" animBg="1"/>
      <p:bldP spid="88083" grpId="0" autoUpdateAnimBg="0"/>
      <p:bldP spid="88140" grpId="0" animBg="1"/>
      <p:bldP spid="88141" grpId="0" animBg="1"/>
      <p:bldP spid="88145" grpId="0" autoUpdateAnimBg="0"/>
      <p:bldP spid="88146" grpId="0" animBg="1"/>
      <p:bldP spid="88147" grpId="0" animBg="1"/>
      <p:bldP spid="8814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Executando um programa</a:t>
            </a:r>
          </a:p>
        </p:txBody>
      </p:sp>
      <p:sp>
        <p:nvSpPr>
          <p:cNvPr id="91139" name="Rectangle 1027"/>
          <p:cNvSpPr>
            <a:spLocks noChangeArrowheads="1"/>
          </p:cNvSpPr>
          <p:nvPr/>
        </p:nvSpPr>
        <p:spPr bwMode="auto">
          <a:xfrm>
            <a:off x="2762250" y="2286000"/>
            <a:ext cx="1962150" cy="2819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algn="ctr" eaLnBrk="1" hangingPunct="1"/>
            <a:endParaRPr lang="pt-BR"/>
          </a:p>
        </p:txBody>
      </p:sp>
      <p:sp>
        <p:nvSpPr>
          <p:cNvPr id="91140" name="Line 1028"/>
          <p:cNvSpPr>
            <a:spLocks noChangeShapeType="1"/>
          </p:cNvSpPr>
          <p:nvPr/>
        </p:nvSpPr>
        <p:spPr bwMode="auto">
          <a:xfrm>
            <a:off x="2763838" y="268605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1141" name="Line 1029"/>
          <p:cNvSpPr>
            <a:spLocks noChangeShapeType="1"/>
          </p:cNvSpPr>
          <p:nvPr/>
        </p:nvSpPr>
        <p:spPr bwMode="auto">
          <a:xfrm>
            <a:off x="2782888" y="314325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1142" name="Line 1030"/>
          <p:cNvSpPr>
            <a:spLocks noChangeShapeType="1"/>
          </p:cNvSpPr>
          <p:nvPr/>
        </p:nvSpPr>
        <p:spPr bwMode="auto">
          <a:xfrm>
            <a:off x="2782888" y="354330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1143" name="Line 1031"/>
          <p:cNvSpPr>
            <a:spLocks noChangeShapeType="1"/>
          </p:cNvSpPr>
          <p:nvPr/>
        </p:nvSpPr>
        <p:spPr bwMode="auto">
          <a:xfrm>
            <a:off x="2782888" y="421005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1144" name="Line 1032"/>
          <p:cNvSpPr>
            <a:spLocks noChangeShapeType="1"/>
          </p:cNvSpPr>
          <p:nvPr/>
        </p:nvSpPr>
        <p:spPr bwMode="auto">
          <a:xfrm>
            <a:off x="2782888" y="461010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1148" name="Rectangle 1036"/>
          <p:cNvSpPr>
            <a:spLocks noChangeArrowheads="1"/>
          </p:cNvSpPr>
          <p:nvPr/>
        </p:nvSpPr>
        <p:spPr bwMode="auto">
          <a:xfrm>
            <a:off x="3278752" y="2230439"/>
            <a:ext cx="103233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1 9 4 0</a:t>
            </a:r>
          </a:p>
        </p:txBody>
      </p:sp>
      <p:sp>
        <p:nvSpPr>
          <p:cNvPr id="91149" name="Rectangle 1037"/>
          <p:cNvSpPr>
            <a:spLocks noChangeArrowheads="1"/>
          </p:cNvSpPr>
          <p:nvPr/>
        </p:nvSpPr>
        <p:spPr bwMode="auto">
          <a:xfrm>
            <a:off x="3297802" y="2687639"/>
            <a:ext cx="103233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5 9 4 1</a:t>
            </a:r>
          </a:p>
        </p:txBody>
      </p:sp>
      <p:sp>
        <p:nvSpPr>
          <p:cNvPr id="91150" name="Rectangle 1038"/>
          <p:cNvSpPr>
            <a:spLocks noChangeArrowheads="1"/>
          </p:cNvSpPr>
          <p:nvPr/>
        </p:nvSpPr>
        <p:spPr bwMode="auto">
          <a:xfrm>
            <a:off x="3297802" y="3087689"/>
            <a:ext cx="103233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2 9 4 1</a:t>
            </a:r>
          </a:p>
        </p:txBody>
      </p:sp>
      <p:sp>
        <p:nvSpPr>
          <p:cNvPr id="91151" name="Rectangle 1039"/>
          <p:cNvSpPr>
            <a:spLocks noChangeArrowheads="1"/>
          </p:cNvSpPr>
          <p:nvPr/>
        </p:nvSpPr>
        <p:spPr bwMode="auto">
          <a:xfrm>
            <a:off x="3259702" y="4154489"/>
            <a:ext cx="103233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0 0 0 3</a:t>
            </a:r>
          </a:p>
        </p:txBody>
      </p:sp>
      <p:sp>
        <p:nvSpPr>
          <p:cNvPr id="91152" name="Rectangle 1040"/>
          <p:cNvSpPr>
            <a:spLocks noChangeArrowheads="1"/>
          </p:cNvSpPr>
          <p:nvPr/>
        </p:nvSpPr>
        <p:spPr bwMode="auto">
          <a:xfrm>
            <a:off x="3240280" y="4592639"/>
            <a:ext cx="1109278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0 0  0 2</a:t>
            </a:r>
          </a:p>
        </p:txBody>
      </p:sp>
      <p:sp>
        <p:nvSpPr>
          <p:cNvPr id="91155" name="Rectangle 1043"/>
          <p:cNvSpPr>
            <a:spLocks noChangeArrowheads="1"/>
          </p:cNvSpPr>
          <p:nvPr/>
        </p:nvSpPr>
        <p:spPr bwMode="auto">
          <a:xfrm>
            <a:off x="1945761" y="2316163"/>
            <a:ext cx="763029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2000">
                <a:solidFill>
                  <a:schemeClr val="bg2"/>
                </a:solidFill>
              </a:rPr>
              <a:t> 3 0 0</a:t>
            </a:r>
          </a:p>
        </p:txBody>
      </p:sp>
      <p:sp>
        <p:nvSpPr>
          <p:cNvPr id="91156" name="Rectangle 1044"/>
          <p:cNvSpPr>
            <a:spLocks noChangeArrowheads="1"/>
          </p:cNvSpPr>
          <p:nvPr/>
        </p:nvSpPr>
        <p:spPr bwMode="auto">
          <a:xfrm>
            <a:off x="1983861" y="4659313"/>
            <a:ext cx="763029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2000">
                <a:solidFill>
                  <a:schemeClr val="bg2"/>
                </a:solidFill>
              </a:rPr>
              <a:t> 9 4 1</a:t>
            </a:r>
          </a:p>
        </p:txBody>
      </p:sp>
      <p:sp>
        <p:nvSpPr>
          <p:cNvPr id="91157" name="Rectangle 1045"/>
          <p:cNvSpPr>
            <a:spLocks noChangeArrowheads="1"/>
          </p:cNvSpPr>
          <p:nvPr/>
        </p:nvSpPr>
        <p:spPr bwMode="auto">
          <a:xfrm>
            <a:off x="1964811" y="4202113"/>
            <a:ext cx="763029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2000">
                <a:solidFill>
                  <a:schemeClr val="bg2"/>
                </a:solidFill>
              </a:rPr>
              <a:t> 9 4 0</a:t>
            </a:r>
          </a:p>
        </p:txBody>
      </p:sp>
      <p:sp>
        <p:nvSpPr>
          <p:cNvPr id="91158" name="Rectangle 1046"/>
          <p:cNvSpPr>
            <a:spLocks noChangeArrowheads="1"/>
          </p:cNvSpPr>
          <p:nvPr/>
        </p:nvSpPr>
        <p:spPr bwMode="auto">
          <a:xfrm>
            <a:off x="1964811" y="3135313"/>
            <a:ext cx="763029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2000">
                <a:solidFill>
                  <a:schemeClr val="bg2"/>
                </a:solidFill>
              </a:rPr>
              <a:t> 3 0 2</a:t>
            </a:r>
          </a:p>
        </p:txBody>
      </p:sp>
      <p:sp>
        <p:nvSpPr>
          <p:cNvPr id="91159" name="Rectangle 1047"/>
          <p:cNvSpPr>
            <a:spLocks noChangeArrowheads="1"/>
          </p:cNvSpPr>
          <p:nvPr/>
        </p:nvSpPr>
        <p:spPr bwMode="auto">
          <a:xfrm>
            <a:off x="1964811" y="2678113"/>
            <a:ext cx="763029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2000">
                <a:solidFill>
                  <a:schemeClr val="bg2"/>
                </a:solidFill>
              </a:rPr>
              <a:t> 3 0 1</a:t>
            </a:r>
          </a:p>
        </p:txBody>
      </p:sp>
      <p:sp>
        <p:nvSpPr>
          <p:cNvPr id="91163" name="Rectangle 1051"/>
          <p:cNvSpPr>
            <a:spLocks noChangeArrowheads="1"/>
          </p:cNvSpPr>
          <p:nvPr/>
        </p:nvSpPr>
        <p:spPr bwMode="auto">
          <a:xfrm>
            <a:off x="5480416" y="1477964"/>
            <a:ext cx="312188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rgbClr val="5C0000"/>
                </a:solidFill>
              </a:rPr>
              <a:t>Registradores da CPU</a:t>
            </a:r>
          </a:p>
        </p:txBody>
      </p:sp>
      <p:sp>
        <p:nvSpPr>
          <p:cNvPr id="91164" name="Rectangle 1052"/>
          <p:cNvSpPr>
            <a:spLocks noChangeArrowheads="1"/>
          </p:cNvSpPr>
          <p:nvPr/>
        </p:nvSpPr>
        <p:spPr bwMode="auto">
          <a:xfrm>
            <a:off x="3038067" y="1497014"/>
            <a:ext cx="1397819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rgbClr val="5C0000"/>
                </a:solidFill>
              </a:rPr>
              <a:t>Memória</a:t>
            </a:r>
          </a:p>
        </p:txBody>
      </p:sp>
      <p:sp>
        <p:nvSpPr>
          <p:cNvPr id="91165" name="Rectangle 1053"/>
          <p:cNvSpPr>
            <a:spLocks noChangeArrowheads="1"/>
          </p:cNvSpPr>
          <p:nvPr/>
        </p:nvSpPr>
        <p:spPr bwMode="auto">
          <a:xfrm>
            <a:off x="3451220" y="3597275"/>
            <a:ext cx="493725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3200">
                <a:solidFill>
                  <a:schemeClr val="bg2"/>
                </a:solidFill>
              </a:rPr>
              <a:t>...</a:t>
            </a:r>
          </a:p>
        </p:txBody>
      </p:sp>
      <p:grpSp>
        <p:nvGrpSpPr>
          <p:cNvPr id="91208" name="Group 1096"/>
          <p:cNvGrpSpPr>
            <a:grpSpLocks/>
          </p:cNvGrpSpPr>
          <p:nvPr/>
        </p:nvGrpSpPr>
        <p:grpSpPr bwMode="auto">
          <a:xfrm>
            <a:off x="5761038" y="4354517"/>
            <a:ext cx="2108199" cy="461963"/>
            <a:chOff x="3396" y="1777"/>
            <a:chExt cx="1328" cy="291"/>
          </a:xfrm>
        </p:grpSpPr>
        <p:sp>
          <p:nvSpPr>
            <p:cNvPr id="91147" name="Rectangle 1035"/>
            <p:cNvSpPr>
              <a:spLocks noChangeArrowheads="1"/>
            </p:cNvSpPr>
            <p:nvPr/>
          </p:nvSpPr>
          <p:spPr bwMode="auto">
            <a:xfrm>
              <a:off x="3396" y="1800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1161" name="Rectangle 1049"/>
            <p:cNvSpPr>
              <a:spLocks noChangeArrowheads="1"/>
            </p:cNvSpPr>
            <p:nvPr/>
          </p:nvSpPr>
          <p:spPr bwMode="auto">
            <a:xfrm>
              <a:off x="4326" y="1777"/>
              <a:ext cx="39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/>
                <a:t>AC</a:t>
              </a:r>
            </a:p>
          </p:txBody>
        </p:sp>
        <p:sp>
          <p:nvSpPr>
            <p:cNvPr id="91166" name="Rectangle 1054"/>
            <p:cNvSpPr>
              <a:spLocks noChangeArrowheads="1"/>
            </p:cNvSpPr>
            <p:nvPr/>
          </p:nvSpPr>
          <p:spPr bwMode="auto">
            <a:xfrm>
              <a:off x="3470" y="1777"/>
              <a:ext cx="69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>
                  <a:solidFill>
                    <a:schemeClr val="bg2"/>
                  </a:solidFill>
                </a:rPr>
                <a:t> 0 0 0 </a:t>
              </a:r>
              <a:r>
                <a:rPr lang="pt-PT">
                  <a:solidFill>
                    <a:schemeClr val="bg2"/>
                  </a:solidFill>
                </a:rPr>
                <a:t>3</a:t>
              </a:r>
              <a:endParaRPr lang="pt-BR">
                <a:solidFill>
                  <a:schemeClr val="bg2"/>
                </a:solidFill>
              </a:endParaRPr>
            </a:p>
          </p:txBody>
        </p:sp>
      </p:grpSp>
      <p:sp>
        <p:nvSpPr>
          <p:cNvPr id="91168" name="Freeform 1056"/>
          <p:cNvSpPr>
            <a:spLocks/>
          </p:cNvSpPr>
          <p:nvPr/>
        </p:nvSpPr>
        <p:spPr bwMode="auto">
          <a:xfrm>
            <a:off x="5543550" y="4581526"/>
            <a:ext cx="401638" cy="430213"/>
          </a:xfrm>
          <a:custGeom>
            <a:avLst/>
            <a:gdLst/>
            <a:ahLst/>
            <a:cxnLst>
              <a:cxn ang="0">
                <a:pos x="144" y="0"/>
              </a:cxn>
              <a:cxn ang="0">
                <a:pos x="0" y="0"/>
              </a:cxn>
              <a:cxn ang="0">
                <a:pos x="0" y="1242"/>
              </a:cxn>
              <a:cxn ang="0">
                <a:pos x="252" y="1242"/>
              </a:cxn>
            </a:cxnLst>
            <a:rect l="0" t="0" r="r" b="b"/>
            <a:pathLst>
              <a:path w="253" h="1243">
                <a:moveTo>
                  <a:pt x="144" y="0"/>
                </a:moveTo>
                <a:lnTo>
                  <a:pt x="0" y="0"/>
                </a:lnTo>
                <a:lnTo>
                  <a:pt x="0" y="1242"/>
                </a:lnTo>
                <a:lnTo>
                  <a:pt x="252" y="1242"/>
                </a:lnTo>
              </a:path>
            </a:pathLst>
          </a:custGeom>
          <a:noFill/>
          <a:ln w="28575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1170" name="Freeform 1058"/>
          <p:cNvSpPr>
            <a:spLocks/>
          </p:cNvSpPr>
          <p:nvPr/>
        </p:nvSpPr>
        <p:spPr bwMode="auto">
          <a:xfrm>
            <a:off x="7696201" y="4591050"/>
            <a:ext cx="411163" cy="420688"/>
          </a:xfrm>
          <a:custGeom>
            <a:avLst/>
            <a:gdLst/>
            <a:ahLst/>
            <a:cxnLst>
              <a:cxn ang="0">
                <a:pos x="0" y="1235"/>
              </a:cxn>
              <a:cxn ang="0">
                <a:pos x="258" y="1235"/>
              </a:cxn>
              <a:cxn ang="0">
                <a:pos x="258" y="0"/>
              </a:cxn>
              <a:cxn ang="0">
                <a:pos x="114" y="0"/>
              </a:cxn>
            </a:cxnLst>
            <a:rect l="0" t="0" r="r" b="b"/>
            <a:pathLst>
              <a:path w="259" h="1236">
                <a:moveTo>
                  <a:pt x="0" y="1235"/>
                </a:moveTo>
                <a:lnTo>
                  <a:pt x="258" y="1235"/>
                </a:lnTo>
                <a:lnTo>
                  <a:pt x="258" y="0"/>
                </a:lnTo>
                <a:lnTo>
                  <a:pt x="114" y="0"/>
                </a:lnTo>
              </a:path>
            </a:pathLst>
          </a:custGeom>
          <a:noFill/>
          <a:ln w="28575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1172" name="AutoShape 1060"/>
          <p:cNvSpPr>
            <a:spLocks noChangeArrowheads="1"/>
          </p:cNvSpPr>
          <p:nvPr/>
        </p:nvSpPr>
        <p:spPr bwMode="auto">
          <a:xfrm>
            <a:off x="5410200" y="6226175"/>
            <a:ext cx="311150" cy="381000"/>
          </a:xfrm>
          <a:prstGeom prst="leftArrow">
            <a:avLst>
              <a:gd name="adj1" fmla="val 50000"/>
              <a:gd name="adj2" fmla="val 24991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91173" name="Group 1061"/>
          <p:cNvGrpSpPr>
            <a:grpSpLocks/>
          </p:cNvGrpSpPr>
          <p:nvPr/>
        </p:nvGrpSpPr>
        <p:grpSpPr bwMode="auto">
          <a:xfrm>
            <a:off x="1654175" y="5561016"/>
            <a:ext cx="3594100" cy="1109663"/>
            <a:chOff x="802" y="3384"/>
            <a:chExt cx="2264" cy="699"/>
          </a:xfrm>
        </p:grpSpPr>
        <p:sp>
          <p:nvSpPr>
            <p:cNvPr id="91174" name="Rectangle 1062"/>
            <p:cNvSpPr>
              <a:spLocks noChangeArrowheads="1"/>
            </p:cNvSpPr>
            <p:nvPr/>
          </p:nvSpPr>
          <p:spPr bwMode="auto">
            <a:xfrm>
              <a:off x="849" y="3397"/>
              <a:ext cx="3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>
                  <a:solidFill>
                    <a:srgbClr val="000000"/>
                  </a:solidFill>
                </a:rPr>
                <a:t>0001</a:t>
              </a:r>
              <a:endParaRPr lang="pt-BR"/>
            </a:p>
          </p:txBody>
        </p:sp>
        <p:sp>
          <p:nvSpPr>
            <p:cNvPr id="91175" name="Rectangle 1063"/>
            <p:cNvSpPr>
              <a:spLocks noChangeArrowheads="1"/>
            </p:cNvSpPr>
            <p:nvPr/>
          </p:nvSpPr>
          <p:spPr bwMode="auto">
            <a:xfrm>
              <a:off x="1415" y="3397"/>
              <a:ext cx="104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>
                  <a:solidFill>
                    <a:srgbClr val="000000"/>
                  </a:solidFill>
                </a:rPr>
                <a:t>AC </a:t>
              </a:r>
              <a:r>
                <a:rPr lang="pt-BR">
                  <a:solidFill>
                    <a:srgbClr val="000000"/>
                  </a:solidFill>
                  <a:sym typeface="Symbol" pitchFamily="18" charset="2"/>
                </a:rPr>
                <a:t></a:t>
              </a:r>
              <a:r>
                <a:rPr lang="pt-BR">
                  <a:solidFill>
                    <a:srgbClr val="000000"/>
                  </a:solidFill>
                </a:rPr>
                <a:t> Mem.</a:t>
              </a:r>
              <a:endParaRPr lang="pt-BR"/>
            </a:p>
          </p:txBody>
        </p:sp>
        <p:sp>
          <p:nvSpPr>
            <p:cNvPr id="91176" name="Rectangle 1064"/>
            <p:cNvSpPr>
              <a:spLocks noChangeArrowheads="1"/>
            </p:cNvSpPr>
            <p:nvPr/>
          </p:nvSpPr>
          <p:spPr bwMode="auto">
            <a:xfrm>
              <a:off x="802" y="3384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177" name="Rectangle 1065"/>
            <p:cNvSpPr>
              <a:spLocks noChangeArrowheads="1"/>
            </p:cNvSpPr>
            <p:nvPr/>
          </p:nvSpPr>
          <p:spPr bwMode="auto">
            <a:xfrm>
              <a:off x="802" y="3384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178" name="Rectangle 1066"/>
            <p:cNvSpPr>
              <a:spLocks noChangeArrowheads="1"/>
            </p:cNvSpPr>
            <p:nvPr/>
          </p:nvSpPr>
          <p:spPr bwMode="auto">
            <a:xfrm>
              <a:off x="813" y="3384"/>
              <a:ext cx="5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179" name="Rectangle 1067"/>
            <p:cNvSpPr>
              <a:spLocks noChangeArrowheads="1"/>
            </p:cNvSpPr>
            <p:nvPr/>
          </p:nvSpPr>
          <p:spPr bwMode="auto">
            <a:xfrm>
              <a:off x="1369" y="3384"/>
              <a:ext cx="1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180" name="Rectangle 1068"/>
            <p:cNvSpPr>
              <a:spLocks noChangeArrowheads="1"/>
            </p:cNvSpPr>
            <p:nvPr/>
          </p:nvSpPr>
          <p:spPr bwMode="auto">
            <a:xfrm>
              <a:off x="1381" y="3384"/>
              <a:ext cx="1674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181" name="Rectangle 1069"/>
            <p:cNvSpPr>
              <a:spLocks noChangeArrowheads="1"/>
            </p:cNvSpPr>
            <p:nvPr/>
          </p:nvSpPr>
          <p:spPr bwMode="auto">
            <a:xfrm>
              <a:off x="3055" y="3384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182" name="Rectangle 1070"/>
            <p:cNvSpPr>
              <a:spLocks noChangeArrowheads="1"/>
            </p:cNvSpPr>
            <p:nvPr/>
          </p:nvSpPr>
          <p:spPr bwMode="auto">
            <a:xfrm>
              <a:off x="3055" y="3384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183" name="Rectangle 1071"/>
            <p:cNvSpPr>
              <a:spLocks noChangeArrowheads="1"/>
            </p:cNvSpPr>
            <p:nvPr/>
          </p:nvSpPr>
          <p:spPr bwMode="auto">
            <a:xfrm>
              <a:off x="802" y="3395"/>
              <a:ext cx="11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184" name="Rectangle 1072"/>
            <p:cNvSpPr>
              <a:spLocks noChangeArrowheads="1"/>
            </p:cNvSpPr>
            <p:nvPr/>
          </p:nvSpPr>
          <p:spPr bwMode="auto">
            <a:xfrm>
              <a:off x="1369" y="3395"/>
              <a:ext cx="6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185" name="Rectangle 1073"/>
            <p:cNvSpPr>
              <a:spLocks noChangeArrowheads="1"/>
            </p:cNvSpPr>
            <p:nvPr/>
          </p:nvSpPr>
          <p:spPr bwMode="auto">
            <a:xfrm>
              <a:off x="3055" y="3395"/>
              <a:ext cx="11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186" name="Rectangle 1074"/>
            <p:cNvSpPr>
              <a:spLocks noChangeArrowheads="1"/>
            </p:cNvSpPr>
            <p:nvPr/>
          </p:nvSpPr>
          <p:spPr bwMode="auto">
            <a:xfrm>
              <a:off x="849" y="3625"/>
              <a:ext cx="3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>
                  <a:solidFill>
                    <a:srgbClr val="000000"/>
                  </a:solidFill>
                </a:rPr>
                <a:t>0010</a:t>
              </a:r>
              <a:endParaRPr lang="pt-BR"/>
            </a:p>
          </p:txBody>
        </p:sp>
        <p:sp>
          <p:nvSpPr>
            <p:cNvPr id="91187" name="Rectangle 1075"/>
            <p:cNvSpPr>
              <a:spLocks noChangeArrowheads="1"/>
            </p:cNvSpPr>
            <p:nvPr/>
          </p:nvSpPr>
          <p:spPr bwMode="auto">
            <a:xfrm>
              <a:off x="1415" y="3625"/>
              <a:ext cx="103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>
                  <a:solidFill>
                    <a:srgbClr val="000000"/>
                  </a:solidFill>
                </a:rPr>
                <a:t>Mem. </a:t>
              </a:r>
              <a:r>
                <a:rPr lang="pt-BR">
                  <a:solidFill>
                    <a:srgbClr val="000000"/>
                  </a:solidFill>
                  <a:sym typeface="Symbol" pitchFamily="18" charset="2"/>
                </a:rPr>
                <a:t></a:t>
              </a:r>
              <a:r>
                <a:rPr lang="pt-BR">
                  <a:solidFill>
                    <a:srgbClr val="000000"/>
                  </a:solidFill>
                </a:rPr>
                <a:t> AC</a:t>
              </a:r>
            </a:p>
          </p:txBody>
        </p:sp>
        <p:sp>
          <p:nvSpPr>
            <p:cNvPr id="91188" name="Rectangle 1076"/>
            <p:cNvSpPr>
              <a:spLocks noChangeArrowheads="1"/>
            </p:cNvSpPr>
            <p:nvPr/>
          </p:nvSpPr>
          <p:spPr bwMode="auto">
            <a:xfrm>
              <a:off x="802" y="3612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189" name="Rectangle 1077"/>
            <p:cNvSpPr>
              <a:spLocks noChangeArrowheads="1"/>
            </p:cNvSpPr>
            <p:nvPr/>
          </p:nvSpPr>
          <p:spPr bwMode="auto">
            <a:xfrm>
              <a:off x="813" y="3612"/>
              <a:ext cx="5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190" name="Rectangle 1078"/>
            <p:cNvSpPr>
              <a:spLocks noChangeArrowheads="1"/>
            </p:cNvSpPr>
            <p:nvPr/>
          </p:nvSpPr>
          <p:spPr bwMode="auto">
            <a:xfrm>
              <a:off x="1369" y="3612"/>
              <a:ext cx="1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191" name="Rectangle 1079"/>
            <p:cNvSpPr>
              <a:spLocks noChangeArrowheads="1"/>
            </p:cNvSpPr>
            <p:nvPr/>
          </p:nvSpPr>
          <p:spPr bwMode="auto">
            <a:xfrm>
              <a:off x="1381" y="3612"/>
              <a:ext cx="1674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192" name="Rectangle 1080"/>
            <p:cNvSpPr>
              <a:spLocks noChangeArrowheads="1"/>
            </p:cNvSpPr>
            <p:nvPr/>
          </p:nvSpPr>
          <p:spPr bwMode="auto">
            <a:xfrm>
              <a:off x="3055" y="3612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193" name="Rectangle 1081"/>
            <p:cNvSpPr>
              <a:spLocks noChangeArrowheads="1"/>
            </p:cNvSpPr>
            <p:nvPr/>
          </p:nvSpPr>
          <p:spPr bwMode="auto">
            <a:xfrm>
              <a:off x="802" y="3623"/>
              <a:ext cx="11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194" name="Rectangle 1082"/>
            <p:cNvSpPr>
              <a:spLocks noChangeArrowheads="1"/>
            </p:cNvSpPr>
            <p:nvPr/>
          </p:nvSpPr>
          <p:spPr bwMode="auto">
            <a:xfrm>
              <a:off x="1369" y="3623"/>
              <a:ext cx="6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195" name="Rectangle 1083"/>
            <p:cNvSpPr>
              <a:spLocks noChangeArrowheads="1"/>
            </p:cNvSpPr>
            <p:nvPr/>
          </p:nvSpPr>
          <p:spPr bwMode="auto">
            <a:xfrm>
              <a:off x="3055" y="3623"/>
              <a:ext cx="11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196" name="Rectangle 1084"/>
            <p:cNvSpPr>
              <a:spLocks noChangeArrowheads="1"/>
            </p:cNvSpPr>
            <p:nvPr/>
          </p:nvSpPr>
          <p:spPr bwMode="auto">
            <a:xfrm>
              <a:off x="849" y="3850"/>
              <a:ext cx="3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>
                  <a:solidFill>
                    <a:srgbClr val="000000"/>
                  </a:solidFill>
                </a:rPr>
                <a:t>0101</a:t>
              </a:r>
              <a:endParaRPr lang="pt-BR"/>
            </a:p>
          </p:txBody>
        </p:sp>
        <p:sp>
          <p:nvSpPr>
            <p:cNvPr id="91197" name="Rectangle 1085"/>
            <p:cNvSpPr>
              <a:spLocks noChangeArrowheads="1"/>
            </p:cNvSpPr>
            <p:nvPr/>
          </p:nvSpPr>
          <p:spPr bwMode="auto">
            <a:xfrm>
              <a:off x="1415" y="3850"/>
              <a:ext cx="157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>
                  <a:solidFill>
                    <a:srgbClr val="000000"/>
                  </a:solidFill>
                </a:rPr>
                <a:t>AC </a:t>
              </a:r>
              <a:r>
                <a:rPr lang="pt-BR">
                  <a:solidFill>
                    <a:srgbClr val="000000"/>
                  </a:solidFill>
                  <a:sym typeface="Symbol" pitchFamily="18" charset="2"/>
                </a:rPr>
                <a:t></a:t>
              </a:r>
              <a:r>
                <a:rPr lang="pt-BR">
                  <a:solidFill>
                    <a:srgbClr val="000000"/>
                  </a:solidFill>
                </a:rPr>
                <a:t> AC +  Mem.</a:t>
              </a:r>
            </a:p>
          </p:txBody>
        </p:sp>
        <p:sp>
          <p:nvSpPr>
            <p:cNvPr id="91198" name="Rectangle 1086"/>
            <p:cNvSpPr>
              <a:spLocks noChangeArrowheads="1"/>
            </p:cNvSpPr>
            <p:nvPr/>
          </p:nvSpPr>
          <p:spPr bwMode="auto">
            <a:xfrm>
              <a:off x="802" y="3848"/>
              <a:ext cx="11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199" name="Rectangle 1087"/>
            <p:cNvSpPr>
              <a:spLocks noChangeArrowheads="1"/>
            </p:cNvSpPr>
            <p:nvPr/>
          </p:nvSpPr>
          <p:spPr bwMode="auto">
            <a:xfrm>
              <a:off x="802" y="4065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200" name="Rectangle 1088"/>
            <p:cNvSpPr>
              <a:spLocks noChangeArrowheads="1"/>
            </p:cNvSpPr>
            <p:nvPr/>
          </p:nvSpPr>
          <p:spPr bwMode="auto">
            <a:xfrm>
              <a:off x="802" y="4065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201" name="Rectangle 1089"/>
            <p:cNvSpPr>
              <a:spLocks noChangeArrowheads="1"/>
            </p:cNvSpPr>
            <p:nvPr/>
          </p:nvSpPr>
          <p:spPr bwMode="auto">
            <a:xfrm>
              <a:off x="813" y="4065"/>
              <a:ext cx="5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202" name="Rectangle 1090"/>
            <p:cNvSpPr>
              <a:spLocks noChangeArrowheads="1"/>
            </p:cNvSpPr>
            <p:nvPr/>
          </p:nvSpPr>
          <p:spPr bwMode="auto">
            <a:xfrm>
              <a:off x="1369" y="3848"/>
              <a:ext cx="6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203" name="Rectangle 1091"/>
            <p:cNvSpPr>
              <a:spLocks noChangeArrowheads="1"/>
            </p:cNvSpPr>
            <p:nvPr/>
          </p:nvSpPr>
          <p:spPr bwMode="auto">
            <a:xfrm>
              <a:off x="1369" y="4065"/>
              <a:ext cx="1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204" name="Rectangle 1092"/>
            <p:cNvSpPr>
              <a:spLocks noChangeArrowheads="1"/>
            </p:cNvSpPr>
            <p:nvPr/>
          </p:nvSpPr>
          <p:spPr bwMode="auto">
            <a:xfrm>
              <a:off x="1381" y="4065"/>
              <a:ext cx="1674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205" name="Rectangle 1093"/>
            <p:cNvSpPr>
              <a:spLocks noChangeArrowheads="1"/>
            </p:cNvSpPr>
            <p:nvPr/>
          </p:nvSpPr>
          <p:spPr bwMode="auto">
            <a:xfrm>
              <a:off x="3055" y="3848"/>
              <a:ext cx="11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206" name="Rectangle 1094"/>
            <p:cNvSpPr>
              <a:spLocks noChangeArrowheads="1"/>
            </p:cNvSpPr>
            <p:nvPr/>
          </p:nvSpPr>
          <p:spPr bwMode="auto">
            <a:xfrm>
              <a:off x="3055" y="4065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207" name="Rectangle 1095"/>
            <p:cNvSpPr>
              <a:spLocks noChangeArrowheads="1"/>
            </p:cNvSpPr>
            <p:nvPr/>
          </p:nvSpPr>
          <p:spPr bwMode="auto">
            <a:xfrm>
              <a:off x="3055" y="4065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91211" name="Freeform 1099"/>
          <p:cNvSpPr>
            <a:spLocks/>
          </p:cNvSpPr>
          <p:nvPr/>
        </p:nvSpPr>
        <p:spPr bwMode="auto">
          <a:xfrm>
            <a:off x="4832350" y="4826000"/>
            <a:ext cx="1982788" cy="649288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145" y="0"/>
              </a:cxn>
              <a:cxn ang="0">
                <a:pos x="145" y="409"/>
              </a:cxn>
              <a:cxn ang="0">
                <a:pos x="1242" y="409"/>
              </a:cxn>
              <a:cxn ang="0">
                <a:pos x="1249" y="305"/>
              </a:cxn>
            </a:cxnLst>
            <a:rect l="0" t="0" r="r" b="b"/>
            <a:pathLst>
              <a:path w="1249" h="409">
                <a:moveTo>
                  <a:pt x="0" y="7"/>
                </a:moveTo>
                <a:lnTo>
                  <a:pt x="145" y="0"/>
                </a:lnTo>
                <a:lnTo>
                  <a:pt x="145" y="409"/>
                </a:lnTo>
                <a:lnTo>
                  <a:pt x="1242" y="409"/>
                </a:lnTo>
                <a:lnTo>
                  <a:pt x="1249" y="305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grpSp>
        <p:nvGrpSpPr>
          <p:cNvPr id="91213" name="Group 1101"/>
          <p:cNvGrpSpPr>
            <a:grpSpLocks/>
          </p:cNvGrpSpPr>
          <p:nvPr/>
        </p:nvGrpSpPr>
        <p:grpSpPr bwMode="auto">
          <a:xfrm>
            <a:off x="5759452" y="4362454"/>
            <a:ext cx="2108201" cy="461963"/>
            <a:chOff x="3396" y="1777"/>
            <a:chExt cx="1328" cy="291"/>
          </a:xfrm>
        </p:grpSpPr>
        <p:sp>
          <p:nvSpPr>
            <p:cNvPr id="91214" name="Rectangle 1102"/>
            <p:cNvSpPr>
              <a:spLocks noChangeArrowheads="1"/>
            </p:cNvSpPr>
            <p:nvPr/>
          </p:nvSpPr>
          <p:spPr bwMode="auto">
            <a:xfrm>
              <a:off x="3396" y="1800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1215" name="Rectangle 1103"/>
            <p:cNvSpPr>
              <a:spLocks noChangeArrowheads="1"/>
            </p:cNvSpPr>
            <p:nvPr/>
          </p:nvSpPr>
          <p:spPr bwMode="auto">
            <a:xfrm>
              <a:off x="4326" y="1777"/>
              <a:ext cx="39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/>
                <a:t>AC</a:t>
              </a:r>
            </a:p>
          </p:txBody>
        </p:sp>
        <p:sp>
          <p:nvSpPr>
            <p:cNvPr id="91216" name="Rectangle 1104"/>
            <p:cNvSpPr>
              <a:spLocks noChangeArrowheads="1"/>
            </p:cNvSpPr>
            <p:nvPr/>
          </p:nvSpPr>
          <p:spPr bwMode="auto">
            <a:xfrm>
              <a:off x="3470" y="1777"/>
              <a:ext cx="69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>
                  <a:solidFill>
                    <a:schemeClr val="tx2"/>
                  </a:solidFill>
                </a:rPr>
                <a:t> </a:t>
              </a:r>
              <a:r>
                <a:rPr lang="pt-BR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0 0 0 5</a:t>
              </a:r>
            </a:p>
          </p:txBody>
        </p:sp>
      </p:grpSp>
      <p:sp>
        <p:nvSpPr>
          <p:cNvPr id="91227" name="Text Box 1115"/>
          <p:cNvSpPr txBox="1">
            <a:spLocks noChangeArrowheads="1"/>
          </p:cNvSpPr>
          <p:nvPr/>
        </p:nvSpPr>
        <p:spPr bwMode="auto">
          <a:xfrm>
            <a:off x="5840414" y="4792664"/>
            <a:ext cx="54373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PT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pt-PT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16</a:t>
            </a:r>
            <a:endParaRPr lang="pt-BR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1228" name="Text Box 1116"/>
          <p:cNvSpPr txBox="1">
            <a:spLocks noChangeArrowheads="1"/>
          </p:cNvSpPr>
          <p:nvPr/>
        </p:nvSpPr>
        <p:spPr bwMode="auto">
          <a:xfrm>
            <a:off x="5846764" y="4794251"/>
            <a:ext cx="194476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PT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+ 2</a:t>
            </a:r>
            <a:r>
              <a:rPr lang="pt-PT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16</a:t>
            </a:r>
            <a:r>
              <a:rPr lang="pt-PT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= 5</a:t>
            </a:r>
            <a:r>
              <a:rPr lang="pt-PT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16</a:t>
            </a:r>
            <a:endParaRPr lang="pt-BR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1229" name="Line 1117"/>
          <p:cNvSpPr>
            <a:spLocks noChangeShapeType="1"/>
          </p:cNvSpPr>
          <p:nvPr/>
        </p:nvSpPr>
        <p:spPr bwMode="auto">
          <a:xfrm>
            <a:off x="4725988" y="2897188"/>
            <a:ext cx="1008062" cy="7604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91230" name="Group 1118"/>
          <p:cNvGrpSpPr>
            <a:grpSpLocks/>
          </p:cNvGrpSpPr>
          <p:nvPr/>
        </p:nvGrpSpPr>
        <p:grpSpPr bwMode="auto">
          <a:xfrm>
            <a:off x="5772151" y="3325818"/>
            <a:ext cx="2055813" cy="481013"/>
            <a:chOff x="3396" y="2137"/>
            <a:chExt cx="1295" cy="303"/>
          </a:xfrm>
        </p:grpSpPr>
        <p:sp>
          <p:nvSpPr>
            <p:cNvPr id="91231" name="Rectangle 1119"/>
            <p:cNvSpPr>
              <a:spLocks noChangeArrowheads="1"/>
            </p:cNvSpPr>
            <p:nvPr/>
          </p:nvSpPr>
          <p:spPr bwMode="auto">
            <a:xfrm>
              <a:off x="3396" y="2184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1232" name="Rectangle 1120"/>
            <p:cNvSpPr>
              <a:spLocks noChangeArrowheads="1"/>
            </p:cNvSpPr>
            <p:nvPr/>
          </p:nvSpPr>
          <p:spPr bwMode="auto">
            <a:xfrm>
              <a:off x="3481" y="2137"/>
              <a:ext cx="65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PT">
                  <a:solidFill>
                    <a:schemeClr val="bg2"/>
                  </a:solidFill>
                </a:rPr>
                <a:t>1</a:t>
              </a:r>
              <a:r>
                <a:rPr lang="pt-BR">
                  <a:solidFill>
                    <a:schemeClr val="bg2"/>
                  </a:solidFill>
                </a:rPr>
                <a:t> 9 4 </a:t>
              </a:r>
              <a:r>
                <a:rPr lang="pt-PT">
                  <a:solidFill>
                    <a:schemeClr val="bg2"/>
                  </a:solidFill>
                </a:rPr>
                <a:t>0</a:t>
              </a:r>
              <a:endParaRPr lang="pt-BR">
                <a:solidFill>
                  <a:schemeClr val="bg2"/>
                </a:solidFill>
              </a:endParaRPr>
            </a:p>
          </p:txBody>
        </p:sp>
        <p:sp>
          <p:nvSpPr>
            <p:cNvPr id="91233" name="Rectangle 1121"/>
            <p:cNvSpPr>
              <a:spLocks noChangeArrowheads="1"/>
            </p:cNvSpPr>
            <p:nvPr/>
          </p:nvSpPr>
          <p:spPr bwMode="auto">
            <a:xfrm>
              <a:off x="4358" y="2149"/>
              <a:ext cx="3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/>
                <a:t>IR</a:t>
              </a:r>
            </a:p>
          </p:txBody>
        </p:sp>
      </p:grpSp>
      <p:sp>
        <p:nvSpPr>
          <p:cNvPr id="91234" name="Freeform 1122"/>
          <p:cNvSpPr>
            <a:spLocks/>
          </p:cNvSpPr>
          <p:nvPr/>
        </p:nvSpPr>
        <p:spPr bwMode="auto">
          <a:xfrm>
            <a:off x="1868488" y="1971675"/>
            <a:ext cx="4583112" cy="914400"/>
          </a:xfrm>
          <a:custGeom>
            <a:avLst/>
            <a:gdLst/>
            <a:ahLst/>
            <a:cxnLst>
              <a:cxn ang="0">
                <a:pos x="2887" y="208"/>
              </a:cxn>
              <a:cxn ang="0">
                <a:pos x="2887" y="0"/>
              </a:cxn>
              <a:cxn ang="0">
                <a:pos x="0" y="14"/>
              </a:cxn>
              <a:cxn ang="0">
                <a:pos x="0" y="361"/>
              </a:cxn>
              <a:cxn ang="0">
                <a:pos x="76" y="361"/>
              </a:cxn>
            </a:cxnLst>
            <a:rect l="0" t="0" r="r" b="b"/>
            <a:pathLst>
              <a:path w="2887" h="361">
                <a:moveTo>
                  <a:pt x="2887" y="208"/>
                </a:moveTo>
                <a:lnTo>
                  <a:pt x="2887" y="0"/>
                </a:lnTo>
                <a:lnTo>
                  <a:pt x="0" y="14"/>
                </a:lnTo>
                <a:lnTo>
                  <a:pt x="0" y="361"/>
                </a:lnTo>
                <a:lnTo>
                  <a:pt x="76" y="361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lg" len="med"/>
          </a:ln>
          <a:effectLst/>
        </p:spPr>
        <p:txBody>
          <a:bodyPr/>
          <a:lstStyle/>
          <a:p>
            <a:endParaRPr lang="pt-BR"/>
          </a:p>
        </p:txBody>
      </p:sp>
      <p:grpSp>
        <p:nvGrpSpPr>
          <p:cNvPr id="91235" name="Group 1123"/>
          <p:cNvGrpSpPr>
            <a:grpSpLocks/>
          </p:cNvGrpSpPr>
          <p:nvPr/>
        </p:nvGrpSpPr>
        <p:grpSpPr bwMode="auto">
          <a:xfrm>
            <a:off x="5772151" y="2268541"/>
            <a:ext cx="2128838" cy="461963"/>
            <a:chOff x="3396" y="1429"/>
            <a:chExt cx="1341" cy="291"/>
          </a:xfrm>
        </p:grpSpPr>
        <p:sp>
          <p:nvSpPr>
            <p:cNvPr id="91236" name="Rectangle 1124"/>
            <p:cNvSpPr>
              <a:spLocks noChangeArrowheads="1"/>
            </p:cNvSpPr>
            <p:nvPr/>
          </p:nvSpPr>
          <p:spPr bwMode="auto">
            <a:xfrm>
              <a:off x="3396" y="1452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1237" name="Rectangle 1125"/>
            <p:cNvSpPr>
              <a:spLocks noChangeArrowheads="1"/>
            </p:cNvSpPr>
            <p:nvPr/>
          </p:nvSpPr>
          <p:spPr bwMode="auto">
            <a:xfrm>
              <a:off x="3505" y="1429"/>
              <a:ext cx="55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>
                  <a:solidFill>
                    <a:schemeClr val="bg2"/>
                  </a:solidFill>
                </a:rPr>
                <a:t> 3 0 </a:t>
              </a:r>
              <a:r>
                <a:rPr lang="pt-PT">
                  <a:solidFill>
                    <a:schemeClr val="bg2"/>
                  </a:solidFill>
                </a:rPr>
                <a:t>0</a:t>
              </a:r>
              <a:endParaRPr lang="pt-BR">
                <a:solidFill>
                  <a:schemeClr val="bg2"/>
                </a:solidFill>
              </a:endParaRPr>
            </a:p>
          </p:txBody>
        </p:sp>
        <p:sp>
          <p:nvSpPr>
            <p:cNvPr id="91238" name="Rectangle 1126"/>
            <p:cNvSpPr>
              <a:spLocks noChangeArrowheads="1"/>
            </p:cNvSpPr>
            <p:nvPr/>
          </p:nvSpPr>
          <p:spPr bwMode="auto">
            <a:xfrm>
              <a:off x="4361" y="1429"/>
              <a:ext cx="37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/>
                <a:t>PC</a:t>
              </a:r>
            </a:p>
          </p:txBody>
        </p:sp>
      </p:grpSp>
      <p:grpSp>
        <p:nvGrpSpPr>
          <p:cNvPr id="91239" name="Group 1127"/>
          <p:cNvGrpSpPr>
            <a:grpSpLocks/>
          </p:cNvGrpSpPr>
          <p:nvPr/>
        </p:nvGrpSpPr>
        <p:grpSpPr bwMode="auto">
          <a:xfrm>
            <a:off x="5765801" y="2262191"/>
            <a:ext cx="2128838" cy="461963"/>
            <a:chOff x="3396" y="1429"/>
            <a:chExt cx="1341" cy="291"/>
          </a:xfrm>
        </p:grpSpPr>
        <p:sp>
          <p:nvSpPr>
            <p:cNvPr id="91240" name="Rectangle 1128"/>
            <p:cNvSpPr>
              <a:spLocks noChangeArrowheads="1"/>
            </p:cNvSpPr>
            <p:nvPr/>
          </p:nvSpPr>
          <p:spPr bwMode="auto">
            <a:xfrm>
              <a:off x="3396" y="1452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1241" name="Rectangle 1129"/>
            <p:cNvSpPr>
              <a:spLocks noChangeArrowheads="1"/>
            </p:cNvSpPr>
            <p:nvPr/>
          </p:nvSpPr>
          <p:spPr bwMode="auto">
            <a:xfrm>
              <a:off x="3505" y="1429"/>
              <a:ext cx="55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>
                  <a:solidFill>
                    <a:schemeClr val="bg2"/>
                  </a:solidFill>
                </a:rPr>
                <a:t> </a:t>
              </a:r>
              <a:r>
                <a:rPr lang="pt-BR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3 0 1</a:t>
              </a:r>
            </a:p>
          </p:txBody>
        </p:sp>
        <p:sp>
          <p:nvSpPr>
            <p:cNvPr id="91242" name="Rectangle 1130"/>
            <p:cNvSpPr>
              <a:spLocks noChangeArrowheads="1"/>
            </p:cNvSpPr>
            <p:nvPr/>
          </p:nvSpPr>
          <p:spPr bwMode="auto">
            <a:xfrm>
              <a:off x="4361" y="1429"/>
              <a:ext cx="37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/>
                <a:t>PC</a:t>
              </a:r>
            </a:p>
          </p:txBody>
        </p:sp>
      </p:grpSp>
      <p:grpSp>
        <p:nvGrpSpPr>
          <p:cNvPr id="91243" name="Group 1131"/>
          <p:cNvGrpSpPr>
            <a:grpSpLocks/>
          </p:cNvGrpSpPr>
          <p:nvPr/>
        </p:nvGrpSpPr>
        <p:grpSpPr bwMode="auto">
          <a:xfrm>
            <a:off x="5765801" y="3332168"/>
            <a:ext cx="2055813" cy="481013"/>
            <a:chOff x="3396" y="2137"/>
            <a:chExt cx="1295" cy="303"/>
          </a:xfrm>
        </p:grpSpPr>
        <p:sp>
          <p:nvSpPr>
            <p:cNvPr id="91244" name="Rectangle 1132"/>
            <p:cNvSpPr>
              <a:spLocks noChangeArrowheads="1"/>
            </p:cNvSpPr>
            <p:nvPr/>
          </p:nvSpPr>
          <p:spPr bwMode="auto">
            <a:xfrm>
              <a:off x="3396" y="2184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1245" name="Rectangle 1133"/>
            <p:cNvSpPr>
              <a:spLocks noChangeArrowheads="1"/>
            </p:cNvSpPr>
            <p:nvPr/>
          </p:nvSpPr>
          <p:spPr bwMode="auto">
            <a:xfrm>
              <a:off x="3481" y="2137"/>
              <a:ext cx="65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>
                  <a:solidFill>
                    <a:schemeClr val="bg2"/>
                  </a:solidFill>
                </a:rPr>
                <a:t>5 9 4 1</a:t>
              </a:r>
            </a:p>
          </p:txBody>
        </p:sp>
        <p:sp>
          <p:nvSpPr>
            <p:cNvPr id="91246" name="Rectangle 1134"/>
            <p:cNvSpPr>
              <a:spLocks noChangeArrowheads="1"/>
            </p:cNvSpPr>
            <p:nvPr/>
          </p:nvSpPr>
          <p:spPr bwMode="auto">
            <a:xfrm>
              <a:off x="4358" y="2149"/>
              <a:ext cx="3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/>
                <a:t>IR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91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91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1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1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1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1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9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1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1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68" grpId="0" animBg="1"/>
      <p:bldP spid="91170" grpId="0" animBg="1"/>
      <p:bldP spid="91172" grpId="0" animBg="1"/>
      <p:bldP spid="91211" grpId="0" animBg="1"/>
      <p:bldP spid="91227" grpId="0" autoUpdateAnimBg="0"/>
      <p:bldP spid="91228" grpId="0" autoUpdateAnimBg="0"/>
      <p:bldP spid="91229" grpId="0" animBg="1"/>
      <p:bldP spid="912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Executando um programa</a:t>
            </a:r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2762250" y="2286000"/>
            <a:ext cx="1962150" cy="2819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algn="ctr" eaLnBrk="1" hangingPunct="1"/>
            <a:endParaRPr lang="pt-BR"/>
          </a:p>
        </p:txBody>
      </p:sp>
      <p:sp>
        <p:nvSpPr>
          <p:cNvPr id="92164" name="Line 4"/>
          <p:cNvSpPr>
            <a:spLocks noChangeShapeType="1"/>
          </p:cNvSpPr>
          <p:nvPr/>
        </p:nvSpPr>
        <p:spPr bwMode="auto">
          <a:xfrm>
            <a:off x="2763838" y="268605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65" name="Line 5"/>
          <p:cNvSpPr>
            <a:spLocks noChangeShapeType="1"/>
          </p:cNvSpPr>
          <p:nvPr/>
        </p:nvSpPr>
        <p:spPr bwMode="auto">
          <a:xfrm>
            <a:off x="2782888" y="314325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66" name="Line 6"/>
          <p:cNvSpPr>
            <a:spLocks noChangeShapeType="1"/>
          </p:cNvSpPr>
          <p:nvPr/>
        </p:nvSpPr>
        <p:spPr bwMode="auto">
          <a:xfrm>
            <a:off x="2782888" y="354330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67" name="Line 7"/>
          <p:cNvSpPr>
            <a:spLocks noChangeShapeType="1"/>
          </p:cNvSpPr>
          <p:nvPr/>
        </p:nvSpPr>
        <p:spPr bwMode="auto">
          <a:xfrm>
            <a:off x="2782888" y="421005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68" name="Line 8"/>
          <p:cNvSpPr>
            <a:spLocks noChangeShapeType="1"/>
          </p:cNvSpPr>
          <p:nvPr/>
        </p:nvSpPr>
        <p:spPr bwMode="auto">
          <a:xfrm>
            <a:off x="2782888" y="4610100"/>
            <a:ext cx="19605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70" name="Rectangle 10"/>
          <p:cNvSpPr>
            <a:spLocks noChangeArrowheads="1"/>
          </p:cNvSpPr>
          <p:nvPr/>
        </p:nvSpPr>
        <p:spPr bwMode="auto">
          <a:xfrm>
            <a:off x="5772150" y="3411538"/>
            <a:ext cx="1314450" cy="3619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92171" name="Rectangle 11"/>
          <p:cNvSpPr>
            <a:spLocks noChangeArrowheads="1"/>
          </p:cNvSpPr>
          <p:nvPr/>
        </p:nvSpPr>
        <p:spPr bwMode="auto">
          <a:xfrm>
            <a:off x="5772150" y="4410075"/>
            <a:ext cx="1314450" cy="3619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92172" name="Rectangle 12"/>
          <p:cNvSpPr>
            <a:spLocks noChangeArrowheads="1"/>
          </p:cNvSpPr>
          <p:nvPr/>
        </p:nvSpPr>
        <p:spPr bwMode="auto">
          <a:xfrm>
            <a:off x="3278752" y="2230439"/>
            <a:ext cx="103233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1 9 4 0</a:t>
            </a:r>
          </a:p>
        </p:txBody>
      </p:sp>
      <p:sp>
        <p:nvSpPr>
          <p:cNvPr id="92173" name="Rectangle 13"/>
          <p:cNvSpPr>
            <a:spLocks noChangeArrowheads="1"/>
          </p:cNvSpPr>
          <p:nvPr/>
        </p:nvSpPr>
        <p:spPr bwMode="auto">
          <a:xfrm>
            <a:off x="3297802" y="2687639"/>
            <a:ext cx="103233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5 9 4 1</a:t>
            </a:r>
          </a:p>
        </p:txBody>
      </p:sp>
      <p:sp>
        <p:nvSpPr>
          <p:cNvPr id="92174" name="Rectangle 14"/>
          <p:cNvSpPr>
            <a:spLocks noChangeArrowheads="1"/>
          </p:cNvSpPr>
          <p:nvPr/>
        </p:nvSpPr>
        <p:spPr bwMode="auto">
          <a:xfrm>
            <a:off x="3297802" y="3087689"/>
            <a:ext cx="103233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2 9 4 1</a:t>
            </a:r>
          </a:p>
        </p:txBody>
      </p:sp>
      <p:sp>
        <p:nvSpPr>
          <p:cNvPr id="92175" name="Rectangle 15"/>
          <p:cNvSpPr>
            <a:spLocks noChangeArrowheads="1"/>
          </p:cNvSpPr>
          <p:nvPr/>
        </p:nvSpPr>
        <p:spPr bwMode="auto">
          <a:xfrm>
            <a:off x="3259702" y="4154489"/>
            <a:ext cx="103233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0 0 0 3</a:t>
            </a:r>
          </a:p>
        </p:txBody>
      </p:sp>
      <p:sp>
        <p:nvSpPr>
          <p:cNvPr id="92176" name="Rectangle 16"/>
          <p:cNvSpPr>
            <a:spLocks noChangeArrowheads="1"/>
          </p:cNvSpPr>
          <p:nvPr/>
        </p:nvSpPr>
        <p:spPr bwMode="auto">
          <a:xfrm>
            <a:off x="3239486" y="4592639"/>
            <a:ext cx="1109278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0 0  0 2</a:t>
            </a:r>
          </a:p>
        </p:txBody>
      </p:sp>
      <p:sp>
        <p:nvSpPr>
          <p:cNvPr id="92178" name="Rectangle 18"/>
          <p:cNvSpPr>
            <a:spLocks noChangeArrowheads="1"/>
          </p:cNvSpPr>
          <p:nvPr/>
        </p:nvSpPr>
        <p:spPr bwMode="auto">
          <a:xfrm>
            <a:off x="5907652" y="3336926"/>
            <a:ext cx="103233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2 9 4 1</a:t>
            </a:r>
          </a:p>
        </p:txBody>
      </p:sp>
      <p:sp>
        <p:nvSpPr>
          <p:cNvPr id="92179" name="Rectangle 19"/>
          <p:cNvSpPr>
            <a:spLocks noChangeArrowheads="1"/>
          </p:cNvSpPr>
          <p:nvPr/>
        </p:nvSpPr>
        <p:spPr bwMode="auto">
          <a:xfrm>
            <a:off x="1945761" y="2316163"/>
            <a:ext cx="763029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2000">
                <a:solidFill>
                  <a:schemeClr val="bg2"/>
                </a:solidFill>
              </a:rPr>
              <a:t> 3 0 0</a:t>
            </a:r>
          </a:p>
        </p:txBody>
      </p:sp>
      <p:sp>
        <p:nvSpPr>
          <p:cNvPr id="92180" name="Rectangle 20"/>
          <p:cNvSpPr>
            <a:spLocks noChangeArrowheads="1"/>
          </p:cNvSpPr>
          <p:nvPr/>
        </p:nvSpPr>
        <p:spPr bwMode="auto">
          <a:xfrm>
            <a:off x="1983861" y="4659313"/>
            <a:ext cx="763029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2000">
                <a:solidFill>
                  <a:schemeClr val="bg2"/>
                </a:solidFill>
              </a:rPr>
              <a:t> 9 4 1</a:t>
            </a:r>
          </a:p>
        </p:txBody>
      </p:sp>
      <p:sp>
        <p:nvSpPr>
          <p:cNvPr id="92181" name="Rectangle 21"/>
          <p:cNvSpPr>
            <a:spLocks noChangeArrowheads="1"/>
          </p:cNvSpPr>
          <p:nvPr/>
        </p:nvSpPr>
        <p:spPr bwMode="auto">
          <a:xfrm>
            <a:off x="1964811" y="4202113"/>
            <a:ext cx="763029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2000">
                <a:solidFill>
                  <a:schemeClr val="bg2"/>
                </a:solidFill>
              </a:rPr>
              <a:t> 9 4 0</a:t>
            </a:r>
          </a:p>
        </p:txBody>
      </p:sp>
      <p:sp>
        <p:nvSpPr>
          <p:cNvPr id="92182" name="Rectangle 22"/>
          <p:cNvSpPr>
            <a:spLocks noChangeArrowheads="1"/>
          </p:cNvSpPr>
          <p:nvPr/>
        </p:nvSpPr>
        <p:spPr bwMode="auto">
          <a:xfrm>
            <a:off x="1964811" y="3135313"/>
            <a:ext cx="763029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2000">
                <a:solidFill>
                  <a:schemeClr val="bg2"/>
                </a:solidFill>
              </a:rPr>
              <a:t> 3 0 2</a:t>
            </a:r>
          </a:p>
        </p:txBody>
      </p:sp>
      <p:sp>
        <p:nvSpPr>
          <p:cNvPr id="92183" name="Rectangle 23"/>
          <p:cNvSpPr>
            <a:spLocks noChangeArrowheads="1"/>
          </p:cNvSpPr>
          <p:nvPr/>
        </p:nvSpPr>
        <p:spPr bwMode="auto">
          <a:xfrm>
            <a:off x="1964811" y="2678113"/>
            <a:ext cx="763029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2000">
                <a:solidFill>
                  <a:schemeClr val="bg2"/>
                </a:solidFill>
              </a:rPr>
              <a:t> 3 0 1</a:t>
            </a:r>
          </a:p>
        </p:txBody>
      </p:sp>
      <p:sp>
        <p:nvSpPr>
          <p:cNvPr id="92185" name="Rectangle 25"/>
          <p:cNvSpPr>
            <a:spLocks noChangeArrowheads="1"/>
          </p:cNvSpPr>
          <p:nvPr/>
        </p:nvSpPr>
        <p:spPr bwMode="auto">
          <a:xfrm>
            <a:off x="7247854" y="4373564"/>
            <a:ext cx="631583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/>
              <a:t>AC</a:t>
            </a:r>
          </a:p>
        </p:txBody>
      </p:sp>
      <p:sp>
        <p:nvSpPr>
          <p:cNvPr id="92186" name="Rectangle 26"/>
          <p:cNvSpPr>
            <a:spLocks noChangeArrowheads="1"/>
          </p:cNvSpPr>
          <p:nvPr/>
        </p:nvSpPr>
        <p:spPr bwMode="auto">
          <a:xfrm>
            <a:off x="7299942" y="3355976"/>
            <a:ext cx="528992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/>
              <a:t>IR</a:t>
            </a:r>
          </a:p>
        </p:txBody>
      </p:sp>
      <p:sp>
        <p:nvSpPr>
          <p:cNvPr id="92187" name="Rectangle 27"/>
          <p:cNvSpPr>
            <a:spLocks noChangeArrowheads="1"/>
          </p:cNvSpPr>
          <p:nvPr/>
        </p:nvSpPr>
        <p:spPr bwMode="auto">
          <a:xfrm>
            <a:off x="5480416" y="1477964"/>
            <a:ext cx="312188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rgbClr val="5C0000"/>
                </a:solidFill>
              </a:rPr>
              <a:t>Registradores da CPU</a:t>
            </a:r>
          </a:p>
        </p:txBody>
      </p:sp>
      <p:sp>
        <p:nvSpPr>
          <p:cNvPr id="92188" name="Rectangle 28"/>
          <p:cNvSpPr>
            <a:spLocks noChangeArrowheads="1"/>
          </p:cNvSpPr>
          <p:nvPr/>
        </p:nvSpPr>
        <p:spPr bwMode="auto">
          <a:xfrm>
            <a:off x="3038067" y="1497014"/>
            <a:ext cx="1397819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rgbClr val="5C0000"/>
                </a:solidFill>
              </a:rPr>
              <a:t>Memória</a:t>
            </a:r>
          </a:p>
        </p:txBody>
      </p:sp>
      <p:sp>
        <p:nvSpPr>
          <p:cNvPr id="92189" name="Rectangle 29"/>
          <p:cNvSpPr>
            <a:spLocks noChangeArrowheads="1"/>
          </p:cNvSpPr>
          <p:nvPr/>
        </p:nvSpPr>
        <p:spPr bwMode="auto">
          <a:xfrm>
            <a:off x="3451220" y="3597275"/>
            <a:ext cx="493725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3200">
                <a:solidFill>
                  <a:schemeClr val="bg2"/>
                </a:solidFill>
              </a:rPr>
              <a:t>...</a:t>
            </a:r>
          </a:p>
        </p:txBody>
      </p:sp>
      <p:sp>
        <p:nvSpPr>
          <p:cNvPr id="92190" name="Rectangle 30"/>
          <p:cNvSpPr>
            <a:spLocks noChangeArrowheads="1"/>
          </p:cNvSpPr>
          <p:nvPr/>
        </p:nvSpPr>
        <p:spPr bwMode="auto">
          <a:xfrm>
            <a:off x="5889817" y="4373564"/>
            <a:ext cx="1109278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 0 0 0 5</a:t>
            </a:r>
          </a:p>
        </p:txBody>
      </p:sp>
      <p:sp>
        <p:nvSpPr>
          <p:cNvPr id="92192" name="Line 32"/>
          <p:cNvSpPr>
            <a:spLocks noChangeShapeType="1"/>
          </p:cNvSpPr>
          <p:nvPr/>
        </p:nvSpPr>
        <p:spPr bwMode="auto">
          <a:xfrm>
            <a:off x="4802188" y="3278188"/>
            <a:ext cx="912812" cy="3794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92228" name="Group 68"/>
          <p:cNvGrpSpPr>
            <a:grpSpLocks/>
          </p:cNvGrpSpPr>
          <p:nvPr/>
        </p:nvGrpSpPr>
        <p:grpSpPr bwMode="auto">
          <a:xfrm>
            <a:off x="1654175" y="5561016"/>
            <a:ext cx="3594100" cy="1109663"/>
            <a:chOff x="802" y="3384"/>
            <a:chExt cx="2264" cy="699"/>
          </a:xfrm>
        </p:grpSpPr>
        <p:sp>
          <p:nvSpPr>
            <p:cNvPr id="92229" name="Rectangle 69"/>
            <p:cNvSpPr>
              <a:spLocks noChangeArrowheads="1"/>
            </p:cNvSpPr>
            <p:nvPr/>
          </p:nvSpPr>
          <p:spPr bwMode="auto">
            <a:xfrm>
              <a:off x="849" y="3397"/>
              <a:ext cx="3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>
                  <a:solidFill>
                    <a:srgbClr val="000000"/>
                  </a:solidFill>
                </a:rPr>
                <a:t>0001</a:t>
              </a:r>
              <a:endParaRPr lang="pt-BR"/>
            </a:p>
          </p:txBody>
        </p:sp>
        <p:sp>
          <p:nvSpPr>
            <p:cNvPr id="92230" name="Rectangle 70"/>
            <p:cNvSpPr>
              <a:spLocks noChangeArrowheads="1"/>
            </p:cNvSpPr>
            <p:nvPr/>
          </p:nvSpPr>
          <p:spPr bwMode="auto">
            <a:xfrm>
              <a:off x="1415" y="3397"/>
              <a:ext cx="104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>
                  <a:solidFill>
                    <a:srgbClr val="000000"/>
                  </a:solidFill>
                </a:rPr>
                <a:t>AC </a:t>
              </a:r>
              <a:r>
                <a:rPr lang="pt-BR">
                  <a:solidFill>
                    <a:srgbClr val="000000"/>
                  </a:solidFill>
                  <a:sym typeface="Symbol" pitchFamily="18" charset="2"/>
                </a:rPr>
                <a:t></a:t>
              </a:r>
              <a:r>
                <a:rPr lang="pt-BR">
                  <a:solidFill>
                    <a:srgbClr val="000000"/>
                  </a:solidFill>
                </a:rPr>
                <a:t> Mem.</a:t>
              </a:r>
              <a:endParaRPr lang="pt-BR"/>
            </a:p>
          </p:txBody>
        </p:sp>
        <p:sp>
          <p:nvSpPr>
            <p:cNvPr id="92231" name="Rectangle 71"/>
            <p:cNvSpPr>
              <a:spLocks noChangeArrowheads="1"/>
            </p:cNvSpPr>
            <p:nvPr/>
          </p:nvSpPr>
          <p:spPr bwMode="auto">
            <a:xfrm>
              <a:off x="802" y="3384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32" name="Rectangle 72"/>
            <p:cNvSpPr>
              <a:spLocks noChangeArrowheads="1"/>
            </p:cNvSpPr>
            <p:nvPr/>
          </p:nvSpPr>
          <p:spPr bwMode="auto">
            <a:xfrm>
              <a:off x="802" y="3384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33" name="Rectangle 73"/>
            <p:cNvSpPr>
              <a:spLocks noChangeArrowheads="1"/>
            </p:cNvSpPr>
            <p:nvPr/>
          </p:nvSpPr>
          <p:spPr bwMode="auto">
            <a:xfrm>
              <a:off x="813" y="3384"/>
              <a:ext cx="5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34" name="Rectangle 74"/>
            <p:cNvSpPr>
              <a:spLocks noChangeArrowheads="1"/>
            </p:cNvSpPr>
            <p:nvPr/>
          </p:nvSpPr>
          <p:spPr bwMode="auto">
            <a:xfrm>
              <a:off x="1369" y="3384"/>
              <a:ext cx="1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35" name="Rectangle 75"/>
            <p:cNvSpPr>
              <a:spLocks noChangeArrowheads="1"/>
            </p:cNvSpPr>
            <p:nvPr/>
          </p:nvSpPr>
          <p:spPr bwMode="auto">
            <a:xfrm>
              <a:off x="1381" y="3384"/>
              <a:ext cx="1674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36" name="Rectangle 76"/>
            <p:cNvSpPr>
              <a:spLocks noChangeArrowheads="1"/>
            </p:cNvSpPr>
            <p:nvPr/>
          </p:nvSpPr>
          <p:spPr bwMode="auto">
            <a:xfrm>
              <a:off x="3055" y="3384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37" name="Rectangle 77"/>
            <p:cNvSpPr>
              <a:spLocks noChangeArrowheads="1"/>
            </p:cNvSpPr>
            <p:nvPr/>
          </p:nvSpPr>
          <p:spPr bwMode="auto">
            <a:xfrm>
              <a:off x="3055" y="3384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38" name="Rectangle 78"/>
            <p:cNvSpPr>
              <a:spLocks noChangeArrowheads="1"/>
            </p:cNvSpPr>
            <p:nvPr/>
          </p:nvSpPr>
          <p:spPr bwMode="auto">
            <a:xfrm>
              <a:off x="802" y="3395"/>
              <a:ext cx="11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39" name="Rectangle 79"/>
            <p:cNvSpPr>
              <a:spLocks noChangeArrowheads="1"/>
            </p:cNvSpPr>
            <p:nvPr/>
          </p:nvSpPr>
          <p:spPr bwMode="auto">
            <a:xfrm>
              <a:off x="1369" y="3395"/>
              <a:ext cx="6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40" name="Rectangle 80"/>
            <p:cNvSpPr>
              <a:spLocks noChangeArrowheads="1"/>
            </p:cNvSpPr>
            <p:nvPr/>
          </p:nvSpPr>
          <p:spPr bwMode="auto">
            <a:xfrm>
              <a:off x="3055" y="3395"/>
              <a:ext cx="11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41" name="Rectangle 81"/>
            <p:cNvSpPr>
              <a:spLocks noChangeArrowheads="1"/>
            </p:cNvSpPr>
            <p:nvPr/>
          </p:nvSpPr>
          <p:spPr bwMode="auto">
            <a:xfrm>
              <a:off x="849" y="3625"/>
              <a:ext cx="3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>
                  <a:solidFill>
                    <a:srgbClr val="000000"/>
                  </a:solidFill>
                </a:rPr>
                <a:t>0010</a:t>
              </a:r>
              <a:endParaRPr lang="pt-BR"/>
            </a:p>
          </p:txBody>
        </p:sp>
        <p:sp>
          <p:nvSpPr>
            <p:cNvPr id="92242" name="Rectangle 82"/>
            <p:cNvSpPr>
              <a:spLocks noChangeArrowheads="1"/>
            </p:cNvSpPr>
            <p:nvPr/>
          </p:nvSpPr>
          <p:spPr bwMode="auto">
            <a:xfrm>
              <a:off x="1415" y="3625"/>
              <a:ext cx="103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>
                  <a:solidFill>
                    <a:srgbClr val="000000"/>
                  </a:solidFill>
                </a:rPr>
                <a:t>Mem. </a:t>
              </a:r>
              <a:r>
                <a:rPr lang="pt-BR">
                  <a:solidFill>
                    <a:srgbClr val="000000"/>
                  </a:solidFill>
                  <a:sym typeface="Symbol" pitchFamily="18" charset="2"/>
                </a:rPr>
                <a:t></a:t>
              </a:r>
              <a:r>
                <a:rPr lang="pt-BR">
                  <a:solidFill>
                    <a:srgbClr val="000000"/>
                  </a:solidFill>
                </a:rPr>
                <a:t> AC</a:t>
              </a:r>
            </a:p>
          </p:txBody>
        </p:sp>
        <p:sp>
          <p:nvSpPr>
            <p:cNvPr id="92243" name="Rectangle 83"/>
            <p:cNvSpPr>
              <a:spLocks noChangeArrowheads="1"/>
            </p:cNvSpPr>
            <p:nvPr/>
          </p:nvSpPr>
          <p:spPr bwMode="auto">
            <a:xfrm>
              <a:off x="802" y="3612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44" name="Rectangle 84"/>
            <p:cNvSpPr>
              <a:spLocks noChangeArrowheads="1"/>
            </p:cNvSpPr>
            <p:nvPr/>
          </p:nvSpPr>
          <p:spPr bwMode="auto">
            <a:xfrm>
              <a:off x="813" y="3612"/>
              <a:ext cx="5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45" name="Rectangle 85"/>
            <p:cNvSpPr>
              <a:spLocks noChangeArrowheads="1"/>
            </p:cNvSpPr>
            <p:nvPr/>
          </p:nvSpPr>
          <p:spPr bwMode="auto">
            <a:xfrm>
              <a:off x="1369" y="3612"/>
              <a:ext cx="1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46" name="Rectangle 86"/>
            <p:cNvSpPr>
              <a:spLocks noChangeArrowheads="1"/>
            </p:cNvSpPr>
            <p:nvPr/>
          </p:nvSpPr>
          <p:spPr bwMode="auto">
            <a:xfrm>
              <a:off x="1381" y="3612"/>
              <a:ext cx="1674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47" name="Rectangle 87"/>
            <p:cNvSpPr>
              <a:spLocks noChangeArrowheads="1"/>
            </p:cNvSpPr>
            <p:nvPr/>
          </p:nvSpPr>
          <p:spPr bwMode="auto">
            <a:xfrm>
              <a:off x="3055" y="3612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48" name="Rectangle 88"/>
            <p:cNvSpPr>
              <a:spLocks noChangeArrowheads="1"/>
            </p:cNvSpPr>
            <p:nvPr/>
          </p:nvSpPr>
          <p:spPr bwMode="auto">
            <a:xfrm>
              <a:off x="802" y="3623"/>
              <a:ext cx="11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49" name="Rectangle 89"/>
            <p:cNvSpPr>
              <a:spLocks noChangeArrowheads="1"/>
            </p:cNvSpPr>
            <p:nvPr/>
          </p:nvSpPr>
          <p:spPr bwMode="auto">
            <a:xfrm>
              <a:off x="1369" y="3623"/>
              <a:ext cx="6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50" name="Rectangle 90"/>
            <p:cNvSpPr>
              <a:spLocks noChangeArrowheads="1"/>
            </p:cNvSpPr>
            <p:nvPr/>
          </p:nvSpPr>
          <p:spPr bwMode="auto">
            <a:xfrm>
              <a:off x="3055" y="3623"/>
              <a:ext cx="11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51" name="Rectangle 91"/>
            <p:cNvSpPr>
              <a:spLocks noChangeArrowheads="1"/>
            </p:cNvSpPr>
            <p:nvPr/>
          </p:nvSpPr>
          <p:spPr bwMode="auto">
            <a:xfrm>
              <a:off x="849" y="3850"/>
              <a:ext cx="3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>
                  <a:solidFill>
                    <a:srgbClr val="000000"/>
                  </a:solidFill>
                </a:rPr>
                <a:t>0101</a:t>
              </a:r>
              <a:endParaRPr lang="pt-BR"/>
            </a:p>
          </p:txBody>
        </p:sp>
        <p:sp>
          <p:nvSpPr>
            <p:cNvPr id="92252" name="Rectangle 92"/>
            <p:cNvSpPr>
              <a:spLocks noChangeArrowheads="1"/>
            </p:cNvSpPr>
            <p:nvPr/>
          </p:nvSpPr>
          <p:spPr bwMode="auto">
            <a:xfrm>
              <a:off x="1415" y="3850"/>
              <a:ext cx="157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>
                  <a:solidFill>
                    <a:srgbClr val="000000"/>
                  </a:solidFill>
                </a:rPr>
                <a:t>AC </a:t>
              </a:r>
              <a:r>
                <a:rPr lang="pt-BR">
                  <a:solidFill>
                    <a:srgbClr val="000000"/>
                  </a:solidFill>
                  <a:sym typeface="Symbol" pitchFamily="18" charset="2"/>
                </a:rPr>
                <a:t></a:t>
              </a:r>
              <a:r>
                <a:rPr lang="pt-BR">
                  <a:solidFill>
                    <a:srgbClr val="000000"/>
                  </a:solidFill>
                </a:rPr>
                <a:t> AC +  Mem.</a:t>
              </a:r>
            </a:p>
          </p:txBody>
        </p:sp>
        <p:sp>
          <p:nvSpPr>
            <p:cNvPr id="92253" name="Rectangle 93"/>
            <p:cNvSpPr>
              <a:spLocks noChangeArrowheads="1"/>
            </p:cNvSpPr>
            <p:nvPr/>
          </p:nvSpPr>
          <p:spPr bwMode="auto">
            <a:xfrm>
              <a:off x="802" y="3848"/>
              <a:ext cx="11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54" name="Rectangle 94"/>
            <p:cNvSpPr>
              <a:spLocks noChangeArrowheads="1"/>
            </p:cNvSpPr>
            <p:nvPr/>
          </p:nvSpPr>
          <p:spPr bwMode="auto">
            <a:xfrm>
              <a:off x="802" y="4065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55" name="Rectangle 95"/>
            <p:cNvSpPr>
              <a:spLocks noChangeArrowheads="1"/>
            </p:cNvSpPr>
            <p:nvPr/>
          </p:nvSpPr>
          <p:spPr bwMode="auto">
            <a:xfrm>
              <a:off x="802" y="4065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56" name="Rectangle 96"/>
            <p:cNvSpPr>
              <a:spLocks noChangeArrowheads="1"/>
            </p:cNvSpPr>
            <p:nvPr/>
          </p:nvSpPr>
          <p:spPr bwMode="auto">
            <a:xfrm>
              <a:off x="813" y="4065"/>
              <a:ext cx="5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57" name="Rectangle 97"/>
            <p:cNvSpPr>
              <a:spLocks noChangeArrowheads="1"/>
            </p:cNvSpPr>
            <p:nvPr/>
          </p:nvSpPr>
          <p:spPr bwMode="auto">
            <a:xfrm>
              <a:off x="1369" y="3848"/>
              <a:ext cx="6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58" name="Rectangle 98"/>
            <p:cNvSpPr>
              <a:spLocks noChangeArrowheads="1"/>
            </p:cNvSpPr>
            <p:nvPr/>
          </p:nvSpPr>
          <p:spPr bwMode="auto">
            <a:xfrm>
              <a:off x="1369" y="4065"/>
              <a:ext cx="1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59" name="Rectangle 99"/>
            <p:cNvSpPr>
              <a:spLocks noChangeArrowheads="1"/>
            </p:cNvSpPr>
            <p:nvPr/>
          </p:nvSpPr>
          <p:spPr bwMode="auto">
            <a:xfrm>
              <a:off x="1381" y="4065"/>
              <a:ext cx="1674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60" name="Rectangle 100"/>
            <p:cNvSpPr>
              <a:spLocks noChangeArrowheads="1"/>
            </p:cNvSpPr>
            <p:nvPr/>
          </p:nvSpPr>
          <p:spPr bwMode="auto">
            <a:xfrm>
              <a:off x="3055" y="3848"/>
              <a:ext cx="11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61" name="Rectangle 101"/>
            <p:cNvSpPr>
              <a:spLocks noChangeArrowheads="1"/>
            </p:cNvSpPr>
            <p:nvPr/>
          </p:nvSpPr>
          <p:spPr bwMode="auto">
            <a:xfrm>
              <a:off x="3055" y="4065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62" name="Rectangle 102"/>
            <p:cNvSpPr>
              <a:spLocks noChangeArrowheads="1"/>
            </p:cNvSpPr>
            <p:nvPr/>
          </p:nvSpPr>
          <p:spPr bwMode="auto">
            <a:xfrm>
              <a:off x="3055" y="4065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92264" name="AutoShape 104"/>
          <p:cNvSpPr>
            <a:spLocks noChangeArrowheads="1"/>
          </p:cNvSpPr>
          <p:nvPr/>
        </p:nvSpPr>
        <p:spPr bwMode="auto">
          <a:xfrm>
            <a:off x="5334000" y="5943600"/>
            <a:ext cx="311150" cy="381000"/>
          </a:xfrm>
          <a:prstGeom prst="leftArrow">
            <a:avLst>
              <a:gd name="adj1" fmla="val 50000"/>
              <a:gd name="adj2" fmla="val 24991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265" name="Line 105"/>
          <p:cNvSpPr>
            <a:spLocks noChangeShapeType="1"/>
          </p:cNvSpPr>
          <p:nvPr/>
        </p:nvSpPr>
        <p:spPr bwMode="auto">
          <a:xfrm flipH="1">
            <a:off x="4843463" y="4594226"/>
            <a:ext cx="869950" cy="2968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2266" name="Rectangle 106"/>
          <p:cNvSpPr>
            <a:spLocks noChangeArrowheads="1"/>
          </p:cNvSpPr>
          <p:nvPr/>
        </p:nvSpPr>
        <p:spPr bwMode="auto">
          <a:xfrm>
            <a:off x="3201989" y="4643438"/>
            <a:ext cx="1201737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21600" tIns="0" rIns="21600" bIns="0">
            <a:spAutoFit/>
          </a:bodyPr>
          <a:lstStyle/>
          <a:p>
            <a:pPr algn="ctr"/>
            <a:r>
              <a:rPr lang="pt-BR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0 0  0 5</a:t>
            </a:r>
          </a:p>
        </p:txBody>
      </p:sp>
      <p:sp>
        <p:nvSpPr>
          <p:cNvPr id="92267" name="Freeform 107"/>
          <p:cNvSpPr>
            <a:spLocks/>
          </p:cNvSpPr>
          <p:nvPr/>
        </p:nvSpPr>
        <p:spPr bwMode="auto">
          <a:xfrm>
            <a:off x="1868488" y="1971675"/>
            <a:ext cx="4583112" cy="1289050"/>
          </a:xfrm>
          <a:custGeom>
            <a:avLst/>
            <a:gdLst/>
            <a:ahLst/>
            <a:cxnLst>
              <a:cxn ang="0">
                <a:pos x="2887" y="208"/>
              </a:cxn>
              <a:cxn ang="0">
                <a:pos x="2887" y="0"/>
              </a:cxn>
              <a:cxn ang="0">
                <a:pos x="0" y="14"/>
              </a:cxn>
              <a:cxn ang="0">
                <a:pos x="0" y="361"/>
              </a:cxn>
              <a:cxn ang="0">
                <a:pos x="76" y="361"/>
              </a:cxn>
            </a:cxnLst>
            <a:rect l="0" t="0" r="r" b="b"/>
            <a:pathLst>
              <a:path w="2887" h="361">
                <a:moveTo>
                  <a:pt x="2887" y="208"/>
                </a:moveTo>
                <a:lnTo>
                  <a:pt x="2887" y="0"/>
                </a:lnTo>
                <a:lnTo>
                  <a:pt x="0" y="14"/>
                </a:lnTo>
                <a:lnTo>
                  <a:pt x="0" y="361"/>
                </a:lnTo>
                <a:lnTo>
                  <a:pt x="76" y="361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lg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2169" name="Rectangle 9"/>
          <p:cNvSpPr>
            <a:spLocks noChangeArrowheads="1"/>
          </p:cNvSpPr>
          <p:nvPr/>
        </p:nvSpPr>
        <p:spPr bwMode="auto">
          <a:xfrm>
            <a:off x="5772150" y="2305050"/>
            <a:ext cx="1314450" cy="3619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92177" name="Rectangle 17"/>
          <p:cNvSpPr>
            <a:spLocks noChangeArrowheads="1"/>
          </p:cNvSpPr>
          <p:nvPr/>
        </p:nvSpPr>
        <p:spPr bwMode="auto">
          <a:xfrm>
            <a:off x="5945702" y="2268539"/>
            <a:ext cx="878446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 3 0 </a:t>
            </a:r>
            <a:r>
              <a:rPr lang="pt-PT">
                <a:solidFill>
                  <a:schemeClr val="bg2"/>
                </a:solidFill>
              </a:rPr>
              <a:t>1</a:t>
            </a:r>
            <a:endParaRPr lang="pt-BR">
              <a:solidFill>
                <a:schemeClr val="bg2"/>
              </a:solidFill>
            </a:endParaRPr>
          </a:p>
        </p:txBody>
      </p:sp>
      <p:sp>
        <p:nvSpPr>
          <p:cNvPr id="92184" name="Rectangle 24"/>
          <p:cNvSpPr>
            <a:spLocks noChangeArrowheads="1"/>
          </p:cNvSpPr>
          <p:nvPr/>
        </p:nvSpPr>
        <p:spPr bwMode="auto">
          <a:xfrm>
            <a:off x="7303586" y="2268539"/>
            <a:ext cx="596317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/>
              <a:t>PC</a:t>
            </a:r>
          </a:p>
        </p:txBody>
      </p:sp>
      <p:grpSp>
        <p:nvGrpSpPr>
          <p:cNvPr id="92268" name="Group 108"/>
          <p:cNvGrpSpPr>
            <a:grpSpLocks/>
          </p:cNvGrpSpPr>
          <p:nvPr/>
        </p:nvGrpSpPr>
        <p:grpSpPr bwMode="auto">
          <a:xfrm>
            <a:off x="5764214" y="2260603"/>
            <a:ext cx="2128838" cy="461963"/>
            <a:chOff x="3396" y="1429"/>
            <a:chExt cx="1341" cy="291"/>
          </a:xfrm>
        </p:grpSpPr>
        <p:sp>
          <p:nvSpPr>
            <p:cNvPr id="92269" name="Rectangle 109"/>
            <p:cNvSpPr>
              <a:spLocks noChangeArrowheads="1"/>
            </p:cNvSpPr>
            <p:nvPr/>
          </p:nvSpPr>
          <p:spPr bwMode="auto">
            <a:xfrm>
              <a:off x="3396" y="1452"/>
              <a:ext cx="828" cy="22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270" name="Rectangle 110"/>
            <p:cNvSpPr>
              <a:spLocks noChangeArrowheads="1"/>
            </p:cNvSpPr>
            <p:nvPr/>
          </p:nvSpPr>
          <p:spPr bwMode="auto">
            <a:xfrm>
              <a:off x="3505" y="1429"/>
              <a:ext cx="55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>
                  <a:solidFill>
                    <a:schemeClr val="bg2"/>
                  </a:solidFill>
                </a:rPr>
                <a:t> </a:t>
              </a:r>
              <a:r>
                <a:rPr lang="pt-BR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3 0 </a:t>
              </a:r>
              <a:r>
                <a:rPr lang="pt-PT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endParaRPr lang="pt-BR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92271" name="Rectangle 111"/>
            <p:cNvSpPr>
              <a:spLocks noChangeArrowheads="1"/>
            </p:cNvSpPr>
            <p:nvPr/>
          </p:nvSpPr>
          <p:spPr bwMode="auto">
            <a:xfrm>
              <a:off x="4361" y="1429"/>
              <a:ext cx="37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/>
                <a:t>PC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92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92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2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92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2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2" grpId="0" animBg="1"/>
      <p:bldP spid="92264" grpId="0" animBg="1"/>
      <p:bldP spid="92265" grpId="0" animBg="1"/>
      <p:bldP spid="92266" grpId="0" animBg="1" autoUpdateAnimBg="0"/>
      <p:bldP spid="9226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1027"/>
          <p:cNvSpPr>
            <a:spLocks noChangeArrowheads="1"/>
          </p:cNvSpPr>
          <p:nvPr/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2469" name="Rectangle 1029"/>
          <p:cNvSpPr>
            <a:spLocks noChangeArrowheads="1"/>
          </p:cNvSpPr>
          <p:nvPr/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2470" name="Rectangle 1030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772400" cy="1143000"/>
          </a:xfrm>
          <a:noFill/>
          <a:ln/>
        </p:spPr>
        <p:txBody>
          <a:bodyPr/>
          <a:lstStyle/>
          <a:p>
            <a:r>
              <a:rPr lang="pt-BR" sz="3600"/>
              <a:t>Evolução dos Computadores</a:t>
            </a:r>
          </a:p>
        </p:txBody>
      </p:sp>
      <p:sp>
        <p:nvSpPr>
          <p:cNvPr id="62471" name="Rectangle 1031"/>
          <p:cNvSpPr>
            <a:spLocks noGrp="1" noChangeArrowheads="1"/>
          </p:cNvSpPr>
          <p:nvPr>
            <p:ph type="body" idx="1"/>
          </p:nvPr>
        </p:nvSpPr>
        <p:spPr>
          <a:xfrm>
            <a:off x="627063" y="1577975"/>
            <a:ext cx="7543800" cy="4953000"/>
          </a:xfrm>
          <a:noFill/>
          <a:ln/>
        </p:spPr>
        <p:txBody>
          <a:bodyPr/>
          <a:lstStyle/>
          <a:p>
            <a:r>
              <a:rPr lang="pt-BR" sz="1800">
                <a:latin typeface="Arial" charset="0"/>
              </a:rPr>
              <a:t> GERAÇÃO  ZERO - 1836 - Anos 30</a:t>
            </a:r>
          </a:p>
          <a:p>
            <a:pPr lvl="1"/>
            <a:r>
              <a:rPr lang="pt-BR" sz="2000">
                <a:latin typeface="Arial" charset="0"/>
              </a:rPr>
              <a:t>Máquinas mecânicas ou baseadas em relés</a:t>
            </a:r>
          </a:p>
          <a:p>
            <a:pPr lvl="2"/>
            <a:r>
              <a:rPr lang="pt-BR" sz="1800">
                <a:latin typeface="Arial" charset="0"/>
              </a:rPr>
              <a:t>dificuldade de construção</a:t>
            </a:r>
          </a:p>
          <a:p>
            <a:pPr lvl="2"/>
            <a:r>
              <a:rPr lang="pt-BR" sz="1800">
                <a:latin typeface="Arial" charset="0"/>
              </a:rPr>
              <a:t>pouca exatidão</a:t>
            </a:r>
          </a:p>
          <a:p>
            <a:pPr lvl="1"/>
            <a:r>
              <a:rPr lang="pt-BR" sz="2000">
                <a:latin typeface="Arial" charset="0"/>
              </a:rPr>
              <a:t>1 nível:</a:t>
            </a:r>
          </a:p>
          <a:p>
            <a:pPr lvl="2"/>
            <a:r>
              <a:rPr lang="pt-BR" sz="1800">
                <a:latin typeface="Arial" charset="0"/>
              </a:rPr>
              <a:t>nível de hardware</a:t>
            </a:r>
            <a:r>
              <a:rPr lang="pt-PT" sz="1800">
                <a:latin typeface="Arial" charset="0"/>
              </a:rPr>
              <a:t> (lógica digital)</a:t>
            </a:r>
            <a:endParaRPr lang="pt-BR" sz="1800">
              <a:solidFill>
                <a:schemeClr val="hlink"/>
              </a:solidFill>
              <a:latin typeface="Arial" charset="0"/>
            </a:endParaRPr>
          </a:p>
          <a:p>
            <a:pPr lvl="1"/>
            <a:r>
              <a:rPr lang="pt-BR" sz="2000">
                <a:latin typeface="Arial" charset="0"/>
              </a:rPr>
              <a:t>Exemplos:</a:t>
            </a:r>
          </a:p>
          <a:p>
            <a:pPr lvl="2"/>
            <a:r>
              <a:rPr lang="pt-BR" sz="1800">
                <a:latin typeface="Arial" charset="0"/>
              </a:rPr>
              <a:t>1936 - Zuze - Z1</a:t>
            </a:r>
          </a:p>
          <a:p>
            <a:pPr lvl="3"/>
            <a:r>
              <a:rPr lang="pt-BR" sz="1600">
                <a:latin typeface="Arial" charset="0"/>
              </a:rPr>
              <a:t>Primeira máquina calculadora a relés</a:t>
            </a:r>
          </a:p>
          <a:p>
            <a:pPr lvl="2"/>
            <a:r>
              <a:rPr lang="pt-BR" sz="1800">
                <a:latin typeface="Arial" charset="0"/>
              </a:rPr>
              <a:t>1943 - Governo Britânico - Colossus</a:t>
            </a:r>
          </a:p>
          <a:p>
            <a:pPr lvl="3"/>
            <a:r>
              <a:rPr lang="pt-BR" sz="1600">
                <a:latin typeface="Arial" charset="0"/>
              </a:rPr>
              <a:t>Primeiro computador eletromecânico</a:t>
            </a:r>
          </a:p>
        </p:txBody>
      </p:sp>
      <p:sp>
        <p:nvSpPr>
          <p:cNvPr id="62472" name="Rectangle 1032"/>
          <p:cNvSpPr>
            <a:spLocks noChangeArrowheads="1"/>
          </p:cNvSpPr>
          <p:nvPr/>
        </p:nvSpPr>
        <p:spPr bwMode="auto">
          <a:xfrm>
            <a:off x="7676483" y="5961685"/>
            <a:ext cx="1530099" cy="462307"/>
          </a:xfrm>
          <a:prstGeom prst="rect">
            <a:avLst/>
          </a:prstGeom>
          <a:solidFill>
            <a:srgbClr val="FFCC99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Hardware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2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24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624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624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624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24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24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624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624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624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24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72400" cy="1143000"/>
          </a:xfrm>
          <a:noFill/>
          <a:ln/>
        </p:spPr>
        <p:txBody>
          <a:bodyPr/>
          <a:lstStyle/>
          <a:p>
            <a:r>
              <a:rPr lang="pt-BR" sz="3600"/>
              <a:t>Evolução dos Computadores</a:t>
            </a:r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50875" y="1550988"/>
            <a:ext cx="7467600" cy="4114800"/>
          </a:xfrm>
          <a:noFill/>
          <a:ln/>
        </p:spPr>
        <p:txBody>
          <a:bodyPr/>
          <a:lstStyle/>
          <a:p>
            <a:r>
              <a:rPr lang="pt-BR" sz="1800">
                <a:latin typeface="Arial" charset="0"/>
              </a:rPr>
              <a:t>PRIMEIRA GERAÇÃO - Anos 40</a:t>
            </a:r>
          </a:p>
          <a:p>
            <a:pPr lvl="1"/>
            <a:r>
              <a:rPr lang="pt-BR" sz="2000">
                <a:latin typeface="Arial" charset="0"/>
              </a:rPr>
              <a:t>Válvulas com processadores</a:t>
            </a:r>
          </a:p>
          <a:p>
            <a:pPr lvl="2"/>
            <a:r>
              <a:rPr lang="pt-BR" sz="1800">
                <a:latin typeface="Arial" charset="0"/>
              </a:rPr>
              <a:t>Caras, lentas, queimavam com facilidade</a:t>
            </a:r>
          </a:p>
          <a:p>
            <a:pPr lvl="3"/>
            <a:r>
              <a:rPr lang="pt-BR" sz="1600">
                <a:latin typeface="Arial" charset="0"/>
              </a:rPr>
              <a:t>ENIAC, UNIVAC</a:t>
            </a:r>
          </a:p>
          <a:p>
            <a:pPr lvl="1"/>
            <a:r>
              <a:rPr lang="pt-BR" sz="2000">
                <a:latin typeface="Arial" charset="0"/>
              </a:rPr>
              <a:t>2 níveis:</a:t>
            </a:r>
          </a:p>
          <a:p>
            <a:pPr lvl="2"/>
            <a:r>
              <a:rPr lang="pt-BR" sz="1800">
                <a:latin typeface="Arial" charset="0"/>
              </a:rPr>
              <a:t>nível convencional (binário)</a:t>
            </a:r>
          </a:p>
          <a:p>
            <a:pPr lvl="2"/>
            <a:r>
              <a:rPr lang="pt-BR" sz="1800">
                <a:latin typeface="Arial" charset="0"/>
              </a:rPr>
              <a:t>nível de hardware</a:t>
            </a:r>
          </a:p>
          <a:p>
            <a:pPr lvl="1"/>
            <a:r>
              <a:rPr lang="pt-BR" sz="2000">
                <a:latin typeface="Arial" charset="0"/>
              </a:rPr>
              <a:t>Exemplos:</a:t>
            </a:r>
          </a:p>
          <a:p>
            <a:pPr lvl="2"/>
            <a:r>
              <a:rPr lang="pt-BR" sz="1800">
                <a:latin typeface="Arial" charset="0"/>
              </a:rPr>
              <a:t>1946 - Eckert/Mauchkley - Eniac 1</a:t>
            </a:r>
            <a:endParaRPr lang="pt-PT" sz="1800">
              <a:latin typeface="Arial" charset="0"/>
            </a:endParaRPr>
          </a:p>
          <a:p>
            <a:pPr lvl="2"/>
            <a:r>
              <a:rPr lang="pt-PT" sz="1800">
                <a:latin typeface="Arial" charset="0"/>
              </a:rPr>
              <a:t>Começa a</a:t>
            </a:r>
            <a:r>
              <a:rPr lang="pt-BR" sz="1800">
                <a:latin typeface="Arial" charset="0"/>
              </a:rPr>
              <a:t> História do computador moderno</a:t>
            </a:r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7673308" y="5960097"/>
            <a:ext cx="1530099" cy="462307"/>
          </a:xfrm>
          <a:prstGeom prst="rect">
            <a:avLst/>
          </a:prstGeom>
          <a:solidFill>
            <a:srgbClr val="FFCC99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Hardware</a:t>
            </a:r>
          </a:p>
        </p:txBody>
      </p:sp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7620001" y="4997450"/>
            <a:ext cx="1774825" cy="673100"/>
          </a:xfrm>
          <a:prstGeom prst="rect">
            <a:avLst/>
          </a:prstGeom>
          <a:solidFill>
            <a:srgbClr val="FF99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7504851" y="4975225"/>
            <a:ext cx="1981312" cy="700642"/>
          </a:xfrm>
          <a:prstGeom prst="rect">
            <a:avLst/>
          </a:prstGeom>
          <a:solidFill>
            <a:srgbClr val="FFCC99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Convencional</a:t>
            </a:r>
          </a:p>
          <a:p>
            <a:pPr algn="ctr">
              <a:lnSpc>
                <a:spcPct val="60000"/>
              </a:lnSpc>
            </a:pPr>
            <a:r>
              <a:rPr lang="pt-BR">
                <a:solidFill>
                  <a:schemeClr val="bg2"/>
                </a:solidFill>
              </a:rPr>
              <a:t>(binário)</a:t>
            </a:r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7015163" y="4562475"/>
            <a:ext cx="1531188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2000"/>
              <a:t>0001010...01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3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3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634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634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634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34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34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634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634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634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1027"/>
          <p:cNvSpPr>
            <a:spLocks noChangeArrowheads="1"/>
          </p:cNvSpPr>
          <p:nvPr/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4517" name="Rectangle 1029"/>
          <p:cNvSpPr>
            <a:spLocks noChangeArrowheads="1"/>
          </p:cNvSpPr>
          <p:nvPr/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4518" name="Rectangle 1030"/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772400" cy="1143000"/>
          </a:xfrm>
          <a:noFill/>
          <a:ln/>
        </p:spPr>
        <p:txBody>
          <a:bodyPr/>
          <a:lstStyle/>
          <a:p>
            <a:r>
              <a:rPr lang="pt-BR" sz="3600"/>
              <a:t>Evolução dos Computadores</a:t>
            </a:r>
          </a:p>
        </p:txBody>
      </p:sp>
      <p:sp>
        <p:nvSpPr>
          <p:cNvPr id="64519" name="Rectangle 1031"/>
          <p:cNvSpPr>
            <a:spLocks noGrp="1" noChangeArrowheads="1"/>
          </p:cNvSpPr>
          <p:nvPr>
            <p:ph type="body" idx="1"/>
          </p:nvPr>
        </p:nvSpPr>
        <p:spPr>
          <a:xfrm>
            <a:off x="650875" y="1543050"/>
            <a:ext cx="7772400" cy="4114800"/>
          </a:xfrm>
          <a:noFill/>
          <a:ln/>
        </p:spPr>
        <p:txBody>
          <a:bodyPr/>
          <a:lstStyle/>
          <a:p>
            <a:r>
              <a:rPr lang="pt-BR" sz="1800">
                <a:latin typeface="Arial" charset="0"/>
              </a:rPr>
              <a:t>SEGUNDA GERAÇÃO - Anos 50</a:t>
            </a:r>
          </a:p>
          <a:p>
            <a:pPr lvl="1"/>
            <a:r>
              <a:rPr lang="pt-BR" sz="2000">
                <a:latin typeface="Arial" charset="0"/>
              </a:rPr>
              <a:t>Transistores</a:t>
            </a:r>
          </a:p>
          <a:p>
            <a:pPr lvl="2"/>
            <a:r>
              <a:rPr lang="pt-BR" sz="1800">
                <a:latin typeface="Arial" charset="0"/>
              </a:rPr>
              <a:t>menores, mais baratos, rápidos, duráveis</a:t>
            </a:r>
          </a:p>
          <a:p>
            <a:pPr lvl="1"/>
            <a:r>
              <a:rPr lang="pt-BR" sz="2000">
                <a:latin typeface="Arial" charset="0"/>
              </a:rPr>
              <a:t>3 níveis:</a:t>
            </a:r>
          </a:p>
          <a:p>
            <a:pPr lvl="2"/>
            <a:r>
              <a:rPr lang="pt-BR" sz="1800">
                <a:latin typeface="Arial" charset="0"/>
              </a:rPr>
              <a:t>nível de montadores (assembly)</a:t>
            </a:r>
          </a:p>
          <a:p>
            <a:pPr lvl="2"/>
            <a:r>
              <a:rPr lang="pt-BR" sz="1800">
                <a:latin typeface="Arial" charset="0"/>
              </a:rPr>
              <a:t>nível de máquina convencional (binário)</a:t>
            </a:r>
          </a:p>
          <a:p>
            <a:pPr lvl="2"/>
            <a:r>
              <a:rPr lang="pt-BR" sz="1800">
                <a:latin typeface="Arial" charset="0"/>
              </a:rPr>
              <a:t>nível de hardware</a:t>
            </a:r>
          </a:p>
          <a:p>
            <a:pPr lvl="1"/>
            <a:r>
              <a:rPr lang="pt-BR" sz="2000">
                <a:latin typeface="Arial" charset="0"/>
              </a:rPr>
              <a:t>Exemplo:</a:t>
            </a:r>
          </a:p>
          <a:p>
            <a:pPr lvl="2"/>
            <a:r>
              <a:rPr lang="pt-BR" sz="1800">
                <a:latin typeface="Arial" charset="0"/>
              </a:rPr>
              <a:t>1952 - Von Neumann - IAS		</a:t>
            </a:r>
          </a:p>
          <a:p>
            <a:pPr lvl="3"/>
            <a:r>
              <a:rPr lang="pt-BR" sz="1600">
                <a:latin typeface="Arial" charset="0"/>
              </a:rPr>
              <a:t>Modelo da maioria das máquinas atuais</a:t>
            </a:r>
          </a:p>
        </p:txBody>
      </p:sp>
      <p:sp>
        <p:nvSpPr>
          <p:cNvPr id="64520" name="Rectangle 1032"/>
          <p:cNvSpPr>
            <a:spLocks noChangeArrowheads="1"/>
          </p:cNvSpPr>
          <p:nvPr/>
        </p:nvSpPr>
        <p:spPr bwMode="auto">
          <a:xfrm>
            <a:off x="7673308" y="5960097"/>
            <a:ext cx="1530099" cy="462307"/>
          </a:xfrm>
          <a:prstGeom prst="rect">
            <a:avLst/>
          </a:prstGeom>
          <a:solidFill>
            <a:srgbClr val="FFCC99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Hardware</a:t>
            </a:r>
          </a:p>
        </p:txBody>
      </p:sp>
      <p:sp>
        <p:nvSpPr>
          <p:cNvPr id="64521" name="Rectangle 1033"/>
          <p:cNvSpPr>
            <a:spLocks noChangeArrowheads="1"/>
          </p:cNvSpPr>
          <p:nvPr/>
        </p:nvSpPr>
        <p:spPr bwMode="auto">
          <a:xfrm>
            <a:off x="7620001" y="4997450"/>
            <a:ext cx="1774825" cy="673100"/>
          </a:xfrm>
          <a:prstGeom prst="rect">
            <a:avLst/>
          </a:prstGeom>
          <a:solidFill>
            <a:srgbClr val="FF99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64522" name="Rectangle 1034"/>
          <p:cNvSpPr>
            <a:spLocks noChangeArrowheads="1"/>
          </p:cNvSpPr>
          <p:nvPr/>
        </p:nvSpPr>
        <p:spPr bwMode="auto">
          <a:xfrm>
            <a:off x="7504851" y="4975225"/>
            <a:ext cx="1981312" cy="700642"/>
          </a:xfrm>
          <a:prstGeom prst="rect">
            <a:avLst/>
          </a:prstGeom>
          <a:solidFill>
            <a:srgbClr val="FFCC99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Convencional</a:t>
            </a:r>
          </a:p>
          <a:p>
            <a:pPr algn="ctr">
              <a:lnSpc>
                <a:spcPct val="60000"/>
              </a:lnSpc>
            </a:pPr>
            <a:r>
              <a:rPr lang="pt-BR">
                <a:solidFill>
                  <a:schemeClr val="bg2"/>
                </a:solidFill>
              </a:rPr>
              <a:t>(binário)</a:t>
            </a:r>
          </a:p>
        </p:txBody>
      </p:sp>
      <p:sp>
        <p:nvSpPr>
          <p:cNvPr id="64523" name="Line 1035"/>
          <p:cNvSpPr>
            <a:spLocks noChangeShapeType="1"/>
          </p:cNvSpPr>
          <p:nvPr/>
        </p:nvSpPr>
        <p:spPr bwMode="auto">
          <a:xfrm flipH="1">
            <a:off x="8396288" y="3441700"/>
            <a:ext cx="0" cy="15113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4525" name="Rectangle 1037"/>
          <p:cNvSpPr>
            <a:spLocks noChangeArrowheads="1"/>
          </p:cNvSpPr>
          <p:nvPr/>
        </p:nvSpPr>
        <p:spPr bwMode="auto">
          <a:xfrm>
            <a:off x="7310438" y="2622550"/>
            <a:ext cx="2171700" cy="6731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pt-PT">
                <a:solidFill>
                  <a:schemeClr val="bg2"/>
                </a:solidFill>
              </a:rPr>
              <a:t>Ling. Assembly</a:t>
            </a:r>
            <a:endParaRPr lang="pt-BR">
              <a:solidFill>
                <a:schemeClr val="bg2"/>
              </a:solidFill>
            </a:endParaRPr>
          </a:p>
        </p:txBody>
      </p:sp>
      <p:sp>
        <p:nvSpPr>
          <p:cNvPr id="64528" name="Text Box 1040"/>
          <p:cNvSpPr txBox="1">
            <a:spLocks noChangeArrowheads="1"/>
          </p:cNvSpPr>
          <p:nvPr/>
        </p:nvSpPr>
        <p:spPr bwMode="auto">
          <a:xfrm>
            <a:off x="7915275" y="976314"/>
            <a:ext cx="1536700" cy="1565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tx2"/>
                </a:solidFill>
              </a:rPr>
              <a:t>Programa</a:t>
            </a:r>
          </a:p>
          <a:p>
            <a:r>
              <a:rPr lang="pt-BR">
                <a:solidFill>
                  <a:schemeClr val="tx2"/>
                </a:solidFill>
              </a:rPr>
              <a:t>add</a:t>
            </a:r>
          </a:p>
          <a:p>
            <a:r>
              <a:rPr lang="pt-BR">
                <a:solidFill>
                  <a:schemeClr val="tx2"/>
                </a:solidFill>
              </a:rPr>
              <a:t>sub</a:t>
            </a:r>
          </a:p>
          <a:p>
            <a:r>
              <a:rPr lang="pt-BR">
                <a:solidFill>
                  <a:schemeClr val="tx2"/>
                </a:solidFill>
              </a:rPr>
              <a:t>lw</a:t>
            </a:r>
          </a:p>
        </p:txBody>
      </p:sp>
      <p:sp>
        <p:nvSpPr>
          <p:cNvPr id="64529" name="Text Box 1041"/>
          <p:cNvSpPr txBox="1">
            <a:spLocks noChangeArrowheads="1"/>
          </p:cNvSpPr>
          <p:nvPr/>
        </p:nvSpPr>
        <p:spPr bwMode="auto">
          <a:xfrm>
            <a:off x="7015163" y="4562475"/>
            <a:ext cx="1531188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2000"/>
              <a:t>0001010...01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1027"/>
          <p:cNvSpPr>
            <a:spLocks noChangeArrowheads="1"/>
          </p:cNvSpPr>
          <p:nvPr/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5541" name="Rectangle 1029"/>
          <p:cNvSpPr>
            <a:spLocks noChangeArrowheads="1"/>
          </p:cNvSpPr>
          <p:nvPr/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5542" name="Rectangle 1030"/>
          <p:cNvSpPr>
            <a:spLocks noGrp="1" noChangeArrowheads="1"/>
          </p:cNvSpPr>
          <p:nvPr>
            <p:ph type="body" idx="1"/>
          </p:nvPr>
        </p:nvSpPr>
        <p:spPr>
          <a:xfrm>
            <a:off x="650875" y="1512888"/>
            <a:ext cx="7772400" cy="4114800"/>
          </a:xfrm>
          <a:noFill/>
          <a:ln/>
        </p:spPr>
        <p:txBody>
          <a:bodyPr/>
          <a:lstStyle/>
          <a:p>
            <a:r>
              <a:rPr lang="pt-BR" sz="1800">
                <a:latin typeface="Arial" charset="0"/>
              </a:rPr>
              <a:t>TERCEIRA GERAÇÃO - Anos 60</a:t>
            </a:r>
          </a:p>
          <a:p>
            <a:pPr lvl="1"/>
            <a:r>
              <a:rPr lang="pt-BR" sz="2000">
                <a:latin typeface="Arial" charset="0"/>
              </a:rPr>
              <a:t>Circuitos Integrados (CI`s)</a:t>
            </a:r>
          </a:p>
          <a:p>
            <a:pPr lvl="1"/>
            <a:r>
              <a:rPr lang="pt-BR" sz="2000">
                <a:latin typeface="Arial" charset="0"/>
              </a:rPr>
              <a:t>4 níveis:</a:t>
            </a:r>
          </a:p>
          <a:p>
            <a:pPr lvl="2"/>
            <a:r>
              <a:rPr lang="pt-BR" sz="1800">
                <a:latin typeface="Arial" charset="0"/>
              </a:rPr>
              <a:t>nível de montadores/compiladores</a:t>
            </a:r>
          </a:p>
          <a:p>
            <a:pPr lvl="2"/>
            <a:r>
              <a:rPr lang="pt-BR" sz="1800">
                <a:latin typeface="Arial" charset="0"/>
              </a:rPr>
              <a:t>nível de sistema operacional</a:t>
            </a:r>
          </a:p>
          <a:p>
            <a:pPr lvl="2"/>
            <a:r>
              <a:rPr lang="pt-BR" sz="1800">
                <a:latin typeface="Arial" charset="0"/>
              </a:rPr>
              <a:t>nível de máquina convencional (binário)</a:t>
            </a:r>
          </a:p>
          <a:p>
            <a:pPr lvl="2"/>
            <a:r>
              <a:rPr lang="pt-BR" sz="1800">
                <a:latin typeface="Arial" charset="0"/>
              </a:rPr>
              <a:t>nível de hardware</a:t>
            </a:r>
          </a:p>
          <a:p>
            <a:pPr lvl="1"/>
            <a:r>
              <a:rPr lang="pt-BR" sz="2000">
                <a:latin typeface="Arial" charset="0"/>
              </a:rPr>
              <a:t>Exemplos:</a:t>
            </a:r>
          </a:p>
          <a:p>
            <a:pPr lvl="2"/>
            <a:r>
              <a:rPr lang="pt-BR" sz="1800">
                <a:latin typeface="Arial" charset="0"/>
              </a:rPr>
              <a:t>1960 - DEC - PDP 11</a:t>
            </a:r>
          </a:p>
          <a:p>
            <a:pPr lvl="3"/>
            <a:r>
              <a:rPr lang="pt-BR" sz="1600">
                <a:latin typeface="Arial" charset="0"/>
              </a:rPr>
              <a:t>Primeiro minicomputador (50 unidades vendidas)</a:t>
            </a:r>
          </a:p>
          <a:p>
            <a:pPr lvl="2"/>
            <a:r>
              <a:rPr lang="pt-BR" sz="1800">
                <a:latin typeface="Arial" charset="0"/>
              </a:rPr>
              <a:t>1964 - IBM - 360</a:t>
            </a:r>
          </a:p>
          <a:p>
            <a:pPr lvl="3"/>
            <a:r>
              <a:rPr lang="pt-BR" sz="1600">
                <a:latin typeface="Arial" charset="0"/>
              </a:rPr>
              <a:t>Primeira linha de produtos projetada como uma família</a:t>
            </a:r>
          </a:p>
        </p:txBody>
      </p:sp>
      <p:sp>
        <p:nvSpPr>
          <p:cNvPr id="65543" name="Rectangle 1031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772400" cy="1143000"/>
          </a:xfrm>
          <a:noFill/>
          <a:ln/>
        </p:spPr>
        <p:txBody>
          <a:bodyPr/>
          <a:lstStyle/>
          <a:p>
            <a:r>
              <a:rPr lang="pt-BR" sz="3600"/>
              <a:t>Evolução dos Computadores</a:t>
            </a:r>
          </a:p>
        </p:txBody>
      </p:sp>
      <p:sp>
        <p:nvSpPr>
          <p:cNvPr id="65552" name="Rectangle 1040"/>
          <p:cNvSpPr>
            <a:spLocks noChangeArrowheads="1"/>
          </p:cNvSpPr>
          <p:nvPr/>
        </p:nvSpPr>
        <p:spPr bwMode="auto">
          <a:xfrm>
            <a:off x="6937375" y="1423988"/>
            <a:ext cx="2578100" cy="6731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algn="ctr"/>
            <a:r>
              <a:rPr lang="pt-BR">
                <a:solidFill>
                  <a:schemeClr val="bg2"/>
                </a:solidFill>
              </a:rPr>
              <a:t>Ling. Programação</a:t>
            </a:r>
            <a:br>
              <a:rPr lang="pt-PT">
                <a:solidFill>
                  <a:schemeClr val="bg2"/>
                </a:solidFill>
              </a:rPr>
            </a:br>
            <a:r>
              <a:rPr lang="pt-PT">
                <a:solidFill>
                  <a:schemeClr val="bg2"/>
                </a:solidFill>
              </a:rPr>
              <a:t>de alto nível</a:t>
            </a:r>
            <a:endParaRPr lang="pt-BR">
              <a:solidFill>
                <a:schemeClr val="bg2"/>
              </a:solidFill>
            </a:endParaRPr>
          </a:p>
        </p:txBody>
      </p:sp>
      <p:sp>
        <p:nvSpPr>
          <p:cNvPr id="65556" name="Rectangle 1044"/>
          <p:cNvSpPr>
            <a:spLocks noChangeArrowheads="1"/>
          </p:cNvSpPr>
          <p:nvPr/>
        </p:nvSpPr>
        <p:spPr bwMode="auto">
          <a:xfrm>
            <a:off x="7673308" y="5960097"/>
            <a:ext cx="1530099" cy="462307"/>
          </a:xfrm>
          <a:prstGeom prst="rect">
            <a:avLst/>
          </a:prstGeom>
          <a:solidFill>
            <a:srgbClr val="FFCC99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Hardware</a:t>
            </a:r>
          </a:p>
        </p:txBody>
      </p:sp>
      <p:sp>
        <p:nvSpPr>
          <p:cNvPr id="65557" name="Rectangle 1045"/>
          <p:cNvSpPr>
            <a:spLocks noChangeArrowheads="1"/>
          </p:cNvSpPr>
          <p:nvPr/>
        </p:nvSpPr>
        <p:spPr bwMode="auto">
          <a:xfrm>
            <a:off x="7620001" y="4997450"/>
            <a:ext cx="1774825" cy="673100"/>
          </a:xfrm>
          <a:prstGeom prst="rect">
            <a:avLst/>
          </a:prstGeom>
          <a:solidFill>
            <a:srgbClr val="FF99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65558" name="Rectangle 1046"/>
          <p:cNvSpPr>
            <a:spLocks noChangeArrowheads="1"/>
          </p:cNvSpPr>
          <p:nvPr/>
        </p:nvSpPr>
        <p:spPr bwMode="auto">
          <a:xfrm>
            <a:off x="7504851" y="4975225"/>
            <a:ext cx="1981312" cy="700642"/>
          </a:xfrm>
          <a:prstGeom prst="rect">
            <a:avLst/>
          </a:prstGeom>
          <a:solidFill>
            <a:srgbClr val="FFCC99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Convencional</a:t>
            </a:r>
          </a:p>
          <a:p>
            <a:pPr algn="ctr">
              <a:lnSpc>
                <a:spcPct val="60000"/>
              </a:lnSpc>
            </a:pPr>
            <a:r>
              <a:rPr lang="pt-BR">
                <a:solidFill>
                  <a:schemeClr val="bg2"/>
                </a:solidFill>
              </a:rPr>
              <a:t>(binário)</a:t>
            </a:r>
          </a:p>
        </p:txBody>
      </p:sp>
      <p:sp>
        <p:nvSpPr>
          <p:cNvPr id="65559" name="Line 1047"/>
          <p:cNvSpPr>
            <a:spLocks noChangeShapeType="1"/>
          </p:cNvSpPr>
          <p:nvPr/>
        </p:nvSpPr>
        <p:spPr bwMode="auto">
          <a:xfrm>
            <a:off x="8396288" y="4665664"/>
            <a:ext cx="0" cy="287337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5560" name="Rectangle 1048"/>
          <p:cNvSpPr>
            <a:spLocks noChangeArrowheads="1"/>
          </p:cNvSpPr>
          <p:nvPr/>
        </p:nvSpPr>
        <p:spPr bwMode="auto">
          <a:xfrm>
            <a:off x="7310438" y="2622550"/>
            <a:ext cx="2171700" cy="6731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pt-PT">
                <a:solidFill>
                  <a:schemeClr val="bg2"/>
                </a:solidFill>
              </a:rPr>
              <a:t>Ling. Assembly</a:t>
            </a:r>
            <a:endParaRPr lang="pt-BR">
              <a:solidFill>
                <a:schemeClr val="bg2"/>
              </a:solidFill>
            </a:endParaRPr>
          </a:p>
        </p:txBody>
      </p:sp>
      <p:sp>
        <p:nvSpPr>
          <p:cNvPr id="65554" name="Rectangle 1042"/>
          <p:cNvSpPr>
            <a:spLocks noChangeArrowheads="1"/>
          </p:cNvSpPr>
          <p:nvPr/>
        </p:nvSpPr>
        <p:spPr bwMode="auto">
          <a:xfrm>
            <a:off x="7226300" y="3859213"/>
            <a:ext cx="2268538" cy="6731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pt-BR">
                <a:solidFill>
                  <a:schemeClr val="bg2"/>
                </a:solidFill>
              </a:rPr>
              <a:t>Sist. Operacional</a:t>
            </a:r>
          </a:p>
        </p:txBody>
      </p:sp>
      <p:sp>
        <p:nvSpPr>
          <p:cNvPr id="65562" name="Line 1050"/>
          <p:cNvSpPr>
            <a:spLocks noChangeShapeType="1"/>
          </p:cNvSpPr>
          <p:nvPr/>
        </p:nvSpPr>
        <p:spPr bwMode="auto">
          <a:xfrm>
            <a:off x="8405813" y="3429001"/>
            <a:ext cx="0" cy="354013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5563" name="Line 1051"/>
          <p:cNvSpPr>
            <a:spLocks noChangeShapeType="1"/>
          </p:cNvSpPr>
          <p:nvPr/>
        </p:nvSpPr>
        <p:spPr bwMode="auto">
          <a:xfrm>
            <a:off x="8402638" y="2214563"/>
            <a:ext cx="0" cy="354012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5564" name="Text Box 1052"/>
          <p:cNvSpPr txBox="1">
            <a:spLocks noChangeArrowheads="1"/>
          </p:cNvSpPr>
          <p:nvPr/>
        </p:nvSpPr>
        <p:spPr bwMode="auto">
          <a:xfrm>
            <a:off x="7610475" y="898526"/>
            <a:ext cx="1782860" cy="46166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PT">
                <a:solidFill>
                  <a:schemeClr val="tx2"/>
                </a:solidFill>
              </a:rPr>
              <a:t>C, Java, etc.</a:t>
            </a:r>
            <a:endParaRPr lang="pt-BR">
              <a:solidFill>
                <a:schemeClr val="tx2"/>
              </a:solidFill>
            </a:endParaRPr>
          </a:p>
        </p:txBody>
      </p:sp>
      <p:sp>
        <p:nvSpPr>
          <p:cNvPr id="65566" name="AutoShape 1054"/>
          <p:cNvSpPr>
            <a:spLocks noChangeArrowheads="1"/>
          </p:cNvSpPr>
          <p:nvPr/>
        </p:nvSpPr>
        <p:spPr bwMode="auto">
          <a:xfrm>
            <a:off x="4241800" y="3484563"/>
            <a:ext cx="2895600" cy="1047750"/>
          </a:xfrm>
          <a:prstGeom prst="cloudCallout">
            <a:avLst>
              <a:gd name="adj1" fmla="val 47917"/>
              <a:gd name="adj2" fmla="val 44847"/>
            </a:avLst>
          </a:prstGeom>
          <a:solidFill>
            <a:schemeClr val="bg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pt-BR">
                <a:solidFill>
                  <a:schemeClr val="tx2"/>
                </a:solidFill>
              </a:rPr>
              <a:t>Memória Virtual</a:t>
            </a:r>
          </a:p>
        </p:txBody>
      </p:sp>
      <p:sp>
        <p:nvSpPr>
          <p:cNvPr id="65567" name="AutoShape 1055"/>
          <p:cNvSpPr>
            <a:spLocks noChangeArrowheads="1"/>
          </p:cNvSpPr>
          <p:nvPr/>
        </p:nvSpPr>
        <p:spPr bwMode="auto">
          <a:xfrm>
            <a:off x="4222750" y="5427663"/>
            <a:ext cx="2895600" cy="1047750"/>
          </a:xfrm>
          <a:prstGeom prst="cloudCallout">
            <a:avLst>
              <a:gd name="adj1" fmla="val 57292"/>
              <a:gd name="adj2" fmla="val -116667"/>
            </a:avLst>
          </a:prstGeom>
          <a:solidFill>
            <a:schemeClr val="bg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pt-BR">
                <a:solidFill>
                  <a:schemeClr val="tx2"/>
                </a:solidFill>
              </a:rPr>
              <a:t>Entrada/Saída</a:t>
            </a:r>
          </a:p>
        </p:txBody>
      </p:sp>
      <p:sp>
        <p:nvSpPr>
          <p:cNvPr id="65568" name="Line 1056"/>
          <p:cNvSpPr>
            <a:spLocks noChangeShapeType="1"/>
          </p:cNvSpPr>
          <p:nvPr/>
        </p:nvSpPr>
        <p:spPr bwMode="auto">
          <a:xfrm flipH="1">
            <a:off x="8778875" y="3425826"/>
            <a:ext cx="0" cy="1433513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5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5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65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65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65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5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55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655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655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655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55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655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2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1027"/>
          <p:cNvSpPr>
            <a:spLocks noChangeArrowheads="1"/>
          </p:cNvSpPr>
          <p:nvPr/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6565" name="Rectangle 1029"/>
          <p:cNvSpPr>
            <a:spLocks noChangeArrowheads="1"/>
          </p:cNvSpPr>
          <p:nvPr/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6566" name="Rectangle 1030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1143000"/>
          </a:xfrm>
          <a:noFill/>
          <a:ln/>
        </p:spPr>
        <p:txBody>
          <a:bodyPr/>
          <a:lstStyle/>
          <a:p>
            <a:r>
              <a:rPr lang="pt-BR" sz="3600"/>
              <a:t>Evolução dos Computadores</a:t>
            </a:r>
          </a:p>
        </p:txBody>
      </p:sp>
      <p:sp>
        <p:nvSpPr>
          <p:cNvPr id="66567" name="Rectangle 1031"/>
          <p:cNvSpPr>
            <a:spLocks noGrp="1" noChangeArrowheads="1"/>
          </p:cNvSpPr>
          <p:nvPr>
            <p:ph type="body" idx="1"/>
          </p:nvPr>
        </p:nvSpPr>
        <p:spPr>
          <a:xfrm>
            <a:off x="650875" y="1512888"/>
            <a:ext cx="7772400" cy="4114800"/>
          </a:xfrm>
          <a:noFill/>
          <a:ln/>
        </p:spPr>
        <p:txBody>
          <a:bodyPr/>
          <a:lstStyle/>
          <a:p>
            <a:r>
              <a:rPr lang="pt-BR" sz="1800">
                <a:latin typeface="Arial" charset="0"/>
              </a:rPr>
              <a:t>QUARTA GERAÇÃO - Anos 70</a:t>
            </a:r>
          </a:p>
          <a:p>
            <a:pPr lvl="1"/>
            <a:r>
              <a:rPr lang="pt-BR" sz="2000">
                <a:latin typeface="Arial" charset="0"/>
              </a:rPr>
              <a:t>Microprocessadores/ Mem. semicondutora</a:t>
            </a:r>
          </a:p>
          <a:p>
            <a:pPr lvl="2"/>
            <a:r>
              <a:rPr lang="pt-BR" sz="1800">
                <a:latin typeface="Arial" charset="0"/>
              </a:rPr>
              <a:t>VLSI  Very Large Scale Integration</a:t>
            </a:r>
          </a:p>
          <a:p>
            <a:pPr lvl="1"/>
            <a:r>
              <a:rPr lang="pt-BR" sz="2000">
                <a:latin typeface="Arial" charset="0"/>
              </a:rPr>
              <a:t>5 níveis:</a:t>
            </a:r>
          </a:p>
          <a:p>
            <a:pPr lvl="2"/>
            <a:r>
              <a:rPr lang="pt-BR" sz="1800">
                <a:latin typeface="Arial" charset="0"/>
              </a:rPr>
              <a:t>nível de montadores/compiladores</a:t>
            </a:r>
          </a:p>
          <a:p>
            <a:pPr lvl="2"/>
            <a:r>
              <a:rPr lang="pt-BR" sz="1800">
                <a:latin typeface="Arial" charset="0"/>
              </a:rPr>
              <a:t>nível de sistema operacional</a:t>
            </a:r>
          </a:p>
          <a:p>
            <a:pPr lvl="2"/>
            <a:r>
              <a:rPr lang="pt-BR" sz="1800">
                <a:latin typeface="Arial" charset="0"/>
              </a:rPr>
              <a:t>nível de máquina convencional (binário)</a:t>
            </a:r>
          </a:p>
          <a:p>
            <a:pPr lvl="2"/>
            <a:r>
              <a:rPr lang="pt-BR" sz="1800">
                <a:latin typeface="Arial" charset="0"/>
              </a:rPr>
              <a:t>nível de hardware</a:t>
            </a:r>
            <a:r>
              <a:rPr lang="pt-PT" sz="1800">
                <a:latin typeface="Arial" charset="0"/>
              </a:rPr>
              <a:t> + microprogramação</a:t>
            </a:r>
            <a:endParaRPr lang="pt-BR" sz="1800">
              <a:latin typeface="Arial" charset="0"/>
            </a:endParaRPr>
          </a:p>
          <a:p>
            <a:pPr lvl="1"/>
            <a:r>
              <a:rPr lang="pt-BR" sz="2000">
                <a:latin typeface="Arial" charset="0"/>
              </a:rPr>
              <a:t>Exemplos:</a:t>
            </a:r>
          </a:p>
          <a:p>
            <a:pPr lvl="2"/>
            <a:r>
              <a:rPr lang="pt-BR" sz="1800">
                <a:latin typeface="Arial" charset="0"/>
              </a:rPr>
              <a:t>1974 - Intel - 8080 </a:t>
            </a:r>
          </a:p>
          <a:p>
            <a:pPr lvl="3"/>
            <a:r>
              <a:rPr lang="pt-BR" sz="1600">
                <a:latin typeface="Arial" charset="0"/>
              </a:rPr>
              <a:t>Primeira CPU de uso geral em um chip</a:t>
            </a:r>
          </a:p>
        </p:txBody>
      </p:sp>
      <p:sp>
        <p:nvSpPr>
          <p:cNvPr id="66568" name="Rectangle 1032"/>
          <p:cNvSpPr>
            <a:spLocks noChangeArrowheads="1"/>
          </p:cNvSpPr>
          <p:nvPr/>
        </p:nvSpPr>
        <p:spPr bwMode="auto">
          <a:xfrm>
            <a:off x="6937375" y="1423988"/>
            <a:ext cx="2578100" cy="6731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algn="ctr"/>
            <a:r>
              <a:rPr lang="pt-BR">
                <a:solidFill>
                  <a:schemeClr val="bg2"/>
                </a:solidFill>
              </a:rPr>
              <a:t>Ling. Programação</a:t>
            </a:r>
            <a:br>
              <a:rPr lang="pt-PT">
                <a:solidFill>
                  <a:schemeClr val="bg2"/>
                </a:solidFill>
              </a:rPr>
            </a:br>
            <a:r>
              <a:rPr lang="pt-PT">
                <a:solidFill>
                  <a:schemeClr val="bg2"/>
                </a:solidFill>
              </a:rPr>
              <a:t>de alto nível</a:t>
            </a:r>
            <a:endParaRPr lang="pt-BR">
              <a:solidFill>
                <a:schemeClr val="bg2"/>
              </a:solidFill>
            </a:endParaRPr>
          </a:p>
        </p:txBody>
      </p:sp>
      <p:sp>
        <p:nvSpPr>
          <p:cNvPr id="66569" name="Rectangle 1033"/>
          <p:cNvSpPr>
            <a:spLocks noChangeArrowheads="1"/>
          </p:cNvSpPr>
          <p:nvPr/>
        </p:nvSpPr>
        <p:spPr bwMode="auto">
          <a:xfrm>
            <a:off x="7591922" y="5942119"/>
            <a:ext cx="1781770" cy="831639"/>
          </a:xfrm>
          <a:prstGeom prst="rect">
            <a:avLst/>
          </a:prstGeom>
          <a:solidFill>
            <a:srgbClr val="FFCC99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Hardware</a:t>
            </a:r>
            <a:r>
              <a:rPr lang="pt-PT">
                <a:solidFill>
                  <a:schemeClr val="bg2"/>
                </a:solidFill>
              </a:rPr>
              <a:t> +</a:t>
            </a:r>
            <a:br>
              <a:rPr lang="pt-PT">
                <a:solidFill>
                  <a:schemeClr val="bg2"/>
                </a:solidFill>
              </a:rPr>
            </a:br>
            <a:r>
              <a:rPr lang="pt-PT">
                <a:solidFill>
                  <a:schemeClr val="bg2"/>
                </a:solidFill>
              </a:rPr>
              <a:t>Firmware</a:t>
            </a:r>
            <a:endParaRPr lang="pt-BR">
              <a:solidFill>
                <a:schemeClr val="bg2"/>
              </a:solidFill>
            </a:endParaRPr>
          </a:p>
        </p:txBody>
      </p:sp>
      <p:sp>
        <p:nvSpPr>
          <p:cNvPr id="66570" name="Rectangle 1034"/>
          <p:cNvSpPr>
            <a:spLocks noChangeArrowheads="1"/>
          </p:cNvSpPr>
          <p:nvPr/>
        </p:nvSpPr>
        <p:spPr bwMode="auto">
          <a:xfrm>
            <a:off x="7620001" y="4997450"/>
            <a:ext cx="1774825" cy="673100"/>
          </a:xfrm>
          <a:prstGeom prst="rect">
            <a:avLst/>
          </a:prstGeom>
          <a:solidFill>
            <a:srgbClr val="FF99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66571" name="Rectangle 1035"/>
          <p:cNvSpPr>
            <a:spLocks noChangeArrowheads="1"/>
          </p:cNvSpPr>
          <p:nvPr/>
        </p:nvSpPr>
        <p:spPr bwMode="auto">
          <a:xfrm>
            <a:off x="7504851" y="4975225"/>
            <a:ext cx="1981312" cy="700642"/>
          </a:xfrm>
          <a:prstGeom prst="rect">
            <a:avLst/>
          </a:prstGeom>
          <a:solidFill>
            <a:srgbClr val="FFCC99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bg2"/>
                </a:solidFill>
              </a:rPr>
              <a:t>Convencional</a:t>
            </a:r>
          </a:p>
          <a:p>
            <a:pPr algn="ctr">
              <a:lnSpc>
                <a:spcPct val="60000"/>
              </a:lnSpc>
            </a:pPr>
            <a:r>
              <a:rPr lang="pt-BR">
                <a:solidFill>
                  <a:schemeClr val="bg2"/>
                </a:solidFill>
              </a:rPr>
              <a:t>(binário)</a:t>
            </a:r>
          </a:p>
        </p:txBody>
      </p:sp>
      <p:sp>
        <p:nvSpPr>
          <p:cNvPr id="66572" name="Line 1036"/>
          <p:cNvSpPr>
            <a:spLocks noChangeShapeType="1"/>
          </p:cNvSpPr>
          <p:nvPr/>
        </p:nvSpPr>
        <p:spPr bwMode="auto">
          <a:xfrm>
            <a:off x="8396288" y="4665664"/>
            <a:ext cx="0" cy="287337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6573" name="Rectangle 1037"/>
          <p:cNvSpPr>
            <a:spLocks noChangeArrowheads="1"/>
          </p:cNvSpPr>
          <p:nvPr/>
        </p:nvSpPr>
        <p:spPr bwMode="auto">
          <a:xfrm>
            <a:off x="7310438" y="2622550"/>
            <a:ext cx="2171700" cy="6731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pt-PT">
                <a:solidFill>
                  <a:schemeClr val="bg2"/>
                </a:solidFill>
              </a:rPr>
              <a:t>Ling. Assembly</a:t>
            </a:r>
            <a:endParaRPr lang="pt-BR">
              <a:solidFill>
                <a:schemeClr val="bg2"/>
              </a:solidFill>
            </a:endParaRPr>
          </a:p>
        </p:txBody>
      </p:sp>
      <p:sp>
        <p:nvSpPr>
          <p:cNvPr id="66574" name="Rectangle 1038"/>
          <p:cNvSpPr>
            <a:spLocks noChangeArrowheads="1"/>
          </p:cNvSpPr>
          <p:nvPr/>
        </p:nvSpPr>
        <p:spPr bwMode="auto">
          <a:xfrm>
            <a:off x="7226300" y="3859213"/>
            <a:ext cx="2268538" cy="6731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pt-BR">
                <a:solidFill>
                  <a:schemeClr val="bg2"/>
                </a:solidFill>
              </a:rPr>
              <a:t>Sist. Operacional</a:t>
            </a:r>
          </a:p>
        </p:txBody>
      </p:sp>
      <p:sp>
        <p:nvSpPr>
          <p:cNvPr id="66575" name="Line 1039"/>
          <p:cNvSpPr>
            <a:spLocks noChangeShapeType="1"/>
          </p:cNvSpPr>
          <p:nvPr/>
        </p:nvSpPr>
        <p:spPr bwMode="auto">
          <a:xfrm>
            <a:off x="8405813" y="3429001"/>
            <a:ext cx="0" cy="354013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6576" name="Line 1040"/>
          <p:cNvSpPr>
            <a:spLocks noChangeShapeType="1"/>
          </p:cNvSpPr>
          <p:nvPr/>
        </p:nvSpPr>
        <p:spPr bwMode="auto">
          <a:xfrm>
            <a:off x="8402638" y="2214563"/>
            <a:ext cx="0" cy="354012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6577" name="Line 1041"/>
          <p:cNvSpPr>
            <a:spLocks noChangeShapeType="1"/>
          </p:cNvSpPr>
          <p:nvPr/>
        </p:nvSpPr>
        <p:spPr bwMode="auto">
          <a:xfrm flipH="1">
            <a:off x="8778875" y="3425826"/>
            <a:ext cx="0" cy="1433513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26"/>
          <p:cNvSpPr>
            <a:spLocks noChangeArrowheads="1"/>
          </p:cNvSpPr>
          <p:nvPr/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7587" name="Rectangle 1027"/>
          <p:cNvSpPr>
            <a:spLocks noChangeArrowheads="1"/>
          </p:cNvSpPr>
          <p:nvPr/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7588" name="Rectangle 1028"/>
          <p:cNvSpPr>
            <a:spLocks noChangeArrowheads="1"/>
          </p:cNvSpPr>
          <p:nvPr/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7589" name="Rectangle 1029"/>
          <p:cNvSpPr>
            <a:spLocks noChangeArrowheads="1"/>
          </p:cNvSpPr>
          <p:nvPr/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7590" name="Rectangle 1030"/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772400" cy="1143000"/>
          </a:xfrm>
          <a:noFill/>
          <a:ln/>
        </p:spPr>
        <p:txBody>
          <a:bodyPr/>
          <a:lstStyle/>
          <a:p>
            <a:r>
              <a:rPr lang="pt-BR" sz="3600"/>
              <a:t>Evolução dos Computadores</a:t>
            </a:r>
          </a:p>
        </p:txBody>
      </p:sp>
      <p:sp>
        <p:nvSpPr>
          <p:cNvPr id="67591" name="Rectangle 1031"/>
          <p:cNvSpPr>
            <a:spLocks noGrp="1" noChangeArrowheads="1"/>
          </p:cNvSpPr>
          <p:nvPr>
            <p:ph type="body" idx="1"/>
          </p:nvPr>
        </p:nvSpPr>
        <p:spPr>
          <a:xfrm>
            <a:off x="665163" y="1500189"/>
            <a:ext cx="7772400" cy="4757737"/>
          </a:xfrm>
          <a:noFill/>
          <a:ln/>
        </p:spPr>
        <p:txBody>
          <a:bodyPr/>
          <a:lstStyle/>
          <a:p>
            <a:r>
              <a:rPr lang="pt-BR" sz="1800">
                <a:latin typeface="Arial" charset="0"/>
              </a:rPr>
              <a:t>QUINTA GERAÇÃO - Anos 80</a:t>
            </a:r>
          </a:p>
          <a:p>
            <a:pPr lvl="1"/>
            <a:r>
              <a:rPr lang="pt-BR" sz="2000">
                <a:latin typeface="Arial" charset="0"/>
              </a:rPr>
              <a:t>Crise do Software</a:t>
            </a:r>
            <a:r>
              <a:rPr lang="pt-PT" sz="2000">
                <a:latin typeface="Arial" charset="0"/>
              </a:rPr>
              <a:t> </a:t>
            </a:r>
            <a:r>
              <a:rPr lang="pt-PT" sz="2000" b="1">
                <a:latin typeface="Arial" charset="0"/>
                <a:sym typeface="Symbol" pitchFamily="18" charset="2"/>
              </a:rPr>
              <a:t> </a:t>
            </a:r>
            <a:r>
              <a:rPr lang="pt-PT" sz="2000">
                <a:latin typeface="Arial" charset="0"/>
              </a:rPr>
              <a:t>Complexidade dos sistemas</a:t>
            </a:r>
          </a:p>
          <a:p>
            <a:pPr lvl="2"/>
            <a:r>
              <a:rPr lang="pt-PT" sz="1800">
                <a:latin typeface="Arial" charset="0"/>
              </a:rPr>
              <a:t>Linguagens estruturadas de nível mais alto</a:t>
            </a:r>
          </a:p>
          <a:p>
            <a:pPr lvl="2"/>
            <a:r>
              <a:rPr lang="pt-PT" sz="1800">
                <a:latin typeface="Arial" charset="0"/>
              </a:rPr>
              <a:t>Avanço dos </a:t>
            </a:r>
            <a:r>
              <a:rPr lang="pt-BR" sz="1800">
                <a:latin typeface="Arial" charset="0"/>
              </a:rPr>
              <a:t>compiladores</a:t>
            </a:r>
          </a:p>
          <a:p>
            <a:pPr lvl="2"/>
            <a:r>
              <a:rPr lang="pt-PT" sz="1800">
                <a:latin typeface="Arial" charset="0"/>
              </a:rPr>
              <a:t>Maior eficiência do hardware</a:t>
            </a:r>
          </a:p>
          <a:p>
            <a:pPr lvl="1">
              <a:buFontTx/>
              <a:buNone/>
            </a:pPr>
            <a:r>
              <a:rPr lang="pt-PT" sz="2000" b="1">
                <a:latin typeface="Arial" charset="0"/>
                <a:sym typeface="Symbol" pitchFamily="18" charset="2"/>
              </a:rPr>
              <a:t> </a:t>
            </a:r>
            <a:r>
              <a:rPr lang="pt-BR" sz="2000">
                <a:latin typeface="Arial" charset="0"/>
              </a:rPr>
              <a:t>Máquinas RISC</a:t>
            </a:r>
            <a:r>
              <a:rPr lang="pt-PT" sz="2000">
                <a:latin typeface="Arial" charset="0"/>
              </a:rPr>
              <a:t> (Reduced Instruction Set Computer)</a:t>
            </a:r>
          </a:p>
          <a:p>
            <a:pPr lvl="1">
              <a:lnSpc>
                <a:spcPct val="90000"/>
              </a:lnSpc>
            </a:pPr>
            <a:r>
              <a:rPr lang="pt-BR" sz="1800">
                <a:latin typeface="Arial" charset="0"/>
              </a:rPr>
              <a:t>4 níveis:</a:t>
            </a:r>
          </a:p>
          <a:p>
            <a:pPr lvl="2">
              <a:lnSpc>
                <a:spcPct val="90000"/>
              </a:lnSpc>
            </a:pPr>
            <a:r>
              <a:rPr lang="pt-BR" sz="1600">
                <a:latin typeface="Arial" charset="0"/>
              </a:rPr>
              <a:t>nível de montadores/compiladores </a:t>
            </a:r>
          </a:p>
          <a:p>
            <a:pPr lvl="2">
              <a:lnSpc>
                <a:spcPct val="90000"/>
              </a:lnSpc>
            </a:pPr>
            <a:r>
              <a:rPr lang="pt-BR" sz="1600">
                <a:latin typeface="Arial" charset="0"/>
              </a:rPr>
              <a:t>nível de sistema operacional</a:t>
            </a:r>
          </a:p>
          <a:p>
            <a:pPr lvl="2">
              <a:lnSpc>
                <a:spcPct val="90000"/>
              </a:lnSpc>
            </a:pPr>
            <a:r>
              <a:rPr lang="pt-BR" sz="1600">
                <a:latin typeface="Arial" charset="0"/>
              </a:rPr>
              <a:t>nível de máquina convencional (binário)</a:t>
            </a:r>
          </a:p>
          <a:p>
            <a:pPr lvl="2">
              <a:lnSpc>
                <a:spcPct val="90000"/>
              </a:lnSpc>
            </a:pPr>
            <a:r>
              <a:rPr lang="pt-BR" sz="1600">
                <a:latin typeface="Arial" charset="0"/>
              </a:rPr>
              <a:t>nível de hardware</a:t>
            </a:r>
          </a:p>
          <a:p>
            <a:pPr lvl="1">
              <a:lnSpc>
                <a:spcPct val="90000"/>
              </a:lnSpc>
            </a:pPr>
            <a:r>
              <a:rPr lang="pt-BR" sz="1800">
                <a:latin typeface="Arial" charset="0"/>
              </a:rPr>
              <a:t>Exemplos: RISC, MIPS, Sparc</a:t>
            </a:r>
          </a:p>
        </p:txBody>
      </p:sp>
      <p:grpSp>
        <p:nvGrpSpPr>
          <p:cNvPr id="67602" name="Group 1042"/>
          <p:cNvGrpSpPr>
            <a:grpSpLocks/>
          </p:cNvGrpSpPr>
          <p:nvPr/>
        </p:nvGrpSpPr>
        <p:grpSpPr bwMode="auto">
          <a:xfrm>
            <a:off x="6913566" y="5092701"/>
            <a:ext cx="2024063" cy="1154113"/>
            <a:chOff x="4115" y="3208"/>
            <a:chExt cx="1275" cy="727"/>
          </a:xfrm>
        </p:grpSpPr>
        <p:sp>
          <p:nvSpPr>
            <p:cNvPr id="67598" name="Rectangle 1038"/>
            <p:cNvSpPr>
              <a:spLocks noChangeArrowheads="1"/>
            </p:cNvSpPr>
            <p:nvPr/>
          </p:nvSpPr>
          <p:spPr bwMode="auto">
            <a:xfrm>
              <a:off x="4115" y="3285"/>
              <a:ext cx="1275" cy="524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>
                  <a:solidFill>
                    <a:schemeClr val="bg2"/>
                  </a:solidFill>
                </a:rPr>
                <a:t>Programação</a:t>
              </a:r>
            </a:p>
            <a:p>
              <a:r>
                <a:rPr lang="pt-BR">
                  <a:solidFill>
                    <a:schemeClr val="bg2"/>
                  </a:solidFill>
                </a:rPr>
                <a:t>em Assembler</a:t>
              </a:r>
            </a:p>
          </p:txBody>
        </p:sp>
        <p:grpSp>
          <p:nvGrpSpPr>
            <p:cNvPr id="67599" name="Group 1039"/>
            <p:cNvGrpSpPr>
              <a:grpSpLocks/>
            </p:cNvGrpSpPr>
            <p:nvPr/>
          </p:nvGrpSpPr>
          <p:grpSpPr bwMode="auto">
            <a:xfrm>
              <a:off x="4278" y="3208"/>
              <a:ext cx="959" cy="727"/>
              <a:chOff x="3993" y="2937"/>
              <a:chExt cx="959" cy="727"/>
            </a:xfrm>
          </p:grpSpPr>
          <p:sp>
            <p:nvSpPr>
              <p:cNvPr id="67600" name="Line 1040"/>
              <p:cNvSpPr>
                <a:spLocks noChangeShapeType="1"/>
              </p:cNvSpPr>
              <p:nvPr/>
            </p:nvSpPr>
            <p:spPr bwMode="auto">
              <a:xfrm>
                <a:off x="3993" y="2937"/>
                <a:ext cx="959" cy="671"/>
              </a:xfrm>
              <a:prstGeom prst="line">
                <a:avLst/>
              </a:prstGeom>
              <a:noFill/>
              <a:ln w="50800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7601" name="Line 1041"/>
              <p:cNvSpPr>
                <a:spLocks noChangeShapeType="1"/>
              </p:cNvSpPr>
              <p:nvPr/>
            </p:nvSpPr>
            <p:spPr bwMode="auto">
              <a:xfrm flipV="1">
                <a:off x="3993" y="2945"/>
                <a:ext cx="959" cy="719"/>
              </a:xfrm>
              <a:prstGeom prst="line">
                <a:avLst/>
              </a:prstGeom>
              <a:noFill/>
              <a:ln w="50800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5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75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75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75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75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75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75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75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75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75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75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75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7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1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Computador: Hardware e Software</a:t>
            </a:r>
          </a:p>
        </p:txBody>
      </p:sp>
      <p:pic>
        <p:nvPicPr>
          <p:cNvPr id="82948" name="Picture 4" descr="C:\Edna\NOTEBOOK\ALL-WMF\F010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2864" y="1738314"/>
            <a:ext cx="3970337" cy="39703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26"/>
          <p:cNvSpPr>
            <a:spLocks noChangeArrowheads="1"/>
          </p:cNvSpPr>
          <p:nvPr/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0659" name="Rectangle 1027"/>
          <p:cNvSpPr>
            <a:spLocks noChangeArrowheads="1"/>
          </p:cNvSpPr>
          <p:nvPr/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0660" name="Rectangle 1028"/>
          <p:cNvSpPr>
            <a:spLocks noChangeArrowheads="1"/>
          </p:cNvSpPr>
          <p:nvPr/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0661" name="Rectangle 1029"/>
          <p:cNvSpPr>
            <a:spLocks noChangeArrowheads="1"/>
          </p:cNvSpPr>
          <p:nvPr/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0662" name="Rectangle 1030"/>
          <p:cNvSpPr>
            <a:spLocks noGrp="1" noChangeArrowheads="1"/>
          </p:cNvSpPr>
          <p:nvPr>
            <p:ph type="body" idx="1"/>
          </p:nvPr>
        </p:nvSpPr>
        <p:spPr>
          <a:xfrm>
            <a:off x="661988" y="1520825"/>
            <a:ext cx="7772400" cy="4114800"/>
          </a:xfrm>
          <a:noFill/>
          <a:ln/>
        </p:spPr>
        <p:txBody>
          <a:bodyPr/>
          <a:lstStyle/>
          <a:p>
            <a:r>
              <a:rPr lang="pt-BR" sz="1800">
                <a:latin typeface="Arial" charset="0"/>
              </a:rPr>
              <a:t>... Anos 90</a:t>
            </a:r>
            <a:r>
              <a:rPr lang="pt-PT" sz="1800">
                <a:latin typeface="Arial" charset="0"/>
              </a:rPr>
              <a:t>+</a:t>
            </a:r>
            <a:endParaRPr lang="pt-BR" sz="1800">
              <a:latin typeface="Arial" charset="0"/>
            </a:endParaRPr>
          </a:p>
          <a:p>
            <a:pPr lvl="1"/>
            <a:r>
              <a:rPr lang="pt-BR" sz="2000">
                <a:latin typeface="Arial" charset="0"/>
              </a:rPr>
              <a:t>Arquiteturas Superescalares</a:t>
            </a:r>
          </a:p>
          <a:p>
            <a:pPr lvl="1"/>
            <a:r>
              <a:rPr lang="pt-BR" sz="2000">
                <a:latin typeface="Arial" charset="0"/>
              </a:rPr>
              <a:t>Arquiteturas VLIW</a:t>
            </a:r>
          </a:p>
          <a:p>
            <a:pPr lvl="1"/>
            <a:r>
              <a:rPr lang="pt-BR" sz="2000">
                <a:latin typeface="Arial" charset="0"/>
              </a:rPr>
              <a:t>Arquiteturas Superpipeline</a:t>
            </a:r>
          </a:p>
          <a:p>
            <a:pPr lvl="1"/>
            <a:r>
              <a:rPr lang="pt-PT" sz="2000">
                <a:latin typeface="Arial" charset="0"/>
              </a:rPr>
              <a:t>4</a:t>
            </a:r>
            <a:r>
              <a:rPr lang="pt-BR" sz="2000">
                <a:latin typeface="Arial" charset="0"/>
              </a:rPr>
              <a:t> níveis</a:t>
            </a:r>
          </a:p>
          <a:p>
            <a:pPr lvl="2">
              <a:lnSpc>
                <a:spcPct val="90000"/>
              </a:lnSpc>
            </a:pPr>
            <a:r>
              <a:rPr lang="pt-BR" sz="1600">
                <a:latin typeface="Arial" charset="0"/>
              </a:rPr>
              <a:t>nível de montadores/compiladores </a:t>
            </a:r>
          </a:p>
          <a:p>
            <a:pPr lvl="2">
              <a:lnSpc>
                <a:spcPct val="90000"/>
              </a:lnSpc>
            </a:pPr>
            <a:r>
              <a:rPr lang="pt-BR" sz="1600">
                <a:latin typeface="Arial" charset="0"/>
              </a:rPr>
              <a:t>nível de sistema operacional</a:t>
            </a:r>
          </a:p>
          <a:p>
            <a:pPr lvl="2">
              <a:lnSpc>
                <a:spcPct val="90000"/>
              </a:lnSpc>
            </a:pPr>
            <a:r>
              <a:rPr lang="pt-BR" sz="1600">
                <a:latin typeface="Arial" charset="0"/>
              </a:rPr>
              <a:t>nível de máquina convencional (binário)</a:t>
            </a:r>
          </a:p>
          <a:p>
            <a:pPr lvl="2">
              <a:lnSpc>
                <a:spcPct val="90000"/>
              </a:lnSpc>
            </a:pPr>
            <a:r>
              <a:rPr lang="pt-BR" sz="1600">
                <a:latin typeface="Arial" charset="0"/>
              </a:rPr>
              <a:t>nível de hardware</a:t>
            </a:r>
          </a:p>
          <a:p>
            <a:pPr lvl="1"/>
            <a:r>
              <a:rPr lang="pt-BR" sz="2000">
                <a:latin typeface="Arial" charset="0"/>
              </a:rPr>
              <a:t>Exemplos:</a:t>
            </a:r>
          </a:p>
          <a:p>
            <a:pPr lvl="2"/>
            <a:r>
              <a:rPr lang="pt-BR" sz="1800">
                <a:latin typeface="Arial" charset="0"/>
              </a:rPr>
              <a:t>Pentium, Alpha, Power</a:t>
            </a:r>
          </a:p>
        </p:txBody>
      </p:sp>
      <p:sp>
        <p:nvSpPr>
          <p:cNvPr id="70663" name="Rectangle 1031"/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772400" cy="1143000"/>
          </a:xfrm>
          <a:noFill/>
          <a:ln/>
        </p:spPr>
        <p:txBody>
          <a:bodyPr/>
          <a:lstStyle/>
          <a:p>
            <a:r>
              <a:rPr lang="pt-BR" sz="3600"/>
              <a:t>Evolução dos Computadores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Geração de Computadores</a:t>
            </a:r>
          </a:p>
        </p:txBody>
      </p:sp>
      <p:graphicFrame>
        <p:nvGraphicFramePr>
          <p:cNvPr id="107788" name="Group 268"/>
          <p:cNvGraphicFramePr>
            <a:graphicFrameLocks noGrp="1"/>
          </p:cNvGraphicFramePr>
          <p:nvPr/>
        </p:nvGraphicFramePr>
        <p:xfrm>
          <a:off x="381000" y="1720850"/>
          <a:ext cx="9144000" cy="4167824"/>
        </p:xfrm>
        <a:graphic>
          <a:graphicData uri="http://schemas.openxmlformats.org/drawingml/2006/table">
            <a:tbl>
              <a:tblPr/>
              <a:tblGrid>
                <a:gridCol w="704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191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096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Tamanho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Potência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Desempenho (adições por seg.)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Memória (KB)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Preço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Preço/Perf.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Preço reaj.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Preço/perf reaj.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UNIVAC1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124.500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$1.000.000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$4.996.7499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1964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IBM/360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$1.000.000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$4.140.257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1965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PDP-8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$16.000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10.855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$66.071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13.135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1976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Cray-1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166.000.000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32.768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$4.000.000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21.842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$8.459.712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51.604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1981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IBM-PC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42.105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$4.081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154.673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1991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HP99000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50.000.000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16.384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$7.400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3.556.188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$8.156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16.122.356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1996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Intel P pro 200MHz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400.000.000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16.384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$4.400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47.846.890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$4.400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239.078.908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>
            <a:extLst>
              <a:ext uri="{FF2B5EF4-FFF2-40B4-BE49-F238E27FC236}">
                <a16:creationId xmlns:a16="http://schemas.microsoft.com/office/drawing/2014/main" id="{C834BB47-FE4A-441A-9309-A1B5A4591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08685182-9ABD-4664-97D9-8AB2A7B4E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2036" name="Rectangle 4">
            <a:extLst>
              <a:ext uri="{FF2B5EF4-FFF2-40B4-BE49-F238E27FC236}">
                <a16:creationId xmlns:a16="http://schemas.microsoft.com/office/drawing/2014/main" id="{F1731374-78CF-4F15-99BF-E5809136A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2037" name="Rectangle 5">
            <a:extLst>
              <a:ext uri="{FF2B5EF4-FFF2-40B4-BE49-F238E27FC236}">
                <a16:creationId xmlns:a16="http://schemas.microsoft.com/office/drawing/2014/main" id="{C323BCD6-C75B-4396-9DF2-F48C45F2B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2038" name="Rectangle 6">
            <a:extLst>
              <a:ext uri="{FF2B5EF4-FFF2-40B4-BE49-F238E27FC236}">
                <a16:creationId xmlns:a16="http://schemas.microsoft.com/office/drawing/2014/main" id="{B9E75C79-E8C8-4969-982B-DA2AF9EC9B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68400" y="2959100"/>
            <a:ext cx="8420100" cy="114300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/>
              <a:t>Conceitos Avançados de Arquitetura de Computadores</a:t>
            </a:r>
            <a:br>
              <a:rPr lang="pt-BR" altLang="pt-BR"/>
            </a:br>
            <a:br>
              <a:rPr lang="pt-BR" altLang="pt-BR"/>
            </a:br>
            <a:r>
              <a:rPr lang="pt-BR" altLang="pt-BR" b="1" i="1" u="sng"/>
              <a:t> Arquiteturas RISC</a:t>
            </a:r>
            <a:br>
              <a:rPr lang="pt-BR" altLang="pt-BR" b="1" i="1" u="sng"/>
            </a:br>
            <a:r>
              <a:rPr lang="pt-BR" altLang="pt-BR" sz="3900" i="1"/>
              <a:t>Reduced Instruction Set Computer</a:t>
            </a:r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09340924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>
            <a:extLst>
              <a:ext uri="{FF2B5EF4-FFF2-40B4-BE49-F238E27FC236}">
                <a16:creationId xmlns:a16="http://schemas.microsoft.com/office/drawing/2014/main" id="{FF3AA135-F650-430B-B7B8-300780C44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95267" name="Rectangle 3">
            <a:extLst>
              <a:ext uri="{FF2B5EF4-FFF2-40B4-BE49-F238E27FC236}">
                <a16:creationId xmlns:a16="http://schemas.microsoft.com/office/drawing/2014/main" id="{BF2E398E-823B-4AE1-9DE6-51D2ADD3A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95268" name="Rectangle 4">
            <a:extLst>
              <a:ext uri="{FF2B5EF4-FFF2-40B4-BE49-F238E27FC236}">
                <a16:creationId xmlns:a16="http://schemas.microsoft.com/office/drawing/2014/main" id="{A3E3FC24-516C-4955-A1D8-0FC0605E19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pt-PT" altLang="pt-BR"/>
              <a:t>Máquinas CISC</a:t>
            </a:r>
            <a:br>
              <a:rPr lang="pt-PT" altLang="pt-BR"/>
            </a:br>
            <a:r>
              <a:rPr lang="pt-PT" altLang="pt-BR" sz="3900">
                <a:solidFill>
                  <a:srgbClr val="FF3300"/>
                </a:solidFill>
              </a:rPr>
              <a:t>Complex Instruction Set Computer</a:t>
            </a:r>
            <a:endParaRPr lang="pt-BR" altLang="pt-BR" sz="3900">
              <a:solidFill>
                <a:srgbClr val="FF3300"/>
              </a:solidFill>
            </a:endParaRPr>
          </a:p>
        </p:txBody>
      </p:sp>
      <p:sp>
        <p:nvSpPr>
          <p:cNvPr id="395269" name="Rectangle 5">
            <a:extLst>
              <a:ext uri="{FF2B5EF4-FFF2-40B4-BE49-F238E27FC236}">
                <a16:creationId xmlns:a16="http://schemas.microsoft.com/office/drawing/2014/main" id="{C42F92D7-101D-4FA6-BAA7-B69CEF300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2950" y="1482725"/>
            <a:ext cx="8455025" cy="1603375"/>
          </a:xfrm>
          <a:noFill/>
          <a:ln/>
        </p:spPr>
        <p:txBody>
          <a:bodyPr lIns="92075" tIns="46038" rIns="92075" bIns="46038"/>
          <a:lstStyle/>
          <a:p>
            <a:pPr marL="342900" indent="-342900" defTabSz="914400"/>
            <a:r>
              <a:rPr lang="pt-BR" altLang="pt-BR" sz="3000" u="sng"/>
              <a:t>Crise do Software</a:t>
            </a:r>
          </a:p>
          <a:p>
            <a:pPr marL="742950" lvl="1" indent="-285750" defTabSz="914400"/>
            <a:r>
              <a:rPr lang="pt-BR" altLang="pt-BR" sz="2200"/>
              <a:t>Dificuldades em achar programadores</a:t>
            </a:r>
            <a:endParaRPr lang="pt-PT" altLang="pt-BR" sz="2200"/>
          </a:p>
          <a:p>
            <a:pPr marL="742950" lvl="1" indent="-285750" defTabSz="914400"/>
            <a:r>
              <a:rPr lang="pt-BR" altLang="pt-BR" sz="2200"/>
              <a:t>Aumento da complexidade dos sistema</a:t>
            </a:r>
            <a:endParaRPr lang="pt-PT" altLang="pt-BR" sz="2200"/>
          </a:p>
        </p:txBody>
      </p:sp>
      <p:sp>
        <p:nvSpPr>
          <p:cNvPr id="395270" name="AutoShape 6">
            <a:extLst>
              <a:ext uri="{FF2B5EF4-FFF2-40B4-BE49-F238E27FC236}">
                <a16:creationId xmlns:a16="http://schemas.microsoft.com/office/drawing/2014/main" id="{F70811FC-9F0B-4B80-968D-EDACB4648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2538" y="4327525"/>
            <a:ext cx="1524000" cy="35718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95272" name="Rectangle 8">
            <a:extLst>
              <a:ext uri="{FF2B5EF4-FFF2-40B4-BE49-F238E27FC236}">
                <a16:creationId xmlns:a16="http://schemas.microsoft.com/office/drawing/2014/main" id="{990E424C-CCDE-4659-AC57-BE33E7754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50" y="4811713"/>
            <a:ext cx="845502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FontTx/>
              <a:buChar char="–"/>
            </a:pPr>
            <a:r>
              <a:rPr lang="pt-PT" altLang="pt-BR" sz="2200" b="0">
                <a:latin typeface="Arial" panose="020B0604020202020204" pitchFamily="34" charset="0"/>
              </a:rPr>
              <a:t>Surgimento de </a:t>
            </a:r>
            <a:r>
              <a:rPr lang="pt-BR" altLang="pt-BR" sz="2200" b="0">
                <a:latin typeface="Arial" panose="020B0604020202020204" pitchFamily="34" charset="0"/>
              </a:rPr>
              <a:t>linguagens de alto nível</a:t>
            </a:r>
            <a:endParaRPr lang="pt-PT" altLang="pt-BR" sz="2200" b="0">
              <a:latin typeface="Arial" panose="020B0604020202020204" pitchFamily="34" charset="0"/>
            </a:endParaRPr>
          </a:p>
        </p:txBody>
      </p:sp>
      <p:sp>
        <p:nvSpPr>
          <p:cNvPr id="395273" name="Rectangle 9">
            <a:extLst>
              <a:ext uri="{FF2B5EF4-FFF2-40B4-BE49-F238E27FC236}">
                <a16:creationId xmlns:a16="http://schemas.microsoft.com/office/drawing/2014/main" id="{30EE9D60-EB2C-477B-8D56-E06113746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50" y="5848350"/>
            <a:ext cx="8455025" cy="88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FontTx/>
              <a:buChar char="–"/>
            </a:pPr>
            <a:r>
              <a:rPr lang="pt-PT" altLang="pt-BR" sz="2200" b="0">
                <a:latin typeface="Arial" panose="020B0604020202020204" pitchFamily="34" charset="0"/>
              </a:rPr>
              <a:t>Aumento na complexidade do hardware:</a:t>
            </a:r>
            <a:br>
              <a:rPr lang="pt-PT" altLang="pt-BR" sz="2200" b="0">
                <a:latin typeface="Arial" panose="020B0604020202020204" pitchFamily="34" charset="0"/>
              </a:rPr>
            </a:br>
            <a:r>
              <a:rPr lang="pt-PT" altLang="pt-BR" sz="2200" b="0">
                <a:latin typeface="Arial" panose="020B0604020202020204" pitchFamily="34" charset="0"/>
              </a:rPr>
              <a:t>Unidades de execução e controle complexas</a:t>
            </a:r>
            <a:endParaRPr lang="pt-BR" altLang="pt-BR" sz="2200" b="0">
              <a:latin typeface="Arial" panose="020B0604020202020204" pitchFamily="34" charset="0"/>
            </a:endParaRPr>
          </a:p>
        </p:txBody>
      </p:sp>
      <p:sp>
        <p:nvSpPr>
          <p:cNvPr id="395274" name="Rectangle 10">
            <a:extLst>
              <a:ext uri="{FF2B5EF4-FFF2-40B4-BE49-F238E27FC236}">
                <a16:creationId xmlns:a16="http://schemas.microsoft.com/office/drawing/2014/main" id="{F19D08DA-1B8D-42AC-AB34-432FBE341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50" y="3611563"/>
            <a:ext cx="5246688" cy="67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FontTx/>
              <a:buChar char="–"/>
            </a:pPr>
            <a:r>
              <a:rPr lang="pt-BR" altLang="pt-BR" sz="2200" b="0">
                <a:latin typeface="Arial" panose="020B0604020202020204" pitchFamily="34" charset="0"/>
              </a:rPr>
              <a:t>Aumento do preço do software</a:t>
            </a:r>
          </a:p>
        </p:txBody>
      </p:sp>
      <p:sp>
        <p:nvSpPr>
          <p:cNvPr id="395275" name="AutoShape 11">
            <a:extLst>
              <a:ext uri="{FF2B5EF4-FFF2-40B4-BE49-F238E27FC236}">
                <a16:creationId xmlns:a16="http://schemas.microsoft.com/office/drawing/2014/main" id="{33F21F21-D5B7-4DC9-8322-6FDEF565E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2538" y="3127375"/>
            <a:ext cx="1524000" cy="35718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95276" name="Rectangle 12">
            <a:extLst>
              <a:ext uri="{FF2B5EF4-FFF2-40B4-BE49-F238E27FC236}">
                <a16:creationId xmlns:a16="http://schemas.microsoft.com/office/drawing/2014/main" id="{2B8C290F-8610-4F41-866B-F8EE986A8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2200" y="1584325"/>
            <a:ext cx="419100" cy="4867275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pt-PT" altLang="pt-BR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INEFICIÊNCIA</a:t>
            </a:r>
            <a:endParaRPr lang="pt-BR" altLang="pt-BR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95277" name="AutoShape 13">
            <a:extLst>
              <a:ext uri="{FF2B5EF4-FFF2-40B4-BE49-F238E27FC236}">
                <a16:creationId xmlns:a16="http://schemas.microsoft.com/office/drawing/2014/main" id="{6C8CF162-5DC9-4E89-887E-96AAB0B7E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2538" y="5364163"/>
            <a:ext cx="1524000" cy="35718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95278" name="AutoShape 14">
            <a:extLst>
              <a:ext uri="{FF2B5EF4-FFF2-40B4-BE49-F238E27FC236}">
                <a16:creationId xmlns:a16="http://schemas.microsoft.com/office/drawing/2014/main" id="{85DE827D-39A7-4725-86EB-E18008BE8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2575" y="3343275"/>
            <a:ext cx="1597025" cy="100965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5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95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95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95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95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95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95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5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5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272" grpId="0" autoUpdateAnimBg="0"/>
      <p:bldP spid="395273" grpId="0" autoUpdateAnimBg="0"/>
      <p:bldP spid="395274" grpId="0" autoUpdateAnimBg="0"/>
      <p:bldP spid="395276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>
            <a:extLst>
              <a:ext uri="{FF2B5EF4-FFF2-40B4-BE49-F238E27FC236}">
                <a16:creationId xmlns:a16="http://schemas.microsoft.com/office/drawing/2014/main" id="{60D9A92D-C103-4A9B-89E7-FA40342E27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2150" y="508000"/>
            <a:ext cx="8420100" cy="825500"/>
          </a:xfrm>
          <a:noFill/>
          <a:ln/>
        </p:spPr>
        <p:txBody>
          <a:bodyPr lIns="92075" tIns="46038" rIns="92075" bIns="46038" anchor="b"/>
          <a:lstStyle/>
          <a:p>
            <a:r>
              <a:rPr lang="pt-PT" altLang="pt-BR"/>
              <a:t>Máquinas CISC</a:t>
            </a:r>
            <a:br>
              <a:rPr lang="pt-PT" altLang="pt-BR"/>
            </a:br>
            <a:r>
              <a:rPr lang="pt-PT" altLang="pt-BR" sz="3900">
                <a:solidFill>
                  <a:srgbClr val="FF3300"/>
                </a:solidFill>
              </a:rPr>
              <a:t>Complex Instruction Set Computer</a:t>
            </a:r>
            <a:endParaRPr lang="pt-BR" altLang="pt-BR" sz="3900">
              <a:solidFill>
                <a:srgbClr val="FF3300"/>
              </a:solidFill>
            </a:endParaRPr>
          </a:p>
        </p:txBody>
      </p:sp>
      <p:sp>
        <p:nvSpPr>
          <p:cNvPr id="332803" name="Rectangle 3">
            <a:extLst>
              <a:ext uri="{FF2B5EF4-FFF2-40B4-BE49-F238E27FC236}">
                <a16:creationId xmlns:a16="http://schemas.microsoft.com/office/drawing/2014/main" id="{7F4C5432-2D06-42E8-8A29-D8C221087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20800" y="1638300"/>
            <a:ext cx="8420100" cy="4114800"/>
          </a:xfrm>
          <a:noFill/>
          <a:ln/>
        </p:spPr>
        <p:txBody>
          <a:bodyPr lIns="92075" tIns="46038" rIns="92075" bIns="46038"/>
          <a:lstStyle/>
          <a:p>
            <a:r>
              <a:rPr lang="pt-BR" altLang="pt-BR"/>
              <a:t>Será que esta complexidade é realmente necessária?</a:t>
            </a:r>
          </a:p>
        </p:txBody>
      </p:sp>
      <p:graphicFrame>
        <p:nvGraphicFramePr>
          <p:cNvPr id="332804" name="Object 4">
            <a:extLst>
              <a:ext uri="{FF2B5EF4-FFF2-40B4-BE49-F238E27FC236}">
                <a16:creationId xmlns:a16="http://schemas.microsoft.com/office/drawing/2014/main" id="{619E76CA-B589-4C12-B5FD-95B2CAEAD489}"/>
              </a:ext>
            </a:extLst>
          </p:cNvPr>
          <p:cNvGraphicFramePr>
            <a:graphicFrameLocks/>
          </p:cNvGraphicFramePr>
          <p:nvPr/>
        </p:nvGraphicFramePr>
        <p:xfrm>
          <a:off x="1689100" y="2776538"/>
          <a:ext cx="7172325" cy="400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07" name="Document" r:id="rId3" imgW="6689520" imgH="4598640" progId="Word.Document.8">
                  <p:embed/>
                </p:oleObj>
              </mc:Choice>
              <mc:Fallback>
                <p:oleObj name="Document" r:id="rId3" imgW="6689520" imgH="4598640" progId="Word.Document.8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100" y="2776538"/>
                        <a:ext cx="7172325" cy="400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>
            <a:extLst>
              <a:ext uri="{FF2B5EF4-FFF2-40B4-BE49-F238E27FC236}">
                <a16:creationId xmlns:a16="http://schemas.microsoft.com/office/drawing/2014/main" id="{C97CF797-F9F0-476A-AB8C-1718659CA5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2150" y="165100"/>
            <a:ext cx="9213850" cy="1143000"/>
          </a:xfrm>
        </p:spPr>
        <p:txBody>
          <a:bodyPr/>
          <a:lstStyle/>
          <a:p>
            <a:r>
              <a:rPr lang="pt-PT" altLang="pt-BR"/>
              <a:t>Solução: </a:t>
            </a:r>
            <a:br>
              <a:rPr lang="pt-PT" altLang="pt-BR"/>
            </a:br>
            <a:r>
              <a:rPr lang="pt-PT" altLang="pt-BR" sz="3900" b="1" u="sng">
                <a:solidFill>
                  <a:srgbClr val="FF3300"/>
                </a:solidFill>
              </a:rPr>
              <a:t>Busca da eficiência na simplicidade</a:t>
            </a:r>
            <a:endParaRPr lang="pt-BR" altLang="pt-BR" sz="3900">
              <a:solidFill>
                <a:srgbClr val="FF3300"/>
              </a:solidFill>
            </a:endParaRPr>
          </a:p>
        </p:txBody>
      </p:sp>
      <p:sp>
        <p:nvSpPr>
          <p:cNvPr id="394243" name="Rectangle 3">
            <a:extLst>
              <a:ext uri="{FF2B5EF4-FFF2-40B4-BE49-F238E27FC236}">
                <a16:creationId xmlns:a16="http://schemas.microsoft.com/office/drawing/2014/main" id="{838615F4-65CB-4FD9-BBA4-22A36CA1A6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2819400"/>
            <a:ext cx="8890000" cy="4114800"/>
          </a:xfrm>
        </p:spPr>
        <p:txBody>
          <a:bodyPr/>
          <a:lstStyle/>
          <a:p>
            <a:r>
              <a:rPr lang="pt-BR" altLang="pt-BR" sz="4200" u="sng">
                <a:solidFill>
                  <a:schemeClr val="accent2"/>
                </a:solidFill>
              </a:rPr>
              <a:t>Máquinas RISC</a:t>
            </a:r>
            <a:br>
              <a:rPr lang="pt-PT" altLang="pt-BR" sz="4200" u="sng">
                <a:solidFill>
                  <a:schemeClr val="accent2"/>
                </a:solidFill>
              </a:rPr>
            </a:br>
            <a:r>
              <a:rPr lang="pt-PT" altLang="pt-BR" u="sng">
                <a:solidFill>
                  <a:schemeClr val="accent2"/>
                </a:solidFill>
              </a:rPr>
              <a:t>Reduced Instruction Set Computer</a:t>
            </a:r>
            <a:endParaRPr lang="pt-BR" altLang="pt-BR" sz="4200" u="sng">
              <a:solidFill>
                <a:schemeClr val="accent2"/>
              </a:solidFill>
            </a:endParaRPr>
          </a:p>
        </p:txBody>
      </p:sp>
      <p:sp>
        <p:nvSpPr>
          <p:cNvPr id="394244" name="AutoShape 4">
            <a:extLst>
              <a:ext uri="{FF2B5EF4-FFF2-40B4-BE49-F238E27FC236}">
                <a16:creationId xmlns:a16="http://schemas.microsoft.com/office/drawing/2014/main" id="{D18A4609-CBF7-40B0-918B-36EFD7CFA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7900" y="1866900"/>
            <a:ext cx="1524000" cy="698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4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3" grpId="0" build="p" autoUpdateAnimBg="0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>
            <a:extLst>
              <a:ext uri="{FF2B5EF4-FFF2-40B4-BE49-F238E27FC236}">
                <a16:creationId xmlns:a16="http://schemas.microsoft.com/office/drawing/2014/main" id="{25811AC4-F5DC-4FB8-8D51-02F2D4BE76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5950" y="177800"/>
            <a:ext cx="8420100" cy="81280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/>
              <a:t>Filosofia RISC</a:t>
            </a:r>
          </a:p>
        </p:txBody>
      </p:sp>
      <p:sp>
        <p:nvSpPr>
          <p:cNvPr id="307203" name="Rectangle 3">
            <a:extLst>
              <a:ext uri="{FF2B5EF4-FFF2-40B4-BE49-F238E27FC236}">
                <a16:creationId xmlns:a16="http://schemas.microsoft.com/office/drawing/2014/main" id="{63610A22-01CD-4811-A212-D958FF0594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8650" y="1219200"/>
            <a:ext cx="9277350" cy="34671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pt-BR" altLang="pt-BR"/>
              <a:t>Tornar as máquinas mais simples de modo a torná-las mais velozes:</a:t>
            </a:r>
          </a:p>
          <a:p>
            <a:pPr lvl="1">
              <a:lnSpc>
                <a:spcPct val="90000"/>
              </a:lnSpc>
            </a:pPr>
            <a:r>
              <a:rPr lang="pt-PT" altLang="pt-BR"/>
              <a:t>P</a:t>
            </a:r>
            <a:r>
              <a:rPr lang="pt-BR" altLang="pt-BR"/>
              <a:t>oucas instruções, simples e com poucos formatos</a:t>
            </a:r>
          </a:p>
          <a:p>
            <a:pPr lvl="1">
              <a:lnSpc>
                <a:spcPct val="90000"/>
              </a:lnSpc>
            </a:pPr>
            <a:r>
              <a:rPr lang="pt-BR" altLang="pt-BR"/>
              <a:t>Poucos modos de endereçamento</a:t>
            </a:r>
            <a:endParaRPr lang="pt-PT" altLang="pt-BR"/>
          </a:p>
          <a:p>
            <a:pPr lvl="1">
              <a:lnSpc>
                <a:spcPct val="90000"/>
              </a:lnSpc>
            </a:pPr>
            <a:r>
              <a:rPr lang="pt-PT" altLang="pt-BR"/>
              <a:t>Muitos registradores =&gt; Menos buscas na memória</a:t>
            </a:r>
            <a:endParaRPr lang="pt-BR" altLang="pt-BR"/>
          </a:p>
          <a:p>
            <a:pPr lvl="1">
              <a:lnSpc>
                <a:spcPct val="90000"/>
              </a:lnSpc>
              <a:buFontTx/>
              <a:buNone/>
            </a:pPr>
            <a:endParaRPr lang="pt-BR" altLang="pt-BR" b="1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pt-BR" altLang="pt-BR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=&gt; </a:t>
            </a:r>
            <a:r>
              <a:rPr lang="pt-BR" altLang="pt-BR" b="1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implementação mais eficiente</a:t>
            </a:r>
            <a:endParaRPr lang="pt-BR" altLang="pt-BR" b="1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>
            <a:extLst>
              <a:ext uri="{FF2B5EF4-FFF2-40B4-BE49-F238E27FC236}">
                <a16:creationId xmlns:a16="http://schemas.microsoft.com/office/drawing/2014/main" id="{B598CA59-32C9-4C6F-A97A-BDB80C6F56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100"/>
              <a:t>Máquina RISC</a:t>
            </a:r>
            <a:br>
              <a:rPr lang="pt-BR" altLang="pt-BR" sz="3100"/>
            </a:br>
            <a:r>
              <a:rPr lang="pt-BR" altLang="pt-BR"/>
              <a:t>Implementação</a:t>
            </a:r>
            <a:r>
              <a:rPr lang="pt-PT" altLang="pt-BR"/>
              <a:t> eficiente</a:t>
            </a:r>
            <a:endParaRPr lang="en-GB" altLang="pt-BR"/>
          </a:p>
        </p:txBody>
      </p:sp>
      <p:sp>
        <p:nvSpPr>
          <p:cNvPr id="333827" name="Rectangle 3">
            <a:extLst>
              <a:ext uri="{FF2B5EF4-FFF2-40B4-BE49-F238E27FC236}">
                <a16:creationId xmlns:a16="http://schemas.microsoft.com/office/drawing/2014/main" id="{C659BC83-8077-4F78-98C9-447E2F346A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4050" y="2081213"/>
            <a:ext cx="9251950" cy="4114800"/>
          </a:xfrm>
        </p:spPr>
        <p:txBody>
          <a:bodyPr/>
          <a:lstStyle/>
          <a:p>
            <a:pPr lvl="1">
              <a:lnSpc>
                <a:spcPct val="110000"/>
              </a:lnSpc>
            </a:pPr>
            <a:r>
              <a:rPr lang="pt-BR" altLang="pt-BR" sz="3200"/>
              <a:t>Conjunto reduzido de instruções</a:t>
            </a:r>
            <a:r>
              <a:rPr lang="pt-PT" altLang="pt-BR" sz="3200"/>
              <a:t> simples</a:t>
            </a:r>
            <a:endParaRPr lang="pt-BR" altLang="pt-BR" sz="3200"/>
          </a:p>
          <a:p>
            <a:pPr lvl="1">
              <a:lnSpc>
                <a:spcPct val="110000"/>
              </a:lnSpc>
            </a:pPr>
            <a:r>
              <a:rPr lang="pt-BR" altLang="pt-BR" sz="3200"/>
              <a:t>Grande número de registradores</a:t>
            </a:r>
            <a:endParaRPr lang="en-GB" altLang="pt-BR" sz="3200"/>
          </a:p>
          <a:p>
            <a:pPr lvl="1">
              <a:lnSpc>
                <a:spcPct val="110000"/>
              </a:lnSpc>
            </a:pPr>
            <a:r>
              <a:rPr lang="pt-PT" altLang="pt-BR" sz="3200"/>
              <a:t>Operação s</a:t>
            </a:r>
            <a:r>
              <a:rPr lang="pt-BR" altLang="pt-BR" sz="3200"/>
              <a:t>imilar a uma linha de montagem</a:t>
            </a:r>
            <a:endParaRPr lang="pt-PT" altLang="pt-BR" sz="3200"/>
          </a:p>
          <a:p>
            <a:pPr lvl="1">
              <a:lnSpc>
                <a:spcPct val="110000"/>
              </a:lnSpc>
            </a:pPr>
            <a:r>
              <a:rPr lang="pt-BR" altLang="pt-BR" sz="3200"/>
              <a:t>Complexidade transferida para o compilador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>
            <a:extLst>
              <a:ext uri="{FF2B5EF4-FFF2-40B4-BE49-F238E27FC236}">
                <a16:creationId xmlns:a16="http://schemas.microsoft.com/office/drawing/2014/main" id="{D532FD5F-43EA-46D2-8998-3D22D63F5F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0550" y="746125"/>
            <a:ext cx="8420100" cy="736600"/>
          </a:xfrm>
          <a:noFill/>
          <a:ln/>
        </p:spPr>
        <p:txBody>
          <a:bodyPr lIns="92075" tIns="46038" rIns="92075" bIns="46038" anchor="b"/>
          <a:lstStyle/>
          <a:p>
            <a:r>
              <a:rPr lang="pt-PT" altLang="pt-BR"/>
              <a:t>Máquinas RISC</a:t>
            </a:r>
            <a:br>
              <a:rPr lang="pt-PT" altLang="pt-BR"/>
            </a:br>
            <a:r>
              <a:rPr lang="pt-PT" altLang="pt-BR" sz="3900">
                <a:solidFill>
                  <a:srgbClr val="FF3300"/>
                </a:solidFill>
              </a:rPr>
              <a:t>Uso eficiente dos registradores</a:t>
            </a:r>
            <a:endParaRPr lang="pt-BR" altLang="pt-BR"/>
          </a:p>
        </p:txBody>
      </p:sp>
      <p:sp>
        <p:nvSpPr>
          <p:cNvPr id="306179" name="Rectangle 3">
            <a:extLst>
              <a:ext uri="{FF2B5EF4-FFF2-40B4-BE49-F238E27FC236}">
                <a16:creationId xmlns:a16="http://schemas.microsoft.com/office/drawing/2014/main" id="{E8E36BFC-2AF8-4372-853D-5A8E653FD0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37388" y="1322388"/>
            <a:ext cx="2755900" cy="698500"/>
          </a:xfrm>
          <a:noFill/>
          <a:ln/>
        </p:spPr>
        <p:txBody>
          <a:bodyPr lIns="92075" tIns="46038" rIns="92075" bIns="46038"/>
          <a:lstStyle/>
          <a:p>
            <a:r>
              <a:rPr lang="pt-BR" altLang="pt-BR">
                <a:solidFill>
                  <a:schemeClr val="accent2"/>
                </a:solidFill>
              </a:rPr>
              <a:t>Atribuições</a:t>
            </a:r>
          </a:p>
        </p:txBody>
      </p:sp>
      <p:graphicFrame>
        <p:nvGraphicFramePr>
          <p:cNvPr id="306180" name="Object 4">
            <a:extLst>
              <a:ext uri="{FF2B5EF4-FFF2-40B4-BE49-F238E27FC236}">
                <a16:creationId xmlns:a16="http://schemas.microsoft.com/office/drawing/2014/main" id="{37CB2480-1000-42F2-95FE-F82B2920E8C0}"/>
              </a:ext>
            </a:extLst>
          </p:cNvPr>
          <p:cNvGraphicFramePr>
            <a:graphicFrameLocks/>
          </p:cNvGraphicFramePr>
          <p:nvPr/>
        </p:nvGraphicFramePr>
        <p:xfrm>
          <a:off x="7375525" y="2008188"/>
          <a:ext cx="23876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190" name="Document" r:id="rId3" imgW="2425680" imgH="3444120" progId="Word.Document.8">
                  <p:embed/>
                </p:oleObj>
              </mc:Choice>
              <mc:Fallback>
                <p:oleObj name="Document" r:id="rId3" imgW="2425680" imgH="3444120" progId="Word.Document.8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5525" y="2008188"/>
                        <a:ext cx="2387600" cy="339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6181" name="Object 5">
            <a:extLst>
              <a:ext uri="{FF2B5EF4-FFF2-40B4-BE49-F238E27FC236}">
                <a16:creationId xmlns:a16="http://schemas.microsoft.com/office/drawing/2014/main" id="{040805CC-64B8-4243-8DDB-5DC08733D329}"/>
              </a:ext>
            </a:extLst>
          </p:cNvPr>
          <p:cNvGraphicFramePr>
            <a:graphicFrameLocks/>
          </p:cNvGraphicFramePr>
          <p:nvPr/>
        </p:nvGraphicFramePr>
        <p:xfrm>
          <a:off x="617538" y="3746500"/>
          <a:ext cx="2794000" cy="299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191" name="Document" r:id="rId5" imgW="2697480" imgH="2890440" progId="Word.Document.8">
                  <p:embed/>
                </p:oleObj>
              </mc:Choice>
              <mc:Fallback>
                <p:oleObj name="Document" r:id="rId5" imgW="2697480" imgH="2890440" progId="Word.Document.8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538" y="3746500"/>
                        <a:ext cx="2794000" cy="299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6182" name="Object 6">
            <a:extLst>
              <a:ext uri="{FF2B5EF4-FFF2-40B4-BE49-F238E27FC236}">
                <a16:creationId xmlns:a16="http://schemas.microsoft.com/office/drawing/2014/main" id="{E459CB78-2D6E-41AD-BA36-9516781DFE17}"/>
              </a:ext>
            </a:extLst>
          </p:cNvPr>
          <p:cNvGraphicFramePr>
            <a:graphicFrameLocks/>
          </p:cNvGraphicFramePr>
          <p:nvPr/>
        </p:nvGraphicFramePr>
        <p:xfrm>
          <a:off x="4122738" y="3911600"/>
          <a:ext cx="2616200" cy="273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192" name="Document" r:id="rId7" imgW="2771280" imgH="2890440" progId="Word.Document.8">
                  <p:embed/>
                </p:oleObj>
              </mc:Choice>
              <mc:Fallback>
                <p:oleObj name="Document" r:id="rId7" imgW="2771280" imgH="2890440" progId="Word.Document.8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2738" y="3911600"/>
                        <a:ext cx="2616200" cy="273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6183" name="Rectangle 7">
            <a:extLst>
              <a:ext uri="{FF2B5EF4-FFF2-40B4-BE49-F238E27FC236}">
                <a16:creationId xmlns:a16="http://schemas.microsoft.com/office/drawing/2014/main" id="{A4392E85-A420-461D-89D0-399931C8F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638" y="2806700"/>
            <a:ext cx="34798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65125" indent="-365125" defTabSz="863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90575" indent="-303213" defTabSz="86360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17613" indent="-242888" defTabSz="863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04975" indent="-244475" defTabSz="863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90750" indent="-242888" defTabSz="863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47950" indent="-242888" defTabSz="863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05150" indent="-242888" defTabSz="863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62350" indent="-242888" defTabSz="863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19550" indent="-242888" defTabSz="863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b="0">
                <a:solidFill>
                  <a:schemeClr val="accent2"/>
                </a:solidFill>
              </a:rPr>
              <a:t>Procedimentos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>
            <a:extLst>
              <a:ext uri="{FF2B5EF4-FFF2-40B4-BE49-F238E27FC236}">
                <a16:creationId xmlns:a16="http://schemas.microsoft.com/office/drawing/2014/main" id="{61CD331A-9C26-4AD8-9813-BE65A4C3A00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2286000"/>
            <a:ext cx="8382000" cy="1143000"/>
          </a:xfrm>
        </p:spPr>
        <p:txBody>
          <a:bodyPr anchor="ctr"/>
          <a:lstStyle/>
          <a:p>
            <a:r>
              <a:rPr lang="en-GB" altLang="pt-BR" sz="4700" u="sng"/>
              <a:t>Pipeline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 Computador: Hardware e Software</a:t>
            </a:r>
          </a:p>
        </p:txBody>
      </p:sp>
      <p:sp>
        <p:nvSpPr>
          <p:cNvPr id="81923" name="Oval 3"/>
          <p:cNvSpPr>
            <a:spLocks noChangeArrowheads="1"/>
          </p:cNvSpPr>
          <p:nvPr/>
        </p:nvSpPr>
        <p:spPr bwMode="auto">
          <a:xfrm>
            <a:off x="3683000" y="1797050"/>
            <a:ext cx="1168400" cy="11684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sz="2000"/>
          </a:p>
        </p:txBody>
      </p:sp>
      <p:sp>
        <p:nvSpPr>
          <p:cNvPr id="81924" name="Oval 4"/>
          <p:cNvSpPr>
            <a:spLocks noChangeArrowheads="1"/>
          </p:cNvSpPr>
          <p:nvPr/>
        </p:nvSpPr>
        <p:spPr bwMode="auto">
          <a:xfrm>
            <a:off x="3168650" y="3683000"/>
            <a:ext cx="1187450" cy="11874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1925" name="Oval 5"/>
          <p:cNvSpPr>
            <a:spLocks noChangeArrowheads="1"/>
          </p:cNvSpPr>
          <p:nvPr/>
        </p:nvSpPr>
        <p:spPr bwMode="auto">
          <a:xfrm>
            <a:off x="5111750" y="3778250"/>
            <a:ext cx="1187450" cy="11874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1926" name="Oval 6"/>
          <p:cNvSpPr>
            <a:spLocks noChangeArrowheads="1"/>
          </p:cNvSpPr>
          <p:nvPr/>
        </p:nvSpPr>
        <p:spPr bwMode="auto">
          <a:xfrm>
            <a:off x="3378200" y="5035550"/>
            <a:ext cx="1187450" cy="11874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1927" name="Oval 7"/>
          <p:cNvSpPr>
            <a:spLocks noChangeArrowheads="1"/>
          </p:cNvSpPr>
          <p:nvPr/>
        </p:nvSpPr>
        <p:spPr bwMode="auto">
          <a:xfrm>
            <a:off x="3949700" y="4216400"/>
            <a:ext cx="1644650" cy="1377950"/>
          </a:xfrm>
          <a:prstGeom prst="ellips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3317876" y="3908426"/>
            <a:ext cx="81913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BR"/>
              <a:t>CPU</a:t>
            </a:r>
          </a:p>
        </p:txBody>
      </p:sp>
      <p:sp>
        <p:nvSpPr>
          <p:cNvPr id="81929" name="Rectangle 9"/>
          <p:cNvSpPr>
            <a:spLocks noChangeArrowheads="1"/>
          </p:cNvSpPr>
          <p:nvPr/>
        </p:nvSpPr>
        <p:spPr bwMode="auto">
          <a:xfrm>
            <a:off x="5260975" y="3965576"/>
            <a:ext cx="945772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BR"/>
              <a:t>Mem.</a:t>
            </a:r>
          </a:p>
        </p:txBody>
      </p:sp>
      <p:sp>
        <p:nvSpPr>
          <p:cNvPr id="81930" name="Rectangle 10"/>
          <p:cNvSpPr>
            <a:spLocks noChangeArrowheads="1"/>
          </p:cNvSpPr>
          <p:nvPr/>
        </p:nvSpPr>
        <p:spPr bwMode="auto">
          <a:xfrm>
            <a:off x="3527426" y="5318126"/>
            <a:ext cx="835165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PT"/>
              <a:t>E</a:t>
            </a:r>
            <a:r>
              <a:rPr lang="pt-BR"/>
              <a:t>/</a:t>
            </a:r>
            <a:r>
              <a:rPr lang="pt-PT"/>
              <a:t>S</a:t>
            </a:r>
          </a:p>
          <a:p>
            <a:r>
              <a:rPr lang="pt-PT"/>
              <a:t>(I/O)</a:t>
            </a:r>
            <a:endParaRPr lang="pt-BR"/>
          </a:p>
        </p:txBody>
      </p:sp>
      <p:sp>
        <p:nvSpPr>
          <p:cNvPr id="81931" name="Oval 11"/>
          <p:cNvSpPr>
            <a:spLocks noChangeArrowheads="1"/>
          </p:cNvSpPr>
          <p:nvPr/>
        </p:nvSpPr>
        <p:spPr bwMode="auto">
          <a:xfrm>
            <a:off x="2292350" y="3130550"/>
            <a:ext cx="4902200" cy="3587750"/>
          </a:xfrm>
          <a:prstGeom prst="ellips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1932" name="Rectangle 12"/>
          <p:cNvSpPr>
            <a:spLocks noChangeArrowheads="1"/>
          </p:cNvSpPr>
          <p:nvPr/>
        </p:nvSpPr>
        <p:spPr bwMode="auto">
          <a:xfrm>
            <a:off x="3679825" y="2166939"/>
            <a:ext cx="1171796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BR" sz="1400"/>
              <a:t>Comput</a:t>
            </a:r>
            <a:r>
              <a:rPr lang="pt-PT" sz="1400"/>
              <a:t>ador</a:t>
            </a:r>
            <a:endParaRPr lang="pt-BR" sz="1400"/>
          </a:p>
        </p:txBody>
      </p:sp>
      <p:sp>
        <p:nvSpPr>
          <p:cNvPr id="81936" name="Line 16"/>
          <p:cNvSpPr>
            <a:spLocks noChangeShapeType="1"/>
          </p:cNvSpPr>
          <p:nvPr/>
        </p:nvSpPr>
        <p:spPr bwMode="auto">
          <a:xfrm flipV="1">
            <a:off x="4873625" y="2178051"/>
            <a:ext cx="566738" cy="492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1937" name="Rectangle 17"/>
          <p:cNvSpPr>
            <a:spLocks noChangeArrowheads="1"/>
          </p:cNvSpPr>
          <p:nvPr/>
        </p:nvSpPr>
        <p:spPr bwMode="auto">
          <a:xfrm>
            <a:off x="5394325" y="1976438"/>
            <a:ext cx="126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BR" sz="1800"/>
              <a:t>Periféricos</a:t>
            </a:r>
          </a:p>
        </p:txBody>
      </p:sp>
      <p:sp>
        <p:nvSpPr>
          <p:cNvPr id="81938" name="Line 18"/>
          <p:cNvSpPr>
            <a:spLocks noChangeShapeType="1"/>
          </p:cNvSpPr>
          <p:nvPr/>
        </p:nvSpPr>
        <p:spPr bwMode="auto">
          <a:xfrm flipH="1">
            <a:off x="2916238" y="2439988"/>
            <a:ext cx="741362" cy="1255712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1939" name="Line 19"/>
          <p:cNvSpPr>
            <a:spLocks noChangeShapeType="1"/>
          </p:cNvSpPr>
          <p:nvPr/>
        </p:nvSpPr>
        <p:spPr bwMode="auto">
          <a:xfrm>
            <a:off x="4840288" y="2363788"/>
            <a:ext cx="1465262" cy="1160462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1940" name="Rectangle 20"/>
          <p:cNvSpPr>
            <a:spLocks noChangeArrowheads="1"/>
          </p:cNvSpPr>
          <p:nvPr/>
        </p:nvSpPr>
        <p:spPr bwMode="auto">
          <a:xfrm>
            <a:off x="4041775" y="4681538"/>
            <a:ext cx="15065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BR" sz="1800"/>
              <a:t>Interconexão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98D47648-5B7B-44D6-9355-B6A5F9E351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2150" y="-63500"/>
            <a:ext cx="8420100" cy="1143000"/>
          </a:xfrm>
        </p:spPr>
        <p:txBody>
          <a:bodyPr/>
          <a:lstStyle/>
          <a:p>
            <a:r>
              <a:rPr lang="pt-BR" altLang="pt-BR"/>
              <a:t>Lavando Roupa</a:t>
            </a:r>
          </a:p>
        </p:txBody>
      </p:sp>
      <p:pic>
        <p:nvPicPr>
          <p:cNvPr id="190467" name="Picture 3" descr="G:\cursos\hennessy\figures-wmf\f0601.wmf">
            <a:extLst>
              <a:ext uri="{FF2B5EF4-FFF2-40B4-BE49-F238E27FC236}">
                <a16:creationId xmlns:a16="http://schemas.microsoft.com/office/drawing/2014/main" id="{F11F742A-63B2-44EA-92EC-AF44A3D334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3" y="1096963"/>
            <a:ext cx="8847137" cy="536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0468" name="Rectangle 4">
            <a:extLst>
              <a:ext uri="{FF2B5EF4-FFF2-40B4-BE49-F238E27FC236}">
                <a16:creationId xmlns:a16="http://schemas.microsoft.com/office/drawing/2014/main" id="{F3951E41-0747-4870-B82C-8891CD918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925" y="4803775"/>
            <a:ext cx="28829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>
            <a:lvl1pPr defTabSz="863600">
              <a:defRPr sz="47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defTabSz="863600">
              <a:defRPr sz="47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defTabSz="863600">
              <a:defRPr sz="47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defTabSz="863600">
              <a:defRPr sz="47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defTabSz="863600">
              <a:defRPr sz="47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defTabSz="8636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defTabSz="8636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defTabSz="8636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defTabSz="8636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/>
            <a:r>
              <a:rPr lang="pt-BR" altLang="pt-BR" b="0" u="sng">
                <a:solidFill>
                  <a:srgbClr val="FF3300"/>
                </a:solidFill>
              </a:rPr>
              <a:t>Pipeline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0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8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>
            <a:extLst>
              <a:ext uri="{FF2B5EF4-FFF2-40B4-BE49-F238E27FC236}">
                <a16:creationId xmlns:a16="http://schemas.microsoft.com/office/drawing/2014/main" id="{42061C55-45D6-4CB6-8F55-BF80EBA2C7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O que é pipeline?</a:t>
            </a:r>
          </a:p>
        </p:txBody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C1385E52-3583-41B2-ABB2-9E136B1110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pt-BR" altLang="pt-BR"/>
              <a:t>É </a:t>
            </a:r>
            <a:r>
              <a:rPr lang="pt-PT" altLang="pt-BR"/>
              <a:t>composto por </a:t>
            </a:r>
            <a:r>
              <a:rPr lang="pt-BR" altLang="pt-BR"/>
              <a:t>uma série de estágios operando em paralelo onde uma parte do trabalho é feito em cada estágio.</a:t>
            </a:r>
          </a:p>
          <a:p>
            <a:pPr>
              <a:lnSpc>
                <a:spcPct val="120000"/>
              </a:lnSpc>
            </a:pPr>
            <a:r>
              <a:rPr lang="pt-BR" altLang="pt-BR"/>
              <a:t>O trabalho não está concluído até que tenha passado por todos os estágios.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1026">
            <a:extLst>
              <a:ext uri="{FF2B5EF4-FFF2-40B4-BE49-F238E27FC236}">
                <a16:creationId xmlns:a16="http://schemas.microsoft.com/office/drawing/2014/main" id="{5B9C47F3-141B-4234-9208-26B3F872A6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6913" y="209550"/>
            <a:ext cx="8648700" cy="1162050"/>
          </a:xfrm>
        </p:spPr>
        <p:txBody>
          <a:bodyPr/>
          <a:lstStyle/>
          <a:p>
            <a:r>
              <a:rPr lang="pt-BR" altLang="pt-BR"/>
              <a:t>Surgimento do termo “pipeline”</a:t>
            </a:r>
          </a:p>
        </p:txBody>
      </p:sp>
      <p:sp>
        <p:nvSpPr>
          <p:cNvPr id="196611" name="Rectangle 1027">
            <a:extLst>
              <a:ext uri="{FF2B5EF4-FFF2-40B4-BE49-F238E27FC236}">
                <a16:creationId xmlns:a16="http://schemas.microsoft.com/office/drawing/2014/main" id="{978B3643-1C28-4C4A-BC89-4FBF517F16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1295400"/>
            <a:ext cx="8890000" cy="4114800"/>
          </a:xfrm>
        </p:spPr>
        <p:txBody>
          <a:bodyPr/>
          <a:lstStyle/>
          <a:p>
            <a:r>
              <a:rPr lang="pt-BR" altLang="pt-BR" sz="3000" i="1">
                <a:solidFill>
                  <a:srgbClr val="690000"/>
                </a:solidFill>
              </a:rPr>
              <a:t>Campbell (ed), Buchholz, Brooks, Bloch, et al, 1962, Planning a Computer System: Project STRETCH [p 204-5]</a:t>
            </a:r>
          </a:p>
          <a:p>
            <a:pPr>
              <a:buFontTx/>
              <a:buNone/>
            </a:pPr>
            <a:r>
              <a:rPr lang="pt-BR" altLang="pt-BR" sz="3000" i="1"/>
              <a:t>  “The data flow through the computer is comparable to a pipeline which, once filled, has a large output rate no matter what its length.”</a:t>
            </a:r>
          </a:p>
        </p:txBody>
      </p:sp>
      <p:grpSp>
        <p:nvGrpSpPr>
          <p:cNvPr id="196612" name="Group 1028">
            <a:extLst>
              <a:ext uri="{FF2B5EF4-FFF2-40B4-BE49-F238E27FC236}">
                <a16:creationId xmlns:a16="http://schemas.microsoft.com/office/drawing/2014/main" id="{BD51C7AE-DFD6-4E8E-98EF-B9F8C9941140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4464050"/>
            <a:ext cx="7999413" cy="2246313"/>
            <a:chOff x="368" y="1948"/>
            <a:chExt cx="5751" cy="1949"/>
          </a:xfrm>
        </p:grpSpPr>
        <p:grpSp>
          <p:nvGrpSpPr>
            <p:cNvPr id="196613" name="Group 1029">
              <a:extLst>
                <a:ext uri="{FF2B5EF4-FFF2-40B4-BE49-F238E27FC236}">
                  <a16:creationId xmlns:a16="http://schemas.microsoft.com/office/drawing/2014/main" id="{6DB30D11-D56C-452F-B1B7-1CFF074EF4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8" y="1948"/>
              <a:ext cx="5751" cy="1949"/>
              <a:chOff x="340" y="1708"/>
              <a:chExt cx="5308" cy="1949"/>
            </a:xfrm>
          </p:grpSpPr>
          <p:sp>
            <p:nvSpPr>
              <p:cNvPr id="196614" name="Rectangle 1030">
                <a:extLst>
                  <a:ext uri="{FF2B5EF4-FFF2-40B4-BE49-F238E27FC236}">
                    <a16:creationId xmlns:a16="http://schemas.microsoft.com/office/drawing/2014/main" id="{185EE079-F787-4D9D-84EE-57E14688F7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8" y="1708"/>
                <a:ext cx="719" cy="919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6615" name="Rectangle 1031">
                <a:extLst>
                  <a:ext uri="{FF2B5EF4-FFF2-40B4-BE49-F238E27FC236}">
                    <a16:creationId xmlns:a16="http://schemas.microsoft.com/office/drawing/2014/main" id="{76E900A4-57CC-4087-968F-06D34FBE4E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2" y="1730"/>
                <a:ext cx="730" cy="934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6616" name="Rectangle 1032">
                <a:extLst>
                  <a:ext uri="{FF2B5EF4-FFF2-40B4-BE49-F238E27FC236}">
                    <a16:creationId xmlns:a16="http://schemas.microsoft.com/office/drawing/2014/main" id="{A75A8F61-E038-4165-89A9-EE25B1C306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0" y="1736"/>
                <a:ext cx="719" cy="919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6617" name="Rectangle 1033">
                <a:extLst>
                  <a:ext uri="{FF2B5EF4-FFF2-40B4-BE49-F238E27FC236}">
                    <a16:creationId xmlns:a16="http://schemas.microsoft.com/office/drawing/2014/main" id="{16D0FD57-4CA0-49FB-A5F5-444C782A8F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6" y="1723"/>
                <a:ext cx="719" cy="919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6618" name="Rectangle 1034">
                <a:extLst>
                  <a:ext uri="{FF2B5EF4-FFF2-40B4-BE49-F238E27FC236}">
                    <a16:creationId xmlns:a16="http://schemas.microsoft.com/office/drawing/2014/main" id="{23E8112E-A9DC-4402-BDF8-01BF895E62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9" y="1729"/>
                <a:ext cx="719" cy="919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6619" name="Rectangle 1035">
                <a:extLst>
                  <a:ext uri="{FF2B5EF4-FFF2-40B4-BE49-F238E27FC236}">
                    <a16:creationId xmlns:a16="http://schemas.microsoft.com/office/drawing/2014/main" id="{648D1EB9-0BC4-4C02-B9F6-24ECF521B8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8" y="1708"/>
                <a:ext cx="137" cy="919"/>
              </a:xfrm>
              <a:prstGeom prst="rect">
                <a:avLst/>
              </a:prstGeom>
              <a:solidFill>
                <a:srgbClr val="FF99FF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6620" name="Rectangle 1036">
                <a:extLst>
                  <a:ext uri="{FF2B5EF4-FFF2-40B4-BE49-F238E27FC236}">
                    <a16:creationId xmlns:a16="http://schemas.microsoft.com/office/drawing/2014/main" id="{24E79BBF-5433-47C0-BFF0-70B35CE405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0" y="1729"/>
                <a:ext cx="133" cy="935"/>
              </a:xfrm>
              <a:prstGeom prst="rect">
                <a:avLst/>
              </a:prstGeom>
              <a:solidFill>
                <a:srgbClr val="FF99FF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6621" name="Rectangle 1037">
                <a:extLst>
                  <a:ext uri="{FF2B5EF4-FFF2-40B4-BE49-F238E27FC236}">
                    <a16:creationId xmlns:a16="http://schemas.microsoft.com/office/drawing/2014/main" id="{0CB00D77-B5CE-4834-9A95-7077DDE695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0" y="1738"/>
                <a:ext cx="137" cy="919"/>
              </a:xfrm>
              <a:prstGeom prst="rect">
                <a:avLst/>
              </a:prstGeom>
              <a:solidFill>
                <a:srgbClr val="FF99FF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6622" name="Rectangle 1038">
                <a:extLst>
                  <a:ext uri="{FF2B5EF4-FFF2-40B4-BE49-F238E27FC236}">
                    <a16:creationId xmlns:a16="http://schemas.microsoft.com/office/drawing/2014/main" id="{9E3136FA-3F8D-453F-A7F2-F509B94B1C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3" y="1725"/>
                <a:ext cx="137" cy="919"/>
              </a:xfrm>
              <a:prstGeom prst="rect">
                <a:avLst/>
              </a:prstGeom>
              <a:solidFill>
                <a:srgbClr val="FF99FF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6623" name="Rectangle 1039">
                <a:extLst>
                  <a:ext uri="{FF2B5EF4-FFF2-40B4-BE49-F238E27FC236}">
                    <a16:creationId xmlns:a16="http://schemas.microsoft.com/office/drawing/2014/main" id="{94FAC3AF-F5B5-49DA-968A-42A1ACF316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89" y="1731"/>
                <a:ext cx="137" cy="919"/>
              </a:xfrm>
              <a:prstGeom prst="rect">
                <a:avLst/>
              </a:prstGeom>
              <a:solidFill>
                <a:srgbClr val="FF99FF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6624" name="Line 1040">
                <a:extLst>
                  <a:ext uri="{FF2B5EF4-FFF2-40B4-BE49-F238E27FC236}">
                    <a16:creationId xmlns:a16="http://schemas.microsoft.com/office/drawing/2014/main" id="{082C1589-3D5E-4DD3-A192-440A195D32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" y="3031"/>
                <a:ext cx="4618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6625" name="Line 1041">
                <a:extLst>
                  <a:ext uri="{FF2B5EF4-FFF2-40B4-BE49-F238E27FC236}">
                    <a16:creationId xmlns:a16="http://schemas.microsoft.com/office/drawing/2014/main" id="{C832D0C1-41EE-4296-BEE5-5FC659EC8D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6" y="2596"/>
                <a:ext cx="0" cy="41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stealth" w="med" len="lg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6626" name="Line 1042">
                <a:extLst>
                  <a:ext uri="{FF2B5EF4-FFF2-40B4-BE49-F238E27FC236}">
                    <a16:creationId xmlns:a16="http://schemas.microsoft.com/office/drawing/2014/main" id="{E5D95EEF-CE21-4EF0-93E8-7EC0B516F7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67" y="2621"/>
                <a:ext cx="3" cy="41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stealth" w="med" len="lg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6627" name="Line 1043">
                <a:extLst>
                  <a:ext uri="{FF2B5EF4-FFF2-40B4-BE49-F238E27FC236}">
                    <a16:creationId xmlns:a16="http://schemas.microsoft.com/office/drawing/2014/main" id="{FF88D23E-F498-4549-AB67-D034D36952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9" y="2670"/>
                <a:ext cx="0" cy="361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stealth" w="med" len="lg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6628" name="Line 1044">
                <a:extLst>
                  <a:ext uri="{FF2B5EF4-FFF2-40B4-BE49-F238E27FC236}">
                    <a16:creationId xmlns:a16="http://schemas.microsoft.com/office/drawing/2014/main" id="{C4223E4B-C4F5-4DB6-AFB3-5A2DE8F311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39" y="2633"/>
                <a:ext cx="0" cy="39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stealth" w="med" len="lg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6629" name="Line 1045">
                <a:extLst>
                  <a:ext uri="{FF2B5EF4-FFF2-40B4-BE49-F238E27FC236}">
                    <a16:creationId xmlns:a16="http://schemas.microsoft.com/office/drawing/2014/main" id="{15E4EBC7-2AC4-4291-BF5C-5E8DB0E42D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57" y="2633"/>
                <a:ext cx="0" cy="39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stealth" w="med" len="lg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6630" name="Rectangle 1046">
                <a:extLst>
                  <a:ext uri="{FF2B5EF4-FFF2-40B4-BE49-F238E27FC236}">
                    <a16:creationId xmlns:a16="http://schemas.microsoft.com/office/drawing/2014/main" id="{B87EF592-BD83-4FE7-B7A6-3C5103F178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0" y="3154"/>
                <a:ext cx="3797" cy="5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pt-BR" altLang="pt-BR" sz="3200">
                    <a:solidFill>
                      <a:schemeClr val="bg2"/>
                    </a:solidFill>
                  </a:rPr>
                  <a:t>Linha de montagem automotiva</a:t>
                </a:r>
              </a:p>
            </p:txBody>
          </p:sp>
        </p:grpSp>
        <p:sp>
          <p:nvSpPr>
            <p:cNvPr id="196631" name="Rectangle 1047">
              <a:extLst>
                <a:ext uri="{FF2B5EF4-FFF2-40B4-BE49-F238E27FC236}">
                  <a16:creationId xmlns:a16="http://schemas.microsoft.com/office/drawing/2014/main" id="{7B93725F-02E2-46A7-AC20-01E8DB6F8E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" y="2228"/>
              <a:ext cx="680" cy="6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sz="2000">
                  <a:solidFill>
                    <a:schemeClr val="bg2"/>
                  </a:solidFill>
                  <a:latin typeface="Arial" panose="020B0604020202020204" pitchFamily="34" charset="0"/>
                </a:rPr>
                <a:t>Carro-</a:t>
              </a:r>
            </a:p>
            <a:p>
              <a:r>
                <a:rPr lang="pt-BR" altLang="pt-BR" sz="2000">
                  <a:solidFill>
                    <a:schemeClr val="bg2"/>
                  </a:solidFill>
                  <a:latin typeface="Arial" panose="020B0604020202020204" pitchFamily="34" charset="0"/>
                </a:rPr>
                <a:t>ceria</a:t>
              </a:r>
            </a:p>
          </p:txBody>
        </p:sp>
        <p:sp>
          <p:nvSpPr>
            <p:cNvPr id="196632" name="Rectangle 1048">
              <a:extLst>
                <a:ext uri="{FF2B5EF4-FFF2-40B4-BE49-F238E27FC236}">
                  <a16:creationId xmlns:a16="http://schemas.microsoft.com/office/drawing/2014/main" id="{42365DA9-7417-4998-8088-B8BD0AA1C7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2323"/>
              <a:ext cx="640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sz="2000">
                  <a:solidFill>
                    <a:schemeClr val="bg2"/>
                  </a:solidFill>
                  <a:latin typeface="Arial" panose="020B0604020202020204" pitchFamily="34" charset="0"/>
                </a:rPr>
                <a:t>Motor</a:t>
              </a:r>
            </a:p>
          </p:txBody>
        </p:sp>
        <p:sp>
          <p:nvSpPr>
            <p:cNvPr id="196633" name="Rectangle 1049">
              <a:extLst>
                <a:ext uri="{FF2B5EF4-FFF2-40B4-BE49-F238E27FC236}">
                  <a16:creationId xmlns:a16="http://schemas.microsoft.com/office/drawing/2014/main" id="{6B9E0086-C03B-4D05-80D0-D1BBF9E715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2" y="2323"/>
              <a:ext cx="791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sz="2000">
                  <a:solidFill>
                    <a:schemeClr val="bg2"/>
                  </a:solidFill>
                  <a:latin typeface="Arial" panose="020B0604020202020204" pitchFamily="34" charset="0"/>
                </a:rPr>
                <a:t>Elétrica</a:t>
              </a:r>
            </a:p>
          </p:txBody>
        </p:sp>
        <p:sp>
          <p:nvSpPr>
            <p:cNvPr id="196634" name="Rectangle 1050">
              <a:extLst>
                <a:ext uri="{FF2B5EF4-FFF2-40B4-BE49-F238E27FC236}">
                  <a16:creationId xmlns:a16="http://schemas.microsoft.com/office/drawing/2014/main" id="{DF0AEFDC-B050-4F8F-9E97-14D2EB908B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5" y="2228"/>
              <a:ext cx="803" cy="6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sz="2000">
                  <a:solidFill>
                    <a:schemeClr val="bg2"/>
                  </a:solidFill>
                  <a:latin typeface="Arial" panose="020B0604020202020204" pitchFamily="34" charset="0"/>
                </a:rPr>
                <a:t>Portas</a:t>
              </a:r>
            </a:p>
            <a:p>
              <a:r>
                <a:rPr lang="pt-BR" altLang="pt-BR" sz="2000">
                  <a:solidFill>
                    <a:schemeClr val="bg2"/>
                  </a:solidFill>
                  <a:latin typeface="Arial" panose="020B0604020202020204" pitchFamily="34" charset="0"/>
                </a:rPr>
                <a:t>Janelas</a:t>
              </a:r>
            </a:p>
          </p:txBody>
        </p:sp>
        <p:sp>
          <p:nvSpPr>
            <p:cNvPr id="196635" name="Rectangle 1051">
              <a:extLst>
                <a:ext uri="{FF2B5EF4-FFF2-40B4-BE49-F238E27FC236}">
                  <a16:creationId xmlns:a16="http://schemas.microsoft.com/office/drawing/2014/main" id="{AEF252BF-FADD-485B-9309-6D128E7E9A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3" y="2228"/>
              <a:ext cx="680" cy="6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sz="2000">
                  <a:solidFill>
                    <a:schemeClr val="bg2"/>
                  </a:solidFill>
                  <a:latin typeface="Arial" panose="020B0604020202020204" pitchFamily="34" charset="0"/>
                </a:rPr>
                <a:t>Aces-</a:t>
              </a:r>
            </a:p>
            <a:p>
              <a:r>
                <a:rPr lang="pt-BR" altLang="pt-BR" sz="2000">
                  <a:solidFill>
                    <a:schemeClr val="bg2"/>
                  </a:solidFill>
                  <a:latin typeface="Arial" panose="020B0604020202020204" pitchFamily="34" charset="0"/>
                </a:rPr>
                <a:t>sórios</a:t>
              </a:r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1026">
            <a:extLst>
              <a:ext uri="{FF2B5EF4-FFF2-40B4-BE49-F238E27FC236}">
                <a16:creationId xmlns:a16="http://schemas.microsoft.com/office/drawing/2014/main" id="{B34A1C28-7199-45D7-B256-A84ED08850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Para que pipeline?</a:t>
            </a:r>
          </a:p>
        </p:txBody>
      </p:sp>
      <p:sp>
        <p:nvSpPr>
          <p:cNvPr id="195587" name="Rectangle 1027">
            <a:extLst>
              <a:ext uri="{FF2B5EF4-FFF2-40B4-BE49-F238E27FC236}">
                <a16:creationId xmlns:a16="http://schemas.microsoft.com/office/drawing/2014/main" id="{DFC3157A-3F2C-4AD4-AC6B-B5A986246F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1200150"/>
            <a:ext cx="84201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t-BR" altLang="pt-BR" sz="3500">
                <a:solidFill>
                  <a:schemeClr val="tx2"/>
                </a:solidFill>
              </a:rPr>
              <a:t>Velocidade</a:t>
            </a:r>
            <a:endParaRPr lang="pt-BR" altLang="pt-BR" sz="2600"/>
          </a:p>
          <a:p>
            <a:pPr>
              <a:lnSpc>
                <a:spcPct val="90000"/>
              </a:lnSpc>
            </a:pPr>
            <a:r>
              <a:rPr lang="pt-BR" altLang="pt-BR" sz="2600"/>
              <a:t>Exemplos:</a:t>
            </a:r>
          </a:p>
          <a:p>
            <a:pPr lvl="1">
              <a:lnSpc>
                <a:spcPct val="90000"/>
              </a:lnSpc>
            </a:pPr>
            <a:r>
              <a:rPr lang="pt-BR" altLang="pt-BR" sz="2200"/>
              <a:t>IBM 7030 100x mais rápido que o 704 (o mais rápido naquele tempo). Melhorias comuns dariam 10x mais.</a:t>
            </a:r>
            <a:endParaRPr lang="pt-PT" altLang="pt-BR" sz="2200"/>
          </a:p>
          <a:p>
            <a:pPr lvl="1">
              <a:lnSpc>
                <a:spcPct val="90000"/>
              </a:lnSpc>
            </a:pPr>
            <a:endParaRPr lang="pt-BR" altLang="pt-BR" sz="2200"/>
          </a:p>
          <a:p>
            <a:pPr lvl="1">
              <a:lnSpc>
                <a:spcPct val="90000"/>
              </a:lnSpc>
            </a:pPr>
            <a:r>
              <a:rPr lang="pt-BR" altLang="pt-BR" sz="2200"/>
              <a:t>IBM 360/91 é 1 a 2 ordens de magnitude mais rápido que o 7090. Sem pipeline se conseguiria apenas 4x mais.</a:t>
            </a:r>
            <a:endParaRPr lang="pt-PT" altLang="pt-BR" sz="2200"/>
          </a:p>
          <a:p>
            <a:pPr lvl="1">
              <a:lnSpc>
                <a:spcPct val="90000"/>
              </a:lnSpc>
            </a:pPr>
            <a:endParaRPr lang="pt-BR" altLang="pt-BR" sz="2200"/>
          </a:p>
          <a:p>
            <a:pPr lvl="1">
              <a:lnSpc>
                <a:spcPct val="90000"/>
              </a:lnSpc>
            </a:pPr>
            <a:r>
              <a:rPr lang="pt-BR" altLang="pt-BR" sz="2200"/>
              <a:t>O 6502 tem throughput similar ao 8080 (que tem clock 4x mais rápido)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>
            <a:extLst>
              <a:ext uri="{FF2B5EF4-FFF2-40B4-BE49-F238E27FC236}">
                <a16:creationId xmlns:a16="http://schemas.microsoft.com/office/drawing/2014/main" id="{8FCFFF06-CCBF-4C86-B0D1-8FDDBAC4F2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2150" y="-473075"/>
            <a:ext cx="8420100" cy="114300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/>
              <a:t>Execu</a:t>
            </a:r>
            <a:r>
              <a:rPr lang="pt-PT" altLang="pt-BR"/>
              <a:t>ção de </a:t>
            </a:r>
            <a:r>
              <a:rPr lang="pt-BR" altLang="pt-BR"/>
              <a:t>um programa</a:t>
            </a:r>
          </a:p>
        </p:txBody>
      </p:sp>
      <p:sp>
        <p:nvSpPr>
          <p:cNvPr id="186376" name="Line 8">
            <a:extLst>
              <a:ext uri="{FF2B5EF4-FFF2-40B4-BE49-F238E27FC236}">
                <a16:creationId xmlns:a16="http://schemas.microsoft.com/office/drawing/2014/main" id="{3E4DECC2-149A-43AB-9958-3F7AAB8C16C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1388" y="1946275"/>
            <a:ext cx="0" cy="373063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86377" name="Line 9">
            <a:extLst>
              <a:ext uri="{FF2B5EF4-FFF2-40B4-BE49-F238E27FC236}">
                <a16:creationId xmlns:a16="http://schemas.microsoft.com/office/drawing/2014/main" id="{BAD08D78-02DE-47F1-8D45-0209AE7876A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1388" y="3119438"/>
            <a:ext cx="0" cy="373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86378" name="Line 10">
            <a:extLst>
              <a:ext uri="{FF2B5EF4-FFF2-40B4-BE49-F238E27FC236}">
                <a16:creationId xmlns:a16="http://schemas.microsoft.com/office/drawing/2014/main" id="{D22C4DF3-7C86-4474-BC6A-89216524F57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1388" y="3929063"/>
            <a:ext cx="0" cy="373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86379" name="Line 11">
            <a:extLst>
              <a:ext uri="{FF2B5EF4-FFF2-40B4-BE49-F238E27FC236}">
                <a16:creationId xmlns:a16="http://schemas.microsoft.com/office/drawing/2014/main" id="{6E1C9725-FA2B-486C-BA2B-4B2833A59DA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1388" y="5089525"/>
            <a:ext cx="0" cy="373063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86380" name="Line 12">
            <a:extLst>
              <a:ext uri="{FF2B5EF4-FFF2-40B4-BE49-F238E27FC236}">
                <a16:creationId xmlns:a16="http://schemas.microsoft.com/office/drawing/2014/main" id="{624E3546-6D6E-41E5-904A-BC0B965857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1388" y="6246813"/>
            <a:ext cx="0" cy="373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86381" name="Line 13">
            <a:extLst>
              <a:ext uri="{FF2B5EF4-FFF2-40B4-BE49-F238E27FC236}">
                <a16:creationId xmlns:a16="http://schemas.microsoft.com/office/drawing/2014/main" id="{010C2F84-4DA4-4BBB-9D88-01E5E428BA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25663" y="6604000"/>
            <a:ext cx="3879850" cy="95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86382" name="Line 14">
            <a:extLst>
              <a:ext uri="{FF2B5EF4-FFF2-40B4-BE49-F238E27FC236}">
                <a16:creationId xmlns:a16="http://schemas.microsoft.com/office/drawing/2014/main" id="{EA6F435D-4469-44B2-B235-330395C2B99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24075" y="1323975"/>
            <a:ext cx="9525" cy="5278438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86383" name="Line 15">
            <a:extLst>
              <a:ext uri="{FF2B5EF4-FFF2-40B4-BE49-F238E27FC236}">
                <a16:creationId xmlns:a16="http://schemas.microsoft.com/office/drawing/2014/main" id="{6F2AEA2E-2D7C-4EC2-91C0-C48E01B947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5663" y="1316038"/>
            <a:ext cx="3884612" cy="317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86384" name="Line 16">
            <a:extLst>
              <a:ext uri="{FF2B5EF4-FFF2-40B4-BE49-F238E27FC236}">
                <a16:creationId xmlns:a16="http://schemas.microsoft.com/office/drawing/2014/main" id="{5AA63BBC-5158-404F-AD2F-2DA12C9760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1388" y="1322388"/>
            <a:ext cx="0" cy="27305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86371" name="Rectangle 3">
            <a:extLst>
              <a:ext uri="{FF2B5EF4-FFF2-40B4-BE49-F238E27FC236}">
                <a16:creationId xmlns:a16="http://schemas.microsoft.com/office/drawing/2014/main" id="{A7D8EF5E-C286-42D2-987F-20EACE1C6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3463" y="1528763"/>
            <a:ext cx="2354262" cy="457200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altLang="pt-BR" b="0" i="1">
                <a:solidFill>
                  <a:srgbClr val="A50021"/>
                </a:solidFill>
                <a:latin typeface="Arial" panose="020B0604020202020204" pitchFamily="34" charset="0"/>
              </a:rPr>
              <a:t>Busca instrução</a:t>
            </a:r>
          </a:p>
        </p:txBody>
      </p:sp>
      <p:sp>
        <p:nvSpPr>
          <p:cNvPr id="186372" name="Rectangle 4">
            <a:extLst>
              <a:ext uri="{FF2B5EF4-FFF2-40B4-BE49-F238E27FC236}">
                <a16:creationId xmlns:a16="http://schemas.microsoft.com/office/drawing/2014/main" id="{BBDD88AE-5DFC-4540-B791-D5662D0E6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638" y="4318000"/>
            <a:ext cx="3109912" cy="822325"/>
          </a:xfrm>
          <a:prstGeom prst="rect">
            <a:avLst/>
          </a:prstGeom>
          <a:solidFill>
            <a:srgbClr val="00FFCC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ctr"/>
            <a:r>
              <a:rPr lang="pt-BR" altLang="pt-BR" b="0" i="1">
                <a:solidFill>
                  <a:srgbClr val="009999"/>
                </a:solidFill>
                <a:latin typeface="Arial" panose="020B0604020202020204" pitchFamily="34" charset="0"/>
              </a:rPr>
              <a:t>Acesso a dados externos (memória)</a:t>
            </a:r>
          </a:p>
        </p:txBody>
      </p:sp>
      <p:sp>
        <p:nvSpPr>
          <p:cNvPr id="186373" name="Rectangle 5">
            <a:extLst>
              <a:ext uri="{FF2B5EF4-FFF2-40B4-BE49-F238E27FC236}">
                <a16:creationId xmlns:a16="http://schemas.microsoft.com/office/drawing/2014/main" id="{6F218285-EAF1-4006-A7D6-5810FE4F8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8063" y="3509963"/>
            <a:ext cx="2405062" cy="4572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altLang="pt-BR" b="0" i="1">
                <a:solidFill>
                  <a:srgbClr val="FF6C01"/>
                </a:solidFill>
                <a:latin typeface="Arial" panose="020B0604020202020204" pitchFamily="34" charset="0"/>
              </a:rPr>
              <a:t>Execução (ALU)</a:t>
            </a:r>
          </a:p>
        </p:txBody>
      </p:sp>
      <p:sp>
        <p:nvSpPr>
          <p:cNvPr id="186374" name="Rectangle 6">
            <a:extLst>
              <a:ext uri="{FF2B5EF4-FFF2-40B4-BE49-F238E27FC236}">
                <a16:creationId xmlns:a16="http://schemas.microsoft.com/office/drawing/2014/main" id="{2AE660F2-2FCA-4095-8905-88BEB7665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336800"/>
            <a:ext cx="4575175" cy="822325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ctr"/>
            <a:r>
              <a:rPr lang="pt-BR" altLang="pt-BR" b="0" i="1">
                <a:latin typeface="Arial" panose="020B0604020202020204" pitchFamily="34" charset="0"/>
              </a:rPr>
              <a:t>Decodificação da Instrução </a:t>
            </a:r>
          </a:p>
          <a:p>
            <a:pPr algn="ctr"/>
            <a:r>
              <a:rPr lang="pt-BR" altLang="pt-BR" b="0" i="1">
                <a:latin typeface="Arial" panose="020B0604020202020204" pitchFamily="34" charset="0"/>
              </a:rPr>
              <a:t>e Leitura de Registradores</a:t>
            </a:r>
          </a:p>
        </p:txBody>
      </p:sp>
      <p:sp>
        <p:nvSpPr>
          <p:cNvPr id="186375" name="Rectangle 7">
            <a:extLst>
              <a:ext uri="{FF2B5EF4-FFF2-40B4-BE49-F238E27FC236}">
                <a16:creationId xmlns:a16="http://schemas.microsoft.com/office/drawing/2014/main" id="{94107906-421A-4B82-9F74-41B0CAD74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6888" y="5492750"/>
            <a:ext cx="3429000" cy="822325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ctr"/>
            <a:r>
              <a:rPr lang="pt-BR" altLang="pt-BR" b="0" i="1">
                <a:solidFill>
                  <a:srgbClr val="FF5400"/>
                </a:solidFill>
                <a:latin typeface="Arial" panose="020B0604020202020204" pitchFamily="34" charset="0"/>
              </a:rPr>
              <a:t>Escrita de Resultado (Registradores)</a:t>
            </a:r>
          </a:p>
        </p:txBody>
      </p:sp>
      <p:grpSp>
        <p:nvGrpSpPr>
          <p:cNvPr id="186395" name="Group 27">
            <a:extLst>
              <a:ext uri="{FF2B5EF4-FFF2-40B4-BE49-F238E27FC236}">
                <a16:creationId xmlns:a16="http://schemas.microsoft.com/office/drawing/2014/main" id="{C5585887-DDD5-4621-ABAC-3DC1CF4F2139}"/>
              </a:ext>
            </a:extLst>
          </p:cNvPr>
          <p:cNvGrpSpPr>
            <a:grpSpLocks/>
          </p:cNvGrpSpPr>
          <p:nvPr/>
        </p:nvGrpSpPr>
        <p:grpSpPr bwMode="auto">
          <a:xfrm>
            <a:off x="3771900" y="2133600"/>
            <a:ext cx="4648200" cy="3187700"/>
            <a:chOff x="2376" y="1344"/>
            <a:chExt cx="2928" cy="2008"/>
          </a:xfrm>
        </p:grpSpPr>
        <p:sp>
          <p:nvSpPr>
            <p:cNvPr id="186386" name="Line 18">
              <a:extLst>
                <a:ext uri="{FF2B5EF4-FFF2-40B4-BE49-F238E27FC236}">
                  <a16:creationId xmlns:a16="http://schemas.microsoft.com/office/drawing/2014/main" id="{CDF7D9D4-5E81-432B-BB6E-97B1A3F242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76" y="3344"/>
              <a:ext cx="2928" cy="8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6387" name="Line 19">
              <a:extLst>
                <a:ext uri="{FF2B5EF4-FFF2-40B4-BE49-F238E27FC236}">
                  <a16:creationId xmlns:a16="http://schemas.microsoft.com/office/drawing/2014/main" id="{DFC8AB36-E863-46E8-8387-A96E6B0266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76" y="2608"/>
              <a:ext cx="2928" cy="8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6388" name="Line 20">
              <a:extLst>
                <a:ext uri="{FF2B5EF4-FFF2-40B4-BE49-F238E27FC236}">
                  <a16:creationId xmlns:a16="http://schemas.microsoft.com/office/drawing/2014/main" id="{8F8708AF-8E1A-46D7-AE02-B0777F94F5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76" y="2104"/>
              <a:ext cx="2928" cy="8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6389" name="Line 21">
              <a:extLst>
                <a:ext uri="{FF2B5EF4-FFF2-40B4-BE49-F238E27FC236}">
                  <a16:creationId xmlns:a16="http://schemas.microsoft.com/office/drawing/2014/main" id="{19EEE7C2-610D-4BD4-95FE-3325545952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76" y="1344"/>
              <a:ext cx="2928" cy="8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86390" name="Text Box 22">
            <a:extLst>
              <a:ext uri="{FF2B5EF4-FFF2-40B4-BE49-F238E27FC236}">
                <a16:creationId xmlns:a16="http://schemas.microsoft.com/office/drawing/2014/main" id="{BCE062C7-02AE-4F9C-A2F7-5B4DF3939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9225" y="351948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registradores</a:t>
            </a:r>
          </a:p>
        </p:txBody>
      </p:sp>
      <p:grpSp>
        <p:nvGrpSpPr>
          <p:cNvPr id="186397" name="Group 29">
            <a:extLst>
              <a:ext uri="{FF2B5EF4-FFF2-40B4-BE49-F238E27FC236}">
                <a16:creationId xmlns:a16="http://schemas.microsoft.com/office/drawing/2014/main" id="{9B076803-9BF9-43C2-B6BA-D3B27AB8BD2B}"/>
              </a:ext>
            </a:extLst>
          </p:cNvPr>
          <p:cNvGrpSpPr>
            <a:grpSpLocks/>
          </p:cNvGrpSpPr>
          <p:nvPr/>
        </p:nvGrpSpPr>
        <p:grpSpPr bwMode="auto">
          <a:xfrm>
            <a:off x="8470900" y="2247900"/>
            <a:ext cx="762000" cy="2984500"/>
            <a:chOff x="5336" y="1416"/>
            <a:chExt cx="480" cy="1880"/>
          </a:xfrm>
        </p:grpSpPr>
        <p:sp>
          <p:nvSpPr>
            <p:cNvPr id="186391" name="Line 23">
              <a:extLst>
                <a:ext uri="{FF2B5EF4-FFF2-40B4-BE49-F238E27FC236}">
                  <a16:creationId xmlns:a16="http://schemas.microsoft.com/office/drawing/2014/main" id="{2ADA4C81-AD94-4DE7-ACB6-F258B4A112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336" y="1416"/>
              <a:ext cx="448" cy="8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6392" name="Line 24">
              <a:extLst>
                <a:ext uri="{FF2B5EF4-FFF2-40B4-BE49-F238E27FC236}">
                  <a16:creationId xmlns:a16="http://schemas.microsoft.com/office/drawing/2014/main" id="{DBBF1E2E-0D3D-424A-A67F-82E3348D40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352" y="2128"/>
              <a:ext cx="368" cy="1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6393" name="Line 25">
              <a:extLst>
                <a:ext uri="{FF2B5EF4-FFF2-40B4-BE49-F238E27FC236}">
                  <a16:creationId xmlns:a16="http://schemas.microsoft.com/office/drawing/2014/main" id="{2B0141A5-BEC5-4500-B152-B4C275C7E4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52" y="2528"/>
              <a:ext cx="384" cy="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6394" name="Line 26">
              <a:extLst>
                <a:ext uri="{FF2B5EF4-FFF2-40B4-BE49-F238E27FC236}">
                  <a16:creationId xmlns:a16="http://schemas.microsoft.com/office/drawing/2014/main" id="{A0685C2B-2546-4353-B036-09C262AE96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36" y="2568"/>
              <a:ext cx="480" cy="7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86398" name="Rectangle 30">
            <a:extLst>
              <a:ext uri="{FF2B5EF4-FFF2-40B4-BE49-F238E27FC236}">
                <a16:creationId xmlns:a16="http://schemas.microsoft.com/office/drawing/2014/main" id="{A9B34A55-F208-4732-9909-5A100BD9F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150" y="482600"/>
            <a:ext cx="84201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>
            <a:lvl1pPr defTabSz="863600">
              <a:defRPr sz="47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defTabSz="863600">
              <a:defRPr sz="47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defTabSz="863600">
              <a:defRPr sz="47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defTabSz="863600">
              <a:defRPr sz="47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defTabSz="863600">
              <a:defRPr sz="47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defTabSz="8636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defTabSz="8636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defTabSz="8636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defTabSz="8636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r>
              <a:rPr lang="pt-BR" altLang="pt-BR" b="0" u="sng"/>
              <a:t>com pipeline</a:t>
            </a:r>
            <a:endParaRPr lang="pt-BR" altLang="pt-BR" b="0"/>
          </a:p>
        </p:txBody>
      </p:sp>
      <p:grpSp>
        <p:nvGrpSpPr>
          <p:cNvPr id="186403" name="Group 35">
            <a:extLst>
              <a:ext uri="{FF2B5EF4-FFF2-40B4-BE49-F238E27FC236}">
                <a16:creationId xmlns:a16="http://schemas.microsoft.com/office/drawing/2014/main" id="{340F05B3-9819-42B3-B880-11C211171CD1}"/>
              </a:ext>
            </a:extLst>
          </p:cNvPr>
          <p:cNvGrpSpPr>
            <a:grpSpLocks/>
          </p:cNvGrpSpPr>
          <p:nvPr/>
        </p:nvGrpSpPr>
        <p:grpSpPr bwMode="auto">
          <a:xfrm>
            <a:off x="2106613" y="1928813"/>
            <a:ext cx="3879850" cy="4689475"/>
            <a:chOff x="1327" y="1227"/>
            <a:chExt cx="2444" cy="2954"/>
          </a:xfrm>
        </p:grpSpPr>
        <p:sp>
          <p:nvSpPr>
            <p:cNvPr id="186400" name="Line 32">
              <a:extLst>
                <a:ext uri="{FF2B5EF4-FFF2-40B4-BE49-F238E27FC236}">
                  <a16:creationId xmlns:a16="http://schemas.microsoft.com/office/drawing/2014/main" id="{1D8E9171-8D26-4824-A69C-EAF73E1B51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27" y="4175"/>
              <a:ext cx="2444" cy="6"/>
            </a:xfrm>
            <a:prstGeom prst="line">
              <a:avLst/>
            </a:prstGeom>
            <a:noFill/>
            <a:ln w="76200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6401" name="Line 33">
              <a:extLst>
                <a:ext uri="{FF2B5EF4-FFF2-40B4-BE49-F238E27FC236}">
                  <a16:creationId xmlns:a16="http://schemas.microsoft.com/office/drawing/2014/main" id="{7C37CBC4-8B7B-4A6D-ABB6-57D6ED8806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32" y="1227"/>
              <a:ext cx="11" cy="2947"/>
            </a:xfrm>
            <a:prstGeom prst="line">
              <a:avLst/>
            </a:prstGeom>
            <a:noFill/>
            <a:ln w="76200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86399" name="Rectangle 31">
            <a:extLst>
              <a:ext uri="{FF2B5EF4-FFF2-40B4-BE49-F238E27FC236}">
                <a16:creationId xmlns:a16="http://schemas.microsoft.com/office/drawing/2014/main" id="{39356A26-52B7-40D4-88E8-328B8F902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1481138"/>
            <a:ext cx="2408237" cy="457200"/>
          </a:xfrm>
          <a:prstGeom prst="rect">
            <a:avLst/>
          </a:prstGeom>
          <a:solidFill>
            <a:srgbClr val="DDDDDD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ctr"/>
            <a:r>
              <a:rPr lang="pt-BR" altLang="pt-BR" b="0" i="1">
                <a:solidFill>
                  <a:schemeClr val="bg2"/>
                </a:solidFill>
                <a:latin typeface="Arial" panose="020B0604020202020204" pitchFamily="34" charset="0"/>
              </a:rPr>
              <a:t>Incrementa PC</a:t>
            </a:r>
          </a:p>
        </p:txBody>
      </p:sp>
      <p:sp>
        <p:nvSpPr>
          <p:cNvPr id="186402" name="Line 34">
            <a:extLst>
              <a:ext uri="{FF2B5EF4-FFF2-40B4-BE49-F238E27FC236}">
                <a16:creationId xmlns:a16="http://schemas.microsoft.com/office/drawing/2014/main" id="{4EEBA2CB-46C0-46A7-97FE-0CE8F66BB7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32150" y="1741488"/>
            <a:ext cx="1579563" cy="317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triangl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8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8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8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8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90" grpId="0" autoUpdateAnimBg="0"/>
      <p:bldP spid="186398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1026">
            <a:extLst>
              <a:ext uri="{FF2B5EF4-FFF2-40B4-BE49-F238E27FC236}">
                <a16:creationId xmlns:a16="http://schemas.microsoft.com/office/drawing/2014/main" id="{46019C6D-813F-4B09-8A09-CA5EF0F17A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Pipeline</a:t>
            </a:r>
          </a:p>
        </p:txBody>
      </p:sp>
      <p:sp>
        <p:nvSpPr>
          <p:cNvPr id="240643" name="Rectangle 1027">
            <a:extLst>
              <a:ext uri="{FF2B5EF4-FFF2-40B4-BE49-F238E27FC236}">
                <a16:creationId xmlns:a16="http://schemas.microsoft.com/office/drawing/2014/main" id="{33865CAC-1294-4DF9-8F5B-DAB9612621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1350" y="1263650"/>
            <a:ext cx="92646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3000" u="sng"/>
              <a:t>Em condições ideais</a:t>
            </a:r>
            <a:r>
              <a:rPr lang="pt-BR" altLang="pt-BR" sz="3000"/>
              <a:t>, o ganho em performance é igual ao número de estágios do pipeline</a:t>
            </a:r>
            <a:br>
              <a:rPr lang="pt-PT" altLang="pt-BR" sz="3000"/>
            </a:br>
            <a:endParaRPr lang="pt-BR" altLang="pt-BR" sz="3000"/>
          </a:p>
          <a:p>
            <a:pPr>
              <a:lnSpc>
                <a:spcPct val="90000"/>
              </a:lnSpc>
            </a:pPr>
            <a:r>
              <a:rPr lang="pt-BR" altLang="pt-BR" sz="3000"/>
              <a:t>Para estágios desbalanceados isto não acontece</a:t>
            </a:r>
            <a:r>
              <a:rPr lang="pt-PT" altLang="pt-BR" sz="3000"/>
              <a:t>:</a:t>
            </a:r>
            <a:br>
              <a:rPr lang="pt-PT" altLang="pt-BR" sz="3000"/>
            </a:br>
            <a:r>
              <a:rPr lang="pt-BR" altLang="pt-BR" sz="3000" u="sng"/>
              <a:t>Tempo </a:t>
            </a:r>
            <a:r>
              <a:rPr lang="pt-PT" altLang="pt-BR" sz="3000" u="sng"/>
              <a:t>por</a:t>
            </a:r>
            <a:r>
              <a:rPr lang="pt-BR" altLang="pt-BR" sz="3000" u="sng"/>
              <a:t> estágio = Tempo do estágio mais lento</a:t>
            </a:r>
            <a:br>
              <a:rPr lang="pt-PT" altLang="pt-BR" sz="3000"/>
            </a:br>
            <a:endParaRPr lang="pt-BR" altLang="pt-BR" sz="3000"/>
          </a:p>
          <a:p>
            <a:pPr>
              <a:lnSpc>
                <a:spcPct val="90000"/>
              </a:lnSpc>
            </a:pPr>
            <a:r>
              <a:rPr lang="pt-BR" altLang="pt-BR" sz="3000"/>
              <a:t>Há um aumento de tempo de cada estágio por conta dos registradores necessários ao Pipeline</a:t>
            </a:r>
            <a:br>
              <a:rPr lang="pt-PT" altLang="pt-BR" sz="3000"/>
            </a:br>
            <a:endParaRPr lang="pt-BR" altLang="pt-BR" sz="3000"/>
          </a:p>
          <a:p>
            <a:pPr>
              <a:lnSpc>
                <a:spcPct val="90000"/>
              </a:lnSpc>
            </a:pPr>
            <a:r>
              <a:rPr lang="pt-BR" altLang="pt-BR" sz="3000"/>
              <a:t>Mesmo que uma instrução não use um estágio, seu tempo é computado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1026">
            <a:extLst>
              <a:ext uri="{FF2B5EF4-FFF2-40B4-BE49-F238E27FC236}">
                <a16:creationId xmlns:a16="http://schemas.microsoft.com/office/drawing/2014/main" id="{901188C1-3864-4FFD-945D-BCE26F1875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7850" y="638175"/>
            <a:ext cx="8420100" cy="66675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/>
              <a:t>Pipeline: </a:t>
            </a:r>
            <a:r>
              <a:rPr lang="pt-BR" altLang="pt-BR" sz="3900"/>
              <a:t>tão lento quanto o mais lento dos estágios</a:t>
            </a:r>
            <a:endParaRPr lang="pt-BR" altLang="pt-BR"/>
          </a:p>
        </p:txBody>
      </p:sp>
      <p:sp>
        <p:nvSpPr>
          <p:cNvPr id="194814" name="Rectangle 1278">
            <a:extLst>
              <a:ext uri="{FF2B5EF4-FFF2-40B4-BE49-F238E27FC236}">
                <a16:creationId xmlns:a16="http://schemas.microsoft.com/office/drawing/2014/main" id="{CDE59CAF-7CDD-4303-A383-FF5BB0ED1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188" y="97155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194830" name="Rectangle 1294">
            <a:extLst>
              <a:ext uri="{FF2B5EF4-FFF2-40B4-BE49-F238E27FC236}">
                <a16:creationId xmlns:a16="http://schemas.microsoft.com/office/drawing/2014/main" id="{1269E8EF-9AC5-4168-9728-183C884D0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" y="138747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194859" name="Rectangle 1323">
            <a:extLst>
              <a:ext uri="{FF2B5EF4-FFF2-40B4-BE49-F238E27FC236}">
                <a16:creationId xmlns:a16="http://schemas.microsoft.com/office/drawing/2014/main" id="{7D08B952-80EA-4726-BB73-55B78A94E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0675" y="47355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194879" name="Rectangle 1343">
            <a:extLst>
              <a:ext uri="{FF2B5EF4-FFF2-40B4-BE49-F238E27FC236}">
                <a16:creationId xmlns:a16="http://schemas.microsoft.com/office/drawing/2014/main" id="{CC37B28F-DC9C-4586-9F3B-D3FBE90E4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8575" y="47355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194956" name="Rectangle 1420">
            <a:extLst>
              <a:ext uri="{FF2B5EF4-FFF2-40B4-BE49-F238E27FC236}">
                <a16:creationId xmlns:a16="http://schemas.microsoft.com/office/drawing/2014/main" id="{D94E40BD-BE45-42DD-A9D8-05D64954E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5063" y="526097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194976" name="Rectangle 1440">
            <a:extLst>
              <a:ext uri="{FF2B5EF4-FFF2-40B4-BE49-F238E27FC236}">
                <a16:creationId xmlns:a16="http://schemas.microsoft.com/office/drawing/2014/main" id="{DC95FB2B-B0F1-4966-8287-0C58F5C26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2963" y="526097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195025" name="Rectangle 1489">
            <a:extLst>
              <a:ext uri="{FF2B5EF4-FFF2-40B4-BE49-F238E27FC236}">
                <a16:creationId xmlns:a16="http://schemas.microsoft.com/office/drawing/2014/main" id="{23F04427-7715-4EE3-BA53-C48D36568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5763" y="578643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grpSp>
        <p:nvGrpSpPr>
          <p:cNvPr id="195115" name="Group 1579">
            <a:extLst>
              <a:ext uri="{FF2B5EF4-FFF2-40B4-BE49-F238E27FC236}">
                <a16:creationId xmlns:a16="http://schemas.microsoft.com/office/drawing/2014/main" id="{7737F513-B3E8-4DB9-9B92-B566E023E574}"/>
              </a:ext>
            </a:extLst>
          </p:cNvPr>
          <p:cNvGrpSpPr>
            <a:grpSpLocks/>
          </p:cNvGrpSpPr>
          <p:nvPr/>
        </p:nvGrpSpPr>
        <p:grpSpPr bwMode="auto">
          <a:xfrm>
            <a:off x="407988" y="1444625"/>
            <a:ext cx="9498012" cy="5191125"/>
            <a:chOff x="257" y="606"/>
            <a:chExt cx="5983" cy="3575"/>
          </a:xfrm>
        </p:grpSpPr>
        <p:sp>
          <p:nvSpPr>
            <p:cNvPr id="195114" name="Rectangle 1578">
              <a:extLst>
                <a:ext uri="{FF2B5EF4-FFF2-40B4-BE49-F238E27FC236}">
                  <a16:creationId xmlns:a16="http://schemas.microsoft.com/office/drawing/2014/main" id="{7C77D624-0630-4F11-AEB2-991C71D80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" y="606"/>
              <a:ext cx="5983" cy="355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194786" name="Group 1250">
              <a:extLst>
                <a:ext uri="{FF2B5EF4-FFF2-40B4-BE49-F238E27FC236}">
                  <a16:creationId xmlns:a16="http://schemas.microsoft.com/office/drawing/2014/main" id="{4B3A9A0D-8D81-4158-9AF5-A3E4D72AC1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4" y="721"/>
              <a:ext cx="5949" cy="2046"/>
              <a:chOff x="284" y="721"/>
              <a:chExt cx="5949" cy="2046"/>
            </a:xfrm>
          </p:grpSpPr>
          <p:sp>
            <p:nvSpPr>
              <p:cNvPr id="194586" name="Rectangle 1050">
                <a:extLst>
                  <a:ext uri="{FF2B5EF4-FFF2-40B4-BE49-F238E27FC236}">
                    <a16:creationId xmlns:a16="http://schemas.microsoft.com/office/drawing/2014/main" id="{B08E1825-E50A-4D44-8A54-1FA3289AEC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4" y="1146"/>
                <a:ext cx="27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I</a:t>
                </a:r>
                <a:endParaRPr lang="pt-BR" altLang="pt-BR"/>
              </a:p>
            </p:txBody>
          </p:sp>
          <p:sp>
            <p:nvSpPr>
              <p:cNvPr id="194587" name="Rectangle 1051">
                <a:extLst>
                  <a:ext uri="{FF2B5EF4-FFF2-40B4-BE49-F238E27FC236}">
                    <a16:creationId xmlns:a16="http://schemas.microsoft.com/office/drawing/2014/main" id="{C62900A8-77F9-4D06-972A-6DFA8286F1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1" y="1146"/>
                <a:ext cx="5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pt-BR" altLang="pt-BR"/>
              </a:p>
            </p:txBody>
          </p:sp>
          <p:sp>
            <p:nvSpPr>
              <p:cNvPr id="194588" name="Rectangle 1052">
                <a:extLst>
                  <a:ext uri="{FF2B5EF4-FFF2-40B4-BE49-F238E27FC236}">
                    <a16:creationId xmlns:a16="http://schemas.microsoft.com/office/drawing/2014/main" id="{48066B11-9E44-4D1E-A2A1-F0289569EA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6" y="1146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s</a:t>
                </a:r>
                <a:endParaRPr lang="pt-BR" altLang="pt-BR"/>
              </a:p>
            </p:txBody>
          </p:sp>
          <p:sp>
            <p:nvSpPr>
              <p:cNvPr id="194589" name="Rectangle 1053">
                <a:extLst>
                  <a:ext uri="{FF2B5EF4-FFF2-40B4-BE49-F238E27FC236}">
                    <a16:creationId xmlns:a16="http://schemas.microsoft.com/office/drawing/2014/main" id="{082DFDDA-EAB9-4EE7-ADB5-D76EA3F371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7" y="1146"/>
                <a:ext cx="32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pt-BR" altLang="pt-BR"/>
              </a:p>
            </p:txBody>
          </p:sp>
          <p:sp>
            <p:nvSpPr>
              <p:cNvPr id="194590" name="Rectangle 1054">
                <a:extLst>
                  <a:ext uri="{FF2B5EF4-FFF2-40B4-BE49-F238E27FC236}">
                    <a16:creationId xmlns:a16="http://schemas.microsoft.com/office/drawing/2014/main" id="{41863278-BE25-45E1-8A90-25B7E0700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95" y="1146"/>
                <a:ext cx="37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r</a:t>
                </a:r>
                <a:endParaRPr lang="pt-BR" altLang="pt-BR"/>
              </a:p>
            </p:txBody>
          </p:sp>
          <p:sp>
            <p:nvSpPr>
              <p:cNvPr id="194591" name="Rectangle 1055">
                <a:extLst>
                  <a:ext uri="{FF2B5EF4-FFF2-40B4-BE49-F238E27FC236}">
                    <a16:creationId xmlns:a16="http://schemas.microsoft.com/office/drawing/2014/main" id="{4262C986-D7A0-445B-B45C-BD577E65C1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5" y="1146"/>
                <a:ext cx="5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u</a:t>
                </a:r>
                <a:endParaRPr lang="pt-BR" altLang="pt-BR"/>
              </a:p>
            </p:txBody>
          </p:sp>
          <p:sp>
            <p:nvSpPr>
              <p:cNvPr id="194592" name="Rectangle 1056">
                <a:extLst>
                  <a:ext uri="{FF2B5EF4-FFF2-40B4-BE49-F238E27FC236}">
                    <a16:creationId xmlns:a16="http://schemas.microsoft.com/office/drawing/2014/main" id="{AE40C67F-EEF3-47B4-BC92-F219BFDEEB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1146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pt-BR" altLang="pt-BR"/>
              </a:p>
            </p:txBody>
          </p:sp>
          <p:sp>
            <p:nvSpPr>
              <p:cNvPr id="194593" name="Rectangle 1057">
                <a:extLst>
                  <a:ext uri="{FF2B5EF4-FFF2-40B4-BE49-F238E27FC236}">
                    <a16:creationId xmlns:a16="http://schemas.microsoft.com/office/drawing/2014/main" id="{297E978E-B019-4C2A-94D7-9662446C19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1" y="1146"/>
                <a:ext cx="32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pt-BR" altLang="pt-BR"/>
              </a:p>
            </p:txBody>
          </p:sp>
          <p:sp>
            <p:nvSpPr>
              <p:cNvPr id="194594" name="Rectangle 1058">
                <a:extLst>
                  <a:ext uri="{FF2B5EF4-FFF2-40B4-BE49-F238E27FC236}">
                    <a16:creationId xmlns:a16="http://schemas.microsoft.com/office/drawing/2014/main" id="{CF198D2C-08A5-4E8E-8C32-77A2040CC1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9" y="1146"/>
                <a:ext cx="27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i</a:t>
                </a:r>
                <a:endParaRPr lang="pt-BR" altLang="pt-BR"/>
              </a:p>
            </p:txBody>
          </p:sp>
          <p:sp>
            <p:nvSpPr>
              <p:cNvPr id="194595" name="Rectangle 1059">
                <a:extLst>
                  <a:ext uri="{FF2B5EF4-FFF2-40B4-BE49-F238E27FC236}">
                    <a16:creationId xmlns:a16="http://schemas.microsoft.com/office/drawing/2014/main" id="{BD2B85E4-34FE-4490-AEF2-E337BE629C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3" y="1146"/>
                <a:ext cx="5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o</a:t>
                </a:r>
                <a:endParaRPr lang="pt-BR" altLang="pt-BR"/>
              </a:p>
            </p:txBody>
          </p:sp>
          <p:sp>
            <p:nvSpPr>
              <p:cNvPr id="194596" name="Rectangle 1060">
                <a:extLst>
                  <a:ext uri="{FF2B5EF4-FFF2-40B4-BE49-F238E27FC236}">
                    <a16:creationId xmlns:a16="http://schemas.microsoft.com/office/drawing/2014/main" id="{42A6EB1A-AB14-413E-9BB9-91ADC90A82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7" y="1146"/>
                <a:ext cx="5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pt-BR" altLang="pt-BR"/>
              </a:p>
            </p:txBody>
          </p:sp>
          <p:sp>
            <p:nvSpPr>
              <p:cNvPr id="194597" name="Rectangle 1061">
                <a:extLst>
                  <a:ext uri="{FF2B5EF4-FFF2-40B4-BE49-F238E27FC236}">
                    <a16:creationId xmlns:a16="http://schemas.microsoft.com/office/drawing/2014/main" id="{4F8CB3B4-7D5B-4F8A-9032-E2D45B161C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2" y="1146"/>
                <a:ext cx="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GB" altLang="pt-BR"/>
              </a:p>
            </p:txBody>
          </p:sp>
          <p:sp>
            <p:nvSpPr>
              <p:cNvPr id="194598" name="Rectangle 1062">
                <a:extLst>
                  <a:ext uri="{FF2B5EF4-FFF2-40B4-BE49-F238E27FC236}">
                    <a16:creationId xmlns:a16="http://schemas.microsoft.com/office/drawing/2014/main" id="{4A046F3D-6135-4CA9-8F03-0740468922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4" y="1262"/>
                <a:ext cx="32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f</a:t>
                </a:r>
                <a:endParaRPr lang="pt-BR" altLang="pt-BR"/>
              </a:p>
            </p:txBody>
          </p:sp>
          <p:sp>
            <p:nvSpPr>
              <p:cNvPr id="194599" name="Rectangle 1063">
                <a:extLst>
                  <a:ext uri="{FF2B5EF4-FFF2-40B4-BE49-F238E27FC236}">
                    <a16:creationId xmlns:a16="http://schemas.microsoft.com/office/drawing/2014/main" id="{642D9F66-032A-4604-A891-D84643E99F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1" y="1262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e</a:t>
                </a:r>
                <a:endParaRPr lang="pt-BR" altLang="pt-BR"/>
              </a:p>
            </p:txBody>
          </p:sp>
          <p:sp>
            <p:nvSpPr>
              <p:cNvPr id="194600" name="Rectangle 1064">
                <a:extLst>
                  <a:ext uri="{FF2B5EF4-FFF2-40B4-BE49-F238E27FC236}">
                    <a16:creationId xmlns:a16="http://schemas.microsoft.com/office/drawing/2014/main" id="{3CDAA132-91CF-4B14-A091-2ED6B00854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9" y="1262"/>
                <a:ext cx="32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pt-BR" altLang="pt-BR"/>
              </a:p>
            </p:txBody>
          </p:sp>
          <p:sp>
            <p:nvSpPr>
              <p:cNvPr id="194601" name="Rectangle 1065">
                <a:extLst>
                  <a:ext uri="{FF2B5EF4-FFF2-40B4-BE49-F238E27FC236}">
                    <a16:creationId xmlns:a16="http://schemas.microsoft.com/office/drawing/2014/main" id="{A104026E-3FF7-45D9-98D8-5CBB25D9E8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6" y="1262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pt-BR" altLang="pt-BR"/>
              </a:p>
            </p:txBody>
          </p:sp>
          <p:sp>
            <p:nvSpPr>
              <p:cNvPr id="194602" name="Rectangle 1066">
                <a:extLst>
                  <a:ext uri="{FF2B5EF4-FFF2-40B4-BE49-F238E27FC236}">
                    <a16:creationId xmlns:a16="http://schemas.microsoft.com/office/drawing/2014/main" id="{2B4E3F35-3ED9-43A6-8E83-51DCE517B1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4" y="1262"/>
                <a:ext cx="5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h</a:t>
                </a:r>
                <a:endParaRPr lang="pt-BR" altLang="pt-BR"/>
              </a:p>
            </p:txBody>
          </p:sp>
          <p:sp>
            <p:nvSpPr>
              <p:cNvPr id="194603" name="Freeform 1067">
                <a:extLst>
                  <a:ext uri="{FF2B5EF4-FFF2-40B4-BE49-F238E27FC236}">
                    <a16:creationId xmlns:a16="http://schemas.microsoft.com/office/drawing/2014/main" id="{645C682B-8A48-4BDD-B297-347115722A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3" y="1480"/>
                <a:ext cx="58" cy="56"/>
              </a:xfrm>
              <a:custGeom>
                <a:avLst/>
                <a:gdLst>
                  <a:gd name="T0" fmla="*/ 0 w 58"/>
                  <a:gd name="T1" fmla="*/ 56 h 56"/>
                  <a:gd name="T2" fmla="*/ 3 w 58"/>
                  <a:gd name="T3" fmla="*/ 0 h 56"/>
                  <a:gd name="T4" fmla="*/ 58 w 58"/>
                  <a:gd name="T5" fmla="*/ 30 h 56"/>
                  <a:gd name="T6" fmla="*/ 3 w 58"/>
                  <a:gd name="T7" fmla="*/ 56 h 56"/>
                  <a:gd name="T8" fmla="*/ 3 w 58"/>
                  <a:gd name="T9" fmla="*/ 56 h 56"/>
                  <a:gd name="T10" fmla="*/ 0 w 58"/>
                  <a:gd name="T1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" h="56">
                    <a:moveTo>
                      <a:pt x="0" y="56"/>
                    </a:moveTo>
                    <a:lnTo>
                      <a:pt x="3" y="0"/>
                    </a:lnTo>
                    <a:lnTo>
                      <a:pt x="58" y="30"/>
                    </a:lnTo>
                    <a:lnTo>
                      <a:pt x="3" y="56"/>
                    </a:lnTo>
                    <a:lnTo>
                      <a:pt x="3" y="56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604" name="Freeform 1068">
                <a:extLst>
                  <a:ext uri="{FF2B5EF4-FFF2-40B4-BE49-F238E27FC236}">
                    <a16:creationId xmlns:a16="http://schemas.microsoft.com/office/drawing/2014/main" id="{9A2D94E4-E4FB-4065-8072-B085F3FDBF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0" y="1096"/>
                <a:ext cx="513" cy="331"/>
              </a:xfrm>
              <a:custGeom>
                <a:avLst/>
                <a:gdLst>
                  <a:gd name="T0" fmla="*/ 509 w 513"/>
                  <a:gd name="T1" fmla="*/ 328 h 331"/>
                  <a:gd name="T2" fmla="*/ 513 w 513"/>
                  <a:gd name="T3" fmla="*/ 0 h 331"/>
                  <a:gd name="T4" fmla="*/ 0 w 513"/>
                  <a:gd name="T5" fmla="*/ 0 h 331"/>
                  <a:gd name="T6" fmla="*/ 0 w 513"/>
                  <a:gd name="T7" fmla="*/ 331 h 331"/>
                  <a:gd name="T8" fmla="*/ 513 w 513"/>
                  <a:gd name="T9" fmla="*/ 331 h 331"/>
                  <a:gd name="T10" fmla="*/ 513 w 513"/>
                  <a:gd name="T1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3" h="331">
                    <a:moveTo>
                      <a:pt x="509" y="328"/>
                    </a:moveTo>
                    <a:lnTo>
                      <a:pt x="513" y="0"/>
                    </a:lnTo>
                    <a:lnTo>
                      <a:pt x="0" y="0"/>
                    </a:lnTo>
                    <a:lnTo>
                      <a:pt x="0" y="331"/>
                    </a:lnTo>
                    <a:lnTo>
                      <a:pt x="513" y="331"/>
                    </a:lnTo>
                    <a:lnTo>
                      <a:pt x="513" y="331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605" name="Rectangle 1069">
                <a:extLst>
                  <a:ext uri="{FF2B5EF4-FFF2-40B4-BE49-F238E27FC236}">
                    <a16:creationId xmlns:a16="http://schemas.microsoft.com/office/drawing/2014/main" id="{193C90E8-74AD-49E7-92BD-AFB24F1825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4" y="1202"/>
                <a:ext cx="6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R</a:t>
                </a:r>
                <a:endParaRPr lang="pt-BR" altLang="pt-BR"/>
              </a:p>
            </p:txBody>
          </p:sp>
          <p:sp>
            <p:nvSpPr>
              <p:cNvPr id="194606" name="Rectangle 1070">
                <a:extLst>
                  <a:ext uri="{FF2B5EF4-FFF2-40B4-BE49-F238E27FC236}">
                    <a16:creationId xmlns:a16="http://schemas.microsoft.com/office/drawing/2014/main" id="{A56ED22E-1AA4-4DBF-B835-43A734E16A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39" y="1202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e</a:t>
                </a:r>
                <a:endParaRPr lang="pt-BR" altLang="pt-BR"/>
              </a:p>
            </p:txBody>
          </p:sp>
          <p:sp>
            <p:nvSpPr>
              <p:cNvPr id="194607" name="Rectangle 1071">
                <a:extLst>
                  <a:ext uri="{FF2B5EF4-FFF2-40B4-BE49-F238E27FC236}">
                    <a16:creationId xmlns:a16="http://schemas.microsoft.com/office/drawing/2014/main" id="{F93A7158-02C5-4CA0-94D4-BC55A0D9C2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4" y="1202"/>
                <a:ext cx="5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g</a:t>
                </a:r>
                <a:endParaRPr lang="pt-BR" altLang="pt-BR"/>
              </a:p>
            </p:txBody>
          </p:sp>
          <p:sp>
            <p:nvSpPr>
              <p:cNvPr id="194608" name="Freeform 1072">
                <a:extLst>
                  <a:ext uri="{FF2B5EF4-FFF2-40B4-BE49-F238E27FC236}">
                    <a16:creationId xmlns:a16="http://schemas.microsoft.com/office/drawing/2014/main" id="{598C6C40-5FD3-4823-A7B4-7EA82BF4D8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3" y="1096"/>
                <a:ext cx="256" cy="331"/>
              </a:xfrm>
              <a:custGeom>
                <a:avLst/>
                <a:gdLst>
                  <a:gd name="T0" fmla="*/ 253 w 256"/>
                  <a:gd name="T1" fmla="*/ 328 h 331"/>
                  <a:gd name="T2" fmla="*/ 256 w 256"/>
                  <a:gd name="T3" fmla="*/ 0 h 331"/>
                  <a:gd name="T4" fmla="*/ 0 w 256"/>
                  <a:gd name="T5" fmla="*/ 0 h 331"/>
                  <a:gd name="T6" fmla="*/ 0 w 256"/>
                  <a:gd name="T7" fmla="*/ 331 h 331"/>
                  <a:gd name="T8" fmla="*/ 256 w 256"/>
                  <a:gd name="T9" fmla="*/ 331 h 331"/>
                  <a:gd name="T10" fmla="*/ 256 w 256"/>
                  <a:gd name="T1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6" h="331">
                    <a:moveTo>
                      <a:pt x="253" y="328"/>
                    </a:moveTo>
                    <a:lnTo>
                      <a:pt x="256" y="0"/>
                    </a:lnTo>
                    <a:lnTo>
                      <a:pt x="0" y="0"/>
                    </a:lnTo>
                    <a:lnTo>
                      <a:pt x="0" y="331"/>
                    </a:lnTo>
                    <a:lnTo>
                      <a:pt x="256" y="331"/>
                    </a:lnTo>
                    <a:lnTo>
                      <a:pt x="256" y="331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609" name="Rectangle 1073">
                <a:extLst>
                  <a:ext uri="{FF2B5EF4-FFF2-40B4-BE49-F238E27FC236}">
                    <a16:creationId xmlns:a16="http://schemas.microsoft.com/office/drawing/2014/main" id="{149A9C6C-8EFE-48CB-8ACA-6DD7771FEC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7" y="1202"/>
                <a:ext cx="6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pt-BR" altLang="pt-BR"/>
              </a:p>
            </p:txBody>
          </p:sp>
          <p:sp>
            <p:nvSpPr>
              <p:cNvPr id="194610" name="Rectangle 1074">
                <a:extLst>
                  <a:ext uri="{FF2B5EF4-FFF2-40B4-BE49-F238E27FC236}">
                    <a16:creationId xmlns:a16="http://schemas.microsoft.com/office/drawing/2014/main" id="{7DB76FA5-1F2A-4C0D-AA9A-91DF1DA668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5" y="1202"/>
                <a:ext cx="5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L</a:t>
                </a:r>
                <a:endParaRPr lang="pt-BR" altLang="pt-BR"/>
              </a:p>
            </p:txBody>
          </p:sp>
          <p:sp>
            <p:nvSpPr>
              <p:cNvPr id="194611" name="Rectangle 1075">
                <a:extLst>
                  <a:ext uri="{FF2B5EF4-FFF2-40B4-BE49-F238E27FC236}">
                    <a16:creationId xmlns:a16="http://schemas.microsoft.com/office/drawing/2014/main" id="{7BA840C0-C43E-4FCA-854A-667B3E42CF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0" y="1202"/>
                <a:ext cx="6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U</a:t>
                </a:r>
                <a:endParaRPr lang="pt-BR" altLang="pt-BR"/>
              </a:p>
            </p:txBody>
          </p:sp>
          <p:sp>
            <p:nvSpPr>
              <p:cNvPr id="194612" name="Freeform 1076">
                <a:extLst>
                  <a:ext uri="{FF2B5EF4-FFF2-40B4-BE49-F238E27FC236}">
                    <a16:creationId xmlns:a16="http://schemas.microsoft.com/office/drawing/2014/main" id="{CE7C9BAD-950C-4DC3-BBC8-681D9293AD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9" y="1096"/>
                <a:ext cx="513" cy="331"/>
              </a:xfrm>
              <a:custGeom>
                <a:avLst/>
                <a:gdLst>
                  <a:gd name="T0" fmla="*/ 510 w 513"/>
                  <a:gd name="T1" fmla="*/ 328 h 331"/>
                  <a:gd name="T2" fmla="*/ 513 w 513"/>
                  <a:gd name="T3" fmla="*/ 0 h 331"/>
                  <a:gd name="T4" fmla="*/ 0 w 513"/>
                  <a:gd name="T5" fmla="*/ 0 h 331"/>
                  <a:gd name="T6" fmla="*/ 0 w 513"/>
                  <a:gd name="T7" fmla="*/ 331 h 331"/>
                  <a:gd name="T8" fmla="*/ 513 w 513"/>
                  <a:gd name="T9" fmla="*/ 331 h 331"/>
                  <a:gd name="T10" fmla="*/ 513 w 513"/>
                  <a:gd name="T1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3" h="331">
                    <a:moveTo>
                      <a:pt x="510" y="328"/>
                    </a:moveTo>
                    <a:lnTo>
                      <a:pt x="513" y="0"/>
                    </a:lnTo>
                    <a:lnTo>
                      <a:pt x="0" y="0"/>
                    </a:lnTo>
                    <a:lnTo>
                      <a:pt x="0" y="331"/>
                    </a:lnTo>
                    <a:lnTo>
                      <a:pt x="513" y="331"/>
                    </a:lnTo>
                    <a:lnTo>
                      <a:pt x="513" y="331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613" name="Rectangle 1077">
                <a:extLst>
                  <a:ext uri="{FF2B5EF4-FFF2-40B4-BE49-F238E27FC236}">
                    <a16:creationId xmlns:a16="http://schemas.microsoft.com/office/drawing/2014/main" id="{A41DEDD6-EFD0-4215-8ECC-396AC206EC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3" y="1146"/>
                <a:ext cx="6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D</a:t>
                </a:r>
                <a:endParaRPr lang="pt-BR" altLang="pt-BR"/>
              </a:p>
            </p:txBody>
          </p:sp>
          <p:sp>
            <p:nvSpPr>
              <p:cNvPr id="194614" name="Rectangle 1078">
                <a:extLst>
                  <a:ext uri="{FF2B5EF4-FFF2-40B4-BE49-F238E27FC236}">
                    <a16:creationId xmlns:a16="http://schemas.microsoft.com/office/drawing/2014/main" id="{A5F4030E-AFC9-4628-9AF1-2E3178D737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1146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pt-BR" altLang="pt-BR"/>
              </a:p>
            </p:txBody>
          </p:sp>
          <p:sp>
            <p:nvSpPr>
              <p:cNvPr id="194615" name="Rectangle 1079">
                <a:extLst>
                  <a:ext uri="{FF2B5EF4-FFF2-40B4-BE49-F238E27FC236}">
                    <a16:creationId xmlns:a16="http://schemas.microsoft.com/office/drawing/2014/main" id="{BE3DAE3C-9E13-4E75-A316-F80E4FE365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9" y="1146"/>
                <a:ext cx="32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pt-BR" altLang="pt-BR"/>
              </a:p>
            </p:txBody>
          </p:sp>
          <p:sp>
            <p:nvSpPr>
              <p:cNvPr id="194616" name="Rectangle 1080">
                <a:extLst>
                  <a:ext uri="{FF2B5EF4-FFF2-40B4-BE49-F238E27FC236}">
                    <a16:creationId xmlns:a16="http://schemas.microsoft.com/office/drawing/2014/main" id="{AEE4D629-F09C-4C2A-919B-028E0E1B8C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96" y="1146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pt-BR" altLang="pt-BR"/>
              </a:p>
            </p:txBody>
          </p:sp>
          <p:sp>
            <p:nvSpPr>
              <p:cNvPr id="194617" name="Rectangle 1081">
                <a:extLst>
                  <a:ext uri="{FF2B5EF4-FFF2-40B4-BE49-F238E27FC236}">
                    <a16:creationId xmlns:a16="http://schemas.microsoft.com/office/drawing/2014/main" id="{4CE11959-FBEB-43E2-814D-7D322FEF80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4" y="1146"/>
                <a:ext cx="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GB" altLang="pt-BR"/>
              </a:p>
            </p:txBody>
          </p:sp>
          <p:sp>
            <p:nvSpPr>
              <p:cNvPr id="194618" name="Rectangle 1082">
                <a:extLst>
                  <a:ext uri="{FF2B5EF4-FFF2-40B4-BE49-F238E27FC236}">
                    <a16:creationId xmlns:a16="http://schemas.microsoft.com/office/drawing/2014/main" id="{20FCB853-C971-48D3-A808-E21E3623CF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1" y="1262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pt-BR" altLang="pt-BR"/>
              </a:p>
            </p:txBody>
          </p:sp>
          <p:sp>
            <p:nvSpPr>
              <p:cNvPr id="194619" name="Rectangle 1083">
                <a:extLst>
                  <a:ext uri="{FF2B5EF4-FFF2-40B4-BE49-F238E27FC236}">
                    <a16:creationId xmlns:a16="http://schemas.microsoft.com/office/drawing/2014/main" id="{B30AFE5D-AA54-4BF3-8EA6-3681D6E8E1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6" y="1262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pt-BR" altLang="pt-BR"/>
              </a:p>
            </p:txBody>
          </p:sp>
          <p:sp>
            <p:nvSpPr>
              <p:cNvPr id="194620" name="Rectangle 1084">
                <a:extLst>
                  <a:ext uri="{FF2B5EF4-FFF2-40B4-BE49-F238E27FC236}">
                    <a16:creationId xmlns:a16="http://schemas.microsoft.com/office/drawing/2014/main" id="{E2CD3B64-7794-433D-B6E6-C1AB6C1ACE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7" y="1262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pt-BR" altLang="pt-BR"/>
              </a:p>
            </p:txBody>
          </p:sp>
          <p:sp>
            <p:nvSpPr>
              <p:cNvPr id="194621" name="Rectangle 1085">
                <a:extLst>
                  <a:ext uri="{FF2B5EF4-FFF2-40B4-BE49-F238E27FC236}">
                    <a16:creationId xmlns:a16="http://schemas.microsoft.com/office/drawing/2014/main" id="{EBD4C664-5AEF-420F-90AC-CD66503E52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8" y="1262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e</a:t>
                </a:r>
                <a:endParaRPr lang="pt-BR" altLang="pt-BR"/>
              </a:p>
            </p:txBody>
          </p:sp>
          <p:sp>
            <p:nvSpPr>
              <p:cNvPr id="194622" name="Rectangle 1086">
                <a:extLst>
                  <a:ext uri="{FF2B5EF4-FFF2-40B4-BE49-F238E27FC236}">
                    <a16:creationId xmlns:a16="http://schemas.microsoft.com/office/drawing/2014/main" id="{3CC946B9-66D1-4483-9832-5287D38923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3" y="1262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s</a:t>
                </a:r>
                <a:endParaRPr lang="pt-BR" altLang="pt-BR"/>
              </a:p>
            </p:txBody>
          </p:sp>
          <p:sp>
            <p:nvSpPr>
              <p:cNvPr id="194623" name="Rectangle 1087">
                <a:extLst>
                  <a:ext uri="{FF2B5EF4-FFF2-40B4-BE49-F238E27FC236}">
                    <a16:creationId xmlns:a16="http://schemas.microsoft.com/office/drawing/2014/main" id="{E464BFD3-0481-4985-AD7B-708D66B806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1" y="1262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s</a:t>
                </a:r>
                <a:endParaRPr lang="pt-BR" altLang="pt-BR"/>
              </a:p>
            </p:txBody>
          </p:sp>
          <p:sp>
            <p:nvSpPr>
              <p:cNvPr id="194624" name="Freeform 1088">
                <a:extLst>
                  <a:ext uri="{FF2B5EF4-FFF2-40B4-BE49-F238E27FC236}">
                    <a16:creationId xmlns:a16="http://schemas.microsoft.com/office/drawing/2014/main" id="{6775D03D-7764-4D30-9213-C6E3A39CCE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2" y="1096"/>
                <a:ext cx="513" cy="331"/>
              </a:xfrm>
              <a:custGeom>
                <a:avLst/>
                <a:gdLst>
                  <a:gd name="T0" fmla="*/ 509 w 513"/>
                  <a:gd name="T1" fmla="*/ 328 h 331"/>
                  <a:gd name="T2" fmla="*/ 513 w 513"/>
                  <a:gd name="T3" fmla="*/ 0 h 331"/>
                  <a:gd name="T4" fmla="*/ 0 w 513"/>
                  <a:gd name="T5" fmla="*/ 0 h 331"/>
                  <a:gd name="T6" fmla="*/ 0 w 513"/>
                  <a:gd name="T7" fmla="*/ 331 h 331"/>
                  <a:gd name="T8" fmla="*/ 513 w 513"/>
                  <a:gd name="T9" fmla="*/ 331 h 331"/>
                  <a:gd name="T10" fmla="*/ 513 w 513"/>
                  <a:gd name="T1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3" h="331">
                    <a:moveTo>
                      <a:pt x="509" y="328"/>
                    </a:moveTo>
                    <a:lnTo>
                      <a:pt x="513" y="0"/>
                    </a:lnTo>
                    <a:lnTo>
                      <a:pt x="0" y="0"/>
                    </a:lnTo>
                    <a:lnTo>
                      <a:pt x="0" y="331"/>
                    </a:lnTo>
                    <a:lnTo>
                      <a:pt x="513" y="331"/>
                    </a:lnTo>
                    <a:lnTo>
                      <a:pt x="513" y="331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625" name="Rectangle 1089">
                <a:extLst>
                  <a:ext uri="{FF2B5EF4-FFF2-40B4-BE49-F238E27FC236}">
                    <a16:creationId xmlns:a16="http://schemas.microsoft.com/office/drawing/2014/main" id="{FB1A06D9-60F9-4E99-98BC-69BE4BAF97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6" y="1202"/>
                <a:ext cx="6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R</a:t>
                </a:r>
                <a:endParaRPr lang="pt-BR" altLang="pt-BR"/>
              </a:p>
            </p:txBody>
          </p:sp>
          <p:sp>
            <p:nvSpPr>
              <p:cNvPr id="194626" name="Rectangle 1090">
                <a:extLst>
                  <a:ext uri="{FF2B5EF4-FFF2-40B4-BE49-F238E27FC236}">
                    <a16:creationId xmlns:a16="http://schemas.microsoft.com/office/drawing/2014/main" id="{D8B7359C-5DEF-403D-B64E-35282C1FC7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1" y="1202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e</a:t>
                </a:r>
                <a:endParaRPr lang="pt-BR" altLang="pt-BR"/>
              </a:p>
            </p:txBody>
          </p:sp>
          <p:sp>
            <p:nvSpPr>
              <p:cNvPr id="194627" name="Rectangle 1091">
                <a:extLst>
                  <a:ext uri="{FF2B5EF4-FFF2-40B4-BE49-F238E27FC236}">
                    <a16:creationId xmlns:a16="http://schemas.microsoft.com/office/drawing/2014/main" id="{D9AA447E-5D7C-415F-9794-CFEDBA31C5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6" y="1202"/>
                <a:ext cx="5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g</a:t>
                </a:r>
                <a:endParaRPr lang="pt-BR" altLang="pt-BR"/>
              </a:p>
            </p:txBody>
          </p:sp>
          <p:sp>
            <p:nvSpPr>
              <p:cNvPr id="194628" name="Freeform 1092">
                <a:extLst>
                  <a:ext uri="{FF2B5EF4-FFF2-40B4-BE49-F238E27FC236}">
                    <a16:creationId xmlns:a16="http://schemas.microsoft.com/office/drawing/2014/main" id="{F99DEF2D-7BD8-468E-8102-9F087DCEEC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5" y="1096"/>
                <a:ext cx="256" cy="331"/>
              </a:xfrm>
              <a:custGeom>
                <a:avLst/>
                <a:gdLst>
                  <a:gd name="T0" fmla="*/ 253 w 256"/>
                  <a:gd name="T1" fmla="*/ 328 h 331"/>
                  <a:gd name="T2" fmla="*/ 256 w 256"/>
                  <a:gd name="T3" fmla="*/ 0 h 331"/>
                  <a:gd name="T4" fmla="*/ 0 w 256"/>
                  <a:gd name="T5" fmla="*/ 0 h 331"/>
                  <a:gd name="T6" fmla="*/ 0 w 256"/>
                  <a:gd name="T7" fmla="*/ 331 h 331"/>
                  <a:gd name="T8" fmla="*/ 256 w 256"/>
                  <a:gd name="T9" fmla="*/ 331 h 331"/>
                  <a:gd name="T10" fmla="*/ 256 w 256"/>
                  <a:gd name="T1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6" h="331">
                    <a:moveTo>
                      <a:pt x="253" y="328"/>
                    </a:moveTo>
                    <a:lnTo>
                      <a:pt x="256" y="0"/>
                    </a:lnTo>
                    <a:lnTo>
                      <a:pt x="0" y="0"/>
                    </a:lnTo>
                    <a:lnTo>
                      <a:pt x="0" y="331"/>
                    </a:lnTo>
                    <a:lnTo>
                      <a:pt x="256" y="331"/>
                    </a:lnTo>
                    <a:lnTo>
                      <a:pt x="256" y="331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629" name="Line 1093">
                <a:extLst>
                  <a:ext uri="{FF2B5EF4-FFF2-40B4-BE49-F238E27FC236}">
                    <a16:creationId xmlns:a16="http://schemas.microsoft.com/office/drawing/2014/main" id="{56E52089-E52B-4878-B2F2-2426331053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58" y="1506"/>
                <a:ext cx="1959" cy="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630" name="Freeform 1094">
                <a:extLst>
                  <a:ext uri="{FF2B5EF4-FFF2-40B4-BE49-F238E27FC236}">
                    <a16:creationId xmlns:a16="http://schemas.microsoft.com/office/drawing/2014/main" id="{903A62A1-EEA2-42D1-8FE4-F8DD8F8E5A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7" y="1480"/>
                <a:ext cx="55" cy="56"/>
              </a:xfrm>
              <a:custGeom>
                <a:avLst/>
                <a:gdLst>
                  <a:gd name="T0" fmla="*/ 55 w 55"/>
                  <a:gd name="T1" fmla="*/ 56 h 56"/>
                  <a:gd name="T2" fmla="*/ 55 w 55"/>
                  <a:gd name="T3" fmla="*/ 0 h 56"/>
                  <a:gd name="T4" fmla="*/ 0 w 55"/>
                  <a:gd name="T5" fmla="*/ 30 h 56"/>
                  <a:gd name="T6" fmla="*/ 55 w 55"/>
                  <a:gd name="T7" fmla="*/ 56 h 56"/>
                  <a:gd name="T8" fmla="*/ 55 w 55"/>
                  <a:gd name="T9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6">
                    <a:moveTo>
                      <a:pt x="55" y="56"/>
                    </a:moveTo>
                    <a:lnTo>
                      <a:pt x="55" y="0"/>
                    </a:lnTo>
                    <a:lnTo>
                      <a:pt x="0" y="30"/>
                    </a:lnTo>
                    <a:lnTo>
                      <a:pt x="55" y="56"/>
                    </a:lnTo>
                    <a:lnTo>
                      <a:pt x="55" y="5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631" name="Rectangle 1095">
                <a:extLst>
                  <a:ext uri="{FF2B5EF4-FFF2-40B4-BE49-F238E27FC236}">
                    <a16:creationId xmlns:a16="http://schemas.microsoft.com/office/drawing/2014/main" id="{C21F3596-25A6-4737-9325-E01023087C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9" y="1536"/>
                <a:ext cx="62" cy="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8</a:t>
                </a:r>
                <a:endParaRPr lang="pt-BR" altLang="pt-BR"/>
              </a:p>
            </p:txBody>
          </p:sp>
          <p:sp>
            <p:nvSpPr>
              <p:cNvPr id="194632" name="Rectangle 1096">
                <a:extLst>
                  <a:ext uri="{FF2B5EF4-FFF2-40B4-BE49-F238E27FC236}">
                    <a16:creationId xmlns:a16="http://schemas.microsoft.com/office/drawing/2014/main" id="{34CB19E8-FAF2-4A93-AC28-0BB36CAA9C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4" y="1536"/>
                <a:ext cx="31" cy="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pt-BR" altLang="pt-BR"/>
              </a:p>
            </p:txBody>
          </p:sp>
          <p:sp>
            <p:nvSpPr>
              <p:cNvPr id="194633" name="Rectangle 1097">
                <a:extLst>
                  <a:ext uri="{FF2B5EF4-FFF2-40B4-BE49-F238E27FC236}">
                    <a16:creationId xmlns:a16="http://schemas.microsoft.com/office/drawing/2014/main" id="{5FC43614-ABE2-491C-A476-39F7D3BA47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5" y="1536"/>
                <a:ext cx="68" cy="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pt-BR" altLang="pt-BR"/>
              </a:p>
            </p:txBody>
          </p:sp>
          <p:sp>
            <p:nvSpPr>
              <p:cNvPr id="194634" name="Rectangle 1098">
                <a:extLst>
                  <a:ext uri="{FF2B5EF4-FFF2-40B4-BE49-F238E27FC236}">
                    <a16:creationId xmlns:a16="http://schemas.microsoft.com/office/drawing/2014/main" id="{64E93F75-97AF-496F-9358-85D7BB7DCF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0" y="1536"/>
                <a:ext cx="62" cy="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s</a:t>
                </a:r>
                <a:endParaRPr lang="pt-BR" altLang="pt-BR"/>
              </a:p>
            </p:txBody>
          </p:sp>
          <p:sp>
            <p:nvSpPr>
              <p:cNvPr id="194635" name="Rectangle 1099">
                <a:extLst>
                  <a:ext uri="{FF2B5EF4-FFF2-40B4-BE49-F238E27FC236}">
                    <a16:creationId xmlns:a16="http://schemas.microsoft.com/office/drawing/2014/main" id="{99492523-FC7C-4AE4-ACB2-D7103BEF58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5" y="1477"/>
                <a:ext cx="27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I</a:t>
                </a:r>
                <a:endParaRPr lang="pt-BR" altLang="pt-BR"/>
              </a:p>
            </p:txBody>
          </p:sp>
          <p:sp>
            <p:nvSpPr>
              <p:cNvPr id="194636" name="Rectangle 1100">
                <a:extLst>
                  <a:ext uri="{FF2B5EF4-FFF2-40B4-BE49-F238E27FC236}">
                    <a16:creationId xmlns:a16="http://schemas.microsoft.com/office/drawing/2014/main" id="{25AA5611-1BBD-4628-B7DB-6F5D46C2E0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3" y="1477"/>
                <a:ext cx="5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pt-BR" altLang="pt-BR"/>
              </a:p>
            </p:txBody>
          </p:sp>
          <p:sp>
            <p:nvSpPr>
              <p:cNvPr id="194637" name="Rectangle 1101">
                <a:extLst>
                  <a:ext uri="{FF2B5EF4-FFF2-40B4-BE49-F238E27FC236}">
                    <a16:creationId xmlns:a16="http://schemas.microsoft.com/office/drawing/2014/main" id="{287FA4BF-CFD2-4AFF-B756-0191A9E7EE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7" y="1477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s</a:t>
                </a:r>
                <a:endParaRPr lang="pt-BR" altLang="pt-BR"/>
              </a:p>
            </p:txBody>
          </p:sp>
          <p:sp>
            <p:nvSpPr>
              <p:cNvPr id="194638" name="Rectangle 1102">
                <a:extLst>
                  <a:ext uri="{FF2B5EF4-FFF2-40B4-BE49-F238E27FC236}">
                    <a16:creationId xmlns:a16="http://schemas.microsoft.com/office/drawing/2014/main" id="{E6E83993-20CA-454E-9368-E67E08B308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9" y="1477"/>
                <a:ext cx="32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pt-BR" altLang="pt-BR"/>
              </a:p>
            </p:txBody>
          </p:sp>
          <p:sp>
            <p:nvSpPr>
              <p:cNvPr id="194639" name="Rectangle 1103">
                <a:extLst>
                  <a:ext uri="{FF2B5EF4-FFF2-40B4-BE49-F238E27FC236}">
                    <a16:creationId xmlns:a16="http://schemas.microsoft.com/office/drawing/2014/main" id="{2F72FD37-1BFF-40E5-9765-4428CBE46A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46" y="1477"/>
                <a:ext cx="37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r</a:t>
                </a:r>
                <a:endParaRPr lang="pt-BR" altLang="pt-BR"/>
              </a:p>
            </p:txBody>
          </p:sp>
          <p:sp>
            <p:nvSpPr>
              <p:cNvPr id="194640" name="Rectangle 1104">
                <a:extLst>
                  <a:ext uri="{FF2B5EF4-FFF2-40B4-BE49-F238E27FC236}">
                    <a16:creationId xmlns:a16="http://schemas.microsoft.com/office/drawing/2014/main" id="{F03F449D-4CE4-4950-A637-34D15DC8B0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7" y="1477"/>
                <a:ext cx="5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u</a:t>
                </a:r>
                <a:endParaRPr lang="pt-BR" altLang="pt-BR"/>
              </a:p>
            </p:txBody>
          </p:sp>
          <p:sp>
            <p:nvSpPr>
              <p:cNvPr id="194641" name="Rectangle 1105">
                <a:extLst>
                  <a:ext uri="{FF2B5EF4-FFF2-40B4-BE49-F238E27FC236}">
                    <a16:creationId xmlns:a16="http://schemas.microsoft.com/office/drawing/2014/main" id="{6D0C70A4-F378-4F93-AD1E-AAE2548311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35" y="1477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pt-BR" altLang="pt-BR"/>
              </a:p>
            </p:txBody>
          </p:sp>
          <p:sp>
            <p:nvSpPr>
              <p:cNvPr id="194642" name="Rectangle 1106">
                <a:extLst>
                  <a:ext uri="{FF2B5EF4-FFF2-40B4-BE49-F238E27FC236}">
                    <a16:creationId xmlns:a16="http://schemas.microsoft.com/office/drawing/2014/main" id="{B879BE7A-47F5-499A-9155-880EF8EB1C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83" y="1477"/>
                <a:ext cx="32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pt-BR" altLang="pt-BR"/>
              </a:p>
            </p:txBody>
          </p:sp>
          <p:sp>
            <p:nvSpPr>
              <p:cNvPr id="194643" name="Rectangle 1107">
                <a:extLst>
                  <a:ext uri="{FF2B5EF4-FFF2-40B4-BE49-F238E27FC236}">
                    <a16:creationId xmlns:a16="http://schemas.microsoft.com/office/drawing/2014/main" id="{15AD34E6-51CB-4DE1-A742-19AC5B6B2B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10" y="1477"/>
                <a:ext cx="27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i</a:t>
                </a:r>
                <a:endParaRPr lang="pt-BR" altLang="pt-BR"/>
              </a:p>
            </p:txBody>
          </p:sp>
          <p:sp>
            <p:nvSpPr>
              <p:cNvPr id="194644" name="Rectangle 1108">
                <a:extLst>
                  <a:ext uri="{FF2B5EF4-FFF2-40B4-BE49-F238E27FC236}">
                    <a16:creationId xmlns:a16="http://schemas.microsoft.com/office/drawing/2014/main" id="{9CAFF905-9817-4401-B277-6CFA5BFD15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4" y="1477"/>
                <a:ext cx="5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o</a:t>
                </a:r>
                <a:endParaRPr lang="pt-BR" altLang="pt-BR"/>
              </a:p>
            </p:txBody>
          </p:sp>
          <p:sp>
            <p:nvSpPr>
              <p:cNvPr id="194645" name="Rectangle 1109">
                <a:extLst>
                  <a:ext uri="{FF2B5EF4-FFF2-40B4-BE49-F238E27FC236}">
                    <a16:creationId xmlns:a16="http://schemas.microsoft.com/office/drawing/2014/main" id="{18D5F11B-1C9A-4CD1-ACA4-4B23DC8B66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89" y="1477"/>
                <a:ext cx="5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pt-BR" altLang="pt-BR"/>
              </a:p>
            </p:txBody>
          </p:sp>
          <p:sp>
            <p:nvSpPr>
              <p:cNvPr id="194646" name="Rectangle 1110">
                <a:extLst>
                  <a:ext uri="{FF2B5EF4-FFF2-40B4-BE49-F238E27FC236}">
                    <a16:creationId xmlns:a16="http://schemas.microsoft.com/office/drawing/2014/main" id="{B7660D2F-B2BF-4FB3-8D17-27750ECAD7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3" y="1477"/>
                <a:ext cx="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GB" altLang="pt-BR"/>
              </a:p>
            </p:txBody>
          </p:sp>
          <p:sp>
            <p:nvSpPr>
              <p:cNvPr id="194647" name="Rectangle 1111">
                <a:extLst>
                  <a:ext uri="{FF2B5EF4-FFF2-40B4-BE49-F238E27FC236}">
                    <a16:creationId xmlns:a16="http://schemas.microsoft.com/office/drawing/2014/main" id="{382B70E3-0D6B-4C5E-A93C-9AB50E43A8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5" y="1593"/>
                <a:ext cx="32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f</a:t>
                </a:r>
                <a:endParaRPr lang="pt-BR" altLang="pt-BR"/>
              </a:p>
            </p:txBody>
          </p:sp>
          <p:sp>
            <p:nvSpPr>
              <p:cNvPr id="194648" name="Rectangle 1112">
                <a:extLst>
                  <a:ext uri="{FF2B5EF4-FFF2-40B4-BE49-F238E27FC236}">
                    <a16:creationId xmlns:a16="http://schemas.microsoft.com/office/drawing/2014/main" id="{FD165E0F-CFD4-4621-BD37-05D6AB5E54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32" y="1593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e</a:t>
                </a:r>
                <a:endParaRPr lang="pt-BR" altLang="pt-BR"/>
              </a:p>
            </p:txBody>
          </p:sp>
          <p:sp>
            <p:nvSpPr>
              <p:cNvPr id="194649" name="Rectangle 1113">
                <a:extLst>
                  <a:ext uri="{FF2B5EF4-FFF2-40B4-BE49-F238E27FC236}">
                    <a16:creationId xmlns:a16="http://schemas.microsoft.com/office/drawing/2014/main" id="{A9098A47-632C-408C-9766-39DDBE29FE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0" y="1593"/>
                <a:ext cx="32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pt-BR" altLang="pt-BR"/>
              </a:p>
            </p:txBody>
          </p:sp>
          <p:sp>
            <p:nvSpPr>
              <p:cNvPr id="194650" name="Rectangle 1114">
                <a:extLst>
                  <a:ext uri="{FF2B5EF4-FFF2-40B4-BE49-F238E27FC236}">
                    <a16:creationId xmlns:a16="http://schemas.microsoft.com/office/drawing/2014/main" id="{6C94D8D1-655F-445E-9C6C-627C573AAE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8" y="1593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pt-BR" altLang="pt-BR"/>
              </a:p>
            </p:txBody>
          </p:sp>
          <p:sp>
            <p:nvSpPr>
              <p:cNvPr id="194651" name="Rectangle 1115">
                <a:extLst>
                  <a:ext uri="{FF2B5EF4-FFF2-40B4-BE49-F238E27FC236}">
                    <a16:creationId xmlns:a16="http://schemas.microsoft.com/office/drawing/2014/main" id="{A8A60372-4911-4CAE-9CF4-A963D33EB3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6" y="1593"/>
                <a:ext cx="5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h</a:t>
                </a:r>
                <a:endParaRPr lang="pt-BR" altLang="pt-BR"/>
              </a:p>
            </p:txBody>
          </p:sp>
          <p:sp>
            <p:nvSpPr>
              <p:cNvPr id="194652" name="Freeform 1116">
                <a:extLst>
                  <a:ext uri="{FF2B5EF4-FFF2-40B4-BE49-F238E27FC236}">
                    <a16:creationId xmlns:a16="http://schemas.microsoft.com/office/drawing/2014/main" id="{D843BBBF-EBC9-4E0C-938B-17D8BE50C6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4" y="1811"/>
                <a:ext cx="58" cy="56"/>
              </a:xfrm>
              <a:custGeom>
                <a:avLst/>
                <a:gdLst>
                  <a:gd name="T0" fmla="*/ 0 w 58"/>
                  <a:gd name="T1" fmla="*/ 56 h 56"/>
                  <a:gd name="T2" fmla="*/ 4 w 58"/>
                  <a:gd name="T3" fmla="*/ 0 h 56"/>
                  <a:gd name="T4" fmla="*/ 58 w 58"/>
                  <a:gd name="T5" fmla="*/ 30 h 56"/>
                  <a:gd name="T6" fmla="*/ 4 w 58"/>
                  <a:gd name="T7" fmla="*/ 56 h 56"/>
                  <a:gd name="T8" fmla="*/ 4 w 58"/>
                  <a:gd name="T9" fmla="*/ 56 h 56"/>
                  <a:gd name="T10" fmla="*/ 0 w 58"/>
                  <a:gd name="T1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" h="56">
                    <a:moveTo>
                      <a:pt x="0" y="56"/>
                    </a:moveTo>
                    <a:lnTo>
                      <a:pt x="4" y="0"/>
                    </a:lnTo>
                    <a:lnTo>
                      <a:pt x="58" y="30"/>
                    </a:lnTo>
                    <a:lnTo>
                      <a:pt x="4" y="56"/>
                    </a:lnTo>
                    <a:lnTo>
                      <a:pt x="4" y="56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653" name="Freeform 1117">
                <a:extLst>
                  <a:ext uri="{FF2B5EF4-FFF2-40B4-BE49-F238E27FC236}">
                    <a16:creationId xmlns:a16="http://schemas.microsoft.com/office/drawing/2014/main" id="{7921EFEF-ACD6-4B68-B8C8-AF547F97BC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5" y="2135"/>
                <a:ext cx="58" cy="56"/>
              </a:xfrm>
              <a:custGeom>
                <a:avLst/>
                <a:gdLst>
                  <a:gd name="T0" fmla="*/ 0 w 58"/>
                  <a:gd name="T1" fmla="*/ 56 h 56"/>
                  <a:gd name="T2" fmla="*/ 0 w 58"/>
                  <a:gd name="T3" fmla="*/ 0 h 56"/>
                  <a:gd name="T4" fmla="*/ 58 w 58"/>
                  <a:gd name="T5" fmla="*/ 30 h 56"/>
                  <a:gd name="T6" fmla="*/ 0 w 58"/>
                  <a:gd name="T7" fmla="*/ 56 h 56"/>
                  <a:gd name="T8" fmla="*/ 0 w 58"/>
                  <a:gd name="T9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56">
                    <a:moveTo>
                      <a:pt x="0" y="56"/>
                    </a:moveTo>
                    <a:lnTo>
                      <a:pt x="0" y="0"/>
                    </a:lnTo>
                    <a:lnTo>
                      <a:pt x="58" y="30"/>
                    </a:lnTo>
                    <a:lnTo>
                      <a:pt x="0" y="56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654" name="Freeform 1118">
                <a:extLst>
                  <a:ext uri="{FF2B5EF4-FFF2-40B4-BE49-F238E27FC236}">
                    <a16:creationId xmlns:a16="http://schemas.microsoft.com/office/drawing/2014/main" id="{DF4AB1DF-46AC-4B9C-918E-FA9F694BDA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1" y="1427"/>
                <a:ext cx="513" cy="331"/>
              </a:xfrm>
              <a:custGeom>
                <a:avLst/>
                <a:gdLst>
                  <a:gd name="T0" fmla="*/ 510 w 513"/>
                  <a:gd name="T1" fmla="*/ 327 h 331"/>
                  <a:gd name="T2" fmla="*/ 513 w 513"/>
                  <a:gd name="T3" fmla="*/ 0 h 331"/>
                  <a:gd name="T4" fmla="*/ 0 w 513"/>
                  <a:gd name="T5" fmla="*/ 0 h 331"/>
                  <a:gd name="T6" fmla="*/ 0 w 513"/>
                  <a:gd name="T7" fmla="*/ 331 h 331"/>
                  <a:gd name="T8" fmla="*/ 513 w 513"/>
                  <a:gd name="T9" fmla="*/ 331 h 331"/>
                  <a:gd name="T10" fmla="*/ 513 w 513"/>
                  <a:gd name="T1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3" h="331">
                    <a:moveTo>
                      <a:pt x="510" y="327"/>
                    </a:moveTo>
                    <a:lnTo>
                      <a:pt x="513" y="0"/>
                    </a:lnTo>
                    <a:lnTo>
                      <a:pt x="0" y="0"/>
                    </a:lnTo>
                    <a:lnTo>
                      <a:pt x="0" y="331"/>
                    </a:lnTo>
                    <a:lnTo>
                      <a:pt x="513" y="331"/>
                    </a:lnTo>
                    <a:lnTo>
                      <a:pt x="513" y="331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655" name="Rectangle 1119">
                <a:extLst>
                  <a:ext uri="{FF2B5EF4-FFF2-40B4-BE49-F238E27FC236}">
                    <a16:creationId xmlns:a16="http://schemas.microsoft.com/office/drawing/2014/main" id="{4635EB77-2698-4B63-B0E9-25BF6EC493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5" y="1533"/>
                <a:ext cx="6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R</a:t>
                </a:r>
                <a:endParaRPr lang="pt-BR" altLang="pt-BR"/>
              </a:p>
            </p:txBody>
          </p:sp>
          <p:sp>
            <p:nvSpPr>
              <p:cNvPr id="194656" name="Rectangle 1120">
                <a:extLst>
                  <a:ext uri="{FF2B5EF4-FFF2-40B4-BE49-F238E27FC236}">
                    <a16:creationId xmlns:a16="http://schemas.microsoft.com/office/drawing/2014/main" id="{FB5C92E6-AB74-4C29-8E0A-7F950C994E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90" y="1533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e</a:t>
                </a:r>
                <a:endParaRPr lang="pt-BR" altLang="pt-BR"/>
              </a:p>
            </p:txBody>
          </p:sp>
          <p:sp>
            <p:nvSpPr>
              <p:cNvPr id="194657" name="Rectangle 1121">
                <a:extLst>
                  <a:ext uri="{FF2B5EF4-FFF2-40B4-BE49-F238E27FC236}">
                    <a16:creationId xmlns:a16="http://schemas.microsoft.com/office/drawing/2014/main" id="{6908814A-E3E0-46BA-8C74-C67A7B50B7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5" y="1533"/>
                <a:ext cx="5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g</a:t>
                </a:r>
                <a:endParaRPr lang="pt-BR" altLang="pt-BR"/>
              </a:p>
            </p:txBody>
          </p:sp>
          <p:sp>
            <p:nvSpPr>
              <p:cNvPr id="194658" name="Freeform 1122">
                <a:extLst>
                  <a:ext uri="{FF2B5EF4-FFF2-40B4-BE49-F238E27FC236}">
                    <a16:creationId xmlns:a16="http://schemas.microsoft.com/office/drawing/2014/main" id="{A16F93A9-A079-44CB-B99D-A65D198B4F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4" y="1427"/>
                <a:ext cx="257" cy="331"/>
              </a:xfrm>
              <a:custGeom>
                <a:avLst/>
                <a:gdLst>
                  <a:gd name="T0" fmla="*/ 253 w 257"/>
                  <a:gd name="T1" fmla="*/ 327 h 331"/>
                  <a:gd name="T2" fmla="*/ 257 w 257"/>
                  <a:gd name="T3" fmla="*/ 0 h 331"/>
                  <a:gd name="T4" fmla="*/ 0 w 257"/>
                  <a:gd name="T5" fmla="*/ 0 h 331"/>
                  <a:gd name="T6" fmla="*/ 0 w 257"/>
                  <a:gd name="T7" fmla="*/ 331 h 331"/>
                  <a:gd name="T8" fmla="*/ 257 w 257"/>
                  <a:gd name="T9" fmla="*/ 331 h 331"/>
                  <a:gd name="T10" fmla="*/ 257 w 257"/>
                  <a:gd name="T1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7" h="331">
                    <a:moveTo>
                      <a:pt x="253" y="327"/>
                    </a:moveTo>
                    <a:lnTo>
                      <a:pt x="257" y="0"/>
                    </a:lnTo>
                    <a:lnTo>
                      <a:pt x="0" y="0"/>
                    </a:lnTo>
                    <a:lnTo>
                      <a:pt x="0" y="331"/>
                    </a:lnTo>
                    <a:lnTo>
                      <a:pt x="257" y="331"/>
                    </a:lnTo>
                    <a:lnTo>
                      <a:pt x="257" y="331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659" name="Rectangle 1123">
                <a:extLst>
                  <a:ext uri="{FF2B5EF4-FFF2-40B4-BE49-F238E27FC236}">
                    <a16:creationId xmlns:a16="http://schemas.microsoft.com/office/drawing/2014/main" id="{A25AC55D-8D4B-4C3F-89FC-D0F28B33B5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8" y="1533"/>
                <a:ext cx="6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pt-BR" altLang="pt-BR"/>
              </a:p>
            </p:txBody>
          </p:sp>
          <p:sp>
            <p:nvSpPr>
              <p:cNvPr id="194660" name="Rectangle 1124">
                <a:extLst>
                  <a:ext uri="{FF2B5EF4-FFF2-40B4-BE49-F238E27FC236}">
                    <a16:creationId xmlns:a16="http://schemas.microsoft.com/office/drawing/2014/main" id="{FDB1DBB6-C994-4498-B4E3-42B20AF864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6" y="1533"/>
                <a:ext cx="5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L</a:t>
                </a:r>
                <a:endParaRPr lang="pt-BR" altLang="pt-BR"/>
              </a:p>
            </p:txBody>
          </p:sp>
          <p:sp>
            <p:nvSpPr>
              <p:cNvPr id="194661" name="Rectangle 1125">
                <a:extLst>
                  <a:ext uri="{FF2B5EF4-FFF2-40B4-BE49-F238E27FC236}">
                    <a16:creationId xmlns:a16="http://schemas.microsoft.com/office/drawing/2014/main" id="{08323431-D5C6-4CA8-A071-285F4C5730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1" y="1533"/>
                <a:ext cx="6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U</a:t>
                </a:r>
                <a:endParaRPr lang="pt-BR" altLang="pt-BR"/>
              </a:p>
            </p:txBody>
          </p:sp>
          <p:sp>
            <p:nvSpPr>
              <p:cNvPr id="194662" name="Freeform 1126">
                <a:extLst>
                  <a:ext uri="{FF2B5EF4-FFF2-40B4-BE49-F238E27FC236}">
                    <a16:creationId xmlns:a16="http://schemas.microsoft.com/office/drawing/2014/main" id="{B25B6F61-825D-497E-9540-4D750CDC47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1" y="1427"/>
                <a:ext cx="512" cy="331"/>
              </a:xfrm>
              <a:custGeom>
                <a:avLst/>
                <a:gdLst>
                  <a:gd name="T0" fmla="*/ 509 w 512"/>
                  <a:gd name="T1" fmla="*/ 327 h 331"/>
                  <a:gd name="T2" fmla="*/ 512 w 512"/>
                  <a:gd name="T3" fmla="*/ 0 h 331"/>
                  <a:gd name="T4" fmla="*/ 0 w 512"/>
                  <a:gd name="T5" fmla="*/ 0 h 331"/>
                  <a:gd name="T6" fmla="*/ 0 w 512"/>
                  <a:gd name="T7" fmla="*/ 331 h 331"/>
                  <a:gd name="T8" fmla="*/ 512 w 512"/>
                  <a:gd name="T9" fmla="*/ 331 h 331"/>
                  <a:gd name="T10" fmla="*/ 512 w 512"/>
                  <a:gd name="T1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2" h="331">
                    <a:moveTo>
                      <a:pt x="509" y="327"/>
                    </a:moveTo>
                    <a:lnTo>
                      <a:pt x="512" y="0"/>
                    </a:lnTo>
                    <a:lnTo>
                      <a:pt x="0" y="0"/>
                    </a:lnTo>
                    <a:lnTo>
                      <a:pt x="0" y="331"/>
                    </a:lnTo>
                    <a:lnTo>
                      <a:pt x="512" y="331"/>
                    </a:lnTo>
                    <a:lnTo>
                      <a:pt x="512" y="331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663" name="Rectangle 1127">
                <a:extLst>
                  <a:ext uri="{FF2B5EF4-FFF2-40B4-BE49-F238E27FC236}">
                    <a16:creationId xmlns:a16="http://schemas.microsoft.com/office/drawing/2014/main" id="{9C246BA8-021B-4AAB-B3F0-271FD8ADBF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4" y="1477"/>
                <a:ext cx="6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D</a:t>
                </a:r>
                <a:endParaRPr lang="pt-BR" altLang="pt-BR"/>
              </a:p>
            </p:txBody>
          </p:sp>
          <p:sp>
            <p:nvSpPr>
              <p:cNvPr id="194664" name="Rectangle 1128">
                <a:extLst>
                  <a:ext uri="{FF2B5EF4-FFF2-40B4-BE49-F238E27FC236}">
                    <a16:creationId xmlns:a16="http://schemas.microsoft.com/office/drawing/2014/main" id="{EB34A3A1-84F2-40A0-8B32-A586FE4521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66" y="1477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pt-BR" altLang="pt-BR"/>
              </a:p>
            </p:txBody>
          </p:sp>
          <p:sp>
            <p:nvSpPr>
              <p:cNvPr id="194665" name="Rectangle 1129">
                <a:extLst>
                  <a:ext uri="{FF2B5EF4-FFF2-40B4-BE49-F238E27FC236}">
                    <a16:creationId xmlns:a16="http://schemas.microsoft.com/office/drawing/2014/main" id="{1923AC5D-B0F9-4427-9DA7-3961740853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0" y="1477"/>
                <a:ext cx="32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pt-BR" altLang="pt-BR"/>
              </a:p>
            </p:txBody>
          </p:sp>
          <p:sp>
            <p:nvSpPr>
              <p:cNvPr id="194666" name="Rectangle 1130">
                <a:extLst>
                  <a:ext uri="{FF2B5EF4-FFF2-40B4-BE49-F238E27FC236}">
                    <a16:creationId xmlns:a16="http://schemas.microsoft.com/office/drawing/2014/main" id="{12F5C2D8-34B2-4F21-A07D-FEDE54F316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8" y="1477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pt-BR" altLang="pt-BR"/>
              </a:p>
            </p:txBody>
          </p:sp>
          <p:sp>
            <p:nvSpPr>
              <p:cNvPr id="194667" name="Rectangle 1131">
                <a:extLst>
                  <a:ext uri="{FF2B5EF4-FFF2-40B4-BE49-F238E27FC236}">
                    <a16:creationId xmlns:a16="http://schemas.microsoft.com/office/drawing/2014/main" id="{1B94A0F1-9680-4714-81EA-26A507E668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6" y="1477"/>
                <a:ext cx="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GB" altLang="pt-BR"/>
              </a:p>
            </p:txBody>
          </p:sp>
          <p:sp>
            <p:nvSpPr>
              <p:cNvPr id="194668" name="Rectangle 1132">
                <a:extLst>
                  <a:ext uri="{FF2B5EF4-FFF2-40B4-BE49-F238E27FC236}">
                    <a16:creationId xmlns:a16="http://schemas.microsoft.com/office/drawing/2014/main" id="{2EDBBE6B-97F2-4B64-8BF6-CC87171569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43" y="1593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pt-BR" altLang="pt-BR"/>
              </a:p>
            </p:txBody>
          </p:sp>
          <p:sp>
            <p:nvSpPr>
              <p:cNvPr id="194669" name="Rectangle 1133">
                <a:extLst>
                  <a:ext uri="{FF2B5EF4-FFF2-40B4-BE49-F238E27FC236}">
                    <a16:creationId xmlns:a16="http://schemas.microsoft.com/office/drawing/2014/main" id="{9841F982-BCFA-4A81-8614-5B76727F40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7" y="1593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pt-BR" altLang="pt-BR"/>
              </a:p>
            </p:txBody>
          </p:sp>
          <p:sp>
            <p:nvSpPr>
              <p:cNvPr id="194670" name="Rectangle 1134">
                <a:extLst>
                  <a:ext uri="{FF2B5EF4-FFF2-40B4-BE49-F238E27FC236}">
                    <a16:creationId xmlns:a16="http://schemas.microsoft.com/office/drawing/2014/main" id="{9B845F75-1361-4F60-B504-7710A4D9B2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9" y="1593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pt-BR" altLang="pt-BR"/>
              </a:p>
            </p:txBody>
          </p:sp>
          <p:sp>
            <p:nvSpPr>
              <p:cNvPr id="194671" name="Rectangle 1135">
                <a:extLst>
                  <a:ext uri="{FF2B5EF4-FFF2-40B4-BE49-F238E27FC236}">
                    <a16:creationId xmlns:a16="http://schemas.microsoft.com/office/drawing/2014/main" id="{CA8019F3-B3D9-4A57-AFB6-47CF169801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00" y="1593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e</a:t>
                </a:r>
                <a:endParaRPr lang="pt-BR" altLang="pt-BR"/>
              </a:p>
            </p:txBody>
          </p:sp>
          <p:sp>
            <p:nvSpPr>
              <p:cNvPr id="194672" name="Rectangle 1136">
                <a:extLst>
                  <a:ext uri="{FF2B5EF4-FFF2-40B4-BE49-F238E27FC236}">
                    <a16:creationId xmlns:a16="http://schemas.microsoft.com/office/drawing/2014/main" id="{BFC7595E-705B-4A28-9059-CA6BA7F870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5" y="1593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s</a:t>
                </a:r>
                <a:endParaRPr lang="pt-BR" altLang="pt-BR"/>
              </a:p>
            </p:txBody>
          </p:sp>
          <p:sp>
            <p:nvSpPr>
              <p:cNvPr id="194673" name="Rectangle 1137">
                <a:extLst>
                  <a:ext uri="{FF2B5EF4-FFF2-40B4-BE49-F238E27FC236}">
                    <a16:creationId xmlns:a16="http://schemas.microsoft.com/office/drawing/2014/main" id="{179D7C41-E88C-47B1-A21D-C9F191B8D0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2" y="1593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s</a:t>
                </a:r>
                <a:endParaRPr lang="pt-BR" altLang="pt-BR"/>
              </a:p>
            </p:txBody>
          </p:sp>
          <p:sp>
            <p:nvSpPr>
              <p:cNvPr id="194674" name="Freeform 1138">
                <a:extLst>
                  <a:ext uri="{FF2B5EF4-FFF2-40B4-BE49-F238E27FC236}">
                    <a16:creationId xmlns:a16="http://schemas.microsoft.com/office/drawing/2014/main" id="{5A121FFE-1F0E-4980-B0E5-E2754B595E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3" y="1427"/>
                <a:ext cx="513" cy="331"/>
              </a:xfrm>
              <a:custGeom>
                <a:avLst/>
                <a:gdLst>
                  <a:gd name="T0" fmla="*/ 510 w 513"/>
                  <a:gd name="T1" fmla="*/ 327 h 331"/>
                  <a:gd name="T2" fmla="*/ 513 w 513"/>
                  <a:gd name="T3" fmla="*/ 0 h 331"/>
                  <a:gd name="T4" fmla="*/ 0 w 513"/>
                  <a:gd name="T5" fmla="*/ 0 h 331"/>
                  <a:gd name="T6" fmla="*/ 0 w 513"/>
                  <a:gd name="T7" fmla="*/ 331 h 331"/>
                  <a:gd name="T8" fmla="*/ 513 w 513"/>
                  <a:gd name="T9" fmla="*/ 331 h 331"/>
                  <a:gd name="T10" fmla="*/ 513 w 513"/>
                  <a:gd name="T1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3" h="331">
                    <a:moveTo>
                      <a:pt x="510" y="327"/>
                    </a:moveTo>
                    <a:lnTo>
                      <a:pt x="513" y="0"/>
                    </a:lnTo>
                    <a:lnTo>
                      <a:pt x="0" y="0"/>
                    </a:lnTo>
                    <a:lnTo>
                      <a:pt x="0" y="331"/>
                    </a:lnTo>
                    <a:lnTo>
                      <a:pt x="513" y="331"/>
                    </a:lnTo>
                    <a:lnTo>
                      <a:pt x="513" y="331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675" name="Rectangle 1139">
                <a:extLst>
                  <a:ext uri="{FF2B5EF4-FFF2-40B4-BE49-F238E27FC236}">
                    <a16:creationId xmlns:a16="http://schemas.microsoft.com/office/drawing/2014/main" id="{E07DDD1A-9340-4CC5-894A-032765D08C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97" y="1533"/>
                <a:ext cx="6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R</a:t>
                </a:r>
                <a:endParaRPr lang="pt-BR" altLang="pt-BR"/>
              </a:p>
            </p:txBody>
          </p:sp>
          <p:sp>
            <p:nvSpPr>
              <p:cNvPr id="194676" name="Rectangle 1140">
                <a:extLst>
                  <a:ext uri="{FF2B5EF4-FFF2-40B4-BE49-F238E27FC236}">
                    <a16:creationId xmlns:a16="http://schemas.microsoft.com/office/drawing/2014/main" id="{6BD4D867-03E0-470B-A2C6-0CFC7A5761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72" y="1533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e</a:t>
                </a:r>
                <a:endParaRPr lang="pt-BR" altLang="pt-BR"/>
              </a:p>
            </p:txBody>
          </p:sp>
          <p:sp>
            <p:nvSpPr>
              <p:cNvPr id="194677" name="Rectangle 1141">
                <a:extLst>
                  <a:ext uri="{FF2B5EF4-FFF2-40B4-BE49-F238E27FC236}">
                    <a16:creationId xmlns:a16="http://schemas.microsoft.com/office/drawing/2014/main" id="{7B7DEF06-B742-4AFC-AB30-6D7F07F466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7" y="1533"/>
                <a:ext cx="5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g</a:t>
                </a:r>
                <a:endParaRPr lang="pt-BR" altLang="pt-BR"/>
              </a:p>
            </p:txBody>
          </p:sp>
          <p:sp>
            <p:nvSpPr>
              <p:cNvPr id="194678" name="Freeform 1142">
                <a:extLst>
                  <a:ext uri="{FF2B5EF4-FFF2-40B4-BE49-F238E27FC236}">
                    <a16:creationId xmlns:a16="http://schemas.microsoft.com/office/drawing/2014/main" id="{A9F1ACE5-43C4-4C24-9830-0E6EC28764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56" y="1427"/>
                <a:ext cx="257" cy="331"/>
              </a:xfrm>
              <a:custGeom>
                <a:avLst/>
                <a:gdLst>
                  <a:gd name="T0" fmla="*/ 253 w 257"/>
                  <a:gd name="T1" fmla="*/ 327 h 331"/>
                  <a:gd name="T2" fmla="*/ 257 w 257"/>
                  <a:gd name="T3" fmla="*/ 0 h 331"/>
                  <a:gd name="T4" fmla="*/ 0 w 257"/>
                  <a:gd name="T5" fmla="*/ 0 h 331"/>
                  <a:gd name="T6" fmla="*/ 0 w 257"/>
                  <a:gd name="T7" fmla="*/ 331 h 331"/>
                  <a:gd name="T8" fmla="*/ 257 w 257"/>
                  <a:gd name="T9" fmla="*/ 331 h 331"/>
                  <a:gd name="T10" fmla="*/ 257 w 257"/>
                  <a:gd name="T1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7" h="331">
                    <a:moveTo>
                      <a:pt x="253" y="327"/>
                    </a:moveTo>
                    <a:lnTo>
                      <a:pt x="257" y="0"/>
                    </a:lnTo>
                    <a:lnTo>
                      <a:pt x="0" y="0"/>
                    </a:lnTo>
                    <a:lnTo>
                      <a:pt x="0" y="331"/>
                    </a:lnTo>
                    <a:lnTo>
                      <a:pt x="257" y="331"/>
                    </a:lnTo>
                    <a:lnTo>
                      <a:pt x="257" y="331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679" name="Line 1143">
                <a:extLst>
                  <a:ext uri="{FF2B5EF4-FFF2-40B4-BE49-F238E27FC236}">
                    <a16:creationId xmlns:a16="http://schemas.microsoft.com/office/drawing/2014/main" id="{53D4A457-88B7-4AA7-A6C3-AE3703E3BD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09" y="1837"/>
                <a:ext cx="1959" cy="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680" name="Freeform 1144">
                <a:extLst>
                  <a:ext uri="{FF2B5EF4-FFF2-40B4-BE49-F238E27FC236}">
                    <a16:creationId xmlns:a16="http://schemas.microsoft.com/office/drawing/2014/main" id="{36A5A7FE-44A9-4266-BF54-9F98C70F51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8" y="1811"/>
                <a:ext cx="55" cy="56"/>
              </a:xfrm>
              <a:custGeom>
                <a:avLst/>
                <a:gdLst>
                  <a:gd name="T0" fmla="*/ 55 w 55"/>
                  <a:gd name="T1" fmla="*/ 56 h 56"/>
                  <a:gd name="T2" fmla="*/ 55 w 55"/>
                  <a:gd name="T3" fmla="*/ 0 h 56"/>
                  <a:gd name="T4" fmla="*/ 0 w 55"/>
                  <a:gd name="T5" fmla="*/ 30 h 56"/>
                  <a:gd name="T6" fmla="*/ 55 w 55"/>
                  <a:gd name="T7" fmla="*/ 56 h 56"/>
                  <a:gd name="T8" fmla="*/ 55 w 55"/>
                  <a:gd name="T9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6">
                    <a:moveTo>
                      <a:pt x="55" y="56"/>
                    </a:moveTo>
                    <a:lnTo>
                      <a:pt x="55" y="0"/>
                    </a:lnTo>
                    <a:lnTo>
                      <a:pt x="0" y="30"/>
                    </a:lnTo>
                    <a:lnTo>
                      <a:pt x="55" y="56"/>
                    </a:lnTo>
                    <a:lnTo>
                      <a:pt x="55" y="5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681" name="Rectangle 1145">
                <a:extLst>
                  <a:ext uri="{FF2B5EF4-FFF2-40B4-BE49-F238E27FC236}">
                    <a16:creationId xmlns:a16="http://schemas.microsoft.com/office/drawing/2014/main" id="{6496C18A-6E8C-4820-B9AB-C30FFA5018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1" y="1868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8</a:t>
                </a:r>
                <a:endParaRPr lang="pt-BR" altLang="pt-BR"/>
              </a:p>
            </p:txBody>
          </p:sp>
          <p:sp>
            <p:nvSpPr>
              <p:cNvPr id="194682" name="Rectangle 1146">
                <a:extLst>
                  <a:ext uri="{FF2B5EF4-FFF2-40B4-BE49-F238E27FC236}">
                    <a16:creationId xmlns:a16="http://schemas.microsoft.com/office/drawing/2014/main" id="{951113DB-2BBB-4A64-B0A8-2CC8AF3104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6" y="1868"/>
                <a:ext cx="31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pt-BR" altLang="pt-BR"/>
              </a:p>
            </p:txBody>
          </p:sp>
          <p:sp>
            <p:nvSpPr>
              <p:cNvPr id="194683" name="Rectangle 1147">
                <a:extLst>
                  <a:ext uri="{FF2B5EF4-FFF2-40B4-BE49-F238E27FC236}">
                    <a16:creationId xmlns:a16="http://schemas.microsoft.com/office/drawing/2014/main" id="{8A07C0A4-8CEE-4799-AE05-428A6D8D17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6" y="1868"/>
                <a:ext cx="68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pt-BR" altLang="pt-BR"/>
              </a:p>
            </p:txBody>
          </p:sp>
          <p:sp>
            <p:nvSpPr>
              <p:cNvPr id="194684" name="Rectangle 1148">
                <a:extLst>
                  <a:ext uri="{FF2B5EF4-FFF2-40B4-BE49-F238E27FC236}">
                    <a16:creationId xmlns:a16="http://schemas.microsoft.com/office/drawing/2014/main" id="{25413C9F-2C59-45AD-9546-E476445D7A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31" y="1868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s</a:t>
                </a:r>
                <a:endParaRPr lang="pt-BR" altLang="pt-BR"/>
              </a:p>
            </p:txBody>
          </p:sp>
          <p:sp>
            <p:nvSpPr>
              <p:cNvPr id="194685" name="Rectangle 1149">
                <a:extLst>
                  <a:ext uri="{FF2B5EF4-FFF2-40B4-BE49-F238E27FC236}">
                    <a16:creationId xmlns:a16="http://schemas.microsoft.com/office/drawing/2014/main" id="{A8C09155-D87E-4405-80E9-CC315C386C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37" y="1809"/>
                <a:ext cx="27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I</a:t>
                </a:r>
                <a:endParaRPr lang="pt-BR" altLang="pt-BR"/>
              </a:p>
            </p:txBody>
          </p:sp>
          <p:sp>
            <p:nvSpPr>
              <p:cNvPr id="194686" name="Rectangle 1150">
                <a:extLst>
                  <a:ext uri="{FF2B5EF4-FFF2-40B4-BE49-F238E27FC236}">
                    <a16:creationId xmlns:a16="http://schemas.microsoft.com/office/drawing/2014/main" id="{9E0857E4-584C-423D-89C5-36E0D900E6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64" y="1809"/>
                <a:ext cx="5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pt-BR" altLang="pt-BR"/>
              </a:p>
            </p:txBody>
          </p:sp>
          <p:sp>
            <p:nvSpPr>
              <p:cNvPr id="194687" name="Rectangle 1151">
                <a:extLst>
                  <a:ext uri="{FF2B5EF4-FFF2-40B4-BE49-F238E27FC236}">
                    <a16:creationId xmlns:a16="http://schemas.microsoft.com/office/drawing/2014/main" id="{E76B6654-9491-474D-8024-A697D1934F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9" y="1809"/>
                <a:ext cx="53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s</a:t>
                </a:r>
                <a:endParaRPr lang="pt-BR" altLang="pt-BR"/>
              </a:p>
            </p:txBody>
          </p:sp>
          <p:sp>
            <p:nvSpPr>
              <p:cNvPr id="194688" name="Rectangle 1152">
                <a:extLst>
                  <a:ext uri="{FF2B5EF4-FFF2-40B4-BE49-F238E27FC236}">
                    <a16:creationId xmlns:a16="http://schemas.microsoft.com/office/drawing/2014/main" id="{E417C73F-E988-4CA7-B204-390A0B8769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70" y="1809"/>
                <a:ext cx="32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pt-BR" altLang="pt-BR"/>
              </a:p>
            </p:txBody>
          </p:sp>
          <p:sp>
            <p:nvSpPr>
              <p:cNvPr id="194689" name="Rectangle 1153">
                <a:extLst>
                  <a:ext uri="{FF2B5EF4-FFF2-40B4-BE49-F238E27FC236}">
                    <a16:creationId xmlns:a16="http://schemas.microsoft.com/office/drawing/2014/main" id="{C75230C5-0C94-4CC0-93D6-7919D3D308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97" y="1809"/>
                <a:ext cx="37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r</a:t>
                </a:r>
                <a:endParaRPr lang="pt-BR" altLang="pt-BR"/>
              </a:p>
            </p:txBody>
          </p:sp>
          <p:sp>
            <p:nvSpPr>
              <p:cNvPr id="194690" name="Rectangle 1154">
                <a:extLst>
                  <a:ext uri="{FF2B5EF4-FFF2-40B4-BE49-F238E27FC236}">
                    <a16:creationId xmlns:a16="http://schemas.microsoft.com/office/drawing/2014/main" id="{ECE0FDD0-94C9-4CA4-9666-E1DD5364BE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28" y="1809"/>
                <a:ext cx="5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u</a:t>
                </a:r>
                <a:endParaRPr lang="pt-BR" altLang="pt-BR"/>
              </a:p>
            </p:txBody>
          </p:sp>
          <p:sp>
            <p:nvSpPr>
              <p:cNvPr id="194691" name="Rectangle 1155">
                <a:extLst>
                  <a:ext uri="{FF2B5EF4-FFF2-40B4-BE49-F238E27FC236}">
                    <a16:creationId xmlns:a16="http://schemas.microsoft.com/office/drawing/2014/main" id="{C59DA6D4-ED89-49F3-8697-53377046FF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86" y="1809"/>
                <a:ext cx="53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pt-BR" altLang="pt-BR"/>
              </a:p>
            </p:txBody>
          </p:sp>
          <p:sp>
            <p:nvSpPr>
              <p:cNvPr id="194692" name="Rectangle 1156">
                <a:extLst>
                  <a:ext uri="{FF2B5EF4-FFF2-40B4-BE49-F238E27FC236}">
                    <a16:creationId xmlns:a16="http://schemas.microsoft.com/office/drawing/2014/main" id="{99906F41-16BD-449B-A3D4-7A0B638B11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34" y="1809"/>
                <a:ext cx="32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pt-BR" altLang="pt-BR"/>
              </a:p>
            </p:txBody>
          </p:sp>
          <p:sp>
            <p:nvSpPr>
              <p:cNvPr id="194693" name="Rectangle 1157">
                <a:extLst>
                  <a:ext uri="{FF2B5EF4-FFF2-40B4-BE49-F238E27FC236}">
                    <a16:creationId xmlns:a16="http://schemas.microsoft.com/office/drawing/2014/main" id="{08BC03C0-7172-4741-96F7-0AA0216B3D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1" y="1809"/>
                <a:ext cx="27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i</a:t>
                </a:r>
                <a:endParaRPr lang="pt-BR" altLang="pt-BR"/>
              </a:p>
            </p:txBody>
          </p:sp>
          <p:sp>
            <p:nvSpPr>
              <p:cNvPr id="194694" name="Rectangle 1158">
                <a:extLst>
                  <a:ext uri="{FF2B5EF4-FFF2-40B4-BE49-F238E27FC236}">
                    <a16:creationId xmlns:a16="http://schemas.microsoft.com/office/drawing/2014/main" id="{148BD1AA-7291-4E53-836F-D4D716AFA7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85" y="1809"/>
                <a:ext cx="5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o</a:t>
                </a:r>
                <a:endParaRPr lang="pt-BR" altLang="pt-BR"/>
              </a:p>
            </p:txBody>
          </p:sp>
          <p:sp>
            <p:nvSpPr>
              <p:cNvPr id="194695" name="Rectangle 1159">
                <a:extLst>
                  <a:ext uri="{FF2B5EF4-FFF2-40B4-BE49-F238E27FC236}">
                    <a16:creationId xmlns:a16="http://schemas.microsoft.com/office/drawing/2014/main" id="{C27D7CA1-EBD1-4A37-92FD-55B1931B41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40" y="1809"/>
                <a:ext cx="5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pt-BR" altLang="pt-BR"/>
              </a:p>
            </p:txBody>
          </p:sp>
          <p:sp>
            <p:nvSpPr>
              <p:cNvPr id="194696" name="Rectangle 1160">
                <a:extLst>
                  <a:ext uri="{FF2B5EF4-FFF2-40B4-BE49-F238E27FC236}">
                    <a16:creationId xmlns:a16="http://schemas.microsoft.com/office/drawing/2014/main" id="{B823544F-CFA5-486A-AD9C-1445A4B23A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95" y="1809"/>
                <a:ext cx="0" cy="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GB" altLang="pt-BR"/>
              </a:p>
            </p:txBody>
          </p:sp>
          <p:sp>
            <p:nvSpPr>
              <p:cNvPr id="194697" name="Rectangle 1161">
                <a:extLst>
                  <a:ext uri="{FF2B5EF4-FFF2-40B4-BE49-F238E27FC236}">
                    <a16:creationId xmlns:a16="http://schemas.microsoft.com/office/drawing/2014/main" id="{5A6342C5-9679-44D4-836E-557922E294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56" y="1924"/>
                <a:ext cx="32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f</a:t>
                </a:r>
                <a:endParaRPr lang="pt-BR" altLang="pt-BR"/>
              </a:p>
            </p:txBody>
          </p:sp>
          <p:sp>
            <p:nvSpPr>
              <p:cNvPr id="194698" name="Rectangle 1162">
                <a:extLst>
                  <a:ext uri="{FF2B5EF4-FFF2-40B4-BE49-F238E27FC236}">
                    <a16:creationId xmlns:a16="http://schemas.microsoft.com/office/drawing/2014/main" id="{AF892896-94A4-40FB-BE9C-44209B66E6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84" y="1924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e</a:t>
                </a:r>
                <a:endParaRPr lang="pt-BR" altLang="pt-BR"/>
              </a:p>
            </p:txBody>
          </p:sp>
          <p:sp>
            <p:nvSpPr>
              <p:cNvPr id="194699" name="Rectangle 1163">
                <a:extLst>
                  <a:ext uri="{FF2B5EF4-FFF2-40B4-BE49-F238E27FC236}">
                    <a16:creationId xmlns:a16="http://schemas.microsoft.com/office/drawing/2014/main" id="{BDAB36D5-3AD3-4D05-A3AB-C0662AF5C5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2" y="1924"/>
                <a:ext cx="32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pt-BR" altLang="pt-BR"/>
              </a:p>
            </p:txBody>
          </p:sp>
          <p:sp>
            <p:nvSpPr>
              <p:cNvPr id="194700" name="Rectangle 1164">
                <a:extLst>
                  <a:ext uri="{FF2B5EF4-FFF2-40B4-BE49-F238E27FC236}">
                    <a16:creationId xmlns:a16="http://schemas.microsoft.com/office/drawing/2014/main" id="{90E55034-FF38-4C76-9A86-119F8B83A7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69" y="1924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pt-BR" altLang="pt-BR"/>
              </a:p>
            </p:txBody>
          </p:sp>
          <p:sp>
            <p:nvSpPr>
              <p:cNvPr id="194701" name="Rectangle 1165">
                <a:extLst>
                  <a:ext uri="{FF2B5EF4-FFF2-40B4-BE49-F238E27FC236}">
                    <a16:creationId xmlns:a16="http://schemas.microsoft.com/office/drawing/2014/main" id="{2ABE9532-2087-492E-80DD-15ECA442F9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17" y="1924"/>
                <a:ext cx="59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h</a:t>
                </a:r>
                <a:endParaRPr lang="pt-BR" altLang="pt-BR"/>
              </a:p>
            </p:txBody>
          </p:sp>
          <p:sp>
            <p:nvSpPr>
              <p:cNvPr id="194702" name="Freeform 1166">
                <a:extLst>
                  <a:ext uri="{FF2B5EF4-FFF2-40B4-BE49-F238E27FC236}">
                    <a16:creationId xmlns:a16="http://schemas.microsoft.com/office/drawing/2014/main" id="{13EEB786-13B1-44D1-936A-F439B757C3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13" y="1758"/>
                <a:ext cx="512" cy="331"/>
              </a:xfrm>
              <a:custGeom>
                <a:avLst/>
                <a:gdLst>
                  <a:gd name="T0" fmla="*/ 509 w 512"/>
                  <a:gd name="T1" fmla="*/ 327 h 331"/>
                  <a:gd name="T2" fmla="*/ 512 w 512"/>
                  <a:gd name="T3" fmla="*/ 0 h 331"/>
                  <a:gd name="T4" fmla="*/ 0 w 512"/>
                  <a:gd name="T5" fmla="*/ 0 h 331"/>
                  <a:gd name="T6" fmla="*/ 0 w 512"/>
                  <a:gd name="T7" fmla="*/ 331 h 331"/>
                  <a:gd name="T8" fmla="*/ 512 w 512"/>
                  <a:gd name="T9" fmla="*/ 331 h 331"/>
                  <a:gd name="T10" fmla="*/ 512 w 512"/>
                  <a:gd name="T1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2" h="331">
                    <a:moveTo>
                      <a:pt x="509" y="327"/>
                    </a:moveTo>
                    <a:lnTo>
                      <a:pt x="512" y="0"/>
                    </a:lnTo>
                    <a:lnTo>
                      <a:pt x="0" y="0"/>
                    </a:lnTo>
                    <a:lnTo>
                      <a:pt x="0" y="331"/>
                    </a:lnTo>
                    <a:lnTo>
                      <a:pt x="512" y="331"/>
                    </a:lnTo>
                    <a:lnTo>
                      <a:pt x="512" y="331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703" name="Line 1167">
                <a:extLst>
                  <a:ext uri="{FF2B5EF4-FFF2-40B4-BE49-F238E27FC236}">
                    <a16:creationId xmlns:a16="http://schemas.microsoft.com/office/drawing/2014/main" id="{D83DC359-8ED2-4FC9-8CE6-2430711E6B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461" y="2168"/>
                <a:ext cx="376" cy="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704" name="Line 1168">
                <a:extLst>
                  <a:ext uri="{FF2B5EF4-FFF2-40B4-BE49-F238E27FC236}">
                    <a16:creationId xmlns:a16="http://schemas.microsoft.com/office/drawing/2014/main" id="{D153E8E9-BEA6-473F-B64A-89E3E12BAE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114" y="2168"/>
                <a:ext cx="75" cy="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705" name="Freeform 1169">
                <a:extLst>
                  <a:ext uri="{FF2B5EF4-FFF2-40B4-BE49-F238E27FC236}">
                    <a16:creationId xmlns:a16="http://schemas.microsoft.com/office/drawing/2014/main" id="{411ECFFC-AFFF-4ABC-95D8-46847D6D43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19" y="2142"/>
                <a:ext cx="55" cy="56"/>
              </a:xfrm>
              <a:custGeom>
                <a:avLst/>
                <a:gdLst>
                  <a:gd name="T0" fmla="*/ 55 w 55"/>
                  <a:gd name="T1" fmla="*/ 56 h 56"/>
                  <a:gd name="T2" fmla="*/ 55 w 55"/>
                  <a:gd name="T3" fmla="*/ 0 h 56"/>
                  <a:gd name="T4" fmla="*/ 0 w 55"/>
                  <a:gd name="T5" fmla="*/ 30 h 56"/>
                  <a:gd name="T6" fmla="*/ 55 w 55"/>
                  <a:gd name="T7" fmla="*/ 56 h 56"/>
                  <a:gd name="T8" fmla="*/ 55 w 55"/>
                  <a:gd name="T9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6">
                    <a:moveTo>
                      <a:pt x="55" y="56"/>
                    </a:moveTo>
                    <a:lnTo>
                      <a:pt x="55" y="0"/>
                    </a:lnTo>
                    <a:lnTo>
                      <a:pt x="0" y="30"/>
                    </a:lnTo>
                    <a:lnTo>
                      <a:pt x="55" y="56"/>
                    </a:lnTo>
                    <a:lnTo>
                      <a:pt x="55" y="5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706" name="Rectangle 1170">
                <a:extLst>
                  <a:ext uri="{FF2B5EF4-FFF2-40B4-BE49-F238E27FC236}">
                    <a16:creationId xmlns:a16="http://schemas.microsoft.com/office/drawing/2014/main" id="{423C7CB8-C6B6-4392-AEC1-BFCA938EF3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6" y="2195"/>
                <a:ext cx="31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pt-BR" altLang="pt-BR"/>
              </a:p>
            </p:txBody>
          </p:sp>
          <p:sp>
            <p:nvSpPr>
              <p:cNvPr id="194707" name="Rectangle 1171">
                <a:extLst>
                  <a:ext uri="{FF2B5EF4-FFF2-40B4-BE49-F238E27FC236}">
                    <a16:creationId xmlns:a16="http://schemas.microsoft.com/office/drawing/2014/main" id="{FE57EE74-B1FF-4C31-B44A-061968CD20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07" y="2195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8</a:t>
                </a:r>
                <a:endParaRPr lang="pt-BR" altLang="pt-BR"/>
              </a:p>
            </p:txBody>
          </p:sp>
          <p:sp>
            <p:nvSpPr>
              <p:cNvPr id="194708" name="Rectangle 1172">
                <a:extLst>
                  <a:ext uri="{FF2B5EF4-FFF2-40B4-BE49-F238E27FC236}">
                    <a16:creationId xmlns:a16="http://schemas.microsoft.com/office/drawing/2014/main" id="{CD619DEF-E57A-477E-95D6-A0B0F9717D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72" y="2195"/>
                <a:ext cx="31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pt-BR" altLang="pt-BR"/>
              </a:p>
            </p:txBody>
          </p:sp>
          <p:sp>
            <p:nvSpPr>
              <p:cNvPr id="194709" name="Rectangle 1173">
                <a:extLst>
                  <a:ext uri="{FF2B5EF4-FFF2-40B4-BE49-F238E27FC236}">
                    <a16:creationId xmlns:a16="http://schemas.microsoft.com/office/drawing/2014/main" id="{8BE11F1A-7D13-47C1-9A2B-A749D6B7DD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02" y="2195"/>
                <a:ext cx="68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pt-BR" altLang="pt-BR"/>
              </a:p>
            </p:txBody>
          </p:sp>
          <p:sp>
            <p:nvSpPr>
              <p:cNvPr id="194710" name="Rectangle 1174">
                <a:extLst>
                  <a:ext uri="{FF2B5EF4-FFF2-40B4-BE49-F238E27FC236}">
                    <a16:creationId xmlns:a16="http://schemas.microsoft.com/office/drawing/2014/main" id="{D5A5CD32-47A0-44EE-A199-57A3ABE95E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64" y="2195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s</a:t>
                </a:r>
                <a:endParaRPr lang="pt-BR" altLang="pt-BR"/>
              </a:p>
            </p:txBody>
          </p:sp>
          <p:sp>
            <p:nvSpPr>
              <p:cNvPr id="194711" name="Rectangle 1175">
                <a:extLst>
                  <a:ext uri="{FF2B5EF4-FFF2-40B4-BE49-F238E27FC236}">
                    <a16:creationId xmlns:a16="http://schemas.microsoft.com/office/drawing/2014/main" id="{B69F81D8-C38D-4F5F-B7FE-3C4007E7C7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8" y="824"/>
                <a:ext cx="68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pt-BR" altLang="pt-BR"/>
              </a:p>
            </p:txBody>
          </p:sp>
          <p:sp>
            <p:nvSpPr>
              <p:cNvPr id="194712" name="Rectangle 1176">
                <a:extLst>
                  <a:ext uri="{FF2B5EF4-FFF2-40B4-BE49-F238E27FC236}">
                    <a16:creationId xmlns:a16="http://schemas.microsoft.com/office/drawing/2014/main" id="{7FCE1AC2-0B16-424E-AA8E-1DD48EC188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6" y="824"/>
                <a:ext cx="31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i</a:t>
                </a:r>
                <a:endParaRPr lang="pt-BR" altLang="pt-BR"/>
              </a:p>
            </p:txBody>
          </p:sp>
          <p:sp>
            <p:nvSpPr>
              <p:cNvPr id="194713" name="Rectangle 1177">
                <a:extLst>
                  <a:ext uri="{FF2B5EF4-FFF2-40B4-BE49-F238E27FC236}">
                    <a16:creationId xmlns:a16="http://schemas.microsoft.com/office/drawing/2014/main" id="{B1683475-39C5-48E6-AAE6-CB14557F6C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0" y="824"/>
                <a:ext cx="100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m</a:t>
                </a:r>
                <a:endParaRPr lang="pt-BR" altLang="pt-BR"/>
              </a:p>
            </p:txBody>
          </p:sp>
          <p:sp>
            <p:nvSpPr>
              <p:cNvPr id="194714" name="Rectangle 1178">
                <a:extLst>
                  <a:ext uri="{FF2B5EF4-FFF2-40B4-BE49-F238E27FC236}">
                    <a16:creationId xmlns:a16="http://schemas.microsoft.com/office/drawing/2014/main" id="{F3E7F0FE-B363-49FB-B803-A8CB2987D1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6" y="824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e</a:t>
                </a:r>
                <a:endParaRPr lang="pt-BR" altLang="pt-BR"/>
              </a:p>
            </p:txBody>
          </p:sp>
          <p:sp>
            <p:nvSpPr>
              <p:cNvPr id="194715" name="Rectangle 1179">
                <a:extLst>
                  <a:ext uri="{FF2B5EF4-FFF2-40B4-BE49-F238E27FC236}">
                    <a16:creationId xmlns:a16="http://schemas.microsoft.com/office/drawing/2014/main" id="{9F0EEC8E-C062-4C68-9952-9A16E20D23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" y="1195"/>
                <a:ext cx="31" cy="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l</a:t>
                </a:r>
                <a:endParaRPr lang="pt-BR" altLang="pt-BR"/>
              </a:p>
            </p:txBody>
          </p:sp>
          <p:sp>
            <p:nvSpPr>
              <p:cNvPr id="194716" name="Rectangle 1180">
                <a:extLst>
                  <a:ext uri="{FF2B5EF4-FFF2-40B4-BE49-F238E27FC236}">
                    <a16:creationId xmlns:a16="http://schemas.microsoft.com/office/drawing/2014/main" id="{BE9DC7D0-A0E6-4DA1-8AA3-547F7E365B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" y="1195"/>
                <a:ext cx="87" cy="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w</a:t>
                </a:r>
                <a:endParaRPr lang="pt-BR" altLang="pt-BR"/>
              </a:p>
            </p:txBody>
          </p:sp>
          <p:sp>
            <p:nvSpPr>
              <p:cNvPr id="194717" name="Rectangle 1181">
                <a:extLst>
                  <a:ext uri="{FF2B5EF4-FFF2-40B4-BE49-F238E27FC236}">
                    <a16:creationId xmlns:a16="http://schemas.microsoft.com/office/drawing/2014/main" id="{5864B6F0-6063-4FF4-AB88-98BEE72BE3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4" y="1195"/>
                <a:ext cx="31" cy="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pt-BR" altLang="pt-BR"/>
              </a:p>
            </p:txBody>
          </p:sp>
          <p:sp>
            <p:nvSpPr>
              <p:cNvPr id="194718" name="Rectangle 1182">
                <a:extLst>
                  <a:ext uri="{FF2B5EF4-FFF2-40B4-BE49-F238E27FC236}">
                    <a16:creationId xmlns:a16="http://schemas.microsoft.com/office/drawing/2014/main" id="{CCA46523-FBD8-41E3-B61B-7DB750D0B8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5" y="1195"/>
                <a:ext cx="62" cy="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$</a:t>
                </a:r>
                <a:endParaRPr lang="pt-BR" altLang="pt-BR"/>
              </a:p>
            </p:txBody>
          </p:sp>
          <p:sp>
            <p:nvSpPr>
              <p:cNvPr id="194719" name="Rectangle 1183">
                <a:extLst>
                  <a:ext uri="{FF2B5EF4-FFF2-40B4-BE49-F238E27FC236}">
                    <a16:creationId xmlns:a16="http://schemas.microsoft.com/office/drawing/2014/main" id="{7A893823-194D-4DE9-9709-5CBC5018E5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1195"/>
                <a:ext cx="62" cy="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1</a:t>
                </a:r>
                <a:endParaRPr lang="pt-BR" altLang="pt-BR"/>
              </a:p>
            </p:txBody>
          </p:sp>
          <p:sp>
            <p:nvSpPr>
              <p:cNvPr id="194720" name="Rectangle 1184">
                <a:extLst>
                  <a:ext uri="{FF2B5EF4-FFF2-40B4-BE49-F238E27FC236}">
                    <a16:creationId xmlns:a16="http://schemas.microsoft.com/office/drawing/2014/main" id="{D70A334E-EED2-4AA0-92A6-A756B37CA4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1" y="1195"/>
                <a:ext cx="31" cy="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,</a:t>
                </a:r>
                <a:endParaRPr lang="pt-BR" altLang="pt-BR"/>
              </a:p>
            </p:txBody>
          </p:sp>
          <p:sp>
            <p:nvSpPr>
              <p:cNvPr id="194721" name="Rectangle 1185">
                <a:extLst>
                  <a:ext uri="{FF2B5EF4-FFF2-40B4-BE49-F238E27FC236}">
                    <a16:creationId xmlns:a16="http://schemas.microsoft.com/office/drawing/2014/main" id="{834E943C-8145-42E4-8137-EA28D04158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5" y="1195"/>
                <a:ext cx="31" cy="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pt-BR" altLang="pt-BR"/>
              </a:p>
            </p:txBody>
          </p:sp>
          <p:sp>
            <p:nvSpPr>
              <p:cNvPr id="194722" name="Rectangle 1186">
                <a:extLst>
                  <a:ext uri="{FF2B5EF4-FFF2-40B4-BE49-F238E27FC236}">
                    <a16:creationId xmlns:a16="http://schemas.microsoft.com/office/drawing/2014/main" id="{10CC3654-B59F-4A25-8F15-35D7BE40DA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6" y="1195"/>
                <a:ext cx="62" cy="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1</a:t>
                </a:r>
                <a:endParaRPr lang="pt-BR" altLang="pt-BR"/>
              </a:p>
            </p:txBody>
          </p:sp>
          <p:sp>
            <p:nvSpPr>
              <p:cNvPr id="194723" name="Rectangle 1187">
                <a:extLst>
                  <a:ext uri="{FF2B5EF4-FFF2-40B4-BE49-F238E27FC236}">
                    <a16:creationId xmlns:a16="http://schemas.microsoft.com/office/drawing/2014/main" id="{534DE7D2-FCF7-499D-BC7B-4C1798F759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8" y="1195"/>
                <a:ext cx="62" cy="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0</a:t>
                </a:r>
                <a:endParaRPr lang="pt-BR" altLang="pt-BR"/>
              </a:p>
            </p:txBody>
          </p:sp>
          <p:sp>
            <p:nvSpPr>
              <p:cNvPr id="194724" name="Rectangle 1188">
                <a:extLst>
                  <a:ext uri="{FF2B5EF4-FFF2-40B4-BE49-F238E27FC236}">
                    <a16:creationId xmlns:a16="http://schemas.microsoft.com/office/drawing/2014/main" id="{50717EAF-5998-42AD-A216-48A2E8A901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3" y="1195"/>
                <a:ext cx="62" cy="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0</a:t>
                </a:r>
                <a:endParaRPr lang="pt-BR" altLang="pt-BR"/>
              </a:p>
            </p:txBody>
          </p:sp>
          <p:sp>
            <p:nvSpPr>
              <p:cNvPr id="194725" name="Rectangle 1189">
                <a:extLst>
                  <a:ext uri="{FF2B5EF4-FFF2-40B4-BE49-F238E27FC236}">
                    <a16:creationId xmlns:a16="http://schemas.microsoft.com/office/drawing/2014/main" id="{539B2961-E5D8-4165-AC08-119039C7EA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8" y="1195"/>
                <a:ext cx="37" cy="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(</a:t>
                </a:r>
                <a:endParaRPr lang="pt-BR" altLang="pt-BR"/>
              </a:p>
            </p:txBody>
          </p:sp>
          <p:sp>
            <p:nvSpPr>
              <p:cNvPr id="194726" name="Rectangle 1190">
                <a:extLst>
                  <a:ext uri="{FF2B5EF4-FFF2-40B4-BE49-F238E27FC236}">
                    <a16:creationId xmlns:a16="http://schemas.microsoft.com/office/drawing/2014/main" id="{9A2387D5-4C7C-4EAA-87C1-856E890CA4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5" y="1195"/>
                <a:ext cx="62" cy="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$</a:t>
                </a:r>
                <a:endParaRPr lang="pt-BR" altLang="pt-BR"/>
              </a:p>
            </p:txBody>
          </p:sp>
          <p:sp>
            <p:nvSpPr>
              <p:cNvPr id="194727" name="Rectangle 1191">
                <a:extLst>
                  <a:ext uri="{FF2B5EF4-FFF2-40B4-BE49-F238E27FC236}">
                    <a16:creationId xmlns:a16="http://schemas.microsoft.com/office/drawing/2014/main" id="{FB9F9B1F-10BF-492B-9481-3AC8746681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7" y="1195"/>
                <a:ext cx="62" cy="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0</a:t>
                </a:r>
                <a:endParaRPr lang="pt-BR" altLang="pt-BR"/>
              </a:p>
            </p:txBody>
          </p:sp>
          <p:sp>
            <p:nvSpPr>
              <p:cNvPr id="194728" name="Rectangle 1192">
                <a:extLst>
                  <a:ext uri="{FF2B5EF4-FFF2-40B4-BE49-F238E27FC236}">
                    <a16:creationId xmlns:a16="http://schemas.microsoft.com/office/drawing/2014/main" id="{1990D623-E890-46CB-85D7-A54DC57E52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2" y="1195"/>
                <a:ext cx="37" cy="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)</a:t>
                </a:r>
                <a:endParaRPr lang="pt-BR" altLang="pt-BR"/>
              </a:p>
            </p:txBody>
          </p:sp>
          <p:sp>
            <p:nvSpPr>
              <p:cNvPr id="194729" name="Rectangle 1193">
                <a:extLst>
                  <a:ext uri="{FF2B5EF4-FFF2-40B4-BE49-F238E27FC236}">
                    <a16:creationId xmlns:a16="http://schemas.microsoft.com/office/drawing/2014/main" id="{EEC4337E-7455-4226-932B-00F1E8A65C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" y="1527"/>
                <a:ext cx="31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l</a:t>
                </a:r>
                <a:endParaRPr lang="pt-BR" altLang="pt-BR"/>
              </a:p>
            </p:txBody>
          </p:sp>
          <p:sp>
            <p:nvSpPr>
              <p:cNvPr id="194730" name="Rectangle 1194">
                <a:extLst>
                  <a:ext uri="{FF2B5EF4-FFF2-40B4-BE49-F238E27FC236}">
                    <a16:creationId xmlns:a16="http://schemas.microsoft.com/office/drawing/2014/main" id="{9C659183-EDE5-445D-BB1F-A83F6AA101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" y="1527"/>
                <a:ext cx="87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w</a:t>
                </a:r>
                <a:endParaRPr lang="pt-BR" altLang="pt-BR"/>
              </a:p>
            </p:txBody>
          </p:sp>
          <p:sp>
            <p:nvSpPr>
              <p:cNvPr id="194731" name="Rectangle 1195">
                <a:extLst>
                  <a:ext uri="{FF2B5EF4-FFF2-40B4-BE49-F238E27FC236}">
                    <a16:creationId xmlns:a16="http://schemas.microsoft.com/office/drawing/2014/main" id="{6C2D1AB5-A5DE-402F-B23B-E76A185F6B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4" y="1527"/>
                <a:ext cx="31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pt-BR" altLang="pt-BR"/>
              </a:p>
            </p:txBody>
          </p:sp>
          <p:sp>
            <p:nvSpPr>
              <p:cNvPr id="194732" name="Rectangle 1196">
                <a:extLst>
                  <a:ext uri="{FF2B5EF4-FFF2-40B4-BE49-F238E27FC236}">
                    <a16:creationId xmlns:a16="http://schemas.microsoft.com/office/drawing/2014/main" id="{F132C66E-66E5-49FB-B219-A17D9A8572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5" y="1527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$</a:t>
                </a:r>
                <a:endParaRPr lang="pt-BR" altLang="pt-BR"/>
              </a:p>
            </p:txBody>
          </p:sp>
          <p:sp>
            <p:nvSpPr>
              <p:cNvPr id="194733" name="Rectangle 1197">
                <a:extLst>
                  <a:ext uri="{FF2B5EF4-FFF2-40B4-BE49-F238E27FC236}">
                    <a16:creationId xmlns:a16="http://schemas.microsoft.com/office/drawing/2014/main" id="{78F7D5BC-3B2C-4679-AED3-E818B47EF8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1527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2</a:t>
                </a:r>
                <a:endParaRPr lang="pt-BR" altLang="pt-BR"/>
              </a:p>
            </p:txBody>
          </p:sp>
          <p:sp>
            <p:nvSpPr>
              <p:cNvPr id="194734" name="Rectangle 1198">
                <a:extLst>
                  <a:ext uri="{FF2B5EF4-FFF2-40B4-BE49-F238E27FC236}">
                    <a16:creationId xmlns:a16="http://schemas.microsoft.com/office/drawing/2014/main" id="{CC04DEDA-2F9A-43E3-9189-53A7E941FC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1" y="1527"/>
                <a:ext cx="31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,</a:t>
                </a:r>
                <a:endParaRPr lang="pt-BR" altLang="pt-BR"/>
              </a:p>
            </p:txBody>
          </p:sp>
          <p:sp>
            <p:nvSpPr>
              <p:cNvPr id="194735" name="Rectangle 1199">
                <a:extLst>
                  <a:ext uri="{FF2B5EF4-FFF2-40B4-BE49-F238E27FC236}">
                    <a16:creationId xmlns:a16="http://schemas.microsoft.com/office/drawing/2014/main" id="{AAFB4520-8CA2-4D16-983A-10AC1FBD56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5" y="1527"/>
                <a:ext cx="31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pt-BR" altLang="pt-BR"/>
              </a:p>
            </p:txBody>
          </p:sp>
          <p:sp>
            <p:nvSpPr>
              <p:cNvPr id="194736" name="Rectangle 1200">
                <a:extLst>
                  <a:ext uri="{FF2B5EF4-FFF2-40B4-BE49-F238E27FC236}">
                    <a16:creationId xmlns:a16="http://schemas.microsoft.com/office/drawing/2014/main" id="{FFB28E52-B0D5-471C-80B8-9C6BDEFDFA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6" y="1527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2</a:t>
                </a:r>
                <a:endParaRPr lang="pt-BR" altLang="pt-BR"/>
              </a:p>
            </p:txBody>
          </p:sp>
          <p:sp>
            <p:nvSpPr>
              <p:cNvPr id="194737" name="Rectangle 1201">
                <a:extLst>
                  <a:ext uri="{FF2B5EF4-FFF2-40B4-BE49-F238E27FC236}">
                    <a16:creationId xmlns:a16="http://schemas.microsoft.com/office/drawing/2014/main" id="{9DF88E3A-89D4-4B37-AFEF-F02DB89519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8" y="1527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0</a:t>
                </a:r>
                <a:endParaRPr lang="pt-BR" altLang="pt-BR"/>
              </a:p>
            </p:txBody>
          </p:sp>
          <p:sp>
            <p:nvSpPr>
              <p:cNvPr id="194738" name="Rectangle 1202">
                <a:extLst>
                  <a:ext uri="{FF2B5EF4-FFF2-40B4-BE49-F238E27FC236}">
                    <a16:creationId xmlns:a16="http://schemas.microsoft.com/office/drawing/2014/main" id="{EC736238-C002-41E7-A47F-1ACFADBE0D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3" y="1527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0</a:t>
                </a:r>
                <a:endParaRPr lang="pt-BR" altLang="pt-BR"/>
              </a:p>
            </p:txBody>
          </p:sp>
          <p:sp>
            <p:nvSpPr>
              <p:cNvPr id="194739" name="Rectangle 1203">
                <a:extLst>
                  <a:ext uri="{FF2B5EF4-FFF2-40B4-BE49-F238E27FC236}">
                    <a16:creationId xmlns:a16="http://schemas.microsoft.com/office/drawing/2014/main" id="{177F34F1-D45D-4CC2-9357-1F7064727A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8" y="1527"/>
                <a:ext cx="37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(</a:t>
                </a:r>
                <a:endParaRPr lang="pt-BR" altLang="pt-BR"/>
              </a:p>
            </p:txBody>
          </p:sp>
          <p:sp>
            <p:nvSpPr>
              <p:cNvPr id="194740" name="Rectangle 1204">
                <a:extLst>
                  <a:ext uri="{FF2B5EF4-FFF2-40B4-BE49-F238E27FC236}">
                    <a16:creationId xmlns:a16="http://schemas.microsoft.com/office/drawing/2014/main" id="{2466B4D0-6268-41B5-8F8A-6CDEA3AEA2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5" y="1527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$</a:t>
                </a:r>
                <a:endParaRPr lang="pt-BR" altLang="pt-BR"/>
              </a:p>
            </p:txBody>
          </p:sp>
          <p:sp>
            <p:nvSpPr>
              <p:cNvPr id="194741" name="Rectangle 1205">
                <a:extLst>
                  <a:ext uri="{FF2B5EF4-FFF2-40B4-BE49-F238E27FC236}">
                    <a16:creationId xmlns:a16="http://schemas.microsoft.com/office/drawing/2014/main" id="{C6C7112C-11D5-41F5-9B51-C645A52575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7" y="1527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0</a:t>
                </a:r>
                <a:endParaRPr lang="pt-BR" altLang="pt-BR"/>
              </a:p>
            </p:txBody>
          </p:sp>
          <p:sp>
            <p:nvSpPr>
              <p:cNvPr id="194742" name="Rectangle 1206">
                <a:extLst>
                  <a:ext uri="{FF2B5EF4-FFF2-40B4-BE49-F238E27FC236}">
                    <a16:creationId xmlns:a16="http://schemas.microsoft.com/office/drawing/2014/main" id="{0C2CAD5A-0D36-4D01-9F79-F27CC8F371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2" y="1527"/>
                <a:ext cx="37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)</a:t>
                </a:r>
                <a:endParaRPr lang="pt-BR" altLang="pt-BR"/>
              </a:p>
            </p:txBody>
          </p:sp>
          <p:sp>
            <p:nvSpPr>
              <p:cNvPr id="194743" name="Rectangle 1207">
                <a:extLst>
                  <a:ext uri="{FF2B5EF4-FFF2-40B4-BE49-F238E27FC236}">
                    <a16:creationId xmlns:a16="http://schemas.microsoft.com/office/drawing/2014/main" id="{C4023165-E16C-4029-8D73-B219630B5F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" y="1857"/>
                <a:ext cx="31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l</a:t>
                </a:r>
                <a:endParaRPr lang="pt-BR" altLang="pt-BR"/>
              </a:p>
            </p:txBody>
          </p:sp>
          <p:sp>
            <p:nvSpPr>
              <p:cNvPr id="194744" name="Rectangle 1208">
                <a:extLst>
                  <a:ext uri="{FF2B5EF4-FFF2-40B4-BE49-F238E27FC236}">
                    <a16:creationId xmlns:a16="http://schemas.microsoft.com/office/drawing/2014/main" id="{FD5E9EDA-E260-42B0-B38C-C95055C34E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" y="1857"/>
                <a:ext cx="87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w</a:t>
                </a:r>
                <a:endParaRPr lang="pt-BR" altLang="pt-BR"/>
              </a:p>
            </p:txBody>
          </p:sp>
          <p:sp>
            <p:nvSpPr>
              <p:cNvPr id="194745" name="Rectangle 1209">
                <a:extLst>
                  <a:ext uri="{FF2B5EF4-FFF2-40B4-BE49-F238E27FC236}">
                    <a16:creationId xmlns:a16="http://schemas.microsoft.com/office/drawing/2014/main" id="{0230A1DD-3261-401C-9559-4AD5D77B6A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4" y="1857"/>
                <a:ext cx="31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pt-BR" altLang="pt-BR"/>
              </a:p>
            </p:txBody>
          </p:sp>
          <p:sp>
            <p:nvSpPr>
              <p:cNvPr id="194746" name="Rectangle 1210">
                <a:extLst>
                  <a:ext uri="{FF2B5EF4-FFF2-40B4-BE49-F238E27FC236}">
                    <a16:creationId xmlns:a16="http://schemas.microsoft.com/office/drawing/2014/main" id="{766D53C4-08BC-48AA-887D-A538D77EE7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5" y="1857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$</a:t>
                </a:r>
                <a:endParaRPr lang="pt-BR" altLang="pt-BR"/>
              </a:p>
            </p:txBody>
          </p:sp>
          <p:sp>
            <p:nvSpPr>
              <p:cNvPr id="194747" name="Rectangle 1211">
                <a:extLst>
                  <a:ext uri="{FF2B5EF4-FFF2-40B4-BE49-F238E27FC236}">
                    <a16:creationId xmlns:a16="http://schemas.microsoft.com/office/drawing/2014/main" id="{6B01FF51-E001-430D-858D-8D4B26FF8C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1857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3</a:t>
                </a:r>
                <a:endParaRPr lang="pt-BR" altLang="pt-BR"/>
              </a:p>
            </p:txBody>
          </p:sp>
          <p:sp>
            <p:nvSpPr>
              <p:cNvPr id="194748" name="Rectangle 1212">
                <a:extLst>
                  <a:ext uri="{FF2B5EF4-FFF2-40B4-BE49-F238E27FC236}">
                    <a16:creationId xmlns:a16="http://schemas.microsoft.com/office/drawing/2014/main" id="{F45117C0-EEC7-42C4-A636-619C0A9B7D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1" y="1857"/>
                <a:ext cx="31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,</a:t>
                </a:r>
                <a:endParaRPr lang="pt-BR" altLang="pt-BR"/>
              </a:p>
            </p:txBody>
          </p:sp>
          <p:sp>
            <p:nvSpPr>
              <p:cNvPr id="194749" name="Rectangle 1213">
                <a:extLst>
                  <a:ext uri="{FF2B5EF4-FFF2-40B4-BE49-F238E27FC236}">
                    <a16:creationId xmlns:a16="http://schemas.microsoft.com/office/drawing/2014/main" id="{B252E494-62C0-444F-91A5-DE6885905D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5" y="1857"/>
                <a:ext cx="31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pt-BR" altLang="pt-BR"/>
              </a:p>
            </p:txBody>
          </p:sp>
          <p:sp>
            <p:nvSpPr>
              <p:cNvPr id="194750" name="Rectangle 1214">
                <a:extLst>
                  <a:ext uri="{FF2B5EF4-FFF2-40B4-BE49-F238E27FC236}">
                    <a16:creationId xmlns:a16="http://schemas.microsoft.com/office/drawing/2014/main" id="{5485FF2A-D1DF-4413-A476-0B41B7BD06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6" y="1857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3</a:t>
                </a:r>
                <a:endParaRPr lang="pt-BR" altLang="pt-BR"/>
              </a:p>
            </p:txBody>
          </p:sp>
          <p:sp>
            <p:nvSpPr>
              <p:cNvPr id="194751" name="Rectangle 1215">
                <a:extLst>
                  <a:ext uri="{FF2B5EF4-FFF2-40B4-BE49-F238E27FC236}">
                    <a16:creationId xmlns:a16="http://schemas.microsoft.com/office/drawing/2014/main" id="{884B50F4-8AE7-47D9-A99C-EA809BE048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8" y="1857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0</a:t>
                </a:r>
                <a:endParaRPr lang="pt-BR" altLang="pt-BR"/>
              </a:p>
            </p:txBody>
          </p:sp>
          <p:sp>
            <p:nvSpPr>
              <p:cNvPr id="194752" name="Rectangle 1216">
                <a:extLst>
                  <a:ext uri="{FF2B5EF4-FFF2-40B4-BE49-F238E27FC236}">
                    <a16:creationId xmlns:a16="http://schemas.microsoft.com/office/drawing/2014/main" id="{26172922-CFA3-4465-8ADE-36827FEB7C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3" y="1857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0</a:t>
                </a:r>
                <a:endParaRPr lang="pt-BR" altLang="pt-BR"/>
              </a:p>
            </p:txBody>
          </p:sp>
          <p:sp>
            <p:nvSpPr>
              <p:cNvPr id="194753" name="Rectangle 1217">
                <a:extLst>
                  <a:ext uri="{FF2B5EF4-FFF2-40B4-BE49-F238E27FC236}">
                    <a16:creationId xmlns:a16="http://schemas.microsoft.com/office/drawing/2014/main" id="{413B6F40-7AFB-48C5-A266-4B7E96A26D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8" y="1857"/>
                <a:ext cx="37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(</a:t>
                </a:r>
                <a:endParaRPr lang="pt-BR" altLang="pt-BR"/>
              </a:p>
            </p:txBody>
          </p:sp>
          <p:sp>
            <p:nvSpPr>
              <p:cNvPr id="194754" name="Rectangle 1218">
                <a:extLst>
                  <a:ext uri="{FF2B5EF4-FFF2-40B4-BE49-F238E27FC236}">
                    <a16:creationId xmlns:a16="http://schemas.microsoft.com/office/drawing/2014/main" id="{19D6E2A6-28EC-4D56-A21B-AC623C5A75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5" y="1857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$</a:t>
                </a:r>
                <a:endParaRPr lang="pt-BR" altLang="pt-BR"/>
              </a:p>
            </p:txBody>
          </p:sp>
          <p:sp>
            <p:nvSpPr>
              <p:cNvPr id="194755" name="Rectangle 1219">
                <a:extLst>
                  <a:ext uri="{FF2B5EF4-FFF2-40B4-BE49-F238E27FC236}">
                    <a16:creationId xmlns:a16="http://schemas.microsoft.com/office/drawing/2014/main" id="{4DE7D688-28B3-4411-884C-C1A97B1564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7" y="1857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0</a:t>
                </a:r>
                <a:endParaRPr lang="pt-BR" altLang="pt-BR"/>
              </a:p>
            </p:txBody>
          </p:sp>
          <p:sp>
            <p:nvSpPr>
              <p:cNvPr id="194756" name="Rectangle 1220">
                <a:extLst>
                  <a:ext uri="{FF2B5EF4-FFF2-40B4-BE49-F238E27FC236}">
                    <a16:creationId xmlns:a16="http://schemas.microsoft.com/office/drawing/2014/main" id="{2FF757C3-3B8A-48CB-A973-576B946D2D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2" y="1857"/>
                <a:ext cx="37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)</a:t>
                </a:r>
                <a:endParaRPr lang="pt-BR" altLang="pt-BR"/>
              </a:p>
            </p:txBody>
          </p:sp>
          <p:sp>
            <p:nvSpPr>
              <p:cNvPr id="194757" name="Line 1221">
                <a:extLst>
                  <a:ext uri="{FF2B5EF4-FFF2-40B4-BE49-F238E27FC236}">
                    <a16:creationId xmlns:a16="http://schemas.microsoft.com/office/drawing/2014/main" id="{F35F0425-42E4-4B52-A225-90D4C4576E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2" y="1205"/>
                <a:ext cx="3" cy="89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758" name="Freeform 1222">
                <a:extLst>
                  <a:ext uri="{FF2B5EF4-FFF2-40B4-BE49-F238E27FC236}">
                    <a16:creationId xmlns:a16="http://schemas.microsoft.com/office/drawing/2014/main" id="{4ED16B39-0A6A-4FB9-8412-4166126874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" y="2033"/>
                <a:ext cx="58" cy="56"/>
              </a:xfrm>
              <a:custGeom>
                <a:avLst/>
                <a:gdLst>
                  <a:gd name="T0" fmla="*/ 58 w 58"/>
                  <a:gd name="T1" fmla="*/ 0 h 56"/>
                  <a:gd name="T2" fmla="*/ 0 w 58"/>
                  <a:gd name="T3" fmla="*/ 0 h 56"/>
                  <a:gd name="T4" fmla="*/ 31 w 58"/>
                  <a:gd name="T5" fmla="*/ 56 h 56"/>
                  <a:gd name="T6" fmla="*/ 58 w 58"/>
                  <a:gd name="T7" fmla="*/ 0 h 56"/>
                  <a:gd name="T8" fmla="*/ 58 w 58"/>
                  <a:gd name="T9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56">
                    <a:moveTo>
                      <a:pt x="58" y="0"/>
                    </a:moveTo>
                    <a:lnTo>
                      <a:pt x="0" y="0"/>
                    </a:lnTo>
                    <a:lnTo>
                      <a:pt x="31" y="56"/>
                    </a:lnTo>
                    <a:lnTo>
                      <a:pt x="58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759" name="Line 1223">
                <a:extLst>
                  <a:ext uri="{FF2B5EF4-FFF2-40B4-BE49-F238E27FC236}">
                    <a16:creationId xmlns:a16="http://schemas.microsoft.com/office/drawing/2014/main" id="{5CD8A41D-EBCA-46EB-906C-829F7CCB45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17" y="894"/>
                <a:ext cx="4817" cy="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760" name="Freeform 1224">
                <a:extLst>
                  <a:ext uri="{FF2B5EF4-FFF2-40B4-BE49-F238E27FC236}">
                    <a16:creationId xmlns:a16="http://schemas.microsoft.com/office/drawing/2014/main" id="{E13AF382-3473-4721-9EFA-4C5F43F561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0" y="867"/>
                <a:ext cx="58" cy="57"/>
              </a:xfrm>
              <a:custGeom>
                <a:avLst/>
                <a:gdLst>
                  <a:gd name="T0" fmla="*/ 0 w 58"/>
                  <a:gd name="T1" fmla="*/ 0 h 57"/>
                  <a:gd name="T2" fmla="*/ 0 w 58"/>
                  <a:gd name="T3" fmla="*/ 57 h 57"/>
                  <a:gd name="T4" fmla="*/ 58 w 58"/>
                  <a:gd name="T5" fmla="*/ 30 h 57"/>
                  <a:gd name="T6" fmla="*/ 0 w 58"/>
                  <a:gd name="T7" fmla="*/ 0 h 57"/>
                  <a:gd name="T8" fmla="*/ 0 w 58"/>
                  <a:gd name="T9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57">
                    <a:moveTo>
                      <a:pt x="0" y="0"/>
                    </a:moveTo>
                    <a:lnTo>
                      <a:pt x="0" y="57"/>
                    </a:lnTo>
                    <a:lnTo>
                      <a:pt x="58" y="3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761" name="Line 1225">
                <a:extLst>
                  <a:ext uri="{FF2B5EF4-FFF2-40B4-BE49-F238E27FC236}">
                    <a16:creationId xmlns:a16="http://schemas.microsoft.com/office/drawing/2014/main" id="{3E5F31F2-26C2-435D-848E-389755553D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09" y="897"/>
                <a:ext cx="4" cy="5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762" name="Rectangle 1226">
                <a:extLst>
                  <a:ext uri="{FF2B5EF4-FFF2-40B4-BE49-F238E27FC236}">
                    <a16:creationId xmlns:a16="http://schemas.microsoft.com/office/drawing/2014/main" id="{9E7E9E15-063C-4C99-9ED5-8743826CE5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5" y="721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2</a:t>
                </a:r>
                <a:endParaRPr lang="pt-BR" altLang="pt-BR"/>
              </a:p>
            </p:txBody>
          </p:sp>
          <p:sp>
            <p:nvSpPr>
              <p:cNvPr id="194763" name="Line 1227">
                <a:extLst>
                  <a:ext uri="{FF2B5EF4-FFF2-40B4-BE49-F238E27FC236}">
                    <a16:creationId xmlns:a16="http://schemas.microsoft.com/office/drawing/2014/main" id="{546A58B8-10F3-4C97-80BE-CF8B5F5408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22" y="897"/>
                <a:ext cx="3" cy="5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764" name="Rectangle 1228">
                <a:extLst>
                  <a:ext uri="{FF2B5EF4-FFF2-40B4-BE49-F238E27FC236}">
                    <a16:creationId xmlns:a16="http://schemas.microsoft.com/office/drawing/2014/main" id="{5B1D01EF-1CD0-4EB5-ADA4-6D743E9696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8" y="721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4</a:t>
                </a:r>
                <a:endParaRPr lang="pt-BR" altLang="pt-BR"/>
              </a:p>
            </p:txBody>
          </p:sp>
          <p:sp>
            <p:nvSpPr>
              <p:cNvPr id="194765" name="Line 1229">
                <a:extLst>
                  <a:ext uri="{FF2B5EF4-FFF2-40B4-BE49-F238E27FC236}">
                    <a16:creationId xmlns:a16="http://schemas.microsoft.com/office/drawing/2014/main" id="{51DE7CBD-E17B-476E-8E0E-A2A0F930C6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5" y="897"/>
                <a:ext cx="3" cy="5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766" name="Rectangle 1230">
                <a:extLst>
                  <a:ext uri="{FF2B5EF4-FFF2-40B4-BE49-F238E27FC236}">
                    <a16:creationId xmlns:a16="http://schemas.microsoft.com/office/drawing/2014/main" id="{3BCDABB9-47EE-4FF1-83F2-C2FB724788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1" y="721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6</a:t>
                </a:r>
                <a:endParaRPr lang="pt-BR" altLang="pt-BR"/>
              </a:p>
            </p:txBody>
          </p:sp>
          <p:sp>
            <p:nvSpPr>
              <p:cNvPr id="194767" name="Line 1231">
                <a:extLst>
                  <a:ext uri="{FF2B5EF4-FFF2-40B4-BE49-F238E27FC236}">
                    <a16:creationId xmlns:a16="http://schemas.microsoft.com/office/drawing/2014/main" id="{1D640F2B-7E53-482E-ABF7-6653248FCC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8" y="897"/>
                <a:ext cx="3" cy="5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768" name="Rectangle 1232">
                <a:extLst>
                  <a:ext uri="{FF2B5EF4-FFF2-40B4-BE49-F238E27FC236}">
                    <a16:creationId xmlns:a16="http://schemas.microsoft.com/office/drawing/2014/main" id="{74143F14-78BD-4E62-AFE9-B4C9460C24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3" y="721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8</a:t>
                </a:r>
                <a:endParaRPr lang="pt-BR" altLang="pt-BR"/>
              </a:p>
            </p:txBody>
          </p:sp>
          <p:sp>
            <p:nvSpPr>
              <p:cNvPr id="194769" name="Line 1233">
                <a:extLst>
                  <a:ext uri="{FF2B5EF4-FFF2-40B4-BE49-F238E27FC236}">
                    <a16:creationId xmlns:a16="http://schemas.microsoft.com/office/drawing/2014/main" id="{9727215F-B05F-4103-BAC9-36AB521465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0" y="897"/>
                <a:ext cx="4" cy="5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770" name="Rectangle 1234">
                <a:extLst>
                  <a:ext uri="{FF2B5EF4-FFF2-40B4-BE49-F238E27FC236}">
                    <a16:creationId xmlns:a16="http://schemas.microsoft.com/office/drawing/2014/main" id="{F8C6346F-9FA1-47BC-AC88-220C5CC5A5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2" y="721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1</a:t>
                </a:r>
                <a:endParaRPr lang="pt-BR" altLang="pt-BR"/>
              </a:p>
            </p:txBody>
          </p:sp>
          <p:sp>
            <p:nvSpPr>
              <p:cNvPr id="194771" name="Rectangle 1235">
                <a:extLst>
                  <a:ext uri="{FF2B5EF4-FFF2-40B4-BE49-F238E27FC236}">
                    <a16:creationId xmlns:a16="http://schemas.microsoft.com/office/drawing/2014/main" id="{4D57AA16-85AD-4B8F-8823-2EDFA3C7C9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7" y="721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0</a:t>
                </a:r>
                <a:endParaRPr lang="pt-BR" altLang="pt-BR"/>
              </a:p>
            </p:txBody>
          </p:sp>
          <p:sp>
            <p:nvSpPr>
              <p:cNvPr id="194772" name="Line 1236">
                <a:extLst>
                  <a:ext uri="{FF2B5EF4-FFF2-40B4-BE49-F238E27FC236}">
                    <a16:creationId xmlns:a16="http://schemas.microsoft.com/office/drawing/2014/main" id="{2B68DFF8-F99B-4715-B6DE-9470957D7E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73" y="897"/>
                <a:ext cx="4" cy="5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773" name="Rectangle 1237">
                <a:extLst>
                  <a:ext uri="{FF2B5EF4-FFF2-40B4-BE49-F238E27FC236}">
                    <a16:creationId xmlns:a16="http://schemas.microsoft.com/office/drawing/2014/main" id="{156ADD10-9A89-47C3-AF20-85BA21EC89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5" y="721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1</a:t>
                </a:r>
                <a:endParaRPr lang="pt-BR" altLang="pt-BR"/>
              </a:p>
            </p:txBody>
          </p:sp>
          <p:sp>
            <p:nvSpPr>
              <p:cNvPr id="194774" name="Rectangle 1238">
                <a:extLst>
                  <a:ext uri="{FF2B5EF4-FFF2-40B4-BE49-F238E27FC236}">
                    <a16:creationId xmlns:a16="http://schemas.microsoft.com/office/drawing/2014/main" id="{76BE228A-F7D1-4236-A793-0940F9CF2F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0" y="721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2</a:t>
                </a:r>
                <a:endParaRPr lang="pt-BR" altLang="pt-BR"/>
              </a:p>
            </p:txBody>
          </p:sp>
          <p:sp>
            <p:nvSpPr>
              <p:cNvPr id="194775" name="Rectangle 1239">
                <a:extLst>
                  <a:ext uri="{FF2B5EF4-FFF2-40B4-BE49-F238E27FC236}">
                    <a16:creationId xmlns:a16="http://schemas.microsoft.com/office/drawing/2014/main" id="{9A560703-DBB0-4935-984D-1A150D94D5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11" y="721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1</a:t>
                </a:r>
                <a:endParaRPr lang="pt-BR" altLang="pt-BR"/>
              </a:p>
            </p:txBody>
          </p:sp>
          <p:sp>
            <p:nvSpPr>
              <p:cNvPr id="194776" name="Rectangle 1240">
                <a:extLst>
                  <a:ext uri="{FF2B5EF4-FFF2-40B4-BE49-F238E27FC236}">
                    <a16:creationId xmlns:a16="http://schemas.microsoft.com/office/drawing/2014/main" id="{C2C0E31C-D2FD-4179-B0E5-424F52A9E0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72" y="721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4</a:t>
                </a:r>
                <a:endParaRPr lang="pt-BR" altLang="pt-BR"/>
              </a:p>
            </p:txBody>
          </p:sp>
          <p:sp>
            <p:nvSpPr>
              <p:cNvPr id="194777" name="Line 1241">
                <a:extLst>
                  <a:ext uri="{FF2B5EF4-FFF2-40B4-BE49-F238E27FC236}">
                    <a16:creationId xmlns:a16="http://schemas.microsoft.com/office/drawing/2014/main" id="{77F87553-B2A5-4759-AFB9-D6F9452D7B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79" y="897"/>
                <a:ext cx="1" cy="5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778" name="Line 1242">
                <a:extLst>
                  <a:ext uri="{FF2B5EF4-FFF2-40B4-BE49-F238E27FC236}">
                    <a16:creationId xmlns:a16="http://schemas.microsoft.com/office/drawing/2014/main" id="{08FE827E-7A75-4C5B-A308-032411F7C0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92" y="897"/>
                <a:ext cx="1" cy="5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779" name="Line 1243">
                <a:extLst>
                  <a:ext uri="{FF2B5EF4-FFF2-40B4-BE49-F238E27FC236}">
                    <a16:creationId xmlns:a16="http://schemas.microsoft.com/office/drawing/2014/main" id="{32DD7D22-00B5-4B01-8466-F5414C2FEF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05" y="897"/>
                <a:ext cx="1" cy="5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780" name="Rectangle 1244">
                <a:extLst>
                  <a:ext uri="{FF2B5EF4-FFF2-40B4-BE49-F238E27FC236}">
                    <a16:creationId xmlns:a16="http://schemas.microsoft.com/office/drawing/2014/main" id="{45C5581D-E857-4167-BA03-0C2821A1B9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4" y="721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1</a:t>
                </a:r>
                <a:endParaRPr lang="pt-BR" altLang="pt-BR"/>
              </a:p>
            </p:txBody>
          </p:sp>
          <p:sp>
            <p:nvSpPr>
              <p:cNvPr id="194781" name="Rectangle 1245">
                <a:extLst>
                  <a:ext uri="{FF2B5EF4-FFF2-40B4-BE49-F238E27FC236}">
                    <a16:creationId xmlns:a16="http://schemas.microsoft.com/office/drawing/2014/main" id="{C0FF79CA-35BB-4CBF-B1CE-A003875852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5" y="721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6</a:t>
                </a:r>
                <a:endParaRPr lang="pt-BR" altLang="pt-BR"/>
              </a:p>
            </p:txBody>
          </p:sp>
          <p:sp>
            <p:nvSpPr>
              <p:cNvPr id="194782" name="Rectangle 1246">
                <a:extLst>
                  <a:ext uri="{FF2B5EF4-FFF2-40B4-BE49-F238E27FC236}">
                    <a16:creationId xmlns:a16="http://schemas.microsoft.com/office/drawing/2014/main" id="{E0165DB0-526B-4B71-93DD-B421DF6528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26" y="721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1</a:t>
                </a:r>
                <a:endParaRPr lang="pt-BR" altLang="pt-BR"/>
              </a:p>
            </p:txBody>
          </p:sp>
          <p:sp>
            <p:nvSpPr>
              <p:cNvPr id="194783" name="Rectangle 1247">
                <a:extLst>
                  <a:ext uri="{FF2B5EF4-FFF2-40B4-BE49-F238E27FC236}">
                    <a16:creationId xmlns:a16="http://schemas.microsoft.com/office/drawing/2014/main" id="{D55DB628-BE50-4DDD-9272-3A71FD92D6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91" y="721"/>
                <a:ext cx="62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pt-BR" altLang="pt-BR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8</a:t>
                </a:r>
                <a:endParaRPr lang="pt-BR" altLang="pt-BR"/>
              </a:p>
            </p:txBody>
          </p:sp>
          <p:sp>
            <p:nvSpPr>
              <p:cNvPr id="194784" name="Freeform 1248">
                <a:extLst>
                  <a:ext uri="{FF2B5EF4-FFF2-40B4-BE49-F238E27FC236}">
                    <a16:creationId xmlns:a16="http://schemas.microsoft.com/office/drawing/2014/main" id="{E0B93C23-CA3A-4DF7-A9AD-D59BFCC5F6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55" y="2711"/>
                <a:ext cx="58" cy="56"/>
              </a:xfrm>
              <a:custGeom>
                <a:avLst/>
                <a:gdLst>
                  <a:gd name="T0" fmla="*/ 0 w 58"/>
                  <a:gd name="T1" fmla="*/ 0 h 56"/>
                  <a:gd name="T2" fmla="*/ 0 w 58"/>
                  <a:gd name="T3" fmla="*/ 56 h 56"/>
                  <a:gd name="T4" fmla="*/ 58 w 58"/>
                  <a:gd name="T5" fmla="*/ 26 h 56"/>
                  <a:gd name="T6" fmla="*/ 0 w 58"/>
                  <a:gd name="T7" fmla="*/ 0 h 56"/>
                  <a:gd name="T8" fmla="*/ 0 w 58"/>
                  <a:gd name="T9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56">
                    <a:moveTo>
                      <a:pt x="0" y="0"/>
                    </a:moveTo>
                    <a:lnTo>
                      <a:pt x="0" y="56"/>
                    </a:lnTo>
                    <a:lnTo>
                      <a:pt x="58" y="26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4785" name="Line 1249">
                <a:extLst>
                  <a:ext uri="{FF2B5EF4-FFF2-40B4-BE49-F238E27FC236}">
                    <a16:creationId xmlns:a16="http://schemas.microsoft.com/office/drawing/2014/main" id="{50D1F3C3-DB9E-4E51-9A1B-EB64998CA0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17" y="2741"/>
                <a:ext cx="3952" cy="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94787" name="Line 1251">
              <a:extLst>
                <a:ext uri="{FF2B5EF4-FFF2-40B4-BE49-F238E27FC236}">
                  <a16:creationId xmlns:a16="http://schemas.microsoft.com/office/drawing/2014/main" id="{35C239EB-02A5-417A-821C-3EDC0EEB37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09" y="2747"/>
              <a:ext cx="4" cy="5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788" name="Rectangle 1252">
              <a:extLst>
                <a:ext uri="{FF2B5EF4-FFF2-40B4-BE49-F238E27FC236}">
                  <a16:creationId xmlns:a16="http://schemas.microsoft.com/office/drawing/2014/main" id="{40EA6D50-7E0E-47F9-A735-5A0BE54C6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5" y="2572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pt-BR" altLang="pt-BR"/>
            </a:p>
          </p:txBody>
        </p:sp>
        <p:sp>
          <p:nvSpPr>
            <p:cNvPr id="194789" name="Line 1253">
              <a:extLst>
                <a:ext uri="{FF2B5EF4-FFF2-40B4-BE49-F238E27FC236}">
                  <a16:creationId xmlns:a16="http://schemas.microsoft.com/office/drawing/2014/main" id="{8D9AA3FC-F2DE-457D-AA02-D2FE31E345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22" y="2747"/>
              <a:ext cx="3" cy="5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790" name="Rectangle 1254">
              <a:extLst>
                <a:ext uri="{FF2B5EF4-FFF2-40B4-BE49-F238E27FC236}">
                  <a16:creationId xmlns:a16="http://schemas.microsoft.com/office/drawing/2014/main" id="{AA2CE0B5-0015-48BD-8B18-9678D04A0C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2572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pt-BR" altLang="pt-BR"/>
            </a:p>
          </p:txBody>
        </p:sp>
        <p:sp>
          <p:nvSpPr>
            <p:cNvPr id="194791" name="Line 1255">
              <a:extLst>
                <a:ext uri="{FF2B5EF4-FFF2-40B4-BE49-F238E27FC236}">
                  <a16:creationId xmlns:a16="http://schemas.microsoft.com/office/drawing/2014/main" id="{869209EA-8A67-4B3E-9E61-C9BFADB5B3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5" y="2747"/>
              <a:ext cx="3" cy="5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792" name="Rectangle 1256">
              <a:extLst>
                <a:ext uri="{FF2B5EF4-FFF2-40B4-BE49-F238E27FC236}">
                  <a16:creationId xmlns:a16="http://schemas.microsoft.com/office/drawing/2014/main" id="{D44B2F84-164C-45FA-A741-8A363FF4B4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1" y="2572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6</a:t>
              </a:r>
              <a:endParaRPr lang="pt-BR" altLang="pt-BR"/>
            </a:p>
          </p:txBody>
        </p:sp>
        <p:sp>
          <p:nvSpPr>
            <p:cNvPr id="194793" name="Line 1257">
              <a:extLst>
                <a:ext uri="{FF2B5EF4-FFF2-40B4-BE49-F238E27FC236}">
                  <a16:creationId xmlns:a16="http://schemas.microsoft.com/office/drawing/2014/main" id="{A1598453-2ECA-4DFE-85EA-7D52E6FFB1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48" y="2747"/>
              <a:ext cx="3" cy="5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794" name="Rectangle 1258">
              <a:extLst>
                <a:ext uri="{FF2B5EF4-FFF2-40B4-BE49-F238E27FC236}">
                  <a16:creationId xmlns:a16="http://schemas.microsoft.com/office/drawing/2014/main" id="{4A02312C-2894-467D-AE4B-EC3535F39F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3" y="2572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8</a:t>
              </a:r>
              <a:endParaRPr lang="pt-BR" altLang="pt-BR"/>
            </a:p>
          </p:txBody>
        </p:sp>
        <p:sp>
          <p:nvSpPr>
            <p:cNvPr id="194795" name="Line 1259">
              <a:extLst>
                <a:ext uri="{FF2B5EF4-FFF2-40B4-BE49-F238E27FC236}">
                  <a16:creationId xmlns:a16="http://schemas.microsoft.com/office/drawing/2014/main" id="{05A9010F-5B23-4561-BE9C-FCC6C42A39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60" y="2747"/>
              <a:ext cx="4" cy="5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796" name="Rectangle 1260">
              <a:extLst>
                <a:ext uri="{FF2B5EF4-FFF2-40B4-BE49-F238E27FC236}">
                  <a16:creationId xmlns:a16="http://schemas.microsoft.com/office/drawing/2014/main" id="{C548633A-3849-4AD8-9A06-AC86E9E44D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2" y="2572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pt-BR" altLang="pt-BR"/>
            </a:p>
          </p:txBody>
        </p:sp>
        <p:sp>
          <p:nvSpPr>
            <p:cNvPr id="194797" name="Rectangle 1261">
              <a:extLst>
                <a:ext uri="{FF2B5EF4-FFF2-40B4-BE49-F238E27FC236}">
                  <a16:creationId xmlns:a16="http://schemas.microsoft.com/office/drawing/2014/main" id="{2AD53792-2F01-434B-BB22-26C22246F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7" y="2572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pt-BR" altLang="pt-BR"/>
            </a:p>
          </p:txBody>
        </p:sp>
        <p:sp>
          <p:nvSpPr>
            <p:cNvPr id="194798" name="Line 1262">
              <a:extLst>
                <a:ext uri="{FF2B5EF4-FFF2-40B4-BE49-F238E27FC236}">
                  <a16:creationId xmlns:a16="http://schemas.microsoft.com/office/drawing/2014/main" id="{9AF7BDAA-25DB-4A4A-92B5-4EE98CAADE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73" y="2747"/>
              <a:ext cx="4" cy="5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799" name="Line 1263">
              <a:extLst>
                <a:ext uri="{FF2B5EF4-FFF2-40B4-BE49-F238E27FC236}">
                  <a16:creationId xmlns:a16="http://schemas.microsoft.com/office/drawing/2014/main" id="{61F3F24A-6B1F-4692-890A-4793DDBFE3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76" y="2747"/>
              <a:ext cx="1" cy="5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800" name="Rectangle 1264">
              <a:extLst>
                <a:ext uri="{FF2B5EF4-FFF2-40B4-BE49-F238E27FC236}">
                  <a16:creationId xmlns:a16="http://schemas.microsoft.com/office/drawing/2014/main" id="{14ACFE24-EA0C-4377-852A-4682F5A008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5" y="2572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pt-BR" altLang="pt-BR"/>
            </a:p>
          </p:txBody>
        </p:sp>
        <p:sp>
          <p:nvSpPr>
            <p:cNvPr id="194801" name="Rectangle 1265">
              <a:extLst>
                <a:ext uri="{FF2B5EF4-FFF2-40B4-BE49-F238E27FC236}">
                  <a16:creationId xmlns:a16="http://schemas.microsoft.com/office/drawing/2014/main" id="{EBC0CFC2-79EE-4534-A3F0-98EA3B57A7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0" y="2572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pt-BR" altLang="pt-BR"/>
            </a:p>
          </p:txBody>
        </p:sp>
        <p:sp>
          <p:nvSpPr>
            <p:cNvPr id="194802" name="Rectangle 1266">
              <a:extLst>
                <a:ext uri="{FF2B5EF4-FFF2-40B4-BE49-F238E27FC236}">
                  <a16:creationId xmlns:a16="http://schemas.microsoft.com/office/drawing/2014/main" id="{02E55D08-B653-40FD-85EA-E18858C7C2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1" y="2568"/>
              <a:ext cx="62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pt-BR" altLang="pt-BR"/>
            </a:p>
          </p:txBody>
        </p:sp>
        <p:sp>
          <p:nvSpPr>
            <p:cNvPr id="194803" name="Rectangle 1267">
              <a:extLst>
                <a:ext uri="{FF2B5EF4-FFF2-40B4-BE49-F238E27FC236}">
                  <a16:creationId xmlns:a16="http://schemas.microsoft.com/office/drawing/2014/main" id="{2607B20A-54C4-48FF-8E53-6638233808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2" y="2568"/>
              <a:ext cx="62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pt-BR" altLang="pt-BR"/>
            </a:p>
          </p:txBody>
        </p:sp>
        <p:sp>
          <p:nvSpPr>
            <p:cNvPr id="194804" name="Rectangle 1268">
              <a:extLst>
                <a:ext uri="{FF2B5EF4-FFF2-40B4-BE49-F238E27FC236}">
                  <a16:creationId xmlns:a16="http://schemas.microsoft.com/office/drawing/2014/main" id="{4D5C4157-BF55-4706-B60F-25957B597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2" y="2020"/>
              <a:ext cx="4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2100">
                  <a:solidFill>
                    <a:srgbClr val="000000"/>
                  </a:solidFill>
                  <a:latin typeface="Arial" panose="020B0604020202020204" pitchFamily="34" charset="0"/>
                </a:rPr>
                <a:t>.</a:t>
              </a:r>
              <a:endParaRPr lang="pt-BR" altLang="pt-BR"/>
            </a:p>
          </p:txBody>
        </p:sp>
        <p:sp>
          <p:nvSpPr>
            <p:cNvPr id="194805" name="Rectangle 1269">
              <a:extLst>
                <a:ext uri="{FF2B5EF4-FFF2-40B4-BE49-F238E27FC236}">
                  <a16:creationId xmlns:a16="http://schemas.microsoft.com/office/drawing/2014/main" id="{371D443D-BFAE-45EA-9682-5E74603AA7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0" y="2020"/>
              <a:ext cx="4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2100">
                  <a:solidFill>
                    <a:srgbClr val="000000"/>
                  </a:solidFill>
                  <a:latin typeface="Arial" panose="020B0604020202020204" pitchFamily="34" charset="0"/>
                </a:rPr>
                <a:t>.</a:t>
              </a:r>
              <a:endParaRPr lang="pt-BR" altLang="pt-BR"/>
            </a:p>
          </p:txBody>
        </p:sp>
        <p:sp>
          <p:nvSpPr>
            <p:cNvPr id="194806" name="Rectangle 1270">
              <a:extLst>
                <a:ext uri="{FF2B5EF4-FFF2-40B4-BE49-F238E27FC236}">
                  <a16:creationId xmlns:a16="http://schemas.microsoft.com/office/drawing/2014/main" id="{D8A10737-734D-4FA4-BC13-6DF38B1078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8" y="2020"/>
              <a:ext cx="4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2100">
                  <a:solidFill>
                    <a:srgbClr val="000000"/>
                  </a:solidFill>
                  <a:latin typeface="Arial" panose="020B0604020202020204" pitchFamily="34" charset="0"/>
                </a:rPr>
                <a:t>.</a:t>
              </a:r>
              <a:endParaRPr lang="pt-BR" altLang="pt-BR"/>
            </a:p>
          </p:txBody>
        </p:sp>
        <p:sp>
          <p:nvSpPr>
            <p:cNvPr id="194848" name="Rectangle 1312">
              <a:extLst>
                <a:ext uri="{FF2B5EF4-FFF2-40B4-BE49-F238E27FC236}">
                  <a16:creationId xmlns:a16="http://schemas.microsoft.com/office/drawing/2014/main" id="{3F9B6759-DD90-4A5A-91D9-313B868D95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1" y="2983"/>
              <a:ext cx="2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pt-BR" altLang="pt-BR"/>
            </a:p>
          </p:txBody>
        </p:sp>
        <p:sp>
          <p:nvSpPr>
            <p:cNvPr id="194849" name="Rectangle 1313">
              <a:extLst>
                <a:ext uri="{FF2B5EF4-FFF2-40B4-BE49-F238E27FC236}">
                  <a16:creationId xmlns:a16="http://schemas.microsoft.com/office/drawing/2014/main" id="{0F724182-E204-4A4F-A6DB-5C85A26397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8" y="2983"/>
              <a:ext cx="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pt-BR" altLang="pt-BR"/>
            </a:p>
          </p:txBody>
        </p:sp>
        <p:sp>
          <p:nvSpPr>
            <p:cNvPr id="194850" name="Rectangle 1314">
              <a:extLst>
                <a:ext uri="{FF2B5EF4-FFF2-40B4-BE49-F238E27FC236}">
                  <a16:creationId xmlns:a16="http://schemas.microsoft.com/office/drawing/2014/main" id="{FB52FB1F-5AB1-44EF-B9EA-5AC4E14CBC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" y="2983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pt-BR" altLang="pt-BR"/>
            </a:p>
          </p:txBody>
        </p:sp>
        <p:sp>
          <p:nvSpPr>
            <p:cNvPr id="194851" name="Rectangle 1315">
              <a:extLst>
                <a:ext uri="{FF2B5EF4-FFF2-40B4-BE49-F238E27FC236}">
                  <a16:creationId xmlns:a16="http://schemas.microsoft.com/office/drawing/2014/main" id="{66C87CE6-E013-44FC-977C-5952A98AAD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4" y="2983"/>
              <a:ext cx="3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pt-BR" altLang="pt-BR"/>
            </a:p>
          </p:txBody>
        </p:sp>
        <p:sp>
          <p:nvSpPr>
            <p:cNvPr id="194852" name="Rectangle 1316">
              <a:extLst>
                <a:ext uri="{FF2B5EF4-FFF2-40B4-BE49-F238E27FC236}">
                  <a16:creationId xmlns:a16="http://schemas.microsoft.com/office/drawing/2014/main" id="{E5D2F9F0-409A-4EDF-8D2E-66A6BD2477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1" y="2983"/>
              <a:ext cx="3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pt-BR" altLang="pt-BR"/>
            </a:p>
          </p:txBody>
        </p:sp>
        <p:sp>
          <p:nvSpPr>
            <p:cNvPr id="194853" name="Rectangle 1317">
              <a:extLst>
                <a:ext uri="{FF2B5EF4-FFF2-40B4-BE49-F238E27FC236}">
                  <a16:creationId xmlns:a16="http://schemas.microsoft.com/office/drawing/2014/main" id="{E2056F83-0D74-47A3-BB51-9963A817DF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2983"/>
              <a:ext cx="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pt-BR" altLang="pt-BR"/>
            </a:p>
          </p:txBody>
        </p:sp>
        <p:sp>
          <p:nvSpPr>
            <p:cNvPr id="194854" name="Rectangle 1318">
              <a:extLst>
                <a:ext uri="{FF2B5EF4-FFF2-40B4-BE49-F238E27FC236}">
                  <a16:creationId xmlns:a16="http://schemas.microsoft.com/office/drawing/2014/main" id="{C33A57A8-9DCA-4959-B57C-CCB3AE72E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" y="2983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194855" name="Rectangle 1319">
              <a:extLst>
                <a:ext uri="{FF2B5EF4-FFF2-40B4-BE49-F238E27FC236}">
                  <a16:creationId xmlns:a16="http://schemas.microsoft.com/office/drawing/2014/main" id="{2E3B7029-C80F-47E2-9D72-72A2909F44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2" y="2983"/>
              <a:ext cx="3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pt-BR" altLang="pt-BR"/>
            </a:p>
          </p:txBody>
        </p:sp>
        <p:sp>
          <p:nvSpPr>
            <p:cNvPr id="194856" name="Rectangle 1320">
              <a:extLst>
                <a:ext uri="{FF2B5EF4-FFF2-40B4-BE49-F238E27FC236}">
                  <a16:creationId xmlns:a16="http://schemas.microsoft.com/office/drawing/2014/main" id="{F22A6892-04E9-44F4-82EE-077B16D370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9" y="2983"/>
              <a:ext cx="2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pt-BR" altLang="pt-BR"/>
            </a:p>
          </p:txBody>
        </p:sp>
        <p:sp>
          <p:nvSpPr>
            <p:cNvPr id="194857" name="Rectangle 1321">
              <a:extLst>
                <a:ext uri="{FF2B5EF4-FFF2-40B4-BE49-F238E27FC236}">
                  <a16:creationId xmlns:a16="http://schemas.microsoft.com/office/drawing/2014/main" id="{BC87AB11-4D56-4F0D-90D7-3E0A7BB7DC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0" y="2983"/>
              <a:ext cx="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o</a:t>
              </a:r>
              <a:endParaRPr lang="pt-BR" altLang="pt-BR"/>
            </a:p>
          </p:txBody>
        </p:sp>
        <p:sp>
          <p:nvSpPr>
            <p:cNvPr id="194858" name="Rectangle 1322">
              <a:extLst>
                <a:ext uri="{FF2B5EF4-FFF2-40B4-BE49-F238E27FC236}">
                  <a16:creationId xmlns:a16="http://schemas.microsoft.com/office/drawing/2014/main" id="{C06ACBF9-CF08-4230-8985-4B0E2C9A7B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4" y="2983"/>
              <a:ext cx="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pt-BR" altLang="pt-BR"/>
            </a:p>
          </p:txBody>
        </p:sp>
        <p:sp>
          <p:nvSpPr>
            <p:cNvPr id="194860" name="Rectangle 1324">
              <a:extLst>
                <a:ext uri="{FF2B5EF4-FFF2-40B4-BE49-F238E27FC236}">
                  <a16:creationId xmlns:a16="http://schemas.microsoft.com/office/drawing/2014/main" id="{53C7F8F9-4129-418E-8A0F-DD4491057E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" y="3102"/>
              <a:ext cx="3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f</a:t>
              </a:r>
              <a:endParaRPr lang="pt-BR" altLang="pt-BR"/>
            </a:p>
          </p:txBody>
        </p:sp>
        <p:sp>
          <p:nvSpPr>
            <p:cNvPr id="194861" name="Rectangle 1325">
              <a:extLst>
                <a:ext uri="{FF2B5EF4-FFF2-40B4-BE49-F238E27FC236}">
                  <a16:creationId xmlns:a16="http://schemas.microsoft.com/office/drawing/2014/main" id="{9D1A69A8-A3D3-4BED-AA95-6FDCDA0F7C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1" y="3102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194862" name="Rectangle 1326">
              <a:extLst>
                <a:ext uri="{FF2B5EF4-FFF2-40B4-BE49-F238E27FC236}">
                  <a16:creationId xmlns:a16="http://schemas.microsoft.com/office/drawing/2014/main" id="{05B8C81B-6E9F-479B-B8EB-8A7AC1D6D1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6" y="3102"/>
              <a:ext cx="3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pt-BR" altLang="pt-BR"/>
            </a:p>
          </p:txBody>
        </p:sp>
        <p:sp>
          <p:nvSpPr>
            <p:cNvPr id="194863" name="Rectangle 1327">
              <a:extLst>
                <a:ext uri="{FF2B5EF4-FFF2-40B4-BE49-F238E27FC236}">
                  <a16:creationId xmlns:a16="http://schemas.microsoft.com/office/drawing/2014/main" id="{41B29991-AD6C-4E30-8454-23363BEBDA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3" y="3102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194864" name="Rectangle 1328">
              <a:extLst>
                <a:ext uri="{FF2B5EF4-FFF2-40B4-BE49-F238E27FC236}">
                  <a16:creationId xmlns:a16="http://schemas.microsoft.com/office/drawing/2014/main" id="{99176D7C-2D3F-46B2-8917-5E70BFEBA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5" y="3102"/>
              <a:ext cx="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h</a:t>
              </a:r>
              <a:endParaRPr lang="pt-BR" altLang="pt-BR"/>
            </a:p>
          </p:txBody>
        </p:sp>
        <p:sp>
          <p:nvSpPr>
            <p:cNvPr id="194865" name="Freeform 1329">
              <a:extLst>
                <a:ext uri="{FF2B5EF4-FFF2-40B4-BE49-F238E27FC236}">
                  <a16:creationId xmlns:a16="http://schemas.microsoft.com/office/drawing/2014/main" id="{F8FD6A96-7CAC-471E-A0D9-ADFF0C52C4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5" y="3320"/>
              <a:ext cx="58" cy="53"/>
            </a:xfrm>
            <a:custGeom>
              <a:avLst/>
              <a:gdLst>
                <a:gd name="T0" fmla="*/ 0 w 58"/>
                <a:gd name="T1" fmla="*/ 53 h 53"/>
                <a:gd name="T2" fmla="*/ 0 w 58"/>
                <a:gd name="T3" fmla="*/ 0 h 53"/>
                <a:gd name="T4" fmla="*/ 58 w 58"/>
                <a:gd name="T5" fmla="*/ 26 h 53"/>
                <a:gd name="T6" fmla="*/ 0 w 58"/>
                <a:gd name="T7" fmla="*/ 53 h 53"/>
                <a:gd name="T8" fmla="*/ 0 w 58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3">
                  <a:moveTo>
                    <a:pt x="0" y="53"/>
                  </a:moveTo>
                  <a:lnTo>
                    <a:pt x="0" y="0"/>
                  </a:lnTo>
                  <a:lnTo>
                    <a:pt x="58" y="26"/>
                  </a:lnTo>
                  <a:lnTo>
                    <a:pt x="0" y="5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866" name="Freeform 1330">
              <a:extLst>
                <a:ext uri="{FF2B5EF4-FFF2-40B4-BE49-F238E27FC236}">
                  <a16:creationId xmlns:a16="http://schemas.microsoft.com/office/drawing/2014/main" id="{5EBC4C19-EDAC-43C0-B8E5-2FC17DCCBB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7" y="2933"/>
              <a:ext cx="513" cy="331"/>
            </a:xfrm>
            <a:custGeom>
              <a:avLst/>
              <a:gdLst>
                <a:gd name="T0" fmla="*/ 509 w 513"/>
                <a:gd name="T1" fmla="*/ 331 h 331"/>
                <a:gd name="T2" fmla="*/ 513 w 513"/>
                <a:gd name="T3" fmla="*/ 0 h 331"/>
                <a:gd name="T4" fmla="*/ 0 w 513"/>
                <a:gd name="T5" fmla="*/ 0 h 331"/>
                <a:gd name="T6" fmla="*/ 0 w 513"/>
                <a:gd name="T7" fmla="*/ 331 h 331"/>
                <a:gd name="T8" fmla="*/ 513 w 513"/>
                <a:gd name="T9" fmla="*/ 331 h 331"/>
                <a:gd name="T10" fmla="*/ 513 w 513"/>
                <a:gd name="T1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3" h="331">
                  <a:moveTo>
                    <a:pt x="509" y="331"/>
                  </a:moveTo>
                  <a:lnTo>
                    <a:pt x="513" y="0"/>
                  </a:lnTo>
                  <a:lnTo>
                    <a:pt x="0" y="0"/>
                  </a:lnTo>
                  <a:lnTo>
                    <a:pt x="0" y="331"/>
                  </a:lnTo>
                  <a:lnTo>
                    <a:pt x="513" y="331"/>
                  </a:lnTo>
                  <a:lnTo>
                    <a:pt x="513" y="331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867" name="Rectangle 1331">
              <a:extLst>
                <a:ext uri="{FF2B5EF4-FFF2-40B4-BE49-F238E27FC236}">
                  <a16:creationId xmlns:a16="http://schemas.microsoft.com/office/drawing/2014/main" id="{C9E6D6FA-5838-47E6-91B3-BB79126300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0" y="3042"/>
              <a:ext cx="6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pt-BR" altLang="pt-BR"/>
            </a:p>
          </p:txBody>
        </p:sp>
        <p:sp>
          <p:nvSpPr>
            <p:cNvPr id="194868" name="Rectangle 1332">
              <a:extLst>
                <a:ext uri="{FF2B5EF4-FFF2-40B4-BE49-F238E27FC236}">
                  <a16:creationId xmlns:a16="http://schemas.microsoft.com/office/drawing/2014/main" id="{EAAE3020-AACB-412F-A340-57C37CD046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2" y="3042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194869" name="Rectangle 1333">
              <a:extLst>
                <a:ext uri="{FF2B5EF4-FFF2-40B4-BE49-F238E27FC236}">
                  <a16:creationId xmlns:a16="http://schemas.microsoft.com/office/drawing/2014/main" id="{BDFA4C0C-36E9-470D-80B7-FBDB0A8B8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7" y="3042"/>
              <a:ext cx="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g</a:t>
              </a:r>
              <a:endParaRPr lang="pt-BR" altLang="pt-BR"/>
            </a:p>
          </p:txBody>
        </p:sp>
        <p:sp>
          <p:nvSpPr>
            <p:cNvPr id="194870" name="Freeform 1334">
              <a:extLst>
                <a:ext uri="{FF2B5EF4-FFF2-40B4-BE49-F238E27FC236}">
                  <a16:creationId xmlns:a16="http://schemas.microsoft.com/office/drawing/2014/main" id="{F5E04042-3F10-487B-851F-52E5CBB421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6" y="2933"/>
              <a:ext cx="257" cy="331"/>
            </a:xfrm>
            <a:custGeom>
              <a:avLst/>
              <a:gdLst>
                <a:gd name="T0" fmla="*/ 253 w 257"/>
                <a:gd name="T1" fmla="*/ 331 h 331"/>
                <a:gd name="T2" fmla="*/ 257 w 257"/>
                <a:gd name="T3" fmla="*/ 0 h 331"/>
                <a:gd name="T4" fmla="*/ 0 w 257"/>
                <a:gd name="T5" fmla="*/ 0 h 331"/>
                <a:gd name="T6" fmla="*/ 0 w 257"/>
                <a:gd name="T7" fmla="*/ 331 h 331"/>
                <a:gd name="T8" fmla="*/ 257 w 257"/>
                <a:gd name="T9" fmla="*/ 331 h 331"/>
                <a:gd name="T10" fmla="*/ 257 w 257"/>
                <a:gd name="T1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7" h="331">
                  <a:moveTo>
                    <a:pt x="253" y="331"/>
                  </a:moveTo>
                  <a:lnTo>
                    <a:pt x="257" y="0"/>
                  </a:lnTo>
                  <a:lnTo>
                    <a:pt x="0" y="0"/>
                  </a:lnTo>
                  <a:lnTo>
                    <a:pt x="0" y="331"/>
                  </a:lnTo>
                  <a:lnTo>
                    <a:pt x="257" y="331"/>
                  </a:lnTo>
                  <a:lnTo>
                    <a:pt x="257" y="331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871" name="Rectangle 1335">
              <a:extLst>
                <a:ext uri="{FF2B5EF4-FFF2-40B4-BE49-F238E27FC236}">
                  <a16:creationId xmlns:a16="http://schemas.microsoft.com/office/drawing/2014/main" id="{A1E31551-134A-4F99-A2EF-3F34B78054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3042"/>
              <a:ext cx="6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pt-BR" altLang="pt-BR"/>
            </a:p>
          </p:txBody>
        </p:sp>
        <p:sp>
          <p:nvSpPr>
            <p:cNvPr id="194872" name="Rectangle 1336">
              <a:extLst>
                <a:ext uri="{FF2B5EF4-FFF2-40B4-BE49-F238E27FC236}">
                  <a16:creationId xmlns:a16="http://schemas.microsoft.com/office/drawing/2014/main" id="{DD1227A2-8DF1-4996-87DF-64502C6FBA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8" y="3042"/>
              <a:ext cx="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L</a:t>
              </a:r>
              <a:endParaRPr lang="pt-BR" altLang="pt-BR"/>
            </a:p>
          </p:txBody>
        </p:sp>
        <p:sp>
          <p:nvSpPr>
            <p:cNvPr id="194873" name="Rectangle 1337">
              <a:extLst>
                <a:ext uri="{FF2B5EF4-FFF2-40B4-BE49-F238E27FC236}">
                  <a16:creationId xmlns:a16="http://schemas.microsoft.com/office/drawing/2014/main" id="{534A5E58-34FF-46F9-92AA-5723AF62E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3" y="3042"/>
              <a:ext cx="6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pt-BR" altLang="pt-BR"/>
            </a:p>
          </p:txBody>
        </p:sp>
        <p:sp>
          <p:nvSpPr>
            <p:cNvPr id="194874" name="Freeform 1338">
              <a:extLst>
                <a:ext uri="{FF2B5EF4-FFF2-40B4-BE49-F238E27FC236}">
                  <a16:creationId xmlns:a16="http://schemas.microsoft.com/office/drawing/2014/main" id="{477D1AB1-27E6-4405-9DA6-3E7177599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3" y="2933"/>
              <a:ext cx="512" cy="331"/>
            </a:xfrm>
            <a:custGeom>
              <a:avLst/>
              <a:gdLst>
                <a:gd name="T0" fmla="*/ 509 w 512"/>
                <a:gd name="T1" fmla="*/ 331 h 331"/>
                <a:gd name="T2" fmla="*/ 512 w 512"/>
                <a:gd name="T3" fmla="*/ 0 h 331"/>
                <a:gd name="T4" fmla="*/ 0 w 512"/>
                <a:gd name="T5" fmla="*/ 0 h 331"/>
                <a:gd name="T6" fmla="*/ 0 w 512"/>
                <a:gd name="T7" fmla="*/ 331 h 331"/>
                <a:gd name="T8" fmla="*/ 512 w 512"/>
                <a:gd name="T9" fmla="*/ 331 h 331"/>
                <a:gd name="T10" fmla="*/ 512 w 512"/>
                <a:gd name="T1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2" h="331">
                  <a:moveTo>
                    <a:pt x="509" y="331"/>
                  </a:moveTo>
                  <a:lnTo>
                    <a:pt x="512" y="0"/>
                  </a:lnTo>
                  <a:lnTo>
                    <a:pt x="0" y="0"/>
                  </a:lnTo>
                  <a:lnTo>
                    <a:pt x="0" y="331"/>
                  </a:lnTo>
                  <a:lnTo>
                    <a:pt x="512" y="331"/>
                  </a:lnTo>
                  <a:lnTo>
                    <a:pt x="512" y="331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875" name="Rectangle 1339">
              <a:extLst>
                <a:ext uri="{FF2B5EF4-FFF2-40B4-BE49-F238E27FC236}">
                  <a16:creationId xmlns:a16="http://schemas.microsoft.com/office/drawing/2014/main" id="{B6B48782-F1F3-406F-858D-CE656BFD8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6" y="2983"/>
              <a:ext cx="6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pt-BR" altLang="pt-BR"/>
            </a:p>
          </p:txBody>
        </p:sp>
        <p:sp>
          <p:nvSpPr>
            <p:cNvPr id="194876" name="Rectangle 1340">
              <a:extLst>
                <a:ext uri="{FF2B5EF4-FFF2-40B4-BE49-F238E27FC236}">
                  <a16:creationId xmlns:a16="http://schemas.microsoft.com/office/drawing/2014/main" id="{4C8BE7F8-04F1-44FE-9F54-6CCAC351A1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8" y="2983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pt-BR" altLang="pt-BR"/>
            </a:p>
          </p:txBody>
        </p:sp>
        <p:sp>
          <p:nvSpPr>
            <p:cNvPr id="194877" name="Rectangle 1341">
              <a:extLst>
                <a:ext uri="{FF2B5EF4-FFF2-40B4-BE49-F238E27FC236}">
                  <a16:creationId xmlns:a16="http://schemas.microsoft.com/office/drawing/2014/main" id="{C00BA6BF-DE18-4010-AE2C-24470DA3AC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6" y="2983"/>
              <a:ext cx="3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pt-BR" altLang="pt-BR"/>
            </a:p>
          </p:txBody>
        </p:sp>
        <p:sp>
          <p:nvSpPr>
            <p:cNvPr id="194878" name="Rectangle 1342">
              <a:extLst>
                <a:ext uri="{FF2B5EF4-FFF2-40B4-BE49-F238E27FC236}">
                  <a16:creationId xmlns:a16="http://schemas.microsoft.com/office/drawing/2014/main" id="{563B10E7-3B31-4302-A5DE-47F4D6113F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3" y="2983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pt-BR" altLang="pt-BR"/>
            </a:p>
          </p:txBody>
        </p:sp>
        <p:sp>
          <p:nvSpPr>
            <p:cNvPr id="194880" name="Rectangle 1344">
              <a:extLst>
                <a:ext uri="{FF2B5EF4-FFF2-40B4-BE49-F238E27FC236}">
                  <a16:creationId xmlns:a16="http://schemas.microsoft.com/office/drawing/2014/main" id="{1C13D37C-749B-46C4-8F5D-DBEB6E8602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8" y="3102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pt-BR" altLang="pt-BR"/>
            </a:p>
          </p:txBody>
        </p:sp>
        <p:sp>
          <p:nvSpPr>
            <p:cNvPr id="194881" name="Rectangle 1345">
              <a:extLst>
                <a:ext uri="{FF2B5EF4-FFF2-40B4-BE49-F238E27FC236}">
                  <a16:creationId xmlns:a16="http://schemas.microsoft.com/office/drawing/2014/main" id="{AA562B6B-C326-4A3A-958D-833D3E043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3" y="3102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194882" name="Rectangle 1346">
              <a:extLst>
                <a:ext uri="{FF2B5EF4-FFF2-40B4-BE49-F238E27FC236}">
                  <a16:creationId xmlns:a16="http://schemas.microsoft.com/office/drawing/2014/main" id="{125CA813-1FBC-452A-AA0E-48BA1CB79E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0" y="3102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194883" name="Rectangle 1347">
              <a:extLst>
                <a:ext uri="{FF2B5EF4-FFF2-40B4-BE49-F238E27FC236}">
                  <a16:creationId xmlns:a16="http://schemas.microsoft.com/office/drawing/2014/main" id="{376D4C2B-6455-4973-AD81-11D985340A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2" y="3102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194884" name="Rectangle 1348">
              <a:extLst>
                <a:ext uri="{FF2B5EF4-FFF2-40B4-BE49-F238E27FC236}">
                  <a16:creationId xmlns:a16="http://schemas.microsoft.com/office/drawing/2014/main" id="{17DE3EA3-31DE-4DA7-BB42-353BEEC5AF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6" y="3102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pt-BR" altLang="pt-BR"/>
            </a:p>
          </p:txBody>
        </p:sp>
        <p:sp>
          <p:nvSpPr>
            <p:cNvPr id="194885" name="Rectangle 1349">
              <a:extLst>
                <a:ext uri="{FF2B5EF4-FFF2-40B4-BE49-F238E27FC236}">
                  <a16:creationId xmlns:a16="http://schemas.microsoft.com/office/drawing/2014/main" id="{EA67A257-9A2F-4FC9-9FBF-BD0E7D846A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8" y="3102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pt-BR" altLang="pt-BR"/>
            </a:p>
          </p:txBody>
        </p:sp>
        <p:sp>
          <p:nvSpPr>
            <p:cNvPr id="194886" name="Freeform 1350">
              <a:extLst>
                <a:ext uri="{FF2B5EF4-FFF2-40B4-BE49-F238E27FC236}">
                  <a16:creationId xmlns:a16="http://schemas.microsoft.com/office/drawing/2014/main" id="{69F64E8B-0C9C-46AD-AD49-864A9CB604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5" y="2933"/>
              <a:ext cx="513" cy="331"/>
            </a:xfrm>
            <a:custGeom>
              <a:avLst/>
              <a:gdLst>
                <a:gd name="T0" fmla="*/ 510 w 513"/>
                <a:gd name="T1" fmla="*/ 331 h 331"/>
                <a:gd name="T2" fmla="*/ 513 w 513"/>
                <a:gd name="T3" fmla="*/ 0 h 331"/>
                <a:gd name="T4" fmla="*/ 0 w 513"/>
                <a:gd name="T5" fmla="*/ 0 h 331"/>
                <a:gd name="T6" fmla="*/ 0 w 513"/>
                <a:gd name="T7" fmla="*/ 331 h 331"/>
                <a:gd name="T8" fmla="*/ 513 w 513"/>
                <a:gd name="T9" fmla="*/ 331 h 331"/>
                <a:gd name="T10" fmla="*/ 513 w 513"/>
                <a:gd name="T1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3" h="331">
                  <a:moveTo>
                    <a:pt x="510" y="331"/>
                  </a:moveTo>
                  <a:lnTo>
                    <a:pt x="513" y="0"/>
                  </a:lnTo>
                  <a:lnTo>
                    <a:pt x="0" y="0"/>
                  </a:lnTo>
                  <a:lnTo>
                    <a:pt x="0" y="331"/>
                  </a:lnTo>
                  <a:lnTo>
                    <a:pt x="513" y="331"/>
                  </a:lnTo>
                  <a:lnTo>
                    <a:pt x="513" y="331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887" name="Rectangle 1351">
              <a:extLst>
                <a:ext uri="{FF2B5EF4-FFF2-40B4-BE49-F238E27FC236}">
                  <a16:creationId xmlns:a16="http://schemas.microsoft.com/office/drawing/2014/main" id="{DCF55713-0D50-4065-837C-643EC8A34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3" y="3042"/>
              <a:ext cx="6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pt-BR" altLang="pt-BR"/>
            </a:p>
          </p:txBody>
        </p:sp>
        <p:sp>
          <p:nvSpPr>
            <p:cNvPr id="194888" name="Rectangle 1352">
              <a:extLst>
                <a:ext uri="{FF2B5EF4-FFF2-40B4-BE49-F238E27FC236}">
                  <a16:creationId xmlns:a16="http://schemas.microsoft.com/office/drawing/2014/main" id="{BA358DBA-9DCC-47B7-8BA1-7C8F7EAB95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4" y="3042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194889" name="Rectangle 1353">
              <a:extLst>
                <a:ext uri="{FF2B5EF4-FFF2-40B4-BE49-F238E27FC236}">
                  <a16:creationId xmlns:a16="http://schemas.microsoft.com/office/drawing/2014/main" id="{D0A9B4B1-88EE-4898-A0DE-46366BDAAC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9" y="3042"/>
              <a:ext cx="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g</a:t>
              </a:r>
              <a:endParaRPr lang="pt-BR" altLang="pt-BR"/>
            </a:p>
          </p:txBody>
        </p:sp>
        <p:sp>
          <p:nvSpPr>
            <p:cNvPr id="194890" name="Freeform 1354">
              <a:extLst>
                <a:ext uri="{FF2B5EF4-FFF2-40B4-BE49-F238E27FC236}">
                  <a16:creationId xmlns:a16="http://schemas.microsoft.com/office/drawing/2014/main" id="{F2A8C58B-9307-4DBA-A74B-F3F8A3A057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8" y="2933"/>
              <a:ext cx="257" cy="331"/>
            </a:xfrm>
            <a:custGeom>
              <a:avLst/>
              <a:gdLst>
                <a:gd name="T0" fmla="*/ 253 w 257"/>
                <a:gd name="T1" fmla="*/ 331 h 331"/>
                <a:gd name="T2" fmla="*/ 257 w 257"/>
                <a:gd name="T3" fmla="*/ 0 h 331"/>
                <a:gd name="T4" fmla="*/ 0 w 257"/>
                <a:gd name="T5" fmla="*/ 0 h 331"/>
                <a:gd name="T6" fmla="*/ 0 w 257"/>
                <a:gd name="T7" fmla="*/ 331 h 331"/>
                <a:gd name="T8" fmla="*/ 257 w 257"/>
                <a:gd name="T9" fmla="*/ 331 h 331"/>
                <a:gd name="T10" fmla="*/ 257 w 257"/>
                <a:gd name="T1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7" h="331">
                  <a:moveTo>
                    <a:pt x="253" y="331"/>
                  </a:moveTo>
                  <a:lnTo>
                    <a:pt x="257" y="0"/>
                  </a:lnTo>
                  <a:lnTo>
                    <a:pt x="0" y="0"/>
                  </a:lnTo>
                  <a:lnTo>
                    <a:pt x="0" y="331"/>
                  </a:lnTo>
                  <a:lnTo>
                    <a:pt x="257" y="331"/>
                  </a:lnTo>
                  <a:lnTo>
                    <a:pt x="257" y="331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891" name="Line 1355">
              <a:extLst>
                <a:ext uri="{FF2B5EF4-FFF2-40B4-BE49-F238E27FC236}">
                  <a16:creationId xmlns:a16="http://schemas.microsoft.com/office/drawing/2014/main" id="{FFE70EC5-2AC3-44FB-8429-18C338391A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68" y="3346"/>
              <a:ext cx="4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892" name="Freeform 1356">
              <a:extLst>
                <a:ext uri="{FF2B5EF4-FFF2-40B4-BE49-F238E27FC236}">
                  <a16:creationId xmlns:a16="http://schemas.microsoft.com/office/drawing/2014/main" id="{7E2B306C-1591-406E-9166-481CF2559C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4" y="3320"/>
              <a:ext cx="58" cy="53"/>
            </a:xfrm>
            <a:custGeom>
              <a:avLst/>
              <a:gdLst>
                <a:gd name="T0" fmla="*/ 54 w 58"/>
                <a:gd name="T1" fmla="*/ 53 h 53"/>
                <a:gd name="T2" fmla="*/ 58 w 58"/>
                <a:gd name="T3" fmla="*/ 0 h 53"/>
                <a:gd name="T4" fmla="*/ 0 w 58"/>
                <a:gd name="T5" fmla="*/ 26 h 53"/>
                <a:gd name="T6" fmla="*/ 58 w 58"/>
                <a:gd name="T7" fmla="*/ 53 h 53"/>
                <a:gd name="T8" fmla="*/ 58 w 58"/>
                <a:gd name="T9" fmla="*/ 53 h 53"/>
                <a:gd name="T10" fmla="*/ 54 w 58"/>
                <a:gd name="T11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" h="53">
                  <a:moveTo>
                    <a:pt x="54" y="53"/>
                  </a:moveTo>
                  <a:lnTo>
                    <a:pt x="58" y="0"/>
                  </a:lnTo>
                  <a:lnTo>
                    <a:pt x="0" y="26"/>
                  </a:lnTo>
                  <a:lnTo>
                    <a:pt x="58" y="53"/>
                  </a:lnTo>
                  <a:lnTo>
                    <a:pt x="58" y="53"/>
                  </a:lnTo>
                  <a:lnTo>
                    <a:pt x="54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893" name="Rectangle 1357">
              <a:extLst>
                <a:ext uri="{FF2B5EF4-FFF2-40B4-BE49-F238E27FC236}">
                  <a16:creationId xmlns:a16="http://schemas.microsoft.com/office/drawing/2014/main" id="{BC4DF16A-AA7D-4ACB-96B3-D463DA5EA5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" y="2664"/>
              <a:ext cx="68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pt-BR" altLang="pt-BR"/>
            </a:p>
          </p:txBody>
        </p:sp>
        <p:sp>
          <p:nvSpPr>
            <p:cNvPr id="194894" name="Rectangle 1358">
              <a:extLst>
                <a:ext uri="{FF2B5EF4-FFF2-40B4-BE49-F238E27FC236}">
                  <a16:creationId xmlns:a16="http://schemas.microsoft.com/office/drawing/2014/main" id="{57BF4DB4-576F-4BA5-B694-9A3821476D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4" y="2664"/>
              <a:ext cx="31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pt-BR" altLang="pt-BR"/>
            </a:p>
          </p:txBody>
        </p:sp>
        <p:sp>
          <p:nvSpPr>
            <p:cNvPr id="194895" name="Rectangle 1359">
              <a:extLst>
                <a:ext uri="{FF2B5EF4-FFF2-40B4-BE49-F238E27FC236}">
                  <a16:creationId xmlns:a16="http://schemas.microsoft.com/office/drawing/2014/main" id="{C8D328D3-2535-4C65-B708-C5E043A285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2" y="2664"/>
              <a:ext cx="100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m</a:t>
              </a:r>
              <a:endParaRPr lang="pt-BR" altLang="pt-BR"/>
            </a:p>
          </p:txBody>
        </p:sp>
        <p:sp>
          <p:nvSpPr>
            <p:cNvPr id="194896" name="Rectangle 1360">
              <a:extLst>
                <a:ext uri="{FF2B5EF4-FFF2-40B4-BE49-F238E27FC236}">
                  <a16:creationId xmlns:a16="http://schemas.microsoft.com/office/drawing/2014/main" id="{E4849BEF-823A-494B-B657-2678AB448B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" y="2664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194897" name="Rectangle 1361">
              <a:extLst>
                <a:ext uri="{FF2B5EF4-FFF2-40B4-BE49-F238E27FC236}">
                  <a16:creationId xmlns:a16="http://schemas.microsoft.com/office/drawing/2014/main" id="{2130F42C-6B04-47BE-B5F2-91E555CA56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3032"/>
              <a:ext cx="31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l</a:t>
              </a:r>
              <a:endParaRPr lang="pt-BR" altLang="pt-BR"/>
            </a:p>
          </p:txBody>
        </p:sp>
        <p:sp>
          <p:nvSpPr>
            <p:cNvPr id="194898" name="Rectangle 1362">
              <a:extLst>
                <a:ext uri="{FF2B5EF4-FFF2-40B4-BE49-F238E27FC236}">
                  <a16:creationId xmlns:a16="http://schemas.microsoft.com/office/drawing/2014/main" id="{7621F827-2E57-4551-9C42-6856074E9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" y="3032"/>
              <a:ext cx="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w</a:t>
              </a:r>
              <a:endParaRPr lang="pt-BR" altLang="pt-BR"/>
            </a:p>
          </p:txBody>
        </p:sp>
        <p:sp>
          <p:nvSpPr>
            <p:cNvPr id="194899" name="Rectangle 1363">
              <a:extLst>
                <a:ext uri="{FF2B5EF4-FFF2-40B4-BE49-F238E27FC236}">
                  <a16:creationId xmlns:a16="http://schemas.microsoft.com/office/drawing/2014/main" id="{4F1D0471-C601-4BB1-A5FE-57E10CAE47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" y="3032"/>
              <a:ext cx="31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194900" name="Rectangle 1364">
              <a:extLst>
                <a:ext uri="{FF2B5EF4-FFF2-40B4-BE49-F238E27FC236}">
                  <a16:creationId xmlns:a16="http://schemas.microsoft.com/office/drawing/2014/main" id="{8AC4903E-1683-4F0C-BA88-1A20B5F672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" y="3032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$</a:t>
              </a:r>
              <a:endParaRPr lang="pt-BR" altLang="pt-BR"/>
            </a:p>
          </p:txBody>
        </p:sp>
        <p:sp>
          <p:nvSpPr>
            <p:cNvPr id="194901" name="Rectangle 1365">
              <a:extLst>
                <a:ext uri="{FF2B5EF4-FFF2-40B4-BE49-F238E27FC236}">
                  <a16:creationId xmlns:a16="http://schemas.microsoft.com/office/drawing/2014/main" id="{B120F529-7C19-4AA3-B76A-D89297B70A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" y="3032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pt-BR" altLang="pt-BR"/>
            </a:p>
          </p:txBody>
        </p:sp>
        <p:sp>
          <p:nvSpPr>
            <p:cNvPr id="194902" name="Rectangle 1366">
              <a:extLst>
                <a:ext uri="{FF2B5EF4-FFF2-40B4-BE49-F238E27FC236}">
                  <a16:creationId xmlns:a16="http://schemas.microsoft.com/office/drawing/2014/main" id="{7DBCE9F3-4351-45C7-8A9D-123380F666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" y="3032"/>
              <a:ext cx="31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endParaRPr lang="pt-BR" altLang="pt-BR"/>
            </a:p>
          </p:txBody>
        </p:sp>
        <p:sp>
          <p:nvSpPr>
            <p:cNvPr id="194903" name="Rectangle 1367">
              <a:extLst>
                <a:ext uri="{FF2B5EF4-FFF2-40B4-BE49-F238E27FC236}">
                  <a16:creationId xmlns:a16="http://schemas.microsoft.com/office/drawing/2014/main" id="{102B2880-0B30-4CD6-84F3-4755E9522C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" y="3032"/>
              <a:ext cx="31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194904" name="Rectangle 1368">
              <a:extLst>
                <a:ext uri="{FF2B5EF4-FFF2-40B4-BE49-F238E27FC236}">
                  <a16:creationId xmlns:a16="http://schemas.microsoft.com/office/drawing/2014/main" id="{5AA4F34B-41E0-4D9F-99F2-607FACAE6B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3032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pt-BR" altLang="pt-BR"/>
            </a:p>
          </p:txBody>
        </p:sp>
        <p:sp>
          <p:nvSpPr>
            <p:cNvPr id="194905" name="Rectangle 1369">
              <a:extLst>
                <a:ext uri="{FF2B5EF4-FFF2-40B4-BE49-F238E27FC236}">
                  <a16:creationId xmlns:a16="http://schemas.microsoft.com/office/drawing/2014/main" id="{94589E4E-F159-41F6-94D8-784F052F9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" y="3032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pt-BR" altLang="pt-BR"/>
            </a:p>
          </p:txBody>
        </p:sp>
        <p:sp>
          <p:nvSpPr>
            <p:cNvPr id="194906" name="Rectangle 1370">
              <a:extLst>
                <a:ext uri="{FF2B5EF4-FFF2-40B4-BE49-F238E27FC236}">
                  <a16:creationId xmlns:a16="http://schemas.microsoft.com/office/drawing/2014/main" id="{A64CC6D5-EA69-419E-88B6-15C29541E4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9" y="3032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pt-BR" altLang="pt-BR"/>
            </a:p>
          </p:txBody>
        </p:sp>
        <p:sp>
          <p:nvSpPr>
            <p:cNvPr id="194907" name="Rectangle 1371">
              <a:extLst>
                <a:ext uri="{FF2B5EF4-FFF2-40B4-BE49-F238E27FC236}">
                  <a16:creationId xmlns:a16="http://schemas.microsoft.com/office/drawing/2014/main" id="{2182BA8B-6182-4F47-AC98-56DF2987B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" y="3032"/>
              <a:ext cx="3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(</a:t>
              </a:r>
              <a:endParaRPr lang="pt-BR" altLang="pt-BR"/>
            </a:p>
          </p:txBody>
        </p:sp>
        <p:sp>
          <p:nvSpPr>
            <p:cNvPr id="194908" name="Rectangle 1372">
              <a:extLst>
                <a:ext uri="{FF2B5EF4-FFF2-40B4-BE49-F238E27FC236}">
                  <a16:creationId xmlns:a16="http://schemas.microsoft.com/office/drawing/2014/main" id="{3947A503-9B0D-49DA-AC6A-B8E1B4232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2" y="3032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$</a:t>
              </a:r>
              <a:endParaRPr lang="pt-BR" altLang="pt-BR"/>
            </a:p>
          </p:txBody>
        </p:sp>
        <p:sp>
          <p:nvSpPr>
            <p:cNvPr id="194909" name="Rectangle 1373">
              <a:extLst>
                <a:ext uri="{FF2B5EF4-FFF2-40B4-BE49-F238E27FC236}">
                  <a16:creationId xmlns:a16="http://schemas.microsoft.com/office/drawing/2014/main" id="{7F40B304-4F6D-4972-A6FE-FA3D9045B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7" y="3032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pt-BR" altLang="pt-BR"/>
            </a:p>
          </p:txBody>
        </p:sp>
        <p:sp>
          <p:nvSpPr>
            <p:cNvPr id="194910" name="Rectangle 1374">
              <a:extLst>
                <a:ext uri="{FF2B5EF4-FFF2-40B4-BE49-F238E27FC236}">
                  <a16:creationId xmlns:a16="http://schemas.microsoft.com/office/drawing/2014/main" id="{B144FF69-8294-441C-9BD7-096DF104DA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" y="3032"/>
              <a:ext cx="3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)</a:t>
              </a:r>
              <a:endParaRPr lang="pt-BR" altLang="pt-BR"/>
            </a:p>
          </p:txBody>
        </p:sp>
        <p:sp>
          <p:nvSpPr>
            <p:cNvPr id="194911" name="Rectangle 1375">
              <a:extLst>
                <a:ext uri="{FF2B5EF4-FFF2-40B4-BE49-F238E27FC236}">
                  <a16:creationId xmlns:a16="http://schemas.microsoft.com/office/drawing/2014/main" id="{023D7E65-F7C9-49B7-B5B5-0F6508B808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3363"/>
              <a:ext cx="3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l</a:t>
              </a:r>
              <a:endParaRPr lang="pt-BR" altLang="pt-BR"/>
            </a:p>
          </p:txBody>
        </p:sp>
        <p:sp>
          <p:nvSpPr>
            <p:cNvPr id="194912" name="Rectangle 1376">
              <a:extLst>
                <a:ext uri="{FF2B5EF4-FFF2-40B4-BE49-F238E27FC236}">
                  <a16:creationId xmlns:a16="http://schemas.microsoft.com/office/drawing/2014/main" id="{D0EEEF26-DC95-4889-B8F0-1C6D8C9FB2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" y="3363"/>
              <a:ext cx="87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w</a:t>
              </a:r>
              <a:endParaRPr lang="pt-BR" altLang="pt-BR"/>
            </a:p>
          </p:txBody>
        </p:sp>
        <p:sp>
          <p:nvSpPr>
            <p:cNvPr id="194913" name="Rectangle 1377">
              <a:extLst>
                <a:ext uri="{FF2B5EF4-FFF2-40B4-BE49-F238E27FC236}">
                  <a16:creationId xmlns:a16="http://schemas.microsoft.com/office/drawing/2014/main" id="{8F372D2B-29C6-42A9-B9AA-3EDF6FE632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" y="3363"/>
              <a:ext cx="3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194914" name="Rectangle 1378">
              <a:extLst>
                <a:ext uri="{FF2B5EF4-FFF2-40B4-BE49-F238E27FC236}">
                  <a16:creationId xmlns:a16="http://schemas.microsoft.com/office/drawing/2014/main" id="{E7F17A1A-C25C-4794-879D-C10EB4DBC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" y="3363"/>
              <a:ext cx="62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$</a:t>
              </a:r>
              <a:endParaRPr lang="pt-BR" altLang="pt-BR"/>
            </a:p>
          </p:txBody>
        </p:sp>
        <p:sp>
          <p:nvSpPr>
            <p:cNvPr id="194915" name="Rectangle 1379">
              <a:extLst>
                <a:ext uri="{FF2B5EF4-FFF2-40B4-BE49-F238E27FC236}">
                  <a16:creationId xmlns:a16="http://schemas.microsoft.com/office/drawing/2014/main" id="{429CE41B-BE5A-4E9F-A5B2-67D48BDF82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" y="3363"/>
              <a:ext cx="62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pt-BR" altLang="pt-BR"/>
            </a:p>
          </p:txBody>
        </p:sp>
        <p:sp>
          <p:nvSpPr>
            <p:cNvPr id="194916" name="Rectangle 1380">
              <a:extLst>
                <a:ext uri="{FF2B5EF4-FFF2-40B4-BE49-F238E27FC236}">
                  <a16:creationId xmlns:a16="http://schemas.microsoft.com/office/drawing/2014/main" id="{A59782BC-52F3-473B-80B3-0BBA38B9C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" y="3363"/>
              <a:ext cx="3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endParaRPr lang="pt-BR" altLang="pt-BR"/>
            </a:p>
          </p:txBody>
        </p:sp>
        <p:sp>
          <p:nvSpPr>
            <p:cNvPr id="194917" name="Rectangle 1381">
              <a:extLst>
                <a:ext uri="{FF2B5EF4-FFF2-40B4-BE49-F238E27FC236}">
                  <a16:creationId xmlns:a16="http://schemas.microsoft.com/office/drawing/2014/main" id="{F695E24D-054E-4447-80B1-9A38D8EFE8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" y="3363"/>
              <a:ext cx="3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194918" name="Rectangle 1382">
              <a:extLst>
                <a:ext uri="{FF2B5EF4-FFF2-40B4-BE49-F238E27FC236}">
                  <a16:creationId xmlns:a16="http://schemas.microsoft.com/office/drawing/2014/main" id="{9399F119-1E39-47D3-9094-03AD0AB834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3363"/>
              <a:ext cx="62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pt-BR" altLang="pt-BR"/>
            </a:p>
          </p:txBody>
        </p:sp>
        <p:sp>
          <p:nvSpPr>
            <p:cNvPr id="194919" name="Rectangle 1383">
              <a:extLst>
                <a:ext uri="{FF2B5EF4-FFF2-40B4-BE49-F238E27FC236}">
                  <a16:creationId xmlns:a16="http://schemas.microsoft.com/office/drawing/2014/main" id="{6DF1A919-0C44-4DA2-84B6-6AFAEF5161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" y="3363"/>
              <a:ext cx="62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pt-BR" altLang="pt-BR"/>
            </a:p>
          </p:txBody>
        </p:sp>
        <p:sp>
          <p:nvSpPr>
            <p:cNvPr id="194920" name="Rectangle 1384">
              <a:extLst>
                <a:ext uri="{FF2B5EF4-FFF2-40B4-BE49-F238E27FC236}">
                  <a16:creationId xmlns:a16="http://schemas.microsoft.com/office/drawing/2014/main" id="{69A6EB6A-3395-4E72-B980-2F841F143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9" y="3363"/>
              <a:ext cx="62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pt-BR" altLang="pt-BR"/>
            </a:p>
          </p:txBody>
        </p:sp>
        <p:sp>
          <p:nvSpPr>
            <p:cNvPr id="194921" name="Rectangle 1385">
              <a:extLst>
                <a:ext uri="{FF2B5EF4-FFF2-40B4-BE49-F238E27FC236}">
                  <a16:creationId xmlns:a16="http://schemas.microsoft.com/office/drawing/2014/main" id="{4B09B1D3-A029-4651-95DD-5E16FC2472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" y="3363"/>
              <a:ext cx="37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(</a:t>
              </a:r>
              <a:endParaRPr lang="pt-BR" altLang="pt-BR"/>
            </a:p>
          </p:txBody>
        </p:sp>
        <p:sp>
          <p:nvSpPr>
            <p:cNvPr id="194922" name="Rectangle 1386">
              <a:extLst>
                <a:ext uri="{FF2B5EF4-FFF2-40B4-BE49-F238E27FC236}">
                  <a16:creationId xmlns:a16="http://schemas.microsoft.com/office/drawing/2014/main" id="{31C3A7A5-BE6E-4752-9CB3-C69B2EC4D4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2" y="3363"/>
              <a:ext cx="62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$</a:t>
              </a:r>
              <a:endParaRPr lang="pt-BR" altLang="pt-BR"/>
            </a:p>
          </p:txBody>
        </p:sp>
        <p:sp>
          <p:nvSpPr>
            <p:cNvPr id="194923" name="Rectangle 1387">
              <a:extLst>
                <a:ext uri="{FF2B5EF4-FFF2-40B4-BE49-F238E27FC236}">
                  <a16:creationId xmlns:a16="http://schemas.microsoft.com/office/drawing/2014/main" id="{F67E8A6E-1AE1-4943-A97B-BF7CAF9063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7" y="3363"/>
              <a:ext cx="62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pt-BR" altLang="pt-BR"/>
            </a:p>
          </p:txBody>
        </p:sp>
        <p:sp>
          <p:nvSpPr>
            <p:cNvPr id="194924" name="Rectangle 1388">
              <a:extLst>
                <a:ext uri="{FF2B5EF4-FFF2-40B4-BE49-F238E27FC236}">
                  <a16:creationId xmlns:a16="http://schemas.microsoft.com/office/drawing/2014/main" id="{DDA029BE-6108-40DE-A77B-673C0E0A2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" y="3363"/>
              <a:ext cx="37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)</a:t>
              </a:r>
              <a:endParaRPr lang="pt-BR" altLang="pt-BR"/>
            </a:p>
          </p:txBody>
        </p:sp>
        <p:sp>
          <p:nvSpPr>
            <p:cNvPr id="194925" name="Rectangle 1389">
              <a:extLst>
                <a:ext uri="{FF2B5EF4-FFF2-40B4-BE49-F238E27FC236}">
                  <a16:creationId xmlns:a16="http://schemas.microsoft.com/office/drawing/2014/main" id="{17822550-15A2-4F15-9112-D4A30530D3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3694"/>
              <a:ext cx="3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l</a:t>
              </a:r>
              <a:endParaRPr lang="pt-BR" altLang="pt-BR"/>
            </a:p>
          </p:txBody>
        </p:sp>
        <p:sp>
          <p:nvSpPr>
            <p:cNvPr id="194926" name="Rectangle 1390">
              <a:extLst>
                <a:ext uri="{FF2B5EF4-FFF2-40B4-BE49-F238E27FC236}">
                  <a16:creationId xmlns:a16="http://schemas.microsoft.com/office/drawing/2014/main" id="{A8545C25-C963-49DC-92D7-A1C5565338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" y="3694"/>
              <a:ext cx="87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w</a:t>
              </a:r>
              <a:endParaRPr lang="pt-BR" altLang="pt-BR"/>
            </a:p>
          </p:txBody>
        </p:sp>
        <p:sp>
          <p:nvSpPr>
            <p:cNvPr id="194927" name="Rectangle 1391">
              <a:extLst>
                <a:ext uri="{FF2B5EF4-FFF2-40B4-BE49-F238E27FC236}">
                  <a16:creationId xmlns:a16="http://schemas.microsoft.com/office/drawing/2014/main" id="{7898233E-B1CE-4207-9F36-2CD1B5A51B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" y="3694"/>
              <a:ext cx="3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194928" name="Rectangle 1392">
              <a:extLst>
                <a:ext uri="{FF2B5EF4-FFF2-40B4-BE49-F238E27FC236}">
                  <a16:creationId xmlns:a16="http://schemas.microsoft.com/office/drawing/2014/main" id="{A6B441D6-2832-4FEA-8884-CCAAABFDB1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" y="3694"/>
              <a:ext cx="62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$</a:t>
              </a:r>
              <a:endParaRPr lang="pt-BR" altLang="pt-BR"/>
            </a:p>
          </p:txBody>
        </p:sp>
        <p:sp>
          <p:nvSpPr>
            <p:cNvPr id="194929" name="Rectangle 1393">
              <a:extLst>
                <a:ext uri="{FF2B5EF4-FFF2-40B4-BE49-F238E27FC236}">
                  <a16:creationId xmlns:a16="http://schemas.microsoft.com/office/drawing/2014/main" id="{E9B3B7F9-CFDD-459A-A9FB-70F9FF1A9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" y="3694"/>
              <a:ext cx="62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pt-BR" altLang="pt-BR"/>
            </a:p>
          </p:txBody>
        </p:sp>
        <p:sp>
          <p:nvSpPr>
            <p:cNvPr id="194930" name="Rectangle 1394">
              <a:extLst>
                <a:ext uri="{FF2B5EF4-FFF2-40B4-BE49-F238E27FC236}">
                  <a16:creationId xmlns:a16="http://schemas.microsoft.com/office/drawing/2014/main" id="{409EF4A1-C7DF-42B6-BCA3-B5B7339332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" y="3694"/>
              <a:ext cx="3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endParaRPr lang="pt-BR" altLang="pt-BR"/>
            </a:p>
          </p:txBody>
        </p:sp>
        <p:sp>
          <p:nvSpPr>
            <p:cNvPr id="194931" name="Rectangle 1395">
              <a:extLst>
                <a:ext uri="{FF2B5EF4-FFF2-40B4-BE49-F238E27FC236}">
                  <a16:creationId xmlns:a16="http://schemas.microsoft.com/office/drawing/2014/main" id="{3EB198E4-92F5-4481-A7D3-CA7978006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" y="3694"/>
              <a:ext cx="3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194932" name="Rectangle 1396">
              <a:extLst>
                <a:ext uri="{FF2B5EF4-FFF2-40B4-BE49-F238E27FC236}">
                  <a16:creationId xmlns:a16="http://schemas.microsoft.com/office/drawing/2014/main" id="{C5507EDD-CF1B-49F2-9887-281C1989A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3694"/>
              <a:ext cx="62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pt-BR" altLang="pt-BR"/>
            </a:p>
          </p:txBody>
        </p:sp>
        <p:sp>
          <p:nvSpPr>
            <p:cNvPr id="194933" name="Rectangle 1397">
              <a:extLst>
                <a:ext uri="{FF2B5EF4-FFF2-40B4-BE49-F238E27FC236}">
                  <a16:creationId xmlns:a16="http://schemas.microsoft.com/office/drawing/2014/main" id="{952F4CE2-2D92-4494-8FBA-E3C3FB4E01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" y="3694"/>
              <a:ext cx="62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pt-BR" altLang="pt-BR"/>
            </a:p>
          </p:txBody>
        </p:sp>
        <p:sp>
          <p:nvSpPr>
            <p:cNvPr id="194934" name="Rectangle 1398">
              <a:extLst>
                <a:ext uri="{FF2B5EF4-FFF2-40B4-BE49-F238E27FC236}">
                  <a16:creationId xmlns:a16="http://schemas.microsoft.com/office/drawing/2014/main" id="{91BFE532-0D7A-4710-942E-B00573DEE5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9" y="3694"/>
              <a:ext cx="62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pt-BR" altLang="pt-BR"/>
            </a:p>
          </p:txBody>
        </p:sp>
        <p:sp>
          <p:nvSpPr>
            <p:cNvPr id="194935" name="Rectangle 1399">
              <a:extLst>
                <a:ext uri="{FF2B5EF4-FFF2-40B4-BE49-F238E27FC236}">
                  <a16:creationId xmlns:a16="http://schemas.microsoft.com/office/drawing/2014/main" id="{69A93504-E427-48E6-AAE6-C153F43A35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" y="3694"/>
              <a:ext cx="37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(</a:t>
              </a:r>
              <a:endParaRPr lang="pt-BR" altLang="pt-BR"/>
            </a:p>
          </p:txBody>
        </p:sp>
        <p:sp>
          <p:nvSpPr>
            <p:cNvPr id="194936" name="Rectangle 1400">
              <a:extLst>
                <a:ext uri="{FF2B5EF4-FFF2-40B4-BE49-F238E27FC236}">
                  <a16:creationId xmlns:a16="http://schemas.microsoft.com/office/drawing/2014/main" id="{9178DCBC-705F-4A02-B92B-20F5C81931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2" y="3694"/>
              <a:ext cx="62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$</a:t>
              </a:r>
              <a:endParaRPr lang="pt-BR" altLang="pt-BR"/>
            </a:p>
          </p:txBody>
        </p:sp>
        <p:sp>
          <p:nvSpPr>
            <p:cNvPr id="194937" name="Rectangle 1401">
              <a:extLst>
                <a:ext uri="{FF2B5EF4-FFF2-40B4-BE49-F238E27FC236}">
                  <a16:creationId xmlns:a16="http://schemas.microsoft.com/office/drawing/2014/main" id="{1C985F5B-0C9D-449F-89D9-DCDB3C362D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7" y="3694"/>
              <a:ext cx="62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pt-BR" altLang="pt-BR"/>
            </a:p>
          </p:txBody>
        </p:sp>
        <p:sp>
          <p:nvSpPr>
            <p:cNvPr id="194938" name="Rectangle 1402">
              <a:extLst>
                <a:ext uri="{FF2B5EF4-FFF2-40B4-BE49-F238E27FC236}">
                  <a16:creationId xmlns:a16="http://schemas.microsoft.com/office/drawing/2014/main" id="{7D54428F-252E-42F5-B928-A1837C33F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" y="3694"/>
              <a:ext cx="37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)</a:t>
              </a:r>
              <a:endParaRPr lang="pt-BR" altLang="pt-BR"/>
            </a:p>
          </p:txBody>
        </p:sp>
        <p:sp>
          <p:nvSpPr>
            <p:cNvPr id="194939" name="Line 1403">
              <a:extLst>
                <a:ext uri="{FF2B5EF4-FFF2-40B4-BE49-F238E27FC236}">
                  <a16:creationId xmlns:a16="http://schemas.microsoft.com/office/drawing/2014/main" id="{4A44D41A-347C-45CE-84A4-3891C156F9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" y="3045"/>
              <a:ext cx="1" cy="8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940" name="Freeform 1404">
              <a:extLst>
                <a:ext uri="{FF2B5EF4-FFF2-40B4-BE49-F238E27FC236}">
                  <a16:creationId xmlns:a16="http://schemas.microsoft.com/office/drawing/2014/main" id="{84FC277D-A18F-4661-8D4A-9D8F65E11C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" y="3869"/>
              <a:ext cx="58" cy="57"/>
            </a:xfrm>
            <a:custGeom>
              <a:avLst/>
              <a:gdLst>
                <a:gd name="T0" fmla="*/ 55 w 58"/>
                <a:gd name="T1" fmla="*/ 0 h 57"/>
                <a:gd name="T2" fmla="*/ 0 w 58"/>
                <a:gd name="T3" fmla="*/ 0 h 57"/>
                <a:gd name="T4" fmla="*/ 28 w 58"/>
                <a:gd name="T5" fmla="*/ 57 h 57"/>
                <a:gd name="T6" fmla="*/ 58 w 58"/>
                <a:gd name="T7" fmla="*/ 0 h 57"/>
                <a:gd name="T8" fmla="*/ 58 w 58"/>
                <a:gd name="T9" fmla="*/ 0 h 57"/>
                <a:gd name="T10" fmla="*/ 55 w 58"/>
                <a:gd name="T11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" h="57">
                  <a:moveTo>
                    <a:pt x="55" y="0"/>
                  </a:moveTo>
                  <a:lnTo>
                    <a:pt x="0" y="0"/>
                  </a:lnTo>
                  <a:lnTo>
                    <a:pt x="28" y="5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941" name="Rectangle 1405">
              <a:extLst>
                <a:ext uri="{FF2B5EF4-FFF2-40B4-BE49-F238E27FC236}">
                  <a16:creationId xmlns:a16="http://schemas.microsoft.com/office/drawing/2014/main" id="{5656F16D-B70B-4B62-A626-2EC7C6027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" y="3373"/>
              <a:ext cx="62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pt-BR" altLang="pt-BR"/>
            </a:p>
          </p:txBody>
        </p:sp>
        <p:sp>
          <p:nvSpPr>
            <p:cNvPr id="194942" name="Rectangle 1406">
              <a:extLst>
                <a:ext uri="{FF2B5EF4-FFF2-40B4-BE49-F238E27FC236}">
                  <a16:creationId xmlns:a16="http://schemas.microsoft.com/office/drawing/2014/main" id="{DDC7FACB-764B-4C09-A01C-A9F404851D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2" y="3373"/>
              <a:ext cx="3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194943" name="Rectangle 1407">
              <a:extLst>
                <a:ext uri="{FF2B5EF4-FFF2-40B4-BE49-F238E27FC236}">
                  <a16:creationId xmlns:a16="http://schemas.microsoft.com/office/drawing/2014/main" id="{DD6E9E8A-B66A-48C3-806C-6D974E6AFA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6" y="3373"/>
              <a:ext cx="68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pt-BR" altLang="pt-BR"/>
            </a:p>
          </p:txBody>
        </p:sp>
        <p:sp>
          <p:nvSpPr>
            <p:cNvPr id="194944" name="Rectangle 1408">
              <a:extLst>
                <a:ext uri="{FF2B5EF4-FFF2-40B4-BE49-F238E27FC236}">
                  <a16:creationId xmlns:a16="http://schemas.microsoft.com/office/drawing/2014/main" id="{62F233E0-5E5A-4C77-BBEE-B82219C035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8" y="3373"/>
              <a:ext cx="62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pt-BR" altLang="pt-BR"/>
            </a:p>
          </p:txBody>
        </p:sp>
        <p:sp>
          <p:nvSpPr>
            <p:cNvPr id="194945" name="Rectangle 1409">
              <a:extLst>
                <a:ext uri="{FF2B5EF4-FFF2-40B4-BE49-F238E27FC236}">
                  <a16:creationId xmlns:a16="http://schemas.microsoft.com/office/drawing/2014/main" id="{8F4B299B-1E69-4CAC-B7A6-C4FD6F1D48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4" y="3314"/>
              <a:ext cx="2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pt-BR" altLang="pt-BR"/>
            </a:p>
          </p:txBody>
        </p:sp>
        <p:sp>
          <p:nvSpPr>
            <p:cNvPr id="194946" name="Rectangle 1410">
              <a:extLst>
                <a:ext uri="{FF2B5EF4-FFF2-40B4-BE49-F238E27FC236}">
                  <a16:creationId xmlns:a16="http://schemas.microsoft.com/office/drawing/2014/main" id="{9C0C9ADB-F4D2-4803-85C1-8702E3E785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1" y="3314"/>
              <a:ext cx="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pt-BR" altLang="pt-BR"/>
            </a:p>
          </p:txBody>
        </p:sp>
        <p:sp>
          <p:nvSpPr>
            <p:cNvPr id="194947" name="Rectangle 1411">
              <a:extLst>
                <a:ext uri="{FF2B5EF4-FFF2-40B4-BE49-F238E27FC236}">
                  <a16:creationId xmlns:a16="http://schemas.microsoft.com/office/drawing/2014/main" id="{55158171-16FC-4A7B-968E-F2462B6501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6" y="3314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pt-BR" altLang="pt-BR"/>
            </a:p>
          </p:txBody>
        </p:sp>
        <p:sp>
          <p:nvSpPr>
            <p:cNvPr id="194948" name="Rectangle 1412">
              <a:extLst>
                <a:ext uri="{FF2B5EF4-FFF2-40B4-BE49-F238E27FC236}">
                  <a16:creationId xmlns:a16="http://schemas.microsoft.com/office/drawing/2014/main" id="{02772DDF-BAC8-4F51-9890-E572D69EF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7" y="3314"/>
              <a:ext cx="3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pt-BR" altLang="pt-BR"/>
            </a:p>
          </p:txBody>
        </p:sp>
        <p:sp>
          <p:nvSpPr>
            <p:cNvPr id="194949" name="Rectangle 1413">
              <a:extLst>
                <a:ext uri="{FF2B5EF4-FFF2-40B4-BE49-F238E27FC236}">
                  <a16:creationId xmlns:a16="http://schemas.microsoft.com/office/drawing/2014/main" id="{E9475331-48E0-4F2B-AEA6-FAAE1A01B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4" y="3314"/>
              <a:ext cx="3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pt-BR" altLang="pt-BR"/>
            </a:p>
          </p:txBody>
        </p:sp>
        <p:sp>
          <p:nvSpPr>
            <p:cNvPr id="194950" name="Rectangle 1414">
              <a:extLst>
                <a:ext uri="{FF2B5EF4-FFF2-40B4-BE49-F238E27FC236}">
                  <a16:creationId xmlns:a16="http://schemas.microsoft.com/office/drawing/2014/main" id="{BB8BAFE8-DA36-4C80-B5A2-051103CAE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8" y="3314"/>
              <a:ext cx="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pt-BR" altLang="pt-BR"/>
            </a:p>
          </p:txBody>
        </p:sp>
        <p:sp>
          <p:nvSpPr>
            <p:cNvPr id="194951" name="Rectangle 1415">
              <a:extLst>
                <a:ext uri="{FF2B5EF4-FFF2-40B4-BE49-F238E27FC236}">
                  <a16:creationId xmlns:a16="http://schemas.microsoft.com/office/drawing/2014/main" id="{445A0B0E-D504-4226-823E-BE07BEFDA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" y="3314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194952" name="Rectangle 1416">
              <a:extLst>
                <a:ext uri="{FF2B5EF4-FFF2-40B4-BE49-F238E27FC236}">
                  <a16:creationId xmlns:a16="http://schemas.microsoft.com/office/drawing/2014/main" id="{2FF8C357-75EB-4F13-A208-9F82A58D4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3314"/>
              <a:ext cx="3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pt-BR" altLang="pt-BR"/>
            </a:p>
          </p:txBody>
        </p:sp>
        <p:sp>
          <p:nvSpPr>
            <p:cNvPr id="194953" name="Rectangle 1417">
              <a:extLst>
                <a:ext uri="{FF2B5EF4-FFF2-40B4-BE49-F238E27FC236}">
                  <a16:creationId xmlns:a16="http://schemas.microsoft.com/office/drawing/2014/main" id="{B0A66AE4-D21F-4340-BCA7-17CE6170BB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2" y="3314"/>
              <a:ext cx="2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pt-BR" altLang="pt-BR"/>
            </a:p>
          </p:txBody>
        </p:sp>
        <p:sp>
          <p:nvSpPr>
            <p:cNvPr id="194954" name="Rectangle 1418">
              <a:extLst>
                <a:ext uri="{FF2B5EF4-FFF2-40B4-BE49-F238E27FC236}">
                  <a16:creationId xmlns:a16="http://schemas.microsoft.com/office/drawing/2014/main" id="{E31F9242-00F0-48B6-8666-0134D4FCF9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2" y="3314"/>
              <a:ext cx="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o</a:t>
              </a:r>
              <a:endParaRPr lang="pt-BR" altLang="pt-BR"/>
            </a:p>
          </p:txBody>
        </p:sp>
        <p:sp>
          <p:nvSpPr>
            <p:cNvPr id="194955" name="Rectangle 1419">
              <a:extLst>
                <a:ext uri="{FF2B5EF4-FFF2-40B4-BE49-F238E27FC236}">
                  <a16:creationId xmlns:a16="http://schemas.microsoft.com/office/drawing/2014/main" id="{01B99CAD-AB1F-41A7-AFF9-42C9CCB580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7" y="3314"/>
              <a:ext cx="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pt-BR" altLang="pt-BR"/>
            </a:p>
          </p:txBody>
        </p:sp>
        <p:sp>
          <p:nvSpPr>
            <p:cNvPr id="194957" name="Rectangle 1421">
              <a:extLst>
                <a:ext uri="{FF2B5EF4-FFF2-40B4-BE49-F238E27FC236}">
                  <a16:creationId xmlns:a16="http://schemas.microsoft.com/office/drawing/2014/main" id="{2694CD6C-B439-4726-8677-905FEEE1A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7" y="3433"/>
              <a:ext cx="3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f</a:t>
              </a:r>
              <a:endParaRPr lang="pt-BR" altLang="pt-BR"/>
            </a:p>
          </p:txBody>
        </p:sp>
        <p:sp>
          <p:nvSpPr>
            <p:cNvPr id="194958" name="Rectangle 1422">
              <a:extLst>
                <a:ext uri="{FF2B5EF4-FFF2-40B4-BE49-F238E27FC236}">
                  <a16:creationId xmlns:a16="http://schemas.microsoft.com/office/drawing/2014/main" id="{271CF536-9F33-4B10-87E7-C088F41B9F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4" y="3433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194959" name="Rectangle 1423">
              <a:extLst>
                <a:ext uri="{FF2B5EF4-FFF2-40B4-BE49-F238E27FC236}">
                  <a16:creationId xmlns:a16="http://schemas.microsoft.com/office/drawing/2014/main" id="{19C3B7E5-E006-4B2A-BE2C-917FB8AE36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9" y="3433"/>
              <a:ext cx="3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pt-BR" altLang="pt-BR"/>
            </a:p>
          </p:txBody>
        </p:sp>
        <p:sp>
          <p:nvSpPr>
            <p:cNvPr id="194960" name="Rectangle 1424">
              <a:extLst>
                <a:ext uri="{FF2B5EF4-FFF2-40B4-BE49-F238E27FC236}">
                  <a16:creationId xmlns:a16="http://schemas.microsoft.com/office/drawing/2014/main" id="{DB010B30-7D33-4432-9B61-713F408FC4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6" y="3433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194961" name="Rectangle 1425">
              <a:extLst>
                <a:ext uri="{FF2B5EF4-FFF2-40B4-BE49-F238E27FC236}">
                  <a16:creationId xmlns:a16="http://schemas.microsoft.com/office/drawing/2014/main" id="{85247258-73D8-452D-A7A4-3651346F9C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7" y="3433"/>
              <a:ext cx="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h</a:t>
              </a:r>
              <a:endParaRPr lang="pt-BR" altLang="pt-BR"/>
            </a:p>
          </p:txBody>
        </p:sp>
        <p:sp>
          <p:nvSpPr>
            <p:cNvPr id="194962" name="Freeform 1426">
              <a:extLst>
                <a:ext uri="{FF2B5EF4-FFF2-40B4-BE49-F238E27FC236}">
                  <a16:creationId xmlns:a16="http://schemas.microsoft.com/office/drawing/2014/main" id="{91BDBEBA-397F-4924-91C3-4965261BE6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8" y="3651"/>
              <a:ext cx="58" cy="53"/>
            </a:xfrm>
            <a:custGeom>
              <a:avLst/>
              <a:gdLst>
                <a:gd name="T0" fmla="*/ 0 w 58"/>
                <a:gd name="T1" fmla="*/ 53 h 53"/>
                <a:gd name="T2" fmla="*/ 0 w 58"/>
                <a:gd name="T3" fmla="*/ 0 h 53"/>
                <a:gd name="T4" fmla="*/ 58 w 58"/>
                <a:gd name="T5" fmla="*/ 26 h 53"/>
                <a:gd name="T6" fmla="*/ 0 w 58"/>
                <a:gd name="T7" fmla="*/ 53 h 53"/>
                <a:gd name="T8" fmla="*/ 0 w 58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3">
                  <a:moveTo>
                    <a:pt x="0" y="53"/>
                  </a:moveTo>
                  <a:lnTo>
                    <a:pt x="0" y="0"/>
                  </a:lnTo>
                  <a:lnTo>
                    <a:pt x="58" y="26"/>
                  </a:lnTo>
                  <a:lnTo>
                    <a:pt x="0" y="5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963" name="Freeform 1427">
              <a:extLst>
                <a:ext uri="{FF2B5EF4-FFF2-40B4-BE49-F238E27FC236}">
                  <a16:creationId xmlns:a16="http://schemas.microsoft.com/office/drawing/2014/main" id="{ABB92FF3-3978-4E9A-A073-3DA656BCE7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0" y="3264"/>
              <a:ext cx="513" cy="331"/>
            </a:xfrm>
            <a:custGeom>
              <a:avLst/>
              <a:gdLst>
                <a:gd name="T0" fmla="*/ 509 w 513"/>
                <a:gd name="T1" fmla="*/ 331 h 331"/>
                <a:gd name="T2" fmla="*/ 513 w 513"/>
                <a:gd name="T3" fmla="*/ 0 h 331"/>
                <a:gd name="T4" fmla="*/ 0 w 513"/>
                <a:gd name="T5" fmla="*/ 0 h 331"/>
                <a:gd name="T6" fmla="*/ 0 w 513"/>
                <a:gd name="T7" fmla="*/ 331 h 331"/>
                <a:gd name="T8" fmla="*/ 513 w 513"/>
                <a:gd name="T9" fmla="*/ 331 h 331"/>
                <a:gd name="T10" fmla="*/ 513 w 513"/>
                <a:gd name="T1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3" h="331">
                  <a:moveTo>
                    <a:pt x="509" y="331"/>
                  </a:moveTo>
                  <a:lnTo>
                    <a:pt x="513" y="0"/>
                  </a:lnTo>
                  <a:lnTo>
                    <a:pt x="0" y="0"/>
                  </a:lnTo>
                  <a:lnTo>
                    <a:pt x="0" y="331"/>
                  </a:lnTo>
                  <a:lnTo>
                    <a:pt x="513" y="331"/>
                  </a:lnTo>
                  <a:lnTo>
                    <a:pt x="513" y="331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964" name="Rectangle 1428">
              <a:extLst>
                <a:ext uri="{FF2B5EF4-FFF2-40B4-BE49-F238E27FC236}">
                  <a16:creationId xmlns:a16="http://schemas.microsoft.com/office/drawing/2014/main" id="{4B2113D8-506C-4434-9EA0-3030BCDD8C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3" y="3373"/>
              <a:ext cx="6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pt-BR" altLang="pt-BR"/>
            </a:p>
          </p:txBody>
        </p:sp>
        <p:sp>
          <p:nvSpPr>
            <p:cNvPr id="194965" name="Rectangle 1429">
              <a:extLst>
                <a:ext uri="{FF2B5EF4-FFF2-40B4-BE49-F238E27FC236}">
                  <a16:creationId xmlns:a16="http://schemas.microsoft.com/office/drawing/2014/main" id="{B5D7C647-C192-4892-BC9B-4B2425AB9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5" y="3373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194966" name="Rectangle 1430">
              <a:extLst>
                <a:ext uri="{FF2B5EF4-FFF2-40B4-BE49-F238E27FC236}">
                  <a16:creationId xmlns:a16="http://schemas.microsoft.com/office/drawing/2014/main" id="{8CD42B24-AD3F-4133-A328-E430BD8B4B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0" y="3373"/>
              <a:ext cx="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g</a:t>
              </a:r>
              <a:endParaRPr lang="pt-BR" altLang="pt-BR"/>
            </a:p>
          </p:txBody>
        </p:sp>
        <p:sp>
          <p:nvSpPr>
            <p:cNvPr id="194967" name="Freeform 1431">
              <a:extLst>
                <a:ext uri="{FF2B5EF4-FFF2-40B4-BE49-F238E27FC236}">
                  <a16:creationId xmlns:a16="http://schemas.microsoft.com/office/drawing/2014/main" id="{57B90F97-87E8-437E-AE8F-8EFA5DB131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9" y="3264"/>
              <a:ext cx="256" cy="331"/>
            </a:xfrm>
            <a:custGeom>
              <a:avLst/>
              <a:gdLst>
                <a:gd name="T0" fmla="*/ 253 w 256"/>
                <a:gd name="T1" fmla="*/ 331 h 331"/>
                <a:gd name="T2" fmla="*/ 256 w 256"/>
                <a:gd name="T3" fmla="*/ 0 h 331"/>
                <a:gd name="T4" fmla="*/ 0 w 256"/>
                <a:gd name="T5" fmla="*/ 0 h 331"/>
                <a:gd name="T6" fmla="*/ 0 w 256"/>
                <a:gd name="T7" fmla="*/ 331 h 331"/>
                <a:gd name="T8" fmla="*/ 256 w 256"/>
                <a:gd name="T9" fmla="*/ 331 h 331"/>
                <a:gd name="T10" fmla="*/ 256 w 256"/>
                <a:gd name="T1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31">
                  <a:moveTo>
                    <a:pt x="253" y="331"/>
                  </a:moveTo>
                  <a:lnTo>
                    <a:pt x="256" y="0"/>
                  </a:lnTo>
                  <a:lnTo>
                    <a:pt x="0" y="0"/>
                  </a:lnTo>
                  <a:lnTo>
                    <a:pt x="0" y="331"/>
                  </a:lnTo>
                  <a:lnTo>
                    <a:pt x="256" y="331"/>
                  </a:lnTo>
                  <a:lnTo>
                    <a:pt x="256" y="331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968" name="Rectangle 1432">
              <a:extLst>
                <a:ext uri="{FF2B5EF4-FFF2-40B4-BE49-F238E27FC236}">
                  <a16:creationId xmlns:a16="http://schemas.microsoft.com/office/drawing/2014/main" id="{03DC0236-0141-4C10-A9F2-263E1C678C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6" y="3373"/>
              <a:ext cx="6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pt-BR" altLang="pt-BR"/>
            </a:p>
          </p:txBody>
        </p:sp>
        <p:sp>
          <p:nvSpPr>
            <p:cNvPr id="194969" name="Rectangle 1433">
              <a:extLst>
                <a:ext uri="{FF2B5EF4-FFF2-40B4-BE49-F238E27FC236}">
                  <a16:creationId xmlns:a16="http://schemas.microsoft.com/office/drawing/2014/main" id="{DEB515C0-1B3D-4EDD-8D96-3496D81E4E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1" y="3373"/>
              <a:ext cx="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L</a:t>
              </a:r>
              <a:endParaRPr lang="pt-BR" altLang="pt-BR"/>
            </a:p>
          </p:txBody>
        </p:sp>
        <p:sp>
          <p:nvSpPr>
            <p:cNvPr id="194970" name="Rectangle 1434">
              <a:extLst>
                <a:ext uri="{FF2B5EF4-FFF2-40B4-BE49-F238E27FC236}">
                  <a16:creationId xmlns:a16="http://schemas.microsoft.com/office/drawing/2014/main" id="{64920F71-1347-45B1-811C-4161558964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6" y="3373"/>
              <a:ext cx="6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pt-BR" altLang="pt-BR"/>
            </a:p>
          </p:txBody>
        </p:sp>
        <p:sp>
          <p:nvSpPr>
            <p:cNvPr id="194971" name="Freeform 1435">
              <a:extLst>
                <a:ext uri="{FF2B5EF4-FFF2-40B4-BE49-F238E27FC236}">
                  <a16:creationId xmlns:a16="http://schemas.microsoft.com/office/drawing/2014/main" id="{A6D2C392-E7F9-4705-A8BF-67C9671FA3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5" y="3264"/>
              <a:ext cx="513" cy="331"/>
            </a:xfrm>
            <a:custGeom>
              <a:avLst/>
              <a:gdLst>
                <a:gd name="T0" fmla="*/ 510 w 513"/>
                <a:gd name="T1" fmla="*/ 331 h 331"/>
                <a:gd name="T2" fmla="*/ 513 w 513"/>
                <a:gd name="T3" fmla="*/ 0 h 331"/>
                <a:gd name="T4" fmla="*/ 0 w 513"/>
                <a:gd name="T5" fmla="*/ 0 h 331"/>
                <a:gd name="T6" fmla="*/ 0 w 513"/>
                <a:gd name="T7" fmla="*/ 331 h 331"/>
                <a:gd name="T8" fmla="*/ 513 w 513"/>
                <a:gd name="T9" fmla="*/ 331 h 331"/>
                <a:gd name="T10" fmla="*/ 513 w 513"/>
                <a:gd name="T1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3" h="331">
                  <a:moveTo>
                    <a:pt x="510" y="331"/>
                  </a:moveTo>
                  <a:lnTo>
                    <a:pt x="513" y="0"/>
                  </a:lnTo>
                  <a:lnTo>
                    <a:pt x="0" y="0"/>
                  </a:lnTo>
                  <a:lnTo>
                    <a:pt x="0" y="331"/>
                  </a:lnTo>
                  <a:lnTo>
                    <a:pt x="513" y="331"/>
                  </a:lnTo>
                  <a:lnTo>
                    <a:pt x="513" y="331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972" name="Rectangle 1436">
              <a:extLst>
                <a:ext uri="{FF2B5EF4-FFF2-40B4-BE49-F238E27FC236}">
                  <a16:creationId xmlns:a16="http://schemas.microsoft.com/office/drawing/2014/main" id="{548DB492-4ACE-4656-A5C4-4217C1323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9" y="3314"/>
              <a:ext cx="6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pt-BR" altLang="pt-BR"/>
            </a:p>
          </p:txBody>
        </p:sp>
        <p:sp>
          <p:nvSpPr>
            <p:cNvPr id="194973" name="Rectangle 1437">
              <a:extLst>
                <a:ext uri="{FF2B5EF4-FFF2-40B4-BE49-F238E27FC236}">
                  <a16:creationId xmlns:a16="http://schemas.microsoft.com/office/drawing/2014/main" id="{FC2ACDB3-4FD1-42AA-99DB-EA571BED67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0" y="3314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pt-BR" altLang="pt-BR"/>
            </a:p>
          </p:txBody>
        </p:sp>
        <p:sp>
          <p:nvSpPr>
            <p:cNvPr id="194974" name="Rectangle 1438">
              <a:extLst>
                <a:ext uri="{FF2B5EF4-FFF2-40B4-BE49-F238E27FC236}">
                  <a16:creationId xmlns:a16="http://schemas.microsoft.com/office/drawing/2014/main" id="{4B916403-89E7-4EF0-A942-F4AE48B208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9" y="3314"/>
              <a:ext cx="3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pt-BR" altLang="pt-BR"/>
            </a:p>
          </p:txBody>
        </p:sp>
        <p:sp>
          <p:nvSpPr>
            <p:cNvPr id="194975" name="Rectangle 1439">
              <a:extLst>
                <a:ext uri="{FF2B5EF4-FFF2-40B4-BE49-F238E27FC236}">
                  <a16:creationId xmlns:a16="http://schemas.microsoft.com/office/drawing/2014/main" id="{F9027C9C-42AE-4959-8469-F8B2D0A6F2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6" y="3314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pt-BR" altLang="pt-BR"/>
            </a:p>
          </p:txBody>
        </p:sp>
        <p:sp>
          <p:nvSpPr>
            <p:cNvPr id="194977" name="Rectangle 1441">
              <a:extLst>
                <a:ext uri="{FF2B5EF4-FFF2-40B4-BE49-F238E27FC236}">
                  <a16:creationId xmlns:a16="http://schemas.microsoft.com/office/drawing/2014/main" id="{63B2198F-3B12-4CC6-A9D2-0804615656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1" y="3433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pt-BR" altLang="pt-BR"/>
            </a:p>
          </p:txBody>
        </p:sp>
        <p:sp>
          <p:nvSpPr>
            <p:cNvPr id="194978" name="Rectangle 1442">
              <a:extLst>
                <a:ext uri="{FF2B5EF4-FFF2-40B4-BE49-F238E27FC236}">
                  <a16:creationId xmlns:a16="http://schemas.microsoft.com/office/drawing/2014/main" id="{3D61709C-715D-4CFA-AF8F-D4D8D74E0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5" y="3433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194979" name="Rectangle 1443">
              <a:extLst>
                <a:ext uri="{FF2B5EF4-FFF2-40B4-BE49-F238E27FC236}">
                  <a16:creationId xmlns:a16="http://schemas.microsoft.com/office/drawing/2014/main" id="{EEBD1168-0C6E-4DDC-86EC-F257D18435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3" y="3433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194980" name="Rectangle 1444">
              <a:extLst>
                <a:ext uri="{FF2B5EF4-FFF2-40B4-BE49-F238E27FC236}">
                  <a16:creationId xmlns:a16="http://schemas.microsoft.com/office/drawing/2014/main" id="{18549F95-F5F2-4313-83BE-6D269BD90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5" y="3433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194981" name="Rectangle 1445">
              <a:extLst>
                <a:ext uri="{FF2B5EF4-FFF2-40B4-BE49-F238E27FC236}">
                  <a16:creationId xmlns:a16="http://schemas.microsoft.com/office/drawing/2014/main" id="{A5659EE3-AF7C-4EA3-B0A7-2E8CE399F7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9" y="3433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pt-BR" altLang="pt-BR"/>
            </a:p>
          </p:txBody>
        </p:sp>
        <p:sp>
          <p:nvSpPr>
            <p:cNvPr id="194982" name="Rectangle 1446">
              <a:extLst>
                <a:ext uri="{FF2B5EF4-FFF2-40B4-BE49-F238E27FC236}">
                  <a16:creationId xmlns:a16="http://schemas.microsoft.com/office/drawing/2014/main" id="{E9775DF5-2E23-419A-AB20-B200BE246A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1" y="3433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pt-BR" altLang="pt-BR"/>
            </a:p>
          </p:txBody>
        </p:sp>
        <p:sp>
          <p:nvSpPr>
            <p:cNvPr id="194983" name="Freeform 1447">
              <a:extLst>
                <a:ext uri="{FF2B5EF4-FFF2-40B4-BE49-F238E27FC236}">
                  <a16:creationId xmlns:a16="http://schemas.microsoft.com/office/drawing/2014/main" id="{4463C405-AB00-4A9F-A69F-66C7EEDD48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8" y="3264"/>
              <a:ext cx="513" cy="331"/>
            </a:xfrm>
            <a:custGeom>
              <a:avLst/>
              <a:gdLst>
                <a:gd name="T0" fmla="*/ 510 w 513"/>
                <a:gd name="T1" fmla="*/ 331 h 331"/>
                <a:gd name="T2" fmla="*/ 513 w 513"/>
                <a:gd name="T3" fmla="*/ 0 h 331"/>
                <a:gd name="T4" fmla="*/ 0 w 513"/>
                <a:gd name="T5" fmla="*/ 0 h 331"/>
                <a:gd name="T6" fmla="*/ 0 w 513"/>
                <a:gd name="T7" fmla="*/ 331 h 331"/>
                <a:gd name="T8" fmla="*/ 513 w 513"/>
                <a:gd name="T9" fmla="*/ 331 h 331"/>
                <a:gd name="T10" fmla="*/ 513 w 513"/>
                <a:gd name="T1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3" h="331">
                  <a:moveTo>
                    <a:pt x="510" y="331"/>
                  </a:moveTo>
                  <a:lnTo>
                    <a:pt x="513" y="0"/>
                  </a:lnTo>
                  <a:lnTo>
                    <a:pt x="0" y="0"/>
                  </a:lnTo>
                  <a:lnTo>
                    <a:pt x="0" y="331"/>
                  </a:lnTo>
                  <a:lnTo>
                    <a:pt x="513" y="331"/>
                  </a:lnTo>
                  <a:lnTo>
                    <a:pt x="513" y="331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984" name="Rectangle 1448">
              <a:extLst>
                <a:ext uri="{FF2B5EF4-FFF2-40B4-BE49-F238E27FC236}">
                  <a16:creationId xmlns:a16="http://schemas.microsoft.com/office/drawing/2014/main" id="{9B544D29-CD7B-4101-A992-FC26FEE78C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5" y="3373"/>
              <a:ext cx="6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pt-BR" altLang="pt-BR"/>
            </a:p>
          </p:txBody>
        </p:sp>
        <p:sp>
          <p:nvSpPr>
            <p:cNvPr id="194985" name="Rectangle 1449">
              <a:extLst>
                <a:ext uri="{FF2B5EF4-FFF2-40B4-BE49-F238E27FC236}">
                  <a16:creationId xmlns:a16="http://schemas.microsoft.com/office/drawing/2014/main" id="{CB9DD740-9D32-4950-A1A4-D15B150183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7" y="3373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194986" name="Rectangle 1450">
              <a:extLst>
                <a:ext uri="{FF2B5EF4-FFF2-40B4-BE49-F238E27FC236}">
                  <a16:creationId xmlns:a16="http://schemas.microsoft.com/office/drawing/2014/main" id="{8FEA9A33-3152-4520-B71E-0D76D9B7F4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2" y="3373"/>
              <a:ext cx="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g</a:t>
              </a:r>
              <a:endParaRPr lang="pt-BR" altLang="pt-BR"/>
            </a:p>
          </p:txBody>
        </p:sp>
        <p:sp>
          <p:nvSpPr>
            <p:cNvPr id="194988" name="Freeform 1452">
              <a:extLst>
                <a:ext uri="{FF2B5EF4-FFF2-40B4-BE49-F238E27FC236}">
                  <a16:creationId xmlns:a16="http://schemas.microsoft.com/office/drawing/2014/main" id="{E85C0724-366C-4E9D-B215-351DE30AD6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1" y="3264"/>
              <a:ext cx="256" cy="331"/>
            </a:xfrm>
            <a:custGeom>
              <a:avLst/>
              <a:gdLst>
                <a:gd name="T0" fmla="*/ 253 w 256"/>
                <a:gd name="T1" fmla="*/ 331 h 331"/>
                <a:gd name="T2" fmla="*/ 256 w 256"/>
                <a:gd name="T3" fmla="*/ 0 h 331"/>
                <a:gd name="T4" fmla="*/ 0 w 256"/>
                <a:gd name="T5" fmla="*/ 0 h 331"/>
                <a:gd name="T6" fmla="*/ 0 w 256"/>
                <a:gd name="T7" fmla="*/ 331 h 331"/>
                <a:gd name="T8" fmla="*/ 256 w 256"/>
                <a:gd name="T9" fmla="*/ 331 h 331"/>
                <a:gd name="T10" fmla="*/ 256 w 256"/>
                <a:gd name="T1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31">
                  <a:moveTo>
                    <a:pt x="253" y="331"/>
                  </a:moveTo>
                  <a:lnTo>
                    <a:pt x="256" y="0"/>
                  </a:lnTo>
                  <a:lnTo>
                    <a:pt x="0" y="0"/>
                  </a:lnTo>
                  <a:lnTo>
                    <a:pt x="0" y="331"/>
                  </a:lnTo>
                  <a:lnTo>
                    <a:pt x="256" y="331"/>
                  </a:lnTo>
                  <a:lnTo>
                    <a:pt x="256" y="331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989" name="Line 1453">
              <a:extLst>
                <a:ext uri="{FF2B5EF4-FFF2-40B4-BE49-F238E27FC236}">
                  <a16:creationId xmlns:a16="http://schemas.microsoft.com/office/drawing/2014/main" id="{48074464-8ABE-45B0-924C-F4913C3DC5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1" y="3677"/>
              <a:ext cx="4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990" name="Freeform 1454">
              <a:extLst>
                <a:ext uri="{FF2B5EF4-FFF2-40B4-BE49-F238E27FC236}">
                  <a16:creationId xmlns:a16="http://schemas.microsoft.com/office/drawing/2014/main" id="{B5031FEA-3906-4E90-93F7-25BFD54086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7" y="3651"/>
              <a:ext cx="58" cy="53"/>
            </a:xfrm>
            <a:custGeom>
              <a:avLst/>
              <a:gdLst>
                <a:gd name="T0" fmla="*/ 54 w 58"/>
                <a:gd name="T1" fmla="*/ 53 h 53"/>
                <a:gd name="T2" fmla="*/ 58 w 58"/>
                <a:gd name="T3" fmla="*/ 0 h 53"/>
                <a:gd name="T4" fmla="*/ 0 w 58"/>
                <a:gd name="T5" fmla="*/ 26 h 53"/>
                <a:gd name="T6" fmla="*/ 58 w 58"/>
                <a:gd name="T7" fmla="*/ 53 h 53"/>
                <a:gd name="T8" fmla="*/ 58 w 58"/>
                <a:gd name="T9" fmla="*/ 53 h 53"/>
                <a:gd name="T10" fmla="*/ 54 w 58"/>
                <a:gd name="T11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" h="53">
                  <a:moveTo>
                    <a:pt x="54" y="53"/>
                  </a:moveTo>
                  <a:lnTo>
                    <a:pt x="58" y="0"/>
                  </a:lnTo>
                  <a:lnTo>
                    <a:pt x="0" y="26"/>
                  </a:lnTo>
                  <a:lnTo>
                    <a:pt x="58" y="53"/>
                  </a:lnTo>
                  <a:lnTo>
                    <a:pt x="58" y="53"/>
                  </a:lnTo>
                  <a:lnTo>
                    <a:pt x="54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4991" name="Rectangle 1455">
              <a:extLst>
                <a:ext uri="{FF2B5EF4-FFF2-40B4-BE49-F238E27FC236}">
                  <a16:creationId xmlns:a16="http://schemas.microsoft.com/office/drawing/2014/main" id="{D174521C-4216-45EC-ABAE-D3F597428E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3" y="3704"/>
              <a:ext cx="62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pt-BR" altLang="pt-BR"/>
            </a:p>
          </p:txBody>
        </p:sp>
        <p:sp>
          <p:nvSpPr>
            <p:cNvPr id="194992" name="Rectangle 1456">
              <a:extLst>
                <a:ext uri="{FF2B5EF4-FFF2-40B4-BE49-F238E27FC236}">
                  <a16:creationId xmlns:a16="http://schemas.microsoft.com/office/drawing/2014/main" id="{D0A6538A-19CB-49A3-ADFC-3F8175A4E6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5" y="3704"/>
              <a:ext cx="3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194993" name="Rectangle 1457">
              <a:extLst>
                <a:ext uri="{FF2B5EF4-FFF2-40B4-BE49-F238E27FC236}">
                  <a16:creationId xmlns:a16="http://schemas.microsoft.com/office/drawing/2014/main" id="{522FCD89-65EB-424A-8934-36C5792EB1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9" y="3704"/>
              <a:ext cx="68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pt-BR" altLang="pt-BR"/>
            </a:p>
          </p:txBody>
        </p:sp>
        <p:sp>
          <p:nvSpPr>
            <p:cNvPr id="194994" name="Rectangle 1458">
              <a:extLst>
                <a:ext uri="{FF2B5EF4-FFF2-40B4-BE49-F238E27FC236}">
                  <a16:creationId xmlns:a16="http://schemas.microsoft.com/office/drawing/2014/main" id="{1E2E3D8C-72A8-429E-9993-E36318DD1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1" y="3704"/>
              <a:ext cx="62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pt-BR" altLang="pt-BR"/>
            </a:p>
          </p:txBody>
        </p:sp>
        <p:sp>
          <p:nvSpPr>
            <p:cNvPr id="194995" name="Rectangle 1459">
              <a:extLst>
                <a:ext uri="{FF2B5EF4-FFF2-40B4-BE49-F238E27FC236}">
                  <a16:creationId xmlns:a16="http://schemas.microsoft.com/office/drawing/2014/main" id="{3142EEF8-3C32-4484-81AE-31A03F21B2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6" y="3645"/>
              <a:ext cx="2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pt-BR" altLang="pt-BR"/>
            </a:p>
          </p:txBody>
        </p:sp>
        <p:sp>
          <p:nvSpPr>
            <p:cNvPr id="194996" name="Rectangle 1460">
              <a:extLst>
                <a:ext uri="{FF2B5EF4-FFF2-40B4-BE49-F238E27FC236}">
                  <a16:creationId xmlns:a16="http://schemas.microsoft.com/office/drawing/2014/main" id="{34213372-6EAE-4AB1-9441-2F3D9D67DD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4" y="3645"/>
              <a:ext cx="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pt-BR" altLang="pt-BR"/>
            </a:p>
          </p:txBody>
        </p:sp>
        <p:sp>
          <p:nvSpPr>
            <p:cNvPr id="194997" name="Rectangle 1461">
              <a:extLst>
                <a:ext uri="{FF2B5EF4-FFF2-40B4-BE49-F238E27FC236}">
                  <a16:creationId xmlns:a16="http://schemas.microsoft.com/office/drawing/2014/main" id="{CE4071F6-0E7C-4667-8DE0-37192BFDAB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3645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pt-BR" altLang="pt-BR"/>
            </a:p>
          </p:txBody>
        </p:sp>
        <p:sp>
          <p:nvSpPr>
            <p:cNvPr id="194998" name="Rectangle 1462">
              <a:extLst>
                <a:ext uri="{FF2B5EF4-FFF2-40B4-BE49-F238E27FC236}">
                  <a16:creationId xmlns:a16="http://schemas.microsoft.com/office/drawing/2014/main" id="{8A354A85-3688-41A1-A0D4-C45E565C2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3645"/>
              <a:ext cx="3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pt-BR" altLang="pt-BR"/>
            </a:p>
          </p:txBody>
        </p:sp>
        <p:sp>
          <p:nvSpPr>
            <p:cNvPr id="194999" name="Rectangle 1463">
              <a:extLst>
                <a:ext uri="{FF2B5EF4-FFF2-40B4-BE49-F238E27FC236}">
                  <a16:creationId xmlns:a16="http://schemas.microsoft.com/office/drawing/2014/main" id="{D42F083E-30F2-4D8B-9B82-36236BFE09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7" y="3645"/>
              <a:ext cx="3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pt-BR" altLang="pt-BR"/>
            </a:p>
          </p:txBody>
        </p:sp>
        <p:sp>
          <p:nvSpPr>
            <p:cNvPr id="195000" name="Rectangle 1464">
              <a:extLst>
                <a:ext uri="{FF2B5EF4-FFF2-40B4-BE49-F238E27FC236}">
                  <a16:creationId xmlns:a16="http://schemas.microsoft.com/office/drawing/2014/main" id="{D987D034-BD35-49E1-B977-B910DC102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1" y="3645"/>
              <a:ext cx="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pt-BR" altLang="pt-BR"/>
            </a:p>
          </p:txBody>
        </p:sp>
        <p:sp>
          <p:nvSpPr>
            <p:cNvPr id="195001" name="Rectangle 1465">
              <a:extLst>
                <a:ext uri="{FF2B5EF4-FFF2-40B4-BE49-F238E27FC236}">
                  <a16:creationId xmlns:a16="http://schemas.microsoft.com/office/drawing/2014/main" id="{C976A832-85EA-4854-A191-D95D0B6C66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6" y="3645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195002" name="Rectangle 1466">
              <a:extLst>
                <a:ext uri="{FF2B5EF4-FFF2-40B4-BE49-F238E27FC236}">
                  <a16:creationId xmlns:a16="http://schemas.microsoft.com/office/drawing/2014/main" id="{CED366B7-4287-4112-A397-98F23C9EA1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7" y="3645"/>
              <a:ext cx="3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pt-BR" altLang="pt-BR"/>
            </a:p>
          </p:txBody>
        </p:sp>
        <p:sp>
          <p:nvSpPr>
            <p:cNvPr id="195003" name="Rectangle 1467">
              <a:extLst>
                <a:ext uri="{FF2B5EF4-FFF2-40B4-BE49-F238E27FC236}">
                  <a16:creationId xmlns:a16="http://schemas.microsoft.com/office/drawing/2014/main" id="{50D91E68-CE03-4910-8E13-37864BFED0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5" y="3645"/>
              <a:ext cx="2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pt-BR" altLang="pt-BR"/>
            </a:p>
          </p:txBody>
        </p:sp>
        <p:sp>
          <p:nvSpPr>
            <p:cNvPr id="195004" name="Rectangle 1468">
              <a:extLst>
                <a:ext uri="{FF2B5EF4-FFF2-40B4-BE49-F238E27FC236}">
                  <a16:creationId xmlns:a16="http://schemas.microsoft.com/office/drawing/2014/main" id="{978FDF14-A711-4A63-BC28-B9AF788C6A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5" y="3645"/>
              <a:ext cx="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o</a:t>
              </a:r>
              <a:endParaRPr lang="pt-BR" altLang="pt-BR"/>
            </a:p>
          </p:txBody>
        </p:sp>
        <p:sp>
          <p:nvSpPr>
            <p:cNvPr id="195005" name="Rectangle 1469">
              <a:extLst>
                <a:ext uri="{FF2B5EF4-FFF2-40B4-BE49-F238E27FC236}">
                  <a16:creationId xmlns:a16="http://schemas.microsoft.com/office/drawing/2014/main" id="{CDA58569-BC51-45CD-9366-E3A39892E0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0" y="3645"/>
              <a:ext cx="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pt-BR" altLang="pt-BR"/>
            </a:p>
          </p:txBody>
        </p:sp>
        <p:sp>
          <p:nvSpPr>
            <p:cNvPr id="195006" name="Rectangle 1470">
              <a:extLst>
                <a:ext uri="{FF2B5EF4-FFF2-40B4-BE49-F238E27FC236}">
                  <a16:creationId xmlns:a16="http://schemas.microsoft.com/office/drawing/2014/main" id="{E114F766-E75E-4E0A-AFC0-427F8DBBE3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8" y="3645"/>
              <a:ext cx="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GB" altLang="pt-BR"/>
            </a:p>
          </p:txBody>
        </p:sp>
        <p:sp>
          <p:nvSpPr>
            <p:cNvPr id="195007" name="Rectangle 1471">
              <a:extLst>
                <a:ext uri="{FF2B5EF4-FFF2-40B4-BE49-F238E27FC236}">
                  <a16:creationId xmlns:a16="http://schemas.microsoft.com/office/drawing/2014/main" id="{971700EF-96A4-4618-A6CD-37FC2DC7F9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0" y="3764"/>
              <a:ext cx="3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f</a:t>
              </a:r>
              <a:endParaRPr lang="pt-BR" altLang="pt-BR"/>
            </a:p>
          </p:txBody>
        </p:sp>
        <p:sp>
          <p:nvSpPr>
            <p:cNvPr id="195008" name="Rectangle 1472">
              <a:extLst>
                <a:ext uri="{FF2B5EF4-FFF2-40B4-BE49-F238E27FC236}">
                  <a16:creationId xmlns:a16="http://schemas.microsoft.com/office/drawing/2014/main" id="{9C03CCC9-A198-4349-9BBE-1F5966DB0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7" y="3764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195009" name="Rectangle 1473">
              <a:extLst>
                <a:ext uri="{FF2B5EF4-FFF2-40B4-BE49-F238E27FC236}">
                  <a16:creationId xmlns:a16="http://schemas.microsoft.com/office/drawing/2014/main" id="{E4BB0397-187C-47F4-A1CA-756BDE45A0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2" y="3764"/>
              <a:ext cx="3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pt-BR" altLang="pt-BR"/>
            </a:p>
          </p:txBody>
        </p:sp>
        <p:sp>
          <p:nvSpPr>
            <p:cNvPr id="195010" name="Rectangle 1474">
              <a:extLst>
                <a:ext uri="{FF2B5EF4-FFF2-40B4-BE49-F238E27FC236}">
                  <a16:creationId xmlns:a16="http://schemas.microsoft.com/office/drawing/2014/main" id="{AE9DB1D5-A1CD-401A-88EA-EF6E7A828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9" y="3764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195011" name="Rectangle 1475">
              <a:extLst>
                <a:ext uri="{FF2B5EF4-FFF2-40B4-BE49-F238E27FC236}">
                  <a16:creationId xmlns:a16="http://schemas.microsoft.com/office/drawing/2014/main" id="{AA89EA2D-D6F7-4C2E-9258-890E15A56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0" y="3764"/>
              <a:ext cx="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h</a:t>
              </a:r>
              <a:endParaRPr lang="pt-BR" altLang="pt-BR"/>
            </a:p>
          </p:txBody>
        </p:sp>
        <p:sp>
          <p:nvSpPr>
            <p:cNvPr id="195012" name="Freeform 1476">
              <a:extLst>
                <a:ext uri="{FF2B5EF4-FFF2-40B4-BE49-F238E27FC236}">
                  <a16:creationId xmlns:a16="http://schemas.microsoft.com/office/drawing/2014/main" id="{E18E92F7-16E0-4F03-B748-9A1C7381A9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3" y="3595"/>
              <a:ext cx="512" cy="331"/>
            </a:xfrm>
            <a:custGeom>
              <a:avLst/>
              <a:gdLst>
                <a:gd name="T0" fmla="*/ 509 w 512"/>
                <a:gd name="T1" fmla="*/ 331 h 331"/>
                <a:gd name="T2" fmla="*/ 512 w 512"/>
                <a:gd name="T3" fmla="*/ 0 h 331"/>
                <a:gd name="T4" fmla="*/ 0 w 512"/>
                <a:gd name="T5" fmla="*/ 0 h 331"/>
                <a:gd name="T6" fmla="*/ 0 w 512"/>
                <a:gd name="T7" fmla="*/ 331 h 331"/>
                <a:gd name="T8" fmla="*/ 512 w 512"/>
                <a:gd name="T9" fmla="*/ 331 h 331"/>
                <a:gd name="T10" fmla="*/ 512 w 512"/>
                <a:gd name="T1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2" h="331">
                  <a:moveTo>
                    <a:pt x="509" y="331"/>
                  </a:moveTo>
                  <a:lnTo>
                    <a:pt x="512" y="0"/>
                  </a:lnTo>
                  <a:lnTo>
                    <a:pt x="0" y="0"/>
                  </a:lnTo>
                  <a:lnTo>
                    <a:pt x="0" y="331"/>
                  </a:lnTo>
                  <a:lnTo>
                    <a:pt x="512" y="331"/>
                  </a:lnTo>
                  <a:lnTo>
                    <a:pt x="512" y="331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5013" name="Rectangle 1477">
              <a:extLst>
                <a:ext uri="{FF2B5EF4-FFF2-40B4-BE49-F238E27FC236}">
                  <a16:creationId xmlns:a16="http://schemas.microsoft.com/office/drawing/2014/main" id="{7DA84413-762B-48B0-B6E5-3799790AC7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6" y="3704"/>
              <a:ext cx="6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pt-BR" altLang="pt-BR"/>
            </a:p>
          </p:txBody>
        </p:sp>
        <p:sp>
          <p:nvSpPr>
            <p:cNvPr id="195014" name="Rectangle 1478">
              <a:extLst>
                <a:ext uri="{FF2B5EF4-FFF2-40B4-BE49-F238E27FC236}">
                  <a16:creationId xmlns:a16="http://schemas.microsoft.com/office/drawing/2014/main" id="{671A444E-5E59-4290-A6EE-98724413F4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8" y="3704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195015" name="Rectangle 1479">
              <a:extLst>
                <a:ext uri="{FF2B5EF4-FFF2-40B4-BE49-F238E27FC236}">
                  <a16:creationId xmlns:a16="http://schemas.microsoft.com/office/drawing/2014/main" id="{C782AC11-811D-4C60-A9F9-4250357FFF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3704"/>
              <a:ext cx="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g</a:t>
              </a:r>
              <a:endParaRPr lang="pt-BR" altLang="pt-BR"/>
            </a:p>
          </p:txBody>
        </p:sp>
        <p:sp>
          <p:nvSpPr>
            <p:cNvPr id="195016" name="Freeform 1480">
              <a:extLst>
                <a:ext uri="{FF2B5EF4-FFF2-40B4-BE49-F238E27FC236}">
                  <a16:creationId xmlns:a16="http://schemas.microsoft.com/office/drawing/2014/main" id="{F7F10DF3-3F6D-4B8A-A8CB-BC507CDED5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2" y="3595"/>
              <a:ext cx="256" cy="331"/>
            </a:xfrm>
            <a:custGeom>
              <a:avLst/>
              <a:gdLst>
                <a:gd name="T0" fmla="*/ 253 w 256"/>
                <a:gd name="T1" fmla="*/ 331 h 331"/>
                <a:gd name="T2" fmla="*/ 256 w 256"/>
                <a:gd name="T3" fmla="*/ 0 h 331"/>
                <a:gd name="T4" fmla="*/ 0 w 256"/>
                <a:gd name="T5" fmla="*/ 0 h 331"/>
                <a:gd name="T6" fmla="*/ 0 w 256"/>
                <a:gd name="T7" fmla="*/ 331 h 331"/>
                <a:gd name="T8" fmla="*/ 256 w 256"/>
                <a:gd name="T9" fmla="*/ 331 h 331"/>
                <a:gd name="T10" fmla="*/ 256 w 256"/>
                <a:gd name="T1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31">
                  <a:moveTo>
                    <a:pt x="253" y="331"/>
                  </a:moveTo>
                  <a:lnTo>
                    <a:pt x="256" y="0"/>
                  </a:lnTo>
                  <a:lnTo>
                    <a:pt x="0" y="0"/>
                  </a:lnTo>
                  <a:lnTo>
                    <a:pt x="0" y="331"/>
                  </a:lnTo>
                  <a:lnTo>
                    <a:pt x="256" y="331"/>
                  </a:lnTo>
                  <a:lnTo>
                    <a:pt x="256" y="331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5017" name="Rectangle 1481">
              <a:extLst>
                <a:ext uri="{FF2B5EF4-FFF2-40B4-BE49-F238E27FC236}">
                  <a16:creationId xmlns:a16="http://schemas.microsoft.com/office/drawing/2014/main" id="{D6A53602-0CA9-45F6-8AEF-312E0FAA67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9" y="3704"/>
              <a:ext cx="6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pt-BR" altLang="pt-BR"/>
            </a:p>
          </p:txBody>
        </p:sp>
        <p:sp>
          <p:nvSpPr>
            <p:cNvPr id="195018" name="Rectangle 1482">
              <a:extLst>
                <a:ext uri="{FF2B5EF4-FFF2-40B4-BE49-F238E27FC236}">
                  <a16:creationId xmlns:a16="http://schemas.microsoft.com/office/drawing/2014/main" id="{37B7E471-DB0D-43E0-B9BA-65F73F5311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4" y="3704"/>
              <a:ext cx="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L</a:t>
              </a:r>
              <a:endParaRPr lang="pt-BR" altLang="pt-BR"/>
            </a:p>
          </p:txBody>
        </p:sp>
        <p:sp>
          <p:nvSpPr>
            <p:cNvPr id="195019" name="Rectangle 1483">
              <a:extLst>
                <a:ext uri="{FF2B5EF4-FFF2-40B4-BE49-F238E27FC236}">
                  <a16:creationId xmlns:a16="http://schemas.microsoft.com/office/drawing/2014/main" id="{2BB25E58-6310-4ABE-910D-2F01152913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9" y="3704"/>
              <a:ext cx="6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pt-BR" altLang="pt-BR"/>
            </a:p>
          </p:txBody>
        </p:sp>
        <p:sp>
          <p:nvSpPr>
            <p:cNvPr id="195020" name="Freeform 1484">
              <a:extLst>
                <a:ext uri="{FF2B5EF4-FFF2-40B4-BE49-F238E27FC236}">
                  <a16:creationId xmlns:a16="http://schemas.microsoft.com/office/drawing/2014/main" id="{084486A5-BAA0-4F65-B90D-396D006E35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8" y="3595"/>
              <a:ext cx="513" cy="331"/>
            </a:xfrm>
            <a:custGeom>
              <a:avLst/>
              <a:gdLst>
                <a:gd name="T0" fmla="*/ 510 w 513"/>
                <a:gd name="T1" fmla="*/ 331 h 331"/>
                <a:gd name="T2" fmla="*/ 513 w 513"/>
                <a:gd name="T3" fmla="*/ 0 h 331"/>
                <a:gd name="T4" fmla="*/ 0 w 513"/>
                <a:gd name="T5" fmla="*/ 0 h 331"/>
                <a:gd name="T6" fmla="*/ 0 w 513"/>
                <a:gd name="T7" fmla="*/ 331 h 331"/>
                <a:gd name="T8" fmla="*/ 513 w 513"/>
                <a:gd name="T9" fmla="*/ 331 h 331"/>
                <a:gd name="T10" fmla="*/ 513 w 513"/>
                <a:gd name="T1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3" h="331">
                  <a:moveTo>
                    <a:pt x="510" y="331"/>
                  </a:moveTo>
                  <a:lnTo>
                    <a:pt x="513" y="0"/>
                  </a:lnTo>
                  <a:lnTo>
                    <a:pt x="0" y="0"/>
                  </a:lnTo>
                  <a:lnTo>
                    <a:pt x="0" y="331"/>
                  </a:lnTo>
                  <a:lnTo>
                    <a:pt x="513" y="331"/>
                  </a:lnTo>
                  <a:lnTo>
                    <a:pt x="513" y="331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5021" name="Rectangle 1485">
              <a:extLst>
                <a:ext uri="{FF2B5EF4-FFF2-40B4-BE49-F238E27FC236}">
                  <a16:creationId xmlns:a16="http://schemas.microsoft.com/office/drawing/2014/main" id="{784D3F09-3CCA-493A-B3E6-6576DAB19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1" y="3645"/>
              <a:ext cx="6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pt-BR" altLang="pt-BR"/>
            </a:p>
          </p:txBody>
        </p:sp>
        <p:sp>
          <p:nvSpPr>
            <p:cNvPr id="195022" name="Rectangle 1486">
              <a:extLst>
                <a:ext uri="{FF2B5EF4-FFF2-40B4-BE49-F238E27FC236}">
                  <a16:creationId xmlns:a16="http://schemas.microsoft.com/office/drawing/2014/main" id="{5306F7BF-B416-471E-892B-363A86EB4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3" y="3645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pt-BR" altLang="pt-BR"/>
            </a:p>
          </p:txBody>
        </p:sp>
        <p:sp>
          <p:nvSpPr>
            <p:cNvPr id="195023" name="Rectangle 1487">
              <a:extLst>
                <a:ext uri="{FF2B5EF4-FFF2-40B4-BE49-F238E27FC236}">
                  <a16:creationId xmlns:a16="http://schemas.microsoft.com/office/drawing/2014/main" id="{C311ECEF-B5D1-4AFB-A18C-96D4C020C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1" y="3645"/>
              <a:ext cx="3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pt-BR" altLang="pt-BR"/>
            </a:p>
          </p:txBody>
        </p:sp>
        <p:sp>
          <p:nvSpPr>
            <p:cNvPr id="195024" name="Rectangle 1488">
              <a:extLst>
                <a:ext uri="{FF2B5EF4-FFF2-40B4-BE49-F238E27FC236}">
                  <a16:creationId xmlns:a16="http://schemas.microsoft.com/office/drawing/2014/main" id="{449220FD-0B0F-4D8E-9D9F-60F314FF9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9" y="3645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pt-BR" altLang="pt-BR"/>
            </a:p>
          </p:txBody>
        </p:sp>
        <p:sp>
          <p:nvSpPr>
            <p:cNvPr id="195026" name="Rectangle 1490">
              <a:extLst>
                <a:ext uri="{FF2B5EF4-FFF2-40B4-BE49-F238E27FC236}">
                  <a16:creationId xmlns:a16="http://schemas.microsoft.com/office/drawing/2014/main" id="{D67A7030-5FA1-4C3D-8E8A-04303123E8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3764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pt-BR" altLang="pt-BR"/>
            </a:p>
          </p:txBody>
        </p:sp>
        <p:sp>
          <p:nvSpPr>
            <p:cNvPr id="195027" name="Rectangle 1491">
              <a:extLst>
                <a:ext uri="{FF2B5EF4-FFF2-40B4-BE49-F238E27FC236}">
                  <a16:creationId xmlns:a16="http://schemas.microsoft.com/office/drawing/2014/main" id="{E5A140F5-5501-4070-A9B5-730753BE2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8" y="3764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195028" name="Rectangle 1492">
              <a:extLst>
                <a:ext uri="{FF2B5EF4-FFF2-40B4-BE49-F238E27FC236}">
                  <a16:creationId xmlns:a16="http://schemas.microsoft.com/office/drawing/2014/main" id="{5DF5616E-C626-4973-BB4A-27C56C6C95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6" y="3764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195029" name="Rectangle 1493">
              <a:extLst>
                <a:ext uri="{FF2B5EF4-FFF2-40B4-BE49-F238E27FC236}">
                  <a16:creationId xmlns:a16="http://schemas.microsoft.com/office/drawing/2014/main" id="{A3330792-DE2D-478C-92A6-F0C3D86CBE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7" y="3764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195030" name="Rectangle 1494">
              <a:extLst>
                <a:ext uri="{FF2B5EF4-FFF2-40B4-BE49-F238E27FC236}">
                  <a16:creationId xmlns:a16="http://schemas.microsoft.com/office/drawing/2014/main" id="{C2C07783-1F13-4E1C-98C8-7835CDA88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2" y="3764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pt-BR" altLang="pt-BR"/>
            </a:p>
          </p:txBody>
        </p:sp>
        <p:sp>
          <p:nvSpPr>
            <p:cNvPr id="195031" name="Rectangle 1495">
              <a:extLst>
                <a:ext uri="{FF2B5EF4-FFF2-40B4-BE49-F238E27FC236}">
                  <a16:creationId xmlns:a16="http://schemas.microsoft.com/office/drawing/2014/main" id="{19BC8215-11C9-4B5A-BB38-C5CDF6D79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3" y="3764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pt-BR" altLang="pt-BR"/>
            </a:p>
          </p:txBody>
        </p:sp>
        <p:sp>
          <p:nvSpPr>
            <p:cNvPr id="195032" name="Freeform 1496">
              <a:extLst>
                <a:ext uri="{FF2B5EF4-FFF2-40B4-BE49-F238E27FC236}">
                  <a16:creationId xmlns:a16="http://schemas.microsoft.com/office/drawing/2014/main" id="{42263A7E-5B38-4E1A-A6BD-D3813063F7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1" y="3595"/>
              <a:ext cx="513" cy="331"/>
            </a:xfrm>
            <a:custGeom>
              <a:avLst/>
              <a:gdLst>
                <a:gd name="T0" fmla="*/ 509 w 513"/>
                <a:gd name="T1" fmla="*/ 331 h 331"/>
                <a:gd name="T2" fmla="*/ 513 w 513"/>
                <a:gd name="T3" fmla="*/ 0 h 331"/>
                <a:gd name="T4" fmla="*/ 0 w 513"/>
                <a:gd name="T5" fmla="*/ 0 h 331"/>
                <a:gd name="T6" fmla="*/ 0 w 513"/>
                <a:gd name="T7" fmla="*/ 331 h 331"/>
                <a:gd name="T8" fmla="*/ 513 w 513"/>
                <a:gd name="T9" fmla="*/ 331 h 331"/>
                <a:gd name="T10" fmla="*/ 513 w 513"/>
                <a:gd name="T1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3" h="331">
                  <a:moveTo>
                    <a:pt x="509" y="331"/>
                  </a:moveTo>
                  <a:lnTo>
                    <a:pt x="513" y="0"/>
                  </a:lnTo>
                  <a:lnTo>
                    <a:pt x="0" y="0"/>
                  </a:lnTo>
                  <a:lnTo>
                    <a:pt x="0" y="331"/>
                  </a:lnTo>
                  <a:lnTo>
                    <a:pt x="513" y="331"/>
                  </a:lnTo>
                  <a:lnTo>
                    <a:pt x="513" y="331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5033" name="Rectangle 1497">
              <a:extLst>
                <a:ext uri="{FF2B5EF4-FFF2-40B4-BE49-F238E27FC236}">
                  <a16:creationId xmlns:a16="http://schemas.microsoft.com/office/drawing/2014/main" id="{A0859829-6888-40BE-9835-9FAB324F4C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8" y="3704"/>
              <a:ext cx="6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pt-BR" altLang="pt-BR"/>
            </a:p>
          </p:txBody>
        </p:sp>
        <p:sp>
          <p:nvSpPr>
            <p:cNvPr id="195034" name="Rectangle 1498">
              <a:extLst>
                <a:ext uri="{FF2B5EF4-FFF2-40B4-BE49-F238E27FC236}">
                  <a16:creationId xmlns:a16="http://schemas.microsoft.com/office/drawing/2014/main" id="{9244EBBC-284D-4EBA-BCDC-5853DF1059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0" y="3704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195035" name="Rectangle 1499">
              <a:extLst>
                <a:ext uri="{FF2B5EF4-FFF2-40B4-BE49-F238E27FC236}">
                  <a16:creationId xmlns:a16="http://schemas.microsoft.com/office/drawing/2014/main" id="{D9090510-512D-4C0E-AECC-A8CFDDCCBB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5" y="3704"/>
              <a:ext cx="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200">
                  <a:solidFill>
                    <a:srgbClr val="000000"/>
                  </a:solidFill>
                  <a:latin typeface="Arial" panose="020B0604020202020204" pitchFamily="34" charset="0"/>
                </a:rPr>
                <a:t>g</a:t>
              </a:r>
              <a:endParaRPr lang="pt-BR" altLang="pt-BR"/>
            </a:p>
          </p:txBody>
        </p:sp>
        <p:sp>
          <p:nvSpPr>
            <p:cNvPr id="195036" name="Freeform 1500">
              <a:extLst>
                <a:ext uri="{FF2B5EF4-FFF2-40B4-BE49-F238E27FC236}">
                  <a16:creationId xmlns:a16="http://schemas.microsoft.com/office/drawing/2014/main" id="{DA2079B7-B20A-4BAD-9C74-E682A97367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4" y="3595"/>
              <a:ext cx="256" cy="331"/>
            </a:xfrm>
            <a:custGeom>
              <a:avLst/>
              <a:gdLst>
                <a:gd name="T0" fmla="*/ 253 w 256"/>
                <a:gd name="T1" fmla="*/ 331 h 331"/>
                <a:gd name="T2" fmla="*/ 256 w 256"/>
                <a:gd name="T3" fmla="*/ 0 h 331"/>
                <a:gd name="T4" fmla="*/ 0 w 256"/>
                <a:gd name="T5" fmla="*/ 0 h 331"/>
                <a:gd name="T6" fmla="*/ 0 w 256"/>
                <a:gd name="T7" fmla="*/ 331 h 331"/>
                <a:gd name="T8" fmla="*/ 256 w 256"/>
                <a:gd name="T9" fmla="*/ 331 h 331"/>
                <a:gd name="T10" fmla="*/ 256 w 256"/>
                <a:gd name="T1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31">
                  <a:moveTo>
                    <a:pt x="253" y="331"/>
                  </a:moveTo>
                  <a:lnTo>
                    <a:pt x="256" y="0"/>
                  </a:lnTo>
                  <a:lnTo>
                    <a:pt x="0" y="0"/>
                  </a:lnTo>
                  <a:lnTo>
                    <a:pt x="0" y="331"/>
                  </a:lnTo>
                  <a:lnTo>
                    <a:pt x="256" y="331"/>
                  </a:lnTo>
                  <a:lnTo>
                    <a:pt x="256" y="331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5037" name="Freeform 1501">
              <a:extLst>
                <a:ext uri="{FF2B5EF4-FFF2-40B4-BE49-F238E27FC236}">
                  <a16:creationId xmlns:a16="http://schemas.microsoft.com/office/drawing/2014/main" id="{B68C5F1A-CEEA-4335-BC96-F4E2E6F2C3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0" y="3982"/>
              <a:ext cx="58" cy="53"/>
            </a:xfrm>
            <a:custGeom>
              <a:avLst/>
              <a:gdLst>
                <a:gd name="T0" fmla="*/ 0 w 58"/>
                <a:gd name="T1" fmla="*/ 53 h 53"/>
                <a:gd name="T2" fmla="*/ 0 w 58"/>
                <a:gd name="T3" fmla="*/ 0 h 53"/>
                <a:gd name="T4" fmla="*/ 58 w 58"/>
                <a:gd name="T5" fmla="*/ 26 h 53"/>
                <a:gd name="T6" fmla="*/ 0 w 58"/>
                <a:gd name="T7" fmla="*/ 53 h 53"/>
                <a:gd name="T8" fmla="*/ 0 w 58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3">
                  <a:moveTo>
                    <a:pt x="0" y="53"/>
                  </a:moveTo>
                  <a:lnTo>
                    <a:pt x="0" y="0"/>
                  </a:lnTo>
                  <a:lnTo>
                    <a:pt x="58" y="26"/>
                  </a:lnTo>
                  <a:lnTo>
                    <a:pt x="0" y="5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5038" name="Line 1502">
              <a:extLst>
                <a:ext uri="{FF2B5EF4-FFF2-40B4-BE49-F238E27FC236}">
                  <a16:creationId xmlns:a16="http://schemas.microsoft.com/office/drawing/2014/main" id="{D9A5E317-AA9F-438A-AF74-9151715454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94" y="4008"/>
              <a:ext cx="4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5039" name="Freeform 1503">
              <a:extLst>
                <a:ext uri="{FF2B5EF4-FFF2-40B4-BE49-F238E27FC236}">
                  <a16:creationId xmlns:a16="http://schemas.microsoft.com/office/drawing/2014/main" id="{BAB96E59-5EFA-46BA-8BCD-8ABDF93061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9" y="3982"/>
              <a:ext cx="58" cy="53"/>
            </a:xfrm>
            <a:custGeom>
              <a:avLst/>
              <a:gdLst>
                <a:gd name="T0" fmla="*/ 55 w 58"/>
                <a:gd name="T1" fmla="*/ 53 h 53"/>
                <a:gd name="T2" fmla="*/ 58 w 58"/>
                <a:gd name="T3" fmla="*/ 0 h 53"/>
                <a:gd name="T4" fmla="*/ 0 w 58"/>
                <a:gd name="T5" fmla="*/ 26 h 53"/>
                <a:gd name="T6" fmla="*/ 58 w 58"/>
                <a:gd name="T7" fmla="*/ 53 h 53"/>
                <a:gd name="T8" fmla="*/ 58 w 58"/>
                <a:gd name="T9" fmla="*/ 53 h 53"/>
                <a:gd name="T10" fmla="*/ 55 w 58"/>
                <a:gd name="T11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" h="53">
                  <a:moveTo>
                    <a:pt x="55" y="53"/>
                  </a:moveTo>
                  <a:lnTo>
                    <a:pt x="58" y="0"/>
                  </a:lnTo>
                  <a:lnTo>
                    <a:pt x="0" y="26"/>
                  </a:lnTo>
                  <a:lnTo>
                    <a:pt x="58" y="53"/>
                  </a:lnTo>
                  <a:lnTo>
                    <a:pt x="58" y="53"/>
                  </a:lnTo>
                  <a:lnTo>
                    <a:pt x="55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5040" name="Rectangle 1504">
              <a:extLst>
                <a:ext uri="{FF2B5EF4-FFF2-40B4-BE49-F238E27FC236}">
                  <a16:creationId xmlns:a16="http://schemas.microsoft.com/office/drawing/2014/main" id="{76C80A03-082A-47BF-8A79-2D843C4AE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6" y="4035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pt-BR" altLang="pt-BR"/>
            </a:p>
          </p:txBody>
        </p:sp>
        <p:sp>
          <p:nvSpPr>
            <p:cNvPr id="195041" name="Rectangle 1505">
              <a:extLst>
                <a:ext uri="{FF2B5EF4-FFF2-40B4-BE49-F238E27FC236}">
                  <a16:creationId xmlns:a16="http://schemas.microsoft.com/office/drawing/2014/main" id="{E5791253-600C-4F6B-BC63-0CB8989D71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8" y="4035"/>
              <a:ext cx="31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195042" name="Rectangle 1506">
              <a:extLst>
                <a:ext uri="{FF2B5EF4-FFF2-40B4-BE49-F238E27FC236}">
                  <a16:creationId xmlns:a16="http://schemas.microsoft.com/office/drawing/2014/main" id="{0E117AF1-1E13-4E02-8D4B-3608EBBCCC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2" y="4035"/>
              <a:ext cx="68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pt-BR" altLang="pt-BR"/>
            </a:p>
          </p:txBody>
        </p:sp>
        <p:sp>
          <p:nvSpPr>
            <p:cNvPr id="195043" name="Rectangle 1507">
              <a:extLst>
                <a:ext uri="{FF2B5EF4-FFF2-40B4-BE49-F238E27FC236}">
                  <a16:creationId xmlns:a16="http://schemas.microsoft.com/office/drawing/2014/main" id="{ED0F5B48-5184-4E18-A06A-5590284265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3" y="4035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pt-BR" altLang="pt-BR"/>
            </a:p>
          </p:txBody>
        </p:sp>
        <p:sp>
          <p:nvSpPr>
            <p:cNvPr id="195044" name="Freeform 1508">
              <a:extLst>
                <a:ext uri="{FF2B5EF4-FFF2-40B4-BE49-F238E27FC236}">
                  <a16:creationId xmlns:a16="http://schemas.microsoft.com/office/drawing/2014/main" id="{3251853A-46E7-4F1E-AE9A-F95A9D03AF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6" y="3982"/>
              <a:ext cx="58" cy="53"/>
            </a:xfrm>
            <a:custGeom>
              <a:avLst/>
              <a:gdLst>
                <a:gd name="T0" fmla="*/ 0 w 58"/>
                <a:gd name="T1" fmla="*/ 53 h 53"/>
                <a:gd name="T2" fmla="*/ 4 w 58"/>
                <a:gd name="T3" fmla="*/ 0 h 53"/>
                <a:gd name="T4" fmla="*/ 58 w 58"/>
                <a:gd name="T5" fmla="*/ 26 h 53"/>
                <a:gd name="T6" fmla="*/ 4 w 58"/>
                <a:gd name="T7" fmla="*/ 53 h 53"/>
                <a:gd name="T8" fmla="*/ 4 w 58"/>
                <a:gd name="T9" fmla="*/ 53 h 53"/>
                <a:gd name="T10" fmla="*/ 0 w 58"/>
                <a:gd name="T11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" h="53">
                  <a:moveTo>
                    <a:pt x="0" y="53"/>
                  </a:moveTo>
                  <a:lnTo>
                    <a:pt x="4" y="0"/>
                  </a:lnTo>
                  <a:lnTo>
                    <a:pt x="58" y="26"/>
                  </a:lnTo>
                  <a:lnTo>
                    <a:pt x="4" y="53"/>
                  </a:lnTo>
                  <a:lnTo>
                    <a:pt x="4" y="5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5045" name="Line 1509">
              <a:extLst>
                <a:ext uri="{FF2B5EF4-FFF2-40B4-BE49-F238E27FC236}">
                  <a16:creationId xmlns:a16="http://schemas.microsoft.com/office/drawing/2014/main" id="{B038A8DF-52F0-4D71-ADD1-515CB04E20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00" y="4008"/>
              <a:ext cx="42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5046" name="Freeform 1510">
              <a:extLst>
                <a:ext uri="{FF2B5EF4-FFF2-40B4-BE49-F238E27FC236}">
                  <a16:creationId xmlns:a16="http://schemas.microsoft.com/office/drawing/2014/main" id="{43D5BC9C-6566-4DEC-A009-8F2DACE1F9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9" y="3982"/>
              <a:ext cx="54" cy="53"/>
            </a:xfrm>
            <a:custGeom>
              <a:avLst/>
              <a:gdLst>
                <a:gd name="T0" fmla="*/ 54 w 54"/>
                <a:gd name="T1" fmla="*/ 53 h 53"/>
                <a:gd name="T2" fmla="*/ 54 w 54"/>
                <a:gd name="T3" fmla="*/ 0 h 53"/>
                <a:gd name="T4" fmla="*/ 0 w 54"/>
                <a:gd name="T5" fmla="*/ 26 h 53"/>
                <a:gd name="T6" fmla="*/ 54 w 54"/>
                <a:gd name="T7" fmla="*/ 53 h 53"/>
                <a:gd name="T8" fmla="*/ 54 w 54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53">
                  <a:moveTo>
                    <a:pt x="54" y="53"/>
                  </a:moveTo>
                  <a:lnTo>
                    <a:pt x="54" y="0"/>
                  </a:lnTo>
                  <a:lnTo>
                    <a:pt x="0" y="26"/>
                  </a:lnTo>
                  <a:lnTo>
                    <a:pt x="54" y="53"/>
                  </a:lnTo>
                  <a:lnTo>
                    <a:pt x="54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5047" name="Rectangle 1511">
              <a:extLst>
                <a:ext uri="{FF2B5EF4-FFF2-40B4-BE49-F238E27FC236}">
                  <a16:creationId xmlns:a16="http://schemas.microsoft.com/office/drawing/2014/main" id="{F8A76BDA-0E1F-44B6-BF7E-0155BB897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6" y="4035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pt-BR" altLang="pt-BR"/>
            </a:p>
          </p:txBody>
        </p:sp>
        <p:sp>
          <p:nvSpPr>
            <p:cNvPr id="195048" name="Rectangle 1512">
              <a:extLst>
                <a:ext uri="{FF2B5EF4-FFF2-40B4-BE49-F238E27FC236}">
                  <a16:creationId xmlns:a16="http://schemas.microsoft.com/office/drawing/2014/main" id="{912A2FE6-4D92-496B-B557-5C25CC4640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7" y="4035"/>
              <a:ext cx="31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195049" name="Rectangle 1513">
              <a:extLst>
                <a:ext uri="{FF2B5EF4-FFF2-40B4-BE49-F238E27FC236}">
                  <a16:creationId xmlns:a16="http://schemas.microsoft.com/office/drawing/2014/main" id="{59DEADC5-D520-444C-8E16-CD15EC0F54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8" y="4035"/>
              <a:ext cx="68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pt-BR" altLang="pt-BR"/>
            </a:p>
          </p:txBody>
        </p:sp>
        <p:sp>
          <p:nvSpPr>
            <p:cNvPr id="195050" name="Rectangle 1514">
              <a:extLst>
                <a:ext uri="{FF2B5EF4-FFF2-40B4-BE49-F238E27FC236}">
                  <a16:creationId xmlns:a16="http://schemas.microsoft.com/office/drawing/2014/main" id="{E1ECE5EC-C0A0-4C0C-A897-931C582784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3" y="4035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pt-BR" altLang="pt-BR"/>
            </a:p>
          </p:txBody>
        </p:sp>
        <p:sp>
          <p:nvSpPr>
            <p:cNvPr id="195051" name="Freeform 1515">
              <a:extLst>
                <a:ext uri="{FF2B5EF4-FFF2-40B4-BE49-F238E27FC236}">
                  <a16:creationId xmlns:a16="http://schemas.microsoft.com/office/drawing/2014/main" id="{B5D0D3F6-E909-4710-A78A-B19F83D6B1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6" y="3982"/>
              <a:ext cx="58" cy="53"/>
            </a:xfrm>
            <a:custGeom>
              <a:avLst/>
              <a:gdLst>
                <a:gd name="T0" fmla="*/ 0 w 58"/>
                <a:gd name="T1" fmla="*/ 53 h 53"/>
                <a:gd name="T2" fmla="*/ 3 w 58"/>
                <a:gd name="T3" fmla="*/ 0 h 53"/>
                <a:gd name="T4" fmla="*/ 58 w 58"/>
                <a:gd name="T5" fmla="*/ 26 h 53"/>
                <a:gd name="T6" fmla="*/ 3 w 58"/>
                <a:gd name="T7" fmla="*/ 53 h 53"/>
                <a:gd name="T8" fmla="*/ 3 w 58"/>
                <a:gd name="T9" fmla="*/ 53 h 53"/>
                <a:gd name="T10" fmla="*/ 0 w 58"/>
                <a:gd name="T11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" h="53">
                  <a:moveTo>
                    <a:pt x="0" y="53"/>
                  </a:moveTo>
                  <a:lnTo>
                    <a:pt x="3" y="0"/>
                  </a:lnTo>
                  <a:lnTo>
                    <a:pt x="58" y="26"/>
                  </a:lnTo>
                  <a:lnTo>
                    <a:pt x="3" y="53"/>
                  </a:lnTo>
                  <a:lnTo>
                    <a:pt x="3" y="5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5052" name="Line 1516">
              <a:extLst>
                <a:ext uri="{FF2B5EF4-FFF2-40B4-BE49-F238E27FC236}">
                  <a16:creationId xmlns:a16="http://schemas.microsoft.com/office/drawing/2014/main" id="{2CD44902-B24D-499C-BA67-15ED502C3A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09" y="4008"/>
              <a:ext cx="4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5053" name="Freeform 1517">
              <a:extLst>
                <a:ext uri="{FF2B5EF4-FFF2-40B4-BE49-F238E27FC236}">
                  <a16:creationId xmlns:a16="http://schemas.microsoft.com/office/drawing/2014/main" id="{D25A015E-FF49-425B-BCAD-8CA13E863C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5" y="3982"/>
              <a:ext cx="58" cy="53"/>
            </a:xfrm>
            <a:custGeom>
              <a:avLst/>
              <a:gdLst>
                <a:gd name="T0" fmla="*/ 58 w 58"/>
                <a:gd name="T1" fmla="*/ 53 h 53"/>
                <a:gd name="T2" fmla="*/ 58 w 58"/>
                <a:gd name="T3" fmla="*/ 0 h 53"/>
                <a:gd name="T4" fmla="*/ 0 w 58"/>
                <a:gd name="T5" fmla="*/ 26 h 53"/>
                <a:gd name="T6" fmla="*/ 58 w 58"/>
                <a:gd name="T7" fmla="*/ 53 h 53"/>
                <a:gd name="T8" fmla="*/ 58 w 58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3">
                  <a:moveTo>
                    <a:pt x="58" y="53"/>
                  </a:moveTo>
                  <a:lnTo>
                    <a:pt x="58" y="0"/>
                  </a:lnTo>
                  <a:lnTo>
                    <a:pt x="0" y="26"/>
                  </a:lnTo>
                  <a:lnTo>
                    <a:pt x="58" y="53"/>
                  </a:lnTo>
                  <a:lnTo>
                    <a:pt x="58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5054" name="Rectangle 1518">
              <a:extLst>
                <a:ext uri="{FF2B5EF4-FFF2-40B4-BE49-F238E27FC236}">
                  <a16:creationId xmlns:a16="http://schemas.microsoft.com/office/drawing/2014/main" id="{486792AC-651E-45E6-918B-5559AD1718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1" y="4035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pt-BR" altLang="pt-BR"/>
            </a:p>
          </p:txBody>
        </p:sp>
        <p:sp>
          <p:nvSpPr>
            <p:cNvPr id="195055" name="Rectangle 1519">
              <a:extLst>
                <a:ext uri="{FF2B5EF4-FFF2-40B4-BE49-F238E27FC236}">
                  <a16:creationId xmlns:a16="http://schemas.microsoft.com/office/drawing/2014/main" id="{65263FF4-EC07-44BD-863E-81CE5EDC7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6" y="4035"/>
              <a:ext cx="31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195056" name="Rectangle 1520">
              <a:extLst>
                <a:ext uri="{FF2B5EF4-FFF2-40B4-BE49-F238E27FC236}">
                  <a16:creationId xmlns:a16="http://schemas.microsoft.com/office/drawing/2014/main" id="{4595C614-0735-4B02-8798-07F74EF44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7" y="4035"/>
              <a:ext cx="68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pt-BR" altLang="pt-BR"/>
            </a:p>
          </p:txBody>
        </p:sp>
        <p:sp>
          <p:nvSpPr>
            <p:cNvPr id="195057" name="Rectangle 1521">
              <a:extLst>
                <a:ext uri="{FF2B5EF4-FFF2-40B4-BE49-F238E27FC236}">
                  <a16:creationId xmlns:a16="http://schemas.microsoft.com/office/drawing/2014/main" id="{1EC6464A-DA74-441E-A3F2-0301EB82B6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2" y="4035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pt-BR" altLang="pt-BR"/>
            </a:p>
          </p:txBody>
        </p:sp>
        <p:sp>
          <p:nvSpPr>
            <p:cNvPr id="195058" name="Freeform 1522">
              <a:extLst>
                <a:ext uri="{FF2B5EF4-FFF2-40B4-BE49-F238E27FC236}">
                  <a16:creationId xmlns:a16="http://schemas.microsoft.com/office/drawing/2014/main" id="{94B475F9-514A-483D-A122-003739EDC0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5" y="3982"/>
              <a:ext cx="58" cy="53"/>
            </a:xfrm>
            <a:custGeom>
              <a:avLst/>
              <a:gdLst>
                <a:gd name="T0" fmla="*/ 0 w 58"/>
                <a:gd name="T1" fmla="*/ 53 h 53"/>
                <a:gd name="T2" fmla="*/ 0 w 58"/>
                <a:gd name="T3" fmla="*/ 0 h 53"/>
                <a:gd name="T4" fmla="*/ 58 w 58"/>
                <a:gd name="T5" fmla="*/ 26 h 53"/>
                <a:gd name="T6" fmla="*/ 0 w 58"/>
                <a:gd name="T7" fmla="*/ 53 h 53"/>
                <a:gd name="T8" fmla="*/ 0 w 58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3">
                  <a:moveTo>
                    <a:pt x="0" y="53"/>
                  </a:moveTo>
                  <a:lnTo>
                    <a:pt x="0" y="0"/>
                  </a:lnTo>
                  <a:lnTo>
                    <a:pt x="58" y="26"/>
                  </a:lnTo>
                  <a:lnTo>
                    <a:pt x="0" y="5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5059" name="Line 1523">
              <a:extLst>
                <a:ext uri="{FF2B5EF4-FFF2-40B4-BE49-F238E27FC236}">
                  <a16:creationId xmlns:a16="http://schemas.microsoft.com/office/drawing/2014/main" id="{12882047-AD7C-4626-8D23-8336E00C4D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19" y="4008"/>
              <a:ext cx="4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5060" name="Freeform 1524">
              <a:extLst>
                <a:ext uri="{FF2B5EF4-FFF2-40B4-BE49-F238E27FC236}">
                  <a16:creationId xmlns:a16="http://schemas.microsoft.com/office/drawing/2014/main" id="{0A1E7041-930B-4AF8-B219-EBFB055BA8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4" y="3982"/>
              <a:ext cx="58" cy="53"/>
            </a:xfrm>
            <a:custGeom>
              <a:avLst/>
              <a:gdLst>
                <a:gd name="T0" fmla="*/ 55 w 58"/>
                <a:gd name="T1" fmla="*/ 53 h 53"/>
                <a:gd name="T2" fmla="*/ 58 w 58"/>
                <a:gd name="T3" fmla="*/ 0 h 53"/>
                <a:gd name="T4" fmla="*/ 0 w 58"/>
                <a:gd name="T5" fmla="*/ 26 h 53"/>
                <a:gd name="T6" fmla="*/ 58 w 58"/>
                <a:gd name="T7" fmla="*/ 53 h 53"/>
                <a:gd name="T8" fmla="*/ 58 w 58"/>
                <a:gd name="T9" fmla="*/ 53 h 53"/>
                <a:gd name="T10" fmla="*/ 55 w 58"/>
                <a:gd name="T11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" h="53">
                  <a:moveTo>
                    <a:pt x="55" y="53"/>
                  </a:moveTo>
                  <a:lnTo>
                    <a:pt x="58" y="0"/>
                  </a:lnTo>
                  <a:lnTo>
                    <a:pt x="0" y="26"/>
                  </a:lnTo>
                  <a:lnTo>
                    <a:pt x="58" y="53"/>
                  </a:lnTo>
                  <a:lnTo>
                    <a:pt x="58" y="53"/>
                  </a:lnTo>
                  <a:lnTo>
                    <a:pt x="55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5061" name="Rectangle 1525">
              <a:extLst>
                <a:ext uri="{FF2B5EF4-FFF2-40B4-BE49-F238E27FC236}">
                  <a16:creationId xmlns:a16="http://schemas.microsoft.com/office/drawing/2014/main" id="{CC666E6F-A59F-4E36-87A3-B815EB2DE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1" y="4035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pt-BR" altLang="pt-BR"/>
            </a:p>
          </p:txBody>
        </p:sp>
        <p:sp>
          <p:nvSpPr>
            <p:cNvPr id="195062" name="Rectangle 1526">
              <a:extLst>
                <a:ext uri="{FF2B5EF4-FFF2-40B4-BE49-F238E27FC236}">
                  <a16:creationId xmlns:a16="http://schemas.microsoft.com/office/drawing/2014/main" id="{4A8420BC-EBFD-4341-A5B4-58E1FFCC82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2" y="4035"/>
              <a:ext cx="31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195063" name="Rectangle 1527">
              <a:extLst>
                <a:ext uri="{FF2B5EF4-FFF2-40B4-BE49-F238E27FC236}">
                  <a16:creationId xmlns:a16="http://schemas.microsoft.com/office/drawing/2014/main" id="{E3916851-2A63-4685-87E2-B72D3E6AB7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7" y="4035"/>
              <a:ext cx="68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pt-BR" altLang="pt-BR"/>
            </a:p>
          </p:txBody>
        </p:sp>
        <p:sp>
          <p:nvSpPr>
            <p:cNvPr id="195064" name="Rectangle 1528">
              <a:extLst>
                <a:ext uri="{FF2B5EF4-FFF2-40B4-BE49-F238E27FC236}">
                  <a16:creationId xmlns:a16="http://schemas.microsoft.com/office/drawing/2014/main" id="{12E46A08-E39F-44F2-826E-CA9186C7D0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8" y="4035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pt-BR" altLang="pt-BR"/>
            </a:p>
          </p:txBody>
        </p:sp>
        <p:sp>
          <p:nvSpPr>
            <p:cNvPr id="195065" name="Freeform 1529">
              <a:extLst>
                <a:ext uri="{FF2B5EF4-FFF2-40B4-BE49-F238E27FC236}">
                  <a16:creationId xmlns:a16="http://schemas.microsoft.com/office/drawing/2014/main" id="{ABE727C9-401A-4679-83D3-A6920DF5C4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5" y="3982"/>
              <a:ext cx="58" cy="53"/>
            </a:xfrm>
            <a:custGeom>
              <a:avLst/>
              <a:gdLst>
                <a:gd name="T0" fmla="*/ 0 w 58"/>
                <a:gd name="T1" fmla="*/ 53 h 53"/>
                <a:gd name="T2" fmla="*/ 0 w 58"/>
                <a:gd name="T3" fmla="*/ 0 h 53"/>
                <a:gd name="T4" fmla="*/ 58 w 58"/>
                <a:gd name="T5" fmla="*/ 26 h 53"/>
                <a:gd name="T6" fmla="*/ 0 w 58"/>
                <a:gd name="T7" fmla="*/ 53 h 53"/>
                <a:gd name="T8" fmla="*/ 0 w 58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3">
                  <a:moveTo>
                    <a:pt x="0" y="53"/>
                  </a:moveTo>
                  <a:lnTo>
                    <a:pt x="0" y="0"/>
                  </a:lnTo>
                  <a:lnTo>
                    <a:pt x="58" y="26"/>
                  </a:lnTo>
                  <a:lnTo>
                    <a:pt x="0" y="5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5066" name="Line 1530">
              <a:extLst>
                <a:ext uri="{FF2B5EF4-FFF2-40B4-BE49-F238E27FC236}">
                  <a16:creationId xmlns:a16="http://schemas.microsoft.com/office/drawing/2014/main" id="{AD0C3F5A-70CB-4779-8EF7-1E2E92C55D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28" y="4008"/>
              <a:ext cx="4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5067" name="Freeform 1531">
              <a:extLst>
                <a:ext uri="{FF2B5EF4-FFF2-40B4-BE49-F238E27FC236}">
                  <a16:creationId xmlns:a16="http://schemas.microsoft.com/office/drawing/2014/main" id="{E653F3B8-67D8-4DF0-9987-5C8C5D05A2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4" y="3982"/>
              <a:ext cx="54" cy="53"/>
            </a:xfrm>
            <a:custGeom>
              <a:avLst/>
              <a:gdLst>
                <a:gd name="T0" fmla="*/ 54 w 54"/>
                <a:gd name="T1" fmla="*/ 53 h 53"/>
                <a:gd name="T2" fmla="*/ 54 w 54"/>
                <a:gd name="T3" fmla="*/ 0 h 53"/>
                <a:gd name="T4" fmla="*/ 0 w 54"/>
                <a:gd name="T5" fmla="*/ 26 h 53"/>
                <a:gd name="T6" fmla="*/ 54 w 54"/>
                <a:gd name="T7" fmla="*/ 53 h 53"/>
                <a:gd name="T8" fmla="*/ 54 w 54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53">
                  <a:moveTo>
                    <a:pt x="54" y="53"/>
                  </a:moveTo>
                  <a:lnTo>
                    <a:pt x="54" y="0"/>
                  </a:lnTo>
                  <a:lnTo>
                    <a:pt x="0" y="26"/>
                  </a:lnTo>
                  <a:lnTo>
                    <a:pt x="54" y="53"/>
                  </a:lnTo>
                  <a:lnTo>
                    <a:pt x="54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5068" name="Rectangle 1532">
              <a:extLst>
                <a:ext uri="{FF2B5EF4-FFF2-40B4-BE49-F238E27FC236}">
                  <a16:creationId xmlns:a16="http://schemas.microsoft.com/office/drawing/2014/main" id="{2FF49036-826B-4DA9-A0D2-22232D5026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0" y="4035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pt-BR" altLang="pt-BR"/>
            </a:p>
          </p:txBody>
        </p:sp>
        <p:sp>
          <p:nvSpPr>
            <p:cNvPr id="195069" name="Rectangle 1533">
              <a:extLst>
                <a:ext uri="{FF2B5EF4-FFF2-40B4-BE49-F238E27FC236}">
                  <a16:creationId xmlns:a16="http://schemas.microsoft.com/office/drawing/2014/main" id="{D3ECFC7B-2AAC-4E20-9EAE-6C3BA86EF6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2" y="4035"/>
              <a:ext cx="31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195070" name="Rectangle 1534">
              <a:extLst>
                <a:ext uri="{FF2B5EF4-FFF2-40B4-BE49-F238E27FC236}">
                  <a16:creationId xmlns:a16="http://schemas.microsoft.com/office/drawing/2014/main" id="{E073D131-DEB4-4CFD-B16F-51E412F6BB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3" y="4035"/>
              <a:ext cx="68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pt-BR" altLang="pt-BR"/>
            </a:p>
          </p:txBody>
        </p:sp>
        <p:sp>
          <p:nvSpPr>
            <p:cNvPr id="195071" name="Rectangle 1535">
              <a:extLst>
                <a:ext uri="{FF2B5EF4-FFF2-40B4-BE49-F238E27FC236}">
                  <a16:creationId xmlns:a16="http://schemas.microsoft.com/office/drawing/2014/main" id="{28E20532-69D0-4ACE-8ACD-1B7CB920D9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8" y="4035"/>
              <a:ext cx="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pt-BR" altLang="pt-BR"/>
            </a:p>
          </p:txBody>
        </p:sp>
      </p:grpSp>
      <p:sp>
        <p:nvSpPr>
          <p:cNvPr id="195072" name="Rectangle 1536">
            <a:extLst>
              <a:ext uri="{FF2B5EF4-FFF2-40B4-BE49-F238E27FC236}">
                <a16:creationId xmlns:a16="http://schemas.microsoft.com/office/drawing/2014/main" id="{77DA2996-B300-4825-9403-41E01FDE6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2200" y="498157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195090" name="Rectangle 1554">
            <a:extLst>
              <a:ext uri="{FF2B5EF4-FFF2-40B4-BE49-F238E27FC236}">
                <a16:creationId xmlns:a16="http://schemas.microsoft.com/office/drawing/2014/main" id="{80C3E15C-DBE2-4B62-B864-A80097C4B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6500" y="41290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195096" name="Rectangle 1560">
            <a:extLst>
              <a:ext uri="{FF2B5EF4-FFF2-40B4-BE49-F238E27FC236}">
                <a16:creationId xmlns:a16="http://schemas.microsoft.com/office/drawing/2014/main" id="{FA857B6C-30E5-47E8-95EE-3A2F37851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488" y="433387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1026">
            <a:extLst>
              <a:ext uri="{FF2B5EF4-FFF2-40B4-BE49-F238E27FC236}">
                <a16:creationId xmlns:a16="http://schemas.microsoft.com/office/drawing/2014/main" id="{3056841D-038F-459E-A450-677C9BB676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2150" y="165100"/>
            <a:ext cx="8420100" cy="676275"/>
          </a:xfrm>
        </p:spPr>
        <p:txBody>
          <a:bodyPr/>
          <a:lstStyle/>
          <a:p>
            <a:r>
              <a:rPr lang="pt-BR" altLang="pt-BR"/>
              <a:t>Pipeline</a:t>
            </a:r>
          </a:p>
        </p:txBody>
      </p:sp>
      <p:sp>
        <p:nvSpPr>
          <p:cNvPr id="277511" name="Freeform 1031">
            <a:extLst>
              <a:ext uri="{FF2B5EF4-FFF2-40B4-BE49-F238E27FC236}">
                <a16:creationId xmlns:a16="http://schemas.microsoft.com/office/drawing/2014/main" id="{2C2F6E5F-205D-4B11-88DA-FD43C5208C3B}"/>
              </a:ext>
            </a:extLst>
          </p:cNvPr>
          <p:cNvSpPr>
            <a:spLocks/>
          </p:cNvSpPr>
          <p:nvPr/>
        </p:nvSpPr>
        <p:spPr bwMode="auto">
          <a:xfrm>
            <a:off x="2911475" y="4648200"/>
            <a:ext cx="6311900" cy="1439863"/>
          </a:xfrm>
          <a:custGeom>
            <a:avLst/>
            <a:gdLst>
              <a:gd name="T0" fmla="*/ 118 w 3976"/>
              <a:gd name="T1" fmla="*/ 61 h 907"/>
              <a:gd name="T2" fmla="*/ 0 w 3976"/>
              <a:gd name="T3" fmla="*/ 61 h 907"/>
              <a:gd name="T4" fmla="*/ 0 w 3976"/>
              <a:gd name="T5" fmla="*/ 907 h 907"/>
              <a:gd name="T6" fmla="*/ 3976 w 3976"/>
              <a:gd name="T7" fmla="*/ 907 h 907"/>
              <a:gd name="T8" fmla="*/ 3976 w 3976"/>
              <a:gd name="T9" fmla="*/ 0 h 907"/>
              <a:gd name="T10" fmla="*/ 3906 w 3976"/>
              <a:gd name="T11" fmla="*/ 0 h 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76" h="907">
                <a:moveTo>
                  <a:pt x="118" y="61"/>
                </a:moveTo>
                <a:lnTo>
                  <a:pt x="0" y="61"/>
                </a:lnTo>
                <a:lnTo>
                  <a:pt x="0" y="907"/>
                </a:lnTo>
                <a:lnTo>
                  <a:pt x="3976" y="907"/>
                </a:lnTo>
                <a:lnTo>
                  <a:pt x="3976" y="0"/>
                </a:lnTo>
                <a:lnTo>
                  <a:pt x="3906" y="0"/>
                </a:lnTo>
              </a:path>
            </a:pathLst>
          </a:custGeom>
          <a:noFill/>
          <a:ln w="38100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12" name="Freeform 1032">
            <a:extLst>
              <a:ext uri="{FF2B5EF4-FFF2-40B4-BE49-F238E27FC236}">
                <a16:creationId xmlns:a16="http://schemas.microsoft.com/office/drawing/2014/main" id="{95761354-797A-4F06-99E2-A7F126A5BDF4}"/>
              </a:ext>
            </a:extLst>
          </p:cNvPr>
          <p:cNvSpPr>
            <a:spLocks/>
          </p:cNvSpPr>
          <p:nvPr/>
        </p:nvSpPr>
        <p:spPr bwMode="auto">
          <a:xfrm>
            <a:off x="1441450" y="1973263"/>
            <a:ext cx="69850" cy="69850"/>
          </a:xfrm>
          <a:custGeom>
            <a:avLst/>
            <a:gdLst>
              <a:gd name="T0" fmla="*/ 0 w 44"/>
              <a:gd name="T1" fmla="*/ 0 h 44"/>
              <a:gd name="T2" fmla="*/ 0 w 44"/>
              <a:gd name="T3" fmla="*/ 44 h 44"/>
              <a:gd name="T4" fmla="*/ 44 w 44"/>
              <a:gd name="T5" fmla="*/ 24 h 44"/>
              <a:gd name="T6" fmla="*/ 0 w 44"/>
              <a:gd name="T7" fmla="*/ 4 h 44"/>
              <a:gd name="T8" fmla="*/ 0 w 44"/>
              <a:gd name="T9" fmla="*/ 4 h 44"/>
              <a:gd name="T10" fmla="*/ 0 w 44"/>
              <a:gd name="T11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" h="44">
                <a:moveTo>
                  <a:pt x="0" y="0"/>
                </a:moveTo>
                <a:lnTo>
                  <a:pt x="0" y="44"/>
                </a:lnTo>
                <a:lnTo>
                  <a:pt x="44" y="24"/>
                </a:lnTo>
                <a:lnTo>
                  <a:pt x="0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EB7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13" name="Freeform 1033">
            <a:extLst>
              <a:ext uri="{FF2B5EF4-FFF2-40B4-BE49-F238E27FC236}">
                <a16:creationId xmlns:a16="http://schemas.microsoft.com/office/drawing/2014/main" id="{137F72F3-5C38-4E18-AC10-A945C5291D72}"/>
              </a:ext>
            </a:extLst>
          </p:cNvPr>
          <p:cNvSpPr>
            <a:spLocks/>
          </p:cNvSpPr>
          <p:nvPr/>
        </p:nvSpPr>
        <p:spPr bwMode="auto">
          <a:xfrm>
            <a:off x="3060700" y="4713288"/>
            <a:ext cx="69850" cy="68262"/>
          </a:xfrm>
          <a:custGeom>
            <a:avLst/>
            <a:gdLst>
              <a:gd name="T0" fmla="*/ 0 w 44"/>
              <a:gd name="T1" fmla="*/ 0 h 43"/>
              <a:gd name="T2" fmla="*/ 0 w 44"/>
              <a:gd name="T3" fmla="*/ 43 h 43"/>
              <a:gd name="T4" fmla="*/ 44 w 44"/>
              <a:gd name="T5" fmla="*/ 20 h 43"/>
              <a:gd name="T6" fmla="*/ 0 w 44"/>
              <a:gd name="T7" fmla="*/ 0 h 43"/>
              <a:gd name="T8" fmla="*/ 0 w 44"/>
              <a:gd name="T9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" h="43">
                <a:moveTo>
                  <a:pt x="0" y="0"/>
                </a:moveTo>
                <a:lnTo>
                  <a:pt x="0" y="43"/>
                </a:lnTo>
                <a:lnTo>
                  <a:pt x="44" y="2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EB7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14" name="Freeform 1034">
            <a:extLst>
              <a:ext uri="{FF2B5EF4-FFF2-40B4-BE49-F238E27FC236}">
                <a16:creationId xmlns:a16="http://schemas.microsoft.com/office/drawing/2014/main" id="{F6EE8EBD-7938-410A-8DB0-675A0452A5A4}"/>
              </a:ext>
            </a:extLst>
          </p:cNvPr>
          <p:cNvSpPr>
            <a:spLocks/>
          </p:cNvSpPr>
          <p:nvPr/>
        </p:nvSpPr>
        <p:spPr bwMode="auto">
          <a:xfrm>
            <a:off x="3076575" y="4419600"/>
            <a:ext cx="53975" cy="53975"/>
          </a:xfrm>
          <a:custGeom>
            <a:avLst/>
            <a:gdLst>
              <a:gd name="T0" fmla="*/ 0 w 34"/>
              <a:gd name="T1" fmla="*/ 0 h 34"/>
              <a:gd name="T2" fmla="*/ 3 w 34"/>
              <a:gd name="T3" fmla="*/ 34 h 34"/>
              <a:gd name="T4" fmla="*/ 34 w 34"/>
              <a:gd name="T5" fmla="*/ 17 h 34"/>
              <a:gd name="T6" fmla="*/ 3 w 34"/>
              <a:gd name="T7" fmla="*/ 0 h 34"/>
              <a:gd name="T8" fmla="*/ 3 w 34"/>
              <a:gd name="T9" fmla="*/ 0 h 34"/>
              <a:gd name="T10" fmla="*/ 0 w 34"/>
              <a:gd name="T11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" h="34">
                <a:moveTo>
                  <a:pt x="0" y="0"/>
                </a:moveTo>
                <a:lnTo>
                  <a:pt x="3" y="34"/>
                </a:lnTo>
                <a:lnTo>
                  <a:pt x="34" y="17"/>
                </a:lnTo>
                <a:lnTo>
                  <a:pt x="3" y="0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15" name="Line 1035">
            <a:extLst>
              <a:ext uri="{FF2B5EF4-FFF2-40B4-BE49-F238E27FC236}">
                <a16:creationId xmlns:a16="http://schemas.microsoft.com/office/drawing/2014/main" id="{C6DA06D3-97F5-453C-A0EF-9ADE1E5BAE5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30500" y="4446588"/>
            <a:ext cx="36830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16" name="Line 1036">
            <a:extLst>
              <a:ext uri="{FF2B5EF4-FFF2-40B4-BE49-F238E27FC236}">
                <a16:creationId xmlns:a16="http://schemas.microsoft.com/office/drawing/2014/main" id="{A9681B06-A945-43B4-BCB3-D75F9BB668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4025" y="4371975"/>
            <a:ext cx="836613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17" name="Freeform 1037">
            <a:extLst>
              <a:ext uri="{FF2B5EF4-FFF2-40B4-BE49-F238E27FC236}">
                <a16:creationId xmlns:a16="http://schemas.microsoft.com/office/drawing/2014/main" id="{14B47A09-90DA-4A9C-ABD2-5903369EB0B6}"/>
              </a:ext>
            </a:extLst>
          </p:cNvPr>
          <p:cNvSpPr>
            <a:spLocks/>
          </p:cNvSpPr>
          <p:nvPr/>
        </p:nvSpPr>
        <p:spPr bwMode="auto">
          <a:xfrm>
            <a:off x="6859588" y="4424363"/>
            <a:ext cx="2028825" cy="927100"/>
          </a:xfrm>
          <a:custGeom>
            <a:avLst/>
            <a:gdLst>
              <a:gd name="T0" fmla="*/ 1278 w 1278"/>
              <a:gd name="T1" fmla="*/ 282 h 584"/>
              <a:gd name="T2" fmla="*/ 1208 w 1278"/>
              <a:gd name="T3" fmla="*/ 282 h 584"/>
              <a:gd name="T4" fmla="*/ 1208 w 1278"/>
              <a:gd name="T5" fmla="*/ 584 h 584"/>
              <a:gd name="T6" fmla="*/ 0 w 1278"/>
              <a:gd name="T7" fmla="*/ 584 h 584"/>
              <a:gd name="T8" fmla="*/ 0 w 1278"/>
              <a:gd name="T9" fmla="*/ 0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78" h="584">
                <a:moveTo>
                  <a:pt x="1278" y="282"/>
                </a:moveTo>
                <a:lnTo>
                  <a:pt x="1208" y="282"/>
                </a:lnTo>
                <a:lnTo>
                  <a:pt x="1208" y="584"/>
                </a:lnTo>
                <a:lnTo>
                  <a:pt x="0" y="584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18" name="Line 1038">
            <a:extLst>
              <a:ext uri="{FF2B5EF4-FFF2-40B4-BE49-F238E27FC236}">
                <a16:creationId xmlns:a16="http://schemas.microsoft.com/office/drawing/2014/main" id="{E8C7E9DB-32A6-4D86-BD41-9010B2AD9DF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7588" y="4168775"/>
            <a:ext cx="75565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19" name="Freeform 1039">
            <a:extLst>
              <a:ext uri="{FF2B5EF4-FFF2-40B4-BE49-F238E27FC236}">
                <a16:creationId xmlns:a16="http://schemas.microsoft.com/office/drawing/2014/main" id="{2E3F3AC2-6412-4102-AEA4-44B2DB2F9D04}"/>
              </a:ext>
            </a:extLst>
          </p:cNvPr>
          <p:cNvSpPr>
            <a:spLocks/>
          </p:cNvSpPr>
          <p:nvPr/>
        </p:nvSpPr>
        <p:spPr bwMode="auto">
          <a:xfrm>
            <a:off x="6843713" y="4143375"/>
            <a:ext cx="47625" cy="52388"/>
          </a:xfrm>
          <a:custGeom>
            <a:avLst/>
            <a:gdLst>
              <a:gd name="T0" fmla="*/ 0 w 30"/>
              <a:gd name="T1" fmla="*/ 0 h 33"/>
              <a:gd name="T2" fmla="*/ 0 w 30"/>
              <a:gd name="T3" fmla="*/ 33 h 33"/>
              <a:gd name="T4" fmla="*/ 30 w 30"/>
              <a:gd name="T5" fmla="*/ 16 h 33"/>
              <a:gd name="T6" fmla="*/ 0 w 30"/>
              <a:gd name="T7" fmla="*/ 0 h 33"/>
              <a:gd name="T8" fmla="*/ 0 w 30"/>
              <a:gd name="T9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" h="33">
                <a:moveTo>
                  <a:pt x="0" y="0"/>
                </a:moveTo>
                <a:lnTo>
                  <a:pt x="0" y="33"/>
                </a:lnTo>
                <a:lnTo>
                  <a:pt x="30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20" name="Freeform 1040">
            <a:extLst>
              <a:ext uri="{FF2B5EF4-FFF2-40B4-BE49-F238E27FC236}">
                <a16:creationId xmlns:a16="http://schemas.microsoft.com/office/drawing/2014/main" id="{413E3330-B74F-49F1-A0C2-2E0CB91C2D51}"/>
              </a:ext>
            </a:extLst>
          </p:cNvPr>
          <p:cNvSpPr>
            <a:spLocks/>
          </p:cNvSpPr>
          <p:nvPr/>
        </p:nvSpPr>
        <p:spPr bwMode="auto">
          <a:xfrm>
            <a:off x="1350963" y="2006600"/>
            <a:ext cx="6008687" cy="1150938"/>
          </a:xfrm>
          <a:custGeom>
            <a:avLst/>
            <a:gdLst>
              <a:gd name="T0" fmla="*/ 74 w 3785"/>
              <a:gd name="T1" fmla="*/ 0 h 725"/>
              <a:gd name="T2" fmla="*/ 0 w 3785"/>
              <a:gd name="T3" fmla="*/ 3 h 725"/>
              <a:gd name="T4" fmla="*/ 0 w 3785"/>
              <a:gd name="T5" fmla="*/ 107 h 725"/>
              <a:gd name="T6" fmla="*/ 3785 w 3785"/>
              <a:gd name="T7" fmla="*/ 107 h 725"/>
              <a:gd name="T8" fmla="*/ 3785 w 3785"/>
              <a:gd name="T9" fmla="*/ 725 h 725"/>
              <a:gd name="T10" fmla="*/ 2876 w 3785"/>
              <a:gd name="T11" fmla="*/ 725 h 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85" h="725">
                <a:moveTo>
                  <a:pt x="74" y="0"/>
                </a:moveTo>
                <a:lnTo>
                  <a:pt x="0" y="3"/>
                </a:lnTo>
                <a:lnTo>
                  <a:pt x="0" y="107"/>
                </a:lnTo>
                <a:lnTo>
                  <a:pt x="3785" y="107"/>
                </a:lnTo>
                <a:lnTo>
                  <a:pt x="3785" y="725"/>
                </a:lnTo>
                <a:lnTo>
                  <a:pt x="2876" y="725"/>
                </a:lnTo>
              </a:path>
            </a:pathLst>
          </a:custGeom>
          <a:noFill/>
          <a:ln w="38100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21" name="Freeform 1041">
            <a:extLst>
              <a:ext uri="{FF2B5EF4-FFF2-40B4-BE49-F238E27FC236}">
                <a16:creationId xmlns:a16="http://schemas.microsoft.com/office/drawing/2014/main" id="{30622544-B0BF-4754-A8B4-3648AC854187}"/>
              </a:ext>
            </a:extLst>
          </p:cNvPr>
          <p:cNvSpPr>
            <a:spLocks/>
          </p:cNvSpPr>
          <p:nvPr/>
        </p:nvSpPr>
        <p:spPr bwMode="auto">
          <a:xfrm>
            <a:off x="584200" y="3662363"/>
            <a:ext cx="185738" cy="522287"/>
          </a:xfrm>
          <a:custGeom>
            <a:avLst/>
            <a:gdLst>
              <a:gd name="T0" fmla="*/ 117 w 117"/>
              <a:gd name="T1" fmla="*/ 329 h 329"/>
              <a:gd name="T2" fmla="*/ 117 w 117"/>
              <a:gd name="T3" fmla="*/ 0 h 329"/>
              <a:gd name="T4" fmla="*/ 0 w 117"/>
              <a:gd name="T5" fmla="*/ 0 h 329"/>
              <a:gd name="T6" fmla="*/ 0 w 117"/>
              <a:gd name="T7" fmla="*/ 329 h 329"/>
              <a:gd name="T8" fmla="*/ 117 w 117"/>
              <a:gd name="T9" fmla="*/ 329 h 329"/>
              <a:gd name="T10" fmla="*/ 117 w 117"/>
              <a:gd name="T11" fmla="*/ 329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7" h="329">
                <a:moveTo>
                  <a:pt x="117" y="329"/>
                </a:moveTo>
                <a:lnTo>
                  <a:pt x="117" y="0"/>
                </a:lnTo>
                <a:lnTo>
                  <a:pt x="0" y="0"/>
                </a:lnTo>
                <a:lnTo>
                  <a:pt x="0" y="329"/>
                </a:lnTo>
                <a:lnTo>
                  <a:pt x="117" y="329"/>
                </a:lnTo>
                <a:lnTo>
                  <a:pt x="117" y="32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22" name="Freeform 1042">
            <a:extLst>
              <a:ext uri="{FF2B5EF4-FFF2-40B4-BE49-F238E27FC236}">
                <a16:creationId xmlns:a16="http://schemas.microsoft.com/office/drawing/2014/main" id="{352AF9DD-1936-4BF9-A337-F70D5993A5EF}"/>
              </a:ext>
            </a:extLst>
          </p:cNvPr>
          <p:cNvSpPr>
            <a:spLocks/>
          </p:cNvSpPr>
          <p:nvPr/>
        </p:nvSpPr>
        <p:spPr bwMode="auto">
          <a:xfrm>
            <a:off x="584200" y="3662363"/>
            <a:ext cx="185738" cy="522287"/>
          </a:xfrm>
          <a:custGeom>
            <a:avLst/>
            <a:gdLst>
              <a:gd name="T0" fmla="*/ 117 w 117"/>
              <a:gd name="T1" fmla="*/ 329 h 329"/>
              <a:gd name="T2" fmla="*/ 117 w 117"/>
              <a:gd name="T3" fmla="*/ 0 h 329"/>
              <a:gd name="T4" fmla="*/ 0 w 117"/>
              <a:gd name="T5" fmla="*/ 0 h 329"/>
              <a:gd name="T6" fmla="*/ 0 w 117"/>
              <a:gd name="T7" fmla="*/ 329 h 329"/>
              <a:gd name="T8" fmla="*/ 117 w 117"/>
              <a:gd name="T9" fmla="*/ 329 h 329"/>
              <a:gd name="T10" fmla="*/ 117 w 117"/>
              <a:gd name="T11" fmla="*/ 329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7" h="329">
                <a:moveTo>
                  <a:pt x="117" y="329"/>
                </a:moveTo>
                <a:lnTo>
                  <a:pt x="117" y="0"/>
                </a:lnTo>
                <a:lnTo>
                  <a:pt x="0" y="0"/>
                </a:lnTo>
                <a:lnTo>
                  <a:pt x="0" y="329"/>
                </a:lnTo>
                <a:lnTo>
                  <a:pt x="117" y="329"/>
                </a:lnTo>
                <a:lnTo>
                  <a:pt x="117" y="329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23" name="Freeform 1043">
            <a:extLst>
              <a:ext uri="{FF2B5EF4-FFF2-40B4-BE49-F238E27FC236}">
                <a16:creationId xmlns:a16="http://schemas.microsoft.com/office/drawing/2014/main" id="{D8380765-ACCF-4D1E-B0EF-55B3DAF32C57}"/>
              </a:ext>
            </a:extLst>
          </p:cNvPr>
          <p:cNvSpPr>
            <a:spLocks/>
          </p:cNvSpPr>
          <p:nvPr/>
        </p:nvSpPr>
        <p:spPr bwMode="auto">
          <a:xfrm>
            <a:off x="1036638" y="3705225"/>
            <a:ext cx="558800" cy="1177925"/>
          </a:xfrm>
          <a:custGeom>
            <a:avLst/>
            <a:gdLst>
              <a:gd name="T0" fmla="*/ 352 w 352"/>
              <a:gd name="T1" fmla="*/ 0 h 742"/>
              <a:gd name="T2" fmla="*/ 0 w 352"/>
              <a:gd name="T3" fmla="*/ 4 h 742"/>
              <a:gd name="T4" fmla="*/ 0 w 352"/>
              <a:gd name="T5" fmla="*/ 742 h 742"/>
              <a:gd name="T6" fmla="*/ 352 w 352"/>
              <a:gd name="T7" fmla="*/ 742 h 742"/>
              <a:gd name="T8" fmla="*/ 352 w 352"/>
              <a:gd name="T9" fmla="*/ 0 h 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" h="742">
                <a:moveTo>
                  <a:pt x="352" y="0"/>
                </a:moveTo>
                <a:lnTo>
                  <a:pt x="0" y="4"/>
                </a:lnTo>
                <a:lnTo>
                  <a:pt x="0" y="742"/>
                </a:lnTo>
                <a:lnTo>
                  <a:pt x="352" y="742"/>
                </a:lnTo>
                <a:lnTo>
                  <a:pt x="35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24" name="Freeform 1044">
            <a:extLst>
              <a:ext uri="{FF2B5EF4-FFF2-40B4-BE49-F238E27FC236}">
                <a16:creationId xmlns:a16="http://schemas.microsoft.com/office/drawing/2014/main" id="{0A63ACDF-E970-4823-8223-8441B8520C1D}"/>
              </a:ext>
            </a:extLst>
          </p:cNvPr>
          <p:cNvSpPr>
            <a:spLocks/>
          </p:cNvSpPr>
          <p:nvPr/>
        </p:nvSpPr>
        <p:spPr bwMode="auto">
          <a:xfrm>
            <a:off x="1036638" y="3705225"/>
            <a:ext cx="558800" cy="1177925"/>
          </a:xfrm>
          <a:custGeom>
            <a:avLst/>
            <a:gdLst>
              <a:gd name="T0" fmla="*/ 352 w 352"/>
              <a:gd name="T1" fmla="*/ 0 h 742"/>
              <a:gd name="T2" fmla="*/ 0 w 352"/>
              <a:gd name="T3" fmla="*/ 4 h 742"/>
              <a:gd name="T4" fmla="*/ 0 w 352"/>
              <a:gd name="T5" fmla="*/ 742 h 742"/>
              <a:gd name="T6" fmla="*/ 352 w 352"/>
              <a:gd name="T7" fmla="*/ 742 h 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2" h="742">
                <a:moveTo>
                  <a:pt x="352" y="0"/>
                </a:moveTo>
                <a:lnTo>
                  <a:pt x="0" y="4"/>
                </a:lnTo>
                <a:lnTo>
                  <a:pt x="0" y="742"/>
                </a:lnTo>
                <a:lnTo>
                  <a:pt x="352" y="742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25" name="Rectangle 1045">
            <a:extLst>
              <a:ext uri="{FF2B5EF4-FFF2-40B4-BE49-F238E27FC236}">
                <a16:creationId xmlns:a16="http://schemas.microsoft.com/office/drawing/2014/main" id="{49228D3F-3DD6-495F-9513-A7C3F3A62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5438" y="3711575"/>
            <a:ext cx="565150" cy="1171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26" name="Rectangle 1046">
            <a:extLst>
              <a:ext uri="{FF2B5EF4-FFF2-40B4-BE49-F238E27FC236}">
                <a16:creationId xmlns:a16="http://schemas.microsoft.com/office/drawing/2014/main" id="{D1E1A4C8-E12D-40AA-B7F8-279444707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5438" y="3711575"/>
            <a:ext cx="565150" cy="1171575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27" name="Rectangle 1047">
            <a:extLst>
              <a:ext uri="{FF2B5EF4-FFF2-40B4-BE49-F238E27FC236}">
                <a16:creationId xmlns:a16="http://schemas.microsoft.com/office/drawing/2014/main" id="{12F8169B-A390-422F-8191-935846753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0963" y="4468813"/>
            <a:ext cx="285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77528" name="Rectangle 1048">
            <a:extLst>
              <a:ext uri="{FF2B5EF4-FFF2-40B4-BE49-F238E27FC236}">
                <a16:creationId xmlns:a16="http://schemas.microsoft.com/office/drawing/2014/main" id="{E1A35628-40AD-4093-AC31-0673A35EE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7950" y="44688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endParaRPr lang="pt-BR" altLang="pt-BR"/>
          </a:p>
        </p:txBody>
      </p:sp>
      <p:sp>
        <p:nvSpPr>
          <p:cNvPr id="277529" name="Rectangle 1049">
            <a:extLst>
              <a:ext uri="{FF2B5EF4-FFF2-40B4-BE49-F238E27FC236}">
                <a16:creationId xmlns:a16="http://schemas.microsoft.com/office/drawing/2014/main" id="{DC6F4E34-7A09-43FF-9CEE-03AE9A8B6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468813"/>
            <a:ext cx="5080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277530" name="Rectangle 1050">
            <a:extLst>
              <a:ext uri="{FF2B5EF4-FFF2-40B4-BE49-F238E27FC236}">
                <a16:creationId xmlns:a16="http://schemas.microsoft.com/office/drawing/2014/main" id="{430F3F4D-8809-42ED-8963-137DE92A7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4313" y="4468813"/>
            <a:ext cx="285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531" name="Rectangle 1051">
            <a:extLst>
              <a:ext uri="{FF2B5EF4-FFF2-40B4-BE49-F238E27FC236}">
                <a16:creationId xmlns:a16="http://schemas.microsoft.com/office/drawing/2014/main" id="{54D385D2-7031-4D18-ABAD-CF4C88084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300" y="4468813"/>
            <a:ext cx="33338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532" name="Rectangle 1052">
            <a:extLst>
              <a:ext uri="{FF2B5EF4-FFF2-40B4-BE49-F238E27FC236}">
                <a16:creationId xmlns:a16="http://schemas.microsoft.com/office/drawing/2014/main" id="{6FAF1D7E-A703-44F9-BCE8-F9F17C0E7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44688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endParaRPr lang="pt-BR" altLang="pt-BR"/>
          </a:p>
        </p:txBody>
      </p:sp>
      <p:sp>
        <p:nvSpPr>
          <p:cNvPr id="277533" name="Rectangle 1053">
            <a:extLst>
              <a:ext uri="{FF2B5EF4-FFF2-40B4-BE49-F238E27FC236}">
                <a16:creationId xmlns:a16="http://schemas.microsoft.com/office/drawing/2014/main" id="{E8681321-922E-4BB6-B0A2-182BC8BC0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1788" y="4468813"/>
            <a:ext cx="5080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/>
          </a:p>
        </p:txBody>
      </p:sp>
      <p:sp>
        <p:nvSpPr>
          <p:cNvPr id="277534" name="Rectangle 1054">
            <a:extLst>
              <a:ext uri="{FF2B5EF4-FFF2-40B4-BE49-F238E27FC236}">
                <a16:creationId xmlns:a16="http://schemas.microsoft.com/office/drawing/2014/main" id="{AA53ADF5-7700-4697-9DE9-216D30F2E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9413" y="4468813"/>
            <a:ext cx="285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535" name="Rectangle 1055">
            <a:extLst>
              <a:ext uri="{FF2B5EF4-FFF2-40B4-BE49-F238E27FC236}">
                <a16:creationId xmlns:a16="http://schemas.microsoft.com/office/drawing/2014/main" id="{2CB3AFED-1BD3-488C-BC1E-7D0E25E26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163" y="4468813"/>
            <a:ext cx="222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77536" name="Rectangle 1056">
            <a:extLst>
              <a:ext uri="{FF2B5EF4-FFF2-40B4-BE49-F238E27FC236}">
                <a16:creationId xmlns:a16="http://schemas.microsoft.com/office/drawing/2014/main" id="{FD8F9D7E-88B6-4AB3-82B5-9C88898EC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1800" y="44688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endParaRPr lang="pt-BR" altLang="pt-BR"/>
          </a:p>
        </p:txBody>
      </p:sp>
      <p:sp>
        <p:nvSpPr>
          <p:cNvPr id="277537" name="Rectangle 1057">
            <a:extLst>
              <a:ext uri="{FF2B5EF4-FFF2-40B4-BE49-F238E27FC236}">
                <a16:creationId xmlns:a16="http://schemas.microsoft.com/office/drawing/2014/main" id="{EE81B855-BA89-4881-ACBD-3F50B64AD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5775" y="44688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endParaRPr lang="pt-BR" altLang="pt-BR"/>
          </a:p>
        </p:txBody>
      </p:sp>
      <p:sp>
        <p:nvSpPr>
          <p:cNvPr id="277538" name="Rectangle 1058">
            <a:extLst>
              <a:ext uri="{FF2B5EF4-FFF2-40B4-BE49-F238E27FC236}">
                <a16:creationId xmlns:a16="http://schemas.microsoft.com/office/drawing/2014/main" id="{320B9D36-FEBB-4581-AF34-B8C2CCAFE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4513" y="44688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77539" name="Rectangle 1059">
            <a:extLst>
              <a:ext uri="{FF2B5EF4-FFF2-40B4-BE49-F238E27FC236}">
                <a16:creationId xmlns:a16="http://schemas.microsoft.com/office/drawing/2014/main" id="{6C1C722B-A506-4117-BF37-465DDDDED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813" y="4591050"/>
            <a:ext cx="84137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77540" name="Rectangle 1060">
            <a:extLst>
              <a:ext uri="{FF2B5EF4-FFF2-40B4-BE49-F238E27FC236}">
                <a16:creationId xmlns:a16="http://schemas.microsoft.com/office/drawing/2014/main" id="{39B35F97-470A-4155-AFFF-661CA86EB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188" y="4591050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541" name="Rectangle 1061">
            <a:extLst>
              <a:ext uri="{FF2B5EF4-FFF2-40B4-BE49-F238E27FC236}">
                <a16:creationId xmlns:a16="http://schemas.microsoft.com/office/drawing/2014/main" id="{174F39AF-74E9-45FA-9287-9BB15E16C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925" y="4591050"/>
            <a:ext cx="84138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77542" name="Rectangle 1062">
            <a:extLst>
              <a:ext uri="{FF2B5EF4-FFF2-40B4-BE49-F238E27FC236}">
                <a16:creationId xmlns:a16="http://schemas.microsoft.com/office/drawing/2014/main" id="{66709881-F3A3-4092-B1EC-F5300FC8A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300" y="4591050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endParaRPr lang="pt-BR" altLang="pt-BR"/>
          </a:p>
        </p:txBody>
      </p:sp>
      <p:sp>
        <p:nvSpPr>
          <p:cNvPr id="277543" name="Rectangle 1063">
            <a:extLst>
              <a:ext uri="{FF2B5EF4-FFF2-40B4-BE49-F238E27FC236}">
                <a16:creationId xmlns:a16="http://schemas.microsoft.com/office/drawing/2014/main" id="{E66EBFC3-1426-454A-9530-9ED4399F2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7038" y="4591050"/>
            <a:ext cx="33337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544" name="Rectangle 1064">
            <a:extLst>
              <a:ext uri="{FF2B5EF4-FFF2-40B4-BE49-F238E27FC236}">
                <a16:creationId xmlns:a16="http://schemas.microsoft.com/office/drawing/2014/main" id="{F9414236-FDF8-4BA5-9781-F9BD4B224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8788" y="4591050"/>
            <a:ext cx="5080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endParaRPr lang="pt-BR" altLang="pt-BR"/>
          </a:p>
        </p:txBody>
      </p:sp>
      <p:sp>
        <p:nvSpPr>
          <p:cNvPr id="277545" name="Rectangle 1065">
            <a:extLst>
              <a:ext uri="{FF2B5EF4-FFF2-40B4-BE49-F238E27FC236}">
                <a16:creationId xmlns:a16="http://schemas.microsoft.com/office/drawing/2014/main" id="{79F7695C-2F55-4424-B6EA-168477B3D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3856038"/>
            <a:ext cx="68263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546" name="Rectangle 1066">
            <a:extLst>
              <a:ext uri="{FF2B5EF4-FFF2-40B4-BE49-F238E27FC236}">
                <a16:creationId xmlns:a16="http://schemas.microsoft.com/office/drawing/2014/main" id="{4F786212-D0F5-416E-9C92-857F9093E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85603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547" name="Rectangle 1067">
            <a:extLst>
              <a:ext uri="{FF2B5EF4-FFF2-40B4-BE49-F238E27FC236}">
                <a16:creationId xmlns:a16="http://schemas.microsoft.com/office/drawing/2014/main" id="{AF5EEA43-58F0-4302-989A-5ED8F4F2E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975" y="385603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548" name="Rectangle 1068">
            <a:extLst>
              <a:ext uri="{FF2B5EF4-FFF2-40B4-BE49-F238E27FC236}">
                <a16:creationId xmlns:a16="http://schemas.microsoft.com/office/drawing/2014/main" id="{4DC438EC-D816-469C-94AF-EC2E9D896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25" y="3856038"/>
            <a:ext cx="33338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549" name="Rectangle 1069">
            <a:extLst>
              <a:ext uri="{FF2B5EF4-FFF2-40B4-BE49-F238E27FC236}">
                <a16:creationId xmlns:a16="http://schemas.microsoft.com/office/drawing/2014/main" id="{3931884C-123D-4264-8A2D-3C79265E7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7463" y="385603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550" name="Rectangle 1070">
            <a:extLst>
              <a:ext uri="{FF2B5EF4-FFF2-40B4-BE49-F238E27FC236}">
                <a16:creationId xmlns:a16="http://schemas.microsoft.com/office/drawing/2014/main" id="{0151002A-03C5-478A-AA2E-9E6D151E3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6200" y="3856038"/>
            <a:ext cx="5080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277551" name="Rectangle 1071">
            <a:extLst>
              <a:ext uri="{FF2B5EF4-FFF2-40B4-BE49-F238E27FC236}">
                <a16:creationId xmlns:a16="http://schemas.microsoft.com/office/drawing/2014/main" id="{87EDF7D6-6D48-4A43-9638-140C229C8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3825" y="3856038"/>
            <a:ext cx="5080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277552" name="Rectangle 1072">
            <a:extLst>
              <a:ext uri="{FF2B5EF4-FFF2-40B4-BE49-F238E27FC236}">
                <a16:creationId xmlns:a16="http://schemas.microsoft.com/office/drawing/2014/main" id="{8F0429A7-3D81-4780-8381-CD548BE16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9938" y="4025900"/>
            <a:ext cx="558800" cy="11763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53" name="Rectangle 1073">
            <a:extLst>
              <a:ext uri="{FF2B5EF4-FFF2-40B4-BE49-F238E27FC236}">
                <a16:creationId xmlns:a16="http://schemas.microsoft.com/office/drawing/2014/main" id="{9EF4F144-F9D6-47DD-AB3C-8BA6A3200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9938" y="4025900"/>
            <a:ext cx="558800" cy="1176338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54" name="Freeform 1074">
            <a:extLst>
              <a:ext uri="{FF2B5EF4-FFF2-40B4-BE49-F238E27FC236}">
                <a16:creationId xmlns:a16="http://schemas.microsoft.com/office/drawing/2014/main" id="{2A4440CB-14D2-47C1-AC48-880A376E5E3F}"/>
              </a:ext>
            </a:extLst>
          </p:cNvPr>
          <p:cNvSpPr>
            <a:spLocks/>
          </p:cNvSpPr>
          <p:nvPr/>
        </p:nvSpPr>
        <p:spPr bwMode="auto">
          <a:xfrm>
            <a:off x="7678738" y="4025900"/>
            <a:ext cx="565150" cy="1176338"/>
          </a:xfrm>
          <a:custGeom>
            <a:avLst/>
            <a:gdLst>
              <a:gd name="T0" fmla="*/ 0 w 356"/>
              <a:gd name="T1" fmla="*/ 738 h 741"/>
              <a:gd name="T2" fmla="*/ 356 w 356"/>
              <a:gd name="T3" fmla="*/ 741 h 741"/>
              <a:gd name="T4" fmla="*/ 356 w 356"/>
              <a:gd name="T5" fmla="*/ 0 h 741"/>
              <a:gd name="T6" fmla="*/ 0 w 356"/>
              <a:gd name="T7" fmla="*/ 0 h 741"/>
              <a:gd name="T8" fmla="*/ 0 w 356"/>
              <a:gd name="T9" fmla="*/ 738 h 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6" h="741">
                <a:moveTo>
                  <a:pt x="0" y="738"/>
                </a:moveTo>
                <a:lnTo>
                  <a:pt x="356" y="741"/>
                </a:lnTo>
                <a:lnTo>
                  <a:pt x="356" y="0"/>
                </a:lnTo>
                <a:lnTo>
                  <a:pt x="0" y="0"/>
                </a:lnTo>
                <a:lnTo>
                  <a:pt x="0" y="7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55" name="Freeform 1075">
            <a:extLst>
              <a:ext uri="{FF2B5EF4-FFF2-40B4-BE49-F238E27FC236}">
                <a16:creationId xmlns:a16="http://schemas.microsoft.com/office/drawing/2014/main" id="{61DDC53F-1FF6-418A-9CC1-C12BEEE68EE4}"/>
              </a:ext>
            </a:extLst>
          </p:cNvPr>
          <p:cNvSpPr>
            <a:spLocks/>
          </p:cNvSpPr>
          <p:nvPr/>
        </p:nvSpPr>
        <p:spPr bwMode="auto">
          <a:xfrm>
            <a:off x="7678738" y="4025900"/>
            <a:ext cx="565150" cy="1176338"/>
          </a:xfrm>
          <a:custGeom>
            <a:avLst/>
            <a:gdLst>
              <a:gd name="T0" fmla="*/ 0 w 356"/>
              <a:gd name="T1" fmla="*/ 738 h 741"/>
              <a:gd name="T2" fmla="*/ 356 w 356"/>
              <a:gd name="T3" fmla="*/ 741 h 741"/>
              <a:gd name="T4" fmla="*/ 356 w 356"/>
              <a:gd name="T5" fmla="*/ 0 h 741"/>
              <a:gd name="T6" fmla="*/ 0 w 356"/>
              <a:gd name="T7" fmla="*/ 0 h 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6" h="741">
                <a:moveTo>
                  <a:pt x="0" y="738"/>
                </a:moveTo>
                <a:lnTo>
                  <a:pt x="356" y="741"/>
                </a:lnTo>
                <a:lnTo>
                  <a:pt x="356" y="0"/>
                </a:lnTo>
                <a:lnTo>
                  <a:pt x="0" y="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56" name="Freeform 1076">
            <a:extLst>
              <a:ext uri="{FF2B5EF4-FFF2-40B4-BE49-F238E27FC236}">
                <a16:creationId xmlns:a16="http://schemas.microsoft.com/office/drawing/2014/main" id="{16FA37B1-7D7A-403B-AFD8-7BE6E45B50E0}"/>
              </a:ext>
            </a:extLst>
          </p:cNvPr>
          <p:cNvSpPr>
            <a:spLocks/>
          </p:cNvSpPr>
          <p:nvPr/>
        </p:nvSpPr>
        <p:spPr bwMode="auto">
          <a:xfrm>
            <a:off x="3076575" y="3822700"/>
            <a:ext cx="53975" cy="47625"/>
          </a:xfrm>
          <a:custGeom>
            <a:avLst/>
            <a:gdLst>
              <a:gd name="T0" fmla="*/ 0 w 34"/>
              <a:gd name="T1" fmla="*/ 0 h 30"/>
              <a:gd name="T2" fmla="*/ 3 w 34"/>
              <a:gd name="T3" fmla="*/ 30 h 30"/>
              <a:gd name="T4" fmla="*/ 34 w 34"/>
              <a:gd name="T5" fmla="*/ 17 h 30"/>
              <a:gd name="T6" fmla="*/ 3 w 34"/>
              <a:gd name="T7" fmla="*/ 0 h 30"/>
              <a:gd name="T8" fmla="*/ 3 w 34"/>
              <a:gd name="T9" fmla="*/ 0 h 30"/>
              <a:gd name="T10" fmla="*/ 0 w 34"/>
              <a:gd name="T11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" h="30">
                <a:moveTo>
                  <a:pt x="0" y="0"/>
                </a:moveTo>
                <a:lnTo>
                  <a:pt x="3" y="30"/>
                </a:lnTo>
                <a:lnTo>
                  <a:pt x="34" y="17"/>
                </a:lnTo>
                <a:lnTo>
                  <a:pt x="3" y="0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57" name="Freeform 1077">
            <a:extLst>
              <a:ext uri="{FF2B5EF4-FFF2-40B4-BE49-F238E27FC236}">
                <a16:creationId xmlns:a16="http://schemas.microsoft.com/office/drawing/2014/main" id="{101D1E6A-4BC2-4FFF-8F8C-AEA2CDECB77F}"/>
              </a:ext>
            </a:extLst>
          </p:cNvPr>
          <p:cNvSpPr>
            <a:spLocks/>
          </p:cNvSpPr>
          <p:nvPr/>
        </p:nvSpPr>
        <p:spPr bwMode="auto">
          <a:xfrm>
            <a:off x="882650" y="2554288"/>
            <a:ext cx="511175" cy="1370012"/>
          </a:xfrm>
          <a:custGeom>
            <a:avLst/>
            <a:gdLst>
              <a:gd name="T0" fmla="*/ 322 w 322"/>
              <a:gd name="T1" fmla="*/ 0 h 863"/>
              <a:gd name="T2" fmla="*/ 0 w 322"/>
              <a:gd name="T3" fmla="*/ 4 h 863"/>
              <a:gd name="T4" fmla="*/ 0 w 322"/>
              <a:gd name="T5" fmla="*/ 863 h 8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2" h="863">
                <a:moveTo>
                  <a:pt x="322" y="0"/>
                </a:moveTo>
                <a:lnTo>
                  <a:pt x="0" y="4"/>
                </a:lnTo>
                <a:lnTo>
                  <a:pt x="0" y="863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58" name="Line 1078">
            <a:extLst>
              <a:ext uri="{FF2B5EF4-FFF2-40B4-BE49-F238E27FC236}">
                <a16:creationId xmlns:a16="http://schemas.microsoft.com/office/drawing/2014/main" id="{8276BEBB-E300-43F7-BE36-C235CAA99C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06500" y="3157538"/>
            <a:ext cx="187325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59" name="Freeform 1079">
            <a:extLst>
              <a:ext uri="{FF2B5EF4-FFF2-40B4-BE49-F238E27FC236}">
                <a16:creationId xmlns:a16="http://schemas.microsoft.com/office/drawing/2014/main" id="{95B69E76-8A6F-4C05-8C78-8B32FCDD6B57}"/>
              </a:ext>
            </a:extLst>
          </p:cNvPr>
          <p:cNvSpPr>
            <a:spLocks/>
          </p:cNvSpPr>
          <p:nvPr/>
        </p:nvSpPr>
        <p:spPr bwMode="auto">
          <a:xfrm>
            <a:off x="1430338" y="2352675"/>
            <a:ext cx="325437" cy="1006475"/>
          </a:xfrm>
          <a:custGeom>
            <a:avLst/>
            <a:gdLst>
              <a:gd name="T0" fmla="*/ 0 w 205"/>
              <a:gd name="T1" fmla="*/ 0 h 634"/>
              <a:gd name="T2" fmla="*/ 0 w 205"/>
              <a:gd name="T3" fmla="*/ 258 h 634"/>
              <a:gd name="T4" fmla="*/ 67 w 205"/>
              <a:gd name="T5" fmla="*/ 319 h 634"/>
              <a:gd name="T6" fmla="*/ 0 w 205"/>
              <a:gd name="T7" fmla="*/ 379 h 634"/>
              <a:gd name="T8" fmla="*/ 0 w 205"/>
              <a:gd name="T9" fmla="*/ 634 h 634"/>
              <a:gd name="T10" fmla="*/ 205 w 205"/>
              <a:gd name="T11" fmla="*/ 443 h 634"/>
              <a:gd name="T12" fmla="*/ 205 w 205"/>
              <a:gd name="T13" fmla="*/ 194 h 634"/>
              <a:gd name="T14" fmla="*/ 0 w 205"/>
              <a:gd name="T15" fmla="*/ 3 h 634"/>
              <a:gd name="T16" fmla="*/ 0 w 205"/>
              <a:gd name="T17" fmla="*/ 3 h 634"/>
              <a:gd name="T18" fmla="*/ 0 w 205"/>
              <a:gd name="T19" fmla="*/ 0 h 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5" h="634">
                <a:moveTo>
                  <a:pt x="0" y="0"/>
                </a:moveTo>
                <a:lnTo>
                  <a:pt x="0" y="258"/>
                </a:lnTo>
                <a:lnTo>
                  <a:pt x="67" y="319"/>
                </a:lnTo>
                <a:lnTo>
                  <a:pt x="0" y="379"/>
                </a:lnTo>
                <a:lnTo>
                  <a:pt x="0" y="634"/>
                </a:lnTo>
                <a:lnTo>
                  <a:pt x="205" y="443"/>
                </a:lnTo>
                <a:lnTo>
                  <a:pt x="205" y="194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60" name="Freeform 1080">
            <a:extLst>
              <a:ext uri="{FF2B5EF4-FFF2-40B4-BE49-F238E27FC236}">
                <a16:creationId xmlns:a16="http://schemas.microsoft.com/office/drawing/2014/main" id="{980CF98A-E285-45C2-B8BE-01E2DD11A8B1}"/>
              </a:ext>
            </a:extLst>
          </p:cNvPr>
          <p:cNvSpPr>
            <a:spLocks/>
          </p:cNvSpPr>
          <p:nvPr/>
        </p:nvSpPr>
        <p:spPr bwMode="auto">
          <a:xfrm>
            <a:off x="1430338" y="2352675"/>
            <a:ext cx="325437" cy="1006475"/>
          </a:xfrm>
          <a:custGeom>
            <a:avLst/>
            <a:gdLst>
              <a:gd name="T0" fmla="*/ 0 w 205"/>
              <a:gd name="T1" fmla="*/ 0 h 634"/>
              <a:gd name="T2" fmla="*/ 0 w 205"/>
              <a:gd name="T3" fmla="*/ 258 h 634"/>
              <a:gd name="T4" fmla="*/ 67 w 205"/>
              <a:gd name="T5" fmla="*/ 319 h 634"/>
              <a:gd name="T6" fmla="*/ 0 w 205"/>
              <a:gd name="T7" fmla="*/ 379 h 634"/>
              <a:gd name="T8" fmla="*/ 0 w 205"/>
              <a:gd name="T9" fmla="*/ 634 h 634"/>
              <a:gd name="T10" fmla="*/ 205 w 205"/>
              <a:gd name="T11" fmla="*/ 443 h 634"/>
              <a:gd name="T12" fmla="*/ 205 w 205"/>
              <a:gd name="T13" fmla="*/ 194 h 634"/>
              <a:gd name="T14" fmla="*/ 0 w 205"/>
              <a:gd name="T15" fmla="*/ 3 h 634"/>
              <a:gd name="T16" fmla="*/ 0 w 205"/>
              <a:gd name="T17" fmla="*/ 3 h 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5" h="634">
                <a:moveTo>
                  <a:pt x="0" y="0"/>
                </a:moveTo>
                <a:lnTo>
                  <a:pt x="0" y="258"/>
                </a:lnTo>
                <a:lnTo>
                  <a:pt x="67" y="319"/>
                </a:lnTo>
                <a:lnTo>
                  <a:pt x="0" y="379"/>
                </a:lnTo>
                <a:lnTo>
                  <a:pt x="0" y="634"/>
                </a:lnTo>
                <a:lnTo>
                  <a:pt x="205" y="443"/>
                </a:lnTo>
                <a:lnTo>
                  <a:pt x="205" y="194"/>
                </a:lnTo>
                <a:lnTo>
                  <a:pt x="0" y="3"/>
                </a:lnTo>
                <a:lnTo>
                  <a:pt x="0" y="3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61" name="Freeform 1081">
            <a:extLst>
              <a:ext uri="{FF2B5EF4-FFF2-40B4-BE49-F238E27FC236}">
                <a16:creationId xmlns:a16="http://schemas.microsoft.com/office/drawing/2014/main" id="{DDF0F0C3-598D-48F8-A413-BE267E024A63}"/>
              </a:ext>
            </a:extLst>
          </p:cNvPr>
          <p:cNvSpPr>
            <a:spLocks/>
          </p:cNvSpPr>
          <p:nvPr/>
        </p:nvSpPr>
        <p:spPr bwMode="auto">
          <a:xfrm>
            <a:off x="5073650" y="4344988"/>
            <a:ext cx="53975" cy="53975"/>
          </a:xfrm>
          <a:custGeom>
            <a:avLst/>
            <a:gdLst>
              <a:gd name="T0" fmla="*/ 0 w 34"/>
              <a:gd name="T1" fmla="*/ 0 h 34"/>
              <a:gd name="T2" fmla="*/ 0 w 34"/>
              <a:gd name="T3" fmla="*/ 34 h 34"/>
              <a:gd name="T4" fmla="*/ 34 w 34"/>
              <a:gd name="T5" fmla="*/ 17 h 34"/>
              <a:gd name="T6" fmla="*/ 0 w 34"/>
              <a:gd name="T7" fmla="*/ 3 h 34"/>
              <a:gd name="T8" fmla="*/ 0 w 34"/>
              <a:gd name="T9" fmla="*/ 3 h 34"/>
              <a:gd name="T10" fmla="*/ 0 w 34"/>
              <a:gd name="T11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" h="34">
                <a:moveTo>
                  <a:pt x="0" y="0"/>
                </a:moveTo>
                <a:lnTo>
                  <a:pt x="0" y="34"/>
                </a:lnTo>
                <a:lnTo>
                  <a:pt x="34" y="17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62" name="Freeform 1082">
            <a:extLst>
              <a:ext uri="{FF2B5EF4-FFF2-40B4-BE49-F238E27FC236}">
                <a16:creationId xmlns:a16="http://schemas.microsoft.com/office/drawing/2014/main" id="{60DC1A82-47BE-494B-B7BE-F61C57103FE2}"/>
              </a:ext>
            </a:extLst>
          </p:cNvPr>
          <p:cNvSpPr>
            <a:spLocks/>
          </p:cNvSpPr>
          <p:nvPr/>
        </p:nvSpPr>
        <p:spPr bwMode="auto">
          <a:xfrm>
            <a:off x="5073650" y="4792663"/>
            <a:ext cx="53975" cy="53975"/>
          </a:xfrm>
          <a:custGeom>
            <a:avLst/>
            <a:gdLst>
              <a:gd name="T0" fmla="*/ 0 w 34"/>
              <a:gd name="T1" fmla="*/ 0 h 34"/>
              <a:gd name="T2" fmla="*/ 0 w 34"/>
              <a:gd name="T3" fmla="*/ 34 h 34"/>
              <a:gd name="T4" fmla="*/ 34 w 34"/>
              <a:gd name="T5" fmla="*/ 17 h 34"/>
              <a:gd name="T6" fmla="*/ 0 w 34"/>
              <a:gd name="T7" fmla="*/ 3 h 34"/>
              <a:gd name="T8" fmla="*/ 0 w 34"/>
              <a:gd name="T9" fmla="*/ 3 h 34"/>
              <a:gd name="T10" fmla="*/ 0 w 34"/>
              <a:gd name="T11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" h="34">
                <a:moveTo>
                  <a:pt x="0" y="0"/>
                </a:moveTo>
                <a:lnTo>
                  <a:pt x="0" y="34"/>
                </a:lnTo>
                <a:lnTo>
                  <a:pt x="34" y="17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63" name="Freeform 1083">
            <a:extLst>
              <a:ext uri="{FF2B5EF4-FFF2-40B4-BE49-F238E27FC236}">
                <a16:creationId xmlns:a16="http://schemas.microsoft.com/office/drawing/2014/main" id="{446C4DFD-72F9-479A-B757-09C4FCBE07FD}"/>
              </a:ext>
            </a:extLst>
          </p:cNvPr>
          <p:cNvSpPr>
            <a:spLocks/>
          </p:cNvSpPr>
          <p:nvPr/>
        </p:nvSpPr>
        <p:spPr bwMode="auto">
          <a:xfrm>
            <a:off x="5414963" y="4568825"/>
            <a:ext cx="47625" cy="53975"/>
          </a:xfrm>
          <a:custGeom>
            <a:avLst/>
            <a:gdLst>
              <a:gd name="T0" fmla="*/ 0 w 30"/>
              <a:gd name="T1" fmla="*/ 0 h 34"/>
              <a:gd name="T2" fmla="*/ 0 w 30"/>
              <a:gd name="T3" fmla="*/ 34 h 34"/>
              <a:gd name="T4" fmla="*/ 30 w 30"/>
              <a:gd name="T5" fmla="*/ 17 h 34"/>
              <a:gd name="T6" fmla="*/ 0 w 30"/>
              <a:gd name="T7" fmla="*/ 3 h 34"/>
              <a:gd name="T8" fmla="*/ 0 w 30"/>
              <a:gd name="T9" fmla="*/ 3 h 34"/>
              <a:gd name="T10" fmla="*/ 0 w 30"/>
              <a:gd name="T11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" h="34">
                <a:moveTo>
                  <a:pt x="0" y="0"/>
                </a:moveTo>
                <a:lnTo>
                  <a:pt x="0" y="34"/>
                </a:lnTo>
                <a:lnTo>
                  <a:pt x="30" y="17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64" name="Freeform 1084">
            <a:extLst>
              <a:ext uri="{FF2B5EF4-FFF2-40B4-BE49-F238E27FC236}">
                <a16:creationId xmlns:a16="http://schemas.microsoft.com/office/drawing/2014/main" id="{16BF76EE-DBEF-4DDC-B634-2D052E307868}"/>
              </a:ext>
            </a:extLst>
          </p:cNvPr>
          <p:cNvSpPr>
            <a:spLocks/>
          </p:cNvSpPr>
          <p:nvPr/>
        </p:nvSpPr>
        <p:spPr bwMode="auto">
          <a:xfrm>
            <a:off x="5414963" y="3971925"/>
            <a:ext cx="47625" cy="53975"/>
          </a:xfrm>
          <a:custGeom>
            <a:avLst/>
            <a:gdLst>
              <a:gd name="T0" fmla="*/ 0 w 30"/>
              <a:gd name="T1" fmla="*/ 0 h 34"/>
              <a:gd name="T2" fmla="*/ 0 w 30"/>
              <a:gd name="T3" fmla="*/ 34 h 34"/>
              <a:gd name="T4" fmla="*/ 30 w 30"/>
              <a:gd name="T5" fmla="*/ 17 h 34"/>
              <a:gd name="T6" fmla="*/ 0 w 30"/>
              <a:gd name="T7" fmla="*/ 0 h 34"/>
              <a:gd name="T8" fmla="*/ 0 w 30"/>
              <a:gd name="T9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" h="34">
                <a:moveTo>
                  <a:pt x="0" y="0"/>
                </a:moveTo>
                <a:lnTo>
                  <a:pt x="0" y="34"/>
                </a:lnTo>
                <a:lnTo>
                  <a:pt x="30" y="1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65" name="Freeform 1085">
            <a:extLst>
              <a:ext uri="{FF2B5EF4-FFF2-40B4-BE49-F238E27FC236}">
                <a16:creationId xmlns:a16="http://schemas.microsoft.com/office/drawing/2014/main" id="{7CBDD4D7-8CA1-47C6-A214-B77FEFD83A56}"/>
              </a:ext>
            </a:extLst>
          </p:cNvPr>
          <p:cNvSpPr>
            <a:spLocks/>
          </p:cNvSpPr>
          <p:nvPr/>
        </p:nvSpPr>
        <p:spPr bwMode="auto">
          <a:xfrm>
            <a:off x="8867775" y="4398963"/>
            <a:ext cx="52388" cy="52387"/>
          </a:xfrm>
          <a:custGeom>
            <a:avLst/>
            <a:gdLst>
              <a:gd name="T0" fmla="*/ 0 w 33"/>
              <a:gd name="T1" fmla="*/ 0 h 33"/>
              <a:gd name="T2" fmla="*/ 0 w 33"/>
              <a:gd name="T3" fmla="*/ 33 h 33"/>
              <a:gd name="T4" fmla="*/ 33 w 33"/>
              <a:gd name="T5" fmla="*/ 16 h 33"/>
              <a:gd name="T6" fmla="*/ 0 w 33"/>
              <a:gd name="T7" fmla="*/ 3 h 33"/>
              <a:gd name="T8" fmla="*/ 0 w 33"/>
              <a:gd name="T9" fmla="*/ 3 h 33"/>
              <a:gd name="T10" fmla="*/ 0 w 33"/>
              <a:gd name="T11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" h="33">
                <a:moveTo>
                  <a:pt x="0" y="0"/>
                </a:moveTo>
                <a:lnTo>
                  <a:pt x="0" y="33"/>
                </a:lnTo>
                <a:lnTo>
                  <a:pt x="33" y="16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66" name="Freeform 1086">
            <a:extLst>
              <a:ext uri="{FF2B5EF4-FFF2-40B4-BE49-F238E27FC236}">
                <a16:creationId xmlns:a16="http://schemas.microsoft.com/office/drawing/2014/main" id="{E656B5E9-4ED0-4524-B742-A5F5F11ECAEE}"/>
              </a:ext>
            </a:extLst>
          </p:cNvPr>
          <p:cNvSpPr>
            <a:spLocks/>
          </p:cNvSpPr>
          <p:nvPr/>
        </p:nvSpPr>
        <p:spPr bwMode="auto">
          <a:xfrm>
            <a:off x="8867775" y="4846638"/>
            <a:ext cx="52388" cy="52387"/>
          </a:xfrm>
          <a:custGeom>
            <a:avLst/>
            <a:gdLst>
              <a:gd name="T0" fmla="*/ 0 w 33"/>
              <a:gd name="T1" fmla="*/ 0 h 33"/>
              <a:gd name="T2" fmla="*/ 0 w 33"/>
              <a:gd name="T3" fmla="*/ 33 h 33"/>
              <a:gd name="T4" fmla="*/ 33 w 33"/>
              <a:gd name="T5" fmla="*/ 16 h 33"/>
              <a:gd name="T6" fmla="*/ 0 w 33"/>
              <a:gd name="T7" fmla="*/ 3 h 33"/>
              <a:gd name="T8" fmla="*/ 0 w 33"/>
              <a:gd name="T9" fmla="*/ 3 h 33"/>
              <a:gd name="T10" fmla="*/ 0 w 33"/>
              <a:gd name="T11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" h="33">
                <a:moveTo>
                  <a:pt x="0" y="0"/>
                </a:moveTo>
                <a:lnTo>
                  <a:pt x="0" y="33"/>
                </a:lnTo>
                <a:lnTo>
                  <a:pt x="33" y="16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67" name="Freeform 1087">
            <a:extLst>
              <a:ext uri="{FF2B5EF4-FFF2-40B4-BE49-F238E27FC236}">
                <a16:creationId xmlns:a16="http://schemas.microsoft.com/office/drawing/2014/main" id="{87659495-07E5-4808-A5F1-B00EFEAFA654}"/>
              </a:ext>
            </a:extLst>
          </p:cNvPr>
          <p:cNvSpPr>
            <a:spLocks/>
          </p:cNvSpPr>
          <p:nvPr/>
        </p:nvSpPr>
        <p:spPr bwMode="auto">
          <a:xfrm>
            <a:off x="7061200" y="4962525"/>
            <a:ext cx="47625" cy="49213"/>
          </a:xfrm>
          <a:custGeom>
            <a:avLst/>
            <a:gdLst>
              <a:gd name="T0" fmla="*/ 0 w 30"/>
              <a:gd name="T1" fmla="*/ 0 h 31"/>
              <a:gd name="T2" fmla="*/ 0 w 30"/>
              <a:gd name="T3" fmla="*/ 31 h 31"/>
              <a:gd name="T4" fmla="*/ 30 w 30"/>
              <a:gd name="T5" fmla="*/ 17 h 31"/>
              <a:gd name="T6" fmla="*/ 0 w 30"/>
              <a:gd name="T7" fmla="*/ 0 h 31"/>
              <a:gd name="T8" fmla="*/ 0 w 30"/>
              <a:gd name="T9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" h="31">
                <a:moveTo>
                  <a:pt x="0" y="0"/>
                </a:moveTo>
                <a:lnTo>
                  <a:pt x="0" y="31"/>
                </a:lnTo>
                <a:lnTo>
                  <a:pt x="30" y="1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68" name="Freeform 1088">
            <a:extLst>
              <a:ext uri="{FF2B5EF4-FFF2-40B4-BE49-F238E27FC236}">
                <a16:creationId xmlns:a16="http://schemas.microsoft.com/office/drawing/2014/main" id="{BDCC6929-B9D2-4DC9-8FA9-171CCB0DB37E}"/>
              </a:ext>
            </a:extLst>
          </p:cNvPr>
          <p:cNvSpPr>
            <a:spLocks/>
          </p:cNvSpPr>
          <p:nvPr/>
        </p:nvSpPr>
        <p:spPr bwMode="auto">
          <a:xfrm>
            <a:off x="1371600" y="2533650"/>
            <a:ext cx="53975" cy="52388"/>
          </a:xfrm>
          <a:custGeom>
            <a:avLst/>
            <a:gdLst>
              <a:gd name="T0" fmla="*/ 0 w 34"/>
              <a:gd name="T1" fmla="*/ 0 h 33"/>
              <a:gd name="T2" fmla="*/ 4 w 34"/>
              <a:gd name="T3" fmla="*/ 33 h 33"/>
              <a:gd name="T4" fmla="*/ 34 w 34"/>
              <a:gd name="T5" fmla="*/ 17 h 33"/>
              <a:gd name="T6" fmla="*/ 4 w 34"/>
              <a:gd name="T7" fmla="*/ 0 h 33"/>
              <a:gd name="T8" fmla="*/ 4 w 34"/>
              <a:gd name="T9" fmla="*/ 0 h 33"/>
              <a:gd name="T10" fmla="*/ 0 w 34"/>
              <a:gd name="T11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" h="33">
                <a:moveTo>
                  <a:pt x="0" y="0"/>
                </a:moveTo>
                <a:lnTo>
                  <a:pt x="4" y="33"/>
                </a:lnTo>
                <a:lnTo>
                  <a:pt x="34" y="17"/>
                </a:lnTo>
                <a:lnTo>
                  <a:pt x="4" y="0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69" name="Freeform 1089">
            <a:extLst>
              <a:ext uri="{FF2B5EF4-FFF2-40B4-BE49-F238E27FC236}">
                <a16:creationId xmlns:a16="http://schemas.microsoft.com/office/drawing/2014/main" id="{C5FCADCC-6EC1-4D15-815D-B1440F966DA6}"/>
              </a:ext>
            </a:extLst>
          </p:cNvPr>
          <p:cNvSpPr>
            <a:spLocks/>
          </p:cNvSpPr>
          <p:nvPr/>
        </p:nvSpPr>
        <p:spPr bwMode="auto">
          <a:xfrm>
            <a:off x="1371600" y="3130550"/>
            <a:ext cx="53975" cy="52388"/>
          </a:xfrm>
          <a:custGeom>
            <a:avLst/>
            <a:gdLst>
              <a:gd name="T0" fmla="*/ 0 w 34"/>
              <a:gd name="T1" fmla="*/ 0 h 33"/>
              <a:gd name="T2" fmla="*/ 4 w 34"/>
              <a:gd name="T3" fmla="*/ 33 h 33"/>
              <a:gd name="T4" fmla="*/ 34 w 34"/>
              <a:gd name="T5" fmla="*/ 17 h 33"/>
              <a:gd name="T6" fmla="*/ 4 w 34"/>
              <a:gd name="T7" fmla="*/ 3 h 33"/>
              <a:gd name="T8" fmla="*/ 4 w 34"/>
              <a:gd name="T9" fmla="*/ 3 h 33"/>
              <a:gd name="T10" fmla="*/ 0 w 34"/>
              <a:gd name="T11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" h="33">
                <a:moveTo>
                  <a:pt x="0" y="0"/>
                </a:moveTo>
                <a:lnTo>
                  <a:pt x="4" y="33"/>
                </a:lnTo>
                <a:lnTo>
                  <a:pt x="34" y="17"/>
                </a:lnTo>
                <a:lnTo>
                  <a:pt x="4" y="3"/>
                </a:lnTo>
                <a:lnTo>
                  <a:pt x="4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70" name="Rectangle 1090">
            <a:extLst>
              <a:ext uri="{FF2B5EF4-FFF2-40B4-BE49-F238E27FC236}">
                <a16:creationId xmlns:a16="http://schemas.microsoft.com/office/drawing/2014/main" id="{CF4EE6C1-F940-47BD-B7E1-F6F90AF5E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488" y="309403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pt-BR" altLang="pt-BR"/>
          </a:p>
        </p:txBody>
      </p:sp>
      <p:sp>
        <p:nvSpPr>
          <p:cNvPr id="277571" name="Line 1091">
            <a:extLst>
              <a:ext uri="{FF2B5EF4-FFF2-40B4-BE49-F238E27FC236}">
                <a16:creationId xmlns:a16="http://schemas.microsoft.com/office/drawing/2014/main" id="{E1431301-CF8A-491F-80B9-816B596B22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5775" y="2859088"/>
            <a:ext cx="3482975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72" name="Freeform 1092">
            <a:extLst>
              <a:ext uri="{FF2B5EF4-FFF2-40B4-BE49-F238E27FC236}">
                <a16:creationId xmlns:a16="http://schemas.microsoft.com/office/drawing/2014/main" id="{F07EB06F-D5C7-4956-8949-F076A3E4B0AA}"/>
              </a:ext>
            </a:extLst>
          </p:cNvPr>
          <p:cNvSpPr>
            <a:spLocks/>
          </p:cNvSpPr>
          <p:nvPr/>
        </p:nvSpPr>
        <p:spPr bwMode="auto">
          <a:xfrm>
            <a:off x="5287963" y="2655888"/>
            <a:ext cx="622300" cy="1006475"/>
          </a:xfrm>
          <a:custGeom>
            <a:avLst/>
            <a:gdLst>
              <a:gd name="T0" fmla="*/ 0 w 392"/>
              <a:gd name="T1" fmla="*/ 0 h 634"/>
              <a:gd name="T2" fmla="*/ 0 w 392"/>
              <a:gd name="T3" fmla="*/ 255 h 634"/>
              <a:gd name="T4" fmla="*/ 67 w 392"/>
              <a:gd name="T5" fmla="*/ 316 h 634"/>
              <a:gd name="T6" fmla="*/ 0 w 392"/>
              <a:gd name="T7" fmla="*/ 376 h 634"/>
              <a:gd name="T8" fmla="*/ 0 w 392"/>
              <a:gd name="T9" fmla="*/ 634 h 634"/>
              <a:gd name="T10" fmla="*/ 392 w 392"/>
              <a:gd name="T11" fmla="*/ 440 h 634"/>
              <a:gd name="T12" fmla="*/ 392 w 392"/>
              <a:gd name="T13" fmla="*/ 195 h 634"/>
              <a:gd name="T14" fmla="*/ 0 w 392"/>
              <a:gd name="T15" fmla="*/ 0 h 634"/>
              <a:gd name="T16" fmla="*/ 0 w 392"/>
              <a:gd name="T17" fmla="*/ 0 h 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2" h="634">
                <a:moveTo>
                  <a:pt x="0" y="0"/>
                </a:moveTo>
                <a:lnTo>
                  <a:pt x="0" y="255"/>
                </a:lnTo>
                <a:lnTo>
                  <a:pt x="67" y="316"/>
                </a:lnTo>
                <a:lnTo>
                  <a:pt x="0" y="376"/>
                </a:lnTo>
                <a:lnTo>
                  <a:pt x="0" y="634"/>
                </a:lnTo>
                <a:lnTo>
                  <a:pt x="392" y="440"/>
                </a:lnTo>
                <a:lnTo>
                  <a:pt x="392" y="19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73" name="Freeform 1093">
            <a:extLst>
              <a:ext uri="{FF2B5EF4-FFF2-40B4-BE49-F238E27FC236}">
                <a16:creationId xmlns:a16="http://schemas.microsoft.com/office/drawing/2014/main" id="{1F4A2DC0-4EDF-4E80-B516-72C9996DE919}"/>
              </a:ext>
            </a:extLst>
          </p:cNvPr>
          <p:cNvSpPr>
            <a:spLocks/>
          </p:cNvSpPr>
          <p:nvPr/>
        </p:nvSpPr>
        <p:spPr bwMode="auto">
          <a:xfrm>
            <a:off x="5287963" y="2655888"/>
            <a:ext cx="622300" cy="1006475"/>
          </a:xfrm>
          <a:custGeom>
            <a:avLst/>
            <a:gdLst>
              <a:gd name="T0" fmla="*/ 0 w 392"/>
              <a:gd name="T1" fmla="*/ 0 h 634"/>
              <a:gd name="T2" fmla="*/ 0 w 392"/>
              <a:gd name="T3" fmla="*/ 255 h 634"/>
              <a:gd name="T4" fmla="*/ 67 w 392"/>
              <a:gd name="T5" fmla="*/ 316 h 634"/>
              <a:gd name="T6" fmla="*/ 0 w 392"/>
              <a:gd name="T7" fmla="*/ 376 h 634"/>
              <a:gd name="T8" fmla="*/ 0 w 392"/>
              <a:gd name="T9" fmla="*/ 634 h 634"/>
              <a:gd name="T10" fmla="*/ 392 w 392"/>
              <a:gd name="T11" fmla="*/ 440 h 634"/>
              <a:gd name="T12" fmla="*/ 392 w 392"/>
              <a:gd name="T13" fmla="*/ 195 h 634"/>
              <a:gd name="T14" fmla="*/ 0 w 392"/>
              <a:gd name="T15" fmla="*/ 0 h 634"/>
              <a:gd name="T16" fmla="*/ 0 w 392"/>
              <a:gd name="T17" fmla="*/ 0 h 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2" h="634">
                <a:moveTo>
                  <a:pt x="0" y="0"/>
                </a:moveTo>
                <a:lnTo>
                  <a:pt x="0" y="255"/>
                </a:lnTo>
                <a:lnTo>
                  <a:pt x="67" y="316"/>
                </a:lnTo>
                <a:lnTo>
                  <a:pt x="0" y="376"/>
                </a:lnTo>
                <a:lnTo>
                  <a:pt x="0" y="634"/>
                </a:lnTo>
                <a:lnTo>
                  <a:pt x="392" y="440"/>
                </a:lnTo>
                <a:lnTo>
                  <a:pt x="392" y="195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74" name="Line 1094">
            <a:extLst>
              <a:ext uri="{FF2B5EF4-FFF2-40B4-BE49-F238E27FC236}">
                <a16:creationId xmlns:a16="http://schemas.microsoft.com/office/drawing/2014/main" id="{19D8C112-C153-4CEB-9606-41E590F9FE15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938" y="3919538"/>
            <a:ext cx="223837" cy="4762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75" name="Freeform 1095">
            <a:extLst>
              <a:ext uri="{FF2B5EF4-FFF2-40B4-BE49-F238E27FC236}">
                <a16:creationId xmlns:a16="http://schemas.microsoft.com/office/drawing/2014/main" id="{DE892C04-98F5-4306-9596-0AF60E09A44D}"/>
              </a:ext>
            </a:extLst>
          </p:cNvPr>
          <p:cNvSpPr>
            <a:spLocks/>
          </p:cNvSpPr>
          <p:nvPr/>
        </p:nvSpPr>
        <p:spPr bwMode="auto">
          <a:xfrm>
            <a:off x="977900" y="3897313"/>
            <a:ext cx="53975" cy="47625"/>
          </a:xfrm>
          <a:custGeom>
            <a:avLst/>
            <a:gdLst>
              <a:gd name="T0" fmla="*/ 0 w 34"/>
              <a:gd name="T1" fmla="*/ 0 h 30"/>
              <a:gd name="T2" fmla="*/ 0 w 34"/>
              <a:gd name="T3" fmla="*/ 30 h 30"/>
              <a:gd name="T4" fmla="*/ 34 w 34"/>
              <a:gd name="T5" fmla="*/ 17 h 30"/>
              <a:gd name="T6" fmla="*/ 0 w 34"/>
              <a:gd name="T7" fmla="*/ 0 h 30"/>
              <a:gd name="T8" fmla="*/ 0 w 34"/>
              <a:gd name="T9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30">
                <a:moveTo>
                  <a:pt x="0" y="0"/>
                </a:moveTo>
                <a:lnTo>
                  <a:pt x="0" y="30"/>
                </a:lnTo>
                <a:lnTo>
                  <a:pt x="34" y="1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76" name="Freeform 1096">
            <a:extLst>
              <a:ext uri="{FF2B5EF4-FFF2-40B4-BE49-F238E27FC236}">
                <a16:creationId xmlns:a16="http://schemas.microsoft.com/office/drawing/2014/main" id="{3640D619-39C0-4034-BB2F-1709260329C1}"/>
              </a:ext>
            </a:extLst>
          </p:cNvPr>
          <p:cNvSpPr>
            <a:spLocks/>
          </p:cNvSpPr>
          <p:nvPr/>
        </p:nvSpPr>
        <p:spPr bwMode="auto">
          <a:xfrm>
            <a:off x="525463" y="3897313"/>
            <a:ext cx="52387" cy="47625"/>
          </a:xfrm>
          <a:custGeom>
            <a:avLst/>
            <a:gdLst>
              <a:gd name="T0" fmla="*/ 0 w 33"/>
              <a:gd name="T1" fmla="*/ 0 h 30"/>
              <a:gd name="T2" fmla="*/ 3 w 33"/>
              <a:gd name="T3" fmla="*/ 30 h 30"/>
              <a:gd name="T4" fmla="*/ 33 w 33"/>
              <a:gd name="T5" fmla="*/ 17 h 30"/>
              <a:gd name="T6" fmla="*/ 3 w 33"/>
              <a:gd name="T7" fmla="*/ 0 h 30"/>
              <a:gd name="T8" fmla="*/ 3 w 33"/>
              <a:gd name="T9" fmla="*/ 0 h 30"/>
              <a:gd name="T10" fmla="*/ 0 w 33"/>
              <a:gd name="T11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" h="30">
                <a:moveTo>
                  <a:pt x="0" y="0"/>
                </a:moveTo>
                <a:lnTo>
                  <a:pt x="3" y="30"/>
                </a:lnTo>
                <a:lnTo>
                  <a:pt x="33" y="17"/>
                </a:lnTo>
                <a:lnTo>
                  <a:pt x="3" y="0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77" name="Freeform 1097">
            <a:extLst>
              <a:ext uri="{FF2B5EF4-FFF2-40B4-BE49-F238E27FC236}">
                <a16:creationId xmlns:a16="http://schemas.microsoft.com/office/drawing/2014/main" id="{7EC16469-43D5-4EC2-AF7B-42F6A3CB3E90}"/>
              </a:ext>
            </a:extLst>
          </p:cNvPr>
          <p:cNvSpPr>
            <a:spLocks/>
          </p:cNvSpPr>
          <p:nvPr/>
        </p:nvSpPr>
        <p:spPr bwMode="auto">
          <a:xfrm>
            <a:off x="3716338" y="5326063"/>
            <a:ext cx="52387" cy="52387"/>
          </a:xfrm>
          <a:custGeom>
            <a:avLst/>
            <a:gdLst>
              <a:gd name="T0" fmla="*/ 0 w 33"/>
              <a:gd name="T1" fmla="*/ 0 h 33"/>
              <a:gd name="T2" fmla="*/ 3 w 33"/>
              <a:gd name="T3" fmla="*/ 33 h 33"/>
              <a:gd name="T4" fmla="*/ 33 w 33"/>
              <a:gd name="T5" fmla="*/ 16 h 33"/>
              <a:gd name="T6" fmla="*/ 3 w 33"/>
              <a:gd name="T7" fmla="*/ 3 h 33"/>
              <a:gd name="T8" fmla="*/ 3 w 33"/>
              <a:gd name="T9" fmla="*/ 3 h 33"/>
              <a:gd name="T10" fmla="*/ 0 w 33"/>
              <a:gd name="T11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" h="33">
                <a:moveTo>
                  <a:pt x="0" y="0"/>
                </a:moveTo>
                <a:lnTo>
                  <a:pt x="3" y="33"/>
                </a:lnTo>
                <a:lnTo>
                  <a:pt x="33" y="16"/>
                </a:lnTo>
                <a:lnTo>
                  <a:pt x="3" y="3"/>
                </a:lnTo>
                <a:lnTo>
                  <a:pt x="3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78" name="Freeform 1098">
            <a:extLst>
              <a:ext uri="{FF2B5EF4-FFF2-40B4-BE49-F238E27FC236}">
                <a16:creationId xmlns:a16="http://schemas.microsoft.com/office/drawing/2014/main" id="{F99E16A2-59FD-40FA-9A1F-396F1198B2F4}"/>
              </a:ext>
            </a:extLst>
          </p:cNvPr>
          <p:cNvSpPr>
            <a:spLocks/>
          </p:cNvSpPr>
          <p:nvPr/>
        </p:nvSpPr>
        <p:spPr bwMode="auto">
          <a:xfrm>
            <a:off x="3779838" y="4957763"/>
            <a:ext cx="373062" cy="793750"/>
          </a:xfrm>
          <a:custGeom>
            <a:avLst/>
            <a:gdLst>
              <a:gd name="T0" fmla="*/ 114 w 235"/>
              <a:gd name="T1" fmla="*/ 500 h 500"/>
              <a:gd name="T2" fmla="*/ 134 w 235"/>
              <a:gd name="T3" fmla="*/ 497 h 500"/>
              <a:gd name="T4" fmla="*/ 154 w 235"/>
              <a:gd name="T5" fmla="*/ 487 h 500"/>
              <a:gd name="T6" fmla="*/ 171 w 235"/>
              <a:gd name="T7" fmla="*/ 473 h 500"/>
              <a:gd name="T8" fmla="*/ 185 w 235"/>
              <a:gd name="T9" fmla="*/ 453 h 500"/>
              <a:gd name="T10" fmla="*/ 201 w 235"/>
              <a:gd name="T11" fmla="*/ 426 h 500"/>
              <a:gd name="T12" fmla="*/ 211 w 235"/>
              <a:gd name="T13" fmla="*/ 399 h 500"/>
              <a:gd name="T14" fmla="*/ 222 w 235"/>
              <a:gd name="T15" fmla="*/ 366 h 500"/>
              <a:gd name="T16" fmla="*/ 228 w 235"/>
              <a:gd name="T17" fmla="*/ 329 h 500"/>
              <a:gd name="T18" fmla="*/ 232 w 235"/>
              <a:gd name="T19" fmla="*/ 292 h 500"/>
              <a:gd name="T20" fmla="*/ 235 w 235"/>
              <a:gd name="T21" fmla="*/ 248 h 500"/>
              <a:gd name="T22" fmla="*/ 232 w 235"/>
              <a:gd name="T23" fmla="*/ 208 h 500"/>
              <a:gd name="T24" fmla="*/ 228 w 235"/>
              <a:gd name="T25" fmla="*/ 171 h 500"/>
              <a:gd name="T26" fmla="*/ 222 w 235"/>
              <a:gd name="T27" fmla="*/ 134 h 500"/>
              <a:gd name="T28" fmla="*/ 211 w 235"/>
              <a:gd name="T29" fmla="*/ 101 h 500"/>
              <a:gd name="T30" fmla="*/ 201 w 235"/>
              <a:gd name="T31" fmla="*/ 74 h 500"/>
              <a:gd name="T32" fmla="*/ 185 w 235"/>
              <a:gd name="T33" fmla="*/ 47 h 500"/>
              <a:gd name="T34" fmla="*/ 171 w 235"/>
              <a:gd name="T35" fmla="*/ 27 h 500"/>
              <a:gd name="T36" fmla="*/ 154 w 235"/>
              <a:gd name="T37" fmla="*/ 10 h 500"/>
              <a:gd name="T38" fmla="*/ 134 w 235"/>
              <a:gd name="T39" fmla="*/ 3 h 500"/>
              <a:gd name="T40" fmla="*/ 117 w 235"/>
              <a:gd name="T41" fmla="*/ 0 h 500"/>
              <a:gd name="T42" fmla="*/ 97 w 235"/>
              <a:gd name="T43" fmla="*/ 3 h 500"/>
              <a:gd name="T44" fmla="*/ 81 w 235"/>
              <a:gd name="T45" fmla="*/ 10 h 500"/>
              <a:gd name="T46" fmla="*/ 64 w 235"/>
              <a:gd name="T47" fmla="*/ 27 h 500"/>
              <a:gd name="T48" fmla="*/ 47 w 235"/>
              <a:gd name="T49" fmla="*/ 47 h 500"/>
              <a:gd name="T50" fmla="*/ 34 w 235"/>
              <a:gd name="T51" fmla="*/ 74 h 500"/>
              <a:gd name="T52" fmla="*/ 20 w 235"/>
              <a:gd name="T53" fmla="*/ 101 h 500"/>
              <a:gd name="T54" fmla="*/ 10 w 235"/>
              <a:gd name="T55" fmla="*/ 134 h 500"/>
              <a:gd name="T56" fmla="*/ 3 w 235"/>
              <a:gd name="T57" fmla="*/ 171 h 500"/>
              <a:gd name="T58" fmla="*/ 0 w 235"/>
              <a:gd name="T59" fmla="*/ 208 h 500"/>
              <a:gd name="T60" fmla="*/ 0 w 235"/>
              <a:gd name="T61" fmla="*/ 248 h 500"/>
              <a:gd name="T62" fmla="*/ 0 w 235"/>
              <a:gd name="T63" fmla="*/ 292 h 500"/>
              <a:gd name="T64" fmla="*/ 3 w 235"/>
              <a:gd name="T65" fmla="*/ 329 h 500"/>
              <a:gd name="T66" fmla="*/ 10 w 235"/>
              <a:gd name="T67" fmla="*/ 366 h 500"/>
              <a:gd name="T68" fmla="*/ 20 w 235"/>
              <a:gd name="T69" fmla="*/ 399 h 500"/>
              <a:gd name="T70" fmla="*/ 34 w 235"/>
              <a:gd name="T71" fmla="*/ 426 h 500"/>
              <a:gd name="T72" fmla="*/ 47 w 235"/>
              <a:gd name="T73" fmla="*/ 453 h 500"/>
              <a:gd name="T74" fmla="*/ 64 w 235"/>
              <a:gd name="T75" fmla="*/ 473 h 500"/>
              <a:gd name="T76" fmla="*/ 81 w 235"/>
              <a:gd name="T77" fmla="*/ 487 h 500"/>
              <a:gd name="T78" fmla="*/ 97 w 235"/>
              <a:gd name="T79" fmla="*/ 497 h 500"/>
              <a:gd name="T80" fmla="*/ 117 w 235"/>
              <a:gd name="T81" fmla="*/ 500 h 500"/>
              <a:gd name="T82" fmla="*/ 117 w 235"/>
              <a:gd name="T83" fmla="*/ 500 h 500"/>
              <a:gd name="T84" fmla="*/ 114 w 235"/>
              <a:gd name="T85" fmla="*/ 500 h 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35" h="500">
                <a:moveTo>
                  <a:pt x="114" y="500"/>
                </a:moveTo>
                <a:lnTo>
                  <a:pt x="134" y="497"/>
                </a:lnTo>
                <a:lnTo>
                  <a:pt x="154" y="487"/>
                </a:lnTo>
                <a:lnTo>
                  <a:pt x="171" y="473"/>
                </a:lnTo>
                <a:lnTo>
                  <a:pt x="185" y="453"/>
                </a:lnTo>
                <a:lnTo>
                  <a:pt x="201" y="426"/>
                </a:lnTo>
                <a:lnTo>
                  <a:pt x="211" y="399"/>
                </a:lnTo>
                <a:lnTo>
                  <a:pt x="222" y="366"/>
                </a:lnTo>
                <a:lnTo>
                  <a:pt x="228" y="329"/>
                </a:lnTo>
                <a:lnTo>
                  <a:pt x="232" y="292"/>
                </a:lnTo>
                <a:lnTo>
                  <a:pt x="235" y="248"/>
                </a:lnTo>
                <a:lnTo>
                  <a:pt x="232" y="208"/>
                </a:lnTo>
                <a:lnTo>
                  <a:pt x="228" y="171"/>
                </a:lnTo>
                <a:lnTo>
                  <a:pt x="222" y="134"/>
                </a:lnTo>
                <a:lnTo>
                  <a:pt x="211" y="101"/>
                </a:lnTo>
                <a:lnTo>
                  <a:pt x="201" y="74"/>
                </a:lnTo>
                <a:lnTo>
                  <a:pt x="185" y="47"/>
                </a:lnTo>
                <a:lnTo>
                  <a:pt x="171" y="27"/>
                </a:lnTo>
                <a:lnTo>
                  <a:pt x="154" y="10"/>
                </a:lnTo>
                <a:lnTo>
                  <a:pt x="134" y="3"/>
                </a:lnTo>
                <a:lnTo>
                  <a:pt x="117" y="0"/>
                </a:lnTo>
                <a:lnTo>
                  <a:pt x="97" y="3"/>
                </a:lnTo>
                <a:lnTo>
                  <a:pt x="81" y="10"/>
                </a:lnTo>
                <a:lnTo>
                  <a:pt x="64" y="27"/>
                </a:lnTo>
                <a:lnTo>
                  <a:pt x="47" y="47"/>
                </a:lnTo>
                <a:lnTo>
                  <a:pt x="34" y="74"/>
                </a:lnTo>
                <a:lnTo>
                  <a:pt x="20" y="101"/>
                </a:lnTo>
                <a:lnTo>
                  <a:pt x="10" y="134"/>
                </a:lnTo>
                <a:lnTo>
                  <a:pt x="3" y="171"/>
                </a:lnTo>
                <a:lnTo>
                  <a:pt x="0" y="208"/>
                </a:lnTo>
                <a:lnTo>
                  <a:pt x="0" y="248"/>
                </a:lnTo>
                <a:lnTo>
                  <a:pt x="0" y="292"/>
                </a:lnTo>
                <a:lnTo>
                  <a:pt x="3" y="329"/>
                </a:lnTo>
                <a:lnTo>
                  <a:pt x="10" y="366"/>
                </a:lnTo>
                <a:lnTo>
                  <a:pt x="20" y="399"/>
                </a:lnTo>
                <a:lnTo>
                  <a:pt x="34" y="426"/>
                </a:lnTo>
                <a:lnTo>
                  <a:pt x="47" y="453"/>
                </a:lnTo>
                <a:lnTo>
                  <a:pt x="64" y="473"/>
                </a:lnTo>
                <a:lnTo>
                  <a:pt x="81" y="487"/>
                </a:lnTo>
                <a:lnTo>
                  <a:pt x="97" y="497"/>
                </a:lnTo>
                <a:lnTo>
                  <a:pt x="117" y="500"/>
                </a:lnTo>
                <a:lnTo>
                  <a:pt x="117" y="500"/>
                </a:lnTo>
                <a:lnTo>
                  <a:pt x="114" y="5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79" name="Freeform 1099">
            <a:extLst>
              <a:ext uri="{FF2B5EF4-FFF2-40B4-BE49-F238E27FC236}">
                <a16:creationId xmlns:a16="http://schemas.microsoft.com/office/drawing/2014/main" id="{9E8DC5D7-0384-4E20-A014-0D5E35AE0620}"/>
              </a:ext>
            </a:extLst>
          </p:cNvPr>
          <p:cNvSpPr>
            <a:spLocks/>
          </p:cNvSpPr>
          <p:nvPr/>
        </p:nvSpPr>
        <p:spPr bwMode="auto">
          <a:xfrm>
            <a:off x="3779838" y="4957763"/>
            <a:ext cx="373062" cy="793750"/>
          </a:xfrm>
          <a:custGeom>
            <a:avLst/>
            <a:gdLst>
              <a:gd name="T0" fmla="*/ 114 w 235"/>
              <a:gd name="T1" fmla="*/ 500 h 500"/>
              <a:gd name="T2" fmla="*/ 134 w 235"/>
              <a:gd name="T3" fmla="*/ 497 h 500"/>
              <a:gd name="T4" fmla="*/ 154 w 235"/>
              <a:gd name="T5" fmla="*/ 487 h 500"/>
              <a:gd name="T6" fmla="*/ 171 w 235"/>
              <a:gd name="T7" fmla="*/ 473 h 500"/>
              <a:gd name="T8" fmla="*/ 185 w 235"/>
              <a:gd name="T9" fmla="*/ 453 h 500"/>
              <a:gd name="T10" fmla="*/ 201 w 235"/>
              <a:gd name="T11" fmla="*/ 426 h 500"/>
              <a:gd name="T12" fmla="*/ 211 w 235"/>
              <a:gd name="T13" fmla="*/ 399 h 500"/>
              <a:gd name="T14" fmla="*/ 222 w 235"/>
              <a:gd name="T15" fmla="*/ 366 h 500"/>
              <a:gd name="T16" fmla="*/ 228 w 235"/>
              <a:gd name="T17" fmla="*/ 329 h 500"/>
              <a:gd name="T18" fmla="*/ 232 w 235"/>
              <a:gd name="T19" fmla="*/ 292 h 500"/>
              <a:gd name="T20" fmla="*/ 235 w 235"/>
              <a:gd name="T21" fmla="*/ 248 h 500"/>
              <a:gd name="T22" fmla="*/ 232 w 235"/>
              <a:gd name="T23" fmla="*/ 208 h 500"/>
              <a:gd name="T24" fmla="*/ 228 w 235"/>
              <a:gd name="T25" fmla="*/ 171 h 500"/>
              <a:gd name="T26" fmla="*/ 222 w 235"/>
              <a:gd name="T27" fmla="*/ 134 h 500"/>
              <a:gd name="T28" fmla="*/ 211 w 235"/>
              <a:gd name="T29" fmla="*/ 101 h 500"/>
              <a:gd name="T30" fmla="*/ 201 w 235"/>
              <a:gd name="T31" fmla="*/ 74 h 500"/>
              <a:gd name="T32" fmla="*/ 185 w 235"/>
              <a:gd name="T33" fmla="*/ 47 h 500"/>
              <a:gd name="T34" fmla="*/ 171 w 235"/>
              <a:gd name="T35" fmla="*/ 27 h 500"/>
              <a:gd name="T36" fmla="*/ 154 w 235"/>
              <a:gd name="T37" fmla="*/ 10 h 500"/>
              <a:gd name="T38" fmla="*/ 134 w 235"/>
              <a:gd name="T39" fmla="*/ 3 h 500"/>
              <a:gd name="T40" fmla="*/ 117 w 235"/>
              <a:gd name="T41" fmla="*/ 0 h 500"/>
              <a:gd name="T42" fmla="*/ 97 w 235"/>
              <a:gd name="T43" fmla="*/ 3 h 500"/>
              <a:gd name="T44" fmla="*/ 81 w 235"/>
              <a:gd name="T45" fmla="*/ 10 h 500"/>
              <a:gd name="T46" fmla="*/ 64 w 235"/>
              <a:gd name="T47" fmla="*/ 27 h 500"/>
              <a:gd name="T48" fmla="*/ 47 w 235"/>
              <a:gd name="T49" fmla="*/ 47 h 500"/>
              <a:gd name="T50" fmla="*/ 34 w 235"/>
              <a:gd name="T51" fmla="*/ 74 h 500"/>
              <a:gd name="T52" fmla="*/ 20 w 235"/>
              <a:gd name="T53" fmla="*/ 101 h 500"/>
              <a:gd name="T54" fmla="*/ 10 w 235"/>
              <a:gd name="T55" fmla="*/ 134 h 500"/>
              <a:gd name="T56" fmla="*/ 3 w 235"/>
              <a:gd name="T57" fmla="*/ 171 h 500"/>
              <a:gd name="T58" fmla="*/ 0 w 235"/>
              <a:gd name="T59" fmla="*/ 208 h 500"/>
              <a:gd name="T60" fmla="*/ 0 w 235"/>
              <a:gd name="T61" fmla="*/ 248 h 500"/>
              <a:gd name="T62" fmla="*/ 0 w 235"/>
              <a:gd name="T63" fmla="*/ 292 h 500"/>
              <a:gd name="T64" fmla="*/ 3 w 235"/>
              <a:gd name="T65" fmla="*/ 329 h 500"/>
              <a:gd name="T66" fmla="*/ 10 w 235"/>
              <a:gd name="T67" fmla="*/ 366 h 500"/>
              <a:gd name="T68" fmla="*/ 20 w 235"/>
              <a:gd name="T69" fmla="*/ 399 h 500"/>
              <a:gd name="T70" fmla="*/ 34 w 235"/>
              <a:gd name="T71" fmla="*/ 426 h 500"/>
              <a:gd name="T72" fmla="*/ 47 w 235"/>
              <a:gd name="T73" fmla="*/ 453 h 500"/>
              <a:gd name="T74" fmla="*/ 64 w 235"/>
              <a:gd name="T75" fmla="*/ 473 h 500"/>
              <a:gd name="T76" fmla="*/ 81 w 235"/>
              <a:gd name="T77" fmla="*/ 487 h 500"/>
              <a:gd name="T78" fmla="*/ 97 w 235"/>
              <a:gd name="T79" fmla="*/ 497 h 500"/>
              <a:gd name="T80" fmla="*/ 117 w 235"/>
              <a:gd name="T81" fmla="*/ 500 h 500"/>
              <a:gd name="T82" fmla="*/ 117 w 235"/>
              <a:gd name="T83" fmla="*/ 500 h 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35" h="500">
                <a:moveTo>
                  <a:pt x="114" y="500"/>
                </a:moveTo>
                <a:lnTo>
                  <a:pt x="134" y="497"/>
                </a:lnTo>
                <a:lnTo>
                  <a:pt x="154" y="487"/>
                </a:lnTo>
                <a:lnTo>
                  <a:pt x="171" y="473"/>
                </a:lnTo>
                <a:lnTo>
                  <a:pt x="185" y="453"/>
                </a:lnTo>
                <a:lnTo>
                  <a:pt x="201" y="426"/>
                </a:lnTo>
                <a:lnTo>
                  <a:pt x="211" y="399"/>
                </a:lnTo>
                <a:lnTo>
                  <a:pt x="222" y="366"/>
                </a:lnTo>
                <a:lnTo>
                  <a:pt x="228" y="329"/>
                </a:lnTo>
                <a:lnTo>
                  <a:pt x="232" y="292"/>
                </a:lnTo>
                <a:lnTo>
                  <a:pt x="235" y="248"/>
                </a:lnTo>
                <a:lnTo>
                  <a:pt x="232" y="208"/>
                </a:lnTo>
                <a:lnTo>
                  <a:pt x="228" y="171"/>
                </a:lnTo>
                <a:lnTo>
                  <a:pt x="222" y="134"/>
                </a:lnTo>
                <a:lnTo>
                  <a:pt x="211" y="101"/>
                </a:lnTo>
                <a:lnTo>
                  <a:pt x="201" y="74"/>
                </a:lnTo>
                <a:lnTo>
                  <a:pt x="185" y="47"/>
                </a:lnTo>
                <a:lnTo>
                  <a:pt x="171" y="27"/>
                </a:lnTo>
                <a:lnTo>
                  <a:pt x="154" y="10"/>
                </a:lnTo>
                <a:lnTo>
                  <a:pt x="134" y="3"/>
                </a:lnTo>
                <a:lnTo>
                  <a:pt x="117" y="0"/>
                </a:lnTo>
                <a:lnTo>
                  <a:pt x="97" y="3"/>
                </a:lnTo>
                <a:lnTo>
                  <a:pt x="81" y="10"/>
                </a:lnTo>
                <a:lnTo>
                  <a:pt x="64" y="27"/>
                </a:lnTo>
                <a:lnTo>
                  <a:pt x="47" y="47"/>
                </a:lnTo>
                <a:lnTo>
                  <a:pt x="34" y="74"/>
                </a:lnTo>
                <a:lnTo>
                  <a:pt x="20" y="101"/>
                </a:lnTo>
                <a:lnTo>
                  <a:pt x="10" y="134"/>
                </a:lnTo>
                <a:lnTo>
                  <a:pt x="3" y="171"/>
                </a:lnTo>
                <a:lnTo>
                  <a:pt x="0" y="208"/>
                </a:lnTo>
                <a:lnTo>
                  <a:pt x="0" y="248"/>
                </a:lnTo>
                <a:lnTo>
                  <a:pt x="0" y="292"/>
                </a:lnTo>
                <a:lnTo>
                  <a:pt x="3" y="329"/>
                </a:lnTo>
                <a:lnTo>
                  <a:pt x="10" y="366"/>
                </a:lnTo>
                <a:lnTo>
                  <a:pt x="20" y="399"/>
                </a:lnTo>
                <a:lnTo>
                  <a:pt x="34" y="426"/>
                </a:lnTo>
                <a:lnTo>
                  <a:pt x="47" y="453"/>
                </a:lnTo>
                <a:lnTo>
                  <a:pt x="64" y="473"/>
                </a:lnTo>
                <a:lnTo>
                  <a:pt x="81" y="487"/>
                </a:lnTo>
                <a:lnTo>
                  <a:pt x="97" y="497"/>
                </a:lnTo>
                <a:lnTo>
                  <a:pt x="117" y="500"/>
                </a:lnTo>
                <a:lnTo>
                  <a:pt x="117" y="50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80" name="Rectangle 1100">
            <a:extLst>
              <a:ext uri="{FF2B5EF4-FFF2-40B4-BE49-F238E27FC236}">
                <a16:creationId xmlns:a16="http://schemas.microsoft.com/office/drawing/2014/main" id="{A61B8E03-B235-4B97-AED8-5D9D8AE32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0525" y="5156200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pt-BR" altLang="pt-BR"/>
          </a:p>
        </p:txBody>
      </p:sp>
      <p:sp>
        <p:nvSpPr>
          <p:cNvPr id="277581" name="Rectangle 1101">
            <a:extLst>
              <a:ext uri="{FF2B5EF4-FFF2-40B4-BE49-F238E27FC236}">
                <a16:creationId xmlns:a16="http://schemas.microsoft.com/office/drawing/2014/main" id="{25D78F62-6B63-412F-B1EF-19D827163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500" y="5156200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pt-BR" altLang="pt-BR"/>
          </a:p>
        </p:txBody>
      </p:sp>
      <p:sp>
        <p:nvSpPr>
          <p:cNvPr id="277582" name="Freeform 1102">
            <a:extLst>
              <a:ext uri="{FF2B5EF4-FFF2-40B4-BE49-F238E27FC236}">
                <a16:creationId xmlns:a16="http://schemas.microsoft.com/office/drawing/2014/main" id="{C1CA5670-0C71-40C1-B840-A669B44734C3}"/>
              </a:ext>
            </a:extLst>
          </p:cNvPr>
          <p:cNvSpPr>
            <a:spLocks/>
          </p:cNvSpPr>
          <p:nvPr/>
        </p:nvSpPr>
        <p:spPr bwMode="auto">
          <a:xfrm>
            <a:off x="5233988" y="2832100"/>
            <a:ext cx="47625" cy="52388"/>
          </a:xfrm>
          <a:custGeom>
            <a:avLst/>
            <a:gdLst>
              <a:gd name="T0" fmla="*/ 0 w 30"/>
              <a:gd name="T1" fmla="*/ 0 h 33"/>
              <a:gd name="T2" fmla="*/ 0 w 30"/>
              <a:gd name="T3" fmla="*/ 33 h 33"/>
              <a:gd name="T4" fmla="*/ 30 w 30"/>
              <a:gd name="T5" fmla="*/ 17 h 33"/>
              <a:gd name="T6" fmla="*/ 0 w 30"/>
              <a:gd name="T7" fmla="*/ 0 h 33"/>
              <a:gd name="T8" fmla="*/ 0 w 30"/>
              <a:gd name="T9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" h="33">
                <a:moveTo>
                  <a:pt x="0" y="0"/>
                </a:moveTo>
                <a:lnTo>
                  <a:pt x="0" y="33"/>
                </a:lnTo>
                <a:lnTo>
                  <a:pt x="30" y="1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83" name="Freeform 1103">
            <a:extLst>
              <a:ext uri="{FF2B5EF4-FFF2-40B4-BE49-F238E27FC236}">
                <a16:creationId xmlns:a16="http://schemas.microsoft.com/office/drawing/2014/main" id="{3D0B0A99-8B34-4FA8-A891-5DD1966145DC}"/>
              </a:ext>
            </a:extLst>
          </p:cNvPr>
          <p:cNvSpPr>
            <a:spLocks/>
          </p:cNvSpPr>
          <p:nvPr/>
        </p:nvSpPr>
        <p:spPr bwMode="auto">
          <a:xfrm>
            <a:off x="5233988" y="3429000"/>
            <a:ext cx="47625" cy="52388"/>
          </a:xfrm>
          <a:custGeom>
            <a:avLst/>
            <a:gdLst>
              <a:gd name="T0" fmla="*/ 0 w 30"/>
              <a:gd name="T1" fmla="*/ 0 h 33"/>
              <a:gd name="T2" fmla="*/ 0 w 30"/>
              <a:gd name="T3" fmla="*/ 33 h 33"/>
              <a:gd name="T4" fmla="*/ 30 w 30"/>
              <a:gd name="T5" fmla="*/ 20 h 33"/>
              <a:gd name="T6" fmla="*/ 0 w 30"/>
              <a:gd name="T7" fmla="*/ 3 h 33"/>
              <a:gd name="T8" fmla="*/ 0 w 30"/>
              <a:gd name="T9" fmla="*/ 3 h 33"/>
              <a:gd name="T10" fmla="*/ 0 w 30"/>
              <a:gd name="T11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" h="33">
                <a:moveTo>
                  <a:pt x="0" y="0"/>
                </a:moveTo>
                <a:lnTo>
                  <a:pt x="0" y="33"/>
                </a:lnTo>
                <a:lnTo>
                  <a:pt x="30" y="20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84" name="Freeform 1104">
            <a:extLst>
              <a:ext uri="{FF2B5EF4-FFF2-40B4-BE49-F238E27FC236}">
                <a16:creationId xmlns:a16="http://schemas.microsoft.com/office/drawing/2014/main" id="{B6DB69F4-ADFA-42D6-B597-654E8C6393DE}"/>
              </a:ext>
            </a:extLst>
          </p:cNvPr>
          <p:cNvSpPr>
            <a:spLocks/>
          </p:cNvSpPr>
          <p:nvPr/>
        </p:nvSpPr>
        <p:spPr bwMode="auto">
          <a:xfrm>
            <a:off x="8926513" y="4333875"/>
            <a:ext cx="185737" cy="635000"/>
          </a:xfrm>
          <a:custGeom>
            <a:avLst/>
            <a:gdLst>
              <a:gd name="T0" fmla="*/ 0 w 117"/>
              <a:gd name="T1" fmla="*/ 57 h 400"/>
              <a:gd name="T2" fmla="*/ 0 w 117"/>
              <a:gd name="T3" fmla="*/ 47 h 400"/>
              <a:gd name="T4" fmla="*/ 3 w 117"/>
              <a:gd name="T5" fmla="*/ 41 h 400"/>
              <a:gd name="T6" fmla="*/ 6 w 117"/>
              <a:gd name="T7" fmla="*/ 31 h 400"/>
              <a:gd name="T8" fmla="*/ 10 w 117"/>
              <a:gd name="T9" fmla="*/ 24 h 400"/>
              <a:gd name="T10" fmla="*/ 16 w 117"/>
              <a:gd name="T11" fmla="*/ 17 h 400"/>
              <a:gd name="T12" fmla="*/ 23 w 117"/>
              <a:gd name="T13" fmla="*/ 10 h 400"/>
              <a:gd name="T14" fmla="*/ 30 w 117"/>
              <a:gd name="T15" fmla="*/ 7 h 400"/>
              <a:gd name="T16" fmla="*/ 40 w 117"/>
              <a:gd name="T17" fmla="*/ 4 h 400"/>
              <a:gd name="T18" fmla="*/ 50 w 117"/>
              <a:gd name="T19" fmla="*/ 0 h 400"/>
              <a:gd name="T20" fmla="*/ 60 w 117"/>
              <a:gd name="T21" fmla="*/ 0 h 400"/>
              <a:gd name="T22" fmla="*/ 67 w 117"/>
              <a:gd name="T23" fmla="*/ 0 h 400"/>
              <a:gd name="T24" fmla="*/ 77 w 117"/>
              <a:gd name="T25" fmla="*/ 4 h 400"/>
              <a:gd name="T26" fmla="*/ 87 w 117"/>
              <a:gd name="T27" fmla="*/ 7 h 400"/>
              <a:gd name="T28" fmla="*/ 94 w 117"/>
              <a:gd name="T29" fmla="*/ 10 h 400"/>
              <a:gd name="T30" fmla="*/ 100 w 117"/>
              <a:gd name="T31" fmla="*/ 17 h 400"/>
              <a:gd name="T32" fmla="*/ 107 w 117"/>
              <a:gd name="T33" fmla="*/ 24 h 400"/>
              <a:gd name="T34" fmla="*/ 110 w 117"/>
              <a:gd name="T35" fmla="*/ 31 h 400"/>
              <a:gd name="T36" fmla="*/ 114 w 117"/>
              <a:gd name="T37" fmla="*/ 41 h 400"/>
              <a:gd name="T38" fmla="*/ 117 w 117"/>
              <a:gd name="T39" fmla="*/ 47 h 400"/>
              <a:gd name="T40" fmla="*/ 117 w 117"/>
              <a:gd name="T41" fmla="*/ 57 h 400"/>
              <a:gd name="T42" fmla="*/ 117 w 117"/>
              <a:gd name="T43" fmla="*/ 339 h 400"/>
              <a:gd name="T44" fmla="*/ 117 w 117"/>
              <a:gd name="T45" fmla="*/ 349 h 400"/>
              <a:gd name="T46" fmla="*/ 114 w 117"/>
              <a:gd name="T47" fmla="*/ 359 h 400"/>
              <a:gd name="T48" fmla="*/ 110 w 117"/>
              <a:gd name="T49" fmla="*/ 366 h 400"/>
              <a:gd name="T50" fmla="*/ 107 w 117"/>
              <a:gd name="T51" fmla="*/ 376 h 400"/>
              <a:gd name="T52" fmla="*/ 100 w 117"/>
              <a:gd name="T53" fmla="*/ 383 h 400"/>
              <a:gd name="T54" fmla="*/ 94 w 117"/>
              <a:gd name="T55" fmla="*/ 390 h 400"/>
              <a:gd name="T56" fmla="*/ 87 w 117"/>
              <a:gd name="T57" fmla="*/ 393 h 400"/>
              <a:gd name="T58" fmla="*/ 77 w 117"/>
              <a:gd name="T59" fmla="*/ 396 h 400"/>
              <a:gd name="T60" fmla="*/ 67 w 117"/>
              <a:gd name="T61" fmla="*/ 400 h 400"/>
              <a:gd name="T62" fmla="*/ 60 w 117"/>
              <a:gd name="T63" fmla="*/ 400 h 400"/>
              <a:gd name="T64" fmla="*/ 50 w 117"/>
              <a:gd name="T65" fmla="*/ 400 h 400"/>
              <a:gd name="T66" fmla="*/ 40 w 117"/>
              <a:gd name="T67" fmla="*/ 396 h 400"/>
              <a:gd name="T68" fmla="*/ 30 w 117"/>
              <a:gd name="T69" fmla="*/ 393 h 400"/>
              <a:gd name="T70" fmla="*/ 23 w 117"/>
              <a:gd name="T71" fmla="*/ 390 h 400"/>
              <a:gd name="T72" fmla="*/ 16 w 117"/>
              <a:gd name="T73" fmla="*/ 383 h 400"/>
              <a:gd name="T74" fmla="*/ 10 w 117"/>
              <a:gd name="T75" fmla="*/ 376 h 400"/>
              <a:gd name="T76" fmla="*/ 6 w 117"/>
              <a:gd name="T77" fmla="*/ 366 h 400"/>
              <a:gd name="T78" fmla="*/ 3 w 117"/>
              <a:gd name="T79" fmla="*/ 359 h 400"/>
              <a:gd name="T80" fmla="*/ 0 w 117"/>
              <a:gd name="T81" fmla="*/ 349 h 400"/>
              <a:gd name="T82" fmla="*/ 0 w 117"/>
              <a:gd name="T83" fmla="*/ 339 h 400"/>
              <a:gd name="T84" fmla="*/ 0 w 117"/>
              <a:gd name="T85" fmla="*/ 57 h 400"/>
              <a:gd name="T86" fmla="*/ 0 w 117"/>
              <a:gd name="T87" fmla="*/ 57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17" h="400">
                <a:moveTo>
                  <a:pt x="0" y="57"/>
                </a:moveTo>
                <a:lnTo>
                  <a:pt x="0" y="47"/>
                </a:lnTo>
                <a:lnTo>
                  <a:pt x="3" y="41"/>
                </a:lnTo>
                <a:lnTo>
                  <a:pt x="6" y="31"/>
                </a:lnTo>
                <a:lnTo>
                  <a:pt x="10" y="24"/>
                </a:lnTo>
                <a:lnTo>
                  <a:pt x="16" y="17"/>
                </a:lnTo>
                <a:lnTo>
                  <a:pt x="23" y="10"/>
                </a:lnTo>
                <a:lnTo>
                  <a:pt x="30" y="7"/>
                </a:lnTo>
                <a:lnTo>
                  <a:pt x="40" y="4"/>
                </a:lnTo>
                <a:lnTo>
                  <a:pt x="50" y="0"/>
                </a:lnTo>
                <a:lnTo>
                  <a:pt x="60" y="0"/>
                </a:lnTo>
                <a:lnTo>
                  <a:pt x="67" y="0"/>
                </a:lnTo>
                <a:lnTo>
                  <a:pt x="77" y="4"/>
                </a:lnTo>
                <a:lnTo>
                  <a:pt x="87" y="7"/>
                </a:lnTo>
                <a:lnTo>
                  <a:pt x="94" y="10"/>
                </a:lnTo>
                <a:lnTo>
                  <a:pt x="100" y="17"/>
                </a:lnTo>
                <a:lnTo>
                  <a:pt x="107" y="24"/>
                </a:lnTo>
                <a:lnTo>
                  <a:pt x="110" y="31"/>
                </a:lnTo>
                <a:lnTo>
                  <a:pt x="114" y="41"/>
                </a:lnTo>
                <a:lnTo>
                  <a:pt x="117" y="47"/>
                </a:lnTo>
                <a:lnTo>
                  <a:pt x="117" y="57"/>
                </a:lnTo>
                <a:lnTo>
                  <a:pt x="117" y="339"/>
                </a:lnTo>
                <a:lnTo>
                  <a:pt x="117" y="349"/>
                </a:lnTo>
                <a:lnTo>
                  <a:pt x="114" y="359"/>
                </a:lnTo>
                <a:lnTo>
                  <a:pt x="110" y="366"/>
                </a:lnTo>
                <a:lnTo>
                  <a:pt x="107" y="376"/>
                </a:lnTo>
                <a:lnTo>
                  <a:pt x="100" y="383"/>
                </a:lnTo>
                <a:lnTo>
                  <a:pt x="94" y="390"/>
                </a:lnTo>
                <a:lnTo>
                  <a:pt x="87" y="393"/>
                </a:lnTo>
                <a:lnTo>
                  <a:pt x="77" y="396"/>
                </a:lnTo>
                <a:lnTo>
                  <a:pt x="67" y="400"/>
                </a:lnTo>
                <a:lnTo>
                  <a:pt x="60" y="400"/>
                </a:lnTo>
                <a:lnTo>
                  <a:pt x="50" y="400"/>
                </a:lnTo>
                <a:lnTo>
                  <a:pt x="40" y="396"/>
                </a:lnTo>
                <a:lnTo>
                  <a:pt x="30" y="393"/>
                </a:lnTo>
                <a:lnTo>
                  <a:pt x="23" y="390"/>
                </a:lnTo>
                <a:lnTo>
                  <a:pt x="16" y="383"/>
                </a:lnTo>
                <a:lnTo>
                  <a:pt x="10" y="376"/>
                </a:lnTo>
                <a:lnTo>
                  <a:pt x="6" y="366"/>
                </a:lnTo>
                <a:lnTo>
                  <a:pt x="3" y="359"/>
                </a:lnTo>
                <a:lnTo>
                  <a:pt x="0" y="349"/>
                </a:lnTo>
                <a:lnTo>
                  <a:pt x="0" y="339"/>
                </a:lnTo>
                <a:lnTo>
                  <a:pt x="0" y="57"/>
                </a:lnTo>
                <a:lnTo>
                  <a:pt x="0" y="5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85" name="Freeform 1105">
            <a:extLst>
              <a:ext uri="{FF2B5EF4-FFF2-40B4-BE49-F238E27FC236}">
                <a16:creationId xmlns:a16="http://schemas.microsoft.com/office/drawing/2014/main" id="{F3DDD184-EA9C-4B12-A770-4B2FA9C2E700}"/>
              </a:ext>
            </a:extLst>
          </p:cNvPr>
          <p:cNvSpPr>
            <a:spLocks/>
          </p:cNvSpPr>
          <p:nvPr/>
        </p:nvSpPr>
        <p:spPr bwMode="auto">
          <a:xfrm>
            <a:off x="8926513" y="4333875"/>
            <a:ext cx="185737" cy="635000"/>
          </a:xfrm>
          <a:custGeom>
            <a:avLst/>
            <a:gdLst>
              <a:gd name="T0" fmla="*/ 0 w 117"/>
              <a:gd name="T1" fmla="*/ 57 h 400"/>
              <a:gd name="T2" fmla="*/ 0 w 117"/>
              <a:gd name="T3" fmla="*/ 47 h 400"/>
              <a:gd name="T4" fmla="*/ 3 w 117"/>
              <a:gd name="T5" fmla="*/ 41 h 400"/>
              <a:gd name="T6" fmla="*/ 6 w 117"/>
              <a:gd name="T7" fmla="*/ 31 h 400"/>
              <a:gd name="T8" fmla="*/ 10 w 117"/>
              <a:gd name="T9" fmla="*/ 24 h 400"/>
              <a:gd name="T10" fmla="*/ 16 w 117"/>
              <a:gd name="T11" fmla="*/ 17 h 400"/>
              <a:gd name="T12" fmla="*/ 23 w 117"/>
              <a:gd name="T13" fmla="*/ 10 h 400"/>
              <a:gd name="T14" fmla="*/ 30 w 117"/>
              <a:gd name="T15" fmla="*/ 7 h 400"/>
              <a:gd name="T16" fmla="*/ 40 w 117"/>
              <a:gd name="T17" fmla="*/ 4 h 400"/>
              <a:gd name="T18" fmla="*/ 50 w 117"/>
              <a:gd name="T19" fmla="*/ 0 h 400"/>
              <a:gd name="T20" fmla="*/ 60 w 117"/>
              <a:gd name="T21" fmla="*/ 0 h 400"/>
              <a:gd name="T22" fmla="*/ 67 w 117"/>
              <a:gd name="T23" fmla="*/ 0 h 400"/>
              <a:gd name="T24" fmla="*/ 77 w 117"/>
              <a:gd name="T25" fmla="*/ 4 h 400"/>
              <a:gd name="T26" fmla="*/ 87 w 117"/>
              <a:gd name="T27" fmla="*/ 7 h 400"/>
              <a:gd name="T28" fmla="*/ 94 w 117"/>
              <a:gd name="T29" fmla="*/ 10 h 400"/>
              <a:gd name="T30" fmla="*/ 100 w 117"/>
              <a:gd name="T31" fmla="*/ 17 h 400"/>
              <a:gd name="T32" fmla="*/ 107 w 117"/>
              <a:gd name="T33" fmla="*/ 24 h 400"/>
              <a:gd name="T34" fmla="*/ 110 w 117"/>
              <a:gd name="T35" fmla="*/ 31 h 400"/>
              <a:gd name="T36" fmla="*/ 114 w 117"/>
              <a:gd name="T37" fmla="*/ 41 h 400"/>
              <a:gd name="T38" fmla="*/ 117 w 117"/>
              <a:gd name="T39" fmla="*/ 47 h 400"/>
              <a:gd name="T40" fmla="*/ 117 w 117"/>
              <a:gd name="T41" fmla="*/ 57 h 400"/>
              <a:gd name="T42" fmla="*/ 117 w 117"/>
              <a:gd name="T43" fmla="*/ 339 h 400"/>
              <a:gd name="T44" fmla="*/ 117 w 117"/>
              <a:gd name="T45" fmla="*/ 349 h 400"/>
              <a:gd name="T46" fmla="*/ 114 w 117"/>
              <a:gd name="T47" fmla="*/ 359 h 400"/>
              <a:gd name="T48" fmla="*/ 110 w 117"/>
              <a:gd name="T49" fmla="*/ 366 h 400"/>
              <a:gd name="T50" fmla="*/ 107 w 117"/>
              <a:gd name="T51" fmla="*/ 376 h 400"/>
              <a:gd name="T52" fmla="*/ 100 w 117"/>
              <a:gd name="T53" fmla="*/ 383 h 400"/>
              <a:gd name="T54" fmla="*/ 94 w 117"/>
              <a:gd name="T55" fmla="*/ 390 h 400"/>
              <a:gd name="T56" fmla="*/ 87 w 117"/>
              <a:gd name="T57" fmla="*/ 393 h 400"/>
              <a:gd name="T58" fmla="*/ 77 w 117"/>
              <a:gd name="T59" fmla="*/ 396 h 400"/>
              <a:gd name="T60" fmla="*/ 67 w 117"/>
              <a:gd name="T61" fmla="*/ 400 h 400"/>
              <a:gd name="T62" fmla="*/ 60 w 117"/>
              <a:gd name="T63" fmla="*/ 400 h 400"/>
              <a:gd name="T64" fmla="*/ 50 w 117"/>
              <a:gd name="T65" fmla="*/ 400 h 400"/>
              <a:gd name="T66" fmla="*/ 40 w 117"/>
              <a:gd name="T67" fmla="*/ 396 h 400"/>
              <a:gd name="T68" fmla="*/ 30 w 117"/>
              <a:gd name="T69" fmla="*/ 393 h 400"/>
              <a:gd name="T70" fmla="*/ 23 w 117"/>
              <a:gd name="T71" fmla="*/ 390 h 400"/>
              <a:gd name="T72" fmla="*/ 16 w 117"/>
              <a:gd name="T73" fmla="*/ 383 h 400"/>
              <a:gd name="T74" fmla="*/ 10 w 117"/>
              <a:gd name="T75" fmla="*/ 376 h 400"/>
              <a:gd name="T76" fmla="*/ 6 w 117"/>
              <a:gd name="T77" fmla="*/ 366 h 400"/>
              <a:gd name="T78" fmla="*/ 3 w 117"/>
              <a:gd name="T79" fmla="*/ 359 h 400"/>
              <a:gd name="T80" fmla="*/ 0 w 117"/>
              <a:gd name="T81" fmla="*/ 349 h 400"/>
              <a:gd name="T82" fmla="*/ 0 w 117"/>
              <a:gd name="T83" fmla="*/ 339 h 400"/>
              <a:gd name="T84" fmla="*/ 0 w 117"/>
              <a:gd name="T85" fmla="*/ 57 h 400"/>
              <a:gd name="T86" fmla="*/ 0 w 117"/>
              <a:gd name="T87" fmla="*/ 57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17" h="400">
                <a:moveTo>
                  <a:pt x="0" y="57"/>
                </a:moveTo>
                <a:lnTo>
                  <a:pt x="0" y="47"/>
                </a:lnTo>
                <a:lnTo>
                  <a:pt x="3" y="41"/>
                </a:lnTo>
                <a:lnTo>
                  <a:pt x="6" y="31"/>
                </a:lnTo>
                <a:lnTo>
                  <a:pt x="10" y="24"/>
                </a:lnTo>
                <a:lnTo>
                  <a:pt x="16" y="17"/>
                </a:lnTo>
                <a:lnTo>
                  <a:pt x="23" y="10"/>
                </a:lnTo>
                <a:lnTo>
                  <a:pt x="30" y="7"/>
                </a:lnTo>
                <a:lnTo>
                  <a:pt x="40" y="4"/>
                </a:lnTo>
                <a:lnTo>
                  <a:pt x="50" y="0"/>
                </a:lnTo>
                <a:lnTo>
                  <a:pt x="60" y="0"/>
                </a:lnTo>
                <a:lnTo>
                  <a:pt x="67" y="0"/>
                </a:lnTo>
                <a:lnTo>
                  <a:pt x="77" y="4"/>
                </a:lnTo>
                <a:lnTo>
                  <a:pt x="87" y="7"/>
                </a:lnTo>
                <a:lnTo>
                  <a:pt x="94" y="10"/>
                </a:lnTo>
                <a:lnTo>
                  <a:pt x="100" y="17"/>
                </a:lnTo>
                <a:lnTo>
                  <a:pt x="107" y="24"/>
                </a:lnTo>
                <a:lnTo>
                  <a:pt x="110" y="31"/>
                </a:lnTo>
                <a:lnTo>
                  <a:pt x="114" y="41"/>
                </a:lnTo>
                <a:lnTo>
                  <a:pt x="117" y="47"/>
                </a:lnTo>
                <a:lnTo>
                  <a:pt x="117" y="57"/>
                </a:lnTo>
                <a:lnTo>
                  <a:pt x="117" y="339"/>
                </a:lnTo>
                <a:lnTo>
                  <a:pt x="117" y="349"/>
                </a:lnTo>
                <a:lnTo>
                  <a:pt x="114" y="359"/>
                </a:lnTo>
                <a:lnTo>
                  <a:pt x="110" y="366"/>
                </a:lnTo>
                <a:lnTo>
                  <a:pt x="107" y="376"/>
                </a:lnTo>
                <a:lnTo>
                  <a:pt x="100" y="383"/>
                </a:lnTo>
                <a:lnTo>
                  <a:pt x="94" y="390"/>
                </a:lnTo>
                <a:lnTo>
                  <a:pt x="87" y="393"/>
                </a:lnTo>
                <a:lnTo>
                  <a:pt x="77" y="396"/>
                </a:lnTo>
                <a:lnTo>
                  <a:pt x="67" y="400"/>
                </a:lnTo>
                <a:lnTo>
                  <a:pt x="60" y="400"/>
                </a:lnTo>
                <a:lnTo>
                  <a:pt x="50" y="400"/>
                </a:lnTo>
                <a:lnTo>
                  <a:pt x="40" y="396"/>
                </a:lnTo>
                <a:lnTo>
                  <a:pt x="30" y="393"/>
                </a:lnTo>
                <a:lnTo>
                  <a:pt x="23" y="390"/>
                </a:lnTo>
                <a:lnTo>
                  <a:pt x="16" y="383"/>
                </a:lnTo>
                <a:lnTo>
                  <a:pt x="10" y="376"/>
                </a:lnTo>
                <a:lnTo>
                  <a:pt x="6" y="366"/>
                </a:lnTo>
                <a:lnTo>
                  <a:pt x="3" y="359"/>
                </a:lnTo>
                <a:lnTo>
                  <a:pt x="0" y="349"/>
                </a:lnTo>
                <a:lnTo>
                  <a:pt x="0" y="339"/>
                </a:lnTo>
                <a:lnTo>
                  <a:pt x="0" y="57"/>
                </a:lnTo>
                <a:lnTo>
                  <a:pt x="0" y="57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86" name="Freeform 1106">
            <a:extLst>
              <a:ext uri="{FF2B5EF4-FFF2-40B4-BE49-F238E27FC236}">
                <a16:creationId xmlns:a16="http://schemas.microsoft.com/office/drawing/2014/main" id="{030F531A-6548-4FD5-8BA4-AAF187907C42}"/>
              </a:ext>
            </a:extLst>
          </p:cNvPr>
          <p:cNvSpPr>
            <a:spLocks/>
          </p:cNvSpPr>
          <p:nvPr/>
        </p:nvSpPr>
        <p:spPr bwMode="auto">
          <a:xfrm>
            <a:off x="5132388" y="4281488"/>
            <a:ext cx="187325" cy="633412"/>
          </a:xfrm>
          <a:custGeom>
            <a:avLst/>
            <a:gdLst>
              <a:gd name="T0" fmla="*/ 0 w 118"/>
              <a:gd name="T1" fmla="*/ 57 h 399"/>
              <a:gd name="T2" fmla="*/ 4 w 118"/>
              <a:gd name="T3" fmla="*/ 47 h 399"/>
              <a:gd name="T4" fmla="*/ 4 w 118"/>
              <a:gd name="T5" fmla="*/ 40 h 399"/>
              <a:gd name="T6" fmla="*/ 7 w 118"/>
              <a:gd name="T7" fmla="*/ 30 h 399"/>
              <a:gd name="T8" fmla="*/ 14 w 118"/>
              <a:gd name="T9" fmla="*/ 23 h 399"/>
              <a:gd name="T10" fmla="*/ 21 w 118"/>
              <a:gd name="T11" fmla="*/ 17 h 399"/>
              <a:gd name="T12" fmla="*/ 27 w 118"/>
              <a:gd name="T13" fmla="*/ 10 h 399"/>
              <a:gd name="T14" fmla="*/ 34 w 118"/>
              <a:gd name="T15" fmla="*/ 6 h 399"/>
              <a:gd name="T16" fmla="*/ 41 w 118"/>
              <a:gd name="T17" fmla="*/ 3 h 399"/>
              <a:gd name="T18" fmla="*/ 51 w 118"/>
              <a:gd name="T19" fmla="*/ 0 h 399"/>
              <a:gd name="T20" fmla="*/ 61 w 118"/>
              <a:gd name="T21" fmla="*/ 0 h 399"/>
              <a:gd name="T22" fmla="*/ 71 w 118"/>
              <a:gd name="T23" fmla="*/ 0 h 399"/>
              <a:gd name="T24" fmla="*/ 78 w 118"/>
              <a:gd name="T25" fmla="*/ 3 h 399"/>
              <a:gd name="T26" fmla="*/ 88 w 118"/>
              <a:gd name="T27" fmla="*/ 6 h 399"/>
              <a:gd name="T28" fmla="*/ 94 w 118"/>
              <a:gd name="T29" fmla="*/ 10 h 399"/>
              <a:gd name="T30" fmla="*/ 101 w 118"/>
              <a:gd name="T31" fmla="*/ 17 h 399"/>
              <a:gd name="T32" fmla="*/ 108 w 118"/>
              <a:gd name="T33" fmla="*/ 23 h 399"/>
              <a:gd name="T34" fmla="*/ 111 w 118"/>
              <a:gd name="T35" fmla="*/ 30 h 399"/>
              <a:gd name="T36" fmla="*/ 118 w 118"/>
              <a:gd name="T37" fmla="*/ 40 h 399"/>
              <a:gd name="T38" fmla="*/ 118 w 118"/>
              <a:gd name="T39" fmla="*/ 47 h 399"/>
              <a:gd name="T40" fmla="*/ 118 w 118"/>
              <a:gd name="T41" fmla="*/ 57 h 399"/>
              <a:gd name="T42" fmla="*/ 118 w 118"/>
              <a:gd name="T43" fmla="*/ 339 h 399"/>
              <a:gd name="T44" fmla="*/ 118 w 118"/>
              <a:gd name="T45" fmla="*/ 349 h 399"/>
              <a:gd name="T46" fmla="*/ 118 w 118"/>
              <a:gd name="T47" fmla="*/ 359 h 399"/>
              <a:gd name="T48" fmla="*/ 111 w 118"/>
              <a:gd name="T49" fmla="*/ 369 h 399"/>
              <a:gd name="T50" fmla="*/ 108 w 118"/>
              <a:gd name="T51" fmla="*/ 376 h 399"/>
              <a:gd name="T52" fmla="*/ 101 w 118"/>
              <a:gd name="T53" fmla="*/ 382 h 399"/>
              <a:gd name="T54" fmla="*/ 94 w 118"/>
              <a:gd name="T55" fmla="*/ 389 h 399"/>
              <a:gd name="T56" fmla="*/ 88 w 118"/>
              <a:gd name="T57" fmla="*/ 392 h 399"/>
              <a:gd name="T58" fmla="*/ 78 w 118"/>
              <a:gd name="T59" fmla="*/ 396 h 399"/>
              <a:gd name="T60" fmla="*/ 71 w 118"/>
              <a:gd name="T61" fmla="*/ 399 h 399"/>
              <a:gd name="T62" fmla="*/ 61 w 118"/>
              <a:gd name="T63" fmla="*/ 399 h 399"/>
              <a:gd name="T64" fmla="*/ 51 w 118"/>
              <a:gd name="T65" fmla="*/ 399 h 399"/>
              <a:gd name="T66" fmla="*/ 41 w 118"/>
              <a:gd name="T67" fmla="*/ 396 h 399"/>
              <a:gd name="T68" fmla="*/ 34 w 118"/>
              <a:gd name="T69" fmla="*/ 392 h 399"/>
              <a:gd name="T70" fmla="*/ 27 w 118"/>
              <a:gd name="T71" fmla="*/ 389 h 399"/>
              <a:gd name="T72" fmla="*/ 21 w 118"/>
              <a:gd name="T73" fmla="*/ 382 h 399"/>
              <a:gd name="T74" fmla="*/ 14 w 118"/>
              <a:gd name="T75" fmla="*/ 376 h 399"/>
              <a:gd name="T76" fmla="*/ 7 w 118"/>
              <a:gd name="T77" fmla="*/ 369 h 399"/>
              <a:gd name="T78" fmla="*/ 4 w 118"/>
              <a:gd name="T79" fmla="*/ 359 h 399"/>
              <a:gd name="T80" fmla="*/ 4 w 118"/>
              <a:gd name="T81" fmla="*/ 349 h 399"/>
              <a:gd name="T82" fmla="*/ 0 w 118"/>
              <a:gd name="T83" fmla="*/ 339 h 399"/>
              <a:gd name="T84" fmla="*/ 0 w 118"/>
              <a:gd name="T85" fmla="*/ 57 h 399"/>
              <a:gd name="T86" fmla="*/ 0 w 118"/>
              <a:gd name="T87" fmla="*/ 57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18" h="399">
                <a:moveTo>
                  <a:pt x="0" y="57"/>
                </a:moveTo>
                <a:lnTo>
                  <a:pt x="4" y="47"/>
                </a:lnTo>
                <a:lnTo>
                  <a:pt x="4" y="40"/>
                </a:lnTo>
                <a:lnTo>
                  <a:pt x="7" y="30"/>
                </a:lnTo>
                <a:lnTo>
                  <a:pt x="14" y="23"/>
                </a:lnTo>
                <a:lnTo>
                  <a:pt x="21" y="17"/>
                </a:lnTo>
                <a:lnTo>
                  <a:pt x="27" y="10"/>
                </a:lnTo>
                <a:lnTo>
                  <a:pt x="34" y="6"/>
                </a:lnTo>
                <a:lnTo>
                  <a:pt x="41" y="3"/>
                </a:lnTo>
                <a:lnTo>
                  <a:pt x="51" y="0"/>
                </a:lnTo>
                <a:lnTo>
                  <a:pt x="61" y="0"/>
                </a:lnTo>
                <a:lnTo>
                  <a:pt x="71" y="0"/>
                </a:lnTo>
                <a:lnTo>
                  <a:pt x="78" y="3"/>
                </a:lnTo>
                <a:lnTo>
                  <a:pt x="88" y="6"/>
                </a:lnTo>
                <a:lnTo>
                  <a:pt x="94" y="10"/>
                </a:lnTo>
                <a:lnTo>
                  <a:pt x="101" y="17"/>
                </a:lnTo>
                <a:lnTo>
                  <a:pt x="108" y="23"/>
                </a:lnTo>
                <a:lnTo>
                  <a:pt x="111" y="30"/>
                </a:lnTo>
                <a:lnTo>
                  <a:pt x="118" y="40"/>
                </a:lnTo>
                <a:lnTo>
                  <a:pt x="118" y="47"/>
                </a:lnTo>
                <a:lnTo>
                  <a:pt x="118" y="57"/>
                </a:lnTo>
                <a:lnTo>
                  <a:pt x="118" y="339"/>
                </a:lnTo>
                <a:lnTo>
                  <a:pt x="118" y="349"/>
                </a:lnTo>
                <a:lnTo>
                  <a:pt x="118" y="359"/>
                </a:lnTo>
                <a:lnTo>
                  <a:pt x="111" y="369"/>
                </a:lnTo>
                <a:lnTo>
                  <a:pt x="108" y="376"/>
                </a:lnTo>
                <a:lnTo>
                  <a:pt x="101" y="382"/>
                </a:lnTo>
                <a:lnTo>
                  <a:pt x="94" y="389"/>
                </a:lnTo>
                <a:lnTo>
                  <a:pt x="88" y="392"/>
                </a:lnTo>
                <a:lnTo>
                  <a:pt x="78" y="396"/>
                </a:lnTo>
                <a:lnTo>
                  <a:pt x="71" y="399"/>
                </a:lnTo>
                <a:lnTo>
                  <a:pt x="61" y="399"/>
                </a:lnTo>
                <a:lnTo>
                  <a:pt x="51" y="399"/>
                </a:lnTo>
                <a:lnTo>
                  <a:pt x="41" y="396"/>
                </a:lnTo>
                <a:lnTo>
                  <a:pt x="34" y="392"/>
                </a:lnTo>
                <a:lnTo>
                  <a:pt x="27" y="389"/>
                </a:lnTo>
                <a:lnTo>
                  <a:pt x="21" y="382"/>
                </a:lnTo>
                <a:lnTo>
                  <a:pt x="14" y="376"/>
                </a:lnTo>
                <a:lnTo>
                  <a:pt x="7" y="369"/>
                </a:lnTo>
                <a:lnTo>
                  <a:pt x="4" y="359"/>
                </a:lnTo>
                <a:lnTo>
                  <a:pt x="4" y="349"/>
                </a:lnTo>
                <a:lnTo>
                  <a:pt x="0" y="339"/>
                </a:lnTo>
                <a:lnTo>
                  <a:pt x="0" y="57"/>
                </a:lnTo>
                <a:lnTo>
                  <a:pt x="0" y="5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87" name="Freeform 1107">
            <a:extLst>
              <a:ext uri="{FF2B5EF4-FFF2-40B4-BE49-F238E27FC236}">
                <a16:creationId xmlns:a16="http://schemas.microsoft.com/office/drawing/2014/main" id="{C9F8E49E-71EA-452E-A9D8-1B673F6CDD41}"/>
              </a:ext>
            </a:extLst>
          </p:cNvPr>
          <p:cNvSpPr>
            <a:spLocks/>
          </p:cNvSpPr>
          <p:nvPr/>
        </p:nvSpPr>
        <p:spPr bwMode="auto">
          <a:xfrm>
            <a:off x="5132388" y="4281488"/>
            <a:ext cx="187325" cy="633412"/>
          </a:xfrm>
          <a:custGeom>
            <a:avLst/>
            <a:gdLst>
              <a:gd name="T0" fmla="*/ 0 w 118"/>
              <a:gd name="T1" fmla="*/ 57 h 399"/>
              <a:gd name="T2" fmla="*/ 4 w 118"/>
              <a:gd name="T3" fmla="*/ 47 h 399"/>
              <a:gd name="T4" fmla="*/ 4 w 118"/>
              <a:gd name="T5" fmla="*/ 40 h 399"/>
              <a:gd name="T6" fmla="*/ 7 w 118"/>
              <a:gd name="T7" fmla="*/ 30 h 399"/>
              <a:gd name="T8" fmla="*/ 14 w 118"/>
              <a:gd name="T9" fmla="*/ 23 h 399"/>
              <a:gd name="T10" fmla="*/ 21 w 118"/>
              <a:gd name="T11" fmla="*/ 17 h 399"/>
              <a:gd name="T12" fmla="*/ 27 w 118"/>
              <a:gd name="T13" fmla="*/ 10 h 399"/>
              <a:gd name="T14" fmla="*/ 34 w 118"/>
              <a:gd name="T15" fmla="*/ 6 h 399"/>
              <a:gd name="T16" fmla="*/ 41 w 118"/>
              <a:gd name="T17" fmla="*/ 3 h 399"/>
              <a:gd name="T18" fmla="*/ 51 w 118"/>
              <a:gd name="T19" fmla="*/ 0 h 399"/>
              <a:gd name="T20" fmla="*/ 61 w 118"/>
              <a:gd name="T21" fmla="*/ 0 h 399"/>
              <a:gd name="T22" fmla="*/ 71 w 118"/>
              <a:gd name="T23" fmla="*/ 0 h 399"/>
              <a:gd name="T24" fmla="*/ 78 w 118"/>
              <a:gd name="T25" fmla="*/ 3 h 399"/>
              <a:gd name="T26" fmla="*/ 88 w 118"/>
              <a:gd name="T27" fmla="*/ 6 h 399"/>
              <a:gd name="T28" fmla="*/ 94 w 118"/>
              <a:gd name="T29" fmla="*/ 10 h 399"/>
              <a:gd name="T30" fmla="*/ 101 w 118"/>
              <a:gd name="T31" fmla="*/ 17 h 399"/>
              <a:gd name="T32" fmla="*/ 108 w 118"/>
              <a:gd name="T33" fmla="*/ 23 h 399"/>
              <a:gd name="T34" fmla="*/ 111 w 118"/>
              <a:gd name="T35" fmla="*/ 30 h 399"/>
              <a:gd name="T36" fmla="*/ 118 w 118"/>
              <a:gd name="T37" fmla="*/ 40 h 399"/>
              <a:gd name="T38" fmla="*/ 118 w 118"/>
              <a:gd name="T39" fmla="*/ 47 h 399"/>
              <a:gd name="T40" fmla="*/ 118 w 118"/>
              <a:gd name="T41" fmla="*/ 57 h 399"/>
              <a:gd name="T42" fmla="*/ 118 w 118"/>
              <a:gd name="T43" fmla="*/ 339 h 399"/>
              <a:gd name="T44" fmla="*/ 118 w 118"/>
              <a:gd name="T45" fmla="*/ 349 h 399"/>
              <a:gd name="T46" fmla="*/ 118 w 118"/>
              <a:gd name="T47" fmla="*/ 359 h 399"/>
              <a:gd name="T48" fmla="*/ 111 w 118"/>
              <a:gd name="T49" fmla="*/ 369 h 399"/>
              <a:gd name="T50" fmla="*/ 108 w 118"/>
              <a:gd name="T51" fmla="*/ 376 h 399"/>
              <a:gd name="T52" fmla="*/ 101 w 118"/>
              <a:gd name="T53" fmla="*/ 382 h 399"/>
              <a:gd name="T54" fmla="*/ 94 w 118"/>
              <a:gd name="T55" fmla="*/ 389 h 399"/>
              <a:gd name="T56" fmla="*/ 88 w 118"/>
              <a:gd name="T57" fmla="*/ 392 h 399"/>
              <a:gd name="T58" fmla="*/ 78 w 118"/>
              <a:gd name="T59" fmla="*/ 396 h 399"/>
              <a:gd name="T60" fmla="*/ 71 w 118"/>
              <a:gd name="T61" fmla="*/ 399 h 399"/>
              <a:gd name="T62" fmla="*/ 61 w 118"/>
              <a:gd name="T63" fmla="*/ 399 h 399"/>
              <a:gd name="T64" fmla="*/ 51 w 118"/>
              <a:gd name="T65" fmla="*/ 399 h 399"/>
              <a:gd name="T66" fmla="*/ 41 w 118"/>
              <a:gd name="T67" fmla="*/ 396 h 399"/>
              <a:gd name="T68" fmla="*/ 34 w 118"/>
              <a:gd name="T69" fmla="*/ 392 h 399"/>
              <a:gd name="T70" fmla="*/ 27 w 118"/>
              <a:gd name="T71" fmla="*/ 389 h 399"/>
              <a:gd name="T72" fmla="*/ 21 w 118"/>
              <a:gd name="T73" fmla="*/ 382 h 399"/>
              <a:gd name="T74" fmla="*/ 14 w 118"/>
              <a:gd name="T75" fmla="*/ 376 h 399"/>
              <a:gd name="T76" fmla="*/ 7 w 118"/>
              <a:gd name="T77" fmla="*/ 369 h 399"/>
              <a:gd name="T78" fmla="*/ 4 w 118"/>
              <a:gd name="T79" fmla="*/ 359 h 399"/>
              <a:gd name="T80" fmla="*/ 4 w 118"/>
              <a:gd name="T81" fmla="*/ 349 h 399"/>
              <a:gd name="T82" fmla="*/ 0 w 118"/>
              <a:gd name="T83" fmla="*/ 339 h 399"/>
              <a:gd name="T84" fmla="*/ 0 w 118"/>
              <a:gd name="T85" fmla="*/ 57 h 399"/>
              <a:gd name="T86" fmla="*/ 0 w 118"/>
              <a:gd name="T87" fmla="*/ 57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18" h="399">
                <a:moveTo>
                  <a:pt x="0" y="57"/>
                </a:moveTo>
                <a:lnTo>
                  <a:pt x="4" y="47"/>
                </a:lnTo>
                <a:lnTo>
                  <a:pt x="4" y="40"/>
                </a:lnTo>
                <a:lnTo>
                  <a:pt x="7" y="30"/>
                </a:lnTo>
                <a:lnTo>
                  <a:pt x="14" y="23"/>
                </a:lnTo>
                <a:lnTo>
                  <a:pt x="21" y="17"/>
                </a:lnTo>
                <a:lnTo>
                  <a:pt x="27" y="10"/>
                </a:lnTo>
                <a:lnTo>
                  <a:pt x="34" y="6"/>
                </a:lnTo>
                <a:lnTo>
                  <a:pt x="41" y="3"/>
                </a:lnTo>
                <a:lnTo>
                  <a:pt x="51" y="0"/>
                </a:lnTo>
                <a:lnTo>
                  <a:pt x="61" y="0"/>
                </a:lnTo>
                <a:lnTo>
                  <a:pt x="71" y="0"/>
                </a:lnTo>
                <a:lnTo>
                  <a:pt x="78" y="3"/>
                </a:lnTo>
                <a:lnTo>
                  <a:pt x="88" y="6"/>
                </a:lnTo>
                <a:lnTo>
                  <a:pt x="94" y="10"/>
                </a:lnTo>
                <a:lnTo>
                  <a:pt x="101" y="17"/>
                </a:lnTo>
                <a:lnTo>
                  <a:pt x="108" y="23"/>
                </a:lnTo>
                <a:lnTo>
                  <a:pt x="111" y="30"/>
                </a:lnTo>
                <a:lnTo>
                  <a:pt x="118" y="40"/>
                </a:lnTo>
                <a:lnTo>
                  <a:pt x="118" y="47"/>
                </a:lnTo>
                <a:lnTo>
                  <a:pt x="118" y="57"/>
                </a:lnTo>
                <a:lnTo>
                  <a:pt x="118" y="339"/>
                </a:lnTo>
                <a:lnTo>
                  <a:pt x="118" y="349"/>
                </a:lnTo>
                <a:lnTo>
                  <a:pt x="118" y="359"/>
                </a:lnTo>
                <a:lnTo>
                  <a:pt x="111" y="369"/>
                </a:lnTo>
                <a:lnTo>
                  <a:pt x="108" y="376"/>
                </a:lnTo>
                <a:lnTo>
                  <a:pt x="101" y="382"/>
                </a:lnTo>
                <a:lnTo>
                  <a:pt x="94" y="389"/>
                </a:lnTo>
                <a:lnTo>
                  <a:pt x="88" y="392"/>
                </a:lnTo>
                <a:lnTo>
                  <a:pt x="78" y="396"/>
                </a:lnTo>
                <a:lnTo>
                  <a:pt x="71" y="399"/>
                </a:lnTo>
                <a:lnTo>
                  <a:pt x="61" y="399"/>
                </a:lnTo>
                <a:lnTo>
                  <a:pt x="51" y="399"/>
                </a:lnTo>
                <a:lnTo>
                  <a:pt x="41" y="396"/>
                </a:lnTo>
                <a:lnTo>
                  <a:pt x="34" y="392"/>
                </a:lnTo>
                <a:lnTo>
                  <a:pt x="27" y="389"/>
                </a:lnTo>
                <a:lnTo>
                  <a:pt x="21" y="382"/>
                </a:lnTo>
                <a:lnTo>
                  <a:pt x="14" y="376"/>
                </a:lnTo>
                <a:lnTo>
                  <a:pt x="7" y="369"/>
                </a:lnTo>
                <a:lnTo>
                  <a:pt x="4" y="359"/>
                </a:lnTo>
                <a:lnTo>
                  <a:pt x="4" y="349"/>
                </a:lnTo>
                <a:lnTo>
                  <a:pt x="0" y="339"/>
                </a:lnTo>
                <a:lnTo>
                  <a:pt x="0" y="57"/>
                </a:lnTo>
                <a:lnTo>
                  <a:pt x="0" y="57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588" name="Rectangle 1108">
            <a:extLst>
              <a:ext uri="{FF2B5EF4-FFF2-40B4-BE49-F238E27FC236}">
                <a16:creationId xmlns:a16="http://schemas.microsoft.com/office/drawing/2014/main" id="{71A79E3B-4C74-46AD-B7CE-CC792A69F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0488" y="4308475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pt-BR" altLang="pt-BR"/>
          </a:p>
        </p:txBody>
      </p:sp>
      <p:sp>
        <p:nvSpPr>
          <p:cNvPr id="277589" name="Rectangle 1109">
            <a:extLst>
              <a:ext uri="{FF2B5EF4-FFF2-40B4-BE49-F238E27FC236}">
                <a16:creationId xmlns:a16="http://schemas.microsoft.com/office/drawing/2014/main" id="{5EF78CFA-5A57-4D23-89B0-4343F0EEF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4963" y="3094038"/>
            <a:ext cx="68262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590" name="Rectangle 1110">
            <a:extLst>
              <a:ext uri="{FF2B5EF4-FFF2-40B4-BE49-F238E27FC236}">
                <a16:creationId xmlns:a16="http://schemas.microsoft.com/office/drawing/2014/main" id="{0F638E95-61DE-498D-98FA-6A5488C0E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4813" y="309403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591" name="Rectangle 1111">
            <a:extLst>
              <a:ext uri="{FF2B5EF4-FFF2-40B4-BE49-F238E27FC236}">
                <a16:creationId xmlns:a16="http://schemas.microsoft.com/office/drawing/2014/main" id="{0506820E-BCDC-46D5-A1F7-AFCB32EEC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7200" y="309403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592" name="Rectangle 1112">
            <a:extLst>
              <a:ext uri="{FF2B5EF4-FFF2-40B4-BE49-F238E27FC236}">
                <a16:creationId xmlns:a16="http://schemas.microsoft.com/office/drawing/2014/main" id="{85DF1FE7-CD33-42E7-AC4F-51C89D4E7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8650" y="3046413"/>
            <a:ext cx="68263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593" name="Rectangle 1113">
            <a:extLst>
              <a:ext uri="{FF2B5EF4-FFF2-40B4-BE49-F238E27FC236}">
                <a16:creationId xmlns:a16="http://schemas.microsoft.com/office/drawing/2014/main" id="{C838DDF6-44A5-4611-B3FD-3AE7E88B1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6913" y="30464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594" name="Rectangle 1114">
            <a:extLst>
              <a:ext uri="{FF2B5EF4-FFF2-40B4-BE49-F238E27FC236}">
                <a16:creationId xmlns:a16="http://schemas.microsoft.com/office/drawing/2014/main" id="{FBDDD74F-9D39-4A47-8714-A400C45C8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0888" y="30464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595" name="Rectangle 1115">
            <a:extLst>
              <a:ext uri="{FF2B5EF4-FFF2-40B4-BE49-F238E27FC236}">
                <a16:creationId xmlns:a16="http://schemas.microsoft.com/office/drawing/2014/main" id="{1F600917-4D59-49BA-A0A0-4BDD33957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625" y="30464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77596" name="Rectangle 1116">
            <a:extLst>
              <a:ext uri="{FF2B5EF4-FFF2-40B4-BE49-F238E27FC236}">
                <a16:creationId xmlns:a16="http://schemas.microsoft.com/office/drawing/2014/main" id="{E86AF5E0-6AAE-4F3F-A51C-61376BCAB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7688" y="3146425"/>
            <a:ext cx="33337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597" name="Rectangle 1117">
            <a:extLst>
              <a:ext uri="{FF2B5EF4-FFF2-40B4-BE49-F238E27FC236}">
                <a16:creationId xmlns:a16="http://schemas.microsoft.com/office/drawing/2014/main" id="{40CCEB42-0CB0-4BAD-870F-344E40B0E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1025" y="3146425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598" name="Rectangle 1118">
            <a:extLst>
              <a:ext uri="{FF2B5EF4-FFF2-40B4-BE49-F238E27FC236}">
                <a16:creationId xmlns:a16="http://schemas.microsoft.com/office/drawing/2014/main" id="{E2C2CB0C-9CCF-4CB8-AB7F-8596D9FD6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3413" y="3146425"/>
            <a:ext cx="5080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277599" name="Rectangle 1119">
            <a:extLst>
              <a:ext uri="{FF2B5EF4-FFF2-40B4-BE49-F238E27FC236}">
                <a16:creationId xmlns:a16="http://schemas.microsoft.com/office/drawing/2014/main" id="{3E82E560-9177-443D-9D25-0F822E5A9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7388" y="3146425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endParaRPr lang="pt-BR" altLang="pt-BR"/>
          </a:p>
        </p:txBody>
      </p:sp>
      <p:sp>
        <p:nvSpPr>
          <p:cNvPr id="277600" name="Rectangle 1120">
            <a:extLst>
              <a:ext uri="{FF2B5EF4-FFF2-40B4-BE49-F238E27FC236}">
                <a16:creationId xmlns:a16="http://schemas.microsoft.com/office/drawing/2014/main" id="{5917E59A-B611-4A95-91FB-047DF9DD0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9775" y="3146425"/>
            <a:ext cx="2222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l</a:t>
            </a:r>
            <a:endParaRPr lang="pt-BR" altLang="pt-BR"/>
          </a:p>
        </p:txBody>
      </p:sp>
      <p:sp>
        <p:nvSpPr>
          <p:cNvPr id="277601" name="Rectangle 1121">
            <a:extLst>
              <a:ext uri="{FF2B5EF4-FFF2-40B4-BE49-F238E27FC236}">
                <a16:creationId xmlns:a16="http://schemas.microsoft.com/office/drawing/2014/main" id="{434CF8AF-4046-48EF-A69C-50F0DB6365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0" y="3146425"/>
            <a:ext cx="2857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602" name="Freeform 1122">
            <a:extLst>
              <a:ext uri="{FF2B5EF4-FFF2-40B4-BE49-F238E27FC236}">
                <a16:creationId xmlns:a16="http://schemas.microsoft.com/office/drawing/2014/main" id="{2D1C66B8-D2D9-4115-941C-0F797167A985}"/>
              </a:ext>
            </a:extLst>
          </p:cNvPr>
          <p:cNvSpPr>
            <a:spLocks/>
          </p:cNvSpPr>
          <p:nvPr/>
        </p:nvSpPr>
        <p:spPr bwMode="auto">
          <a:xfrm>
            <a:off x="3076575" y="4121150"/>
            <a:ext cx="53975" cy="53975"/>
          </a:xfrm>
          <a:custGeom>
            <a:avLst/>
            <a:gdLst>
              <a:gd name="T0" fmla="*/ 0 w 34"/>
              <a:gd name="T1" fmla="*/ 0 h 34"/>
              <a:gd name="T2" fmla="*/ 3 w 34"/>
              <a:gd name="T3" fmla="*/ 34 h 34"/>
              <a:gd name="T4" fmla="*/ 34 w 34"/>
              <a:gd name="T5" fmla="*/ 17 h 34"/>
              <a:gd name="T6" fmla="*/ 3 w 34"/>
              <a:gd name="T7" fmla="*/ 0 h 34"/>
              <a:gd name="T8" fmla="*/ 3 w 34"/>
              <a:gd name="T9" fmla="*/ 0 h 34"/>
              <a:gd name="T10" fmla="*/ 0 w 34"/>
              <a:gd name="T11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" h="34">
                <a:moveTo>
                  <a:pt x="0" y="0"/>
                </a:moveTo>
                <a:lnTo>
                  <a:pt x="3" y="34"/>
                </a:lnTo>
                <a:lnTo>
                  <a:pt x="34" y="17"/>
                </a:lnTo>
                <a:lnTo>
                  <a:pt x="3" y="0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603" name="Freeform 1123">
            <a:extLst>
              <a:ext uri="{FF2B5EF4-FFF2-40B4-BE49-F238E27FC236}">
                <a16:creationId xmlns:a16="http://schemas.microsoft.com/office/drawing/2014/main" id="{99F6418C-4313-47AC-B42A-C57F614B884D}"/>
              </a:ext>
            </a:extLst>
          </p:cNvPr>
          <p:cNvSpPr>
            <a:spLocks/>
          </p:cNvSpPr>
          <p:nvPr/>
        </p:nvSpPr>
        <p:spPr bwMode="auto">
          <a:xfrm>
            <a:off x="3135313" y="3705225"/>
            <a:ext cx="565150" cy="1177925"/>
          </a:xfrm>
          <a:custGeom>
            <a:avLst/>
            <a:gdLst>
              <a:gd name="T0" fmla="*/ 352 w 356"/>
              <a:gd name="T1" fmla="*/ 0 h 742"/>
              <a:gd name="T2" fmla="*/ 0 w 356"/>
              <a:gd name="T3" fmla="*/ 4 h 742"/>
              <a:gd name="T4" fmla="*/ 0 w 356"/>
              <a:gd name="T5" fmla="*/ 742 h 742"/>
              <a:gd name="T6" fmla="*/ 356 w 356"/>
              <a:gd name="T7" fmla="*/ 742 h 742"/>
              <a:gd name="T8" fmla="*/ 352 w 356"/>
              <a:gd name="T9" fmla="*/ 0 h 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6" h="742">
                <a:moveTo>
                  <a:pt x="352" y="0"/>
                </a:moveTo>
                <a:lnTo>
                  <a:pt x="0" y="4"/>
                </a:lnTo>
                <a:lnTo>
                  <a:pt x="0" y="742"/>
                </a:lnTo>
                <a:lnTo>
                  <a:pt x="356" y="742"/>
                </a:lnTo>
                <a:lnTo>
                  <a:pt x="35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604" name="Freeform 1124">
            <a:extLst>
              <a:ext uri="{FF2B5EF4-FFF2-40B4-BE49-F238E27FC236}">
                <a16:creationId xmlns:a16="http://schemas.microsoft.com/office/drawing/2014/main" id="{99F34995-3967-45E6-B5D0-C58C46BA5436}"/>
              </a:ext>
            </a:extLst>
          </p:cNvPr>
          <p:cNvSpPr>
            <a:spLocks/>
          </p:cNvSpPr>
          <p:nvPr/>
        </p:nvSpPr>
        <p:spPr bwMode="auto">
          <a:xfrm>
            <a:off x="3135313" y="3705225"/>
            <a:ext cx="565150" cy="1177925"/>
          </a:xfrm>
          <a:custGeom>
            <a:avLst/>
            <a:gdLst>
              <a:gd name="T0" fmla="*/ 352 w 356"/>
              <a:gd name="T1" fmla="*/ 0 h 742"/>
              <a:gd name="T2" fmla="*/ 0 w 356"/>
              <a:gd name="T3" fmla="*/ 4 h 742"/>
              <a:gd name="T4" fmla="*/ 0 w 356"/>
              <a:gd name="T5" fmla="*/ 742 h 742"/>
              <a:gd name="T6" fmla="*/ 356 w 356"/>
              <a:gd name="T7" fmla="*/ 742 h 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6" h="742">
                <a:moveTo>
                  <a:pt x="352" y="0"/>
                </a:moveTo>
                <a:lnTo>
                  <a:pt x="0" y="4"/>
                </a:lnTo>
                <a:lnTo>
                  <a:pt x="0" y="742"/>
                </a:lnTo>
                <a:lnTo>
                  <a:pt x="356" y="742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605" name="Freeform 1125">
            <a:extLst>
              <a:ext uri="{FF2B5EF4-FFF2-40B4-BE49-F238E27FC236}">
                <a16:creationId xmlns:a16="http://schemas.microsoft.com/office/drawing/2014/main" id="{BB825768-6717-4AA5-915C-B725817DB5DB}"/>
              </a:ext>
            </a:extLst>
          </p:cNvPr>
          <p:cNvSpPr>
            <a:spLocks/>
          </p:cNvSpPr>
          <p:nvPr/>
        </p:nvSpPr>
        <p:spPr bwMode="auto">
          <a:xfrm>
            <a:off x="3694113" y="3711575"/>
            <a:ext cx="565150" cy="1171575"/>
          </a:xfrm>
          <a:custGeom>
            <a:avLst/>
            <a:gdLst>
              <a:gd name="T0" fmla="*/ 0 w 356"/>
              <a:gd name="T1" fmla="*/ 738 h 738"/>
              <a:gd name="T2" fmla="*/ 356 w 356"/>
              <a:gd name="T3" fmla="*/ 738 h 738"/>
              <a:gd name="T4" fmla="*/ 356 w 356"/>
              <a:gd name="T5" fmla="*/ 0 h 738"/>
              <a:gd name="T6" fmla="*/ 4 w 356"/>
              <a:gd name="T7" fmla="*/ 0 h 738"/>
              <a:gd name="T8" fmla="*/ 0 w 356"/>
              <a:gd name="T9" fmla="*/ 738 h 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6" h="738">
                <a:moveTo>
                  <a:pt x="0" y="738"/>
                </a:moveTo>
                <a:lnTo>
                  <a:pt x="356" y="738"/>
                </a:lnTo>
                <a:lnTo>
                  <a:pt x="356" y="0"/>
                </a:lnTo>
                <a:lnTo>
                  <a:pt x="4" y="0"/>
                </a:lnTo>
                <a:lnTo>
                  <a:pt x="0" y="7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606" name="Freeform 1126">
            <a:extLst>
              <a:ext uri="{FF2B5EF4-FFF2-40B4-BE49-F238E27FC236}">
                <a16:creationId xmlns:a16="http://schemas.microsoft.com/office/drawing/2014/main" id="{DFEC7DC6-9DF3-409A-87A4-0DB387D82847}"/>
              </a:ext>
            </a:extLst>
          </p:cNvPr>
          <p:cNvSpPr>
            <a:spLocks/>
          </p:cNvSpPr>
          <p:nvPr/>
        </p:nvSpPr>
        <p:spPr bwMode="auto">
          <a:xfrm>
            <a:off x="3694113" y="3711575"/>
            <a:ext cx="565150" cy="1171575"/>
          </a:xfrm>
          <a:custGeom>
            <a:avLst/>
            <a:gdLst>
              <a:gd name="T0" fmla="*/ 0 w 356"/>
              <a:gd name="T1" fmla="*/ 738 h 738"/>
              <a:gd name="T2" fmla="*/ 356 w 356"/>
              <a:gd name="T3" fmla="*/ 738 h 738"/>
              <a:gd name="T4" fmla="*/ 356 w 356"/>
              <a:gd name="T5" fmla="*/ 0 h 738"/>
              <a:gd name="T6" fmla="*/ 4 w 356"/>
              <a:gd name="T7" fmla="*/ 0 h 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6" h="738">
                <a:moveTo>
                  <a:pt x="0" y="738"/>
                </a:moveTo>
                <a:lnTo>
                  <a:pt x="356" y="738"/>
                </a:lnTo>
                <a:lnTo>
                  <a:pt x="356" y="0"/>
                </a:lnTo>
                <a:lnTo>
                  <a:pt x="4" y="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607" name="Freeform 1127">
            <a:extLst>
              <a:ext uri="{FF2B5EF4-FFF2-40B4-BE49-F238E27FC236}">
                <a16:creationId xmlns:a16="http://schemas.microsoft.com/office/drawing/2014/main" id="{13A895D5-D387-4F9A-B2CF-75F509B07D81}"/>
              </a:ext>
            </a:extLst>
          </p:cNvPr>
          <p:cNvSpPr>
            <a:spLocks/>
          </p:cNvSpPr>
          <p:nvPr/>
        </p:nvSpPr>
        <p:spPr bwMode="auto">
          <a:xfrm>
            <a:off x="5468938" y="3790950"/>
            <a:ext cx="628650" cy="1006475"/>
          </a:xfrm>
          <a:custGeom>
            <a:avLst/>
            <a:gdLst>
              <a:gd name="T0" fmla="*/ 0 w 396"/>
              <a:gd name="T1" fmla="*/ 0 h 634"/>
              <a:gd name="T2" fmla="*/ 3 w 396"/>
              <a:gd name="T3" fmla="*/ 258 h 634"/>
              <a:gd name="T4" fmla="*/ 67 w 396"/>
              <a:gd name="T5" fmla="*/ 319 h 634"/>
              <a:gd name="T6" fmla="*/ 3 w 396"/>
              <a:gd name="T7" fmla="*/ 379 h 634"/>
              <a:gd name="T8" fmla="*/ 3 w 396"/>
              <a:gd name="T9" fmla="*/ 634 h 634"/>
              <a:gd name="T10" fmla="*/ 396 w 396"/>
              <a:gd name="T11" fmla="*/ 443 h 634"/>
              <a:gd name="T12" fmla="*/ 396 w 396"/>
              <a:gd name="T13" fmla="*/ 198 h 634"/>
              <a:gd name="T14" fmla="*/ 3 w 396"/>
              <a:gd name="T15" fmla="*/ 3 h 634"/>
              <a:gd name="T16" fmla="*/ 3 w 396"/>
              <a:gd name="T17" fmla="*/ 3 h 634"/>
              <a:gd name="T18" fmla="*/ 0 w 396"/>
              <a:gd name="T19" fmla="*/ 0 h 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96" h="634">
                <a:moveTo>
                  <a:pt x="0" y="0"/>
                </a:moveTo>
                <a:lnTo>
                  <a:pt x="3" y="258"/>
                </a:lnTo>
                <a:lnTo>
                  <a:pt x="67" y="319"/>
                </a:lnTo>
                <a:lnTo>
                  <a:pt x="3" y="379"/>
                </a:lnTo>
                <a:lnTo>
                  <a:pt x="3" y="634"/>
                </a:lnTo>
                <a:lnTo>
                  <a:pt x="396" y="443"/>
                </a:lnTo>
                <a:lnTo>
                  <a:pt x="396" y="198"/>
                </a:lnTo>
                <a:lnTo>
                  <a:pt x="3" y="3"/>
                </a:lnTo>
                <a:lnTo>
                  <a:pt x="3" y="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608" name="Freeform 1128">
            <a:extLst>
              <a:ext uri="{FF2B5EF4-FFF2-40B4-BE49-F238E27FC236}">
                <a16:creationId xmlns:a16="http://schemas.microsoft.com/office/drawing/2014/main" id="{DDF737D1-F15A-4BA8-883B-37674A79A43B}"/>
              </a:ext>
            </a:extLst>
          </p:cNvPr>
          <p:cNvSpPr>
            <a:spLocks/>
          </p:cNvSpPr>
          <p:nvPr/>
        </p:nvSpPr>
        <p:spPr bwMode="auto">
          <a:xfrm>
            <a:off x="5468938" y="3790950"/>
            <a:ext cx="628650" cy="1006475"/>
          </a:xfrm>
          <a:custGeom>
            <a:avLst/>
            <a:gdLst>
              <a:gd name="T0" fmla="*/ 0 w 396"/>
              <a:gd name="T1" fmla="*/ 0 h 634"/>
              <a:gd name="T2" fmla="*/ 3 w 396"/>
              <a:gd name="T3" fmla="*/ 258 h 634"/>
              <a:gd name="T4" fmla="*/ 67 w 396"/>
              <a:gd name="T5" fmla="*/ 319 h 634"/>
              <a:gd name="T6" fmla="*/ 3 w 396"/>
              <a:gd name="T7" fmla="*/ 379 h 634"/>
              <a:gd name="T8" fmla="*/ 3 w 396"/>
              <a:gd name="T9" fmla="*/ 634 h 634"/>
              <a:gd name="T10" fmla="*/ 396 w 396"/>
              <a:gd name="T11" fmla="*/ 443 h 634"/>
              <a:gd name="T12" fmla="*/ 396 w 396"/>
              <a:gd name="T13" fmla="*/ 198 h 634"/>
              <a:gd name="T14" fmla="*/ 3 w 396"/>
              <a:gd name="T15" fmla="*/ 3 h 634"/>
              <a:gd name="T16" fmla="*/ 3 w 396"/>
              <a:gd name="T17" fmla="*/ 3 h 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6" h="634">
                <a:moveTo>
                  <a:pt x="0" y="0"/>
                </a:moveTo>
                <a:lnTo>
                  <a:pt x="3" y="258"/>
                </a:lnTo>
                <a:lnTo>
                  <a:pt x="67" y="319"/>
                </a:lnTo>
                <a:lnTo>
                  <a:pt x="3" y="379"/>
                </a:lnTo>
                <a:lnTo>
                  <a:pt x="3" y="634"/>
                </a:lnTo>
                <a:lnTo>
                  <a:pt x="396" y="443"/>
                </a:lnTo>
                <a:lnTo>
                  <a:pt x="396" y="198"/>
                </a:lnTo>
                <a:lnTo>
                  <a:pt x="3" y="3"/>
                </a:lnTo>
                <a:lnTo>
                  <a:pt x="3" y="3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609" name="Freeform 1129">
            <a:extLst>
              <a:ext uri="{FF2B5EF4-FFF2-40B4-BE49-F238E27FC236}">
                <a16:creationId xmlns:a16="http://schemas.microsoft.com/office/drawing/2014/main" id="{B4397E13-AF3A-4E93-B17F-0BB52B258A25}"/>
              </a:ext>
            </a:extLst>
          </p:cNvPr>
          <p:cNvSpPr>
            <a:spLocks/>
          </p:cNvSpPr>
          <p:nvPr/>
        </p:nvSpPr>
        <p:spPr bwMode="auto">
          <a:xfrm>
            <a:off x="4829175" y="3209925"/>
            <a:ext cx="309563" cy="495300"/>
          </a:xfrm>
          <a:custGeom>
            <a:avLst/>
            <a:gdLst>
              <a:gd name="T0" fmla="*/ 97 w 195"/>
              <a:gd name="T1" fmla="*/ 309 h 312"/>
              <a:gd name="T2" fmla="*/ 114 w 195"/>
              <a:gd name="T3" fmla="*/ 309 h 312"/>
              <a:gd name="T4" fmla="*/ 128 w 195"/>
              <a:gd name="T5" fmla="*/ 302 h 312"/>
              <a:gd name="T6" fmla="*/ 144 w 195"/>
              <a:gd name="T7" fmla="*/ 296 h 312"/>
              <a:gd name="T8" fmla="*/ 154 w 195"/>
              <a:gd name="T9" fmla="*/ 282 h 312"/>
              <a:gd name="T10" fmla="*/ 168 w 195"/>
              <a:gd name="T11" fmla="*/ 265 h 312"/>
              <a:gd name="T12" fmla="*/ 178 w 195"/>
              <a:gd name="T13" fmla="*/ 249 h 312"/>
              <a:gd name="T14" fmla="*/ 185 w 195"/>
              <a:gd name="T15" fmla="*/ 228 h 312"/>
              <a:gd name="T16" fmla="*/ 191 w 195"/>
              <a:gd name="T17" fmla="*/ 205 h 312"/>
              <a:gd name="T18" fmla="*/ 195 w 195"/>
              <a:gd name="T19" fmla="*/ 181 h 312"/>
              <a:gd name="T20" fmla="*/ 195 w 195"/>
              <a:gd name="T21" fmla="*/ 158 h 312"/>
              <a:gd name="T22" fmla="*/ 195 w 195"/>
              <a:gd name="T23" fmla="*/ 131 h 312"/>
              <a:gd name="T24" fmla="*/ 191 w 195"/>
              <a:gd name="T25" fmla="*/ 108 h 312"/>
              <a:gd name="T26" fmla="*/ 185 w 195"/>
              <a:gd name="T27" fmla="*/ 84 h 312"/>
              <a:gd name="T28" fmla="*/ 178 w 195"/>
              <a:gd name="T29" fmla="*/ 64 h 312"/>
              <a:gd name="T30" fmla="*/ 168 w 195"/>
              <a:gd name="T31" fmla="*/ 47 h 312"/>
              <a:gd name="T32" fmla="*/ 154 w 195"/>
              <a:gd name="T33" fmla="*/ 30 h 312"/>
              <a:gd name="T34" fmla="*/ 144 w 195"/>
              <a:gd name="T35" fmla="*/ 20 h 312"/>
              <a:gd name="T36" fmla="*/ 128 w 195"/>
              <a:gd name="T37" fmla="*/ 10 h 312"/>
              <a:gd name="T38" fmla="*/ 114 w 195"/>
              <a:gd name="T39" fmla="*/ 4 h 312"/>
              <a:gd name="T40" fmla="*/ 97 w 195"/>
              <a:gd name="T41" fmla="*/ 0 h 312"/>
              <a:gd name="T42" fmla="*/ 84 w 195"/>
              <a:gd name="T43" fmla="*/ 4 h 312"/>
              <a:gd name="T44" fmla="*/ 67 w 195"/>
              <a:gd name="T45" fmla="*/ 10 h 312"/>
              <a:gd name="T46" fmla="*/ 54 w 195"/>
              <a:gd name="T47" fmla="*/ 20 h 312"/>
              <a:gd name="T48" fmla="*/ 40 w 195"/>
              <a:gd name="T49" fmla="*/ 30 h 312"/>
              <a:gd name="T50" fmla="*/ 30 w 195"/>
              <a:gd name="T51" fmla="*/ 47 h 312"/>
              <a:gd name="T52" fmla="*/ 20 w 195"/>
              <a:gd name="T53" fmla="*/ 64 h 312"/>
              <a:gd name="T54" fmla="*/ 14 w 195"/>
              <a:gd name="T55" fmla="*/ 84 h 312"/>
              <a:gd name="T56" fmla="*/ 7 w 195"/>
              <a:gd name="T57" fmla="*/ 108 h 312"/>
              <a:gd name="T58" fmla="*/ 3 w 195"/>
              <a:gd name="T59" fmla="*/ 131 h 312"/>
              <a:gd name="T60" fmla="*/ 0 w 195"/>
              <a:gd name="T61" fmla="*/ 158 h 312"/>
              <a:gd name="T62" fmla="*/ 3 w 195"/>
              <a:gd name="T63" fmla="*/ 181 h 312"/>
              <a:gd name="T64" fmla="*/ 7 w 195"/>
              <a:gd name="T65" fmla="*/ 205 h 312"/>
              <a:gd name="T66" fmla="*/ 14 w 195"/>
              <a:gd name="T67" fmla="*/ 228 h 312"/>
              <a:gd name="T68" fmla="*/ 20 w 195"/>
              <a:gd name="T69" fmla="*/ 249 h 312"/>
              <a:gd name="T70" fmla="*/ 30 w 195"/>
              <a:gd name="T71" fmla="*/ 265 h 312"/>
              <a:gd name="T72" fmla="*/ 40 w 195"/>
              <a:gd name="T73" fmla="*/ 282 h 312"/>
              <a:gd name="T74" fmla="*/ 54 w 195"/>
              <a:gd name="T75" fmla="*/ 296 h 312"/>
              <a:gd name="T76" fmla="*/ 67 w 195"/>
              <a:gd name="T77" fmla="*/ 302 h 312"/>
              <a:gd name="T78" fmla="*/ 84 w 195"/>
              <a:gd name="T79" fmla="*/ 309 h 312"/>
              <a:gd name="T80" fmla="*/ 97 w 195"/>
              <a:gd name="T81" fmla="*/ 312 h 312"/>
              <a:gd name="T82" fmla="*/ 97 w 195"/>
              <a:gd name="T83" fmla="*/ 312 h 312"/>
              <a:gd name="T84" fmla="*/ 97 w 195"/>
              <a:gd name="T85" fmla="*/ 309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95" h="312">
                <a:moveTo>
                  <a:pt x="97" y="309"/>
                </a:moveTo>
                <a:lnTo>
                  <a:pt x="114" y="309"/>
                </a:lnTo>
                <a:lnTo>
                  <a:pt x="128" y="302"/>
                </a:lnTo>
                <a:lnTo>
                  <a:pt x="144" y="296"/>
                </a:lnTo>
                <a:lnTo>
                  <a:pt x="154" y="282"/>
                </a:lnTo>
                <a:lnTo>
                  <a:pt x="168" y="265"/>
                </a:lnTo>
                <a:lnTo>
                  <a:pt x="178" y="249"/>
                </a:lnTo>
                <a:lnTo>
                  <a:pt x="185" y="228"/>
                </a:lnTo>
                <a:lnTo>
                  <a:pt x="191" y="205"/>
                </a:lnTo>
                <a:lnTo>
                  <a:pt x="195" y="181"/>
                </a:lnTo>
                <a:lnTo>
                  <a:pt x="195" y="158"/>
                </a:lnTo>
                <a:lnTo>
                  <a:pt x="195" y="131"/>
                </a:lnTo>
                <a:lnTo>
                  <a:pt x="191" y="108"/>
                </a:lnTo>
                <a:lnTo>
                  <a:pt x="185" y="84"/>
                </a:lnTo>
                <a:lnTo>
                  <a:pt x="178" y="64"/>
                </a:lnTo>
                <a:lnTo>
                  <a:pt x="168" y="47"/>
                </a:lnTo>
                <a:lnTo>
                  <a:pt x="154" y="30"/>
                </a:lnTo>
                <a:lnTo>
                  <a:pt x="144" y="20"/>
                </a:lnTo>
                <a:lnTo>
                  <a:pt x="128" y="10"/>
                </a:lnTo>
                <a:lnTo>
                  <a:pt x="114" y="4"/>
                </a:lnTo>
                <a:lnTo>
                  <a:pt x="97" y="0"/>
                </a:lnTo>
                <a:lnTo>
                  <a:pt x="84" y="4"/>
                </a:lnTo>
                <a:lnTo>
                  <a:pt x="67" y="10"/>
                </a:lnTo>
                <a:lnTo>
                  <a:pt x="54" y="20"/>
                </a:lnTo>
                <a:lnTo>
                  <a:pt x="40" y="30"/>
                </a:lnTo>
                <a:lnTo>
                  <a:pt x="30" y="47"/>
                </a:lnTo>
                <a:lnTo>
                  <a:pt x="20" y="64"/>
                </a:lnTo>
                <a:lnTo>
                  <a:pt x="14" y="84"/>
                </a:lnTo>
                <a:lnTo>
                  <a:pt x="7" y="108"/>
                </a:lnTo>
                <a:lnTo>
                  <a:pt x="3" y="131"/>
                </a:lnTo>
                <a:lnTo>
                  <a:pt x="0" y="158"/>
                </a:lnTo>
                <a:lnTo>
                  <a:pt x="3" y="181"/>
                </a:lnTo>
                <a:lnTo>
                  <a:pt x="7" y="205"/>
                </a:lnTo>
                <a:lnTo>
                  <a:pt x="14" y="228"/>
                </a:lnTo>
                <a:lnTo>
                  <a:pt x="20" y="249"/>
                </a:lnTo>
                <a:lnTo>
                  <a:pt x="30" y="265"/>
                </a:lnTo>
                <a:lnTo>
                  <a:pt x="40" y="282"/>
                </a:lnTo>
                <a:lnTo>
                  <a:pt x="54" y="296"/>
                </a:lnTo>
                <a:lnTo>
                  <a:pt x="67" y="302"/>
                </a:lnTo>
                <a:lnTo>
                  <a:pt x="84" y="309"/>
                </a:lnTo>
                <a:lnTo>
                  <a:pt x="97" y="312"/>
                </a:lnTo>
                <a:lnTo>
                  <a:pt x="97" y="312"/>
                </a:lnTo>
                <a:lnTo>
                  <a:pt x="97" y="30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610" name="Freeform 1130">
            <a:extLst>
              <a:ext uri="{FF2B5EF4-FFF2-40B4-BE49-F238E27FC236}">
                <a16:creationId xmlns:a16="http://schemas.microsoft.com/office/drawing/2014/main" id="{08612587-0900-4B7B-A62B-818256D13F56}"/>
              </a:ext>
            </a:extLst>
          </p:cNvPr>
          <p:cNvSpPr>
            <a:spLocks/>
          </p:cNvSpPr>
          <p:nvPr/>
        </p:nvSpPr>
        <p:spPr bwMode="auto">
          <a:xfrm>
            <a:off x="4829175" y="3209925"/>
            <a:ext cx="309563" cy="495300"/>
          </a:xfrm>
          <a:custGeom>
            <a:avLst/>
            <a:gdLst>
              <a:gd name="T0" fmla="*/ 97 w 195"/>
              <a:gd name="T1" fmla="*/ 309 h 312"/>
              <a:gd name="T2" fmla="*/ 114 w 195"/>
              <a:gd name="T3" fmla="*/ 309 h 312"/>
              <a:gd name="T4" fmla="*/ 128 w 195"/>
              <a:gd name="T5" fmla="*/ 302 h 312"/>
              <a:gd name="T6" fmla="*/ 144 w 195"/>
              <a:gd name="T7" fmla="*/ 296 h 312"/>
              <a:gd name="T8" fmla="*/ 154 w 195"/>
              <a:gd name="T9" fmla="*/ 282 h 312"/>
              <a:gd name="T10" fmla="*/ 168 w 195"/>
              <a:gd name="T11" fmla="*/ 265 h 312"/>
              <a:gd name="T12" fmla="*/ 178 w 195"/>
              <a:gd name="T13" fmla="*/ 249 h 312"/>
              <a:gd name="T14" fmla="*/ 185 w 195"/>
              <a:gd name="T15" fmla="*/ 228 h 312"/>
              <a:gd name="T16" fmla="*/ 191 w 195"/>
              <a:gd name="T17" fmla="*/ 205 h 312"/>
              <a:gd name="T18" fmla="*/ 195 w 195"/>
              <a:gd name="T19" fmla="*/ 181 h 312"/>
              <a:gd name="T20" fmla="*/ 195 w 195"/>
              <a:gd name="T21" fmla="*/ 158 h 312"/>
              <a:gd name="T22" fmla="*/ 195 w 195"/>
              <a:gd name="T23" fmla="*/ 131 h 312"/>
              <a:gd name="T24" fmla="*/ 191 w 195"/>
              <a:gd name="T25" fmla="*/ 108 h 312"/>
              <a:gd name="T26" fmla="*/ 185 w 195"/>
              <a:gd name="T27" fmla="*/ 84 h 312"/>
              <a:gd name="T28" fmla="*/ 178 w 195"/>
              <a:gd name="T29" fmla="*/ 64 h 312"/>
              <a:gd name="T30" fmla="*/ 168 w 195"/>
              <a:gd name="T31" fmla="*/ 47 h 312"/>
              <a:gd name="T32" fmla="*/ 154 w 195"/>
              <a:gd name="T33" fmla="*/ 30 h 312"/>
              <a:gd name="T34" fmla="*/ 144 w 195"/>
              <a:gd name="T35" fmla="*/ 20 h 312"/>
              <a:gd name="T36" fmla="*/ 128 w 195"/>
              <a:gd name="T37" fmla="*/ 10 h 312"/>
              <a:gd name="T38" fmla="*/ 114 w 195"/>
              <a:gd name="T39" fmla="*/ 4 h 312"/>
              <a:gd name="T40" fmla="*/ 97 w 195"/>
              <a:gd name="T41" fmla="*/ 0 h 312"/>
              <a:gd name="T42" fmla="*/ 84 w 195"/>
              <a:gd name="T43" fmla="*/ 4 h 312"/>
              <a:gd name="T44" fmla="*/ 67 w 195"/>
              <a:gd name="T45" fmla="*/ 10 h 312"/>
              <a:gd name="T46" fmla="*/ 54 w 195"/>
              <a:gd name="T47" fmla="*/ 20 h 312"/>
              <a:gd name="T48" fmla="*/ 40 w 195"/>
              <a:gd name="T49" fmla="*/ 30 h 312"/>
              <a:gd name="T50" fmla="*/ 30 w 195"/>
              <a:gd name="T51" fmla="*/ 47 h 312"/>
              <a:gd name="T52" fmla="*/ 20 w 195"/>
              <a:gd name="T53" fmla="*/ 64 h 312"/>
              <a:gd name="T54" fmla="*/ 14 w 195"/>
              <a:gd name="T55" fmla="*/ 84 h 312"/>
              <a:gd name="T56" fmla="*/ 7 w 195"/>
              <a:gd name="T57" fmla="*/ 108 h 312"/>
              <a:gd name="T58" fmla="*/ 3 w 195"/>
              <a:gd name="T59" fmla="*/ 131 h 312"/>
              <a:gd name="T60" fmla="*/ 0 w 195"/>
              <a:gd name="T61" fmla="*/ 158 h 312"/>
              <a:gd name="T62" fmla="*/ 3 w 195"/>
              <a:gd name="T63" fmla="*/ 181 h 312"/>
              <a:gd name="T64" fmla="*/ 7 w 195"/>
              <a:gd name="T65" fmla="*/ 205 h 312"/>
              <a:gd name="T66" fmla="*/ 14 w 195"/>
              <a:gd name="T67" fmla="*/ 228 h 312"/>
              <a:gd name="T68" fmla="*/ 20 w 195"/>
              <a:gd name="T69" fmla="*/ 249 h 312"/>
              <a:gd name="T70" fmla="*/ 30 w 195"/>
              <a:gd name="T71" fmla="*/ 265 h 312"/>
              <a:gd name="T72" fmla="*/ 40 w 195"/>
              <a:gd name="T73" fmla="*/ 282 h 312"/>
              <a:gd name="T74" fmla="*/ 54 w 195"/>
              <a:gd name="T75" fmla="*/ 296 h 312"/>
              <a:gd name="T76" fmla="*/ 67 w 195"/>
              <a:gd name="T77" fmla="*/ 302 h 312"/>
              <a:gd name="T78" fmla="*/ 84 w 195"/>
              <a:gd name="T79" fmla="*/ 309 h 312"/>
              <a:gd name="T80" fmla="*/ 97 w 195"/>
              <a:gd name="T81" fmla="*/ 312 h 312"/>
              <a:gd name="T82" fmla="*/ 97 w 195"/>
              <a:gd name="T83" fmla="*/ 312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95" h="312">
                <a:moveTo>
                  <a:pt x="97" y="309"/>
                </a:moveTo>
                <a:lnTo>
                  <a:pt x="114" y="309"/>
                </a:lnTo>
                <a:lnTo>
                  <a:pt x="128" y="302"/>
                </a:lnTo>
                <a:lnTo>
                  <a:pt x="144" y="296"/>
                </a:lnTo>
                <a:lnTo>
                  <a:pt x="154" y="282"/>
                </a:lnTo>
                <a:lnTo>
                  <a:pt x="168" y="265"/>
                </a:lnTo>
                <a:lnTo>
                  <a:pt x="178" y="249"/>
                </a:lnTo>
                <a:lnTo>
                  <a:pt x="185" y="228"/>
                </a:lnTo>
                <a:lnTo>
                  <a:pt x="191" y="205"/>
                </a:lnTo>
                <a:lnTo>
                  <a:pt x="195" y="181"/>
                </a:lnTo>
                <a:lnTo>
                  <a:pt x="195" y="158"/>
                </a:lnTo>
                <a:lnTo>
                  <a:pt x="195" y="131"/>
                </a:lnTo>
                <a:lnTo>
                  <a:pt x="191" y="108"/>
                </a:lnTo>
                <a:lnTo>
                  <a:pt x="185" y="84"/>
                </a:lnTo>
                <a:lnTo>
                  <a:pt x="178" y="64"/>
                </a:lnTo>
                <a:lnTo>
                  <a:pt x="168" y="47"/>
                </a:lnTo>
                <a:lnTo>
                  <a:pt x="154" y="30"/>
                </a:lnTo>
                <a:lnTo>
                  <a:pt x="144" y="20"/>
                </a:lnTo>
                <a:lnTo>
                  <a:pt x="128" y="10"/>
                </a:lnTo>
                <a:lnTo>
                  <a:pt x="114" y="4"/>
                </a:lnTo>
                <a:lnTo>
                  <a:pt x="97" y="0"/>
                </a:lnTo>
                <a:lnTo>
                  <a:pt x="84" y="4"/>
                </a:lnTo>
                <a:lnTo>
                  <a:pt x="67" y="10"/>
                </a:lnTo>
                <a:lnTo>
                  <a:pt x="54" y="20"/>
                </a:lnTo>
                <a:lnTo>
                  <a:pt x="40" y="30"/>
                </a:lnTo>
                <a:lnTo>
                  <a:pt x="30" y="47"/>
                </a:lnTo>
                <a:lnTo>
                  <a:pt x="20" y="64"/>
                </a:lnTo>
                <a:lnTo>
                  <a:pt x="14" y="84"/>
                </a:lnTo>
                <a:lnTo>
                  <a:pt x="7" y="108"/>
                </a:lnTo>
                <a:lnTo>
                  <a:pt x="3" y="131"/>
                </a:lnTo>
                <a:lnTo>
                  <a:pt x="0" y="158"/>
                </a:lnTo>
                <a:lnTo>
                  <a:pt x="3" y="181"/>
                </a:lnTo>
                <a:lnTo>
                  <a:pt x="7" y="205"/>
                </a:lnTo>
                <a:lnTo>
                  <a:pt x="14" y="228"/>
                </a:lnTo>
                <a:lnTo>
                  <a:pt x="20" y="249"/>
                </a:lnTo>
                <a:lnTo>
                  <a:pt x="30" y="265"/>
                </a:lnTo>
                <a:lnTo>
                  <a:pt x="40" y="282"/>
                </a:lnTo>
                <a:lnTo>
                  <a:pt x="54" y="296"/>
                </a:lnTo>
                <a:lnTo>
                  <a:pt x="67" y="302"/>
                </a:lnTo>
                <a:lnTo>
                  <a:pt x="84" y="309"/>
                </a:lnTo>
                <a:lnTo>
                  <a:pt x="97" y="312"/>
                </a:lnTo>
                <a:lnTo>
                  <a:pt x="97" y="312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611" name="Freeform 1131">
            <a:extLst>
              <a:ext uri="{FF2B5EF4-FFF2-40B4-BE49-F238E27FC236}">
                <a16:creationId xmlns:a16="http://schemas.microsoft.com/office/drawing/2014/main" id="{A1F11903-D408-4D82-8CB1-37D00A919AB8}"/>
              </a:ext>
            </a:extLst>
          </p:cNvPr>
          <p:cNvSpPr>
            <a:spLocks/>
          </p:cNvSpPr>
          <p:nvPr/>
        </p:nvSpPr>
        <p:spPr bwMode="auto">
          <a:xfrm>
            <a:off x="2709863" y="4270375"/>
            <a:ext cx="47625" cy="53975"/>
          </a:xfrm>
          <a:custGeom>
            <a:avLst/>
            <a:gdLst>
              <a:gd name="T0" fmla="*/ 13 w 30"/>
              <a:gd name="T1" fmla="*/ 30 h 34"/>
              <a:gd name="T2" fmla="*/ 16 w 30"/>
              <a:gd name="T3" fmla="*/ 34 h 34"/>
              <a:gd name="T4" fmla="*/ 20 w 30"/>
              <a:gd name="T5" fmla="*/ 30 h 34"/>
              <a:gd name="T6" fmla="*/ 23 w 30"/>
              <a:gd name="T7" fmla="*/ 30 h 34"/>
              <a:gd name="T8" fmla="*/ 23 w 30"/>
              <a:gd name="T9" fmla="*/ 30 h 34"/>
              <a:gd name="T10" fmla="*/ 26 w 30"/>
              <a:gd name="T11" fmla="*/ 27 h 34"/>
              <a:gd name="T12" fmla="*/ 26 w 30"/>
              <a:gd name="T13" fmla="*/ 27 h 34"/>
              <a:gd name="T14" fmla="*/ 30 w 30"/>
              <a:gd name="T15" fmla="*/ 24 h 34"/>
              <a:gd name="T16" fmla="*/ 30 w 30"/>
              <a:gd name="T17" fmla="*/ 24 h 34"/>
              <a:gd name="T18" fmla="*/ 30 w 30"/>
              <a:gd name="T19" fmla="*/ 20 h 34"/>
              <a:gd name="T20" fmla="*/ 30 w 30"/>
              <a:gd name="T21" fmla="*/ 17 h 34"/>
              <a:gd name="T22" fmla="*/ 30 w 30"/>
              <a:gd name="T23" fmla="*/ 13 h 34"/>
              <a:gd name="T24" fmla="*/ 30 w 30"/>
              <a:gd name="T25" fmla="*/ 13 h 34"/>
              <a:gd name="T26" fmla="*/ 30 w 30"/>
              <a:gd name="T27" fmla="*/ 10 h 34"/>
              <a:gd name="T28" fmla="*/ 26 w 30"/>
              <a:gd name="T29" fmla="*/ 7 h 34"/>
              <a:gd name="T30" fmla="*/ 26 w 30"/>
              <a:gd name="T31" fmla="*/ 7 h 34"/>
              <a:gd name="T32" fmla="*/ 23 w 30"/>
              <a:gd name="T33" fmla="*/ 3 h 34"/>
              <a:gd name="T34" fmla="*/ 23 w 30"/>
              <a:gd name="T35" fmla="*/ 3 h 34"/>
              <a:gd name="T36" fmla="*/ 20 w 30"/>
              <a:gd name="T37" fmla="*/ 3 h 34"/>
              <a:gd name="T38" fmla="*/ 16 w 30"/>
              <a:gd name="T39" fmla="*/ 0 h 34"/>
              <a:gd name="T40" fmla="*/ 13 w 30"/>
              <a:gd name="T41" fmla="*/ 0 h 34"/>
              <a:gd name="T42" fmla="*/ 13 w 30"/>
              <a:gd name="T43" fmla="*/ 0 h 34"/>
              <a:gd name="T44" fmla="*/ 10 w 30"/>
              <a:gd name="T45" fmla="*/ 3 h 34"/>
              <a:gd name="T46" fmla="*/ 6 w 30"/>
              <a:gd name="T47" fmla="*/ 3 h 34"/>
              <a:gd name="T48" fmla="*/ 6 w 30"/>
              <a:gd name="T49" fmla="*/ 3 h 34"/>
              <a:gd name="T50" fmla="*/ 3 w 30"/>
              <a:gd name="T51" fmla="*/ 7 h 34"/>
              <a:gd name="T52" fmla="*/ 3 w 30"/>
              <a:gd name="T53" fmla="*/ 7 h 34"/>
              <a:gd name="T54" fmla="*/ 0 w 30"/>
              <a:gd name="T55" fmla="*/ 10 h 34"/>
              <a:gd name="T56" fmla="*/ 0 w 30"/>
              <a:gd name="T57" fmla="*/ 13 h 34"/>
              <a:gd name="T58" fmla="*/ 0 w 30"/>
              <a:gd name="T59" fmla="*/ 13 h 34"/>
              <a:gd name="T60" fmla="*/ 0 w 30"/>
              <a:gd name="T61" fmla="*/ 17 h 34"/>
              <a:gd name="T62" fmla="*/ 0 w 30"/>
              <a:gd name="T63" fmla="*/ 20 h 34"/>
              <a:gd name="T64" fmla="*/ 0 w 30"/>
              <a:gd name="T65" fmla="*/ 24 h 34"/>
              <a:gd name="T66" fmla="*/ 0 w 30"/>
              <a:gd name="T67" fmla="*/ 24 h 34"/>
              <a:gd name="T68" fmla="*/ 3 w 30"/>
              <a:gd name="T69" fmla="*/ 27 h 34"/>
              <a:gd name="T70" fmla="*/ 3 w 30"/>
              <a:gd name="T71" fmla="*/ 27 h 34"/>
              <a:gd name="T72" fmla="*/ 6 w 30"/>
              <a:gd name="T73" fmla="*/ 30 h 34"/>
              <a:gd name="T74" fmla="*/ 6 w 30"/>
              <a:gd name="T75" fmla="*/ 30 h 34"/>
              <a:gd name="T76" fmla="*/ 10 w 30"/>
              <a:gd name="T77" fmla="*/ 30 h 34"/>
              <a:gd name="T78" fmla="*/ 13 w 30"/>
              <a:gd name="T79" fmla="*/ 34 h 34"/>
              <a:gd name="T80" fmla="*/ 13 w 30"/>
              <a:gd name="T81" fmla="*/ 34 h 34"/>
              <a:gd name="T82" fmla="*/ 13 w 30"/>
              <a:gd name="T83" fmla="*/ 34 h 34"/>
              <a:gd name="T84" fmla="*/ 13 w 30"/>
              <a:gd name="T85" fmla="*/ 3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0" h="34">
                <a:moveTo>
                  <a:pt x="13" y="30"/>
                </a:moveTo>
                <a:lnTo>
                  <a:pt x="16" y="34"/>
                </a:lnTo>
                <a:lnTo>
                  <a:pt x="20" y="30"/>
                </a:lnTo>
                <a:lnTo>
                  <a:pt x="23" y="30"/>
                </a:lnTo>
                <a:lnTo>
                  <a:pt x="23" y="30"/>
                </a:lnTo>
                <a:lnTo>
                  <a:pt x="26" y="27"/>
                </a:lnTo>
                <a:lnTo>
                  <a:pt x="26" y="27"/>
                </a:lnTo>
                <a:lnTo>
                  <a:pt x="30" y="24"/>
                </a:lnTo>
                <a:lnTo>
                  <a:pt x="30" y="24"/>
                </a:lnTo>
                <a:lnTo>
                  <a:pt x="30" y="20"/>
                </a:lnTo>
                <a:lnTo>
                  <a:pt x="30" y="17"/>
                </a:lnTo>
                <a:lnTo>
                  <a:pt x="30" y="13"/>
                </a:lnTo>
                <a:lnTo>
                  <a:pt x="30" y="13"/>
                </a:lnTo>
                <a:lnTo>
                  <a:pt x="30" y="10"/>
                </a:lnTo>
                <a:lnTo>
                  <a:pt x="26" y="7"/>
                </a:lnTo>
                <a:lnTo>
                  <a:pt x="26" y="7"/>
                </a:lnTo>
                <a:lnTo>
                  <a:pt x="23" y="3"/>
                </a:lnTo>
                <a:lnTo>
                  <a:pt x="23" y="3"/>
                </a:lnTo>
                <a:lnTo>
                  <a:pt x="20" y="3"/>
                </a:lnTo>
                <a:lnTo>
                  <a:pt x="16" y="0"/>
                </a:lnTo>
                <a:lnTo>
                  <a:pt x="13" y="0"/>
                </a:lnTo>
                <a:lnTo>
                  <a:pt x="13" y="0"/>
                </a:lnTo>
                <a:lnTo>
                  <a:pt x="10" y="3"/>
                </a:lnTo>
                <a:lnTo>
                  <a:pt x="6" y="3"/>
                </a:lnTo>
                <a:lnTo>
                  <a:pt x="6" y="3"/>
                </a:lnTo>
                <a:lnTo>
                  <a:pt x="3" y="7"/>
                </a:lnTo>
                <a:lnTo>
                  <a:pt x="3" y="7"/>
                </a:lnTo>
                <a:lnTo>
                  <a:pt x="0" y="10"/>
                </a:lnTo>
                <a:lnTo>
                  <a:pt x="0" y="13"/>
                </a:lnTo>
                <a:lnTo>
                  <a:pt x="0" y="13"/>
                </a:lnTo>
                <a:lnTo>
                  <a:pt x="0" y="17"/>
                </a:lnTo>
                <a:lnTo>
                  <a:pt x="0" y="20"/>
                </a:lnTo>
                <a:lnTo>
                  <a:pt x="0" y="24"/>
                </a:lnTo>
                <a:lnTo>
                  <a:pt x="0" y="24"/>
                </a:lnTo>
                <a:lnTo>
                  <a:pt x="3" y="27"/>
                </a:lnTo>
                <a:lnTo>
                  <a:pt x="3" y="27"/>
                </a:lnTo>
                <a:lnTo>
                  <a:pt x="6" y="30"/>
                </a:lnTo>
                <a:lnTo>
                  <a:pt x="6" y="30"/>
                </a:lnTo>
                <a:lnTo>
                  <a:pt x="10" y="30"/>
                </a:lnTo>
                <a:lnTo>
                  <a:pt x="13" y="34"/>
                </a:lnTo>
                <a:lnTo>
                  <a:pt x="13" y="34"/>
                </a:lnTo>
                <a:lnTo>
                  <a:pt x="13" y="34"/>
                </a:lnTo>
                <a:lnTo>
                  <a:pt x="13" y="3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612" name="Freeform 1132">
            <a:extLst>
              <a:ext uri="{FF2B5EF4-FFF2-40B4-BE49-F238E27FC236}">
                <a16:creationId xmlns:a16="http://schemas.microsoft.com/office/drawing/2014/main" id="{1606542C-5830-4705-AB84-1A60BEEF1EB6}"/>
              </a:ext>
            </a:extLst>
          </p:cNvPr>
          <p:cNvSpPr>
            <a:spLocks/>
          </p:cNvSpPr>
          <p:nvPr/>
        </p:nvSpPr>
        <p:spPr bwMode="auto">
          <a:xfrm>
            <a:off x="2709863" y="4121150"/>
            <a:ext cx="47625" cy="53975"/>
          </a:xfrm>
          <a:custGeom>
            <a:avLst/>
            <a:gdLst>
              <a:gd name="T0" fmla="*/ 13 w 30"/>
              <a:gd name="T1" fmla="*/ 30 h 34"/>
              <a:gd name="T2" fmla="*/ 16 w 30"/>
              <a:gd name="T3" fmla="*/ 34 h 34"/>
              <a:gd name="T4" fmla="*/ 20 w 30"/>
              <a:gd name="T5" fmla="*/ 30 h 34"/>
              <a:gd name="T6" fmla="*/ 23 w 30"/>
              <a:gd name="T7" fmla="*/ 30 h 34"/>
              <a:gd name="T8" fmla="*/ 23 w 30"/>
              <a:gd name="T9" fmla="*/ 30 h 34"/>
              <a:gd name="T10" fmla="*/ 26 w 30"/>
              <a:gd name="T11" fmla="*/ 27 h 34"/>
              <a:gd name="T12" fmla="*/ 26 w 30"/>
              <a:gd name="T13" fmla="*/ 27 h 34"/>
              <a:gd name="T14" fmla="*/ 30 w 30"/>
              <a:gd name="T15" fmla="*/ 24 h 34"/>
              <a:gd name="T16" fmla="*/ 30 w 30"/>
              <a:gd name="T17" fmla="*/ 20 h 34"/>
              <a:gd name="T18" fmla="*/ 30 w 30"/>
              <a:gd name="T19" fmla="*/ 20 h 34"/>
              <a:gd name="T20" fmla="*/ 30 w 30"/>
              <a:gd name="T21" fmla="*/ 17 h 34"/>
              <a:gd name="T22" fmla="*/ 30 w 30"/>
              <a:gd name="T23" fmla="*/ 14 h 34"/>
              <a:gd name="T24" fmla="*/ 30 w 30"/>
              <a:gd name="T25" fmla="*/ 10 h 34"/>
              <a:gd name="T26" fmla="*/ 30 w 30"/>
              <a:gd name="T27" fmla="*/ 10 h 34"/>
              <a:gd name="T28" fmla="*/ 26 w 30"/>
              <a:gd name="T29" fmla="*/ 7 h 34"/>
              <a:gd name="T30" fmla="*/ 26 w 30"/>
              <a:gd name="T31" fmla="*/ 7 h 34"/>
              <a:gd name="T32" fmla="*/ 23 w 30"/>
              <a:gd name="T33" fmla="*/ 3 h 34"/>
              <a:gd name="T34" fmla="*/ 23 w 30"/>
              <a:gd name="T35" fmla="*/ 3 h 34"/>
              <a:gd name="T36" fmla="*/ 20 w 30"/>
              <a:gd name="T37" fmla="*/ 0 h 34"/>
              <a:gd name="T38" fmla="*/ 16 w 30"/>
              <a:gd name="T39" fmla="*/ 0 h 34"/>
              <a:gd name="T40" fmla="*/ 13 w 30"/>
              <a:gd name="T41" fmla="*/ 0 h 34"/>
              <a:gd name="T42" fmla="*/ 13 w 30"/>
              <a:gd name="T43" fmla="*/ 0 h 34"/>
              <a:gd name="T44" fmla="*/ 10 w 30"/>
              <a:gd name="T45" fmla="*/ 0 h 34"/>
              <a:gd name="T46" fmla="*/ 6 w 30"/>
              <a:gd name="T47" fmla="*/ 3 h 34"/>
              <a:gd name="T48" fmla="*/ 6 w 30"/>
              <a:gd name="T49" fmla="*/ 3 h 34"/>
              <a:gd name="T50" fmla="*/ 3 w 30"/>
              <a:gd name="T51" fmla="*/ 7 h 34"/>
              <a:gd name="T52" fmla="*/ 3 w 30"/>
              <a:gd name="T53" fmla="*/ 7 h 34"/>
              <a:gd name="T54" fmla="*/ 0 w 30"/>
              <a:gd name="T55" fmla="*/ 10 h 34"/>
              <a:gd name="T56" fmla="*/ 0 w 30"/>
              <a:gd name="T57" fmla="*/ 10 h 34"/>
              <a:gd name="T58" fmla="*/ 0 w 30"/>
              <a:gd name="T59" fmla="*/ 14 h 34"/>
              <a:gd name="T60" fmla="*/ 0 w 30"/>
              <a:gd name="T61" fmla="*/ 17 h 34"/>
              <a:gd name="T62" fmla="*/ 0 w 30"/>
              <a:gd name="T63" fmla="*/ 20 h 34"/>
              <a:gd name="T64" fmla="*/ 0 w 30"/>
              <a:gd name="T65" fmla="*/ 20 h 34"/>
              <a:gd name="T66" fmla="*/ 0 w 30"/>
              <a:gd name="T67" fmla="*/ 24 h 34"/>
              <a:gd name="T68" fmla="*/ 3 w 30"/>
              <a:gd name="T69" fmla="*/ 27 h 34"/>
              <a:gd name="T70" fmla="*/ 3 w 30"/>
              <a:gd name="T71" fmla="*/ 27 h 34"/>
              <a:gd name="T72" fmla="*/ 6 w 30"/>
              <a:gd name="T73" fmla="*/ 30 h 34"/>
              <a:gd name="T74" fmla="*/ 6 w 30"/>
              <a:gd name="T75" fmla="*/ 30 h 34"/>
              <a:gd name="T76" fmla="*/ 10 w 30"/>
              <a:gd name="T77" fmla="*/ 30 h 34"/>
              <a:gd name="T78" fmla="*/ 13 w 30"/>
              <a:gd name="T79" fmla="*/ 34 h 34"/>
              <a:gd name="T80" fmla="*/ 13 w 30"/>
              <a:gd name="T81" fmla="*/ 34 h 34"/>
              <a:gd name="T82" fmla="*/ 13 w 30"/>
              <a:gd name="T83" fmla="*/ 34 h 34"/>
              <a:gd name="T84" fmla="*/ 13 w 30"/>
              <a:gd name="T85" fmla="*/ 3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0" h="34">
                <a:moveTo>
                  <a:pt x="13" y="30"/>
                </a:moveTo>
                <a:lnTo>
                  <a:pt x="16" y="34"/>
                </a:lnTo>
                <a:lnTo>
                  <a:pt x="20" y="30"/>
                </a:lnTo>
                <a:lnTo>
                  <a:pt x="23" y="30"/>
                </a:lnTo>
                <a:lnTo>
                  <a:pt x="23" y="30"/>
                </a:lnTo>
                <a:lnTo>
                  <a:pt x="26" y="27"/>
                </a:lnTo>
                <a:lnTo>
                  <a:pt x="26" y="27"/>
                </a:lnTo>
                <a:lnTo>
                  <a:pt x="30" y="24"/>
                </a:lnTo>
                <a:lnTo>
                  <a:pt x="30" y="20"/>
                </a:lnTo>
                <a:lnTo>
                  <a:pt x="30" y="20"/>
                </a:lnTo>
                <a:lnTo>
                  <a:pt x="30" y="17"/>
                </a:lnTo>
                <a:lnTo>
                  <a:pt x="30" y="14"/>
                </a:lnTo>
                <a:lnTo>
                  <a:pt x="30" y="10"/>
                </a:lnTo>
                <a:lnTo>
                  <a:pt x="30" y="10"/>
                </a:lnTo>
                <a:lnTo>
                  <a:pt x="26" y="7"/>
                </a:lnTo>
                <a:lnTo>
                  <a:pt x="26" y="7"/>
                </a:lnTo>
                <a:lnTo>
                  <a:pt x="23" y="3"/>
                </a:lnTo>
                <a:lnTo>
                  <a:pt x="23" y="3"/>
                </a:lnTo>
                <a:lnTo>
                  <a:pt x="20" y="0"/>
                </a:lnTo>
                <a:lnTo>
                  <a:pt x="16" y="0"/>
                </a:lnTo>
                <a:lnTo>
                  <a:pt x="13" y="0"/>
                </a:lnTo>
                <a:lnTo>
                  <a:pt x="13" y="0"/>
                </a:lnTo>
                <a:lnTo>
                  <a:pt x="10" y="0"/>
                </a:lnTo>
                <a:lnTo>
                  <a:pt x="6" y="3"/>
                </a:lnTo>
                <a:lnTo>
                  <a:pt x="6" y="3"/>
                </a:lnTo>
                <a:lnTo>
                  <a:pt x="3" y="7"/>
                </a:lnTo>
                <a:lnTo>
                  <a:pt x="3" y="7"/>
                </a:lnTo>
                <a:lnTo>
                  <a:pt x="0" y="10"/>
                </a:lnTo>
                <a:lnTo>
                  <a:pt x="0" y="10"/>
                </a:lnTo>
                <a:lnTo>
                  <a:pt x="0" y="14"/>
                </a:lnTo>
                <a:lnTo>
                  <a:pt x="0" y="17"/>
                </a:lnTo>
                <a:lnTo>
                  <a:pt x="0" y="20"/>
                </a:lnTo>
                <a:lnTo>
                  <a:pt x="0" y="20"/>
                </a:lnTo>
                <a:lnTo>
                  <a:pt x="0" y="24"/>
                </a:lnTo>
                <a:lnTo>
                  <a:pt x="3" y="27"/>
                </a:lnTo>
                <a:lnTo>
                  <a:pt x="3" y="27"/>
                </a:lnTo>
                <a:lnTo>
                  <a:pt x="6" y="30"/>
                </a:lnTo>
                <a:lnTo>
                  <a:pt x="6" y="30"/>
                </a:lnTo>
                <a:lnTo>
                  <a:pt x="10" y="30"/>
                </a:lnTo>
                <a:lnTo>
                  <a:pt x="13" y="34"/>
                </a:lnTo>
                <a:lnTo>
                  <a:pt x="13" y="34"/>
                </a:lnTo>
                <a:lnTo>
                  <a:pt x="13" y="34"/>
                </a:lnTo>
                <a:lnTo>
                  <a:pt x="13" y="3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613" name="Rectangle 1133">
            <a:extLst>
              <a:ext uri="{FF2B5EF4-FFF2-40B4-BE49-F238E27FC236}">
                <a16:creationId xmlns:a16="http://schemas.microsoft.com/office/drawing/2014/main" id="{5E25AF69-07A6-482A-B6EA-8C756E9A9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338513"/>
            <a:ext cx="68263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277614" name="Rectangle 1134">
            <a:extLst>
              <a:ext uri="{FF2B5EF4-FFF2-40B4-BE49-F238E27FC236}">
                <a16:creationId xmlns:a16="http://schemas.microsoft.com/office/drawing/2014/main" id="{52B1B680-CD21-4E31-99F3-F5D703F80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6650" y="33385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endParaRPr lang="pt-BR" altLang="pt-BR"/>
          </a:p>
        </p:txBody>
      </p:sp>
      <p:sp>
        <p:nvSpPr>
          <p:cNvPr id="277615" name="Rectangle 1135">
            <a:extLst>
              <a:ext uri="{FF2B5EF4-FFF2-40B4-BE49-F238E27FC236}">
                <a16:creationId xmlns:a16="http://schemas.microsoft.com/office/drawing/2014/main" id="{35A4AA75-BB77-42D5-82CD-BA75D9681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9038" y="3338513"/>
            <a:ext cx="222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77616" name="Rectangle 1136">
            <a:extLst>
              <a:ext uri="{FF2B5EF4-FFF2-40B4-BE49-F238E27FC236}">
                <a16:creationId xmlns:a16="http://schemas.microsoft.com/office/drawing/2014/main" id="{6D25B366-C0B0-4A39-BA9D-FA262F893C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1263" y="3338513"/>
            <a:ext cx="285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endParaRPr lang="pt-BR" altLang="pt-BR"/>
          </a:p>
        </p:txBody>
      </p:sp>
      <p:sp>
        <p:nvSpPr>
          <p:cNvPr id="277617" name="Rectangle 1137">
            <a:extLst>
              <a:ext uri="{FF2B5EF4-FFF2-40B4-BE49-F238E27FC236}">
                <a16:creationId xmlns:a16="http://schemas.microsoft.com/office/drawing/2014/main" id="{0CA68AF8-F0D4-407C-86F2-60C7DAAAC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3013" y="3338513"/>
            <a:ext cx="285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618" name="Rectangle 1138">
            <a:extLst>
              <a:ext uri="{FF2B5EF4-FFF2-40B4-BE49-F238E27FC236}">
                <a16:creationId xmlns:a16="http://schemas.microsoft.com/office/drawing/2014/main" id="{FB49905F-7AD8-467A-9026-6CADE33E6A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33385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77619" name="Rectangle 1139">
            <a:extLst>
              <a:ext uri="{FF2B5EF4-FFF2-40B4-BE49-F238E27FC236}">
                <a16:creationId xmlns:a16="http://schemas.microsoft.com/office/drawing/2014/main" id="{D09E6F46-C572-438C-BC17-A395C1319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7275" y="3460750"/>
            <a:ext cx="2222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l</a:t>
            </a:r>
            <a:endParaRPr lang="pt-BR" altLang="pt-BR"/>
          </a:p>
        </p:txBody>
      </p:sp>
      <p:sp>
        <p:nvSpPr>
          <p:cNvPr id="277620" name="Rectangle 1140">
            <a:extLst>
              <a:ext uri="{FF2B5EF4-FFF2-40B4-BE49-F238E27FC236}">
                <a16:creationId xmlns:a16="http://schemas.microsoft.com/office/drawing/2014/main" id="{53810967-E6C4-4F73-8790-49C118F31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7913" y="3460750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621" name="Rectangle 1141">
            <a:extLst>
              <a:ext uri="{FF2B5EF4-FFF2-40B4-BE49-F238E27FC236}">
                <a16:creationId xmlns:a16="http://schemas.microsoft.com/office/drawing/2014/main" id="{3119E260-8DFC-4888-869C-D563AAA52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1888" y="3460750"/>
            <a:ext cx="2857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endParaRPr lang="pt-BR" altLang="pt-BR"/>
          </a:p>
        </p:txBody>
      </p:sp>
      <p:sp>
        <p:nvSpPr>
          <p:cNvPr id="277622" name="Rectangle 1142">
            <a:extLst>
              <a:ext uri="{FF2B5EF4-FFF2-40B4-BE49-F238E27FC236}">
                <a16:creationId xmlns:a16="http://schemas.microsoft.com/office/drawing/2014/main" id="{0BDC05F2-84F0-49CA-9179-BADDCB46F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7288" y="3460750"/>
            <a:ext cx="2857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623" name="Rectangle 1143">
            <a:extLst>
              <a:ext uri="{FF2B5EF4-FFF2-40B4-BE49-F238E27FC236}">
                <a16:creationId xmlns:a16="http://schemas.microsoft.com/office/drawing/2014/main" id="{108992D7-0CD8-4228-9AEA-8B25A0BB7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9038" y="3460750"/>
            <a:ext cx="2857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/>
          </a:p>
        </p:txBody>
      </p:sp>
      <p:sp>
        <p:nvSpPr>
          <p:cNvPr id="277624" name="Rectangle 1144">
            <a:extLst>
              <a:ext uri="{FF2B5EF4-FFF2-40B4-BE49-F238E27FC236}">
                <a16:creationId xmlns:a16="http://schemas.microsoft.com/office/drawing/2014/main" id="{3FFB208A-FF74-4755-97F6-62F7C8710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6025" y="3460750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pt-BR" altLang="pt-BR"/>
          </a:p>
        </p:txBody>
      </p:sp>
      <p:sp>
        <p:nvSpPr>
          <p:cNvPr id="277625" name="Line 1145">
            <a:extLst>
              <a:ext uri="{FF2B5EF4-FFF2-40B4-BE49-F238E27FC236}">
                <a16:creationId xmlns:a16="http://schemas.microsoft.com/office/drawing/2014/main" id="{9F5AA38E-3153-4FD8-B2DF-525D3FAF82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83163" y="3700463"/>
            <a:ext cx="1587" cy="11191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626" name="Line 1146">
            <a:extLst>
              <a:ext uri="{FF2B5EF4-FFF2-40B4-BE49-F238E27FC236}">
                <a16:creationId xmlns:a16="http://schemas.microsoft.com/office/drawing/2014/main" id="{B7525D03-6241-4F85-A9BA-AB138754A9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38738" y="3455988"/>
            <a:ext cx="100012" cy="4762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627" name="Freeform 1147">
            <a:extLst>
              <a:ext uri="{FF2B5EF4-FFF2-40B4-BE49-F238E27FC236}">
                <a16:creationId xmlns:a16="http://schemas.microsoft.com/office/drawing/2014/main" id="{88EF4674-34BF-4B3D-938C-7C68D8F3479A}"/>
              </a:ext>
            </a:extLst>
          </p:cNvPr>
          <p:cNvSpPr>
            <a:spLocks/>
          </p:cNvSpPr>
          <p:nvPr/>
        </p:nvSpPr>
        <p:spPr bwMode="auto">
          <a:xfrm>
            <a:off x="4872038" y="4371975"/>
            <a:ext cx="2200275" cy="617538"/>
          </a:xfrm>
          <a:custGeom>
            <a:avLst/>
            <a:gdLst>
              <a:gd name="T0" fmla="*/ 1386 w 1386"/>
              <a:gd name="T1" fmla="*/ 386 h 389"/>
              <a:gd name="T2" fmla="*/ 0 w 1386"/>
              <a:gd name="T3" fmla="*/ 389 h 389"/>
              <a:gd name="T4" fmla="*/ 0 w 1386"/>
              <a:gd name="T5" fmla="*/ 0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86" h="389">
                <a:moveTo>
                  <a:pt x="1386" y="386"/>
                </a:moveTo>
                <a:lnTo>
                  <a:pt x="0" y="389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628" name="Line 1148">
            <a:extLst>
              <a:ext uri="{FF2B5EF4-FFF2-40B4-BE49-F238E27FC236}">
                <a16:creationId xmlns:a16="http://schemas.microsoft.com/office/drawing/2014/main" id="{A590E154-2261-4FC2-A7AB-A71591CDD1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43888" y="4424363"/>
            <a:ext cx="644525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629" name="Freeform 1149">
            <a:extLst>
              <a:ext uri="{FF2B5EF4-FFF2-40B4-BE49-F238E27FC236}">
                <a16:creationId xmlns:a16="http://schemas.microsoft.com/office/drawing/2014/main" id="{4BF880B0-135C-496E-9B0C-76640D5C7FFC}"/>
              </a:ext>
            </a:extLst>
          </p:cNvPr>
          <p:cNvSpPr>
            <a:spLocks/>
          </p:cNvSpPr>
          <p:nvPr/>
        </p:nvSpPr>
        <p:spPr bwMode="auto">
          <a:xfrm>
            <a:off x="1441450" y="1531938"/>
            <a:ext cx="52388" cy="52387"/>
          </a:xfrm>
          <a:custGeom>
            <a:avLst/>
            <a:gdLst>
              <a:gd name="T0" fmla="*/ 0 w 33"/>
              <a:gd name="T1" fmla="*/ 0 h 33"/>
              <a:gd name="T2" fmla="*/ 0 w 33"/>
              <a:gd name="T3" fmla="*/ 33 h 33"/>
              <a:gd name="T4" fmla="*/ 33 w 33"/>
              <a:gd name="T5" fmla="*/ 17 h 33"/>
              <a:gd name="T6" fmla="*/ 0 w 33"/>
              <a:gd name="T7" fmla="*/ 3 h 33"/>
              <a:gd name="T8" fmla="*/ 0 w 33"/>
              <a:gd name="T9" fmla="*/ 3 h 33"/>
              <a:gd name="T10" fmla="*/ 0 w 33"/>
              <a:gd name="T11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" h="33">
                <a:moveTo>
                  <a:pt x="0" y="0"/>
                </a:moveTo>
                <a:lnTo>
                  <a:pt x="0" y="33"/>
                </a:lnTo>
                <a:lnTo>
                  <a:pt x="33" y="17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630" name="Freeform 1150">
            <a:extLst>
              <a:ext uri="{FF2B5EF4-FFF2-40B4-BE49-F238E27FC236}">
                <a16:creationId xmlns:a16="http://schemas.microsoft.com/office/drawing/2014/main" id="{13B5CC52-042F-421A-9D49-04868D545B67}"/>
              </a:ext>
            </a:extLst>
          </p:cNvPr>
          <p:cNvSpPr>
            <a:spLocks/>
          </p:cNvSpPr>
          <p:nvPr/>
        </p:nvSpPr>
        <p:spPr bwMode="auto">
          <a:xfrm>
            <a:off x="1238250" y="1558925"/>
            <a:ext cx="677863" cy="1300163"/>
          </a:xfrm>
          <a:custGeom>
            <a:avLst/>
            <a:gdLst>
              <a:gd name="T0" fmla="*/ 145 w 427"/>
              <a:gd name="T1" fmla="*/ 0 h 819"/>
              <a:gd name="T2" fmla="*/ 0 w 427"/>
              <a:gd name="T3" fmla="*/ 0 h 819"/>
              <a:gd name="T4" fmla="*/ 0 w 427"/>
              <a:gd name="T5" fmla="*/ 460 h 819"/>
              <a:gd name="T6" fmla="*/ 427 w 427"/>
              <a:gd name="T7" fmla="*/ 460 h 819"/>
              <a:gd name="T8" fmla="*/ 427 w 427"/>
              <a:gd name="T9" fmla="*/ 819 h 8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7" h="819">
                <a:moveTo>
                  <a:pt x="145" y="0"/>
                </a:moveTo>
                <a:lnTo>
                  <a:pt x="0" y="0"/>
                </a:lnTo>
                <a:lnTo>
                  <a:pt x="0" y="460"/>
                </a:lnTo>
                <a:lnTo>
                  <a:pt x="427" y="460"/>
                </a:lnTo>
                <a:lnTo>
                  <a:pt x="427" y="819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631" name="Freeform 1151">
            <a:extLst>
              <a:ext uri="{FF2B5EF4-FFF2-40B4-BE49-F238E27FC236}">
                <a16:creationId xmlns:a16="http://schemas.microsoft.com/office/drawing/2014/main" id="{CBF8E5FF-692B-4E86-90EA-2791E7B00441}"/>
              </a:ext>
            </a:extLst>
          </p:cNvPr>
          <p:cNvSpPr>
            <a:spLocks/>
          </p:cNvSpPr>
          <p:nvPr/>
        </p:nvSpPr>
        <p:spPr bwMode="auto">
          <a:xfrm>
            <a:off x="434975" y="1393825"/>
            <a:ext cx="1363663" cy="2530475"/>
          </a:xfrm>
          <a:custGeom>
            <a:avLst/>
            <a:gdLst>
              <a:gd name="T0" fmla="*/ 70 w 859"/>
              <a:gd name="T1" fmla="*/ 1591 h 1594"/>
              <a:gd name="T2" fmla="*/ 0 w 859"/>
              <a:gd name="T3" fmla="*/ 1594 h 1594"/>
              <a:gd name="T4" fmla="*/ 0 w 859"/>
              <a:gd name="T5" fmla="*/ 0 h 1594"/>
              <a:gd name="T6" fmla="*/ 859 w 859"/>
              <a:gd name="T7" fmla="*/ 0 h 1594"/>
              <a:gd name="T8" fmla="*/ 859 w 859"/>
              <a:gd name="T9" fmla="*/ 248 h 1594"/>
              <a:gd name="T10" fmla="*/ 788 w 859"/>
              <a:gd name="T11" fmla="*/ 248 h 15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59" h="1594">
                <a:moveTo>
                  <a:pt x="70" y="1591"/>
                </a:moveTo>
                <a:lnTo>
                  <a:pt x="0" y="1594"/>
                </a:lnTo>
                <a:lnTo>
                  <a:pt x="0" y="0"/>
                </a:lnTo>
                <a:lnTo>
                  <a:pt x="859" y="0"/>
                </a:lnTo>
                <a:lnTo>
                  <a:pt x="859" y="248"/>
                </a:lnTo>
                <a:lnTo>
                  <a:pt x="788" y="248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632" name="Rectangle 1152">
            <a:extLst>
              <a:ext uri="{FF2B5EF4-FFF2-40B4-BE49-F238E27FC236}">
                <a16:creationId xmlns:a16="http://schemas.microsoft.com/office/drawing/2014/main" id="{58359E89-ABD4-4A5D-8477-5328D4EF6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4175" y="4233863"/>
            <a:ext cx="285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77633" name="Rectangle 1153">
            <a:extLst>
              <a:ext uri="{FF2B5EF4-FFF2-40B4-BE49-F238E27FC236}">
                <a16:creationId xmlns:a16="http://schemas.microsoft.com/office/drawing/2014/main" id="{29F3A80D-9278-40FC-ADA7-CEB93BC7B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163" y="423386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endParaRPr lang="pt-BR" altLang="pt-BR"/>
          </a:p>
        </p:txBody>
      </p:sp>
      <p:sp>
        <p:nvSpPr>
          <p:cNvPr id="277634" name="Rectangle 1154">
            <a:extLst>
              <a:ext uri="{FF2B5EF4-FFF2-40B4-BE49-F238E27FC236}">
                <a16:creationId xmlns:a16="http://schemas.microsoft.com/office/drawing/2014/main" id="{D958704C-C7DB-47A5-A2CC-20B7AA7E2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550" y="4233863"/>
            <a:ext cx="5080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277635" name="Rectangle 1155">
            <a:extLst>
              <a:ext uri="{FF2B5EF4-FFF2-40B4-BE49-F238E27FC236}">
                <a16:creationId xmlns:a16="http://schemas.microsoft.com/office/drawing/2014/main" id="{E0644B3D-F0C1-4770-8E2C-4E179FA7F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4233863"/>
            <a:ext cx="285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636" name="Rectangle 1156">
            <a:extLst>
              <a:ext uri="{FF2B5EF4-FFF2-40B4-BE49-F238E27FC236}">
                <a16:creationId xmlns:a16="http://schemas.microsoft.com/office/drawing/2014/main" id="{7971A643-E521-4A0D-A0A8-3BA135243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4513" y="4233863"/>
            <a:ext cx="33337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637" name="Rectangle 1157">
            <a:extLst>
              <a:ext uri="{FF2B5EF4-FFF2-40B4-BE49-F238E27FC236}">
                <a16:creationId xmlns:a16="http://schemas.microsoft.com/office/drawing/2014/main" id="{4CF2AD05-7A01-4F95-9E95-5249279FA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263" y="423386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endParaRPr lang="pt-BR" altLang="pt-BR"/>
          </a:p>
        </p:txBody>
      </p:sp>
      <p:sp>
        <p:nvSpPr>
          <p:cNvPr id="277638" name="Rectangle 1158">
            <a:extLst>
              <a:ext uri="{FF2B5EF4-FFF2-40B4-BE49-F238E27FC236}">
                <a16:creationId xmlns:a16="http://schemas.microsoft.com/office/drawing/2014/main" id="{830A82B7-5859-49CE-8EAE-CE0A795E0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233863"/>
            <a:ext cx="5080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/>
          </a:p>
        </p:txBody>
      </p:sp>
      <p:sp>
        <p:nvSpPr>
          <p:cNvPr id="277639" name="Rectangle 1159">
            <a:extLst>
              <a:ext uri="{FF2B5EF4-FFF2-40B4-BE49-F238E27FC236}">
                <a16:creationId xmlns:a16="http://schemas.microsoft.com/office/drawing/2014/main" id="{79A8AD42-311A-4A33-A080-94DBC385E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25" y="4233863"/>
            <a:ext cx="285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640" name="Rectangle 1160">
            <a:extLst>
              <a:ext uri="{FF2B5EF4-FFF2-40B4-BE49-F238E27FC236}">
                <a16:creationId xmlns:a16="http://schemas.microsoft.com/office/drawing/2014/main" id="{D06508D1-5B53-483F-9221-FB2B48DD3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233863"/>
            <a:ext cx="222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77641" name="Rectangle 1161">
            <a:extLst>
              <a:ext uri="{FF2B5EF4-FFF2-40B4-BE49-F238E27FC236}">
                <a16:creationId xmlns:a16="http://schemas.microsoft.com/office/drawing/2014/main" id="{1B1E2238-A357-42A8-88C6-21FDC817D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423386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endParaRPr lang="pt-BR" altLang="pt-BR"/>
          </a:p>
        </p:txBody>
      </p:sp>
      <p:sp>
        <p:nvSpPr>
          <p:cNvPr id="277642" name="Rectangle 1162">
            <a:extLst>
              <a:ext uri="{FF2B5EF4-FFF2-40B4-BE49-F238E27FC236}">
                <a16:creationId xmlns:a16="http://schemas.microsoft.com/office/drawing/2014/main" id="{B62279E1-D0A1-4D63-B6D2-90C779A7F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8988" y="423386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endParaRPr lang="pt-BR" altLang="pt-BR"/>
          </a:p>
        </p:txBody>
      </p:sp>
      <p:sp>
        <p:nvSpPr>
          <p:cNvPr id="277643" name="Freeform 1163">
            <a:extLst>
              <a:ext uri="{FF2B5EF4-FFF2-40B4-BE49-F238E27FC236}">
                <a16:creationId xmlns:a16="http://schemas.microsoft.com/office/drawing/2014/main" id="{9DEC4877-E5F6-4076-9088-C5D8A0214AB8}"/>
              </a:ext>
            </a:extLst>
          </p:cNvPr>
          <p:cNvSpPr>
            <a:spLocks/>
          </p:cNvSpPr>
          <p:nvPr/>
        </p:nvSpPr>
        <p:spPr bwMode="auto">
          <a:xfrm>
            <a:off x="1500188" y="1468438"/>
            <a:ext cx="185737" cy="633412"/>
          </a:xfrm>
          <a:custGeom>
            <a:avLst/>
            <a:gdLst>
              <a:gd name="T0" fmla="*/ 0 w 117"/>
              <a:gd name="T1" fmla="*/ 57 h 399"/>
              <a:gd name="T2" fmla="*/ 3 w 117"/>
              <a:gd name="T3" fmla="*/ 50 h 399"/>
              <a:gd name="T4" fmla="*/ 3 w 117"/>
              <a:gd name="T5" fmla="*/ 40 h 399"/>
              <a:gd name="T6" fmla="*/ 7 w 117"/>
              <a:gd name="T7" fmla="*/ 30 h 399"/>
              <a:gd name="T8" fmla="*/ 13 w 117"/>
              <a:gd name="T9" fmla="*/ 23 h 399"/>
              <a:gd name="T10" fmla="*/ 17 w 117"/>
              <a:gd name="T11" fmla="*/ 16 h 399"/>
              <a:gd name="T12" fmla="*/ 27 w 117"/>
              <a:gd name="T13" fmla="*/ 10 h 399"/>
              <a:gd name="T14" fmla="*/ 33 w 117"/>
              <a:gd name="T15" fmla="*/ 6 h 399"/>
              <a:gd name="T16" fmla="*/ 40 w 117"/>
              <a:gd name="T17" fmla="*/ 3 h 399"/>
              <a:gd name="T18" fmla="*/ 50 w 117"/>
              <a:gd name="T19" fmla="*/ 0 h 399"/>
              <a:gd name="T20" fmla="*/ 60 w 117"/>
              <a:gd name="T21" fmla="*/ 0 h 399"/>
              <a:gd name="T22" fmla="*/ 70 w 117"/>
              <a:gd name="T23" fmla="*/ 0 h 399"/>
              <a:gd name="T24" fmla="*/ 77 w 117"/>
              <a:gd name="T25" fmla="*/ 3 h 399"/>
              <a:gd name="T26" fmla="*/ 87 w 117"/>
              <a:gd name="T27" fmla="*/ 6 h 399"/>
              <a:gd name="T28" fmla="*/ 94 w 117"/>
              <a:gd name="T29" fmla="*/ 10 h 399"/>
              <a:gd name="T30" fmla="*/ 101 w 117"/>
              <a:gd name="T31" fmla="*/ 16 h 399"/>
              <a:gd name="T32" fmla="*/ 107 w 117"/>
              <a:gd name="T33" fmla="*/ 23 h 399"/>
              <a:gd name="T34" fmla="*/ 111 w 117"/>
              <a:gd name="T35" fmla="*/ 30 h 399"/>
              <a:gd name="T36" fmla="*/ 114 w 117"/>
              <a:gd name="T37" fmla="*/ 40 h 399"/>
              <a:gd name="T38" fmla="*/ 117 w 117"/>
              <a:gd name="T39" fmla="*/ 50 h 399"/>
              <a:gd name="T40" fmla="*/ 117 w 117"/>
              <a:gd name="T41" fmla="*/ 60 h 399"/>
              <a:gd name="T42" fmla="*/ 117 w 117"/>
              <a:gd name="T43" fmla="*/ 342 h 399"/>
              <a:gd name="T44" fmla="*/ 117 w 117"/>
              <a:gd name="T45" fmla="*/ 352 h 399"/>
              <a:gd name="T46" fmla="*/ 114 w 117"/>
              <a:gd name="T47" fmla="*/ 359 h 399"/>
              <a:gd name="T48" fmla="*/ 111 w 117"/>
              <a:gd name="T49" fmla="*/ 369 h 399"/>
              <a:gd name="T50" fmla="*/ 107 w 117"/>
              <a:gd name="T51" fmla="*/ 376 h 399"/>
              <a:gd name="T52" fmla="*/ 101 w 117"/>
              <a:gd name="T53" fmla="*/ 382 h 399"/>
              <a:gd name="T54" fmla="*/ 94 w 117"/>
              <a:gd name="T55" fmla="*/ 389 h 399"/>
              <a:gd name="T56" fmla="*/ 87 w 117"/>
              <a:gd name="T57" fmla="*/ 392 h 399"/>
              <a:gd name="T58" fmla="*/ 77 w 117"/>
              <a:gd name="T59" fmla="*/ 396 h 399"/>
              <a:gd name="T60" fmla="*/ 70 w 117"/>
              <a:gd name="T61" fmla="*/ 399 h 399"/>
              <a:gd name="T62" fmla="*/ 60 w 117"/>
              <a:gd name="T63" fmla="*/ 399 h 399"/>
              <a:gd name="T64" fmla="*/ 50 w 117"/>
              <a:gd name="T65" fmla="*/ 399 h 399"/>
              <a:gd name="T66" fmla="*/ 40 w 117"/>
              <a:gd name="T67" fmla="*/ 396 h 399"/>
              <a:gd name="T68" fmla="*/ 33 w 117"/>
              <a:gd name="T69" fmla="*/ 392 h 399"/>
              <a:gd name="T70" fmla="*/ 27 w 117"/>
              <a:gd name="T71" fmla="*/ 389 h 399"/>
              <a:gd name="T72" fmla="*/ 17 w 117"/>
              <a:gd name="T73" fmla="*/ 382 h 399"/>
              <a:gd name="T74" fmla="*/ 13 w 117"/>
              <a:gd name="T75" fmla="*/ 376 h 399"/>
              <a:gd name="T76" fmla="*/ 7 w 117"/>
              <a:gd name="T77" fmla="*/ 369 h 399"/>
              <a:gd name="T78" fmla="*/ 3 w 117"/>
              <a:gd name="T79" fmla="*/ 359 h 399"/>
              <a:gd name="T80" fmla="*/ 3 w 117"/>
              <a:gd name="T81" fmla="*/ 352 h 399"/>
              <a:gd name="T82" fmla="*/ 0 w 117"/>
              <a:gd name="T83" fmla="*/ 342 h 399"/>
              <a:gd name="T84" fmla="*/ 0 w 117"/>
              <a:gd name="T85" fmla="*/ 60 h 399"/>
              <a:gd name="T86" fmla="*/ 0 w 117"/>
              <a:gd name="T87" fmla="*/ 60 h 399"/>
              <a:gd name="T88" fmla="*/ 0 w 117"/>
              <a:gd name="T89" fmla="*/ 57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17" h="399">
                <a:moveTo>
                  <a:pt x="0" y="57"/>
                </a:moveTo>
                <a:lnTo>
                  <a:pt x="3" y="50"/>
                </a:lnTo>
                <a:lnTo>
                  <a:pt x="3" y="40"/>
                </a:lnTo>
                <a:lnTo>
                  <a:pt x="7" y="30"/>
                </a:lnTo>
                <a:lnTo>
                  <a:pt x="13" y="23"/>
                </a:lnTo>
                <a:lnTo>
                  <a:pt x="17" y="16"/>
                </a:lnTo>
                <a:lnTo>
                  <a:pt x="27" y="10"/>
                </a:lnTo>
                <a:lnTo>
                  <a:pt x="33" y="6"/>
                </a:lnTo>
                <a:lnTo>
                  <a:pt x="40" y="3"/>
                </a:lnTo>
                <a:lnTo>
                  <a:pt x="50" y="0"/>
                </a:lnTo>
                <a:lnTo>
                  <a:pt x="60" y="0"/>
                </a:lnTo>
                <a:lnTo>
                  <a:pt x="70" y="0"/>
                </a:lnTo>
                <a:lnTo>
                  <a:pt x="77" y="3"/>
                </a:lnTo>
                <a:lnTo>
                  <a:pt x="87" y="6"/>
                </a:lnTo>
                <a:lnTo>
                  <a:pt x="94" y="10"/>
                </a:lnTo>
                <a:lnTo>
                  <a:pt x="101" y="16"/>
                </a:lnTo>
                <a:lnTo>
                  <a:pt x="107" y="23"/>
                </a:lnTo>
                <a:lnTo>
                  <a:pt x="111" y="30"/>
                </a:lnTo>
                <a:lnTo>
                  <a:pt x="114" y="40"/>
                </a:lnTo>
                <a:lnTo>
                  <a:pt x="117" y="50"/>
                </a:lnTo>
                <a:lnTo>
                  <a:pt x="117" y="60"/>
                </a:lnTo>
                <a:lnTo>
                  <a:pt x="117" y="342"/>
                </a:lnTo>
                <a:lnTo>
                  <a:pt x="117" y="352"/>
                </a:lnTo>
                <a:lnTo>
                  <a:pt x="114" y="359"/>
                </a:lnTo>
                <a:lnTo>
                  <a:pt x="111" y="369"/>
                </a:lnTo>
                <a:lnTo>
                  <a:pt x="107" y="376"/>
                </a:lnTo>
                <a:lnTo>
                  <a:pt x="101" y="382"/>
                </a:lnTo>
                <a:lnTo>
                  <a:pt x="94" y="389"/>
                </a:lnTo>
                <a:lnTo>
                  <a:pt x="87" y="392"/>
                </a:lnTo>
                <a:lnTo>
                  <a:pt x="77" y="396"/>
                </a:lnTo>
                <a:lnTo>
                  <a:pt x="70" y="399"/>
                </a:lnTo>
                <a:lnTo>
                  <a:pt x="60" y="399"/>
                </a:lnTo>
                <a:lnTo>
                  <a:pt x="50" y="399"/>
                </a:lnTo>
                <a:lnTo>
                  <a:pt x="40" y="396"/>
                </a:lnTo>
                <a:lnTo>
                  <a:pt x="33" y="392"/>
                </a:lnTo>
                <a:lnTo>
                  <a:pt x="27" y="389"/>
                </a:lnTo>
                <a:lnTo>
                  <a:pt x="17" y="382"/>
                </a:lnTo>
                <a:lnTo>
                  <a:pt x="13" y="376"/>
                </a:lnTo>
                <a:lnTo>
                  <a:pt x="7" y="369"/>
                </a:lnTo>
                <a:lnTo>
                  <a:pt x="3" y="359"/>
                </a:lnTo>
                <a:lnTo>
                  <a:pt x="3" y="352"/>
                </a:lnTo>
                <a:lnTo>
                  <a:pt x="0" y="342"/>
                </a:lnTo>
                <a:lnTo>
                  <a:pt x="0" y="60"/>
                </a:lnTo>
                <a:lnTo>
                  <a:pt x="0" y="60"/>
                </a:lnTo>
                <a:lnTo>
                  <a:pt x="0" y="5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644" name="Freeform 1164">
            <a:extLst>
              <a:ext uri="{FF2B5EF4-FFF2-40B4-BE49-F238E27FC236}">
                <a16:creationId xmlns:a16="http://schemas.microsoft.com/office/drawing/2014/main" id="{142A4947-B0CB-438C-B5EE-8C763A32F67E}"/>
              </a:ext>
            </a:extLst>
          </p:cNvPr>
          <p:cNvSpPr>
            <a:spLocks/>
          </p:cNvSpPr>
          <p:nvPr/>
        </p:nvSpPr>
        <p:spPr bwMode="auto">
          <a:xfrm>
            <a:off x="1500188" y="1468438"/>
            <a:ext cx="185737" cy="633412"/>
          </a:xfrm>
          <a:custGeom>
            <a:avLst/>
            <a:gdLst>
              <a:gd name="T0" fmla="*/ 0 w 117"/>
              <a:gd name="T1" fmla="*/ 57 h 399"/>
              <a:gd name="T2" fmla="*/ 3 w 117"/>
              <a:gd name="T3" fmla="*/ 50 h 399"/>
              <a:gd name="T4" fmla="*/ 3 w 117"/>
              <a:gd name="T5" fmla="*/ 40 h 399"/>
              <a:gd name="T6" fmla="*/ 7 w 117"/>
              <a:gd name="T7" fmla="*/ 30 h 399"/>
              <a:gd name="T8" fmla="*/ 13 w 117"/>
              <a:gd name="T9" fmla="*/ 23 h 399"/>
              <a:gd name="T10" fmla="*/ 17 w 117"/>
              <a:gd name="T11" fmla="*/ 16 h 399"/>
              <a:gd name="T12" fmla="*/ 27 w 117"/>
              <a:gd name="T13" fmla="*/ 10 h 399"/>
              <a:gd name="T14" fmla="*/ 33 w 117"/>
              <a:gd name="T15" fmla="*/ 6 h 399"/>
              <a:gd name="T16" fmla="*/ 40 w 117"/>
              <a:gd name="T17" fmla="*/ 3 h 399"/>
              <a:gd name="T18" fmla="*/ 50 w 117"/>
              <a:gd name="T19" fmla="*/ 0 h 399"/>
              <a:gd name="T20" fmla="*/ 60 w 117"/>
              <a:gd name="T21" fmla="*/ 0 h 399"/>
              <a:gd name="T22" fmla="*/ 70 w 117"/>
              <a:gd name="T23" fmla="*/ 0 h 399"/>
              <a:gd name="T24" fmla="*/ 77 w 117"/>
              <a:gd name="T25" fmla="*/ 3 h 399"/>
              <a:gd name="T26" fmla="*/ 87 w 117"/>
              <a:gd name="T27" fmla="*/ 6 h 399"/>
              <a:gd name="T28" fmla="*/ 94 w 117"/>
              <a:gd name="T29" fmla="*/ 10 h 399"/>
              <a:gd name="T30" fmla="*/ 101 w 117"/>
              <a:gd name="T31" fmla="*/ 16 h 399"/>
              <a:gd name="T32" fmla="*/ 107 w 117"/>
              <a:gd name="T33" fmla="*/ 23 h 399"/>
              <a:gd name="T34" fmla="*/ 111 w 117"/>
              <a:gd name="T35" fmla="*/ 30 h 399"/>
              <a:gd name="T36" fmla="*/ 114 w 117"/>
              <a:gd name="T37" fmla="*/ 40 h 399"/>
              <a:gd name="T38" fmla="*/ 117 w 117"/>
              <a:gd name="T39" fmla="*/ 50 h 399"/>
              <a:gd name="T40" fmla="*/ 117 w 117"/>
              <a:gd name="T41" fmla="*/ 60 h 399"/>
              <a:gd name="T42" fmla="*/ 117 w 117"/>
              <a:gd name="T43" fmla="*/ 342 h 399"/>
              <a:gd name="T44" fmla="*/ 117 w 117"/>
              <a:gd name="T45" fmla="*/ 352 h 399"/>
              <a:gd name="T46" fmla="*/ 114 w 117"/>
              <a:gd name="T47" fmla="*/ 359 h 399"/>
              <a:gd name="T48" fmla="*/ 111 w 117"/>
              <a:gd name="T49" fmla="*/ 369 h 399"/>
              <a:gd name="T50" fmla="*/ 107 w 117"/>
              <a:gd name="T51" fmla="*/ 376 h 399"/>
              <a:gd name="T52" fmla="*/ 101 w 117"/>
              <a:gd name="T53" fmla="*/ 382 h 399"/>
              <a:gd name="T54" fmla="*/ 94 w 117"/>
              <a:gd name="T55" fmla="*/ 389 h 399"/>
              <a:gd name="T56" fmla="*/ 87 w 117"/>
              <a:gd name="T57" fmla="*/ 392 h 399"/>
              <a:gd name="T58" fmla="*/ 77 w 117"/>
              <a:gd name="T59" fmla="*/ 396 h 399"/>
              <a:gd name="T60" fmla="*/ 70 w 117"/>
              <a:gd name="T61" fmla="*/ 399 h 399"/>
              <a:gd name="T62" fmla="*/ 60 w 117"/>
              <a:gd name="T63" fmla="*/ 399 h 399"/>
              <a:gd name="T64" fmla="*/ 50 w 117"/>
              <a:gd name="T65" fmla="*/ 399 h 399"/>
              <a:gd name="T66" fmla="*/ 40 w 117"/>
              <a:gd name="T67" fmla="*/ 396 h 399"/>
              <a:gd name="T68" fmla="*/ 33 w 117"/>
              <a:gd name="T69" fmla="*/ 392 h 399"/>
              <a:gd name="T70" fmla="*/ 27 w 117"/>
              <a:gd name="T71" fmla="*/ 389 h 399"/>
              <a:gd name="T72" fmla="*/ 17 w 117"/>
              <a:gd name="T73" fmla="*/ 382 h 399"/>
              <a:gd name="T74" fmla="*/ 13 w 117"/>
              <a:gd name="T75" fmla="*/ 376 h 399"/>
              <a:gd name="T76" fmla="*/ 7 w 117"/>
              <a:gd name="T77" fmla="*/ 369 h 399"/>
              <a:gd name="T78" fmla="*/ 3 w 117"/>
              <a:gd name="T79" fmla="*/ 359 h 399"/>
              <a:gd name="T80" fmla="*/ 3 w 117"/>
              <a:gd name="T81" fmla="*/ 352 h 399"/>
              <a:gd name="T82" fmla="*/ 0 w 117"/>
              <a:gd name="T83" fmla="*/ 342 h 399"/>
              <a:gd name="T84" fmla="*/ 0 w 117"/>
              <a:gd name="T85" fmla="*/ 60 h 399"/>
              <a:gd name="T86" fmla="*/ 0 w 117"/>
              <a:gd name="T87" fmla="*/ 60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17" h="399">
                <a:moveTo>
                  <a:pt x="0" y="57"/>
                </a:moveTo>
                <a:lnTo>
                  <a:pt x="3" y="50"/>
                </a:lnTo>
                <a:lnTo>
                  <a:pt x="3" y="40"/>
                </a:lnTo>
                <a:lnTo>
                  <a:pt x="7" y="30"/>
                </a:lnTo>
                <a:lnTo>
                  <a:pt x="13" y="23"/>
                </a:lnTo>
                <a:lnTo>
                  <a:pt x="17" y="16"/>
                </a:lnTo>
                <a:lnTo>
                  <a:pt x="27" y="10"/>
                </a:lnTo>
                <a:lnTo>
                  <a:pt x="33" y="6"/>
                </a:lnTo>
                <a:lnTo>
                  <a:pt x="40" y="3"/>
                </a:lnTo>
                <a:lnTo>
                  <a:pt x="50" y="0"/>
                </a:lnTo>
                <a:lnTo>
                  <a:pt x="60" y="0"/>
                </a:lnTo>
                <a:lnTo>
                  <a:pt x="70" y="0"/>
                </a:lnTo>
                <a:lnTo>
                  <a:pt x="77" y="3"/>
                </a:lnTo>
                <a:lnTo>
                  <a:pt x="87" y="6"/>
                </a:lnTo>
                <a:lnTo>
                  <a:pt x="94" y="10"/>
                </a:lnTo>
                <a:lnTo>
                  <a:pt x="101" y="16"/>
                </a:lnTo>
                <a:lnTo>
                  <a:pt x="107" y="23"/>
                </a:lnTo>
                <a:lnTo>
                  <a:pt x="111" y="30"/>
                </a:lnTo>
                <a:lnTo>
                  <a:pt x="114" y="40"/>
                </a:lnTo>
                <a:lnTo>
                  <a:pt x="117" y="50"/>
                </a:lnTo>
                <a:lnTo>
                  <a:pt x="117" y="60"/>
                </a:lnTo>
                <a:lnTo>
                  <a:pt x="117" y="342"/>
                </a:lnTo>
                <a:lnTo>
                  <a:pt x="117" y="352"/>
                </a:lnTo>
                <a:lnTo>
                  <a:pt x="114" y="359"/>
                </a:lnTo>
                <a:lnTo>
                  <a:pt x="111" y="369"/>
                </a:lnTo>
                <a:lnTo>
                  <a:pt x="107" y="376"/>
                </a:lnTo>
                <a:lnTo>
                  <a:pt x="101" y="382"/>
                </a:lnTo>
                <a:lnTo>
                  <a:pt x="94" y="389"/>
                </a:lnTo>
                <a:lnTo>
                  <a:pt x="87" y="392"/>
                </a:lnTo>
                <a:lnTo>
                  <a:pt x="77" y="396"/>
                </a:lnTo>
                <a:lnTo>
                  <a:pt x="70" y="399"/>
                </a:lnTo>
                <a:lnTo>
                  <a:pt x="60" y="399"/>
                </a:lnTo>
                <a:lnTo>
                  <a:pt x="50" y="399"/>
                </a:lnTo>
                <a:lnTo>
                  <a:pt x="40" y="396"/>
                </a:lnTo>
                <a:lnTo>
                  <a:pt x="33" y="392"/>
                </a:lnTo>
                <a:lnTo>
                  <a:pt x="27" y="389"/>
                </a:lnTo>
                <a:lnTo>
                  <a:pt x="17" y="382"/>
                </a:lnTo>
                <a:lnTo>
                  <a:pt x="13" y="376"/>
                </a:lnTo>
                <a:lnTo>
                  <a:pt x="7" y="369"/>
                </a:lnTo>
                <a:lnTo>
                  <a:pt x="3" y="359"/>
                </a:lnTo>
                <a:lnTo>
                  <a:pt x="3" y="352"/>
                </a:lnTo>
                <a:lnTo>
                  <a:pt x="0" y="342"/>
                </a:lnTo>
                <a:lnTo>
                  <a:pt x="0" y="60"/>
                </a:lnTo>
                <a:lnTo>
                  <a:pt x="0" y="6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645" name="Rectangle 1165">
            <a:extLst>
              <a:ext uri="{FF2B5EF4-FFF2-40B4-BE49-F238E27FC236}">
                <a16:creationId xmlns:a16="http://schemas.microsoft.com/office/drawing/2014/main" id="{8DF1A955-C4BF-466F-B289-840463656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1622425"/>
            <a:ext cx="84137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77646" name="Rectangle 1166">
            <a:extLst>
              <a:ext uri="{FF2B5EF4-FFF2-40B4-BE49-F238E27FC236}">
                <a16:creationId xmlns:a16="http://schemas.microsoft.com/office/drawing/2014/main" id="{DDDD21EC-19AA-4B50-A36C-76F28EB1F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3538" y="162242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77647" name="Rectangle 1167">
            <a:extLst>
              <a:ext uri="{FF2B5EF4-FFF2-40B4-BE49-F238E27FC236}">
                <a16:creationId xmlns:a16="http://schemas.microsoft.com/office/drawing/2014/main" id="{7F8D1EF4-EEBF-406C-977C-1381CA29C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3688" y="1724025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endParaRPr lang="pt-BR" altLang="pt-BR"/>
          </a:p>
        </p:txBody>
      </p:sp>
      <p:sp>
        <p:nvSpPr>
          <p:cNvPr id="277648" name="Rectangle 1168">
            <a:extLst>
              <a:ext uri="{FF2B5EF4-FFF2-40B4-BE49-F238E27FC236}">
                <a16:creationId xmlns:a16="http://schemas.microsoft.com/office/drawing/2014/main" id="{FD06B8A6-A753-44C9-A3DE-48A36BB32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2425" y="172402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77649" name="Rectangle 1169">
            <a:extLst>
              <a:ext uri="{FF2B5EF4-FFF2-40B4-BE49-F238E27FC236}">
                <a16:creationId xmlns:a16="http://schemas.microsoft.com/office/drawing/2014/main" id="{3A314EB4-690B-4DDD-8C34-E6F337C62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3688" y="1820863"/>
            <a:ext cx="5080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pt-BR" altLang="pt-BR"/>
          </a:p>
        </p:txBody>
      </p:sp>
      <p:sp>
        <p:nvSpPr>
          <p:cNvPr id="277650" name="Rectangle 1170">
            <a:extLst>
              <a:ext uri="{FF2B5EF4-FFF2-40B4-BE49-F238E27FC236}">
                <a16:creationId xmlns:a16="http://schemas.microsoft.com/office/drawing/2014/main" id="{A04C572E-BDD7-4F84-96E6-83DA37170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6700" y="1495425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pt-BR" altLang="pt-BR"/>
          </a:p>
        </p:txBody>
      </p:sp>
      <p:sp>
        <p:nvSpPr>
          <p:cNvPr id="277651" name="Rectangle 1171">
            <a:extLst>
              <a:ext uri="{FF2B5EF4-FFF2-40B4-BE49-F238E27FC236}">
                <a16:creationId xmlns:a16="http://schemas.microsoft.com/office/drawing/2014/main" id="{118A3AAB-9B0F-4969-B9C9-054BF7E04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6700" y="194786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pt-BR" altLang="pt-BR"/>
          </a:p>
        </p:txBody>
      </p:sp>
      <p:sp>
        <p:nvSpPr>
          <p:cNvPr id="277652" name="Rectangle 1172">
            <a:extLst>
              <a:ext uri="{FF2B5EF4-FFF2-40B4-BE49-F238E27FC236}">
                <a16:creationId xmlns:a16="http://schemas.microsoft.com/office/drawing/2014/main" id="{713D9BEF-4510-4EE1-B3B5-1C5E62B12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925" y="2795588"/>
            <a:ext cx="68263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653" name="Rectangle 1173">
            <a:extLst>
              <a:ext uri="{FF2B5EF4-FFF2-40B4-BE49-F238E27FC236}">
                <a16:creationId xmlns:a16="http://schemas.microsoft.com/office/drawing/2014/main" id="{0635199B-BAE0-4D2A-A66D-2B4CDF1ED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2425" y="279558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654" name="Rectangle 1174">
            <a:extLst>
              <a:ext uri="{FF2B5EF4-FFF2-40B4-BE49-F238E27FC236}">
                <a16:creationId xmlns:a16="http://schemas.microsoft.com/office/drawing/2014/main" id="{BED64A2E-F111-468F-9E18-E5239F09B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163" y="279558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655" name="Rectangle 1175">
            <a:extLst>
              <a:ext uri="{FF2B5EF4-FFF2-40B4-BE49-F238E27FC236}">
                <a16:creationId xmlns:a16="http://schemas.microsoft.com/office/drawing/2014/main" id="{5DA51471-9C1A-4D03-8DF0-43EB5A36F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950" y="3860800"/>
            <a:ext cx="68263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endParaRPr lang="pt-BR" altLang="pt-BR"/>
          </a:p>
        </p:txBody>
      </p:sp>
      <p:sp>
        <p:nvSpPr>
          <p:cNvPr id="277656" name="Rectangle 1176">
            <a:extLst>
              <a:ext uri="{FF2B5EF4-FFF2-40B4-BE49-F238E27FC236}">
                <a16:creationId xmlns:a16="http://schemas.microsoft.com/office/drawing/2014/main" id="{56310434-C61B-4E34-9A8D-FB3EF3C0B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450" y="3860800"/>
            <a:ext cx="7302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/>
          </a:p>
        </p:txBody>
      </p:sp>
      <p:sp>
        <p:nvSpPr>
          <p:cNvPr id="277657" name="Rectangle 1177">
            <a:extLst>
              <a:ext uri="{FF2B5EF4-FFF2-40B4-BE49-F238E27FC236}">
                <a16:creationId xmlns:a16="http://schemas.microsoft.com/office/drawing/2014/main" id="{6D733DD8-FDFE-4A0B-9950-A2CE4B504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3025" y="481488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pt-BR" altLang="pt-BR"/>
          </a:p>
        </p:txBody>
      </p:sp>
      <p:sp>
        <p:nvSpPr>
          <p:cNvPr id="277658" name="Rectangle 1178">
            <a:extLst>
              <a:ext uri="{FF2B5EF4-FFF2-40B4-BE49-F238E27FC236}">
                <a16:creationId xmlns:a16="http://schemas.microsoft.com/office/drawing/2014/main" id="{9183EB1C-9625-44CC-8F62-1B8EF782E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873625"/>
            <a:ext cx="952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W</a:t>
            </a:r>
            <a:endParaRPr lang="pt-BR" altLang="pt-BR"/>
          </a:p>
        </p:txBody>
      </p:sp>
      <p:sp>
        <p:nvSpPr>
          <p:cNvPr id="277659" name="Rectangle 1179">
            <a:extLst>
              <a:ext uri="{FF2B5EF4-FFF2-40B4-BE49-F238E27FC236}">
                <a16:creationId xmlns:a16="http://schemas.microsoft.com/office/drawing/2014/main" id="{5438CEDE-1844-4B37-BD56-676D129D8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3288" y="4873625"/>
            <a:ext cx="33337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660" name="Rectangle 1180">
            <a:extLst>
              <a:ext uri="{FF2B5EF4-FFF2-40B4-BE49-F238E27FC236}">
                <a16:creationId xmlns:a16="http://schemas.microsoft.com/office/drawing/2014/main" id="{C1F545D9-3057-459A-9127-AD89E82D77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5038" y="4873625"/>
            <a:ext cx="2222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77661" name="Rectangle 1181">
            <a:extLst>
              <a:ext uri="{FF2B5EF4-FFF2-40B4-BE49-F238E27FC236}">
                <a16:creationId xmlns:a16="http://schemas.microsoft.com/office/drawing/2014/main" id="{6DD35471-D354-4768-A68C-BAFE30CBC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2025" y="4873625"/>
            <a:ext cx="2857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662" name="Rectangle 1182">
            <a:extLst>
              <a:ext uri="{FF2B5EF4-FFF2-40B4-BE49-F238E27FC236}">
                <a16:creationId xmlns:a16="http://schemas.microsoft.com/office/drawing/2014/main" id="{8DB3E6FE-2EF8-489D-8590-293EA1A14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9013" y="4873625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663" name="Rectangle 1183">
            <a:extLst>
              <a:ext uri="{FF2B5EF4-FFF2-40B4-BE49-F238E27FC236}">
                <a16:creationId xmlns:a16="http://schemas.microsoft.com/office/drawing/2014/main" id="{69D05C9F-F3DB-41B1-9139-5E4FA88F1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87362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77664" name="Rectangle 1184">
            <a:extLst>
              <a:ext uri="{FF2B5EF4-FFF2-40B4-BE49-F238E27FC236}">
                <a16:creationId xmlns:a16="http://schemas.microsoft.com/office/drawing/2014/main" id="{5F7A1DA9-B75B-433D-A5E2-325D80501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975225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665" name="Rectangle 1185">
            <a:extLst>
              <a:ext uri="{FF2B5EF4-FFF2-40B4-BE49-F238E27FC236}">
                <a16:creationId xmlns:a16="http://schemas.microsoft.com/office/drawing/2014/main" id="{03D89EE5-3B42-4528-91BA-E0E55BA07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5188" y="4975225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666" name="Rectangle 1186">
            <a:extLst>
              <a:ext uri="{FF2B5EF4-FFF2-40B4-BE49-F238E27FC236}">
                <a16:creationId xmlns:a16="http://schemas.microsoft.com/office/drawing/2014/main" id="{86FF15B5-E775-4EA4-B0E5-8C354E774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9163" y="4975225"/>
            <a:ext cx="2857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667" name="Rectangle 1187">
            <a:extLst>
              <a:ext uri="{FF2B5EF4-FFF2-40B4-BE49-F238E27FC236}">
                <a16:creationId xmlns:a16="http://schemas.microsoft.com/office/drawing/2014/main" id="{118A539B-CC70-45DF-9EFC-16D273C89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0913" y="4975225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668" name="Rectangle 1188">
            <a:extLst>
              <a:ext uri="{FF2B5EF4-FFF2-40B4-BE49-F238E27FC236}">
                <a16:creationId xmlns:a16="http://schemas.microsoft.com/office/drawing/2014/main" id="{9320C8BE-6238-4E50-A1A8-1718C8398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4138" y="4489450"/>
            <a:ext cx="84137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77669" name="Rectangle 1189">
            <a:extLst>
              <a:ext uri="{FF2B5EF4-FFF2-40B4-BE49-F238E27FC236}">
                <a16:creationId xmlns:a16="http://schemas.microsoft.com/office/drawing/2014/main" id="{D28D5644-6656-4195-BC78-D05E27BBF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3513" y="448945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77670" name="Rectangle 1190">
            <a:extLst>
              <a:ext uri="{FF2B5EF4-FFF2-40B4-BE49-F238E27FC236}">
                <a16:creationId xmlns:a16="http://schemas.microsoft.com/office/drawing/2014/main" id="{EEA768F7-E5A2-426C-B2E4-3E842537A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0013" y="4584700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endParaRPr lang="pt-BR" altLang="pt-BR"/>
          </a:p>
        </p:txBody>
      </p:sp>
      <p:sp>
        <p:nvSpPr>
          <p:cNvPr id="277671" name="Rectangle 1191">
            <a:extLst>
              <a:ext uri="{FF2B5EF4-FFF2-40B4-BE49-F238E27FC236}">
                <a16:creationId xmlns:a16="http://schemas.microsoft.com/office/drawing/2014/main" id="{E640F8FB-8B74-41DA-BACE-6EFBBFF10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2400" y="45847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77672" name="Rectangle 1192">
            <a:extLst>
              <a:ext uri="{FF2B5EF4-FFF2-40B4-BE49-F238E27FC236}">
                <a16:creationId xmlns:a16="http://schemas.microsoft.com/office/drawing/2014/main" id="{45B6C584-2F22-4E9E-A63B-012394C1A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0013" y="4686300"/>
            <a:ext cx="5080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pt-BR" altLang="pt-BR"/>
          </a:p>
        </p:txBody>
      </p:sp>
      <p:sp>
        <p:nvSpPr>
          <p:cNvPr id="277673" name="Rectangle 1193">
            <a:extLst>
              <a:ext uri="{FF2B5EF4-FFF2-40B4-BE49-F238E27FC236}">
                <a16:creationId xmlns:a16="http://schemas.microsoft.com/office/drawing/2014/main" id="{2B0AFBE5-D801-4448-8DDC-4F0320DAC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3025" y="4362450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pt-BR" altLang="pt-BR"/>
          </a:p>
        </p:txBody>
      </p:sp>
      <p:sp>
        <p:nvSpPr>
          <p:cNvPr id="277674" name="Rectangle 1194">
            <a:extLst>
              <a:ext uri="{FF2B5EF4-FFF2-40B4-BE49-F238E27FC236}">
                <a16:creationId xmlns:a16="http://schemas.microsoft.com/office/drawing/2014/main" id="{7C73BFCE-717A-48F0-BCC7-348997B43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1388" y="4233863"/>
            <a:ext cx="730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675" name="Rectangle 1195">
            <a:extLst>
              <a:ext uri="{FF2B5EF4-FFF2-40B4-BE49-F238E27FC236}">
                <a16:creationId xmlns:a16="http://schemas.microsoft.com/office/drawing/2014/main" id="{47C77988-B671-479C-8B75-7BA5CC77A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6000" y="423386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676" name="Rectangle 1196">
            <a:extLst>
              <a:ext uri="{FF2B5EF4-FFF2-40B4-BE49-F238E27FC236}">
                <a16:creationId xmlns:a16="http://schemas.microsoft.com/office/drawing/2014/main" id="{B216D04C-CD96-4D56-9703-67E914B23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9975" y="423386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pt-BR" altLang="pt-BR"/>
          </a:p>
        </p:txBody>
      </p:sp>
      <p:sp>
        <p:nvSpPr>
          <p:cNvPr id="277677" name="Rectangle 1197">
            <a:extLst>
              <a:ext uri="{FF2B5EF4-FFF2-40B4-BE49-F238E27FC236}">
                <a16:creationId xmlns:a16="http://schemas.microsoft.com/office/drawing/2014/main" id="{D7876777-9AC0-421D-9364-7E0007052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8713" y="4233863"/>
            <a:ext cx="222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77678" name="Rectangle 1198">
            <a:extLst>
              <a:ext uri="{FF2B5EF4-FFF2-40B4-BE49-F238E27FC236}">
                <a16:creationId xmlns:a16="http://schemas.microsoft.com/office/drawing/2014/main" id="{0E1ADD22-FED2-44C5-A8A7-070A10E2C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9350" y="4233863"/>
            <a:ext cx="5080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277679" name="Rectangle 1199">
            <a:extLst>
              <a:ext uri="{FF2B5EF4-FFF2-40B4-BE49-F238E27FC236}">
                <a16:creationId xmlns:a16="http://schemas.microsoft.com/office/drawing/2014/main" id="{F456BBD9-E9A7-4560-A120-79BD6E256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6975" y="4233863"/>
            <a:ext cx="285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680" name="Rectangle 1200">
            <a:extLst>
              <a:ext uri="{FF2B5EF4-FFF2-40B4-BE49-F238E27FC236}">
                <a16:creationId xmlns:a16="http://schemas.microsoft.com/office/drawing/2014/main" id="{DCAE7307-BDD2-4417-9092-A3C9BFA94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3963" y="423386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681" name="Rectangle 1201">
            <a:extLst>
              <a:ext uri="{FF2B5EF4-FFF2-40B4-BE49-F238E27FC236}">
                <a16:creationId xmlns:a16="http://schemas.microsoft.com/office/drawing/2014/main" id="{EF2DE31E-3714-44F1-9111-33E8F5F92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700" y="4233863"/>
            <a:ext cx="33338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682" name="Rectangle 1202">
            <a:extLst>
              <a:ext uri="{FF2B5EF4-FFF2-40B4-BE49-F238E27FC236}">
                <a16:creationId xmlns:a16="http://schemas.microsoft.com/office/drawing/2014/main" id="{0FF67114-9786-4B3A-92DD-BF2A969FE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4450" y="4233863"/>
            <a:ext cx="5080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277683" name="Rectangle 1203">
            <a:extLst>
              <a:ext uri="{FF2B5EF4-FFF2-40B4-BE49-F238E27FC236}">
                <a16:creationId xmlns:a16="http://schemas.microsoft.com/office/drawing/2014/main" id="{624C8EF7-99B7-4181-824C-C7D6379C33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2563" y="3881438"/>
            <a:ext cx="730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684" name="Rectangle 1204">
            <a:extLst>
              <a:ext uri="{FF2B5EF4-FFF2-40B4-BE49-F238E27FC236}">
                <a16:creationId xmlns:a16="http://schemas.microsoft.com/office/drawing/2014/main" id="{64260F91-C1BA-478F-BA7D-1E4EB631E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2413" y="388143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685" name="Rectangle 1205">
            <a:extLst>
              <a:ext uri="{FF2B5EF4-FFF2-40B4-BE49-F238E27FC236}">
                <a16:creationId xmlns:a16="http://schemas.microsoft.com/office/drawing/2014/main" id="{8AC9FDF5-A7F2-4B5B-8C0C-4C09E495B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1150" y="388143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686" name="Rectangle 1206">
            <a:extLst>
              <a:ext uri="{FF2B5EF4-FFF2-40B4-BE49-F238E27FC236}">
                <a16:creationId xmlns:a16="http://schemas.microsoft.com/office/drawing/2014/main" id="{5CD0AC2C-6FE3-4A47-B2C0-74048FE363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3538" y="388143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687" name="Rectangle 1207">
            <a:extLst>
              <a:ext uri="{FF2B5EF4-FFF2-40B4-BE49-F238E27FC236}">
                <a16:creationId xmlns:a16="http://schemas.microsoft.com/office/drawing/2014/main" id="{DED92C4F-3358-4A43-98FE-1213A1597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2275" y="388143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77688" name="Rectangle 1208">
            <a:extLst>
              <a:ext uri="{FF2B5EF4-FFF2-40B4-BE49-F238E27FC236}">
                <a16:creationId xmlns:a16="http://schemas.microsoft.com/office/drawing/2014/main" id="{AC4D5235-27E4-46D1-8FF2-7AF035C3E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9063" y="398303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689" name="Rectangle 1209">
            <a:extLst>
              <a:ext uri="{FF2B5EF4-FFF2-40B4-BE49-F238E27FC236}">
                <a16:creationId xmlns:a16="http://schemas.microsoft.com/office/drawing/2014/main" id="{FDFAB6BC-E16D-4D64-BF24-728CF2B0A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7800" y="398303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690" name="Rectangle 1210">
            <a:extLst>
              <a:ext uri="{FF2B5EF4-FFF2-40B4-BE49-F238E27FC236}">
                <a16:creationId xmlns:a16="http://schemas.microsoft.com/office/drawing/2014/main" id="{C7A15F35-C47E-42F1-968B-4B5250DA7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0188" y="3983038"/>
            <a:ext cx="285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691" name="Rectangle 1211">
            <a:extLst>
              <a:ext uri="{FF2B5EF4-FFF2-40B4-BE49-F238E27FC236}">
                <a16:creationId xmlns:a16="http://schemas.microsoft.com/office/drawing/2014/main" id="{68EE4779-32BA-45BF-B2DF-EF1F0233B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3525" y="398303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692" name="Rectangle 1212">
            <a:extLst>
              <a:ext uri="{FF2B5EF4-FFF2-40B4-BE49-F238E27FC236}">
                <a16:creationId xmlns:a16="http://schemas.microsoft.com/office/drawing/2014/main" id="{689DFDAF-556E-46D3-BCE2-CF1A2C3C7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5913" y="3983038"/>
            <a:ext cx="285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/>
          </a:p>
        </p:txBody>
      </p:sp>
      <p:sp>
        <p:nvSpPr>
          <p:cNvPr id="277693" name="Rectangle 1213">
            <a:extLst>
              <a:ext uri="{FF2B5EF4-FFF2-40B4-BE49-F238E27FC236}">
                <a16:creationId xmlns:a16="http://schemas.microsoft.com/office/drawing/2014/main" id="{EDDE4E77-003B-4C5F-B426-F552B21DE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98303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pt-BR" altLang="pt-BR"/>
          </a:p>
        </p:txBody>
      </p:sp>
      <p:sp>
        <p:nvSpPr>
          <p:cNvPr id="277694" name="Rectangle 1214">
            <a:extLst>
              <a:ext uri="{FF2B5EF4-FFF2-40B4-BE49-F238E27FC236}">
                <a16:creationId xmlns:a16="http://schemas.microsoft.com/office/drawing/2014/main" id="{B7862A6E-E319-41FF-BB70-2CC77034B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2563" y="4260850"/>
            <a:ext cx="7302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695" name="Rectangle 1215">
            <a:extLst>
              <a:ext uri="{FF2B5EF4-FFF2-40B4-BE49-F238E27FC236}">
                <a16:creationId xmlns:a16="http://schemas.microsoft.com/office/drawing/2014/main" id="{2F034503-0545-418B-ABC4-4F43A8690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2413" y="4260850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696" name="Rectangle 1216">
            <a:extLst>
              <a:ext uri="{FF2B5EF4-FFF2-40B4-BE49-F238E27FC236}">
                <a16:creationId xmlns:a16="http://schemas.microsoft.com/office/drawing/2014/main" id="{1A9EC2D0-25B9-4878-AD1C-E96B15C62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1150" y="4260850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697" name="Rectangle 1217">
            <a:extLst>
              <a:ext uri="{FF2B5EF4-FFF2-40B4-BE49-F238E27FC236}">
                <a16:creationId xmlns:a16="http://schemas.microsoft.com/office/drawing/2014/main" id="{A68AFA51-D669-4969-AD05-FEFA6D5DD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3538" y="4260850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698" name="Rectangle 1218">
            <a:extLst>
              <a:ext uri="{FF2B5EF4-FFF2-40B4-BE49-F238E27FC236}">
                <a16:creationId xmlns:a16="http://schemas.microsoft.com/office/drawing/2014/main" id="{2342DD81-4010-4C0C-8DB6-CCA3BDA6B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2275" y="426085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77699" name="Rectangle 1219">
            <a:extLst>
              <a:ext uri="{FF2B5EF4-FFF2-40B4-BE49-F238E27FC236}">
                <a16:creationId xmlns:a16="http://schemas.microsoft.com/office/drawing/2014/main" id="{2A6BA579-CB97-4495-98CF-6681EF322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9063" y="4362450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700" name="Rectangle 1220">
            <a:extLst>
              <a:ext uri="{FF2B5EF4-FFF2-40B4-BE49-F238E27FC236}">
                <a16:creationId xmlns:a16="http://schemas.microsoft.com/office/drawing/2014/main" id="{5EB9E0CE-1264-407D-9699-0857D8FF8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7800" y="4362450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701" name="Rectangle 1221">
            <a:extLst>
              <a:ext uri="{FF2B5EF4-FFF2-40B4-BE49-F238E27FC236}">
                <a16:creationId xmlns:a16="http://schemas.microsoft.com/office/drawing/2014/main" id="{8D21A559-79BC-4262-8E84-6D0E707E1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0188" y="4362450"/>
            <a:ext cx="2857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702" name="Rectangle 1222">
            <a:extLst>
              <a:ext uri="{FF2B5EF4-FFF2-40B4-BE49-F238E27FC236}">
                <a16:creationId xmlns:a16="http://schemas.microsoft.com/office/drawing/2014/main" id="{FA930030-703F-48E4-AF27-D174AD935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3525" y="4362450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703" name="Rectangle 1223">
            <a:extLst>
              <a:ext uri="{FF2B5EF4-FFF2-40B4-BE49-F238E27FC236}">
                <a16:creationId xmlns:a16="http://schemas.microsoft.com/office/drawing/2014/main" id="{A430AB83-1B17-490A-B350-A553AB97E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5913" y="4362450"/>
            <a:ext cx="2857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/>
          </a:p>
        </p:txBody>
      </p:sp>
      <p:sp>
        <p:nvSpPr>
          <p:cNvPr id="277704" name="Rectangle 1224">
            <a:extLst>
              <a:ext uri="{FF2B5EF4-FFF2-40B4-BE49-F238E27FC236}">
                <a16:creationId xmlns:a16="http://schemas.microsoft.com/office/drawing/2014/main" id="{4A681B6B-64DB-4383-A794-F38474434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4362450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pt-BR" altLang="pt-BR"/>
          </a:p>
        </p:txBody>
      </p:sp>
      <p:sp>
        <p:nvSpPr>
          <p:cNvPr id="277705" name="Rectangle 1225">
            <a:extLst>
              <a:ext uri="{FF2B5EF4-FFF2-40B4-BE49-F238E27FC236}">
                <a16:creationId xmlns:a16="http://schemas.microsoft.com/office/drawing/2014/main" id="{8B6C2F02-D86D-42BC-8987-9D1BA26D0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8175" y="3732213"/>
            <a:ext cx="730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706" name="Rectangle 1226">
            <a:extLst>
              <a:ext uri="{FF2B5EF4-FFF2-40B4-BE49-F238E27FC236}">
                <a16:creationId xmlns:a16="http://schemas.microsoft.com/office/drawing/2014/main" id="{FC362ABF-5714-4044-86D4-6214B0493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788" y="37322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707" name="Rectangle 1227">
            <a:extLst>
              <a:ext uri="{FF2B5EF4-FFF2-40B4-BE49-F238E27FC236}">
                <a16:creationId xmlns:a16="http://schemas.microsoft.com/office/drawing/2014/main" id="{3A4A9B9B-F550-4BBF-960F-FCB84CD62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5175" y="37322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708" name="Rectangle 1228">
            <a:extLst>
              <a:ext uri="{FF2B5EF4-FFF2-40B4-BE49-F238E27FC236}">
                <a16:creationId xmlns:a16="http://schemas.microsoft.com/office/drawing/2014/main" id="{9509FFE7-F42B-44DF-997F-D912BC21C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3913" y="37322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709" name="Rectangle 1229">
            <a:extLst>
              <a:ext uri="{FF2B5EF4-FFF2-40B4-BE49-F238E27FC236}">
                <a16:creationId xmlns:a16="http://schemas.microsoft.com/office/drawing/2014/main" id="{59505FCE-EF02-4BBA-ACFB-529EBDD17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7888" y="37322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77710" name="Rectangle 1230">
            <a:extLst>
              <a:ext uri="{FF2B5EF4-FFF2-40B4-BE49-F238E27FC236}">
                <a16:creationId xmlns:a16="http://schemas.microsoft.com/office/drawing/2014/main" id="{924B8374-1C30-4D89-91F3-DD7A77AB1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8175" y="3833813"/>
            <a:ext cx="33338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712" name="Rectangle 1232">
            <a:extLst>
              <a:ext uri="{FF2B5EF4-FFF2-40B4-BE49-F238E27FC236}">
                <a16:creationId xmlns:a16="http://schemas.microsoft.com/office/drawing/2014/main" id="{C65CEAA7-0BFC-4DE9-A86D-1473C0D58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9925" y="38338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713" name="Rectangle 1233">
            <a:extLst>
              <a:ext uri="{FF2B5EF4-FFF2-40B4-BE49-F238E27FC236}">
                <a16:creationId xmlns:a16="http://schemas.microsoft.com/office/drawing/2014/main" id="{5B4C6445-1042-4D2A-873E-7E6D32DDB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8663" y="38338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pt-BR" altLang="pt-BR"/>
          </a:p>
        </p:txBody>
      </p:sp>
      <p:sp>
        <p:nvSpPr>
          <p:cNvPr id="277714" name="Rectangle 1234">
            <a:extLst>
              <a:ext uri="{FF2B5EF4-FFF2-40B4-BE49-F238E27FC236}">
                <a16:creationId xmlns:a16="http://schemas.microsoft.com/office/drawing/2014/main" id="{25B93152-9C50-45E3-94E5-C23C85096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1050" y="3833813"/>
            <a:ext cx="222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77715" name="Rectangle 1235">
            <a:extLst>
              <a:ext uri="{FF2B5EF4-FFF2-40B4-BE49-F238E27FC236}">
                <a16:creationId xmlns:a16="http://schemas.microsoft.com/office/drawing/2014/main" id="{5AE26AE1-60B4-4C2B-B589-8F6904DA4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3275" y="3833813"/>
            <a:ext cx="5080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277716" name="Rectangle 1236">
            <a:extLst>
              <a:ext uri="{FF2B5EF4-FFF2-40B4-BE49-F238E27FC236}">
                <a16:creationId xmlns:a16="http://schemas.microsoft.com/office/drawing/2014/main" id="{80A4234C-B6BA-487F-AC44-6F0543D1B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5663" y="3833813"/>
            <a:ext cx="285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717" name="Rectangle 1237">
            <a:extLst>
              <a:ext uri="{FF2B5EF4-FFF2-40B4-BE49-F238E27FC236}">
                <a16:creationId xmlns:a16="http://schemas.microsoft.com/office/drawing/2014/main" id="{71541B67-816C-45B0-9F12-665E7C325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2650" y="38338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718" name="Rectangle 1238">
            <a:extLst>
              <a:ext uri="{FF2B5EF4-FFF2-40B4-BE49-F238E27FC236}">
                <a16:creationId xmlns:a16="http://schemas.microsoft.com/office/drawing/2014/main" id="{7E92E5E1-BD3B-4D8B-A330-57BD930CF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25" y="3833813"/>
            <a:ext cx="33338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719" name="Rectangle 1239">
            <a:extLst>
              <a:ext uri="{FF2B5EF4-FFF2-40B4-BE49-F238E27FC236}">
                <a16:creationId xmlns:a16="http://schemas.microsoft.com/office/drawing/2014/main" id="{120F3C74-C176-4C00-A63C-E8E320790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3138" y="3833813"/>
            <a:ext cx="285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/>
          </a:p>
        </p:txBody>
      </p:sp>
      <p:sp>
        <p:nvSpPr>
          <p:cNvPr id="277720" name="Rectangle 1240">
            <a:extLst>
              <a:ext uri="{FF2B5EF4-FFF2-40B4-BE49-F238E27FC236}">
                <a16:creationId xmlns:a16="http://schemas.microsoft.com/office/drawing/2014/main" id="{85853CCD-768D-44C7-909A-949870FCD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25" y="38338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pt-BR" altLang="pt-BR"/>
          </a:p>
        </p:txBody>
      </p:sp>
      <p:sp>
        <p:nvSpPr>
          <p:cNvPr id="277721" name="Rectangle 1241">
            <a:extLst>
              <a:ext uri="{FF2B5EF4-FFF2-40B4-BE49-F238E27FC236}">
                <a16:creationId xmlns:a16="http://schemas.microsoft.com/office/drawing/2014/main" id="{5D263D4B-AA8B-4DCB-A284-70BB7D19B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8175" y="4037013"/>
            <a:ext cx="730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722" name="Rectangle 1242">
            <a:extLst>
              <a:ext uri="{FF2B5EF4-FFF2-40B4-BE49-F238E27FC236}">
                <a16:creationId xmlns:a16="http://schemas.microsoft.com/office/drawing/2014/main" id="{709B9C03-B8D4-45FA-B146-FE83AF008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788" y="40370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723" name="Rectangle 1243">
            <a:extLst>
              <a:ext uri="{FF2B5EF4-FFF2-40B4-BE49-F238E27FC236}">
                <a16:creationId xmlns:a16="http://schemas.microsoft.com/office/drawing/2014/main" id="{3225829D-35F4-4264-AA16-11338DDA1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5175" y="40370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724" name="Rectangle 1244">
            <a:extLst>
              <a:ext uri="{FF2B5EF4-FFF2-40B4-BE49-F238E27FC236}">
                <a16:creationId xmlns:a16="http://schemas.microsoft.com/office/drawing/2014/main" id="{1F94CA00-A9E1-426A-89F2-41F3EBB1E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3913" y="40370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725" name="Rectangle 1245">
            <a:extLst>
              <a:ext uri="{FF2B5EF4-FFF2-40B4-BE49-F238E27FC236}">
                <a16:creationId xmlns:a16="http://schemas.microsoft.com/office/drawing/2014/main" id="{475823E7-535D-4EED-B2F2-D50422FBE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7888" y="40370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77726" name="Rectangle 1246">
            <a:extLst>
              <a:ext uri="{FF2B5EF4-FFF2-40B4-BE49-F238E27FC236}">
                <a16:creationId xmlns:a16="http://schemas.microsoft.com/office/drawing/2014/main" id="{F77E92E0-F6BF-43E8-B7A2-054EBFD5E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8175" y="4132263"/>
            <a:ext cx="33338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727" name="Rectangle 1247">
            <a:extLst>
              <a:ext uri="{FF2B5EF4-FFF2-40B4-BE49-F238E27FC236}">
                <a16:creationId xmlns:a16="http://schemas.microsoft.com/office/drawing/2014/main" id="{8BB3891E-905A-4B3F-AB30-EDC02A689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9925" y="413226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728" name="Rectangle 1248">
            <a:extLst>
              <a:ext uri="{FF2B5EF4-FFF2-40B4-BE49-F238E27FC236}">
                <a16:creationId xmlns:a16="http://schemas.microsoft.com/office/drawing/2014/main" id="{CD2E4D21-3150-444A-93F3-FE16B309D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8663" y="413226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pt-BR" altLang="pt-BR"/>
          </a:p>
        </p:txBody>
      </p:sp>
      <p:sp>
        <p:nvSpPr>
          <p:cNvPr id="277729" name="Rectangle 1249">
            <a:extLst>
              <a:ext uri="{FF2B5EF4-FFF2-40B4-BE49-F238E27FC236}">
                <a16:creationId xmlns:a16="http://schemas.microsoft.com/office/drawing/2014/main" id="{6FA4107C-ADAA-4875-8AB3-EFC3854EA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1050" y="4132263"/>
            <a:ext cx="222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77730" name="Rectangle 1250">
            <a:extLst>
              <a:ext uri="{FF2B5EF4-FFF2-40B4-BE49-F238E27FC236}">
                <a16:creationId xmlns:a16="http://schemas.microsoft.com/office/drawing/2014/main" id="{CCF8CEE9-E317-46AD-9A07-AA97200C5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3275" y="4132263"/>
            <a:ext cx="5080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277731" name="Rectangle 1251">
            <a:extLst>
              <a:ext uri="{FF2B5EF4-FFF2-40B4-BE49-F238E27FC236}">
                <a16:creationId xmlns:a16="http://schemas.microsoft.com/office/drawing/2014/main" id="{8048052D-07C5-46DE-BDE6-4E49FCC29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5663" y="4132263"/>
            <a:ext cx="285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732" name="Rectangle 1252">
            <a:extLst>
              <a:ext uri="{FF2B5EF4-FFF2-40B4-BE49-F238E27FC236}">
                <a16:creationId xmlns:a16="http://schemas.microsoft.com/office/drawing/2014/main" id="{FE066C31-5809-4500-B13B-0C5FF3182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2650" y="413226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733" name="Rectangle 1253">
            <a:extLst>
              <a:ext uri="{FF2B5EF4-FFF2-40B4-BE49-F238E27FC236}">
                <a16:creationId xmlns:a16="http://schemas.microsoft.com/office/drawing/2014/main" id="{6A10E30D-4DE7-40C0-A702-6F773C630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25" y="4132263"/>
            <a:ext cx="33338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734" name="Rectangle 1254">
            <a:extLst>
              <a:ext uri="{FF2B5EF4-FFF2-40B4-BE49-F238E27FC236}">
                <a16:creationId xmlns:a16="http://schemas.microsoft.com/office/drawing/2014/main" id="{1E84CD5F-D358-4930-AF00-9E06F78B1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3138" y="4132263"/>
            <a:ext cx="285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/>
          </a:p>
        </p:txBody>
      </p:sp>
      <p:sp>
        <p:nvSpPr>
          <p:cNvPr id="277735" name="Rectangle 1255">
            <a:extLst>
              <a:ext uri="{FF2B5EF4-FFF2-40B4-BE49-F238E27FC236}">
                <a16:creationId xmlns:a16="http://schemas.microsoft.com/office/drawing/2014/main" id="{01F5BFC0-7779-441A-B37C-B39CE22B8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25" y="413226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pt-BR" altLang="pt-BR"/>
          </a:p>
        </p:txBody>
      </p:sp>
      <p:sp>
        <p:nvSpPr>
          <p:cNvPr id="277736" name="Rectangle 1256">
            <a:extLst>
              <a:ext uri="{FF2B5EF4-FFF2-40B4-BE49-F238E27FC236}">
                <a16:creationId xmlns:a16="http://schemas.microsoft.com/office/drawing/2014/main" id="{CF86865D-DA00-4EDE-8599-A48421A8E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4888" y="5156200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pt-BR" altLang="pt-BR"/>
          </a:p>
        </p:txBody>
      </p:sp>
      <p:sp>
        <p:nvSpPr>
          <p:cNvPr id="277737" name="Rectangle 1257">
            <a:extLst>
              <a:ext uri="{FF2B5EF4-FFF2-40B4-BE49-F238E27FC236}">
                <a16:creationId xmlns:a16="http://schemas.microsoft.com/office/drawing/2014/main" id="{36B3C0F6-5B3C-454D-8F22-244188990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8863" y="5156200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endParaRPr lang="pt-BR" altLang="pt-BR"/>
          </a:p>
        </p:txBody>
      </p:sp>
      <p:sp>
        <p:nvSpPr>
          <p:cNvPr id="277738" name="Rectangle 1258">
            <a:extLst>
              <a:ext uri="{FF2B5EF4-FFF2-40B4-BE49-F238E27FC236}">
                <a16:creationId xmlns:a16="http://schemas.microsoft.com/office/drawing/2014/main" id="{7CCB20D3-5A0B-40DC-9075-D8DD0FDA3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5563" y="5235575"/>
            <a:ext cx="68262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277739" name="Rectangle 1259">
            <a:extLst>
              <a:ext uri="{FF2B5EF4-FFF2-40B4-BE49-F238E27FC236}">
                <a16:creationId xmlns:a16="http://schemas.microsoft.com/office/drawing/2014/main" id="{416FE0F5-DD11-4E00-B418-A6E538AD1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9063" y="5235575"/>
            <a:ext cx="2222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77740" name="Rectangle 1260">
            <a:extLst>
              <a:ext uri="{FF2B5EF4-FFF2-40B4-BE49-F238E27FC236}">
                <a16:creationId xmlns:a16="http://schemas.microsoft.com/office/drawing/2014/main" id="{B4BA38F2-DCDA-447B-BBD3-5F6F4FFF9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6050" y="5235575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pt-BR" altLang="pt-BR"/>
          </a:p>
        </p:txBody>
      </p:sp>
      <p:sp>
        <p:nvSpPr>
          <p:cNvPr id="277741" name="Rectangle 1261">
            <a:extLst>
              <a:ext uri="{FF2B5EF4-FFF2-40B4-BE49-F238E27FC236}">
                <a16:creationId xmlns:a16="http://schemas.microsoft.com/office/drawing/2014/main" id="{E318EDE0-9736-47C5-8BA2-B8E6EDE95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438" y="5235575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endParaRPr lang="pt-BR" altLang="pt-BR"/>
          </a:p>
        </p:txBody>
      </p:sp>
      <p:sp>
        <p:nvSpPr>
          <p:cNvPr id="277742" name="Rectangle 1262">
            <a:extLst>
              <a:ext uri="{FF2B5EF4-FFF2-40B4-BE49-F238E27FC236}">
                <a16:creationId xmlns:a16="http://schemas.microsoft.com/office/drawing/2014/main" id="{C13DEBE2-F2AC-45D7-9EDD-6F3267270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2413" y="523557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77743" name="Rectangle 1263">
            <a:extLst>
              <a:ext uri="{FF2B5EF4-FFF2-40B4-BE49-F238E27FC236}">
                <a16:creationId xmlns:a16="http://schemas.microsoft.com/office/drawing/2014/main" id="{1BD00A21-783E-4543-9018-7173BE561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6825" y="53578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744" name="Rectangle 1264">
            <a:extLst>
              <a:ext uri="{FF2B5EF4-FFF2-40B4-BE49-F238E27FC236}">
                <a16:creationId xmlns:a16="http://schemas.microsoft.com/office/drawing/2014/main" id="{A7AC5B0A-DD1B-4EAF-A21A-A1734F021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5563" y="5357813"/>
            <a:ext cx="5080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pt-BR" altLang="pt-BR"/>
          </a:p>
        </p:txBody>
      </p:sp>
      <p:sp>
        <p:nvSpPr>
          <p:cNvPr id="277745" name="Rectangle 1265">
            <a:extLst>
              <a:ext uri="{FF2B5EF4-FFF2-40B4-BE49-F238E27FC236}">
                <a16:creationId xmlns:a16="http://schemas.microsoft.com/office/drawing/2014/main" id="{B091E845-0C1D-4B3B-BE9A-63C0946F6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3188" y="5357813"/>
            <a:ext cx="285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746" name="Rectangle 1266">
            <a:extLst>
              <a:ext uri="{FF2B5EF4-FFF2-40B4-BE49-F238E27FC236}">
                <a16:creationId xmlns:a16="http://schemas.microsoft.com/office/drawing/2014/main" id="{C217C348-2707-4827-8C62-159500183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0175" y="53578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747" name="Rectangle 1267">
            <a:extLst>
              <a:ext uri="{FF2B5EF4-FFF2-40B4-BE49-F238E27FC236}">
                <a16:creationId xmlns:a16="http://schemas.microsoft.com/office/drawing/2014/main" id="{4925291C-9745-4B4D-B3E5-796DC58E7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8913" y="53578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endParaRPr lang="pt-BR" altLang="pt-BR"/>
          </a:p>
        </p:txBody>
      </p:sp>
      <p:sp>
        <p:nvSpPr>
          <p:cNvPr id="277748" name="Rectangle 1268">
            <a:extLst>
              <a:ext uri="{FF2B5EF4-FFF2-40B4-BE49-F238E27FC236}">
                <a16:creationId xmlns:a16="http://schemas.microsoft.com/office/drawing/2014/main" id="{3E532388-AD5E-4A91-A83A-94453686B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1300" y="53578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749" name="Freeform 1269">
            <a:extLst>
              <a:ext uri="{FF2B5EF4-FFF2-40B4-BE49-F238E27FC236}">
                <a16:creationId xmlns:a16="http://schemas.microsoft.com/office/drawing/2014/main" id="{2601C1E6-266C-42D9-A953-1DE5C50B5060}"/>
              </a:ext>
            </a:extLst>
          </p:cNvPr>
          <p:cNvSpPr>
            <a:spLocks/>
          </p:cNvSpPr>
          <p:nvPr/>
        </p:nvSpPr>
        <p:spPr bwMode="auto">
          <a:xfrm>
            <a:off x="4845050" y="4349750"/>
            <a:ext cx="53975" cy="49213"/>
          </a:xfrm>
          <a:custGeom>
            <a:avLst/>
            <a:gdLst>
              <a:gd name="T0" fmla="*/ 17 w 34"/>
              <a:gd name="T1" fmla="*/ 31 h 31"/>
              <a:gd name="T2" fmla="*/ 20 w 34"/>
              <a:gd name="T3" fmla="*/ 31 h 31"/>
              <a:gd name="T4" fmla="*/ 24 w 34"/>
              <a:gd name="T5" fmla="*/ 31 h 31"/>
              <a:gd name="T6" fmla="*/ 24 w 34"/>
              <a:gd name="T7" fmla="*/ 31 h 31"/>
              <a:gd name="T8" fmla="*/ 27 w 34"/>
              <a:gd name="T9" fmla="*/ 27 h 31"/>
              <a:gd name="T10" fmla="*/ 27 w 34"/>
              <a:gd name="T11" fmla="*/ 27 h 31"/>
              <a:gd name="T12" fmla="*/ 30 w 34"/>
              <a:gd name="T13" fmla="*/ 24 h 31"/>
              <a:gd name="T14" fmla="*/ 30 w 34"/>
              <a:gd name="T15" fmla="*/ 21 h 31"/>
              <a:gd name="T16" fmla="*/ 34 w 34"/>
              <a:gd name="T17" fmla="*/ 21 h 31"/>
              <a:gd name="T18" fmla="*/ 34 w 34"/>
              <a:gd name="T19" fmla="*/ 17 h 31"/>
              <a:gd name="T20" fmla="*/ 34 w 34"/>
              <a:gd name="T21" fmla="*/ 14 h 31"/>
              <a:gd name="T22" fmla="*/ 34 w 34"/>
              <a:gd name="T23" fmla="*/ 14 h 31"/>
              <a:gd name="T24" fmla="*/ 34 w 34"/>
              <a:gd name="T25" fmla="*/ 10 h 31"/>
              <a:gd name="T26" fmla="*/ 30 w 34"/>
              <a:gd name="T27" fmla="*/ 7 h 31"/>
              <a:gd name="T28" fmla="*/ 30 w 34"/>
              <a:gd name="T29" fmla="*/ 7 h 31"/>
              <a:gd name="T30" fmla="*/ 27 w 34"/>
              <a:gd name="T31" fmla="*/ 4 h 31"/>
              <a:gd name="T32" fmla="*/ 27 w 34"/>
              <a:gd name="T33" fmla="*/ 4 h 31"/>
              <a:gd name="T34" fmla="*/ 24 w 34"/>
              <a:gd name="T35" fmla="*/ 0 h 31"/>
              <a:gd name="T36" fmla="*/ 24 w 34"/>
              <a:gd name="T37" fmla="*/ 0 h 31"/>
              <a:gd name="T38" fmla="*/ 20 w 34"/>
              <a:gd name="T39" fmla="*/ 0 h 31"/>
              <a:gd name="T40" fmla="*/ 17 w 34"/>
              <a:gd name="T41" fmla="*/ 0 h 31"/>
              <a:gd name="T42" fmla="*/ 14 w 34"/>
              <a:gd name="T43" fmla="*/ 0 h 31"/>
              <a:gd name="T44" fmla="*/ 14 w 34"/>
              <a:gd name="T45" fmla="*/ 0 h 31"/>
              <a:gd name="T46" fmla="*/ 10 w 34"/>
              <a:gd name="T47" fmla="*/ 0 h 31"/>
              <a:gd name="T48" fmla="*/ 7 w 34"/>
              <a:gd name="T49" fmla="*/ 4 h 31"/>
              <a:gd name="T50" fmla="*/ 7 w 34"/>
              <a:gd name="T51" fmla="*/ 4 h 31"/>
              <a:gd name="T52" fmla="*/ 4 w 34"/>
              <a:gd name="T53" fmla="*/ 7 h 31"/>
              <a:gd name="T54" fmla="*/ 4 w 34"/>
              <a:gd name="T55" fmla="*/ 7 h 31"/>
              <a:gd name="T56" fmla="*/ 4 w 34"/>
              <a:gd name="T57" fmla="*/ 10 h 31"/>
              <a:gd name="T58" fmla="*/ 4 w 34"/>
              <a:gd name="T59" fmla="*/ 14 h 31"/>
              <a:gd name="T60" fmla="*/ 0 w 34"/>
              <a:gd name="T61" fmla="*/ 14 h 31"/>
              <a:gd name="T62" fmla="*/ 4 w 34"/>
              <a:gd name="T63" fmla="*/ 17 h 31"/>
              <a:gd name="T64" fmla="*/ 4 w 34"/>
              <a:gd name="T65" fmla="*/ 21 h 31"/>
              <a:gd name="T66" fmla="*/ 4 w 34"/>
              <a:gd name="T67" fmla="*/ 21 h 31"/>
              <a:gd name="T68" fmla="*/ 4 w 34"/>
              <a:gd name="T69" fmla="*/ 24 h 31"/>
              <a:gd name="T70" fmla="*/ 7 w 34"/>
              <a:gd name="T71" fmla="*/ 27 h 31"/>
              <a:gd name="T72" fmla="*/ 7 w 34"/>
              <a:gd name="T73" fmla="*/ 27 h 31"/>
              <a:gd name="T74" fmla="*/ 10 w 34"/>
              <a:gd name="T75" fmla="*/ 31 h 31"/>
              <a:gd name="T76" fmla="*/ 14 w 34"/>
              <a:gd name="T77" fmla="*/ 31 h 31"/>
              <a:gd name="T78" fmla="*/ 14 w 34"/>
              <a:gd name="T79" fmla="*/ 31 h 31"/>
              <a:gd name="T80" fmla="*/ 17 w 34"/>
              <a:gd name="T81" fmla="*/ 31 h 31"/>
              <a:gd name="T82" fmla="*/ 17 w 34"/>
              <a:gd name="T83" fmla="*/ 3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4" h="31">
                <a:moveTo>
                  <a:pt x="17" y="31"/>
                </a:moveTo>
                <a:lnTo>
                  <a:pt x="20" y="31"/>
                </a:lnTo>
                <a:lnTo>
                  <a:pt x="24" y="31"/>
                </a:lnTo>
                <a:lnTo>
                  <a:pt x="24" y="31"/>
                </a:lnTo>
                <a:lnTo>
                  <a:pt x="27" y="27"/>
                </a:lnTo>
                <a:lnTo>
                  <a:pt x="27" y="27"/>
                </a:lnTo>
                <a:lnTo>
                  <a:pt x="30" y="24"/>
                </a:lnTo>
                <a:lnTo>
                  <a:pt x="30" y="21"/>
                </a:lnTo>
                <a:lnTo>
                  <a:pt x="34" y="21"/>
                </a:lnTo>
                <a:lnTo>
                  <a:pt x="34" y="17"/>
                </a:lnTo>
                <a:lnTo>
                  <a:pt x="34" y="14"/>
                </a:lnTo>
                <a:lnTo>
                  <a:pt x="34" y="14"/>
                </a:lnTo>
                <a:lnTo>
                  <a:pt x="34" y="10"/>
                </a:lnTo>
                <a:lnTo>
                  <a:pt x="30" y="7"/>
                </a:lnTo>
                <a:lnTo>
                  <a:pt x="30" y="7"/>
                </a:lnTo>
                <a:lnTo>
                  <a:pt x="27" y="4"/>
                </a:lnTo>
                <a:lnTo>
                  <a:pt x="27" y="4"/>
                </a:lnTo>
                <a:lnTo>
                  <a:pt x="24" y="0"/>
                </a:lnTo>
                <a:lnTo>
                  <a:pt x="24" y="0"/>
                </a:lnTo>
                <a:lnTo>
                  <a:pt x="20" y="0"/>
                </a:lnTo>
                <a:lnTo>
                  <a:pt x="17" y="0"/>
                </a:lnTo>
                <a:lnTo>
                  <a:pt x="14" y="0"/>
                </a:lnTo>
                <a:lnTo>
                  <a:pt x="14" y="0"/>
                </a:lnTo>
                <a:lnTo>
                  <a:pt x="10" y="0"/>
                </a:lnTo>
                <a:lnTo>
                  <a:pt x="7" y="4"/>
                </a:lnTo>
                <a:lnTo>
                  <a:pt x="7" y="4"/>
                </a:lnTo>
                <a:lnTo>
                  <a:pt x="4" y="7"/>
                </a:lnTo>
                <a:lnTo>
                  <a:pt x="4" y="7"/>
                </a:lnTo>
                <a:lnTo>
                  <a:pt x="4" y="10"/>
                </a:lnTo>
                <a:lnTo>
                  <a:pt x="4" y="14"/>
                </a:lnTo>
                <a:lnTo>
                  <a:pt x="0" y="14"/>
                </a:lnTo>
                <a:lnTo>
                  <a:pt x="4" y="17"/>
                </a:lnTo>
                <a:lnTo>
                  <a:pt x="4" y="21"/>
                </a:lnTo>
                <a:lnTo>
                  <a:pt x="4" y="21"/>
                </a:lnTo>
                <a:lnTo>
                  <a:pt x="4" y="24"/>
                </a:lnTo>
                <a:lnTo>
                  <a:pt x="7" y="27"/>
                </a:lnTo>
                <a:lnTo>
                  <a:pt x="7" y="27"/>
                </a:lnTo>
                <a:lnTo>
                  <a:pt x="10" y="31"/>
                </a:lnTo>
                <a:lnTo>
                  <a:pt x="14" y="31"/>
                </a:lnTo>
                <a:lnTo>
                  <a:pt x="14" y="31"/>
                </a:lnTo>
                <a:lnTo>
                  <a:pt x="17" y="31"/>
                </a:lnTo>
                <a:lnTo>
                  <a:pt x="17" y="3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750" name="Rectangle 1270">
            <a:extLst>
              <a:ext uri="{FF2B5EF4-FFF2-40B4-BE49-F238E27FC236}">
                <a16:creationId xmlns:a16="http://schemas.microsoft.com/office/drawing/2014/main" id="{55D6F937-6D01-434F-9C33-27BD4F48F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8175" y="4335463"/>
            <a:ext cx="952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W</a:t>
            </a:r>
            <a:endParaRPr lang="pt-BR" altLang="pt-BR"/>
          </a:p>
        </p:txBody>
      </p:sp>
      <p:sp>
        <p:nvSpPr>
          <p:cNvPr id="277751" name="Rectangle 1271">
            <a:extLst>
              <a:ext uri="{FF2B5EF4-FFF2-40B4-BE49-F238E27FC236}">
                <a16:creationId xmlns:a16="http://schemas.microsoft.com/office/drawing/2014/main" id="{BAE8CD95-90A0-42D9-A36A-26EF142C2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3425" y="4335463"/>
            <a:ext cx="33338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752" name="Rectangle 1272">
            <a:extLst>
              <a:ext uri="{FF2B5EF4-FFF2-40B4-BE49-F238E27FC236}">
                <a16:creationId xmlns:a16="http://schemas.microsoft.com/office/drawing/2014/main" id="{CF4B154D-0E2E-4098-A1F4-181F8AC9A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5175" y="4335463"/>
            <a:ext cx="222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77753" name="Rectangle 1273">
            <a:extLst>
              <a:ext uri="{FF2B5EF4-FFF2-40B4-BE49-F238E27FC236}">
                <a16:creationId xmlns:a16="http://schemas.microsoft.com/office/drawing/2014/main" id="{810B1B27-E3C3-45C8-B4A3-3495CFDFF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7400" y="4335463"/>
            <a:ext cx="285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754" name="Rectangle 1274">
            <a:extLst>
              <a:ext uri="{FF2B5EF4-FFF2-40B4-BE49-F238E27FC236}">
                <a16:creationId xmlns:a16="http://schemas.microsoft.com/office/drawing/2014/main" id="{48382FDE-6863-48C8-A186-439148A47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4388" y="433546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755" name="Rectangle 1275">
            <a:extLst>
              <a:ext uri="{FF2B5EF4-FFF2-40B4-BE49-F238E27FC236}">
                <a16:creationId xmlns:a16="http://schemas.microsoft.com/office/drawing/2014/main" id="{3E7E6D6C-84A9-413B-AE70-501464D9A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3125" y="433546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77756" name="Rectangle 1276">
            <a:extLst>
              <a:ext uri="{FF2B5EF4-FFF2-40B4-BE49-F238E27FC236}">
                <a16:creationId xmlns:a16="http://schemas.microsoft.com/office/drawing/2014/main" id="{612FAD6E-EB9B-4E5D-A3C6-4FAC65C5B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8175" y="4437063"/>
            <a:ext cx="33338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757" name="Rectangle 1277">
            <a:extLst>
              <a:ext uri="{FF2B5EF4-FFF2-40B4-BE49-F238E27FC236}">
                <a16:creationId xmlns:a16="http://schemas.microsoft.com/office/drawing/2014/main" id="{6CA4321B-9973-4D74-A1CA-8A09C8F54A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9925" y="443706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758" name="Rectangle 1278">
            <a:extLst>
              <a:ext uri="{FF2B5EF4-FFF2-40B4-BE49-F238E27FC236}">
                <a16:creationId xmlns:a16="http://schemas.microsoft.com/office/drawing/2014/main" id="{C258F0D5-D3AB-4752-9ECB-C4867AE9B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8663" y="443706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pt-BR" altLang="pt-BR"/>
          </a:p>
        </p:txBody>
      </p:sp>
      <p:sp>
        <p:nvSpPr>
          <p:cNvPr id="277759" name="Rectangle 1279">
            <a:extLst>
              <a:ext uri="{FF2B5EF4-FFF2-40B4-BE49-F238E27FC236}">
                <a16:creationId xmlns:a16="http://schemas.microsoft.com/office/drawing/2014/main" id="{12FEF2DB-2EE9-42F9-950D-ADBCC915F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1050" y="4437063"/>
            <a:ext cx="222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77760" name="Rectangle 1280">
            <a:extLst>
              <a:ext uri="{FF2B5EF4-FFF2-40B4-BE49-F238E27FC236}">
                <a16:creationId xmlns:a16="http://schemas.microsoft.com/office/drawing/2014/main" id="{8731E929-951A-4611-8474-EB5A4ACC3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3275" y="4437063"/>
            <a:ext cx="5080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277761" name="Rectangle 1281">
            <a:extLst>
              <a:ext uri="{FF2B5EF4-FFF2-40B4-BE49-F238E27FC236}">
                <a16:creationId xmlns:a16="http://schemas.microsoft.com/office/drawing/2014/main" id="{2444A21D-04A8-4DE4-9187-A30103478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5663" y="4437063"/>
            <a:ext cx="285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762" name="Rectangle 1282">
            <a:extLst>
              <a:ext uri="{FF2B5EF4-FFF2-40B4-BE49-F238E27FC236}">
                <a16:creationId xmlns:a16="http://schemas.microsoft.com/office/drawing/2014/main" id="{E902872A-85A1-4369-B8DA-290173739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2650" y="443706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763" name="Rectangle 1283">
            <a:extLst>
              <a:ext uri="{FF2B5EF4-FFF2-40B4-BE49-F238E27FC236}">
                <a16:creationId xmlns:a16="http://schemas.microsoft.com/office/drawing/2014/main" id="{90244E16-CA10-4438-843C-D00F72CC5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25" y="4437063"/>
            <a:ext cx="33338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764" name="Rectangle 1284">
            <a:extLst>
              <a:ext uri="{FF2B5EF4-FFF2-40B4-BE49-F238E27FC236}">
                <a16:creationId xmlns:a16="http://schemas.microsoft.com/office/drawing/2014/main" id="{A62E0107-1AFF-412A-8D74-5A69DDCAF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8175" y="4633913"/>
            <a:ext cx="952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W</a:t>
            </a:r>
            <a:endParaRPr lang="pt-BR" altLang="pt-BR"/>
          </a:p>
        </p:txBody>
      </p:sp>
      <p:sp>
        <p:nvSpPr>
          <p:cNvPr id="277765" name="Rectangle 1285">
            <a:extLst>
              <a:ext uri="{FF2B5EF4-FFF2-40B4-BE49-F238E27FC236}">
                <a16:creationId xmlns:a16="http://schemas.microsoft.com/office/drawing/2014/main" id="{FCD615E6-A73D-412A-96CB-559B36934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3425" y="4633913"/>
            <a:ext cx="33338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766" name="Rectangle 1286">
            <a:extLst>
              <a:ext uri="{FF2B5EF4-FFF2-40B4-BE49-F238E27FC236}">
                <a16:creationId xmlns:a16="http://schemas.microsoft.com/office/drawing/2014/main" id="{9BE73E26-020D-4F3D-BB0E-C1FE32402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5175" y="4633913"/>
            <a:ext cx="222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77767" name="Rectangle 1287">
            <a:extLst>
              <a:ext uri="{FF2B5EF4-FFF2-40B4-BE49-F238E27FC236}">
                <a16:creationId xmlns:a16="http://schemas.microsoft.com/office/drawing/2014/main" id="{93DF6034-86AB-4B56-8BFB-874412F04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7400" y="4633913"/>
            <a:ext cx="285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768" name="Rectangle 1288">
            <a:extLst>
              <a:ext uri="{FF2B5EF4-FFF2-40B4-BE49-F238E27FC236}">
                <a16:creationId xmlns:a16="http://schemas.microsoft.com/office/drawing/2014/main" id="{E2245C7B-F01E-439F-8175-CA2C52B0C8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4388" y="46339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769" name="Rectangle 1289">
            <a:extLst>
              <a:ext uri="{FF2B5EF4-FFF2-40B4-BE49-F238E27FC236}">
                <a16:creationId xmlns:a16="http://schemas.microsoft.com/office/drawing/2014/main" id="{59A95131-E757-4202-94ED-F6C28EF38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3125" y="46339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77770" name="Rectangle 1290">
            <a:extLst>
              <a:ext uri="{FF2B5EF4-FFF2-40B4-BE49-F238E27FC236}">
                <a16:creationId xmlns:a16="http://schemas.microsoft.com/office/drawing/2014/main" id="{A52E0B7B-13D2-4798-B598-E90046FC2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8175" y="4733925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771" name="Rectangle 1291">
            <a:extLst>
              <a:ext uri="{FF2B5EF4-FFF2-40B4-BE49-F238E27FC236}">
                <a16:creationId xmlns:a16="http://schemas.microsoft.com/office/drawing/2014/main" id="{66930C83-592D-4BC7-991D-1B3BE7A91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6913" y="4733925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772" name="Rectangle 1292">
            <a:extLst>
              <a:ext uri="{FF2B5EF4-FFF2-40B4-BE49-F238E27FC236}">
                <a16:creationId xmlns:a16="http://schemas.microsoft.com/office/drawing/2014/main" id="{D6327F0A-2095-4F3F-A6DA-84C9D594B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9300" y="4733925"/>
            <a:ext cx="2857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773" name="Rectangle 1293">
            <a:extLst>
              <a:ext uri="{FF2B5EF4-FFF2-40B4-BE49-F238E27FC236}">
                <a16:creationId xmlns:a16="http://schemas.microsoft.com/office/drawing/2014/main" id="{3154A4C1-4013-4CBA-A0C0-AC5CA0DC5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6288" y="4733925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774" name="Rectangle 1294">
            <a:extLst>
              <a:ext uri="{FF2B5EF4-FFF2-40B4-BE49-F238E27FC236}">
                <a16:creationId xmlns:a16="http://schemas.microsoft.com/office/drawing/2014/main" id="{CDD6FA99-582F-4296-96C5-3B704748C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2425" y="4313238"/>
            <a:ext cx="730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775" name="Rectangle 1295">
            <a:extLst>
              <a:ext uri="{FF2B5EF4-FFF2-40B4-BE49-F238E27FC236}">
                <a16:creationId xmlns:a16="http://schemas.microsoft.com/office/drawing/2014/main" id="{604F916C-7893-402F-938A-66D5B090C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7038" y="431323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776" name="Rectangle 1296">
            <a:extLst>
              <a:ext uri="{FF2B5EF4-FFF2-40B4-BE49-F238E27FC236}">
                <a16:creationId xmlns:a16="http://schemas.microsoft.com/office/drawing/2014/main" id="{C786F1C0-0DF8-4A6D-B200-AF51CCD78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9425" y="431323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777" name="Rectangle 1297">
            <a:extLst>
              <a:ext uri="{FF2B5EF4-FFF2-40B4-BE49-F238E27FC236}">
                <a16:creationId xmlns:a16="http://schemas.microsoft.com/office/drawing/2014/main" id="{C628A56F-3861-4226-851A-5D4A671C6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431323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778" name="Rectangle 1298">
            <a:extLst>
              <a:ext uri="{FF2B5EF4-FFF2-40B4-BE49-F238E27FC236}">
                <a16:creationId xmlns:a16="http://schemas.microsoft.com/office/drawing/2014/main" id="{3AFD723B-CE7B-4CFC-94CB-0BCED2B33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2138" y="431323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77779" name="Rectangle 1299">
            <a:extLst>
              <a:ext uri="{FF2B5EF4-FFF2-40B4-BE49-F238E27FC236}">
                <a16:creationId xmlns:a16="http://schemas.microsoft.com/office/drawing/2014/main" id="{298B4D92-5FD2-4821-A271-44D5E892C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4175" y="441483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780" name="Rectangle 1300">
            <a:extLst>
              <a:ext uri="{FF2B5EF4-FFF2-40B4-BE49-F238E27FC236}">
                <a16:creationId xmlns:a16="http://schemas.microsoft.com/office/drawing/2014/main" id="{2C8AEE84-F190-470B-8D2A-A7DD75F97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8150" y="441483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781" name="Rectangle 1301">
            <a:extLst>
              <a:ext uri="{FF2B5EF4-FFF2-40B4-BE49-F238E27FC236}">
                <a16:creationId xmlns:a16="http://schemas.microsoft.com/office/drawing/2014/main" id="{223C6E20-0738-4673-89CF-32F29C56B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6888" y="4414838"/>
            <a:ext cx="285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782" name="Rectangle 1302">
            <a:extLst>
              <a:ext uri="{FF2B5EF4-FFF2-40B4-BE49-F238E27FC236}">
                <a16:creationId xmlns:a16="http://schemas.microsoft.com/office/drawing/2014/main" id="{58540496-EC1E-4F28-9FBF-BDC07FD69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2288" y="441483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783" name="Freeform 1303">
            <a:extLst>
              <a:ext uri="{FF2B5EF4-FFF2-40B4-BE49-F238E27FC236}">
                <a16:creationId xmlns:a16="http://schemas.microsoft.com/office/drawing/2014/main" id="{83B1BFB6-9EF3-4FB8-9010-FD15CAEDD756}"/>
              </a:ext>
            </a:extLst>
          </p:cNvPr>
          <p:cNvSpPr>
            <a:spLocks/>
          </p:cNvSpPr>
          <p:nvPr/>
        </p:nvSpPr>
        <p:spPr bwMode="auto">
          <a:xfrm>
            <a:off x="7061200" y="4398963"/>
            <a:ext cx="47625" cy="52387"/>
          </a:xfrm>
          <a:custGeom>
            <a:avLst/>
            <a:gdLst>
              <a:gd name="T0" fmla="*/ 0 w 30"/>
              <a:gd name="T1" fmla="*/ 0 h 33"/>
              <a:gd name="T2" fmla="*/ 0 w 30"/>
              <a:gd name="T3" fmla="*/ 33 h 33"/>
              <a:gd name="T4" fmla="*/ 30 w 30"/>
              <a:gd name="T5" fmla="*/ 16 h 33"/>
              <a:gd name="T6" fmla="*/ 0 w 30"/>
              <a:gd name="T7" fmla="*/ 3 h 33"/>
              <a:gd name="T8" fmla="*/ 0 w 30"/>
              <a:gd name="T9" fmla="*/ 3 h 33"/>
              <a:gd name="T10" fmla="*/ 0 w 30"/>
              <a:gd name="T11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" h="33">
                <a:moveTo>
                  <a:pt x="0" y="0"/>
                </a:moveTo>
                <a:lnTo>
                  <a:pt x="0" y="33"/>
                </a:lnTo>
                <a:lnTo>
                  <a:pt x="30" y="16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784" name="Line 1304">
            <a:extLst>
              <a:ext uri="{FF2B5EF4-FFF2-40B4-BE49-F238E27FC236}">
                <a16:creationId xmlns:a16="http://schemas.microsoft.com/office/drawing/2014/main" id="{9795C28F-C2F5-4B00-BC5D-69773F971C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7588" y="4424363"/>
            <a:ext cx="974725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785" name="Rectangle 1305">
            <a:extLst>
              <a:ext uri="{FF2B5EF4-FFF2-40B4-BE49-F238E27FC236}">
                <a16:creationId xmlns:a16="http://schemas.microsoft.com/office/drawing/2014/main" id="{901B7545-7E9E-4E80-970A-7DD8F3CBB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362450"/>
            <a:ext cx="68263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786" name="Rectangle 1306">
            <a:extLst>
              <a:ext uri="{FF2B5EF4-FFF2-40B4-BE49-F238E27FC236}">
                <a16:creationId xmlns:a16="http://schemas.microsoft.com/office/drawing/2014/main" id="{EDA2B830-130E-409C-892C-C0392185A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6300" y="4362450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787" name="Rectangle 1307">
            <a:extLst>
              <a:ext uri="{FF2B5EF4-FFF2-40B4-BE49-F238E27FC236}">
                <a16:creationId xmlns:a16="http://schemas.microsoft.com/office/drawing/2014/main" id="{1AD9F66B-3BE2-447B-A344-E5C34AFEB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5038" y="4362450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788" name="Rectangle 1308">
            <a:extLst>
              <a:ext uri="{FF2B5EF4-FFF2-40B4-BE49-F238E27FC236}">
                <a16:creationId xmlns:a16="http://schemas.microsoft.com/office/drawing/2014/main" id="{EB1D7FF8-C05A-4A47-970F-73E1B0DA0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9013" y="4362450"/>
            <a:ext cx="33337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789" name="Rectangle 1309">
            <a:extLst>
              <a:ext uri="{FF2B5EF4-FFF2-40B4-BE49-F238E27FC236}">
                <a16:creationId xmlns:a16="http://schemas.microsoft.com/office/drawing/2014/main" id="{C4C489D9-FDBA-4B40-96DF-03542535A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0763" y="4362450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790" name="Rectangle 1310">
            <a:extLst>
              <a:ext uri="{FF2B5EF4-FFF2-40B4-BE49-F238E27FC236}">
                <a16:creationId xmlns:a16="http://schemas.microsoft.com/office/drawing/2014/main" id="{F756CB98-736F-46BD-BC9E-EBE28F67C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500" y="4362450"/>
            <a:ext cx="5080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277791" name="Rectangle 1311">
            <a:extLst>
              <a:ext uri="{FF2B5EF4-FFF2-40B4-BE49-F238E27FC236}">
                <a16:creationId xmlns:a16="http://schemas.microsoft.com/office/drawing/2014/main" id="{B5E56B2A-C5B4-45A9-BA78-9BEA8DFE9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25" y="4362450"/>
            <a:ext cx="5080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277792" name="Rectangle 1312">
            <a:extLst>
              <a:ext uri="{FF2B5EF4-FFF2-40B4-BE49-F238E27FC236}">
                <a16:creationId xmlns:a16="http://schemas.microsoft.com/office/drawing/2014/main" id="{3ECBAF2E-6646-4DFF-AFA1-92C8E69C1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2375" y="4532313"/>
            <a:ext cx="730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793" name="Rectangle 1313">
            <a:extLst>
              <a:ext uri="{FF2B5EF4-FFF2-40B4-BE49-F238E27FC236}">
                <a16:creationId xmlns:a16="http://schemas.microsoft.com/office/drawing/2014/main" id="{4F26F473-4E9F-43AC-A343-9DC72BE18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2225" y="45323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794" name="Rectangle 1314">
            <a:extLst>
              <a:ext uri="{FF2B5EF4-FFF2-40B4-BE49-F238E27FC236}">
                <a16:creationId xmlns:a16="http://schemas.microsoft.com/office/drawing/2014/main" id="{3516D626-E04B-435D-824F-CCBA97C6E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0963" y="4532313"/>
            <a:ext cx="285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795" name="Rectangle 1315">
            <a:extLst>
              <a:ext uri="{FF2B5EF4-FFF2-40B4-BE49-F238E27FC236}">
                <a16:creationId xmlns:a16="http://schemas.microsoft.com/office/drawing/2014/main" id="{A097C817-BF3F-41EB-BCFF-F1FE9D662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7950" y="45323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796" name="Rectangle 1316">
            <a:extLst>
              <a:ext uri="{FF2B5EF4-FFF2-40B4-BE49-F238E27FC236}">
                <a16:creationId xmlns:a16="http://schemas.microsoft.com/office/drawing/2014/main" id="{E9421317-1BA5-49CA-9B46-13D5CF0BA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5100" y="45323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77797" name="Rectangle 1317">
            <a:extLst>
              <a:ext uri="{FF2B5EF4-FFF2-40B4-BE49-F238E27FC236}">
                <a16:creationId xmlns:a16="http://schemas.microsoft.com/office/drawing/2014/main" id="{BAF7AF18-0DB8-456D-8895-695D3EB54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4113" y="4654550"/>
            <a:ext cx="84137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77798" name="Rectangle 1318">
            <a:extLst>
              <a:ext uri="{FF2B5EF4-FFF2-40B4-BE49-F238E27FC236}">
                <a16:creationId xmlns:a16="http://schemas.microsoft.com/office/drawing/2014/main" id="{964B703B-0F53-4010-99C6-FE003F58B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3488" y="4654550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799" name="Rectangle 1319">
            <a:extLst>
              <a:ext uri="{FF2B5EF4-FFF2-40B4-BE49-F238E27FC236}">
                <a16:creationId xmlns:a16="http://schemas.microsoft.com/office/drawing/2014/main" id="{605169A0-2856-46BE-8102-17621909E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2225" y="4654550"/>
            <a:ext cx="84138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77800" name="Rectangle 1320">
            <a:extLst>
              <a:ext uri="{FF2B5EF4-FFF2-40B4-BE49-F238E27FC236}">
                <a16:creationId xmlns:a16="http://schemas.microsoft.com/office/drawing/2014/main" id="{5D31876E-5111-4EA1-BFEE-41ABA11C5B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600" y="4654550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endParaRPr lang="pt-BR" altLang="pt-BR"/>
          </a:p>
        </p:txBody>
      </p:sp>
      <p:sp>
        <p:nvSpPr>
          <p:cNvPr id="277801" name="Rectangle 1321">
            <a:extLst>
              <a:ext uri="{FF2B5EF4-FFF2-40B4-BE49-F238E27FC236}">
                <a16:creationId xmlns:a16="http://schemas.microsoft.com/office/drawing/2014/main" id="{CA69919C-3680-415C-ADF1-CD45A7B84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0338" y="4654550"/>
            <a:ext cx="33337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802" name="Rectangle 1322">
            <a:extLst>
              <a:ext uri="{FF2B5EF4-FFF2-40B4-BE49-F238E27FC236}">
                <a16:creationId xmlns:a16="http://schemas.microsoft.com/office/drawing/2014/main" id="{F84CD945-595F-46BA-9D97-75E732640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2088" y="4654550"/>
            <a:ext cx="5080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endParaRPr lang="pt-BR" altLang="pt-BR"/>
          </a:p>
        </p:txBody>
      </p:sp>
      <p:sp>
        <p:nvSpPr>
          <p:cNvPr id="277803" name="Rectangle 1323">
            <a:extLst>
              <a:ext uri="{FF2B5EF4-FFF2-40B4-BE49-F238E27FC236}">
                <a16:creationId xmlns:a16="http://schemas.microsoft.com/office/drawing/2014/main" id="{D19B4770-6E60-48E9-A48F-2FA40BADF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0488" y="47609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pt-BR" altLang="pt-BR"/>
          </a:p>
        </p:txBody>
      </p:sp>
      <p:sp>
        <p:nvSpPr>
          <p:cNvPr id="277804" name="Rectangle 1324">
            <a:extLst>
              <a:ext uri="{FF2B5EF4-FFF2-40B4-BE49-F238E27FC236}">
                <a16:creationId xmlns:a16="http://schemas.microsoft.com/office/drawing/2014/main" id="{B5D81B7F-6FAC-43F8-906A-C8EAB4CB7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4863" y="4265613"/>
            <a:ext cx="68262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805" name="Rectangle 1325">
            <a:extLst>
              <a:ext uri="{FF2B5EF4-FFF2-40B4-BE49-F238E27FC236}">
                <a16:creationId xmlns:a16="http://schemas.microsoft.com/office/drawing/2014/main" id="{9759165F-DB41-47C1-B0CC-875155535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3125" y="42656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L</a:t>
            </a:r>
            <a:endParaRPr lang="pt-BR" altLang="pt-BR"/>
          </a:p>
        </p:txBody>
      </p:sp>
      <p:sp>
        <p:nvSpPr>
          <p:cNvPr id="277806" name="Rectangle 1326">
            <a:extLst>
              <a:ext uri="{FF2B5EF4-FFF2-40B4-BE49-F238E27FC236}">
                <a16:creationId xmlns:a16="http://schemas.microsoft.com/office/drawing/2014/main" id="{742EFCB6-C50B-41C1-BF30-93C0E099E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4265613"/>
            <a:ext cx="730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endParaRPr lang="pt-BR" altLang="pt-BR"/>
          </a:p>
        </p:txBody>
      </p:sp>
      <p:sp>
        <p:nvSpPr>
          <p:cNvPr id="277807" name="Rectangle 1327">
            <a:extLst>
              <a:ext uri="{FF2B5EF4-FFF2-40B4-BE49-F238E27FC236}">
                <a16:creationId xmlns:a16="http://schemas.microsoft.com/office/drawing/2014/main" id="{A928B462-A6C1-4283-8343-E9349D58BA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1713" y="42656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77808" name="Rectangle 1328">
            <a:extLst>
              <a:ext uri="{FF2B5EF4-FFF2-40B4-BE49-F238E27FC236}">
                <a16:creationId xmlns:a16="http://schemas.microsoft.com/office/drawing/2014/main" id="{A39A3A09-A728-4D26-8FBF-9C4BD00EC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0250" y="4362450"/>
            <a:ext cx="33338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809" name="Rectangle 1329">
            <a:extLst>
              <a:ext uri="{FF2B5EF4-FFF2-40B4-BE49-F238E27FC236}">
                <a16:creationId xmlns:a16="http://schemas.microsoft.com/office/drawing/2014/main" id="{E7B4CEBE-7729-4BD8-8441-BB7C23BBA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0" y="4362450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810" name="Rectangle 1330">
            <a:extLst>
              <a:ext uri="{FF2B5EF4-FFF2-40B4-BE49-F238E27FC236}">
                <a16:creationId xmlns:a16="http://schemas.microsoft.com/office/drawing/2014/main" id="{E52B4150-3B93-4575-BC93-2F2979B6D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4388" y="4362450"/>
            <a:ext cx="5080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277811" name="Rectangle 1331">
            <a:extLst>
              <a:ext uri="{FF2B5EF4-FFF2-40B4-BE49-F238E27FC236}">
                <a16:creationId xmlns:a16="http://schemas.microsoft.com/office/drawing/2014/main" id="{0E28DF1B-DCB4-4913-9881-89EE6B2BC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8363" y="4362450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endParaRPr lang="pt-BR" altLang="pt-BR"/>
          </a:p>
        </p:txBody>
      </p:sp>
      <p:sp>
        <p:nvSpPr>
          <p:cNvPr id="277812" name="Rectangle 1332">
            <a:extLst>
              <a:ext uri="{FF2B5EF4-FFF2-40B4-BE49-F238E27FC236}">
                <a16:creationId xmlns:a16="http://schemas.microsoft.com/office/drawing/2014/main" id="{FA37DCD9-90BB-46F4-A840-D72D54B82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0750" y="4362450"/>
            <a:ext cx="2222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l</a:t>
            </a:r>
            <a:endParaRPr lang="pt-BR" altLang="pt-BR"/>
          </a:p>
        </p:txBody>
      </p:sp>
      <p:sp>
        <p:nvSpPr>
          <p:cNvPr id="277813" name="Rectangle 1333">
            <a:extLst>
              <a:ext uri="{FF2B5EF4-FFF2-40B4-BE49-F238E27FC236}">
                <a16:creationId xmlns:a16="http://schemas.microsoft.com/office/drawing/2014/main" id="{42219026-E71A-4E4F-AC7F-F2C09BE8D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2975" y="4362450"/>
            <a:ext cx="2857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814" name="Rectangle 1334">
            <a:extLst>
              <a:ext uri="{FF2B5EF4-FFF2-40B4-BE49-F238E27FC236}">
                <a16:creationId xmlns:a16="http://schemas.microsoft.com/office/drawing/2014/main" id="{718939F0-7BE2-4DFC-A840-01B6EE1FB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437063"/>
            <a:ext cx="84138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77815" name="Rectangle 1335">
            <a:extLst>
              <a:ext uri="{FF2B5EF4-FFF2-40B4-BE49-F238E27FC236}">
                <a16:creationId xmlns:a16="http://schemas.microsoft.com/office/drawing/2014/main" id="{6CDCE108-2807-496F-82B5-DD804597F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5738" y="443706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77816" name="Rectangle 1336">
            <a:extLst>
              <a:ext uri="{FF2B5EF4-FFF2-40B4-BE49-F238E27FC236}">
                <a16:creationId xmlns:a16="http://schemas.microsoft.com/office/drawing/2014/main" id="{DC0EB409-4328-4FBD-8F26-30BD4EEE5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7475" y="453231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endParaRPr lang="pt-BR" altLang="pt-BR"/>
          </a:p>
        </p:txBody>
      </p:sp>
      <p:sp>
        <p:nvSpPr>
          <p:cNvPr id="277817" name="Rectangle 1337">
            <a:extLst>
              <a:ext uri="{FF2B5EF4-FFF2-40B4-BE49-F238E27FC236}">
                <a16:creationId xmlns:a16="http://schemas.microsoft.com/office/drawing/2014/main" id="{117060AD-D2D6-4801-BA4E-A998CC4AA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6213" y="45323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77818" name="Rectangle 1338">
            <a:extLst>
              <a:ext uri="{FF2B5EF4-FFF2-40B4-BE49-F238E27FC236}">
                <a16:creationId xmlns:a16="http://schemas.microsoft.com/office/drawing/2014/main" id="{25231955-6197-477E-A234-67394ABA6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7475" y="4633913"/>
            <a:ext cx="5080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pt-BR" altLang="pt-BR"/>
          </a:p>
        </p:txBody>
      </p:sp>
      <p:sp>
        <p:nvSpPr>
          <p:cNvPr id="277819" name="Rectangle 1339">
            <a:extLst>
              <a:ext uri="{FF2B5EF4-FFF2-40B4-BE49-F238E27FC236}">
                <a16:creationId xmlns:a16="http://schemas.microsoft.com/office/drawing/2014/main" id="{25D56AAA-D690-4D71-BC7E-0773A751D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5938" y="4233863"/>
            <a:ext cx="68262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820" name="Rectangle 1340">
            <a:extLst>
              <a:ext uri="{FF2B5EF4-FFF2-40B4-BE49-F238E27FC236}">
                <a16:creationId xmlns:a16="http://schemas.microsoft.com/office/drawing/2014/main" id="{F6820F0F-8D00-4CFC-ACFD-7A1B3F2BA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4233863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L</a:t>
            </a:r>
            <a:endParaRPr lang="pt-BR" altLang="pt-BR"/>
          </a:p>
        </p:txBody>
      </p:sp>
      <p:sp>
        <p:nvSpPr>
          <p:cNvPr id="277821" name="Rectangle 1341">
            <a:extLst>
              <a:ext uri="{FF2B5EF4-FFF2-40B4-BE49-F238E27FC236}">
                <a16:creationId xmlns:a16="http://schemas.microsoft.com/office/drawing/2014/main" id="{CBE56030-9F68-4715-AC7F-22E51A5C9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175" y="4233863"/>
            <a:ext cx="730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endParaRPr lang="pt-BR" altLang="pt-BR"/>
          </a:p>
        </p:txBody>
      </p:sp>
      <p:sp>
        <p:nvSpPr>
          <p:cNvPr id="277822" name="Rectangle 1342">
            <a:extLst>
              <a:ext uri="{FF2B5EF4-FFF2-40B4-BE49-F238E27FC236}">
                <a16:creationId xmlns:a16="http://schemas.microsoft.com/office/drawing/2014/main" id="{AF14A8CE-1282-44A2-B720-F1035EA39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2638" y="4105275"/>
            <a:ext cx="61912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Z</a:t>
            </a:r>
            <a:endParaRPr lang="pt-BR" altLang="pt-BR"/>
          </a:p>
        </p:txBody>
      </p:sp>
      <p:sp>
        <p:nvSpPr>
          <p:cNvPr id="277823" name="Rectangle 1343">
            <a:extLst>
              <a:ext uri="{FF2B5EF4-FFF2-40B4-BE49-F238E27FC236}">
                <a16:creationId xmlns:a16="http://schemas.microsoft.com/office/drawing/2014/main" id="{175DAA92-0644-4935-AE2D-4581DF828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1375" y="4105275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824" name="Rectangle 1344">
            <a:extLst>
              <a:ext uri="{FF2B5EF4-FFF2-40B4-BE49-F238E27FC236}">
                <a16:creationId xmlns:a16="http://schemas.microsoft.com/office/drawing/2014/main" id="{C207281C-8996-467E-A76E-6F935B988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0113" y="4105275"/>
            <a:ext cx="33337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825" name="Rectangle 1345">
            <a:extLst>
              <a:ext uri="{FF2B5EF4-FFF2-40B4-BE49-F238E27FC236}">
                <a16:creationId xmlns:a16="http://schemas.microsoft.com/office/drawing/2014/main" id="{D40BDC98-C2C8-4C5A-B3F7-6E0621B11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4105275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00" b="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endParaRPr lang="pt-BR" altLang="pt-BR"/>
          </a:p>
        </p:txBody>
      </p:sp>
      <p:sp>
        <p:nvSpPr>
          <p:cNvPr id="277826" name="Line 1346">
            <a:extLst>
              <a:ext uri="{FF2B5EF4-FFF2-40B4-BE49-F238E27FC236}">
                <a16:creationId xmlns:a16="http://schemas.microsoft.com/office/drawing/2014/main" id="{824433C5-3247-4DBC-ADE1-4CA5F28496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24475" y="4595813"/>
            <a:ext cx="106363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827" name="Line 1347">
            <a:extLst>
              <a:ext uri="{FF2B5EF4-FFF2-40B4-BE49-F238E27FC236}">
                <a16:creationId xmlns:a16="http://schemas.microsoft.com/office/drawing/2014/main" id="{FFD806DC-C1DB-4AE5-B50D-BFBEBE788C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83163" y="4819650"/>
            <a:ext cx="117475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828" name="Line 1348">
            <a:extLst>
              <a:ext uri="{FF2B5EF4-FFF2-40B4-BE49-F238E27FC236}">
                <a16:creationId xmlns:a16="http://schemas.microsoft.com/office/drawing/2014/main" id="{56675D37-D74B-46FB-BFF1-AB1D1D64E1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4025" y="3994150"/>
            <a:ext cx="1166813" cy="4763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829" name="Freeform 1349">
            <a:extLst>
              <a:ext uri="{FF2B5EF4-FFF2-40B4-BE49-F238E27FC236}">
                <a16:creationId xmlns:a16="http://schemas.microsoft.com/office/drawing/2014/main" id="{76BB53D9-27E3-4B7F-85A3-31772D14D80E}"/>
              </a:ext>
            </a:extLst>
          </p:cNvPr>
          <p:cNvSpPr>
            <a:spLocks/>
          </p:cNvSpPr>
          <p:nvPr/>
        </p:nvSpPr>
        <p:spPr bwMode="auto">
          <a:xfrm>
            <a:off x="4164013" y="4819650"/>
            <a:ext cx="819150" cy="531813"/>
          </a:xfrm>
          <a:custGeom>
            <a:avLst/>
            <a:gdLst>
              <a:gd name="T0" fmla="*/ 516 w 516"/>
              <a:gd name="T1" fmla="*/ 0 h 335"/>
              <a:gd name="T2" fmla="*/ 516 w 516"/>
              <a:gd name="T3" fmla="*/ 335 h 335"/>
              <a:gd name="T4" fmla="*/ 0 w 516"/>
              <a:gd name="T5" fmla="*/ 335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16" h="335">
                <a:moveTo>
                  <a:pt x="516" y="0"/>
                </a:moveTo>
                <a:lnTo>
                  <a:pt x="516" y="335"/>
                </a:lnTo>
                <a:lnTo>
                  <a:pt x="0" y="335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830" name="Line 1350">
            <a:extLst>
              <a:ext uri="{FF2B5EF4-FFF2-40B4-BE49-F238E27FC236}">
                <a16:creationId xmlns:a16="http://schemas.microsoft.com/office/drawing/2014/main" id="{15FB33AA-88A9-4CAB-9843-20B44786802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71875" y="5287963"/>
            <a:ext cx="69850" cy="128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831" name="Line 1351">
            <a:extLst>
              <a:ext uri="{FF2B5EF4-FFF2-40B4-BE49-F238E27FC236}">
                <a16:creationId xmlns:a16="http://schemas.microsoft.com/office/drawing/2014/main" id="{1F35EB01-A084-45E3-B336-247E1969044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27513" y="5287963"/>
            <a:ext cx="69850" cy="128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832" name="Line 1352">
            <a:extLst>
              <a:ext uri="{FF2B5EF4-FFF2-40B4-BE49-F238E27FC236}">
                <a16:creationId xmlns:a16="http://schemas.microsoft.com/office/drawing/2014/main" id="{5DE3E4B8-E153-47BA-A9E9-16039EB97B2D}"/>
              </a:ext>
            </a:extLst>
          </p:cNvPr>
          <p:cNvSpPr>
            <a:spLocks noChangeShapeType="1"/>
          </p:cNvSpPr>
          <p:nvPr/>
        </p:nvSpPr>
        <p:spPr bwMode="auto">
          <a:xfrm>
            <a:off x="2730500" y="4148138"/>
            <a:ext cx="36830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833" name="Line 1353">
            <a:extLst>
              <a:ext uri="{FF2B5EF4-FFF2-40B4-BE49-F238E27FC236}">
                <a16:creationId xmlns:a16="http://schemas.microsoft.com/office/drawing/2014/main" id="{F5FE2AF4-4DD8-482C-8692-76C59478CF6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55825" y="4297363"/>
            <a:ext cx="574675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834" name="Freeform 1354">
            <a:extLst>
              <a:ext uri="{FF2B5EF4-FFF2-40B4-BE49-F238E27FC236}">
                <a16:creationId xmlns:a16="http://schemas.microsoft.com/office/drawing/2014/main" id="{07E5DC64-0540-4322-A775-767F888281D9}"/>
              </a:ext>
            </a:extLst>
          </p:cNvPr>
          <p:cNvSpPr>
            <a:spLocks/>
          </p:cNvSpPr>
          <p:nvPr/>
        </p:nvSpPr>
        <p:spPr bwMode="auto">
          <a:xfrm>
            <a:off x="860425" y="3897313"/>
            <a:ext cx="47625" cy="47625"/>
          </a:xfrm>
          <a:custGeom>
            <a:avLst/>
            <a:gdLst>
              <a:gd name="T0" fmla="*/ 14 w 30"/>
              <a:gd name="T1" fmla="*/ 30 h 30"/>
              <a:gd name="T2" fmla="*/ 17 w 30"/>
              <a:gd name="T3" fmla="*/ 30 h 30"/>
              <a:gd name="T4" fmla="*/ 20 w 30"/>
              <a:gd name="T5" fmla="*/ 30 h 30"/>
              <a:gd name="T6" fmla="*/ 24 w 30"/>
              <a:gd name="T7" fmla="*/ 30 h 30"/>
              <a:gd name="T8" fmla="*/ 24 w 30"/>
              <a:gd name="T9" fmla="*/ 27 h 30"/>
              <a:gd name="T10" fmla="*/ 27 w 30"/>
              <a:gd name="T11" fmla="*/ 27 h 30"/>
              <a:gd name="T12" fmla="*/ 27 w 30"/>
              <a:gd name="T13" fmla="*/ 24 h 30"/>
              <a:gd name="T14" fmla="*/ 30 w 30"/>
              <a:gd name="T15" fmla="*/ 24 h 30"/>
              <a:gd name="T16" fmla="*/ 30 w 30"/>
              <a:gd name="T17" fmla="*/ 20 h 30"/>
              <a:gd name="T18" fmla="*/ 30 w 30"/>
              <a:gd name="T19" fmla="*/ 17 h 30"/>
              <a:gd name="T20" fmla="*/ 30 w 30"/>
              <a:gd name="T21" fmla="*/ 17 h 30"/>
              <a:gd name="T22" fmla="*/ 30 w 30"/>
              <a:gd name="T23" fmla="*/ 14 h 30"/>
              <a:gd name="T24" fmla="*/ 30 w 30"/>
              <a:gd name="T25" fmla="*/ 10 h 30"/>
              <a:gd name="T26" fmla="*/ 30 w 30"/>
              <a:gd name="T27" fmla="*/ 10 h 30"/>
              <a:gd name="T28" fmla="*/ 27 w 30"/>
              <a:gd name="T29" fmla="*/ 7 h 30"/>
              <a:gd name="T30" fmla="*/ 27 w 30"/>
              <a:gd name="T31" fmla="*/ 3 h 30"/>
              <a:gd name="T32" fmla="*/ 24 w 30"/>
              <a:gd name="T33" fmla="*/ 3 h 30"/>
              <a:gd name="T34" fmla="*/ 24 w 30"/>
              <a:gd name="T35" fmla="*/ 3 h 30"/>
              <a:gd name="T36" fmla="*/ 20 w 30"/>
              <a:gd name="T37" fmla="*/ 0 h 30"/>
              <a:gd name="T38" fmla="*/ 17 w 30"/>
              <a:gd name="T39" fmla="*/ 0 h 30"/>
              <a:gd name="T40" fmla="*/ 14 w 30"/>
              <a:gd name="T41" fmla="*/ 0 h 30"/>
              <a:gd name="T42" fmla="*/ 14 w 30"/>
              <a:gd name="T43" fmla="*/ 0 h 30"/>
              <a:gd name="T44" fmla="*/ 10 w 30"/>
              <a:gd name="T45" fmla="*/ 0 h 30"/>
              <a:gd name="T46" fmla="*/ 7 w 30"/>
              <a:gd name="T47" fmla="*/ 3 h 30"/>
              <a:gd name="T48" fmla="*/ 7 w 30"/>
              <a:gd name="T49" fmla="*/ 3 h 30"/>
              <a:gd name="T50" fmla="*/ 4 w 30"/>
              <a:gd name="T51" fmla="*/ 3 h 30"/>
              <a:gd name="T52" fmla="*/ 4 w 30"/>
              <a:gd name="T53" fmla="*/ 7 h 30"/>
              <a:gd name="T54" fmla="*/ 0 w 30"/>
              <a:gd name="T55" fmla="*/ 10 h 30"/>
              <a:gd name="T56" fmla="*/ 0 w 30"/>
              <a:gd name="T57" fmla="*/ 10 h 30"/>
              <a:gd name="T58" fmla="*/ 0 w 30"/>
              <a:gd name="T59" fmla="*/ 14 h 30"/>
              <a:gd name="T60" fmla="*/ 0 w 30"/>
              <a:gd name="T61" fmla="*/ 17 h 30"/>
              <a:gd name="T62" fmla="*/ 0 w 30"/>
              <a:gd name="T63" fmla="*/ 17 h 30"/>
              <a:gd name="T64" fmla="*/ 0 w 30"/>
              <a:gd name="T65" fmla="*/ 20 h 30"/>
              <a:gd name="T66" fmla="*/ 0 w 30"/>
              <a:gd name="T67" fmla="*/ 24 h 30"/>
              <a:gd name="T68" fmla="*/ 4 w 30"/>
              <a:gd name="T69" fmla="*/ 24 h 30"/>
              <a:gd name="T70" fmla="*/ 4 w 30"/>
              <a:gd name="T71" fmla="*/ 27 h 30"/>
              <a:gd name="T72" fmla="*/ 7 w 30"/>
              <a:gd name="T73" fmla="*/ 27 h 30"/>
              <a:gd name="T74" fmla="*/ 7 w 30"/>
              <a:gd name="T75" fmla="*/ 30 h 30"/>
              <a:gd name="T76" fmla="*/ 10 w 30"/>
              <a:gd name="T77" fmla="*/ 30 h 30"/>
              <a:gd name="T78" fmla="*/ 14 w 30"/>
              <a:gd name="T79" fmla="*/ 30 h 30"/>
              <a:gd name="T80" fmla="*/ 14 w 30"/>
              <a:gd name="T81" fmla="*/ 30 h 30"/>
              <a:gd name="T82" fmla="*/ 14 w 30"/>
              <a:gd name="T83" fmla="*/ 3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0" h="30">
                <a:moveTo>
                  <a:pt x="14" y="30"/>
                </a:moveTo>
                <a:lnTo>
                  <a:pt x="17" y="30"/>
                </a:lnTo>
                <a:lnTo>
                  <a:pt x="20" y="30"/>
                </a:lnTo>
                <a:lnTo>
                  <a:pt x="24" y="30"/>
                </a:lnTo>
                <a:lnTo>
                  <a:pt x="24" y="27"/>
                </a:lnTo>
                <a:lnTo>
                  <a:pt x="27" y="27"/>
                </a:lnTo>
                <a:lnTo>
                  <a:pt x="27" y="24"/>
                </a:lnTo>
                <a:lnTo>
                  <a:pt x="30" y="24"/>
                </a:lnTo>
                <a:lnTo>
                  <a:pt x="30" y="20"/>
                </a:lnTo>
                <a:lnTo>
                  <a:pt x="30" y="17"/>
                </a:lnTo>
                <a:lnTo>
                  <a:pt x="30" y="17"/>
                </a:lnTo>
                <a:lnTo>
                  <a:pt x="30" y="14"/>
                </a:lnTo>
                <a:lnTo>
                  <a:pt x="30" y="10"/>
                </a:lnTo>
                <a:lnTo>
                  <a:pt x="30" y="10"/>
                </a:lnTo>
                <a:lnTo>
                  <a:pt x="27" y="7"/>
                </a:lnTo>
                <a:lnTo>
                  <a:pt x="27" y="3"/>
                </a:lnTo>
                <a:lnTo>
                  <a:pt x="24" y="3"/>
                </a:lnTo>
                <a:lnTo>
                  <a:pt x="24" y="3"/>
                </a:lnTo>
                <a:lnTo>
                  <a:pt x="20" y="0"/>
                </a:lnTo>
                <a:lnTo>
                  <a:pt x="17" y="0"/>
                </a:lnTo>
                <a:lnTo>
                  <a:pt x="14" y="0"/>
                </a:lnTo>
                <a:lnTo>
                  <a:pt x="14" y="0"/>
                </a:lnTo>
                <a:lnTo>
                  <a:pt x="10" y="0"/>
                </a:lnTo>
                <a:lnTo>
                  <a:pt x="7" y="3"/>
                </a:lnTo>
                <a:lnTo>
                  <a:pt x="7" y="3"/>
                </a:lnTo>
                <a:lnTo>
                  <a:pt x="4" y="3"/>
                </a:lnTo>
                <a:lnTo>
                  <a:pt x="4" y="7"/>
                </a:lnTo>
                <a:lnTo>
                  <a:pt x="0" y="10"/>
                </a:lnTo>
                <a:lnTo>
                  <a:pt x="0" y="10"/>
                </a:lnTo>
                <a:lnTo>
                  <a:pt x="0" y="14"/>
                </a:lnTo>
                <a:lnTo>
                  <a:pt x="0" y="17"/>
                </a:lnTo>
                <a:lnTo>
                  <a:pt x="0" y="17"/>
                </a:lnTo>
                <a:lnTo>
                  <a:pt x="0" y="20"/>
                </a:lnTo>
                <a:lnTo>
                  <a:pt x="0" y="24"/>
                </a:lnTo>
                <a:lnTo>
                  <a:pt x="4" y="24"/>
                </a:lnTo>
                <a:lnTo>
                  <a:pt x="4" y="27"/>
                </a:lnTo>
                <a:lnTo>
                  <a:pt x="7" y="27"/>
                </a:lnTo>
                <a:lnTo>
                  <a:pt x="7" y="30"/>
                </a:lnTo>
                <a:lnTo>
                  <a:pt x="10" y="30"/>
                </a:lnTo>
                <a:lnTo>
                  <a:pt x="14" y="30"/>
                </a:lnTo>
                <a:lnTo>
                  <a:pt x="14" y="30"/>
                </a:lnTo>
                <a:lnTo>
                  <a:pt x="14" y="3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835" name="Freeform 1355">
            <a:extLst>
              <a:ext uri="{FF2B5EF4-FFF2-40B4-BE49-F238E27FC236}">
                <a16:creationId xmlns:a16="http://schemas.microsoft.com/office/drawing/2014/main" id="{E3571B2D-4BA9-4067-87D5-3FD751E30702}"/>
              </a:ext>
            </a:extLst>
          </p:cNvPr>
          <p:cNvSpPr>
            <a:spLocks/>
          </p:cNvSpPr>
          <p:nvPr/>
        </p:nvSpPr>
        <p:spPr bwMode="auto">
          <a:xfrm>
            <a:off x="1889125" y="2832100"/>
            <a:ext cx="47625" cy="52388"/>
          </a:xfrm>
          <a:custGeom>
            <a:avLst/>
            <a:gdLst>
              <a:gd name="T0" fmla="*/ 13 w 30"/>
              <a:gd name="T1" fmla="*/ 30 h 33"/>
              <a:gd name="T2" fmla="*/ 17 w 30"/>
              <a:gd name="T3" fmla="*/ 33 h 33"/>
              <a:gd name="T4" fmla="*/ 20 w 30"/>
              <a:gd name="T5" fmla="*/ 30 h 33"/>
              <a:gd name="T6" fmla="*/ 23 w 30"/>
              <a:gd name="T7" fmla="*/ 30 h 33"/>
              <a:gd name="T8" fmla="*/ 23 w 30"/>
              <a:gd name="T9" fmla="*/ 30 h 33"/>
              <a:gd name="T10" fmla="*/ 27 w 30"/>
              <a:gd name="T11" fmla="*/ 27 h 33"/>
              <a:gd name="T12" fmla="*/ 27 w 30"/>
              <a:gd name="T13" fmla="*/ 27 h 33"/>
              <a:gd name="T14" fmla="*/ 30 w 30"/>
              <a:gd name="T15" fmla="*/ 23 h 33"/>
              <a:gd name="T16" fmla="*/ 30 w 30"/>
              <a:gd name="T17" fmla="*/ 20 h 33"/>
              <a:gd name="T18" fmla="*/ 30 w 30"/>
              <a:gd name="T19" fmla="*/ 20 h 33"/>
              <a:gd name="T20" fmla="*/ 30 w 30"/>
              <a:gd name="T21" fmla="*/ 17 h 33"/>
              <a:gd name="T22" fmla="*/ 30 w 30"/>
              <a:gd name="T23" fmla="*/ 13 h 33"/>
              <a:gd name="T24" fmla="*/ 30 w 30"/>
              <a:gd name="T25" fmla="*/ 13 h 33"/>
              <a:gd name="T26" fmla="*/ 30 w 30"/>
              <a:gd name="T27" fmla="*/ 10 h 33"/>
              <a:gd name="T28" fmla="*/ 27 w 30"/>
              <a:gd name="T29" fmla="*/ 7 h 33"/>
              <a:gd name="T30" fmla="*/ 27 w 30"/>
              <a:gd name="T31" fmla="*/ 7 h 33"/>
              <a:gd name="T32" fmla="*/ 23 w 30"/>
              <a:gd name="T33" fmla="*/ 3 h 33"/>
              <a:gd name="T34" fmla="*/ 23 w 30"/>
              <a:gd name="T35" fmla="*/ 3 h 33"/>
              <a:gd name="T36" fmla="*/ 20 w 30"/>
              <a:gd name="T37" fmla="*/ 3 h 33"/>
              <a:gd name="T38" fmla="*/ 17 w 30"/>
              <a:gd name="T39" fmla="*/ 0 h 33"/>
              <a:gd name="T40" fmla="*/ 17 w 30"/>
              <a:gd name="T41" fmla="*/ 0 h 33"/>
              <a:gd name="T42" fmla="*/ 13 w 30"/>
              <a:gd name="T43" fmla="*/ 0 h 33"/>
              <a:gd name="T44" fmla="*/ 10 w 30"/>
              <a:gd name="T45" fmla="*/ 3 h 33"/>
              <a:gd name="T46" fmla="*/ 7 w 30"/>
              <a:gd name="T47" fmla="*/ 3 h 33"/>
              <a:gd name="T48" fmla="*/ 7 w 30"/>
              <a:gd name="T49" fmla="*/ 3 h 33"/>
              <a:gd name="T50" fmla="*/ 3 w 30"/>
              <a:gd name="T51" fmla="*/ 7 h 33"/>
              <a:gd name="T52" fmla="*/ 3 w 30"/>
              <a:gd name="T53" fmla="*/ 7 h 33"/>
              <a:gd name="T54" fmla="*/ 0 w 30"/>
              <a:gd name="T55" fmla="*/ 10 h 33"/>
              <a:gd name="T56" fmla="*/ 0 w 30"/>
              <a:gd name="T57" fmla="*/ 13 h 33"/>
              <a:gd name="T58" fmla="*/ 0 w 30"/>
              <a:gd name="T59" fmla="*/ 13 h 33"/>
              <a:gd name="T60" fmla="*/ 0 w 30"/>
              <a:gd name="T61" fmla="*/ 17 h 33"/>
              <a:gd name="T62" fmla="*/ 0 w 30"/>
              <a:gd name="T63" fmla="*/ 20 h 33"/>
              <a:gd name="T64" fmla="*/ 0 w 30"/>
              <a:gd name="T65" fmla="*/ 20 h 33"/>
              <a:gd name="T66" fmla="*/ 0 w 30"/>
              <a:gd name="T67" fmla="*/ 23 h 33"/>
              <a:gd name="T68" fmla="*/ 3 w 30"/>
              <a:gd name="T69" fmla="*/ 27 h 33"/>
              <a:gd name="T70" fmla="*/ 3 w 30"/>
              <a:gd name="T71" fmla="*/ 27 h 33"/>
              <a:gd name="T72" fmla="*/ 7 w 30"/>
              <a:gd name="T73" fmla="*/ 30 h 33"/>
              <a:gd name="T74" fmla="*/ 7 w 30"/>
              <a:gd name="T75" fmla="*/ 30 h 33"/>
              <a:gd name="T76" fmla="*/ 10 w 30"/>
              <a:gd name="T77" fmla="*/ 30 h 33"/>
              <a:gd name="T78" fmla="*/ 13 w 30"/>
              <a:gd name="T79" fmla="*/ 33 h 33"/>
              <a:gd name="T80" fmla="*/ 17 w 30"/>
              <a:gd name="T81" fmla="*/ 33 h 33"/>
              <a:gd name="T82" fmla="*/ 17 w 30"/>
              <a:gd name="T83" fmla="*/ 33 h 33"/>
              <a:gd name="T84" fmla="*/ 13 w 30"/>
              <a:gd name="T85" fmla="*/ 3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0" h="33">
                <a:moveTo>
                  <a:pt x="13" y="30"/>
                </a:moveTo>
                <a:lnTo>
                  <a:pt x="17" y="33"/>
                </a:lnTo>
                <a:lnTo>
                  <a:pt x="20" y="30"/>
                </a:lnTo>
                <a:lnTo>
                  <a:pt x="23" y="30"/>
                </a:lnTo>
                <a:lnTo>
                  <a:pt x="23" y="30"/>
                </a:lnTo>
                <a:lnTo>
                  <a:pt x="27" y="27"/>
                </a:lnTo>
                <a:lnTo>
                  <a:pt x="27" y="27"/>
                </a:lnTo>
                <a:lnTo>
                  <a:pt x="30" y="23"/>
                </a:lnTo>
                <a:lnTo>
                  <a:pt x="30" y="20"/>
                </a:lnTo>
                <a:lnTo>
                  <a:pt x="30" y="20"/>
                </a:lnTo>
                <a:lnTo>
                  <a:pt x="30" y="17"/>
                </a:lnTo>
                <a:lnTo>
                  <a:pt x="30" y="13"/>
                </a:lnTo>
                <a:lnTo>
                  <a:pt x="30" y="13"/>
                </a:lnTo>
                <a:lnTo>
                  <a:pt x="30" y="10"/>
                </a:lnTo>
                <a:lnTo>
                  <a:pt x="27" y="7"/>
                </a:lnTo>
                <a:lnTo>
                  <a:pt x="27" y="7"/>
                </a:lnTo>
                <a:lnTo>
                  <a:pt x="23" y="3"/>
                </a:lnTo>
                <a:lnTo>
                  <a:pt x="23" y="3"/>
                </a:lnTo>
                <a:lnTo>
                  <a:pt x="20" y="3"/>
                </a:lnTo>
                <a:lnTo>
                  <a:pt x="17" y="0"/>
                </a:lnTo>
                <a:lnTo>
                  <a:pt x="17" y="0"/>
                </a:lnTo>
                <a:lnTo>
                  <a:pt x="13" y="0"/>
                </a:lnTo>
                <a:lnTo>
                  <a:pt x="10" y="3"/>
                </a:lnTo>
                <a:lnTo>
                  <a:pt x="7" y="3"/>
                </a:lnTo>
                <a:lnTo>
                  <a:pt x="7" y="3"/>
                </a:lnTo>
                <a:lnTo>
                  <a:pt x="3" y="7"/>
                </a:lnTo>
                <a:lnTo>
                  <a:pt x="3" y="7"/>
                </a:lnTo>
                <a:lnTo>
                  <a:pt x="0" y="10"/>
                </a:lnTo>
                <a:lnTo>
                  <a:pt x="0" y="13"/>
                </a:lnTo>
                <a:lnTo>
                  <a:pt x="0" y="13"/>
                </a:lnTo>
                <a:lnTo>
                  <a:pt x="0" y="17"/>
                </a:lnTo>
                <a:lnTo>
                  <a:pt x="0" y="20"/>
                </a:lnTo>
                <a:lnTo>
                  <a:pt x="0" y="20"/>
                </a:lnTo>
                <a:lnTo>
                  <a:pt x="0" y="23"/>
                </a:lnTo>
                <a:lnTo>
                  <a:pt x="3" y="27"/>
                </a:lnTo>
                <a:lnTo>
                  <a:pt x="3" y="27"/>
                </a:lnTo>
                <a:lnTo>
                  <a:pt x="7" y="30"/>
                </a:lnTo>
                <a:lnTo>
                  <a:pt x="7" y="30"/>
                </a:lnTo>
                <a:lnTo>
                  <a:pt x="10" y="30"/>
                </a:lnTo>
                <a:lnTo>
                  <a:pt x="13" y="33"/>
                </a:lnTo>
                <a:lnTo>
                  <a:pt x="17" y="33"/>
                </a:lnTo>
                <a:lnTo>
                  <a:pt x="17" y="33"/>
                </a:lnTo>
                <a:lnTo>
                  <a:pt x="13" y="3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836" name="Freeform 1356">
            <a:extLst>
              <a:ext uri="{FF2B5EF4-FFF2-40B4-BE49-F238E27FC236}">
                <a16:creationId xmlns:a16="http://schemas.microsoft.com/office/drawing/2014/main" id="{52F41F7C-C2F3-4B60-B939-7E5FF131B637}"/>
              </a:ext>
            </a:extLst>
          </p:cNvPr>
          <p:cNvSpPr>
            <a:spLocks/>
          </p:cNvSpPr>
          <p:nvPr/>
        </p:nvSpPr>
        <p:spPr bwMode="auto">
          <a:xfrm>
            <a:off x="2730500" y="3844925"/>
            <a:ext cx="1001713" cy="1506538"/>
          </a:xfrm>
          <a:custGeom>
            <a:avLst/>
            <a:gdLst>
              <a:gd name="T0" fmla="*/ 232 w 631"/>
              <a:gd name="T1" fmla="*/ 0 h 949"/>
              <a:gd name="T2" fmla="*/ 0 w 631"/>
              <a:gd name="T3" fmla="*/ 3 h 949"/>
              <a:gd name="T4" fmla="*/ 0 w 631"/>
              <a:gd name="T5" fmla="*/ 949 h 949"/>
              <a:gd name="T6" fmla="*/ 631 w 631"/>
              <a:gd name="T7" fmla="*/ 949 h 9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31" h="949">
                <a:moveTo>
                  <a:pt x="232" y="0"/>
                </a:moveTo>
                <a:lnTo>
                  <a:pt x="0" y="3"/>
                </a:lnTo>
                <a:lnTo>
                  <a:pt x="0" y="949"/>
                </a:lnTo>
                <a:lnTo>
                  <a:pt x="631" y="949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837" name="Freeform 1357">
            <a:extLst>
              <a:ext uri="{FF2B5EF4-FFF2-40B4-BE49-F238E27FC236}">
                <a16:creationId xmlns:a16="http://schemas.microsoft.com/office/drawing/2014/main" id="{68F3A7E7-5712-42D6-A562-EA43B61312B7}"/>
              </a:ext>
            </a:extLst>
          </p:cNvPr>
          <p:cNvSpPr>
            <a:spLocks/>
          </p:cNvSpPr>
          <p:nvPr/>
        </p:nvSpPr>
        <p:spPr bwMode="auto">
          <a:xfrm>
            <a:off x="4962525" y="4797425"/>
            <a:ext cx="47625" cy="49213"/>
          </a:xfrm>
          <a:custGeom>
            <a:avLst/>
            <a:gdLst>
              <a:gd name="T0" fmla="*/ 13 w 30"/>
              <a:gd name="T1" fmla="*/ 31 h 31"/>
              <a:gd name="T2" fmla="*/ 17 w 30"/>
              <a:gd name="T3" fmla="*/ 31 h 31"/>
              <a:gd name="T4" fmla="*/ 20 w 30"/>
              <a:gd name="T5" fmla="*/ 31 h 31"/>
              <a:gd name="T6" fmla="*/ 23 w 30"/>
              <a:gd name="T7" fmla="*/ 31 h 31"/>
              <a:gd name="T8" fmla="*/ 23 w 30"/>
              <a:gd name="T9" fmla="*/ 27 h 31"/>
              <a:gd name="T10" fmla="*/ 27 w 30"/>
              <a:gd name="T11" fmla="*/ 27 h 31"/>
              <a:gd name="T12" fmla="*/ 27 w 30"/>
              <a:gd name="T13" fmla="*/ 24 h 31"/>
              <a:gd name="T14" fmla="*/ 30 w 30"/>
              <a:gd name="T15" fmla="*/ 24 h 31"/>
              <a:gd name="T16" fmla="*/ 30 w 30"/>
              <a:gd name="T17" fmla="*/ 20 h 31"/>
              <a:gd name="T18" fmla="*/ 30 w 30"/>
              <a:gd name="T19" fmla="*/ 17 h 31"/>
              <a:gd name="T20" fmla="*/ 30 w 30"/>
              <a:gd name="T21" fmla="*/ 14 h 31"/>
              <a:gd name="T22" fmla="*/ 30 w 30"/>
              <a:gd name="T23" fmla="*/ 14 h 31"/>
              <a:gd name="T24" fmla="*/ 30 w 30"/>
              <a:gd name="T25" fmla="*/ 10 h 31"/>
              <a:gd name="T26" fmla="*/ 30 w 30"/>
              <a:gd name="T27" fmla="*/ 7 h 31"/>
              <a:gd name="T28" fmla="*/ 27 w 30"/>
              <a:gd name="T29" fmla="*/ 7 h 31"/>
              <a:gd name="T30" fmla="*/ 27 w 30"/>
              <a:gd name="T31" fmla="*/ 4 h 31"/>
              <a:gd name="T32" fmla="*/ 23 w 30"/>
              <a:gd name="T33" fmla="*/ 4 h 31"/>
              <a:gd name="T34" fmla="*/ 23 w 30"/>
              <a:gd name="T35" fmla="*/ 0 h 31"/>
              <a:gd name="T36" fmla="*/ 20 w 30"/>
              <a:gd name="T37" fmla="*/ 0 h 31"/>
              <a:gd name="T38" fmla="*/ 17 w 30"/>
              <a:gd name="T39" fmla="*/ 0 h 31"/>
              <a:gd name="T40" fmla="*/ 13 w 30"/>
              <a:gd name="T41" fmla="*/ 0 h 31"/>
              <a:gd name="T42" fmla="*/ 13 w 30"/>
              <a:gd name="T43" fmla="*/ 0 h 31"/>
              <a:gd name="T44" fmla="*/ 10 w 30"/>
              <a:gd name="T45" fmla="*/ 0 h 31"/>
              <a:gd name="T46" fmla="*/ 7 w 30"/>
              <a:gd name="T47" fmla="*/ 0 h 31"/>
              <a:gd name="T48" fmla="*/ 7 w 30"/>
              <a:gd name="T49" fmla="*/ 4 h 31"/>
              <a:gd name="T50" fmla="*/ 3 w 30"/>
              <a:gd name="T51" fmla="*/ 4 h 31"/>
              <a:gd name="T52" fmla="*/ 3 w 30"/>
              <a:gd name="T53" fmla="*/ 7 h 31"/>
              <a:gd name="T54" fmla="*/ 0 w 30"/>
              <a:gd name="T55" fmla="*/ 7 h 31"/>
              <a:gd name="T56" fmla="*/ 0 w 30"/>
              <a:gd name="T57" fmla="*/ 10 h 31"/>
              <a:gd name="T58" fmla="*/ 0 w 30"/>
              <a:gd name="T59" fmla="*/ 14 h 31"/>
              <a:gd name="T60" fmla="*/ 0 w 30"/>
              <a:gd name="T61" fmla="*/ 14 h 31"/>
              <a:gd name="T62" fmla="*/ 0 w 30"/>
              <a:gd name="T63" fmla="*/ 17 h 31"/>
              <a:gd name="T64" fmla="*/ 0 w 30"/>
              <a:gd name="T65" fmla="*/ 20 h 31"/>
              <a:gd name="T66" fmla="*/ 0 w 30"/>
              <a:gd name="T67" fmla="*/ 24 h 31"/>
              <a:gd name="T68" fmla="*/ 3 w 30"/>
              <a:gd name="T69" fmla="*/ 24 h 31"/>
              <a:gd name="T70" fmla="*/ 3 w 30"/>
              <a:gd name="T71" fmla="*/ 27 h 31"/>
              <a:gd name="T72" fmla="*/ 7 w 30"/>
              <a:gd name="T73" fmla="*/ 27 h 31"/>
              <a:gd name="T74" fmla="*/ 7 w 30"/>
              <a:gd name="T75" fmla="*/ 31 h 31"/>
              <a:gd name="T76" fmla="*/ 10 w 30"/>
              <a:gd name="T77" fmla="*/ 31 h 31"/>
              <a:gd name="T78" fmla="*/ 13 w 30"/>
              <a:gd name="T79" fmla="*/ 31 h 31"/>
              <a:gd name="T80" fmla="*/ 13 w 30"/>
              <a:gd name="T81" fmla="*/ 31 h 31"/>
              <a:gd name="T82" fmla="*/ 13 w 30"/>
              <a:gd name="T83" fmla="*/ 3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0" h="31">
                <a:moveTo>
                  <a:pt x="13" y="31"/>
                </a:moveTo>
                <a:lnTo>
                  <a:pt x="17" y="31"/>
                </a:lnTo>
                <a:lnTo>
                  <a:pt x="20" y="31"/>
                </a:lnTo>
                <a:lnTo>
                  <a:pt x="23" y="31"/>
                </a:lnTo>
                <a:lnTo>
                  <a:pt x="23" y="27"/>
                </a:lnTo>
                <a:lnTo>
                  <a:pt x="27" y="27"/>
                </a:lnTo>
                <a:lnTo>
                  <a:pt x="27" y="24"/>
                </a:lnTo>
                <a:lnTo>
                  <a:pt x="30" y="24"/>
                </a:lnTo>
                <a:lnTo>
                  <a:pt x="30" y="20"/>
                </a:lnTo>
                <a:lnTo>
                  <a:pt x="30" y="17"/>
                </a:lnTo>
                <a:lnTo>
                  <a:pt x="30" y="14"/>
                </a:lnTo>
                <a:lnTo>
                  <a:pt x="30" y="14"/>
                </a:lnTo>
                <a:lnTo>
                  <a:pt x="30" y="10"/>
                </a:lnTo>
                <a:lnTo>
                  <a:pt x="30" y="7"/>
                </a:lnTo>
                <a:lnTo>
                  <a:pt x="27" y="7"/>
                </a:lnTo>
                <a:lnTo>
                  <a:pt x="27" y="4"/>
                </a:lnTo>
                <a:lnTo>
                  <a:pt x="23" y="4"/>
                </a:lnTo>
                <a:lnTo>
                  <a:pt x="23" y="0"/>
                </a:lnTo>
                <a:lnTo>
                  <a:pt x="20" y="0"/>
                </a:lnTo>
                <a:lnTo>
                  <a:pt x="17" y="0"/>
                </a:lnTo>
                <a:lnTo>
                  <a:pt x="13" y="0"/>
                </a:lnTo>
                <a:lnTo>
                  <a:pt x="13" y="0"/>
                </a:lnTo>
                <a:lnTo>
                  <a:pt x="10" y="0"/>
                </a:lnTo>
                <a:lnTo>
                  <a:pt x="7" y="0"/>
                </a:lnTo>
                <a:lnTo>
                  <a:pt x="7" y="4"/>
                </a:lnTo>
                <a:lnTo>
                  <a:pt x="3" y="4"/>
                </a:lnTo>
                <a:lnTo>
                  <a:pt x="3" y="7"/>
                </a:lnTo>
                <a:lnTo>
                  <a:pt x="0" y="7"/>
                </a:lnTo>
                <a:lnTo>
                  <a:pt x="0" y="10"/>
                </a:lnTo>
                <a:lnTo>
                  <a:pt x="0" y="14"/>
                </a:lnTo>
                <a:lnTo>
                  <a:pt x="0" y="14"/>
                </a:lnTo>
                <a:lnTo>
                  <a:pt x="0" y="17"/>
                </a:lnTo>
                <a:lnTo>
                  <a:pt x="0" y="20"/>
                </a:lnTo>
                <a:lnTo>
                  <a:pt x="0" y="24"/>
                </a:lnTo>
                <a:lnTo>
                  <a:pt x="3" y="24"/>
                </a:lnTo>
                <a:lnTo>
                  <a:pt x="3" y="27"/>
                </a:lnTo>
                <a:lnTo>
                  <a:pt x="7" y="27"/>
                </a:lnTo>
                <a:lnTo>
                  <a:pt x="7" y="31"/>
                </a:lnTo>
                <a:lnTo>
                  <a:pt x="10" y="31"/>
                </a:lnTo>
                <a:lnTo>
                  <a:pt x="13" y="31"/>
                </a:lnTo>
                <a:lnTo>
                  <a:pt x="13" y="31"/>
                </a:lnTo>
                <a:lnTo>
                  <a:pt x="13" y="3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838" name="Freeform 1358">
            <a:extLst>
              <a:ext uri="{FF2B5EF4-FFF2-40B4-BE49-F238E27FC236}">
                <a16:creationId xmlns:a16="http://schemas.microsoft.com/office/drawing/2014/main" id="{EC8E8E3D-E296-4543-856C-DC5327C6AE4A}"/>
              </a:ext>
            </a:extLst>
          </p:cNvPr>
          <p:cNvSpPr>
            <a:spLocks/>
          </p:cNvSpPr>
          <p:nvPr/>
        </p:nvSpPr>
        <p:spPr bwMode="auto">
          <a:xfrm>
            <a:off x="6832600" y="4403725"/>
            <a:ext cx="47625" cy="47625"/>
          </a:xfrm>
          <a:custGeom>
            <a:avLst/>
            <a:gdLst>
              <a:gd name="T0" fmla="*/ 13 w 30"/>
              <a:gd name="T1" fmla="*/ 30 h 30"/>
              <a:gd name="T2" fmla="*/ 17 w 30"/>
              <a:gd name="T3" fmla="*/ 30 h 30"/>
              <a:gd name="T4" fmla="*/ 20 w 30"/>
              <a:gd name="T5" fmla="*/ 30 h 30"/>
              <a:gd name="T6" fmla="*/ 23 w 30"/>
              <a:gd name="T7" fmla="*/ 27 h 30"/>
              <a:gd name="T8" fmla="*/ 23 w 30"/>
              <a:gd name="T9" fmla="*/ 27 h 30"/>
              <a:gd name="T10" fmla="*/ 27 w 30"/>
              <a:gd name="T11" fmla="*/ 27 h 30"/>
              <a:gd name="T12" fmla="*/ 27 w 30"/>
              <a:gd name="T13" fmla="*/ 23 h 30"/>
              <a:gd name="T14" fmla="*/ 30 w 30"/>
              <a:gd name="T15" fmla="*/ 20 h 30"/>
              <a:gd name="T16" fmla="*/ 30 w 30"/>
              <a:gd name="T17" fmla="*/ 20 h 30"/>
              <a:gd name="T18" fmla="*/ 30 w 30"/>
              <a:gd name="T19" fmla="*/ 17 h 30"/>
              <a:gd name="T20" fmla="*/ 30 w 30"/>
              <a:gd name="T21" fmla="*/ 13 h 30"/>
              <a:gd name="T22" fmla="*/ 30 w 30"/>
              <a:gd name="T23" fmla="*/ 13 h 30"/>
              <a:gd name="T24" fmla="*/ 30 w 30"/>
              <a:gd name="T25" fmla="*/ 10 h 30"/>
              <a:gd name="T26" fmla="*/ 30 w 30"/>
              <a:gd name="T27" fmla="*/ 7 h 30"/>
              <a:gd name="T28" fmla="*/ 27 w 30"/>
              <a:gd name="T29" fmla="*/ 7 h 30"/>
              <a:gd name="T30" fmla="*/ 27 w 30"/>
              <a:gd name="T31" fmla="*/ 3 h 30"/>
              <a:gd name="T32" fmla="*/ 23 w 30"/>
              <a:gd name="T33" fmla="*/ 3 h 30"/>
              <a:gd name="T34" fmla="*/ 23 w 30"/>
              <a:gd name="T35" fmla="*/ 0 h 30"/>
              <a:gd name="T36" fmla="*/ 20 w 30"/>
              <a:gd name="T37" fmla="*/ 0 h 30"/>
              <a:gd name="T38" fmla="*/ 17 w 30"/>
              <a:gd name="T39" fmla="*/ 0 h 30"/>
              <a:gd name="T40" fmla="*/ 13 w 30"/>
              <a:gd name="T41" fmla="*/ 0 h 30"/>
              <a:gd name="T42" fmla="*/ 13 w 30"/>
              <a:gd name="T43" fmla="*/ 0 h 30"/>
              <a:gd name="T44" fmla="*/ 10 w 30"/>
              <a:gd name="T45" fmla="*/ 0 h 30"/>
              <a:gd name="T46" fmla="*/ 7 w 30"/>
              <a:gd name="T47" fmla="*/ 0 h 30"/>
              <a:gd name="T48" fmla="*/ 7 w 30"/>
              <a:gd name="T49" fmla="*/ 3 h 30"/>
              <a:gd name="T50" fmla="*/ 3 w 30"/>
              <a:gd name="T51" fmla="*/ 3 h 30"/>
              <a:gd name="T52" fmla="*/ 3 w 30"/>
              <a:gd name="T53" fmla="*/ 7 h 30"/>
              <a:gd name="T54" fmla="*/ 0 w 30"/>
              <a:gd name="T55" fmla="*/ 7 h 30"/>
              <a:gd name="T56" fmla="*/ 0 w 30"/>
              <a:gd name="T57" fmla="*/ 10 h 30"/>
              <a:gd name="T58" fmla="*/ 0 w 30"/>
              <a:gd name="T59" fmla="*/ 13 h 30"/>
              <a:gd name="T60" fmla="*/ 0 w 30"/>
              <a:gd name="T61" fmla="*/ 13 h 30"/>
              <a:gd name="T62" fmla="*/ 0 w 30"/>
              <a:gd name="T63" fmla="*/ 17 h 30"/>
              <a:gd name="T64" fmla="*/ 0 w 30"/>
              <a:gd name="T65" fmla="*/ 20 h 30"/>
              <a:gd name="T66" fmla="*/ 0 w 30"/>
              <a:gd name="T67" fmla="*/ 20 h 30"/>
              <a:gd name="T68" fmla="*/ 3 w 30"/>
              <a:gd name="T69" fmla="*/ 23 h 30"/>
              <a:gd name="T70" fmla="*/ 3 w 30"/>
              <a:gd name="T71" fmla="*/ 27 h 30"/>
              <a:gd name="T72" fmla="*/ 7 w 30"/>
              <a:gd name="T73" fmla="*/ 27 h 30"/>
              <a:gd name="T74" fmla="*/ 7 w 30"/>
              <a:gd name="T75" fmla="*/ 27 h 30"/>
              <a:gd name="T76" fmla="*/ 10 w 30"/>
              <a:gd name="T77" fmla="*/ 30 h 30"/>
              <a:gd name="T78" fmla="*/ 13 w 30"/>
              <a:gd name="T79" fmla="*/ 30 h 30"/>
              <a:gd name="T80" fmla="*/ 13 w 30"/>
              <a:gd name="T81" fmla="*/ 30 h 30"/>
              <a:gd name="T82" fmla="*/ 13 w 30"/>
              <a:gd name="T83" fmla="*/ 3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0" h="30">
                <a:moveTo>
                  <a:pt x="13" y="30"/>
                </a:moveTo>
                <a:lnTo>
                  <a:pt x="17" y="30"/>
                </a:lnTo>
                <a:lnTo>
                  <a:pt x="20" y="30"/>
                </a:lnTo>
                <a:lnTo>
                  <a:pt x="23" y="27"/>
                </a:lnTo>
                <a:lnTo>
                  <a:pt x="23" y="27"/>
                </a:lnTo>
                <a:lnTo>
                  <a:pt x="27" y="27"/>
                </a:lnTo>
                <a:lnTo>
                  <a:pt x="27" y="23"/>
                </a:lnTo>
                <a:lnTo>
                  <a:pt x="30" y="20"/>
                </a:lnTo>
                <a:lnTo>
                  <a:pt x="30" y="20"/>
                </a:lnTo>
                <a:lnTo>
                  <a:pt x="30" y="17"/>
                </a:lnTo>
                <a:lnTo>
                  <a:pt x="30" y="13"/>
                </a:lnTo>
                <a:lnTo>
                  <a:pt x="30" y="13"/>
                </a:lnTo>
                <a:lnTo>
                  <a:pt x="30" y="10"/>
                </a:lnTo>
                <a:lnTo>
                  <a:pt x="30" y="7"/>
                </a:lnTo>
                <a:lnTo>
                  <a:pt x="27" y="7"/>
                </a:lnTo>
                <a:lnTo>
                  <a:pt x="27" y="3"/>
                </a:lnTo>
                <a:lnTo>
                  <a:pt x="23" y="3"/>
                </a:lnTo>
                <a:lnTo>
                  <a:pt x="23" y="0"/>
                </a:lnTo>
                <a:lnTo>
                  <a:pt x="20" y="0"/>
                </a:lnTo>
                <a:lnTo>
                  <a:pt x="17" y="0"/>
                </a:lnTo>
                <a:lnTo>
                  <a:pt x="13" y="0"/>
                </a:lnTo>
                <a:lnTo>
                  <a:pt x="13" y="0"/>
                </a:lnTo>
                <a:lnTo>
                  <a:pt x="10" y="0"/>
                </a:lnTo>
                <a:lnTo>
                  <a:pt x="7" y="0"/>
                </a:lnTo>
                <a:lnTo>
                  <a:pt x="7" y="3"/>
                </a:lnTo>
                <a:lnTo>
                  <a:pt x="3" y="3"/>
                </a:lnTo>
                <a:lnTo>
                  <a:pt x="3" y="7"/>
                </a:lnTo>
                <a:lnTo>
                  <a:pt x="0" y="7"/>
                </a:lnTo>
                <a:lnTo>
                  <a:pt x="0" y="10"/>
                </a:lnTo>
                <a:lnTo>
                  <a:pt x="0" y="13"/>
                </a:lnTo>
                <a:lnTo>
                  <a:pt x="0" y="13"/>
                </a:lnTo>
                <a:lnTo>
                  <a:pt x="0" y="17"/>
                </a:lnTo>
                <a:lnTo>
                  <a:pt x="0" y="20"/>
                </a:lnTo>
                <a:lnTo>
                  <a:pt x="0" y="20"/>
                </a:lnTo>
                <a:lnTo>
                  <a:pt x="3" y="23"/>
                </a:lnTo>
                <a:lnTo>
                  <a:pt x="3" y="27"/>
                </a:lnTo>
                <a:lnTo>
                  <a:pt x="7" y="27"/>
                </a:lnTo>
                <a:lnTo>
                  <a:pt x="7" y="27"/>
                </a:lnTo>
                <a:lnTo>
                  <a:pt x="10" y="30"/>
                </a:lnTo>
                <a:lnTo>
                  <a:pt x="13" y="30"/>
                </a:lnTo>
                <a:lnTo>
                  <a:pt x="13" y="30"/>
                </a:lnTo>
                <a:lnTo>
                  <a:pt x="13" y="3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7839" name="Freeform 1359">
            <a:extLst>
              <a:ext uri="{FF2B5EF4-FFF2-40B4-BE49-F238E27FC236}">
                <a16:creationId xmlns:a16="http://schemas.microsoft.com/office/drawing/2014/main" id="{AAD50CCA-9E7D-4481-A300-6E9EF0DBC6C2}"/>
              </a:ext>
            </a:extLst>
          </p:cNvPr>
          <p:cNvSpPr>
            <a:spLocks/>
          </p:cNvSpPr>
          <p:nvPr/>
        </p:nvSpPr>
        <p:spPr bwMode="auto">
          <a:xfrm>
            <a:off x="2709863" y="4419600"/>
            <a:ext cx="47625" cy="53975"/>
          </a:xfrm>
          <a:custGeom>
            <a:avLst/>
            <a:gdLst>
              <a:gd name="T0" fmla="*/ 13 w 30"/>
              <a:gd name="T1" fmla="*/ 30 h 34"/>
              <a:gd name="T2" fmla="*/ 16 w 30"/>
              <a:gd name="T3" fmla="*/ 34 h 34"/>
              <a:gd name="T4" fmla="*/ 20 w 30"/>
              <a:gd name="T5" fmla="*/ 30 h 34"/>
              <a:gd name="T6" fmla="*/ 23 w 30"/>
              <a:gd name="T7" fmla="*/ 30 h 34"/>
              <a:gd name="T8" fmla="*/ 23 w 30"/>
              <a:gd name="T9" fmla="*/ 30 h 34"/>
              <a:gd name="T10" fmla="*/ 26 w 30"/>
              <a:gd name="T11" fmla="*/ 27 h 34"/>
              <a:gd name="T12" fmla="*/ 26 w 30"/>
              <a:gd name="T13" fmla="*/ 27 h 34"/>
              <a:gd name="T14" fmla="*/ 30 w 30"/>
              <a:gd name="T15" fmla="*/ 24 h 34"/>
              <a:gd name="T16" fmla="*/ 30 w 30"/>
              <a:gd name="T17" fmla="*/ 24 h 34"/>
              <a:gd name="T18" fmla="*/ 30 w 30"/>
              <a:gd name="T19" fmla="*/ 20 h 34"/>
              <a:gd name="T20" fmla="*/ 30 w 30"/>
              <a:gd name="T21" fmla="*/ 17 h 34"/>
              <a:gd name="T22" fmla="*/ 30 w 30"/>
              <a:gd name="T23" fmla="*/ 13 h 34"/>
              <a:gd name="T24" fmla="*/ 30 w 30"/>
              <a:gd name="T25" fmla="*/ 13 h 34"/>
              <a:gd name="T26" fmla="*/ 30 w 30"/>
              <a:gd name="T27" fmla="*/ 10 h 34"/>
              <a:gd name="T28" fmla="*/ 26 w 30"/>
              <a:gd name="T29" fmla="*/ 7 h 34"/>
              <a:gd name="T30" fmla="*/ 26 w 30"/>
              <a:gd name="T31" fmla="*/ 7 h 34"/>
              <a:gd name="T32" fmla="*/ 23 w 30"/>
              <a:gd name="T33" fmla="*/ 3 h 34"/>
              <a:gd name="T34" fmla="*/ 23 w 30"/>
              <a:gd name="T35" fmla="*/ 3 h 34"/>
              <a:gd name="T36" fmla="*/ 20 w 30"/>
              <a:gd name="T37" fmla="*/ 3 h 34"/>
              <a:gd name="T38" fmla="*/ 16 w 30"/>
              <a:gd name="T39" fmla="*/ 0 h 34"/>
              <a:gd name="T40" fmla="*/ 13 w 30"/>
              <a:gd name="T41" fmla="*/ 0 h 34"/>
              <a:gd name="T42" fmla="*/ 13 w 30"/>
              <a:gd name="T43" fmla="*/ 0 h 34"/>
              <a:gd name="T44" fmla="*/ 10 w 30"/>
              <a:gd name="T45" fmla="*/ 3 h 34"/>
              <a:gd name="T46" fmla="*/ 6 w 30"/>
              <a:gd name="T47" fmla="*/ 3 h 34"/>
              <a:gd name="T48" fmla="*/ 6 w 30"/>
              <a:gd name="T49" fmla="*/ 3 h 34"/>
              <a:gd name="T50" fmla="*/ 3 w 30"/>
              <a:gd name="T51" fmla="*/ 7 h 34"/>
              <a:gd name="T52" fmla="*/ 3 w 30"/>
              <a:gd name="T53" fmla="*/ 7 h 34"/>
              <a:gd name="T54" fmla="*/ 0 w 30"/>
              <a:gd name="T55" fmla="*/ 10 h 34"/>
              <a:gd name="T56" fmla="*/ 0 w 30"/>
              <a:gd name="T57" fmla="*/ 13 h 34"/>
              <a:gd name="T58" fmla="*/ 0 w 30"/>
              <a:gd name="T59" fmla="*/ 13 h 34"/>
              <a:gd name="T60" fmla="*/ 0 w 30"/>
              <a:gd name="T61" fmla="*/ 17 h 34"/>
              <a:gd name="T62" fmla="*/ 0 w 30"/>
              <a:gd name="T63" fmla="*/ 20 h 34"/>
              <a:gd name="T64" fmla="*/ 0 w 30"/>
              <a:gd name="T65" fmla="*/ 24 h 34"/>
              <a:gd name="T66" fmla="*/ 0 w 30"/>
              <a:gd name="T67" fmla="*/ 24 h 34"/>
              <a:gd name="T68" fmla="*/ 3 w 30"/>
              <a:gd name="T69" fmla="*/ 27 h 34"/>
              <a:gd name="T70" fmla="*/ 3 w 30"/>
              <a:gd name="T71" fmla="*/ 27 h 34"/>
              <a:gd name="T72" fmla="*/ 6 w 30"/>
              <a:gd name="T73" fmla="*/ 30 h 34"/>
              <a:gd name="T74" fmla="*/ 6 w 30"/>
              <a:gd name="T75" fmla="*/ 30 h 34"/>
              <a:gd name="T76" fmla="*/ 10 w 30"/>
              <a:gd name="T77" fmla="*/ 30 h 34"/>
              <a:gd name="T78" fmla="*/ 13 w 30"/>
              <a:gd name="T79" fmla="*/ 34 h 34"/>
              <a:gd name="T80" fmla="*/ 13 w 30"/>
              <a:gd name="T81" fmla="*/ 34 h 34"/>
              <a:gd name="T82" fmla="*/ 13 w 30"/>
              <a:gd name="T83" fmla="*/ 34 h 34"/>
              <a:gd name="T84" fmla="*/ 13 w 30"/>
              <a:gd name="T85" fmla="*/ 3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0" h="34">
                <a:moveTo>
                  <a:pt x="13" y="30"/>
                </a:moveTo>
                <a:lnTo>
                  <a:pt x="16" y="34"/>
                </a:lnTo>
                <a:lnTo>
                  <a:pt x="20" y="30"/>
                </a:lnTo>
                <a:lnTo>
                  <a:pt x="23" y="30"/>
                </a:lnTo>
                <a:lnTo>
                  <a:pt x="23" y="30"/>
                </a:lnTo>
                <a:lnTo>
                  <a:pt x="26" y="27"/>
                </a:lnTo>
                <a:lnTo>
                  <a:pt x="26" y="27"/>
                </a:lnTo>
                <a:lnTo>
                  <a:pt x="30" y="24"/>
                </a:lnTo>
                <a:lnTo>
                  <a:pt x="30" y="24"/>
                </a:lnTo>
                <a:lnTo>
                  <a:pt x="30" y="20"/>
                </a:lnTo>
                <a:lnTo>
                  <a:pt x="30" y="17"/>
                </a:lnTo>
                <a:lnTo>
                  <a:pt x="30" y="13"/>
                </a:lnTo>
                <a:lnTo>
                  <a:pt x="30" y="13"/>
                </a:lnTo>
                <a:lnTo>
                  <a:pt x="30" y="10"/>
                </a:lnTo>
                <a:lnTo>
                  <a:pt x="26" y="7"/>
                </a:lnTo>
                <a:lnTo>
                  <a:pt x="26" y="7"/>
                </a:lnTo>
                <a:lnTo>
                  <a:pt x="23" y="3"/>
                </a:lnTo>
                <a:lnTo>
                  <a:pt x="23" y="3"/>
                </a:lnTo>
                <a:lnTo>
                  <a:pt x="20" y="3"/>
                </a:lnTo>
                <a:lnTo>
                  <a:pt x="16" y="0"/>
                </a:lnTo>
                <a:lnTo>
                  <a:pt x="13" y="0"/>
                </a:lnTo>
                <a:lnTo>
                  <a:pt x="13" y="0"/>
                </a:lnTo>
                <a:lnTo>
                  <a:pt x="10" y="3"/>
                </a:lnTo>
                <a:lnTo>
                  <a:pt x="6" y="3"/>
                </a:lnTo>
                <a:lnTo>
                  <a:pt x="6" y="3"/>
                </a:lnTo>
                <a:lnTo>
                  <a:pt x="3" y="7"/>
                </a:lnTo>
                <a:lnTo>
                  <a:pt x="3" y="7"/>
                </a:lnTo>
                <a:lnTo>
                  <a:pt x="0" y="10"/>
                </a:lnTo>
                <a:lnTo>
                  <a:pt x="0" y="13"/>
                </a:lnTo>
                <a:lnTo>
                  <a:pt x="0" y="13"/>
                </a:lnTo>
                <a:lnTo>
                  <a:pt x="0" y="17"/>
                </a:lnTo>
                <a:lnTo>
                  <a:pt x="0" y="20"/>
                </a:lnTo>
                <a:lnTo>
                  <a:pt x="0" y="24"/>
                </a:lnTo>
                <a:lnTo>
                  <a:pt x="0" y="24"/>
                </a:lnTo>
                <a:lnTo>
                  <a:pt x="3" y="27"/>
                </a:lnTo>
                <a:lnTo>
                  <a:pt x="3" y="27"/>
                </a:lnTo>
                <a:lnTo>
                  <a:pt x="6" y="30"/>
                </a:lnTo>
                <a:lnTo>
                  <a:pt x="6" y="30"/>
                </a:lnTo>
                <a:lnTo>
                  <a:pt x="10" y="30"/>
                </a:lnTo>
                <a:lnTo>
                  <a:pt x="13" y="34"/>
                </a:lnTo>
                <a:lnTo>
                  <a:pt x="13" y="34"/>
                </a:lnTo>
                <a:lnTo>
                  <a:pt x="13" y="34"/>
                </a:lnTo>
                <a:lnTo>
                  <a:pt x="13" y="3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277972" name="Group 1492">
            <a:extLst>
              <a:ext uri="{FF2B5EF4-FFF2-40B4-BE49-F238E27FC236}">
                <a16:creationId xmlns:a16="http://schemas.microsoft.com/office/drawing/2014/main" id="{EE944821-B37B-4595-8F53-1387B8886846}"/>
              </a:ext>
            </a:extLst>
          </p:cNvPr>
          <p:cNvGrpSpPr>
            <a:grpSpLocks/>
          </p:cNvGrpSpPr>
          <p:nvPr/>
        </p:nvGrpSpPr>
        <p:grpSpPr bwMode="auto">
          <a:xfrm>
            <a:off x="2405063" y="1030288"/>
            <a:ext cx="6159500" cy="5456237"/>
            <a:chOff x="1515" y="649"/>
            <a:chExt cx="3880" cy="3437"/>
          </a:xfrm>
        </p:grpSpPr>
        <p:sp>
          <p:nvSpPr>
            <p:cNvPr id="277840" name="Line 1360">
              <a:extLst>
                <a:ext uri="{FF2B5EF4-FFF2-40B4-BE49-F238E27FC236}">
                  <a16:creationId xmlns:a16="http://schemas.microsoft.com/office/drawing/2014/main" id="{C8A4AEAD-8B6C-48A2-8BAD-4C0EF1ADBE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15" y="649"/>
              <a:ext cx="1" cy="3437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7841" name="Line 1361">
              <a:extLst>
                <a:ext uri="{FF2B5EF4-FFF2-40B4-BE49-F238E27FC236}">
                  <a16:creationId xmlns:a16="http://schemas.microsoft.com/office/drawing/2014/main" id="{A28C1512-FDD2-4710-B79E-C2908A7F1C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35" y="649"/>
              <a:ext cx="1" cy="3437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7842" name="Line 1362">
              <a:extLst>
                <a:ext uri="{FF2B5EF4-FFF2-40B4-BE49-F238E27FC236}">
                  <a16:creationId xmlns:a16="http://schemas.microsoft.com/office/drawing/2014/main" id="{B3CE2121-8E32-4F49-A806-9628A10522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83" y="649"/>
              <a:ext cx="1" cy="3437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7843" name="Line 1363">
              <a:extLst>
                <a:ext uri="{FF2B5EF4-FFF2-40B4-BE49-F238E27FC236}">
                  <a16:creationId xmlns:a16="http://schemas.microsoft.com/office/drawing/2014/main" id="{5C236B97-67F8-4FDE-8E88-97D41FB66B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94" y="649"/>
              <a:ext cx="1" cy="3437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77844" name="Rectangle 1364">
            <a:extLst>
              <a:ext uri="{FF2B5EF4-FFF2-40B4-BE49-F238E27FC236}">
                <a16:creationId xmlns:a16="http://schemas.microsoft.com/office/drawing/2014/main" id="{095FE07C-A85B-403E-A6A4-EB7E5D949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688" y="1047750"/>
            <a:ext cx="492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77845" name="Rectangle 1365">
            <a:extLst>
              <a:ext uri="{FF2B5EF4-FFF2-40B4-BE49-F238E27FC236}">
                <a16:creationId xmlns:a16="http://schemas.microsoft.com/office/drawing/2014/main" id="{0D41114F-627F-4BA9-B75E-4E6E0552F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313" y="1047750"/>
            <a:ext cx="1079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endParaRPr lang="pt-BR" altLang="pt-BR"/>
          </a:p>
        </p:txBody>
      </p:sp>
      <p:sp>
        <p:nvSpPr>
          <p:cNvPr id="277846" name="Rectangle 1366">
            <a:extLst>
              <a:ext uri="{FF2B5EF4-FFF2-40B4-BE49-F238E27FC236}">
                <a16:creationId xmlns:a16="http://schemas.microsoft.com/office/drawing/2014/main" id="{F973CEFB-4E67-446F-BC16-34D905120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675" y="1047750"/>
            <a:ext cx="492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  <a:endParaRPr lang="pt-BR" altLang="pt-BR"/>
          </a:p>
        </p:txBody>
      </p:sp>
      <p:sp>
        <p:nvSpPr>
          <p:cNvPr id="277847" name="Rectangle 1367">
            <a:extLst>
              <a:ext uri="{FF2B5EF4-FFF2-40B4-BE49-F238E27FC236}">
                <a16:creationId xmlns:a16="http://schemas.microsoft.com/office/drawing/2014/main" id="{6EF0ACB1-03AF-4D52-9427-63CCF248A1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300" y="1047750"/>
            <a:ext cx="492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/>
          </a:p>
        </p:txBody>
      </p:sp>
      <p:sp>
        <p:nvSpPr>
          <p:cNvPr id="277848" name="Rectangle 1368">
            <a:extLst>
              <a:ext uri="{FF2B5EF4-FFF2-40B4-BE49-F238E27FC236}">
                <a16:creationId xmlns:a16="http://schemas.microsoft.com/office/drawing/2014/main" id="{17E6BA79-6727-4980-8D67-7EBF0DCD3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275" y="1047750"/>
            <a:ext cx="492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77849" name="Rectangle 1369">
            <a:extLst>
              <a:ext uri="{FF2B5EF4-FFF2-40B4-BE49-F238E27FC236}">
                <a16:creationId xmlns:a16="http://schemas.microsoft.com/office/drawing/2014/main" id="{941216FE-CC73-4DD2-AE26-8FB72289F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900" y="1047750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endParaRPr lang="pt-BR" altLang="pt-BR"/>
          </a:p>
        </p:txBody>
      </p:sp>
      <p:sp>
        <p:nvSpPr>
          <p:cNvPr id="277850" name="Rectangle 1370">
            <a:extLst>
              <a:ext uri="{FF2B5EF4-FFF2-40B4-BE49-F238E27FC236}">
                <a16:creationId xmlns:a16="http://schemas.microsoft.com/office/drawing/2014/main" id="{32E9C79D-90D1-4C46-AFB1-831F602F6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150" y="1047750"/>
            <a:ext cx="889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277851" name="Rectangle 1371">
            <a:extLst>
              <a:ext uri="{FF2B5EF4-FFF2-40B4-BE49-F238E27FC236}">
                <a16:creationId xmlns:a16="http://schemas.microsoft.com/office/drawing/2014/main" id="{184F521E-6FD3-4EDC-887E-44135E251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638" y="1047750"/>
            <a:ext cx="492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852" name="Rectangle 1372">
            <a:extLst>
              <a:ext uri="{FF2B5EF4-FFF2-40B4-BE49-F238E27FC236}">
                <a16:creationId xmlns:a16="http://schemas.microsoft.com/office/drawing/2014/main" id="{65875101-FFA7-4F0B-A48E-A83D4EA63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2850" y="1047750"/>
            <a:ext cx="587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853" name="Rectangle 1373">
            <a:extLst>
              <a:ext uri="{FF2B5EF4-FFF2-40B4-BE49-F238E27FC236}">
                <a16:creationId xmlns:a16="http://schemas.microsoft.com/office/drawing/2014/main" id="{1FE1AC89-2642-405D-9C26-5F4E6E4E5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588" y="1047750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endParaRPr lang="pt-BR" altLang="pt-BR"/>
          </a:p>
        </p:txBody>
      </p:sp>
      <p:sp>
        <p:nvSpPr>
          <p:cNvPr id="277854" name="Rectangle 1374">
            <a:extLst>
              <a:ext uri="{FF2B5EF4-FFF2-40B4-BE49-F238E27FC236}">
                <a16:creationId xmlns:a16="http://schemas.microsoft.com/office/drawing/2014/main" id="{9CCE3067-29A5-4553-800A-D319CEE31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047750"/>
            <a:ext cx="889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/>
          </a:p>
        </p:txBody>
      </p:sp>
      <p:sp>
        <p:nvSpPr>
          <p:cNvPr id="277855" name="Rectangle 1375">
            <a:extLst>
              <a:ext uri="{FF2B5EF4-FFF2-40B4-BE49-F238E27FC236}">
                <a16:creationId xmlns:a16="http://schemas.microsoft.com/office/drawing/2014/main" id="{BCA669F8-3005-433C-81AB-4D4D23DBE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2088" y="1047750"/>
            <a:ext cx="492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856" name="Rectangle 1376">
            <a:extLst>
              <a:ext uri="{FF2B5EF4-FFF2-40B4-BE49-F238E27FC236}">
                <a16:creationId xmlns:a16="http://schemas.microsoft.com/office/drawing/2014/main" id="{02370304-80BC-4CBE-A34D-949CE6B38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300" y="1047750"/>
            <a:ext cx="396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77857" name="Rectangle 1377">
            <a:extLst>
              <a:ext uri="{FF2B5EF4-FFF2-40B4-BE49-F238E27FC236}">
                <a16:creationId xmlns:a16="http://schemas.microsoft.com/office/drawing/2014/main" id="{F6B2FD53-5C39-4878-ADFD-2CD2A042D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1047750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endParaRPr lang="pt-BR" altLang="pt-BR"/>
          </a:p>
        </p:txBody>
      </p:sp>
      <p:sp>
        <p:nvSpPr>
          <p:cNvPr id="277858" name="Rectangle 1378">
            <a:extLst>
              <a:ext uri="{FF2B5EF4-FFF2-40B4-BE49-F238E27FC236}">
                <a16:creationId xmlns:a16="http://schemas.microsoft.com/office/drawing/2014/main" id="{5C2A48D8-8F57-4EC9-9CB3-5D9F646C1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9413" y="1047750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endParaRPr lang="pt-BR" altLang="pt-BR"/>
          </a:p>
        </p:txBody>
      </p:sp>
      <p:sp>
        <p:nvSpPr>
          <p:cNvPr id="277859" name="Rectangle 1379">
            <a:extLst>
              <a:ext uri="{FF2B5EF4-FFF2-40B4-BE49-F238E27FC236}">
                <a16:creationId xmlns:a16="http://schemas.microsoft.com/office/drawing/2014/main" id="{526C4CB5-ED68-4E88-870D-13E5288E9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4663" y="1047750"/>
            <a:ext cx="492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/>
          </a:p>
        </p:txBody>
      </p:sp>
      <p:sp>
        <p:nvSpPr>
          <p:cNvPr id="277860" name="Rectangle 1380">
            <a:extLst>
              <a:ext uri="{FF2B5EF4-FFF2-40B4-BE49-F238E27FC236}">
                <a16:creationId xmlns:a16="http://schemas.microsoft.com/office/drawing/2014/main" id="{06468FB8-345F-4798-BB94-19FA63A16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1047750"/>
            <a:ext cx="492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endParaRPr lang="pt-BR" altLang="pt-BR"/>
          </a:p>
        </p:txBody>
      </p:sp>
      <p:sp>
        <p:nvSpPr>
          <p:cNvPr id="277861" name="Rectangle 1381">
            <a:extLst>
              <a:ext uri="{FF2B5EF4-FFF2-40B4-BE49-F238E27FC236}">
                <a16:creationId xmlns:a16="http://schemas.microsoft.com/office/drawing/2014/main" id="{F6FDF483-5A39-4AC4-AFA5-5D0960FFD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263" y="1047750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862" name="Rectangle 1382">
            <a:extLst>
              <a:ext uri="{FF2B5EF4-FFF2-40B4-BE49-F238E27FC236}">
                <a16:creationId xmlns:a16="http://schemas.microsoft.com/office/drawing/2014/main" id="{3B0FC18E-8A8D-4D2E-AAB7-3932737E5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1513" y="1047750"/>
            <a:ext cx="492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863" name="Rectangle 1383">
            <a:extLst>
              <a:ext uri="{FF2B5EF4-FFF2-40B4-BE49-F238E27FC236}">
                <a16:creationId xmlns:a16="http://schemas.microsoft.com/office/drawing/2014/main" id="{A4EB2F18-71A9-4533-84AB-6001F6028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5488" y="1047750"/>
            <a:ext cx="889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/>
          </a:p>
        </p:txBody>
      </p:sp>
      <p:sp>
        <p:nvSpPr>
          <p:cNvPr id="277864" name="Rectangle 1384">
            <a:extLst>
              <a:ext uri="{FF2B5EF4-FFF2-40B4-BE49-F238E27FC236}">
                <a16:creationId xmlns:a16="http://schemas.microsoft.com/office/drawing/2014/main" id="{27E47F8C-F83E-4E66-B453-93A45ADC3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1213" y="1047750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endParaRPr lang="pt-BR" altLang="pt-BR"/>
          </a:p>
        </p:txBody>
      </p:sp>
      <p:sp>
        <p:nvSpPr>
          <p:cNvPr id="277865" name="Rectangle 1385">
            <a:extLst>
              <a:ext uri="{FF2B5EF4-FFF2-40B4-BE49-F238E27FC236}">
                <a16:creationId xmlns:a16="http://schemas.microsoft.com/office/drawing/2014/main" id="{67174D70-A26C-4DF9-B010-AF51B0C3E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250" y="1047750"/>
            <a:ext cx="492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77866" name="Rectangle 1386">
            <a:extLst>
              <a:ext uri="{FF2B5EF4-FFF2-40B4-BE49-F238E27FC236}">
                <a16:creationId xmlns:a16="http://schemas.microsoft.com/office/drawing/2014/main" id="{C9813B6B-D946-467B-9F8F-1D44E731D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2875" y="1047750"/>
            <a:ext cx="128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867" name="Rectangle 1387">
            <a:extLst>
              <a:ext uri="{FF2B5EF4-FFF2-40B4-BE49-F238E27FC236}">
                <a16:creationId xmlns:a16="http://schemas.microsoft.com/office/drawing/2014/main" id="{4F839386-7FB7-425C-AF83-8D0344B7A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75" y="1047750"/>
            <a:ext cx="492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  <a:endParaRPr lang="pt-BR" altLang="pt-BR"/>
          </a:p>
        </p:txBody>
      </p:sp>
      <p:sp>
        <p:nvSpPr>
          <p:cNvPr id="277868" name="Rectangle 1388">
            <a:extLst>
              <a:ext uri="{FF2B5EF4-FFF2-40B4-BE49-F238E27FC236}">
                <a16:creationId xmlns:a16="http://schemas.microsoft.com/office/drawing/2014/main" id="{1101E8DD-2E5A-4424-9AB6-862C6C9E4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9088" y="1047750"/>
            <a:ext cx="492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/>
          </a:p>
        </p:txBody>
      </p:sp>
      <p:sp>
        <p:nvSpPr>
          <p:cNvPr id="277869" name="Rectangle 1389">
            <a:extLst>
              <a:ext uri="{FF2B5EF4-FFF2-40B4-BE49-F238E27FC236}">
                <a16:creationId xmlns:a16="http://schemas.microsoft.com/office/drawing/2014/main" id="{4C24D162-B9C6-4111-A259-A1AE8E150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1475" y="1047750"/>
            <a:ext cx="492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77870" name="Rectangle 1390">
            <a:extLst>
              <a:ext uri="{FF2B5EF4-FFF2-40B4-BE49-F238E27FC236}">
                <a16:creationId xmlns:a16="http://schemas.microsoft.com/office/drawing/2014/main" id="{D969C0E8-0A66-4C0C-BB6F-91E01AF24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100" y="1047750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endParaRPr lang="pt-BR" altLang="pt-BR"/>
          </a:p>
        </p:txBody>
      </p:sp>
      <p:sp>
        <p:nvSpPr>
          <p:cNvPr id="277871" name="Rectangle 1391">
            <a:extLst>
              <a:ext uri="{FF2B5EF4-FFF2-40B4-BE49-F238E27FC236}">
                <a16:creationId xmlns:a16="http://schemas.microsoft.com/office/drawing/2014/main" id="{779F80A7-99C4-445F-AA85-E08762AE78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5938" y="1047750"/>
            <a:ext cx="889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277872" name="Rectangle 1392">
            <a:extLst>
              <a:ext uri="{FF2B5EF4-FFF2-40B4-BE49-F238E27FC236}">
                <a16:creationId xmlns:a16="http://schemas.microsoft.com/office/drawing/2014/main" id="{05413C02-F25C-476B-907D-2A6E94D79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6425" y="1047750"/>
            <a:ext cx="492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873" name="Rectangle 1393">
            <a:extLst>
              <a:ext uri="{FF2B5EF4-FFF2-40B4-BE49-F238E27FC236}">
                <a16:creationId xmlns:a16="http://schemas.microsoft.com/office/drawing/2014/main" id="{15C31ECF-CF9F-4A24-B967-C61F352BF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050" y="1047750"/>
            <a:ext cx="587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874" name="Rectangle 1394">
            <a:extLst>
              <a:ext uri="{FF2B5EF4-FFF2-40B4-BE49-F238E27FC236}">
                <a16:creationId xmlns:a16="http://schemas.microsoft.com/office/drawing/2014/main" id="{84B3D201-3B6A-46BC-B3B0-AF5226B5F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788" y="1047750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endParaRPr lang="pt-BR" altLang="pt-BR"/>
          </a:p>
        </p:txBody>
      </p:sp>
      <p:sp>
        <p:nvSpPr>
          <p:cNvPr id="277875" name="Rectangle 1395">
            <a:extLst>
              <a:ext uri="{FF2B5EF4-FFF2-40B4-BE49-F238E27FC236}">
                <a16:creationId xmlns:a16="http://schemas.microsoft.com/office/drawing/2014/main" id="{A538D374-175C-487C-80D8-20D8FA563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4388" y="1047750"/>
            <a:ext cx="889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/>
          </a:p>
        </p:txBody>
      </p:sp>
      <p:sp>
        <p:nvSpPr>
          <p:cNvPr id="277876" name="Rectangle 1396">
            <a:extLst>
              <a:ext uri="{FF2B5EF4-FFF2-40B4-BE49-F238E27FC236}">
                <a16:creationId xmlns:a16="http://schemas.microsoft.com/office/drawing/2014/main" id="{817E96C5-013E-43FB-BF69-495B6B3EC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4875" y="1047750"/>
            <a:ext cx="492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877" name="Rectangle 1397">
            <a:extLst>
              <a:ext uri="{FF2B5EF4-FFF2-40B4-BE49-F238E27FC236}">
                <a16:creationId xmlns:a16="http://schemas.microsoft.com/office/drawing/2014/main" id="{49462B36-D17A-4055-8E3E-BC2AED389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1047750"/>
            <a:ext cx="396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77878" name="Rectangle 1398">
            <a:extLst>
              <a:ext uri="{FF2B5EF4-FFF2-40B4-BE49-F238E27FC236}">
                <a16:creationId xmlns:a16="http://schemas.microsoft.com/office/drawing/2014/main" id="{607FE9A7-9B20-4E95-B396-A811282B7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9013" y="1047750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endParaRPr lang="pt-BR" altLang="pt-BR"/>
          </a:p>
        </p:txBody>
      </p:sp>
      <p:sp>
        <p:nvSpPr>
          <p:cNvPr id="277879" name="Rectangle 1399">
            <a:extLst>
              <a:ext uri="{FF2B5EF4-FFF2-40B4-BE49-F238E27FC236}">
                <a16:creationId xmlns:a16="http://schemas.microsoft.com/office/drawing/2014/main" id="{DFC09AC8-6BD9-40AD-BEE8-5A68EFA8D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0613" y="1047750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endParaRPr lang="pt-BR" altLang="pt-BR"/>
          </a:p>
        </p:txBody>
      </p:sp>
      <p:sp>
        <p:nvSpPr>
          <p:cNvPr id="277880" name="Rectangle 1400">
            <a:extLst>
              <a:ext uri="{FF2B5EF4-FFF2-40B4-BE49-F238E27FC236}">
                <a16:creationId xmlns:a16="http://schemas.microsoft.com/office/drawing/2014/main" id="{F7595C21-DA95-451A-B138-8F589D60A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5863" y="1047750"/>
            <a:ext cx="492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/>
          </a:p>
        </p:txBody>
      </p:sp>
      <p:sp>
        <p:nvSpPr>
          <p:cNvPr id="277881" name="Rectangle 1401">
            <a:extLst>
              <a:ext uri="{FF2B5EF4-FFF2-40B4-BE49-F238E27FC236}">
                <a16:creationId xmlns:a16="http://schemas.microsoft.com/office/drawing/2014/main" id="{01A14918-C4CD-4032-90DA-56D0F2162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5075" y="1047750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882" name="Rectangle 1402">
            <a:extLst>
              <a:ext uri="{FF2B5EF4-FFF2-40B4-BE49-F238E27FC236}">
                <a16:creationId xmlns:a16="http://schemas.microsoft.com/office/drawing/2014/main" id="{9852550C-4EE0-4522-BF5D-5FB1273DC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1047750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883" name="Rectangle 1403">
            <a:extLst>
              <a:ext uri="{FF2B5EF4-FFF2-40B4-BE49-F238E27FC236}">
                <a16:creationId xmlns:a16="http://schemas.microsoft.com/office/drawing/2014/main" id="{CE65D245-5247-4164-AD73-BA732D9C4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6688" y="1047750"/>
            <a:ext cx="889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/>
          </a:p>
        </p:txBody>
      </p:sp>
      <p:sp>
        <p:nvSpPr>
          <p:cNvPr id="277884" name="Rectangle 1404">
            <a:extLst>
              <a:ext uri="{FF2B5EF4-FFF2-40B4-BE49-F238E27FC236}">
                <a16:creationId xmlns:a16="http://schemas.microsoft.com/office/drawing/2014/main" id="{514A1208-5B5B-48C7-BF8C-114667039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2413" y="1047750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endParaRPr lang="pt-BR" altLang="pt-BR"/>
          </a:p>
        </p:txBody>
      </p:sp>
      <p:sp>
        <p:nvSpPr>
          <p:cNvPr id="277885" name="Rectangle 1405">
            <a:extLst>
              <a:ext uri="{FF2B5EF4-FFF2-40B4-BE49-F238E27FC236}">
                <a16:creationId xmlns:a16="http://schemas.microsoft.com/office/drawing/2014/main" id="{0DBCA98C-D553-49AB-8145-6B2632012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4013" y="1047750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886" name="Rectangle 1406">
            <a:extLst>
              <a:ext uri="{FF2B5EF4-FFF2-40B4-BE49-F238E27FC236}">
                <a16:creationId xmlns:a16="http://schemas.microsoft.com/office/drawing/2014/main" id="{C8215EAE-84EF-4262-BB35-59E8B7881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9263" y="1047750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887" name="Rectangle 1407">
            <a:extLst>
              <a:ext uri="{FF2B5EF4-FFF2-40B4-BE49-F238E27FC236}">
                <a16:creationId xmlns:a16="http://schemas.microsoft.com/office/drawing/2014/main" id="{2E75C37B-0E3F-4081-9282-C51809686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0863" y="1047750"/>
            <a:ext cx="492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/</a:t>
            </a:r>
            <a:endParaRPr lang="pt-BR" altLang="pt-BR"/>
          </a:p>
        </p:txBody>
      </p:sp>
      <p:sp>
        <p:nvSpPr>
          <p:cNvPr id="277888" name="Rectangle 1408">
            <a:extLst>
              <a:ext uri="{FF2B5EF4-FFF2-40B4-BE49-F238E27FC236}">
                <a16:creationId xmlns:a16="http://schemas.microsoft.com/office/drawing/2014/main" id="{62E7EEEC-48F6-4524-8E2A-3423CF193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488" y="104775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77889" name="Rectangle 1409">
            <a:extLst>
              <a:ext uri="{FF2B5EF4-FFF2-40B4-BE49-F238E27FC236}">
                <a16:creationId xmlns:a16="http://schemas.microsoft.com/office/drawing/2014/main" id="{9A7FBB83-DC5A-4BCB-85CD-C7CE98BA9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1254125"/>
            <a:ext cx="587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890" name="Rectangle 1410">
            <a:extLst>
              <a:ext uri="{FF2B5EF4-FFF2-40B4-BE49-F238E27FC236}">
                <a16:creationId xmlns:a16="http://schemas.microsoft.com/office/drawing/2014/main" id="{235A2949-D510-424F-897B-9117D3F47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100" y="1254125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891" name="Rectangle 1411">
            <a:extLst>
              <a:ext uri="{FF2B5EF4-FFF2-40B4-BE49-F238E27FC236}">
                <a16:creationId xmlns:a16="http://schemas.microsoft.com/office/drawing/2014/main" id="{4265C0B5-BD2C-4DED-987F-862B75136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5938" y="1254125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pt-BR" altLang="pt-BR"/>
          </a:p>
        </p:txBody>
      </p:sp>
      <p:sp>
        <p:nvSpPr>
          <p:cNvPr id="277892" name="Rectangle 1412">
            <a:extLst>
              <a:ext uri="{FF2B5EF4-FFF2-40B4-BE49-F238E27FC236}">
                <a16:creationId xmlns:a16="http://schemas.microsoft.com/office/drawing/2014/main" id="{94E40541-A042-4DA4-AF1F-F45D565AF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5950" y="1254125"/>
            <a:ext cx="396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77893" name="Rectangle 1413">
            <a:extLst>
              <a:ext uri="{FF2B5EF4-FFF2-40B4-BE49-F238E27FC236}">
                <a16:creationId xmlns:a16="http://schemas.microsoft.com/office/drawing/2014/main" id="{BD2A9391-91BD-4AA6-BE06-595901F20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050" y="1254125"/>
            <a:ext cx="889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277894" name="Rectangle 1414">
            <a:extLst>
              <a:ext uri="{FF2B5EF4-FFF2-40B4-BE49-F238E27FC236}">
                <a16:creationId xmlns:a16="http://schemas.microsoft.com/office/drawing/2014/main" id="{FBA34F5A-709C-4D38-8760-FC7C4F7BA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4538" y="1254125"/>
            <a:ext cx="492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895" name="Rectangle 1415">
            <a:extLst>
              <a:ext uri="{FF2B5EF4-FFF2-40B4-BE49-F238E27FC236}">
                <a16:creationId xmlns:a16="http://schemas.microsoft.com/office/drawing/2014/main" id="{BFE0A000-4F49-4C36-872A-908889028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2163" y="1254125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896" name="Rectangle 1416">
            <a:extLst>
              <a:ext uri="{FF2B5EF4-FFF2-40B4-BE49-F238E27FC236}">
                <a16:creationId xmlns:a16="http://schemas.microsoft.com/office/drawing/2014/main" id="{324E0379-564B-46E6-A290-D7289F936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254125"/>
            <a:ext cx="587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897" name="Rectangle 1417">
            <a:extLst>
              <a:ext uri="{FF2B5EF4-FFF2-40B4-BE49-F238E27FC236}">
                <a16:creationId xmlns:a16="http://schemas.microsoft.com/office/drawing/2014/main" id="{92C4305E-6D7F-4F2C-A3D0-AEF2AFDE9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1254125"/>
            <a:ext cx="492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/>
          </a:p>
        </p:txBody>
      </p:sp>
      <p:sp>
        <p:nvSpPr>
          <p:cNvPr id="277898" name="Rectangle 1418">
            <a:extLst>
              <a:ext uri="{FF2B5EF4-FFF2-40B4-BE49-F238E27FC236}">
                <a16:creationId xmlns:a16="http://schemas.microsoft.com/office/drawing/2014/main" id="{1517B797-4CEF-4A81-A74F-F59D49FB4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25" y="1254125"/>
            <a:ext cx="492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endParaRPr lang="pt-BR" altLang="pt-BR"/>
          </a:p>
        </p:txBody>
      </p:sp>
      <p:sp>
        <p:nvSpPr>
          <p:cNvPr id="277899" name="Rectangle 1419">
            <a:extLst>
              <a:ext uri="{FF2B5EF4-FFF2-40B4-BE49-F238E27FC236}">
                <a16:creationId xmlns:a16="http://schemas.microsoft.com/office/drawing/2014/main" id="{0C1D8D62-8CFD-482D-8E72-0AECE7556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0" y="1254125"/>
            <a:ext cx="396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77900" name="Rectangle 1420">
            <a:extLst>
              <a:ext uri="{FF2B5EF4-FFF2-40B4-BE49-F238E27FC236}">
                <a16:creationId xmlns:a16="http://schemas.microsoft.com/office/drawing/2014/main" id="{F5DC6506-0C40-4270-B747-89246C281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5850" y="1254125"/>
            <a:ext cx="396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l</a:t>
            </a:r>
            <a:endParaRPr lang="pt-BR" altLang="pt-BR"/>
          </a:p>
        </p:txBody>
      </p:sp>
      <p:sp>
        <p:nvSpPr>
          <p:cNvPr id="277901" name="Rectangle 1421">
            <a:extLst>
              <a:ext uri="{FF2B5EF4-FFF2-40B4-BE49-F238E27FC236}">
                <a16:creationId xmlns:a16="http://schemas.microsoft.com/office/drawing/2014/main" id="{BFC131DB-8203-48DE-BB1F-1CC67509C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8713" y="1254125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902" name="Rectangle 1422">
            <a:extLst>
              <a:ext uri="{FF2B5EF4-FFF2-40B4-BE49-F238E27FC236}">
                <a16:creationId xmlns:a16="http://schemas.microsoft.com/office/drawing/2014/main" id="{9A36790E-ACCC-45E5-96F2-52C4DF08B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3963" y="1254125"/>
            <a:ext cx="492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/>
          </a:p>
        </p:txBody>
      </p:sp>
      <p:sp>
        <p:nvSpPr>
          <p:cNvPr id="277903" name="Rectangle 1423">
            <a:extLst>
              <a:ext uri="{FF2B5EF4-FFF2-40B4-BE49-F238E27FC236}">
                <a16:creationId xmlns:a16="http://schemas.microsoft.com/office/drawing/2014/main" id="{1833739A-90D5-46E4-88A6-080CFF818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7938" y="1254125"/>
            <a:ext cx="587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904" name="Rectangle 1424">
            <a:extLst>
              <a:ext uri="{FF2B5EF4-FFF2-40B4-BE49-F238E27FC236}">
                <a16:creationId xmlns:a16="http://schemas.microsoft.com/office/drawing/2014/main" id="{BC5BC35B-C92C-427A-B503-7D7836DD2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1254125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905" name="Rectangle 1425">
            <a:extLst>
              <a:ext uri="{FF2B5EF4-FFF2-40B4-BE49-F238E27FC236}">
                <a16:creationId xmlns:a16="http://schemas.microsoft.com/office/drawing/2014/main" id="{FE8A2696-EF62-4E26-8CD0-C9E59EDC29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1925" y="1254125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906" name="Rectangle 1426">
            <a:extLst>
              <a:ext uri="{FF2B5EF4-FFF2-40B4-BE49-F238E27FC236}">
                <a16:creationId xmlns:a16="http://schemas.microsoft.com/office/drawing/2014/main" id="{5D9AF1A1-C4D8-4012-B5AE-D16CED028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3525" y="1254125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907" name="Rectangle 1427">
            <a:extLst>
              <a:ext uri="{FF2B5EF4-FFF2-40B4-BE49-F238E27FC236}">
                <a16:creationId xmlns:a16="http://schemas.microsoft.com/office/drawing/2014/main" id="{14F8BE11-62F6-43F3-81CD-7A3C58B02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1047750"/>
            <a:ext cx="1190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908" name="Rectangle 1428">
            <a:extLst>
              <a:ext uri="{FF2B5EF4-FFF2-40B4-BE49-F238E27FC236}">
                <a16:creationId xmlns:a16="http://schemas.microsoft.com/office/drawing/2014/main" id="{FCA7AB23-A855-4F45-8A6A-8BAD481E4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2088" y="1047750"/>
            <a:ext cx="1190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pt-BR" altLang="pt-BR"/>
          </a:p>
        </p:txBody>
      </p:sp>
      <p:sp>
        <p:nvSpPr>
          <p:cNvPr id="277909" name="Rectangle 1429">
            <a:extLst>
              <a:ext uri="{FF2B5EF4-FFF2-40B4-BE49-F238E27FC236}">
                <a16:creationId xmlns:a16="http://schemas.microsoft.com/office/drawing/2014/main" id="{26A7C3C9-2D0B-41CB-ADC8-13F318136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7975" y="1047750"/>
            <a:ext cx="492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  <a:endParaRPr lang="pt-BR" altLang="pt-BR"/>
          </a:p>
        </p:txBody>
      </p:sp>
      <p:sp>
        <p:nvSpPr>
          <p:cNvPr id="277910" name="Rectangle 1430">
            <a:extLst>
              <a:ext uri="{FF2B5EF4-FFF2-40B4-BE49-F238E27FC236}">
                <a16:creationId xmlns:a16="http://schemas.microsoft.com/office/drawing/2014/main" id="{20EDAFF1-E6E3-45AB-910E-5716E0198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8" y="1047750"/>
            <a:ext cx="492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/>
          </a:p>
        </p:txBody>
      </p:sp>
      <p:sp>
        <p:nvSpPr>
          <p:cNvPr id="277911" name="Rectangle 1431">
            <a:extLst>
              <a:ext uri="{FF2B5EF4-FFF2-40B4-BE49-F238E27FC236}">
                <a16:creationId xmlns:a16="http://schemas.microsoft.com/office/drawing/2014/main" id="{E7734484-C54A-4D9E-A726-15D66879C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4813" y="1047750"/>
            <a:ext cx="1190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913" name="Rectangle 1433">
            <a:extLst>
              <a:ext uri="{FF2B5EF4-FFF2-40B4-BE49-F238E27FC236}">
                <a16:creationId xmlns:a16="http://schemas.microsoft.com/office/drawing/2014/main" id="{5EB1DE71-22B0-4670-AB91-BF04A9260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2288" y="1047750"/>
            <a:ext cx="160337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pt-BR" altLang="pt-BR"/>
          </a:p>
        </p:txBody>
      </p:sp>
      <p:sp>
        <p:nvSpPr>
          <p:cNvPr id="277914" name="Rectangle 1434">
            <a:extLst>
              <a:ext uri="{FF2B5EF4-FFF2-40B4-BE49-F238E27FC236}">
                <a16:creationId xmlns:a16="http://schemas.microsoft.com/office/drawing/2014/main" id="{7CE7DCBC-3A42-4CE8-95CA-BDA413F5A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2775" y="1047750"/>
            <a:ext cx="169863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915" name="Rectangle 1435">
            <a:extLst>
              <a:ext uri="{FF2B5EF4-FFF2-40B4-BE49-F238E27FC236}">
                <a16:creationId xmlns:a16="http://schemas.microsoft.com/office/drawing/2014/main" id="{92D41293-2D66-4FDC-BD46-38EB98612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2788" y="1047750"/>
            <a:ext cx="169862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/>
          </a:p>
        </p:txBody>
      </p:sp>
      <p:sp>
        <p:nvSpPr>
          <p:cNvPr id="277916" name="Rectangle 1436">
            <a:extLst>
              <a:ext uri="{FF2B5EF4-FFF2-40B4-BE49-F238E27FC236}">
                <a16:creationId xmlns:a16="http://schemas.microsoft.com/office/drawing/2014/main" id="{478CED99-4AA4-46C8-963F-755DB0F44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513" y="1047750"/>
            <a:ext cx="176212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endParaRPr lang="pt-BR" altLang="pt-BR"/>
          </a:p>
        </p:txBody>
      </p:sp>
      <p:sp>
        <p:nvSpPr>
          <p:cNvPr id="277917" name="Rectangle 1437">
            <a:extLst>
              <a:ext uri="{FF2B5EF4-FFF2-40B4-BE49-F238E27FC236}">
                <a16:creationId xmlns:a16="http://schemas.microsoft.com/office/drawing/2014/main" id="{B6352F7C-ACC7-45D7-AE95-5D72AD19C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0113" y="1047750"/>
            <a:ext cx="128587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918" name="Rectangle 1438">
            <a:extLst>
              <a:ext uri="{FF2B5EF4-FFF2-40B4-BE49-F238E27FC236}">
                <a16:creationId xmlns:a16="http://schemas.microsoft.com/office/drawing/2014/main" id="{5AC5C106-17EF-49F5-851F-395C2024D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7738" y="1047750"/>
            <a:ext cx="169862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919" name="Rectangle 1439">
            <a:extLst>
              <a:ext uri="{FF2B5EF4-FFF2-40B4-BE49-F238E27FC236}">
                <a16:creationId xmlns:a16="http://schemas.microsoft.com/office/drawing/2014/main" id="{CF43D1B8-0E4F-43F9-94E9-C42197D88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9338" y="1047750"/>
            <a:ext cx="128587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/</a:t>
            </a:r>
            <a:endParaRPr lang="pt-BR" altLang="pt-BR"/>
          </a:p>
        </p:txBody>
      </p:sp>
      <p:sp>
        <p:nvSpPr>
          <p:cNvPr id="277920" name="Rectangle 1440">
            <a:extLst>
              <a:ext uri="{FF2B5EF4-FFF2-40B4-BE49-F238E27FC236}">
                <a16:creationId xmlns:a16="http://schemas.microsoft.com/office/drawing/2014/main" id="{CE1E8C6A-1FF9-4C36-8E55-B7C8AE0FE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6963" y="1047750"/>
            <a:ext cx="212725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77921" name="Rectangle 1441">
            <a:extLst>
              <a:ext uri="{FF2B5EF4-FFF2-40B4-BE49-F238E27FC236}">
                <a16:creationId xmlns:a16="http://schemas.microsoft.com/office/drawing/2014/main" id="{EAA42586-31FC-4E99-ABDC-55884E5E8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2675" y="1254125"/>
            <a:ext cx="169863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922" name="Rectangle 1442">
            <a:extLst>
              <a:ext uri="{FF2B5EF4-FFF2-40B4-BE49-F238E27FC236}">
                <a16:creationId xmlns:a16="http://schemas.microsoft.com/office/drawing/2014/main" id="{555ED634-3F33-4194-8976-9C317F035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4275" y="1254125"/>
            <a:ext cx="176213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923" name="Rectangle 1443">
            <a:extLst>
              <a:ext uri="{FF2B5EF4-FFF2-40B4-BE49-F238E27FC236}">
                <a16:creationId xmlns:a16="http://schemas.microsoft.com/office/drawing/2014/main" id="{0476549E-CBB9-43D6-ABFB-3C54C3CE7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1113" y="1254125"/>
            <a:ext cx="176212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77924" name="Rectangle 1444">
            <a:extLst>
              <a:ext uri="{FF2B5EF4-FFF2-40B4-BE49-F238E27FC236}">
                <a16:creationId xmlns:a16="http://schemas.microsoft.com/office/drawing/2014/main" id="{214DD7A3-F100-40C6-9FF2-288C8F570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1125" y="1254125"/>
            <a:ext cx="138113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925" name="Rectangle 1445">
            <a:extLst>
              <a:ext uri="{FF2B5EF4-FFF2-40B4-BE49-F238E27FC236}">
                <a16:creationId xmlns:a16="http://schemas.microsoft.com/office/drawing/2014/main" id="{120E811E-9117-406C-87F0-6C47C5B33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9863" y="1254125"/>
            <a:ext cx="169862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926" name="Rectangle 1446">
            <a:extLst>
              <a:ext uri="{FF2B5EF4-FFF2-40B4-BE49-F238E27FC236}">
                <a16:creationId xmlns:a16="http://schemas.microsoft.com/office/drawing/2014/main" id="{DEBCAD80-20FF-47FA-8F82-E6D67E1D3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1463" y="1254125"/>
            <a:ext cx="169862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277927" name="Rectangle 1447">
            <a:extLst>
              <a:ext uri="{FF2B5EF4-FFF2-40B4-BE49-F238E27FC236}">
                <a16:creationId xmlns:a16="http://schemas.microsoft.com/office/drawing/2014/main" id="{6BA311C6-0CE4-468F-BFD8-E14A15F10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8" y="1254125"/>
            <a:ext cx="169862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277928" name="Rectangle 1448">
            <a:extLst>
              <a:ext uri="{FF2B5EF4-FFF2-40B4-BE49-F238E27FC236}">
                <a16:creationId xmlns:a16="http://schemas.microsoft.com/office/drawing/2014/main" id="{BFAB52B9-B186-4D0B-ADD9-2C6E4DC7E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7675" y="1254125"/>
            <a:ext cx="128588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/>
          </a:p>
        </p:txBody>
      </p:sp>
      <p:sp>
        <p:nvSpPr>
          <p:cNvPr id="277929" name="Rectangle 1449">
            <a:extLst>
              <a:ext uri="{FF2B5EF4-FFF2-40B4-BE49-F238E27FC236}">
                <a16:creationId xmlns:a16="http://schemas.microsoft.com/office/drawing/2014/main" id="{E1D326BE-3894-459F-91DE-B1E09870B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5300" y="1254125"/>
            <a:ext cx="169863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/>
          </a:p>
        </p:txBody>
      </p:sp>
      <p:sp>
        <p:nvSpPr>
          <p:cNvPr id="277930" name="Rectangle 1450">
            <a:extLst>
              <a:ext uri="{FF2B5EF4-FFF2-40B4-BE49-F238E27FC236}">
                <a16:creationId xmlns:a16="http://schemas.microsoft.com/office/drawing/2014/main" id="{2939F5C4-854D-4F1A-9473-9551446EC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8" y="1254125"/>
            <a:ext cx="169862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931" name="Rectangle 1451">
            <a:extLst>
              <a:ext uri="{FF2B5EF4-FFF2-40B4-BE49-F238E27FC236}">
                <a16:creationId xmlns:a16="http://schemas.microsoft.com/office/drawing/2014/main" id="{4859C425-9D72-4CA6-9C1A-63FE34403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1038" y="1254125"/>
            <a:ext cx="117475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l</a:t>
            </a:r>
            <a:endParaRPr lang="pt-BR" altLang="pt-BR"/>
          </a:p>
        </p:txBody>
      </p:sp>
      <p:sp>
        <p:nvSpPr>
          <p:cNvPr id="277932" name="Rectangle 1452">
            <a:extLst>
              <a:ext uri="{FF2B5EF4-FFF2-40B4-BE49-F238E27FC236}">
                <a16:creationId xmlns:a16="http://schemas.microsoft.com/office/drawing/2014/main" id="{C1B1A0E3-BEA7-408F-A16B-5EE85C603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3900" y="1254125"/>
            <a:ext cx="169863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/>
          </a:p>
        </p:txBody>
      </p:sp>
      <p:sp>
        <p:nvSpPr>
          <p:cNvPr id="277933" name="Rectangle 1453">
            <a:extLst>
              <a:ext uri="{FF2B5EF4-FFF2-40B4-BE49-F238E27FC236}">
                <a16:creationId xmlns:a16="http://schemas.microsoft.com/office/drawing/2014/main" id="{D767F06D-DD96-43D4-9C81-B93944A8F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625" y="1254125"/>
            <a:ext cx="176213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endParaRPr lang="pt-BR" altLang="pt-BR"/>
          </a:p>
        </p:txBody>
      </p:sp>
      <p:sp>
        <p:nvSpPr>
          <p:cNvPr id="277934" name="Rectangle 1454">
            <a:extLst>
              <a:ext uri="{FF2B5EF4-FFF2-40B4-BE49-F238E27FC236}">
                <a16:creationId xmlns:a16="http://schemas.microsoft.com/office/drawing/2014/main" id="{661DD12D-A7AC-4776-A355-264510F01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1225" y="1254125"/>
            <a:ext cx="117475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l</a:t>
            </a:r>
            <a:endParaRPr lang="pt-BR" altLang="pt-BR"/>
          </a:p>
        </p:txBody>
      </p:sp>
      <p:sp>
        <p:nvSpPr>
          <p:cNvPr id="277935" name="Rectangle 1455">
            <a:extLst>
              <a:ext uri="{FF2B5EF4-FFF2-40B4-BE49-F238E27FC236}">
                <a16:creationId xmlns:a16="http://schemas.microsoft.com/office/drawing/2014/main" id="{7D6CD3CE-6E60-4745-ADAF-07E7D8E2D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7738" y="1254125"/>
            <a:ext cx="169862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936" name="Rectangle 1456">
            <a:extLst>
              <a:ext uri="{FF2B5EF4-FFF2-40B4-BE49-F238E27FC236}">
                <a16:creationId xmlns:a16="http://schemas.microsoft.com/office/drawing/2014/main" id="{CFD38383-8DC5-445C-B281-792A2E796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9338" y="1254125"/>
            <a:ext cx="128587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937" name="Rectangle 1457">
            <a:extLst>
              <a:ext uri="{FF2B5EF4-FFF2-40B4-BE49-F238E27FC236}">
                <a16:creationId xmlns:a16="http://schemas.microsoft.com/office/drawing/2014/main" id="{7F05B80D-8D50-4CD9-96A8-99421D0AA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6963" y="1254125"/>
            <a:ext cx="117475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77938" name="Rectangle 1458">
            <a:extLst>
              <a:ext uri="{FF2B5EF4-FFF2-40B4-BE49-F238E27FC236}">
                <a16:creationId xmlns:a16="http://schemas.microsoft.com/office/drawing/2014/main" id="{C360788C-26E3-4CB4-A512-4DC9004A5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9825" y="1254125"/>
            <a:ext cx="169863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endParaRPr lang="pt-BR" altLang="pt-BR"/>
          </a:p>
        </p:txBody>
      </p:sp>
      <p:sp>
        <p:nvSpPr>
          <p:cNvPr id="277939" name="Rectangle 1459">
            <a:extLst>
              <a:ext uri="{FF2B5EF4-FFF2-40B4-BE49-F238E27FC236}">
                <a16:creationId xmlns:a16="http://schemas.microsoft.com/office/drawing/2014/main" id="{E72EC5A5-00C9-4BA4-B95D-5C7BF34FC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1254125"/>
            <a:ext cx="176213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endParaRPr lang="pt-BR" altLang="pt-BR"/>
          </a:p>
        </p:txBody>
      </p:sp>
      <p:sp>
        <p:nvSpPr>
          <p:cNvPr id="277940" name="Rectangle 1460">
            <a:extLst>
              <a:ext uri="{FF2B5EF4-FFF2-40B4-BE49-F238E27FC236}">
                <a16:creationId xmlns:a16="http://schemas.microsoft.com/office/drawing/2014/main" id="{48DBFA3D-B70F-4C82-A2D1-E9FAF7209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6875" y="1047750"/>
            <a:ext cx="223838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77941" name="Rectangle 1461">
            <a:extLst>
              <a:ext uri="{FF2B5EF4-FFF2-40B4-BE49-F238E27FC236}">
                <a16:creationId xmlns:a16="http://schemas.microsoft.com/office/drawing/2014/main" id="{CA9B4B58-C4B6-438D-B1F3-7C5EB1B30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6100" y="1047750"/>
            <a:ext cx="196850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942" name="Rectangle 1462">
            <a:extLst>
              <a:ext uri="{FF2B5EF4-FFF2-40B4-BE49-F238E27FC236}">
                <a16:creationId xmlns:a16="http://schemas.microsoft.com/office/drawing/2014/main" id="{8EAF7E4B-413F-4599-966D-056C812F9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3575" y="1047750"/>
            <a:ext cx="223838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77943" name="Rectangle 1463">
            <a:extLst>
              <a:ext uri="{FF2B5EF4-FFF2-40B4-BE49-F238E27FC236}">
                <a16:creationId xmlns:a16="http://schemas.microsoft.com/office/drawing/2014/main" id="{F7D578C5-30B4-4F99-A397-BACFD9C65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1047750"/>
            <a:ext cx="128588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  <a:endParaRPr lang="pt-BR" altLang="pt-BR"/>
          </a:p>
        </p:txBody>
      </p:sp>
      <p:sp>
        <p:nvSpPr>
          <p:cNvPr id="277944" name="Rectangle 1464">
            <a:extLst>
              <a:ext uri="{FF2B5EF4-FFF2-40B4-BE49-F238E27FC236}">
                <a16:creationId xmlns:a16="http://schemas.microsoft.com/office/drawing/2014/main" id="{1BD9423D-58D4-43CF-B1A8-DE16E6F6B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0425" y="1047750"/>
            <a:ext cx="128588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/>
          </a:p>
        </p:txBody>
      </p:sp>
      <p:sp>
        <p:nvSpPr>
          <p:cNvPr id="277945" name="Rectangle 1465">
            <a:extLst>
              <a:ext uri="{FF2B5EF4-FFF2-40B4-BE49-F238E27FC236}">
                <a16:creationId xmlns:a16="http://schemas.microsoft.com/office/drawing/2014/main" id="{F75AAF7F-BE73-487F-B786-7B9DB7D71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400" y="1047750"/>
            <a:ext cx="223838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77946" name="Rectangle 1466">
            <a:extLst>
              <a:ext uri="{FF2B5EF4-FFF2-40B4-BE49-F238E27FC236}">
                <a16:creationId xmlns:a16="http://schemas.microsoft.com/office/drawing/2014/main" id="{6210C412-66C7-4355-9E09-2129C5EC2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7275" y="1047750"/>
            <a:ext cx="169863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947" name="Rectangle 1467">
            <a:extLst>
              <a:ext uri="{FF2B5EF4-FFF2-40B4-BE49-F238E27FC236}">
                <a16:creationId xmlns:a16="http://schemas.microsoft.com/office/drawing/2014/main" id="{D9BF3EEA-2EA1-4189-B2DF-009DF2F3C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8875" y="1047750"/>
            <a:ext cx="223838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77948" name="Rectangle 1468">
            <a:extLst>
              <a:ext uri="{FF2B5EF4-FFF2-40B4-BE49-F238E27FC236}">
                <a16:creationId xmlns:a16="http://schemas.microsoft.com/office/drawing/2014/main" id="{B1C07B1C-7DDB-43D3-9438-77057D6CB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8100" y="1047750"/>
            <a:ext cx="169863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endParaRPr lang="pt-BR" altLang="pt-BR"/>
          </a:p>
        </p:txBody>
      </p:sp>
      <p:sp>
        <p:nvSpPr>
          <p:cNvPr id="277949" name="Rectangle 1469">
            <a:extLst>
              <a:ext uri="{FF2B5EF4-FFF2-40B4-BE49-F238E27FC236}">
                <a16:creationId xmlns:a16="http://schemas.microsoft.com/office/drawing/2014/main" id="{1FB1D7EB-5D9C-4DBE-81B7-AAFACDD4C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3350" y="1047750"/>
            <a:ext cx="138113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950" name="Rectangle 1470">
            <a:extLst>
              <a:ext uri="{FF2B5EF4-FFF2-40B4-BE49-F238E27FC236}">
                <a16:creationId xmlns:a16="http://schemas.microsoft.com/office/drawing/2014/main" id="{D85BE09D-8CBA-4267-8D49-011496C6C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2088" y="1047750"/>
            <a:ext cx="160337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endParaRPr lang="pt-BR" altLang="pt-BR"/>
          </a:p>
        </p:txBody>
      </p:sp>
      <p:sp>
        <p:nvSpPr>
          <p:cNvPr id="277951" name="Rectangle 1471">
            <a:extLst>
              <a:ext uri="{FF2B5EF4-FFF2-40B4-BE49-F238E27FC236}">
                <a16:creationId xmlns:a16="http://schemas.microsoft.com/office/drawing/2014/main" id="{2A711239-5556-4D5A-AB41-C6919DC51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2575" y="1047750"/>
            <a:ext cx="128588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/>
          </a:p>
        </p:txBody>
      </p:sp>
      <p:sp>
        <p:nvSpPr>
          <p:cNvPr id="277952" name="Rectangle 1472">
            <a:extLst>
              <a:ext uri="{FF2B5EF4-FFF2-40B4-BE49-F238E27FC236}">
                <a16:creationId xmlns:a16="http://schemas.microsoft.com/office/drawing/2014/main" id="{37FA88C8-BA33-41FC-9FEA-48D3010E3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0200" y="1047750"/>
            <a:ext cx="169863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953" name="Rectangle 1473">
            <a:extLst>
              <a:ext uri="{FF2B5EF4-FFF2-40B4-BE49-F238E27FC236}">
                <a16:creationId xmlns:a16="http://schemas.microsoft.com/office/drawing/2014/main" id="{3045BFF0-6235-4B6C-A54A-960AEE202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1800" y="1047750"/>
            <a:ext cx="169863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/>
          </a:p>
        </p:txBody>
      </p:sp>
      <p:sp>
        <p:nvSpPr>
          <p:cNvPr id="277954" name="Rectangle 1474">
            <a:extLst>
              <a:ext uri="{FF2B5EF4-FFF2-40B4-BE49-F238E27FC236}">
                <a16:creationId xmlns:a16="http://schemas.microsoft.com/office/drawing/2014/main" id="{D7158473-10EC-46EC-967A-7E670D9A8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7525" y="1047750"/>
            <a:ext cx="169863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/>
          </a:p>
        </p:txBody>
      </p:sp>
      <p:sp>
        <p:nvSpPr>
          <p:cNvPr id="277955" name="Rectangle 1475">
            <a:extLst>
              <a:ext uri="{FF2B5EF4-FFF2-40B4-BE49-F238E27FC236}">
                <a16:creationId xmlns:a16="http://schemas.microsoft.com/office/drawing/2014/main" id="{7229CC6B-B404-48DA-A39C-FDB57CF32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8013" y="1047750"/>
            <a:ext cx="169862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956" name="Rectangle 1476">
            <a:extLst>
              <a:ext uri="{FF2B5EF4-FFF2-40B4-BE49-F238E27FC236}">
                <a16:creationId xmlns:a16="http://schemas.microsoft.com/office/drawing/2014/main" id="{C1285641-1CFF-4694-A300-43AAA52A1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9613" y="1047750"/>
            <a:ext cx="169862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277957" name="Rectangle 1477">
            <a:extLst>
              <a:ext uri="{FF2B5EF4-FFF2-40B4-BE49-F238E27FC236}">
                <a16:creationId xmlns:a16="http://schemas.microsoft.com/office/drawing/2014/main" id="{B131339E-A282-4E3A-A173-273187521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750" y="1047750"/>
            <a:ext cx="169863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277958" name="Rectangle 1478">
            <a:extLst>
              <a:ext uri="{FF2B5EF4-FFF2-40B4-BE49-F238E27FC236}">
                <a16:creationId xmlns:a16="http://schemas.microsoft.com/office/drawing/2014/main" id="{FDB77001-0CEA-4D45-96D4-C8FE84203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7438" y="1047750"/>
            <a:ext cx="260350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W</a:t>
            </a:r>
            <a:endParaRPr lang="pt-BR" altLang="pt-BR"/>
          </a:p>
        </p:txBody>
      </p:sp>
      <p:sp>
        <p:nvSpPr>
          <p:cNvPr id="277959" name="Rectangle 1479">
            <a:extLst>
              <a:ext uri="{FF2B5EF4-FFF2-40B4-BE49-F238E27FC236}">
                <a16:creationId xmlns:a16="http://schemas.microsoft.com/office/drawing/2014/main" id="{085FA345-AC2B-4818-AB12-CF380E38D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2538" y="1047750"/>
            <a:ext cx="196850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endParaRPr lang="pt-BR" altLang="pt-BR"/>
          </a:p>
        </p:txBody>
      </p:sp>
      <p:sp>
        <p:nvSpPr>
          <p:cNvPr id="277960" name="Rectangle 1480">
            <a:extLst>
              <a:ext uri="{FF2B5EF4-FFF2-40B4-BE49-F238E27FC236}">
                <a16:creationId xmlns:a16="http://schemas.microsoft.com/office/drawing/2014/main" id="{DA706AEF-3643-40B4-A66F-D5326EB3E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0013" y="1047750"/>
            <a:ext cx="128587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  <a:endParaRPr lang="pt-BR" altLang="pt-BR"/>
          </a:p>
        </p:txBody>
      </p:sp>
      <p:sp>
        <p:nvSpPr>
          <p:cNvPr id="277961" name="Rectangle 1481">
            <a:extLst>
              <a:ext uri="{FF2B5EF4-FFF2-40B4-BE49-F238E27FC236}">
                <a16:creationId xmlns:a16="http://schemas.microsoft.com/office/drawing/2014/main" id="{6A151214-B18A-4E07-8089-8E7849366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2400" y="1047750"/>
            <a:ext cx="128588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/>
          </a:p>
        </p:txBody>
      </p:sp>
      <p:sp>
        <p:nvSpPr>
          <p:cNvPr id="277962" name="Rectangle 1482">
            <a:extLst>
              <a:ext uri="{FF2B5EF4-FFF2-40B4-BE49-F238E27FC236}">
                <a16:creationId xmlns:a16="http://schemas.microsoft.com/office/drawing/2014/main" id="{EAF1732B-A9F7-4ADC-920D-D458F552D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1613" y="1047750"/>
            <a:ext cx="260350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W</a:t>
            </a:r>
            <a:endParaRPr lang="pt-BR" altLang="pt-BR"/>
          </a:p>
        </p:txBody>
      </p:sp>
      <p:sp>
        <p:nvSpPr>
          <p:cNvPr id="277963" name="Rectangle 1483">
            <a:extLst>
              <a:ext uri="{FF2B5EF4-FFF2-40B4-BE49-F238E27FC236}">
                <a16:creationId xmlns:a16="http://schemas.microsoft.com/office/drawing/2014/main" id="{32EE4737-CDC0-4817-A3AE-16E61B9FF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6713" y="1047750"/>
            <a:ext cx="138112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77964" name="Rectangle 1484">
            <a:extLst>
              <a:ext uri="{FF2B5EF4-FFF2-40B4-BE49-F238E27FC236}">
                <a16:creationId xmlns:a16="http://schemas.microsoft.com/office/drawing/2014/main" id="{ED40AF07-1237-4C4D-900B-7318F34F3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5450" y="1047750"/>
            <a:ext cx="117475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77965" name="Rectangle 1485">
            <a:extLst>
              <a:ext uri="{FF2B5EF4-FFF2-40B4-BE49-F238E27FC236}">
                <a16:creationId xmlns:a16="http://schemas.microsoft.com/office/drawing/2014/main" id="{DB8B3F71-4EBB-4435-B03E-9FCD62F25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6725" y="1047750"/>
            <a:ext cx="128588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277966" name="Rectangle 1486">
            <a:extLst>
              <a:ext uri="{FF2B5EF4-FFF2-40B4-BE49-F238E27FC236}">
                <a16:creationId xmlns:a16="http://schemas.microsoft.com/office/drawing/2014/main" id="{0CDE2660-9BCD-486C-909E-65D57CDF5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5938" y="1047750"/>
            <a:ext cx="169862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77967" name="Rectangle 1487">
            <a:extLst>
              <a:ext uri="{FF2B5EF4-FFF2-40B4-BE49-F238E27FC236}">
                <a16:creationId xmlns:a16="http://schemas.microsoft.com/office/drawing/2014/main" id="{72E6E07A-B54C-44E2-BA8D-8CB0EA15A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5950" y="1047750"/>
            <a:ext cx="128588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/>
          </a:p>
        </p:txBody>
      </p:sp>
      <p:sp>
        <p:nvSpPr>
          <p:cNvPr id="277968" name="Rectangle 1488">
            <a:extLst>
              <a:ext uri="{FF2B5EF4-FFF2-40B4-BE49-F238E27FC236}">
                <a16:creationId xmlns:a16="http://schemas.microsoft.com/office/drawing/2014/main" id="{DC770ADE-E671-431F-B27E-5F34D8571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5163" y="1047750"/>
            <a:ext cx="176212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endParaRPr lang="pt-BR" altLang="pt-BR"/>
          </a:p>
        </p:txBody>
      </p:sp>
      <p:sp>
        <p:nvSpPr>
          <p:cNvPr id="277969" name="Rectangle 1489">
            <a:extLst>
              <a:ext uri="{FF2B5EF4-FFF2-40B4-BE49-F238E27FC236}">
                <a16:creationId xmlns:a16="http://schemas.microsoft.com/office/drawing/2014/main" id="{C429DA34-80BF-4D31-9E40-A8CA97CCB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0413" y="1047750"/>
            <a:ext cx="169862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277970" name="Rectangle 1490">
            <a:extLst>
              <a:ext uri="{FF2B5EF4-FFF2-40B4-BE49-F238E27FC236}">
                <a16:creationId xmlns:a16="http://schemas.microsoft.com/office/drawing/2014/main" id="{977E4953-DE2F-4491-82C0-84AC382AB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2013" y="1047750"/>
            <a:ext cx="169862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/>
          </a:p>
        </p:txBody>
      </p:sp>
      <p:sp>
        <p:nvSpPr>
          <p:cNvPr id="277971" name="Rectangle 1491">
            <a:extLst>
              <a:ext uri="{FF2B5EF4-FFF2-40B4-BE49-F238E27FC236}">
                <a16:creationId xmlns:a16="http://schemas.microsoft.com/office/drawing/2014/main" id="{38EBFA6B-3BA7-4F3B-9FD1-74208827F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2500" y="1047750"/>
            <a:ext cx="165100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k</a:t>
            </a:r>
            <a:endParaRPr lang="pt-BR" altLang="pt-BR"/>
          </a:p>
        </p:txBody>
      </p:sp>
      <p:grpSp>
        <p:nvGrpSpPr>
          <p:cNvPr id="277973" name="Group 1493">
            <a:extLst>
              <a:ext uri="{FF2B5EF4-FFF2-40B4-BE49-F238E27FC236}">
                <a16:creationId xmlns:a16="http://schemas.microsoft.com/office/drawing/2014/main" id="{C5FFF7F5-FB17-4EC7-B815-AB9A74C9C337}"/>
              </a:ext>
            </a:extLst>
          </p:cNvPr>
          <p:cNvGrpSpPr>
            <a:grpSpLocks/>
          </p:cNvGrpSpPr>
          <p:nvPr/>
        </p:nvGrpSpPr>
        <p:grpSpPr bwMode="auto">
          <a:xfrm>
            <a:off x="2381250" y="73025"/>
            <a:ext cx="6191250" cy="1651000"/>
            <a:chOff x="1716" y="532"/>
            <a:chExt cx="3900" cy="1040"/>
          </a:xfrm>
        </p:grpSpPr>
        <p:sp>
          <p:nvSpPr>
            <p:cNvPr id="277974" name="Text Box 1494">
              <a:extLst>
                <a:ext uri="{FF2B5EF4-FFF2-40B4-BE49-F238E27FC236}">
                  <a16:creationId xmlns:a16="http://schemas.microsoft.com/office/drawing/2014/main" id="{25F0CDBE-5208-4413-A998-A0EBAB44E2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00" y="532"/>
              <a:ext cx="1843" cy="373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3200" u="sng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Registradores</a:t>
              </a:r>
            </a:p>
          </p:txBody>
        </p:sp>
        <p:sp>
          <p:nvSpPr>
            <p:cNvPr id="277975" name="Line 1495">
              <a:extLst>
                <a:ext uri="{FF2B5EF4-FFF2-40B4-BE49-F238E27FC236}">
                  <a16:creationId xmlns:a16="http://schemas.microsoft.com/office/drawing/2014/main" id="{7D335156-6112-4D2A-9252-B83FD7DD93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16" y="930"/>
              <a:ext cx="1248" cy="64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77976" name="Line 1496">
              <a:extLst>
                <a:ext uri="{FF2B5EF4-FFF2-40B4-BE49-F238E27FC236}">
                  <a16:creationId xmlns:a16="http://schemas.microsoft.com/office/drawing/2014/main" id="{EC00F72C-A18E-4E47-9B36-8C1EF51614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888"/>
              <a:ext cx="1248" cy="64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77977" name="Line 1497">
              <a:extLst>
                <a:ext uri="{FF2B5EF4-FFF2-40B4-BE49-F238E27FC236}">
                  <a16:creationId xmlns:a16="http://schemas.microsoft.com/office/drawing/2014/main" id="{22E5381F-F965-49A7-97CB-627A118C10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8" y="894"/>
              <a:ext cx="468" cy="55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77978" name="Line 1498">
              <a:extLst>
                <a:ext uri="{FF2B5EF4-FFF2-40B4-BE49-F238E27FC236}">
                  <a16:creationId xmlns:a16="http://schemas.microsoft.com/office/drawing/2014/main" id="{081C0AEF-E772-46DA-B9E1-9B75C67EE5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84" y="888"/>
              <a:ext cx="468" cy="55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77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77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7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934" name="Freeform 822">
            <a:extLst>
              <a:ext uri="{FF2B5EF4-FFF2-40B4-BE49-F238E27FC236}">
                <a16:creationId xmlns:a16="http://schemas.microsoft.com/office/drawing/2014/main" id="{021CC9B8-BD41-4BDE-898D-7CA04E5D2574}"/>
              </a:ext>
            </a:extLst>
          </p:cNvPr>
          <p:cNvSpPr>
            <a:spLocks/>
          </p:cNvSpPr>
          <p:nvPr/>
        </p:nvSpPr>
        <p:spPr bwMode="auto">
          <a:xfrm>
            <a:off x="3155950" y="4756150"/>
            <a:ext cx="6719888" cy="1722438"/>
          </a:xfrm>
          <a:custGeom>
            <a:avLst/>
            <a:gdLst>
              <a:gd name="T0" fmla="*/ 125 w 4233"/>
              <a:gd name="T1" fmla="*/ 68 h 1085"/>
              <a:gd name="T2" fmla="*/ 0 w 4233"/>
              <a:gd name="T3" fmla="*/ 68 h 1085"/>
              <a:gd name="T4" fmla="*/ 0 w 4233"/>
              <a:gd name="T5" fmla="*/ 1085 h 1085"/>
              <a:gd name="T6" fmla="*/ 4233 w 4233"/>
              <a:gd name="T7" fmla="*/ 1085 h 1085"/>
              <a:gd name="T8" fmla="*/ 4233 w 4233"/>
              <a:gd name="T9" fmla="*/ 0 h 1085"/>
              <a:gd name="T10" fmla="*/ 4158 w 4233"/>
              <a:gd name="T11" fmla="*/ 0 h 1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33" h="1085">
                <a:moveTo>
                  <a:pt x="125" y="68"/>
                </a:moveTo>
                <a:lnTo>
                  <a:pt x="0" y="68"/>
                </a:lnTo>
                <a:lnTo>
                  <a:pt x="0" y="1085"/>
                </a:lnTo>
                <a:lnTo>
                  <a:pt x="4233" y="1085"/>
                </a:lnTo>
                <a:lnTo>
                  <a:pt x="4233" y="0"/>
                </a:lnTo>
                <a:lnTo>
                  <a:pt x="4158" y="0"/>
                </a:lnTo>
              </a:path>
            </a:pathLst>
          </a:custGeom>
          <a:noFill/>
          <a:ln w="28575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346935" name="Group 823">
            <a:extLst>
              <a:ext uri="{FF2B5EF4-FFF2-40B4-BE49-F238E27FC236}">
                <a16:creationId xmlns:a16="http://schemas.microsoft.com/office/drawing/2014/main" id="{2516EFF7-0219-4471-AA24-D706B8CC8F98}"/>
              </a:ext>
            </a:extLst>
          </p:cNvPr>
          <p:cNvGrpSpPr>
            <a:grpSpLocks/>
          </p:cNvGrpSpPr>
          <p:nvPr/>
        </p:nvGrpSpPr>
        <p:grpSpPr bwMode="auto">
          <a:xfrm>
            <a:off x="2725738" y="3862388"/>
            <a:ext cx="2132012" cy="2225675"/>
            <a:chOff x="1715" y="2433"/>
            <a:chExt cx="1343" cy="1402"/>
          </a:xfrm>
        </p:grpSpPr>
        <p:sp>
          <p:nvSpPr>
            <p:cNvPr id="346936" name="Line 824">
              <a:extLst>
                <a:ext uri="{FF2B5EF4-FFF2-40B4-BE49-F238E27FC236}">
                  <a16:creationId xmlns:a16="http://schemas.microsoft.com/office/drawing/2014/main" id="{15682B76-46BA-4719-B6D9-AFC0070A69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65" y="3489"/>
              <a:ext cx="66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346937" name="Group 825">
              <a:extLst>
                <a:ext uri="{FF2B5EF4-FFF2-40B4-BE49-F238E27FC236}">
                  <a16:creationId xmlns:a16="http://schemas.microsoft.com/office/drawing/2014/main" id="{EDD9F587-65A5-45E4-8218-9E5441E7DB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5" y="2433"/>
              <a:ext cx="1343" cy="1402"/>
              <a:chOff x="1715" y="2433"/>
              <a:chExt cx="1343" cy="1402"/>
            </a:xfrm>
          </p:grpSpPr>
          <p:sp>
            <p:nvSpPr>
              <p:cNvPr id="346938" name="Line 826">
                <a:extLst>
                  <a:ext uri="{FF2B5EF4-FFF2-40B4-BE49-F238E27FC236}">
                    <a16:creationId xmlns:a16="http://schemas.microsoft.com/office/drawing/2014/main" id="{25ECD3E1-E1B3-4FA4-B76F-9A3EAA8863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15" y="2750"/>
                <a:ext cx="1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46939" name="Freeform 827">
                <a:extLst>
                  <a:ext uri="{FF2B5EF4-FFF2-40B4-BE49-F238E27FC236}">
                    <a16:creationId xmlns:a16="http://schemas.microsoft.com/office/drawing/2014/main" id="{8872038F-2CD9-4D5F-A19C-88AD08C90F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5" y="2433"/>
                <a:ext cx="1193" cy="1402"/>
              </a:xfrm>
              <a:custGeom>
                <a:avLst/>
                <a:gdLst>
                  <a:gd name="T0" fmla="*/ 246 w 1193"/>
                  <a:gd name="T1" fmla="*/ 0 h 1402"/>
                  <a:gd name="T2" fmla="*/ 0 w 1193"/>
                  <a:gd name="T3" fmla="*/ 4 h 1402"/>
                  <a:gd name="T4" fmla="*/ 0 w 1193"/>
                  <a:gd name="T5" fmla="*/ 1402 h 1402"/>
                  <a:gd name="T6" fmla="*/ 1193 w 1193"/>
                  <a:gd name="T7" fmla="*/ 1402 h 14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93" h="1402">
                    <a:moveTo>
                      <a:pt x="246" y="0"/>
                    </a:moveTo>
                    <a:lnTo>
                      <a:pt x="0" y="4"/>
                    </a:lnTo>
                    <a:lnTo>
                      <a:pt x="0" y="1402"/>
                    </a:lnTo>
                    <a:lnTo>
                      <a:pt x="1193" y="1402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prstDash val="solid"/>
                <a:round/>
                <a:headEnd type="stealth" w="med" len="sm"/>
                <a:tailEnd type="stealth" w="med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346940" name="Freeform 828">
            <a:extLst>
              <a:ext uri="{FF2B5EF4-FFF2-40B4-BE49-F238E27FC236}">
                <a16:creationId xmlns:a16="http://schemas.microsoft.com/office/drawing/2014/main" id="{30DFD898-918B-41ED-ABE1-11997A5DE492}"/>
              </a:ext>
            </a:extLst>
          </p:cNvPr>
          <p:cNvSpPr>
            <a:spLocks/>
          </p:cNvSpPr>
          <p:nvPr/>
        </p:nvSpPr>
        <p:spPr bwMode="auto">
          <a:xfrm>
            <a:off x="2844800" y="4532313"/>
            <a:ext cx="6554788" cy="1822450"/>
          </a:xfrm>
          <a:custGeom>
            <a:avLst/>
            <a:gdLst>
              <a:gd name="T0" fmla="*/ 4054 w 4129"/>
              <a:gd name="T1" fmla="*/ 977 h 1148"/>
              <a:gd name="T2" fmla="*/ 4129 w 4129"/>
              <a:gd name="T3" fmla="*/ 980 h 1148"/>
              <a:gd name="T4" fmla="*/ 4129 w 4129"/>
              <a:gd name="T5" fmla="*/ 1148 h 1148"/>
              <a:gd name="T6" fmla="*/ 0 w 4129"/>
              <a:gd name="T7" fmla="*/ 1148 h 1148"/>
              <a:gd name="T8" fmla="*/ 0 w 4129"/>
              <a:gd name="T9" fmla="*/ 0 h 1148"/>
              <a:gd name="T10" fmla="*/ 321 w 4129"/>
              <a:gd name="T11" fmla="*/ 0 h 1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29" h="1148">
                <a:moveTo>
                  <a:pt x="4054" y="977"/>
                </a:moveTo>
                <a:lnTo>
                  <a:pt x="4129" y="980"/>
                </a:lnTo>
                <a:lnTo>
                  <a:pt x="4129" y="1148"/>
                </a:lnTo>
                <a:lnTo>
                  <a:pt x="0" y="1148"/>
                </a:lnTo>
                <a:lnTo>
                  <a:pt x="0" y="0"/>
                </a:lnTo>
                <a:lnTo>
                  <a:pt x="321" y="0"/>
                </a:lnTo>
              </a:path>
            </a:pathLst>
          </a:custGeom>
          <a:noFill/>
          <a:ln w="28575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941" name="Line 829">
            <a:extLst>
              <a:ext uri="{FF2B5EF4-FFF2-40B4-BE49-F238E27FC236}">
                <a16:creationId xmlns:a16="http://schemas.microsoft.com/office/drawing/2014/main" id="{713F7D0A-B5BD-472D-8D9C-3EF8AF3DB8DA}"/>
              </a:ext>
            </a:extLst>
          </p:cNvPr>
          <p:cNvSpPr>
            <a:spLocks noChangeShapeType="1"/>
          </p:cNvSpPr>
          <p:nvPr/>
        </p:nvSpPr>
        <p:spPr bwMode="auto">
          <a:xfrm>
            <a:off x="887413" y="3949700"/>
            <a:ext cx="26511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942" name="Line 830">
            <a:extLst>
              <a:ext uri="{FF2B5EF4-FFF2-40B4-BE49-F238E27FC236}">
                <a16:creationId xmlns:a16="http://schemas.microsoft.com/office/drawing/2014/main" id="{5E022FB0-8C5D-4B65-B047-CF6565193111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3625" y="4357688"/>
            <a:ext cx="161925" cy="4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943" name="Line 831">
            <a:extLst>
              <a:ext uri="{FF2B5EF4-FFF2-40B4-BE49-F238E27FC236}">
                <a16:creationId xmlns:a16="http://schemas.microsoft.com/office/drawing/2014/main" id="{6A39FD6A-A974-43A4-8B3C-3EC125E4D50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18100" y="4033838"/>
            <a:ext cx="757238" cy="4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944" name="Line 832">
            <a:extLst>
              <a:ext uri="{FF2B5EF4-FFF2-40B4-BE49-F238E27FC236}">
                <a16:creationId xmlns:a16="http://schemas.microsoft.com/office/drawing/2014/main" id="{7B0A9558-04A9-463D-B893-0B206112AD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79925" y="5534025"/>
            <a:ext cx="398463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945" name="Line 833">
            <a:extLst>
              <a:ext uri="{FF2B5EF4-FFF2-40B4-BE49-F238E27FC236}">
                <a16:creationId xmlns:a16="http://schemas.microsoft.com/office/drawing/2014/main" id="{F597DBB4-654D-4487-B351-CE3E974254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83363" y="4491038"/>
            <a:ext cx="398462" cy="4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946" name="Line 834">
            <a:extLst>
              <a:ext uri="{FF2B5EF4-FFF2-40B4-BE49-F238E27FC236}">
                <a16:creationId xmlns:a16="http://schemas.microsoft.com/office/drawing/2014/main" id="{AE07371D-C119-42A3-9448-1F9B9BD97F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40588" y="4503738"/>
            <a:ext cx="398462" cy="4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947" name="Line 835">
            <a:extLst>
              <a:ext uri="{FF2B5EF4-FFF2-40B4-BE49-F238E27FC236}">
                <a16:creationId xmlns:a16="http://schemas.microsoft.com/office/drawing/2014/main" id="{A14763E2-708A-4BD8-915E-1FB7237D71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823325" y="4532313"/>
            <a:ext cx="214313" cy="4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948" name="Line 836">
            <a:extLst>
              <a:ext uri="{FF2B5EF4-FFF2-40B4-BE49-F238E27FC236}">
                <a16:creationId xmlns:a16="http://schemas.microsoft.com/office/drawing/2014/main" id="{625ACC55-1E18-4F3E-9A1C-3479CF4D9455}"/>
              </a:ext>
            </a:extLst>
          </p:cNvPr>
          <p:cNvSpPr>
            <a:spLocks noChangeShapeType="1"/>
          </p:cNvSpPr>
          <p:nvPr/>
        </p:nvSpPr>
        <p:spPr bwMode="auto">
          <a:xfrm>
            <a:off x="9323388" y="4537075"/>
            <a:ext cx="192087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949" name="Freeform 837">
            <a:extLst>
              <a:ext uri="{FF2B5EF4-FFF2-40B4-BE49-F238E27FC236}">
                <a16:creationId xmlns:a16="http://schemas.microsoft.com/office/drawing/2014/main" id="{1A9E9EDD-6A36-45B7-BCB4-9CDB7C3834B5}"/>
              </a:ext>
            </a:extLst>
          </p:cNvPr>
          <p:cNvSpPr>
            <a:spLocks/>
          </p:cNvSpPr>
          <p:nvPr/>
        </p:nvSpPr>
        <p:spPr bwMode="auto">
          <a:xfrm>
            <a:off x="5119688" y="4941888"/>
            <a:ext cx="379412" cy="595312"/>
          </a:xfrm>
          <a:custGeom>
            <a:avLst/>
            <a:gdLst>
              <a:gd name="T0" fmla="*/ 0 w 239"/>
              <a:gd name="T1" fmla="*/ 375 h 375"/>
              <a:gd name="T2" fmla="*/ 155 w 239"/>
              <a:gd name="T3" fmla="*/ 375 h 375"/>
              <a:gd name="T4" fmla="*/ 155 w 239"/>
              <a:gd name="T5" fmla="*/ 0 h 375"/>
              <a:gd name="T6" fmla="*/ 239 w 239"/>
              <a:gd name="T7" fmla="*/ 0 h 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9" h="375">
                <a:moveTo>
                  <a:pt x="0" y="375"/>
                </a:moveTo>
                <a:lnTo>
                  <a:pt x="155" y="375"/>
                </a:lnTo>
                <a:lnTo>
                  <a:pt x="155" y="0"/>
                </a:lnTo>
                <a:lnTo>
                  <a:pt x="239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stealth" w="med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950" name="Line 838">
            <a:extLst>
              <a:ext uri="{FF2B5EF4-FFF2-40B4-BE49-F238E27FC236}">
                <a16:creationId xmlns:a16="http://schemas.microsoft.com/office/drawing/2014/main" id="{610E58ED-C3CE-4F48-90F6-2003E4F38C0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03888" y="4692650"/>
            <a:ext cx="161925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951" name="Line 839">
            <a:extLst>
              <a:ext uri="{FF2B5EF4-FFF2-40B4-BE49-F238E27FC236}">
                <a16:creationId xmlns:a16="http://schemas.microsoft.com/office/drawing/2014/main" id="{013CC51A-0851-44C0-8FAD-6176A5BC15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10100" y="4029075"/>
            <a:ext cx="265113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114" name="Rectangle 2">
            <a:extLst>
              <a:ext uri="{FF2B5EF4-FFF2-40B4-BE49-F238E27FC236}">
                <a16:creationId xmlns:a16="http://schemas.microsoft.com/office/drawing/2014/main" id="{42842943-9A9D-40B6-9AC9-5130207F62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7875" y="212725"/>
            <a:ext cx="8420100" cy="676275"/>
          </a:xfrm>
        </p:spPr>
        <p:txBody>
          <a:bodyPr/>
          <a:lstStyle/>
          <a:p>
            <a:r>
              <a:rPr lang="pt-BR" altLang="pt-BR" sz="3100"/>
              <a:t>Pipeline:</a:t>
            </a:r>
            <a:br>
              <a:rPr lang="pt-BR" altLang="pt-BR" sz="3100"/>
            </a:br>
            <a:r>
              <a:rPr lang="pt-BR" altLang="pt-BR"/>
              <a:t>Detalhe da instrução </a:t>
            </a:r>
            <a:r>
              <a:rPr lang="pt-BR" altLang="pt-BR">
                <a:solidFill>
                  <a:srgbClr val="FF3300"/>
                </a:solidFill>
              </a:rPr>
              <a:t>lw</a:t>
            </a:r>
            <a:r>
              <a:rPr lang="pt-BR" altLang="pt-BR"/>
              <a:t> </a:t>
            </a:r>
          </a:p>
        </p:txBody>
      </p:sp>
      <p:sp>
        <p:nvSpPr>
          <p:cNvPr id="346142" name="Rectangle 30">
            <a:extLst>
              <a:ext uri="{FF2B5EF4-FFF2-40B4-BE49-F238E27FC236}">
                <a16:creationId xmlns:a16="http://schemas.microsoft.com/office/drawing/2014/main" id="{42B624E3-9680-4695-8D0D-9A0B8B994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7538" y="426085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202" name="Rectangle 90">
            <a:extLst>
              <a:ext uri="{FF2B5EF4-FFF2-40B4-BE49-F238E27FC236}">
                <a16:creationId xmlns:a16="http://schemas.microsoft.com/office/drawing/2014/main" id="{7A8DBDA1-8DD1-4A3F-B3AB-84238E6A1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4438" y="296862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226" name="Rectangle 114">
            <a:extLst>
              <a:ext uri="{FF2B5EF4-FFF2-40B4-BE49-F238E27FC236}">
                <a16:creationId xmlns:a16="http://schemas.microsoft.com/office/drawing/2014/main" id="{E5CF5E8A-C10D-4458-9BC8-1C0074D08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8138" y="33035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300" name="Rectangle 188">
            <a:extLst>
              <a:ext uri="{FF2B5EF4-FFF2-40B4-BE49-F238E27FC236}">
                <a16:creationId xmlns:a16="http://schemas.microsoft.com/office/drawing/2014/main" id="{BA56DC5B-8E5E-4ABB-B99B-990F8A6D4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9575" y="145732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315" name="Rectangle 203">
            <a:extLst>
              <a:ext uri="{FF2B5EF4-FFF2-40B4-BE49-F238E27FC236}">
                <a16:creationId xmlns:a16="http://schemas.microsoft.com/office/drawing/2014/main" id="{B4153199-4416-46FF-932C-04BC85102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9400" y="506412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321" name="Rectangle 209">
            <a:extLst>
              <a:ext uri="{FF2B5EF4-FFF2-40B4-BE49-F238E27FC236}">
                <a16:creationId xmlns:a16="http://schemas.microsoft.com/office/drawing/2014/main" id="{AC1985CF-A83B-4B64-81C5-C89F7B631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6450" y="461962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323" name="Rectangle 211">
            <a:extLst>
              <a:ext uri="{FF2B5EF4-FFF2-40B4-BE49-F238E27FC236}">
                <a16:creationId xmlns:a16="http://schemas.microsoft.com/office/drawing/2014/main" id="{82114599-C7F4-4136-8D27-61890B8F6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5338" y="47355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347" name="Rectangle 235">
            <a:extLst>
              <a:ext uri="{FF2B5EF4-FFF2-40B4-BE49-F238E27FC236}">
                <a16:creationId xmlns:a16="http://schemas.microsoft.com/office/drawing/2014/main" id="{E16264A4-2D85-42E2-8ECB-948E98BDA6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3100" y="393065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358" name="Rectangle 246">
            <a:extLst>
              <a:ext uri="{FF2B5EF4-FFF2-40B4-BE49-F238E27FC236}">
                <a16:creationId xmlns:a16="http://schemas.microsoft.com/office/drawing/2014/main" id="{9DE637E9-BA0A-401B-AD73-9A6B14539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3100" y="43576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369" name="Rectangle 257">
            <a:extLst>
              <a:ext uri="{FF2B5EF4-FFF2-40B4-BE49-F238E27FC236}">
                <a16:creationId xmlns:a16="http://schemas.microsoft.com/office/drawing/2014/main" id="{6B3B42CF-A541-4363-951F-0A2E89EC4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2038" y="37607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384" name="Rectangle 272">
            <a:extLst>
              <a:ext uri="{FF2B5EF4-FFF2-40B4-BE49-F238E27FC236}">
                <a16:creationId xmlns:a16="http://schemas.microsoft.com/office/drawing/2014/main" id="{B3018199-FE50-410A-B16F-3AAD67F56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2038" y="41021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401" name="Rectangle 289">
            <a:extLst>
              <a:ext uri="{FF2B5EF4-FFF2-40B4-BE49-F238E27FC236}">
                <a16:creationId xmlns:a16="http://schemas.microsoft.com/office/drawing/2014/main" id="{C07FA475-49FC-49CF-B11E-D5C7EBFAD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8950" y="54721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456" name="Rectangle 344">
            <a:extLst>
              <a:ext uri="{FF2B5EF4-FFF2-40B4-BE49-F238E27FC236}">
                <a16:creationId xmlns:a16="http://schemas.microsoft.com/office/drawing/2014/main" id="{A2193CDC-BBAB-47E4-8FFA-6E5CF4241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0700" y="45593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458" name="Rectangle 346">
            <a:extLst>
              <a:ext uri="{FF2B5EF4-FFF2-40B4-BE49-F238E27FC236}">
                <a16:creationId xmlns:a16="http://schemas.microsoft.com/office/drawing/2014/main" id="{BFB79842-CD70-411B-A149-E85441B1D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588" y="46751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518" name="Line 406">
            <a:extLst>
              <a:ext uri="{FF2B5EF4-FFF2-40B4-BE49-F238E27FC236}">
                <a16:creationId xmlns:a16="http://schemas.microsoft.com/office/drawing/2014/main" id="{C8F751AE-C909-4EC2-AE25-B62D63B3BD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21275" y="4449763"/>
            <a:ext cx="361950" cy="1587"/>
          </a:xfrm>
          <a:prstGeom prst="line">
            <a:avLst/>
          </a:prstGeom>
          <a:noFill/>
          <a:ln w="22225">
            <a:solidFill>
              <a:srgbClr val="66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19" name="Freeform 407">
            <a:extLst>
              <a:ext uri="{FF2B5EF4-FFF2-40B4-BE49-F238E27FC236}">
                <a16:creationId xmlns:a16="http://schemas.microsoft.com/office/drawing/2014/main" id="{9322038F-5365-4911-937F-C531575F8D7F}"/>
              </a:ext>
            </a:extLst>
          </p:cNvPr>
          <p:cNvSpPr>
            <a:spLocks/>
          </p:cNvSpPr>
          <p:nvPr/>
        </p:nvSpPr>
        <p:spPr bwMode="auto">
          <a:xfrm>
            <a:off x="7348538" y="4508500"/>
            <a:ext cx="1666875" cy="1030288"/>
          </a:xfrm>
          <a:custGeom>
            <a:avLst/>
            <a:gdLst>
              <a:gd name="T0" fmla="*/ 1050 w 1050"/>
              <a:gd name="T1" fmla="*/ 649 h 649"/>
              <a:gd name="T2" fmla="*/ 0 w 1050"/>
              <a:gd name="T3" fmla="*/ 649 h 649"/>
              <a:gd name="T4" fmla="*/ 0 w 1050"/>
              <a:gd name="T5" fmla="*/ 0 h 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0" h="649">
                <a:moveTo>
                  <a:pt x="1050" y="649"/>
                </a:moveTo>
                <a:lnTo>
                  <a:pt x="0" y="649"/>
                </a:lnTo>
                <a:lnTo>
                  <a:pt x="0" y="0"/>
                </a:lnTo>
              </a:path>
            </a:pathLst>
          </a:custGeom>
          <a:noFill/>
          <a:ln w="22225">
            <a:solidFill>
              <a:srgbClr val="6666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20" name="Freeform 408">
            <a:extLst>
              <a:ext uri="{FF2B5EF4-FFF2-40B4-BE49-F238E27FC236}">
                <a16:creationId xmlns:a16="http://schemas.microsoft.com/office/drawing/2014/main" id="{5A843B65-CE98-4E24-8A3E-D0064050E1D9}"/>
              </a:ext>
            </a:extLst>
          </p:cNvPr>
          <p:cNvSpPr>
            <a:spLocks/>
          </p:cNvSpPr>
          <p:nvPr/>
        </p:nvSpPr>
        <p:spPr bwMode="auto">
          <a:xfrm>
            <a:off x="9277350" y="5005388"/>
            <a:ext cx="238125" cy="533400"/>
          </a:xfrm>
          <a:custGeom>
            <a:avLst/>
            <a:gdLst>
              <a:gd name="T0" fmla="*/ 150 w 150"/>
              <a:gd name="T1" fmla="*/ 0 h 336"/>
              <a:gd name="T2" fmla="*/ 75 w 150"/>
              <a:gd name="T3" fmla="*/ 0 h 336"/>
              <a:gd name="T4" fmla="*/ 75 w 150"/>
              <a:gd name="T5" fmla="*/ 336 h 336"/>
              <a:gd name="T6" fmla="*/ 0 w 150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0" h="336">
                <a:moveTo>
                  <a:pt x="150" y="0"/>
                </a:moveTo>
                <a:lnTo>
                  <a:pt x="75" y="0"/>
                </a:lnTo>
                <a:lnTo>
                  <a:pt x="75" y="336"/>
                </a:lnTo>
                <a:lnTo>
                  <a:pt x="0" y="336"/>
                </a:lnTo>
              </a:path>
            </a:pathLst>
          </a:custGeom>
          <a:noFill/>
          <a:ln w="22225">
            <a:solidFill>
              <a:srgbClr val="6666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21" name="Line 409">
            <a:extLst>
              <a:ext uri="{FF2B5EF4-FFF2-40B4-BE49-F238E27FC236}">
                <a16:creationId xmlns:a16="http://schemas.microsoft.com/office/drawing/2014/main" id="{F7C805A5-A064-4242-94BF-015C9E6BEACC}"/>
              </a:ext>
            </a:extLst>
          </p:cNvPr>
          <p:cNvSpPr>
            <a:spLocks noChangeShapeType="1"/>
          </p:cNvSpPr>
          <p:nvPr/>
        </p:nvSpPr>
        <p:spPr bwMode="auto">
          <a:xfrm>
            <a:off x="7229475" y="4224338"/>
            <a:ext cx="119063" cy="1587"/>
          </a:xfrm>
          <a:prstGeom prst="line">
            <a:avLst/>
          </a:prstGeom>
          <a:noFill/>
          <a:ln w="11113">
            <a:solidFill>
              <a:srgbClr val="66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22" name="Freeform 410">
            <a:extLst>
              <a:ext uri="{FF2B5EF4-FFF2-40B4-BE49-F238E27FC236}">
                <a16:creationId xmlns:a16="http://schemas.microsoft.com/office/drawing/2014/main" id="{9B81F2BC-7168-4384-BCD0-109F9467FC17}"/>
              </a:ext>
            </a:extLst>
          </p:cNvPr>
          <p:cNvSpPr>
            <a:spLocks/>
          </p:cNvSpPr>
          <p:nvPr/>
        </p:nvSpPr>
        <p:spPr bwMode="auto">
          <a:xfrm>
            <a:off x="7337425" y="4194175"/>
            <a:ext cx="50800" cy="60325"/>
          </a:xfrm>
          <a:custGeom>
            <a:avLst/>
            <a:gdLst>
              <a:gd name="T0" fmla="*/ 0 w 32"/>
              <a:gd name="T1" fmla="*/ 0 h 38"/>
              <a:gd name="T2" fmla="*/ 0 w 32"/>
              <a:gd name="T3" fmla="*/ 38 h 38"/>
              <a:gd name="T4" fmla="*/ 32 w 32"/>
              <a:gd name="T5" fmla="*/ 19 h 38"/>
              <a:gd name="T6" fmla="*/ 0 w 32"/>
              <a:gd name="T7" fmla="*/ 0 h 38"/>
              <a:gd name="T8" fmla="*/ 0 w 32"/>
              <a:gd name="T9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38">
                <a:moveTo>
                  <a:pt x="0" y="0"/>
                </a:moveTo>
                <a:lnTo>
                  <a:pt x="0" y="38"/>
                </a:lnTo>
                <a:lnTo>
                  <a:pt x="32" y="1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23" name="Freeform 411">
            <a:extLst>
              <a:ext uri="{FF2B5EF4-FFF2-40B4-BE49-F238E27FC236}">
                <a16:creationId xmlns:a16="http://schemas.microsoft.com/office/drawing/2014/main" id="{86F83220-F651-47B4-95C9-90784C553737}"/>
              </a:ext>
            </a:extLst>
          </p:cNvPr>
          <p:cNvSpPr>
            <a:spLocks/>
          </p:cNvSpPr>
          <p:nvPr/>
        </p:nvSpPr>
        <p:spPr bwMode="auto">
          <a:xfrm>
            <a:off x="1492250" y="1820863"/>
            <a:ext cx="6396038" cy="1279525"/>
          </a:xfrm>
          <a:custGeom>
            <a:avLst/>
            <a:gdLst>
              <a:gd name="T0" fmla="*/ 79 w 4029"/>
              <a:gd name="T1" fmla="*/ 0 h 806"/>
              <a:gd name="T2" fmla="*/ 0 w 4029"/>
              <a:gd name="T3" fmla="*/ 4 h 806"/>
              <a:gd name="T4" fmla="*/ 0 w 4029"/>
              <a:gd name="T5" fmla="*/ 120 h 806"/>
              <a:gd name="T6" fmla="*/ 4029 w 4029"/>
              <a:gd name="T7" fmla="*/ 120 h 806"/>
              <a:gd name="T8" fmla="*/ 4029 w 4029"/>
              <a:gd name="T9" fmla="*/ 806 h 806"/>
              <a:gd name="T10" fmla="*/ 3614 w 4029"/>
              <a:gd name="T11" fmla="*/ 806 h 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29" h="806">
                <a:moveTo>
                  <a:pt x="79" y="0"/>
                </a:moveTo>
                <a:lnTo>
                  <a:pt x="0" y="4"/>
                </a:lnTo>
                <a:lnTo>
                  <a:pt x="0" y="120"/>
                </a:lnTo>
                <a:lnTo>
                  <a:pt x="4029" y="120"/>
                </a:lnTo>
                <a:lnTo>
                  <a:pt x="4029" y="806"/>
                </a:lnTo>
                <a:lnTo>
                  <a:pt x="3614" y="806"/>
                </a:lnTo>
              </a:path>
            </a:pathLst>
          </a:custGeom>
          <a:noFill/>
          <a:ln w="22225">
            <a:solidFill>
              <a:srgbClr val="6666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24" name="Line 412">
            <a:extLst>
              <a:ext uri="{FF2B5EF4-FFF2-40B4-BE49-F238E27FC236}">
                <a16:creationId xmlns:a16="http://schemas.microsoft.com/office/drawing/2014/main" id="{C3D5DBAB-7655-4FB4-8864-B406BC92C113}"/>
              </a:ext>
            </a:extLst>
          </p:cNvPr>
          <p:cNvSpPr>
            <a:spLocks noChangeShapeType="1"/>
          </p:cNvSpPr>
          <p:nvPr/>
        </p:nvSpPr>
        <p:spPr bwMode="auto">
          <a:xfrm>
            <a:off x="6538913" y="4224338"/>
            <a:ext cx="430212" cy="1587"/>
          </a:xfrm>
          <a:prstGeom prst="line">
            <a:avLst/>
          </a:prstGeom>
          <a:noFill/>
          <a:ln w="11113">
            <a:solidFill>
              <a:srgbClr val="66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25" name="Freeform 413">
            <a:extLst>
              <a:ext uri="{FF2B5EF4-FFF2-40B4-BE49-F238E27FC236}">
                <a16:creationId xmlns:a16="http://schemas.microsoft.com/office/drawing/2014/main" id="{F191C324-8708-40AC-AE07-9F534563DF9E}"/>
              </a:ext>
            </a:extLst>
          </p:cNvPr>
          <p:cNvSpPr>
            <a:spLocks/>
          </p:cNvSpPr>
          <p:nvPr/>
        </p:nvSpPr>
        <p:spPr bwMode="auto">
          <a:xfrm>
            <a:off x="6958013" y="4194175"/>
            <a:ext cx="57150" cy="60325"/>
          </a:xfrm>
          <a:custGeom>
            <a:avLst/>
            <a:gdLst>
              <a:gd name="T0" fmla="*/ 0 w 36"/>
              <a:gd name="T1" fmla="*/ 0 h 38"/>
              <a:gd name="T2" fmla="*/ 0 w 36"/>
              <a:gd name="T3" fmla="*/ 38 h 38"/>
              <a:gd name="T4" fmla="*/ 36 w 36"/>
              <a:gd name="T5" fmla="*/ 19 h 38"/>
              <a:gd name="T6" fmla="*/ 0 w 36"/>
              <a:gd name="T7" fmla="*/ 0 h 38"/>
              <a:gd name="T8" fmla="*/ 0 w 36"/>
              <a:gd name="T9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38">
                <a:moveTo>
                  <a:pt x="0" y="0"/>
                </a:moveTo>
                <a:lnTo>
                  <a:pt x="0" y="38"/>
                </a:lnTo>
                <a:lnTo>
                  <a:pt x="36" y="1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27" name="Freeform 415">
            <a:extLst>
              <a:ext uri="{FF2B5EF4-FFF2-40B4-BE49-F238E27FC236}">
                <a16:creationId xmlns:a16="http://schemas.microsoft.com/office/drawing/2014/main" id="{9372E674-9951-43BA-9B60-75CC690EE0A3}"/>
              </a:ext>
            </a:extLst>
          </p:cNvPr>
          <p:cNvSpPr>
            <a:spLocks/>
          </p:cNvSpPr>
          <p:nvPr/>
        </p:nvSpPr>
        <p:spPr bwMode="auto">
          <a:xfrm>
            <a:off x="676275" y="3662363"/>
            <a:ext cx="198438" cy="579437"/>
          </a:xfrm>
          <a:custGeom>
            <a:avLst/>
            <a:gdLst>
              <a:gd name="T0" fmla="*/ 125 w 125"/>
              <a:gd name="T1" fmla="*/ 365 h 365"/>
              <a:gd name="T2" fmla="*/ 125 w 125"/>
              <a:gd name="T3" fmla="*/ 0 h 365"/>
              <a:gd name="T4" fmla="*/ 0 w 125"/>
              <a:gd name="T5" fmla="*/ 0 h 365"/>
              <a:gd name="T6" fmla="*/ 0 w 125"/>
              <a:gd name="T7" fmla="*/ 365 h 365"/>
              <a:gd name="T8" fmla="*/ 125 w 125"/>
              <a:gd name="T9" fmla="*/ 365 h 365"/>
              <a:gd name="T10" fmla="*/ 125 w 125"/>
              <a:gd name="T11" fmla="*/ 365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5" h="365">
                <a:moveTo>
                  <a:pt x="125" y="365"/>
                </a:moveTo>
                <a:lnTo>
                  <a:pt x="125" y="0"/>
                </a:lnTo>
                <a:lnTo>
                  <a:pt x="0" y="0"/>
                </a:lnTo>
                <a:lnTo>
                  <a:pt x="0" y="365"/>
                </a:lnTo>
                <a:lnTo>
                  <a:pt x="125" y="365"/>
                </a:lnTo>
                <a:lnTo>
                  <a:pt x="125" y="365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28" name="Freeform 416">
            <a:extLst>
              <a:ext uri="{FF2B5EF4-FFF2-40B4-BE49-F238E27FC236}">
                <a16:creationId xmlns:a16="http://schemas.microsoft.com/office/drawing/2014/main" id="{730857AC-AD33-4786-B9F2-9949BBD0482C}"/>
              </a:ext>
            </a:extLst>
          </p:cNvPr>
          <p:cNvSpPr>
            <a:spLocks/>
          </p:cNvSpPr>
          <p:nvPr/>
        </p:nvSpPr>
        <p:spPr bwMode="auto">
          <a:xfrm>
            <a:off x="676275" y="3662363"/>
            <a:ext cx="198438" cy="579437"/>
          </a:xfrm>
          <a:custGeom>
            <a:avLst/>
            <a:gdLst>
              <a:gd name="T0" fmla="*/ 125 w 125"/>
              <a:gd name="T1" fmla="*/ 365 h 365"/>
              <a:gd name="T2" fmla="*/ 125 w 125"/>
              <a:gd name="T3" fmla="*/ 0 h 365"/>
              <a:gd name="T4" fmla="*/ 0 w 125"/>
              <a:gd name="T5" fmla="*/ 0 h 365"/>
              <a:gd name="T6" fmla="*/ 0 w 125"/>
              <a:gd name="T7" fmla="*/ 365 h 365"/>
              <a:gd name="T8" fmla="*/ 125 w 125"/>
              <a:gd name="T9" fmla="*/ 365 h 365"/>
              <a:gd name="T10" fmla="*/ 125 w 125"/>
              <a:gd name="T11" fmla="*/ 365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5" h="365">
                <a:moveTo>
                  <a:pt x="125" y="365"/>
                </a:moveTo>
                <a:lnTo>
                  <a:pt x="125" y="0"/>
                </a:lnTo>
                <a:lnTo>
                  <a:pt x="0" y="0"/>
                </a:lnTo>
                <a:lnTo>
                  <a:pt x="0" y="365"/>
                </a:lnTo>
                <a:lnTo>
                  <a:pt x="125" y="365"/>
                </a:lnTo>
                <a:lnTo>
                  <a:pt x="125" y="365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29" name="Rectangle 417">
            <a:extLst>
              <a:ext uri="{FF2B5EF4-FFF2-40B4-BE49-F238E27FC236}">
                <a16:creationId xmlns:a16="http://schemas.microsoft.com/office/drawing/2014/main" id="{A6E90CF4-5889-41E6-BE8A-1CA3B2B5A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7288" y="3714750"/>
            <a:ext cx="595312" cy="13017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30" name="Rectangle 418">
            <a:extLst>
              <a:ext uri="{FF2B5EF4-FFF2-40B4-BE49-F238E27FC236}">
                <a16:creationId xmlns:a16="http://schemas.microsoft.com/office/drawing/2014/main" id="{0DFBAB62-3FCB-4D8D-897A-36AE2D025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7288" y="3714750"/>
            <a:ext cx="595312" cy="1301750"/>
          </a:xfrm>
          <a:prstGeom prst="rect">
            <a:avLst/>
          </a:prstGeom>
          <a:noFill/>
          <a:ln w="11113">
            <a:solidFill>
              <a:srgbClr val="6666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31" name="Rectangle 419">
            <a:extLst>
              <a:ext uri="{FF2B5EF4-FFF2-40B4-BE49-F238E27FC236}">
                <a16:creationId xmlns:a16="http://schemas.microsoft.com/office/drawing/2014/main" id="{ADCC667C-5E0B-4D85-8596-DC1379428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714750"/>
            <a:ext cx="601663" cy="1301750"/>
          </a:xfrm>
          <a:prstGeom prst="rect">
            <a:avLst/>
          </a:pr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32" name="Rectangle 420">
            <a:extLst>
              <a:ext uri="{FF2B5EF4-FFF2-40B4-BE49-F238E27FC236}">
                <a16:creationId xmlns:a16="http://schemas.microsoft.com/office/drawing/2014/main" id="{3654B286-5A72-4DA9-BBD3-E2AD1FBDF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714750"/>
            <a:ext cx="601663" cy="1301750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33" name="Rectangle 421">
            <a:extLst>
              <a:ext uri="{FF2B5EF4-FFF2-40B4-BE49-F238E27FC236}">
                <a16:creationId xmlns:a16="http://schemas.microsoft.com/office/drawing/2014/main" id="{D3042644-B3BA-44A3-B772-46BBA8885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0" y="4230688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346534" name="Rectangle 422">
            <a:extLst>
              <a:ext uri="{FF2B5EF4-FFF2-40B4-BE49-F238E27FC236}">
                <a16:creationId xmlns:a16="http://schemas.microsoft.com/office/drawing/2014/main" id="{D115F184-A7CB-4AD9-B28C-29118F60B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4230688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endParaRPr lang="pt-BR" altLang="pt-BR"/>
          </a:p>
        </p:txBody>
      </p:sp>
      <p:sp>
        <p:nvSpPr>
          <p:cNvPr id="346535" name="Rectangle 423">
            <a:extLst>
              <a:ext uri="{FF2B5EF4-FFF2-40B4-BE49-F238E27FC236}">
                <a16:creationId xmlns:a16="http://schemas.microsoft.com/office/drawing/2014/main" id="{BFB60849-3F1A-4A39-861A-DED1AB663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2738" y="4230688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346536" name="Rectangle 424">
            <a:extLst>
              <a:ext uri="{FF2B5EF4-FFF2-40B4-BE49-F238E27FC236}">
                <a16:creationId xmlns:a16="http://schemas.microsoft.com/office/drawing/2014/main" id="{DA5FE7FF-FA72-41AA-BA5B-3D954A9C5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3538" y="4230688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346537" name="Rectangle 425">
            <a:extLst>
              <a:ext uri="{FF2B5EF4-FFF2-40B4-BE49-F238E27FC236}">
                <a16:creationId xmlns:a16="http://schemas.microsoft.com/office/drawing/2014/main" id="{BA697262-BEBD-46F0-99DC-2CA500AD9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113" y="4230688"/>
            <a:ext cx="381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6538" name="Rectangle 426">
            <a:extLst>
              <a:ext uri="{FF2B5EF4-FFF2-40B4-BE49-F238E27FC236}">
                <a16:creationId xmlns:a16="http://schemas.microsoft.com/office/drawing/2014/main" id="{EB5C0E76-6F60-41C0-8A75-356299F5B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1800" y="4230688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endParaRPr lang="pt-BR" altLang="pt-BR"/>
          </a:p>
        </p:txBody>
      </p:sp>
      <p:sp>
        <p:nvSpPr>
          <p:cNvPr id="346539" name="Rectangle 427">
            <a:extLst>
              <a:ext uri="{FF2B5EF4-FFF2-40B4-BE49-F238E27FC236}">
                <a16:creationId xmlns:a16="http://schemas.microsoft.com/office/drawing/2014/main" id="{E12F2314-1B1F-43D3-B706-3AACEA691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8950" y="4230688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/>
          </a:p>
        </p:txBody>
      </p:sp>
      <p:sp>
        <p:nvSpPr>
          <p:cNvPr id="346540" name="Rectangle 428">
            <a:extLst>
              <a:ext uri="{FF2B5EF4-FFF2-40B4-BE49-F238E27FC236}">
                <a16:creationId xmlns:a16="http://schemas.microsoft.com/office/drawing/2014/main" id="{3073EF8C-5B91-499F-818B-9008EF425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750" y="4230688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346541" name="Rectangle 429">
            <a:extLst>
              <a:ext uri="{FF2B5EF4-FFF2-40B4-BE49-F238E27FC236}">
                <a16:creationId xmlns:a16="http://schemas.microsoft.com/office/drawing/2014/main" id="{4C02BE30-0025-4048-9A00-5DA42821D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3088" y="4230688"/>
            <a:ext cx="25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346542" name="Rectangle 430">
            <a:extLst>
              <a:ext uri="{FF2B5EF4-FFF2-40B4-BE49-F238E27FC236}">
                <a16:creationId xmlns:a16="http://schemas.microsoft.com/office/drawing/2014/main" id="{CC13E6EE-E847-485B-B304-7F04C5C9C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6900" y="4230688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endParaRPr lang="pt-BR" altLang="pt-BR"/>
          </a:p>
        </p:txBody>
      </p:sp>
      <p:sp>
        <p:nvSpPr>
          <p:cNvPr id="346543" name="Rectangle 431">
            <a:extLst>
              <a:ext uri="{FF2B5EF4-FFF2-40B4-BE49-F238E27FC236}">
                <a16:creationId xmlns:a16="http://schemas.microsoft.com/office/drawing/2014/main" id="{D677A2C9-C37E-4CE0-9CFD-89A9349B6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4230688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endParaRPr lang="pt-BR" altLang="pt-BR"/>
          </a:p>
        </p:txBody>
      </p:sp>
      <p:sp>
        <p:nvSpPr>
          <p:cNvPr id="346544" name="Rectangle 432">
            <a:extLst>
              <a:ext uri="{FF2B5EF4-FFF2-40B4-BE49-F238E27FC236}">
                <a16:creationId xmlns:a16="http://schemas.microsoft.com/office/drawing/2014/main" id="{4838C2E1-2E11-41C5-A403-FD10C2563A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5963" y="42306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545" name="Rectangle 433">
            <a:extLst>
              <a:ext uri="{FF2B5EF4-FFF2-40B4-BE49-F238E27FC236}">
                <a16:creationId xmlns:a16="http://schemas.microsoft.com/office/drawing/2014/main" id="{CE7A074B-4CC1-4A0C-BDC3-C6095C04F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5275" y="4365625"/>
            <a:ext cx="952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346546" name="Rectangle 434">
            <a:extLst>
              <a:ext uri="{FF2B5EF4-FFF2-40B4-BE49-F238E27FC236}">
                <a16:creationId xmlns:a16="http://schemas.microsoft.com/office/drawing/2014/main" id="{2890FAC5-99DE-4B5F-BB17-7AD707361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1000" y="4365625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547" name="Rectangle 435">
            <a:extLst>
              <a:ext uri="{FF2B5EF4-FFF2-40B4-BE49-F238E27FC236}">
                <a16:creationId xmlns:a16="http://schemas.microsoft.com/office/drawing/2014/main" id="{6442CEC6-CA25-4331-A704-BD9F764DF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913" y="4365625"/>
            <a:ext cx="952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346548" name="Rectangle 436">
            <a:extLst>
              <a:ext uri="{FF2B5EF4-FFF2-40B4-BE49-F238E27FC236}">
                <a16:creationId xmlns:a16="http://schemas.microsoft.com/office/drawing/2014/main" id="{1C43364D-1AAA-485B-BECF-CE4AF4877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4365625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endParaRPr lang="pt-BR" altLang="pt-BR"/>
          </a:p>
        </p:txBody>
      </p:sp>
      <p:sp>
        <p:nvSpPr>
          <p:cNvPr id="346549" name="Rectangle 437">
            <a:extLst>
              <a:ext uri="{FF2B5EF4-FFF2-40B4-BE49-F238E27FC236}">
                <a16:creationId xmlns:a16="http://schemas.microsoft.com/office/drawing/2014/main" id="{5D388653-FE1F-492C-8759-6295C4AF6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0550" y="4365625"/>
            <a:ext cx="381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6550" name="Rectangle 438">
            <a:extLst>
              <a:ext uri="{FF2B5EF4-FFF2-40B4-BE49-F238E27FC236}">
                <a16:creationId xmlns:a16="http://schemas.microsoft.com/office/drawing/2014/main" id="{C383D01A-C079-4570-918C-BB3F5A856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5475" y="4365625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endParaRPr lang="pt-BR" altLang="pt-BR"/>
          </a:p>
        </p:txBody>
      </p:sp>
      <p:sp>
        <p:nvSpPr>
          <p:cNvPr id="346551" name="Rectangle 439">
            <a:extLst>
              <a:ext uri="{FF2B5EF4-FFF2-40B4-BE49-F238E27FC236}">
                <a16:creationId xmlns:a16="http://schemas.microsoft.com/office/drawing/2014/main" id="{920633D3-84BE-436C-BBA8-AD8E456E4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325" y="3875088"/>
            <a:ext cx="76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6552" name="Rectangle 440">
            <a:extLst>
              <a:ext uri="{FF2B5EF4-FFF2-40B4-BE49-F238E27FC236}">
                <a16:creationId xmlns:a16="http://schemas.microsoft.com/office/drawing/2014/main" id="{618D855A-7D97-4C63-8B8C-B39CDA4F2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588" y="3875088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6553" name="Rectangle 441">
            <a:extLst>
              <a:ext uri="{FF2B5EF4-FFF2-40B4-BE49-F238E27FC236}">
                <a16:creationId xmlns:a16="http://schemas.microsoft.com/office/drawing/2014/main" id="{36F25E55-8300-46F9-A722-BA7232F48A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7150" y="3875088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6554" name="Rectangle 442">
            <a:extLst>
              <a:ext uri="{FF2B5EF4-FFF2-40B4-BE49-F238E27FC236}">
                <a16:creationId xmlns:a16="http://schemas.microsoft.com/office/drawing/2014/main" id="{518F04FD-FCAB-4C27-BBF0-A8204A2D4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650" y="3875088"/>
            <a:ext cx="381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6555" name="Rectangle 443">
            <a:extLst>
              <a:ext uri="{FF2B5EF4-FFF2-40B4-BE49-F238E27FC236}">
                <a16:creationId xmlns:a16="http://schemas.microsoft.com/office/drawing/2014/main" id="{64AC969C-74C8-448F-B0D4-7F8F483A1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988" y="3875088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556" name="Rectangle 444">
            <a:extLst>
              <a:ext uri="{FF2B5EF4-FFF2-40B4-BE49-F238E27FC236}">
                <a16:creationId xmlns:a16="http://schemas.microsoft.com/office/drawing/2014/main" id="{9A11E0D6-A896-4B85-A8AC-68B381E4D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3875088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346557" name="Rectangle 445">
            <a:extLst>
              <a:ext uri="{FF2B5EF4-FFF2-40B4-BE49-F238E27FC236}">
                <a16:creationId xmlns:a16="http://schemas.microsoft.com/office/drawing/2014/main" id="{4A233701-0935-4F89-B771-B294ECD2D4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8288" y="3875088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346558" name="Rectangle 446">
            <a:extLst>
              <a:ext uri="{FF2B5EF4-FFF2-40B4-BE49-F238E27FC236}">
                <a16:creationId xmlns:a16="http://schemas.microsoft.com/office/drawing/2014/main" id="{9F96AE24-B07C-4909-8896-924A24217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2700" y="4064000"/>
            <a:ext cx="595313" cy="13081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59" name="Rectangle 447">
            <a:extLst>
              <a:ext uri="{FF2B5EF4-FFF2-40B4-BE49-F238E27FC236}">
                <a16:creationId xmlns:a16="http://schemas.microsoft.com/office/drawing/2014/main" id="{ADCCE3A1-359C-44BB-AEDB-0617AA62F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2700" y="4064000"/>
            <a:ext cx="595313" cy="1308100"/>
          </a:xfrm>
          <a:prstGeom prst="rect">
            <a:avLst/>
          </a:prstGeom>
          <a:noFill/>
          <a:ln w="11113">
            <a:solidFill>
              <a:srgbClr val="6666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60" name="Freeform 448">
            <a:extLst>
              <a:ext uri="{FF2B5EF4-FFF2-40B4-BE49-F238E27FC236}">
                <a16:creationId xmlns:a16="http://schemas.microsoft.com/office/drawing/2014/main" id="{CA56683C-A253-4ACD-928D-264749E59B87}"/>
              </a:ext>
            </a:extLst>
          </p:cNvPr>
          <p:cNvSpPr>
            <a:spLocks/>
          </p:cNvSpPr>
          <p:nvPr/>
        </p:nvSpPr>
        <p:spPr bwMode="auto">
          <a:xfrm>
            <a:off x="8228013" y="4064000"/>
            <a:ext cx="600075" cy="1308100"/>
          </a:xfrm>
          <a:custGeom>
            <a:avLst/>
            <a:gdLst>
              <a:gd name="T0" fmla="*/ 0 w 378"/>
              <a:gd name="T1" fmla="*/ 820 h 824"/>
              <a:gd name="T2" fmla="*/ 378 w 378"/>
              <a:gd name="T3" fmla="*/ 824 h 824"/>
              <a:gd name="T4" fmla="*/ 378 w 378"/>
              <a:gd name="T5" fmla="*/ 0 h 824"/>
              <a:gd name="T6" fmla="*/ 0 w 378"/>
              <a:gd name="T7" fmla="*/ 0 h 824"/>
              <a:gd name="T8" fmla="*/ 0 w 378"/>
              <a:gd name="T9" fmla="*/ 820 h 8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8" h="824">
                <a:moveTo>
                  <a:pt x="0" y="820"/>
                </a:moveTo>
                <a:lnTo>
                  <a:pt x="378" y="824"/>
                </a:lnTo>
                <a:lnTo>
                  <a:pt x="378" y="0"/>
                </a:lnTo>
                <a:lnTo>
                  <a:pt x="0" y="0"/>
                </a:lnTo>
                <a:lnTo>
                  <a:pt x="0" y="820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61" name="Freeform 449">
            <a:extLst>
              <a:ext uri="{FF2B5EF4-FFF2-40B4-BE49-F238E27FC236}">
                <a16:creationId xmlns:a16="http://schemas.microsoft.com/office/drawing/2014/main" id="{07AB8F9C-A7AE-451D-A8EE-2971A6F74EE5}"/>
              </a:ext>
            </a:extLst>
          </p:cNvPr>
          <p:cNvSpPr>
            <a:spLocks/>
          </p:cNvSpPr>
          <p:nvPr/>
        </p:nvSpPr>
        <p:spPr bwMode="auto">
          <a:xfrm>
            <a:off x="8228013" y="4064000"/>
            <a:ext cx="600075" cy="1308100"/>
          </a:xfrm>
          <a:custGeom>
            <a:avLst/>
            <a:gdLst>
              <a:gd name="T0" fmla="*/ 0 w 378"/>
              <a:gd name="T1" fmla="*/ 820 h 824"/>
              <a:gd name="T2" fmla="*/ 378 w 378"/>
              <a:gd name="T3" fmla="*/ 824 h 824"/>
              <a:gd name="T4" fmla="*/ 378 w 378"/>
              <a:gd name="T5" fmla="*/ 0 h 824"/>
              <a:gd name="T6" fmla="*/ 0 w 378"/>
              <a:gd name="T7" fmla="*/ 0 h 8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8" h="824">
                <a:moveTo>
                  <a:pt x="0" y="820"/>
                </a:moveTo>
                <a:lnTo>
                  <a:pt x="378" y="824"/>
                </a:lnTo>
                <a:lnTo>
                  <a:pt x="378" y="0"/>
                </a:lnTo>
                <a:lnTo>
                  <a:pt x="0" y="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64" name="Freeform 452">
            <a:extLst>
              <a:ext uri="{FF2B5EF4-FFF2-40B4-BE49-F238E27FC236}">
                <a16:creationId xmlns:a16="http://schemas.microsoft.com/office/drawing/2014/main" id="{8B1A50D7-C93F-4C9D-9852-297A586ED02C}"/>
              </a:ext>
            </a:extLst>
          </p:cNvPr>
          <p:cNvSpPr>
            <a:spLocks/>
          </p:cNvSpPr>
          <p:nvPr/>
        </p:nvSpPr>
        <p:spPr bwMode="auto">
          <a:xfrm>
            <a:off x="993775" y="2430463"/>
            <a:ext cx="544513" cy="1520825"/>
          </a:xfrm>
          <a:custGeom>
            <a:avLst/>
            <a:gdLst>
              <a:gd name="T0" fmla="*/ 343 w 343"/>
              <a:gd name="T1" fmla="*/ 0 h 958"/>
              <a:gd name="T2" fmla="*/ 0 w 343"/>
              <a:gd name="T3" fmla="*/ 4 h 958"/>
              <a:gd name="T4" fmla="*/ 0 w 343"/>
              <a:gd name="T5" fmla="*/ 958 h 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3" h="958">
                <a:moveTo>
                  <a:pt x="343" y="0"/>
                </a:moveTo>
                <a:lnTo>
                  <a:pt x="0" y="4"/>
                </a:lnTo>
                <a:lnTo>
                  <a:pt x="0" y="958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65" name="Line 453">
            <a:extLst>
              <a:ext uri="{FF2B5EF4-FFF2-40B4-BE49-F238E27FC236}">
                <a16:creationId xmlns:a16="http://schemas.microsoft.com/office/drawing/2014/main" id="{86F53DF3-05AD-41D6-8947-F198825615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9850" y="3100388"/>
            <a:ext cx="198438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66" name="Freeform 454">
            <a:extLst>
              <a:ext uri="{FF2B5EF4-FFF2-40B4-BE49-F238E27FC236}">
                <a16:creationId xmlns:a16="http://schemas.microsoft.com/office/drawing/2014/main" id="{7833C542-AC54-4FC4-B322-B43916293558}"/>
              </a:ext>
            </a:extLst>
          </p:cNvPr>
          <p:cNvSpPr>
            <a:spLocks/>
          </p:cNvSpPr>
          <p:nvPr/>
        </p:nvSpPr>
        <p:spPr bwMode="auto">
          <a:xfrm>
            <a:off x="1577975" y="2206625"/>
            <a:ext cx="344488" cy="1117600"/>
          </a:xfrm>
          <a:custGeom>
            <a:avLst/>
            <a:gdLst>
              <a:gd name="T0" fmla="*/ 0 w 217"/>
              <a:gd name="T1" fmla="*/ 0 h 704"/>
              <a:gd name="T2" fmla="*/ 0 w 217"/>
              <a:gd name="T3" fmla="*/ 287 h 704"/>
              <a:gd name="T4" fmla="*/ 71 w 217"/>
              <a:gd name="T5" fmla="*/ 354 h 704"/>
              <a:gd name="T6" fmla="*/ 0 w 217"/>
              <a:gd name="T7" fmla="*/ 421 h 704"/>
              <a:gd name="T8" fmla="*/ 0 w 217"/>
              <a:gd name="T9" fmla="*/ 704 h 704"/>
              <a:gd name="T10" fmla="*/ 217 w 217"/>
              <a:gd name="T11" fmla="*/ 492 h 704"/>
              <a:gd name="T12" fmla="*/ 217 w 217"/>
              <a:gd name="T13" fmla="*/ 216 h 704"/>
              <a:gd name="T14" fmla="*/ 0 w 217"/>
              <a:gd name="T15" fmla="*/ 3 h 704"/>
              <a:gd name="T16" fmla="*/ 0 w 217"/>
              <a:gd name="T17" fmla="*/ 3 h 704"/>
              <a:gd name="T18" fmla="*/ 0 w 217"/>
              <a:gd name="T19" fmla="*/ 0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7" h="704">
                <a:moveTo>
                  <a:pt x="0" y="0"/>
                </a:moveTo>
                <a:lnTo>
                  <a:pt x="0" y="287"/>
                </a:lnTo>
                <a:lnTo>
                  <a:pt x="71" y="354"/>
                </a:lnTo>
                <a:lnTo>
                  <a:pt x="0" y="421"/>
                </a:lnTo>
                <a:lnTo>
                  <a:pt x="0" y="704"/>
                </a:lnTo>
                <a:lnTo>
                  <a:pt x="217" y="492"/>
                </a:lnTo>
                <a:lnTo>
                  <a:pt x="217" y="216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67" name="Freeform 455">
            <a:extLst>
              <a:ext uri="{FF2B5EF4-FFF2-40B4-BE49-F238E27FC236}">
                <a16:creationId xmlns:a16="http://schemas.microsoft.com/office/drawing/2014/main" id="{DA3DEC65-28BB-4C1B-858B-898AEFEB5424}"/>
              </a:ext>
            </a:extLst>
          </p:cNvPr>
          <p:cNvSpPr>
            <a:spLocks/>
          </p:cNvSpPr>
          <p:nvPr/>
        </p:nvSpPr>
        <p:spPr bwMode="auto">
          <a:xfrm>
            <a:off x="1577975" y="2206625"/>
            <a:ext cx="344488" cy="1117600"/>
          </a:xfrm>
          <a:custGeom>
            <a:avLst/>
            <a:gdLst>
              <a:gd name="T0" fmla="*/ 0 w 217"/>
              <a:gd name="T1" fmla="*/ 0 h 704"/>
              <a:gd name="T2" fmla="*/ 0 w 217"/>
              <a:gd name="T3" fmla="*/ 287 h 704"/>
              <a:gd name="T4" fmla="*/ 71 w 217"/>
              <a:gd name="T5" fmla="*/ 354 h 704"/>
              <a:gd name="T6" fmla="*/ 0 w 217"/>
              <a:gd name="T7" fmla="*/ 421 h 704"/>
              <a:gd name="T8" fmla="*/ 0 w 217"/>
              <a:gd name="T9" fmla="*/ 704 h 704"/>
              <a:gd name="T10" fmla="*/ 217 w 217"/>
              <a:gd name="T11" fmla="*/ 492 h 704"/>
              <a:gd name="T12" fmla="*/ 217 w 217"/>
              <a:gd name="T13" fmla="*/ 216 h 704"/>
              <a:gd name="T14" fmla="*/ 0 w 217"/>
              <a:gd name="T15" fmla="*/ 3 h 704"/>
              <a:gd name="T16" fmla="*/ 0 w 217"/>
              <a:gd name="T17" fmla="*/ 3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7" h="704">
                <a:moveTo>
                  <a:pt x="0" y="0"/>
                </a:moveTo>
                <a:lnTo>
                  <a:pt x="0" y="287"/>
                </a:lnTo>
                <a:lnTo>
                  <a:pt x="71" y="354"/>
                </a:lnTo>
                <a:lnTo>
                  <a:pt x="0" y="421"/>
                </a:lnTo>
                <a:lnTo>
                  <a:pt x="0" y="704"/>
                </a:lnTo>
                <a:lnTo>
                  <a:pt x="217" y="492"/>
                </a:lnTo>
                <a:lnTo>
                  <a:pt x="217" y="216"/>
                </a:lnTo>
                <a:lnTo>
                  <a:pt x="0" y="3"/>
                </a:lnTo>
                <a:lnTo>
                  <a:pt x="0" y="3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68" name="Freeform 456">
            <a:extLst>
              <a:ext uri="{FF2B5EF4-FFF2-40B4-BE49-F238E27FC236}">
                <a16:creationId xmlns:a16="http://schemas.microsoft.com/office/drawing/2014/main" id="{3A3684F1-FA54-47C9-97E4-698C28764319}"/>
              </a:ext>
            </a:extLst>
          </p:cNvPr>
          <p:cNvSpPr>
            <a:spLocks/>
          </p:cNvSpPr>
          <p:nvPr/>
        </p:nvSpPr>
        <p:spPr bwMode="auto">
          <a:xfrm>
            <a:off x="5454650" y="4419600"/>
            <a:ext cx="57150" cy="58738"/>
          </a:xfrm>
          <a:custGeom>
            <a:avLst/>
            <a:gdLst>
              <a:gd name="T0" fmla="*/ 0 w 36"/>
              <a:gd name="T1" fmla="*/ 0 h 37"/>
              <a:gd name="T2" fmla="*/ 0 w 36"/>
              <a:gd name="T3" fmla="*/ 37 h 37"/>
              <a:gd name="T4" fmla="*/ 36 w 36"/>
              <a:gd name="T5" fmla="*/ 19 h 37"/>
              <a:gd name="T6" fmla="*/ 0 w 36"/>
              <a:gd name="T7" fmla="*/ 4 h 37"/>
              <a:gd name="T8" fmla="*/ 0 w 36"/>
              <a:gd name="T9" fmla="*/ 4 h 37"/>
              <a:gd name="T10" fmla="*/ 0 w 36"/>
              <a:gd name="T11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6" h="37">
                <a:moveTo>
                  <a:pt x="0" y="0"/>
                </a:moveTo>
                <a:lnTo>
                  <a:pt x="0" y="37"/>
                </a:lnTo>
                <a:lnTo>
                  <a:pt x="36" y="19"/>
                </a:lnTo>
                <a:lnTo>
                  <a:pt x="0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69" name="Freeform 457">
            <a:extLst>
              <a:ext uri="{FF2B5EF4-FFF2-40B4-BE49-F238E27FC236}">
                <a16:creationId xmlns:a16="http://schemas.microsoft.com/office/drawing/2014/main" id="{995EB676-5DA6-4153-8440-A474D4234BEA}"/>
              </a:ext>
            </a:extLst>
          </p:cNvPr>
          <p:cNvSpPr>
            <a:spLocks/>
          </p:cNvSpPr>
          <p:nvPr/>
        </p:nvSpPr>
        <p:spPr bwMode="auto">
          <a:xfrm>
            <a:off x="5454650" y="4916488"/>
            <a:ext cx="57150" cy="58737"/>
          </a:xfrm>
          <a:custGeom>
            <a:avLst/>
            <a:gdLst>
              <a:gd name="T0" fmla="*/ 0 w 36"/>
              <a:gd name="T1" fmla="*/ 0 h 37"/>
              <a:gd name="T2" fmla="*/ 0 w 36"/>
              <a:gd name="T3" fmla="*/ 37 h 37"/>
              <a:gd name="T4" fmla="*/ 36 w 36"/>
              <a:gd name="T5" fmla="*/ 19 h 37"/>
              <a:gd name="T6" fmla="*/ 0 w 36"/>
              <a:gd name="T7" fmla="*/ 4 h 37"/>
              <a:gd name="T8" fmla="*/ 0 w 36"/>
              <a:gd name="T9" fmla="*/ 4 h 37"/>
              <a:gd name="T10" fmla="*/ 0 w 36"/>
              <a:gd name="T11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6" h="37">
                <a:moveTo>
                  <a:pt x="0" y="0"/>
                </a:moveTo>
                <a:lnTo>
                  <a:pt x="0" y="37"/>
                </a:lnTo>
                <a:lnTo>
                  <a:pt x="36" y="19"/>
                </a:lnTo>
                <a:lnTo>
                  <a:pt x="0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70" name="Freeform 458">
            <a:extLst>
              <a:ext uri="{FF2B5EF4-FFF2-40B4-BE49-F238E27FC236}">
                <a16:creationId xmlns:a16="http://schemas.microsoft.com/office/drawing/2014/main" id="{623AFDFE-EFB6-4102-A4EB-AECC3D97BA80}"/>
              </a:ext>
            </a:extLst>
          </p:cNvPr>
          <p:cNvSpPr>
            <a:spLocks/>
          </p:cNvSpPr>
          <p:nvPr/>
        </p:nvSpPr>
        <p:spPr bwMode="auto">
          <a:xfrm>
            <a:off x="5818188" y="4668838"/>
            <a:ext cx="50800" cy="58737"/>
          </a:xfrm>
          <a:custGeom>
            <a:avLst/>
            <a:gdLst>
              <a:gd name="T0" fmla="*/ 0 w 32"/>
              <a:gd name="T1" fmla="*/ 0 h 37"/>
              <a:gd name="T2" fmla="*/ 0 w 32"/>
              <a:gd name="T3" fmla="*/ 37 h 37"/>
              <a:gd name="T4" fmla="*/ 32 w 32"/>
              <a:gd name="T5" fmla="*/ 18 h 37"/>
              <a:gd name="T6" fmla="*/ 0 w 32"/>
              <a:gd name="T7" fmla="*/ 3 h 37"/>
              <a:gd name="T8" fmla="*/ 0 w 32"/>
              <a:gd name="T9" fmla="*/ 3 h 37"/>
              <a:gd name="T10" fmla="*/ 0 w 32"/>
              <a:gd name="T11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" h="37">
                <a:moveTo>
                  <a:pt x="0" y="0"/>
                </a:moveTo>
                <a:lnTo>
                  <a:pt x="0" y="37"/>
                </a:lnTo>
                <a:lnTo>
                  <a:pt x="32" y="18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71" name="Freeform 459">
            <a:extLst>
              <a:ext uri="{FF2B5EF4-FFF2-40B4-BE49-F238E27FC236}">
                <a16:creationId xmlns:a16="http://schemas.microsoft.com/office/drawing/2014/main" id="{42165381-6B99-4BEE-AF89-09CD2C38DF5A}"/>
              </a:ext>
            </a:extLst>
          </p:cNvPr>
          <p:cNvSpPr>
            <a:spLocks/>
          </p:cNvSpPr>
          <p:nvPr/>
        </p:nvSpPr>
        <p:spPr bwMode="auto">
          <a:xfrm>
            <a:off x="5818188" y="4005263"/>
            <a:ext cx="50800" cy="58737"/>
          </a:xfrm>
          <a:custGeom>
            <a:avLst/>
            <a:gdLst>
              <a:gd name="T0" fmla="*/ 0 w 32"/>
              <a:gd name="T1" fmla="*/ 0 h 37"/>
              <a:gd name="T2" fmla="*/ 0 w 32"/>
              <a:gd name="T3" fmla="*/ 37 h 37"/>
              <a:gd name="T4" fmla="*/ 32 w 32"/>
              <a:gd name="T5" fmla="*/ 19 h 37"/>
              <a:gd name="T6" fmla="*/ 0 w 32"/>
              <a:gd name="T7" fmla="*/ 0 h 37"/>
              <a:gd name="T8" fmla="*/ 0 w 32"/>
              <a:gd name="T9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37">
                <a:moveTo>
                  <a:pt x="0" y="0"/>
                </a:moveTo>
                <a:lnTo>
                  <a:pt x="0" y="37"/>
                </a:lnTo>
                <a:lnTo>
                  <a:pt x="32" y="1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73" name="Freeform 461">
            <a:extLst>
              <a:ext uri="{FF2B5EF4-FFF2-40B4-BE49-F238E27FC236}">
                <a16:creationId xmlns:a16="http://schemas.microsoft.com/office/drawing/2014/main" id="{862EE284-AA19-4A29-9C54-AC8E35684368}"/>
              </a:ext>
            </a:extLst>
          </p:cNvPr>
          <p:cNvSpPr>
            <a:spLocks/>
          </p:cNvSpPr>
          <p:nvPr/>
        </p:nvSpPr>
        <p:spPr bwMode="auto">
          <a:xfrm>
            <a:off x="9491663" y="4975225"/>
            <a:ext cx="57150" cy="60325"/>
          </a:xfrm>
          <a:custGeom>
            <a:avLst/>
            <a:gdLst>
              <a:gd name="T0" fmla="*/ 0 w 36"/>
              <a:gd name="T1" fmla="*/ 0 h 38"/>
              <a:gd name="T2" fmla="*/ 0 w 36"/>
              <a:gd name="T3" fmla="*/ 38 h 38"/>
              <a:gd name="T4" fmla="*/ 36 w 36"/>
              <a:gd name="T5" fmla="*/ 19 h 38"/>
              <a:gd name="T6" fmla="*/ 0 w 36"/>
              <a:gd name="T7" fmla="*/ 4 h 38"/>
              <a:gd name="T8" fmla="*/ 0 w 36"/>
              <a:gd name="T9" fmla="*/ 4 h 38"/>
              <a:gd name="T10" fmla="*/ 0 w 36"/>
              <a:gd name="T11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6" h="38">
                <a:moveTo>
                  <a:pt x="0" y="0"/>
                </a:moveTo>
                <a:lnTo>
                  <a:pt x="0" y="38"/>
                </a:lnTo>
                <a:lnTo>
                  <a:pt x="36" y="19"/>
                </a:lnTo>
                <a:lnTo>
                  <a:pt x="0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74" name="Freeform 462">
            <a:extLst>
              <a:ext uri="{FF2B5EF4-FFF2-40B4-BE49-F238E27FC236}">
                <a16:creationId xmlns:a16="http://schemas.microsoft.com/office/drawing/2014/main" id="{1C17CBD1-1A0C-4949-96D2-6759E8E80CB0}"/>
              </a:ext>
            </a:extLst>
          </p:cNvPr>
          <p:cNvSpPr>
            <a:spLocks/>
          </p:cNvSpPr>
          <p:nvPr/>
        </p:nvSpPr>
        <p:spPr bwMode="auto">
          <a:xfrm>
            <a:off x="7570788" y="5105400"/>
            <a:ext cx="50800" cy="53975"/>
          </a:xfrm>
          <a:custGeom>
            <a:avLst/>
            <a:gdLst>
              <a:gd name="T0" fmla="*/ 0 w 32"/>
              <a:gd name="T1" fmla="*/ 0 h 34"/>
              <a:gd name="T2" fmla="*/ 0 w 32"/>
              <a:gd name="T3" fmla="*/ 34 h 34"/>
              <a:gd name="T4" fmla="*/ 32 w 32"/>
              <a:gd name="T5" fmla="*/ 19 h 34"/>
              <a:gd name="T6" fmla="*/ 0 w 32"/>
              <a:gd name="T7" fmla="*/ 0 h 34"/>
              <a:gd name="T8" fmla="*/ 0 w 32"/>
              <a:gd name="T9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34">
                <a:moveTo>
                  <a:pt x="0" y="0"/>
                </a:moveTo>
                <a:lnTo>
                  <a:pt x="0" y="34"/>
                </a:lnTo>
                <a:lnTo>
                  <a:pt x="32" y="1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75" name="Freeform 463">
            <a:extLst>
              <a:ext uri="{FF2B5EF4-FFF2-40B4-BE49-F238E27FC236}">
                <a16:creationId xmlns:a16="http://schemas.microsoft.com/office/drawing/2014/main" id="{F2B368B1-0DEC-4A4C-B448-56AB3722C51F}"/>
              </a:ext>
            </a:extLst>
          </p:cNvPr>
          <p:cNvSpPr>
            <a:spLocks/>
          </p:cNvSpPr>
          <p:nvPr/>
        </p:nvSpPr>
        <p:spPr bwMode="auto">
          <a:xfrm>
            <a:off x="1514475" y="2406650"/>
            <a:ext cx="57150" cy="60325"/>
          </a:xfrm>
          <a:custGeom>
            <a:avLst/>
            <a:gdLst>
              <a:gd name="T0" fmla="*/ 0 w 36"/>
              <a:gd name="T1" fmla="*/ 0 h 38"/>
              <a:gd name="T2" fmla="*/ 4 w 36"/>
              <a:gd name="T3" fmla="*/ 38 h 38"/>
              <a:gd name="T4" fmla="*/ 36 w 36"/>
              <a:gd name="T5" fmla="*/ 19 h 38"/>
              <a:gd name="T6" fmla="*/ 4 w 36"/>
              <a:gd name="T7" fmla="*/ 0 h 38"/>
              <a:gd name="T8" fmla="*/ 4 w 36"/>
              <a:gd name="T9" fmla="*/ 0 h 38"/>
              <a:gd name="T10" fmla="*/ 0 w 36"/>
              <a:gd name="T11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6" h="38">
                <a:moveTo>
                  <a:pt x="0" y="0"/>
                </a:moveTo>
                <a:lnTo>
                  <a:pt x="4" y="38"/>
                </a:lnTo>
                <a:lnTo>
                  <a:pt x="36" y="19"/>
                </a:lnTo>
                <a:lnTo>
                  <a:pt x="4" y="0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76" name="Freeform 464">
            <a:extLst>
              <a:ext uri="{FF2B5EF4-FFF2-40B4-BE49-F238E27FC236}">
                <a16:creationId xmlns:a16="http://schemas.microsoft.com/office/drawing/2014/main" id="{6D7FBD6C-D61F-440C-AD26-868C4266E65D}"/>
              </a:ext>
            </a:extLst>
          </p:cNvPr>
          <p:cNvSpPr>
            <a:spLocks/>
          </p:cNvSpPr>
          <p:nvPr/>
        </p:nvSpPr>
        <p:spPr bwMode="auto">
          <a:xfrm>
            <a:off x="1514475" y="3070225"/>
            <a:ext cx="57150" cy="58738"/>
          </a:xfrm>
          <a:custGeom>
            <a:avLst/>
            <a:gdLst>
              <a:gd name="T0" fmla="*/ 0 w 36"/>
              <a:gd name="T1" fmla="*/ 0 h 37"/>
              <a:gd name="T2" fmla="*/ 4 w 36"/>
              <a:gd name="T3" fmla="*/ 37 h 37"/>
              <a:gd name="T4" fmla="*/ 36 w 36"/>
              <a:gd name="T5" fmla="*/ 19 h 37"/>
              <a:gd name="T6" fmla="*/ 4 w 36"/>
              <a:gd name="T7" fmla="*/ 4 h 37"/>
              <a:gd name="T8" fmla="*/ 4 w 36"/>
              <a:gd name="T9" fmla="*/ 4 h 37"/>
              <a:gd name="T10" fmla="*/ 0 w 36"/>
              <a:gd name="T11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6" h="37">
                <a:moveTo>
                  <a:pt x="0" y="0"/>
                </a:moveTo>
                <a:lnTo>
                  <a:pt x="4" y="37"/>
                </a:lnTo>
                <a:lnTo>
                  <a:pt x="36" y="19"/>
                </a:lnTo>
                <a:lnTo>
                  <a:pt x="4" y="4"/>
                </a:lnTo>
                <a:lnTo>
                  <a:pt x="4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77" name="Rectangle 465">
            <a:extLst>
              <a:ext uri="{FF2B5EF4-FFF2-40B4-BE49-F238E27FC236}">
                <a16:creationId xmlns:a16="http://schemas.microsoft.com/office/drawing/2014/main" id="{AA9D7DB6-DFED-4F76-AA5E-47B036611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1900" y="302895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pt-BR" altLang="pt-BR"/>
          </a:p>
        </p:txBody>
      </p:sp>
      <p:sp>
        <p:nvSpPr>
          <p:cNvPr id="346578" name="Line 466">
            <a:extLst>
              <a:ext uri="{FF2B5EF4-FFF2-40B4-BE49-F238E27FC236}">
                <a16:creationId xmlns:a16="http://schemas.microsoft.com/office/drawing/2014/main" id="{B25F41B9-DC01-40FE-827C-E6B2D4BC53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21275" y="2768600"/>
            <a:ext cx="509588" cy="1588"/>
          </a:xfrm>
          <a:prstGeom prst="line">
            <a:avLst/>
          </a:prstGeom>
          <a:noFill/>
          <a:ln w="22225">
            <a:solidFill>
              <a:srgbClr val="66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79" name="Freeform 467">
            <a:extLst>
              <a:ext uri="{FF2B5EF4-FFF2-40B4-BE49-F238E27FC236}">
                <a16:creationId xmlns:a16="http://schemas.microsoft.com/office/drawing/2014/main" id="{E263F9AB-03D4-4874-BB9C-EEC6CE34FDBE}"/>
              </a:ext>
            </a:extLst>
          </p:cNvPr>
          <p:cNvSpPr>
            <a:spLocks/>
          </p:cNvSpPr>
          <p:nvPr/>
        </p:nvSpPr>
        <p:spPr bwMode="auto">
          <a:xfrm>
            <a:off x="5681663" y="2543175"/>
            <a:ext cx="663575" cy="1119188"/>
          </a:xfrm>
          <a:custGeom>
            <a:avLst/>
            <a:gdLst>
              <a:gd name="T0" fmla="*/ 0 w 418"/>
              <a:gd name="T1" fmla="*/ 0 h 705"/>
              <a:gd name="T2" fmla="*/ 0 w 418"/>
              <a:gd name="T3" fmla="*/ 283 h 705"/>
              <a:gd name="T4" fmla="*/ 72 w 418"/>
              <a:gd name="T5" fmla="*/ 351 h 705"/>
              <a:gd name="T6" fmla="*/ 0 w 418"/>
              <a:gd name="T7" fmla="*/ 418 h 705"/>
              <a:gd name="T8" fmla="*/ 0 w 418"/>
              <a:gd name="T9" fmla="*/ 705 h 705"/>
              <a:gd name="T10" fmla="*/ 418 w 418"/>
              <a:gd name="T11" fmla="*/ 488 h 705"/>
              <a:gd name="T12" fmla="*/ 418 w 418"/>
              <a:gd name="T13" fmla="*/ 216 h 705"/>
              <a:gd name="T14" fmla="*/ 0 w 418"/>
              <a:gd name="T15" fmla="*/ 0 h 705"/>
              <a:gd name="T16" fmla="*/ 0 w 418"/>
              <a:gd name="T17" fmla="*/ 0 h 7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8" h="705">
                <a:moveTo>
                  <a:pt x="0" y="0"/>
                </a:moveTo>
                <a:lnTo>
                  <a:pt x="0" y="283"/>
                </a:lnTo>
                <a:lnTo>
                  <a:pt x="72" y="351"/>
                </a:lnTo>
                <a:lnTo>
                  <a:pt x="0" y="418"/>
                </a:lnTo>
                <a:lnTo>
                  <a:pt x="0" y="705"/>
                </a:lnTo>
                <a:lnTo>
                  <a:pt x="418" y="488"/>
                </a:lnTo>
                <a:lnTo>
                  <a:pt x="418" y="2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80" name="Freeform 468">
            <a:extLst>
              <a:ext uri="{FF2B5EF4-FFF2-40B4-BE49-F238E27FC236}">
                <a16:creationId xmlns:a16="http://schemas.microsoft.com/office/drawing/2014/main" id="{3A90B79C-763E-490D-B91A-D473FBDB65EA}"/>
              </a:ext>
            </a:extLst>
          </p:cNvPr>
          <p:cNvSpPr>
            <a:spLocks/>
          </p:cNvSpPr>
          <p:nvPr/>
        </p:nvSpPr>
        <p:spPr bwMode="auto">
          <a:xfrm>
            <a:off x="5681663" y="2543175"/>
            <a:ext cx="663575" cy="1119188"/>
          </a:xfrm>
          <a:custGeom>
            <a:avLst/>
            <a:gdLst>
              <a:gd name="T0" fmla="*/ 0 w 418"/>
              <a:gd name="T1" fmla="*/ 0 h 705"/>
              <a:gd name="T2" fmla="*/ 0 w 418"/>
              <a:gd name="T3" fmla="*/ 283 h 705"/>
              <a:gd name="T4" fmla="*/ 72 w 418"/>
              <a:gd name="T5" fmla="*/ 351 h 705"/>
              <a:gd name="T6" fmla="*/ 0 w 418"/>
              <a:gd name="T7" fmla="*/ 418 h 705"/>
              <a:gd name="T8" fmla="*/ 0 w 418"/>
              <a:gd name="T9" fmla="*/ 705 h 705"/>
              <a:gd name="T10" fmla="*/ 418 w 418"/>
              <a:gd name="T11" fmla="*/ 488 h 705"/>
              <a:gd name="T12" fmla="*/ 418 w 418"/>
              <a:gd name="T13" fmla="*/ 216 h 705"/>
              <a:gd name="T14" fmla="*/ 0 w 418"/>
              <a:gd name="T15" fmla="*/ 0 h 705"/>
              <a:gd name="T16" fmla="*/ 0 w 418"/>
              <a:gd name="T17" fmla="*/ 0 h 7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8" h="705">
                <a:moveTo>
                  <a:pt x="0" y="0"/>
                </a:moveTo>
                <a:lnTo>
                  <a:pt x="0" y="283"/>
                </a:lnTo>
                <a:lnTo>
                  <a:pt x="72" y="351"/>
                </a:lnTo>
                <a:lnTo>
                  <a:pt x="0" y="418"/>
                </a:lnTo>
                <a:lnTo>
                  <a:pt x="0" y="705"/>
                </a:lnTo>
                <a:lnTo>
                  <a:pt x="418" y="488"/>
                </a:lnTo>
                <a:lnTo>
                  <a:pt x="418" y="216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11113">
            <a:solidFill>
              <a:srgbClr val="6666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81" name="Line 469">
            <a:extLst>
              <a:ext uri="{FF2B5EF4-FFF2-40B4-BE49-F238E27FC236}">
                <a16:creationId xmlns:a16="http://schemas.microsoft.com/office/drawing/2014/main" id="{14F53811-6121-4CDA-BDDF-AFF0AEB33B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51588" y="3100388"/>
            <a:ext cx="628650" cy="1587"/>
          </a:xfrm>
          <a:prstGeom prst="line">
            <a:avLst/>
          </a:prstGeom>
          <a:noFill/>
          <a:ln w="22225">
            <a:solidFill>
              <a:srgbClr val="66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82" name="Freeform 470">
            <a:extLst>
              <a:ext uri="{FF2B5EF4-FFF2-40B4-BE49-F238E27FC236}">
                <a16:creationId xmlns:a16="http://schemas.microsoft.com/office/drawing/2014/main" id="{440F818A-2604-4501-82B2-CFE564A27D2A}"/>
              </a:ext>
            </a:extLst>
          </p:cNvPr>
          <p:cNvSpPr>
            <a:spLocks/>
          </p:cNvSpPr>
          <p:nvPr/>
        </p:nvSpPr>
        <p:spPr bwMode="auto">
          <a:xfrm>
            <a:off x="6958013" y="3070225"/>
            <a:ext cx="57150" cy="58738"/>
          </a:xfrm>
          <a:custGeom>
            <a:avLst/>
            <a:gdLst>
              <a:gd name="T0" fmla="*/ 0 w 36"/>
              <a:gd name="T1" fmla="*/ 0 h 37"/>
              <a:gd name="T2" fmla="*/ 0 w 36"/>
              <a:gd name="T3" fmla="*/ 37 h 37"/>
              <a:gd name="T4" fmla="*/ 36 w 36"/>
              <a:gd name="T5" fmla="*/ 19 h 37"/>
              <a:gd name="T6" fmla="*/ 0 w 36"/>
              <a:gd name="T7" fmla="*/ 4 h 37"/>
              <a:gd name="T8" fmla="*/ 0 w 36"/>
              <a:gd name="T9" fmla="*/ 4 h 37"/>
              <a:gd name="T10" fmla="*/ 0 w 36"/>
              <a:gd name="T11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6" h="37">
                <a:moveTo>
                  <a:pt x="0" y="0"/>
                </a:moveTo>
                <a:lnTo>
                  <a:pt x="0" y="37"/>
                </a:lnTo>
                <a:lnTo>
                  <a:pt x="36" y="19"/>
                </a:lnTo>
                <a:lnTo>
                  <a:pt x="0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85" name="Freeform 473">
            <a:extLst>
              <a:ext uri="{FF2B5EF4-FFF2-40B4-BE49-F238E27FC236}">
                <a16:creationId xmlns:a16="http://schemas.microsoft.com/office/drawing/2014/main" id="{B3E74F4D-74A9-4076-B4D9-8033E759E3E8}"/>
              </a:ext>
            </a:extLst>
          </p:cNvPr>
          <p:cNvSpPr>
            <a:spLocks/>
          </p:cNvSpPr>
          <p:nvPr/>
        </p:nvSpPr>
        <p:spPr bwMode="auto">
          <a:xfrm>
            <a:off x="612775" y="3922713"/>
            <a:ext cx="57150" cy="52387"/>
          </a:xfrm>
          <a:custGeom>
            <a:avLst/>
            <a:gdLst>
              <a:gd name="T0" fmla="*/ 0 w 36"/>
              <a:gd name="T1" fmla="*/ 0 h 33"/>
              <a:gd name="T2" fmla="*/ 4 w 36"/>
              <a:gd name="T3" fmla="*/ 33 h 33"/>
              <a:gd name="T4" fmla="*/ 36 w 36"/>
              <a:gd name="T5" fmla="*/ 18 h 33"/>
              <a:gd name="T6" fmla="*/ 4 w 36"/>
              <a:gd name="T7" fmla="*/ 0 h 33"/>
              <a:gd name="T8" fmla="*/ 4 w 36"/>
              <a:gd name="T9" fmla="*/ 0 h 33"/>
              <a:gd name="T10" fmla="*/ 0 w 36"/>
              <a:gd name="T11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6" h="33">
                <a:moveTo>
                  <a:pt x="0" y="0"/>
                </a:moveTo>
                <a:lnTo>
                  <a:pt x="4" y="33"/>
                </a:lnTo>
                <a:lnTo>
                  <a:pt x="36" y="18"/>
                </a:lnTo>
                <a:lnTo>
                  <a:pt x="4" y="0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87" name="Freeform 475">
            <a:extLst>
              <a:ext uri="{FF2B5EF4-FFF2-40B4-BE49-F238E27FC236}">
                <a16:creationId xmlns:a16="http://schemas.microsoft.com/office/drawing/2014/main" id="{E1FC3E1D-1C29-497E-8A21-D7FDC0079851}"/>
              </a:ext>
            </a:extLst>
          </p:cNvPr>
          <p:cNvSpPr>
            <a:spLocks/>
          </p:cNvSpPr>
          <p:nvPr/>
        </p:nvSpPr>
        <p:spPr bwMode="auto">
          <a:xfrm>
            <a:off x="4078288" y="5100638"/>
            <a:ext cx="396875" cy="881062"/>
          </a:xfrm>
          <a:custGeom>
            <a:avLst/>
            <a:gdLst>
              <a:gd name="T0" fmla="*/ 121 w 250"/>
              <a:gd name="T1" fmla="*/ 555 h 555"/>
              <a:gd name="T2" fmla="*/ 142 w 250"/>
              <a:gd name="T3" fmla="*/ 551 h 555"/>
              <a:gd name="T4" fmla="*/ 164 w 250"/>
              <a:gd name="T5" fmla="*/ 540 h 555"/>
              <a:gd name="T6" fmla="*/ 182 w 250"/>
              <a:gd name="T7" fmla="*/ 525 h 555"/>
              <a:gd name="T8" fmla="*/ 196 w 250"/>
              <a:gd name="T9" fmla="*/ 503 h 555"/>
              <a:gd name="T10" fmla="*/ 214 w 250"/>
              <a:gd name="T11" fmla="*/ 473 h 555"/>
              <a:gd name="T12" fmla="*/ 225 w 250"/>
              <a:gd name="T13" fmla="*/ 443 h 555"/>
              <a:gd name="T14" fmla="*/ 235 w 250"/>
              <a:gd name="T15" fmla="*/ 406 h 555"/>
              <a:gd name="T16" fmla="*/ 242 w 250"/>
              <a:gd name="T17" fmla="*/ 365 h 555"/>
              <a:gd name="T18" fmla="*/ 246 w 250"/>
              <a:gd name="T19" fmla="*/ 324 h 555"/>
              <a:gd name="T20" fmla="*/ 250 w 250"/>
              <a:gd name="T21" fmla="*/ 276 h 555"/>
              <a:gd name="T22" fmla="*/ 246 w 250"/>
              <a:gd name="T23" fmla="*/ 231 h 555"/>
              <a:gd name="T24" fmla="*/ 242 w 250"/>
              <a:gd name="T25" fmla="*/ 190 h 555"/>
              <a:gd name="T26" fmla="*/ 235 w 250"/>
              <a:gd name="T27" fmla="*/ 149 h 555"/>
              <a:gd name="T28" fmla="*/ 225 w 250"/>
              <a:gd name="T29" fmla="*/ 112 h 555"/>
              <a:gd name="T30" fmla="*/ 214 w 250"/>
              <a:gd name="T31" fmla="*/ 82 h 555"/>
              <a:gd name="T32" fmla="*/ 196 w 250"/>
              <a:gd name="T33" fmla="*/ 52 h 555"/>
              <a:gd name="T34" fmla="*/ 182 w 250"/>
              <a:gd name="T35" fmla="*/ 29 h 555"/>
              <a:gd name="T36" fmla="*/ 164 w 250"/>
              <a:gd name="T37" fmla="*/ 15 h 555"/>
              <a:gd name="T38" fmla="*/ 142 w 250"/>
              <a:gd name="T39" fmla="*/ 3 h 555"/>
              <a:gd name="T40" fmla="*/ 125 w 250"/>
              <a:gd name="T41" fmla="*/ 0 h 555"/>
              <a:gd name="T42" fmla="*/ 103 w 250"/>
              <a:gd name="T43" fmla="*/ 3 h 555"/>
              <a:gd name="T44" fmla="*/ 85 w 250"/>
              <a:gd name="T45" fmla="*/ 15 h 555"/>
              <a:gd name="T46" fmla="*/ 67 w 250"/>
              <a:gd name="T47" fmla="*/ 29 h 555"/>
              <a:gd name="T48" fmla="*/ 50 w 250"/>
              <a:gd name="T49" fmla="*/ 52 h 555"/>
              <a:gd name="T50" fmla="*/ 35 w 250"/>
              <a:gd name="T51" fmla="*/ 82 h 555"/>
              <a:gd name="T52" fmla="*/ 21 w 250"/>
              <a:gd name="T53" fmla="*/ 112 h 555"/>
              <a:gd name="T54" fmla="*/ 10 w 250"/>
              <a:gd name="T55" fmla="*/ 149 h 555"/>
              <a:gd name="T56" fmla="*/ 3 w 250"/>
              <a:gd name="T57" fmla="*/ 190 h 555"/>
              <a:gd name="T58" fmla="*/ 0 w 250"/>
              <a:gd name="T59" fmla="*/ 231 h 555"/>
              <a:gd name="T60" fmla="*/ 0 w 250"/>
              <a:gd name="T61" fmla="*/ 276 h 555"/>
              <a:gd name="T62" fmla="*/ 0 w 250"/>
              <a:gd name="T63" fmla="*/ 324 h 555"/>
              <a:gd name="T64" fmla="*/ 3 w 250"/>
              <a:gd name="T65" fmla="*/ 365 h 555"/>
              <a:gd name="T66" fmla="*/ 10 w 250"/>
              <a:gd name="T67" fmla="*/ 406 h 555"/>
              <a:gd name="T68" fmla="*/ 21 w 250"/>
              <a:gd name="T69" fmla="*/ 443 h 555"/>
              <a:gd name="T70" fmla="*/ 35 w 250"/>
              <a:gd name="T71" fmla="*/ 473 h 555"/>
              <a:gd name="T72" fmla="*/ 50 w 250"/>
              <a:gd name="T73" fmla="*/ 503 h 555"/>
              <a:gd name="T74" fmla="*/ 67 w 250"/>
              <a:gd name="T75" fmla="*/ 525 h 555"/>
              <a:gd name="T76" fmla="*/ 85 w 250"/>
              <a:gd name="T77" fmla="*/ 540 h 555"/>
              <a:gd name="T78" fmla="*/ 103 w 250"/>
              <a:gd name="T79" fmla="*/ 551 h 555"/>
              <a:gd name="T80" fmla="*/ 125 w 250"/>
              <a:gd name="T81" fmla="*/ 555 h 555"/>
              <a:gd name="T82" fmla="*/ 125 w 250"/>
              <a:gd name="T83" fmla="*/ 555 h 555"/>
              <a:gd name="T84" fmla="*/ 121 w 250"/>
              <a:gd name="T85" fmla="*/ 555 h 5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50" h="555">
                <a:moveTo>
                  <a:pt x="121" y="555"/>
                </a:moveTo>
                <a:lnTo>
                  <a:pt x="142" y="551"/>
                </a:lnTo>
                <a:lnTo>
                  <a:pt x="164" y="540"/>
                </a:lnTo>
                <a:lnTo>
                  <a:pt x="182" y="525"/>
                </a:lnTo>
                <a:lnTo>
                  <a:pt x="196" y="503"/>
                </a:lnTo>
                <a:lnTo>
                  <a:pt x="214" y="473"/>
                </a:lnTo>
                <a:lnTo>
                  <a:pt x="225" y="443"/>
                </a:lnTo>
                <a:lnTo>
                  <a:pt x="235" y="406"/>
                </a:lnTo>
                <a:lnTo>
                  <a:pt x="242" y="365"/>
                </a:lnTo>
                <a:lnTo>
                  <a:pt x="246" y="324"/>
                </a:lnTo>
                <a:lnTo>
                  <a:pt x="250" y="276"/>
                </a:lnTo>
                <a:lnTo>
                  <a:pt x="246" y="231"/>
                </a:lnTo>
                <a:lnTo>
                  <a:pt x="242" y="190"/>
                </a:lnTo>
                <a:lnTo>
                  <a:pt x="235" y="149"/>
                </a:lnTo>
                <a:lnTo>
                  <a:pt x="225" y="112"/>
                </a:lnTo>
                <a:lnTo>
                  <a:pt x="214" y="82"/>
                </a:lnTo>
                <a:lnTo>
                  <a:pt x="196" y="52"/>
                </a:lnTo>
                <a:lnTo>
                  <a:pt x="182" y="29"/>
                </a:lnTo>
                <a:lnTo>
                  <a:pt x="164" y="15"/>
                </a:lnTo>
                <a:lnTo>
                  <a:pt x="142" y="3"/>
                </a:lnTo>
                <a:lnTo>
                  <a:pt x="125" y="0"/>
                </a:lnTo>
                <a:lnTo>
                  <a:pt x="103" y="3"/>
                </a:lnTo>
                <a:lnTo>
                  <a:pt x="85" y="15"/>
                </a:lnTo>
                <a:lnTo>
                  <a:pt x="67" y="29"/>
                </a:lnTo>
                <a:lnTo>
                  <a:pt x="50" y="52"/>
                </a:lnTo>
                <a:lnTo>
                  <a:pt x="35" y="82"/>
                </a:lnTo>
                <a:lnTo>
                  <a:pt x="21" y="112"/>
                </a:lnTo>
                <a:lnTo>
                  <a:pt x="10" y="149"/>
                </a:lnTo>
                <a:lnTo>
                  <a:pt x="3" y="190"/>
                </a:lnTo>
                <a:lnTo>
                  <a:pt x="0" y="231"/>
                </a:lnTo>
                <a:lnTo>
                  <a:pt x="0" y="276"/>
                </a:lnTo>
                <a:lnTo>
                  <a:pt x="0" y="324"/>
                </a:lnTo>
                <a:lnTo>
                  <a:pt x="3" y="365"/>
                </a:lnTo>
                <a:lnTo>
                  <a:pt x="10" y="406"/>
                </a:lnTo>
                <a:lnTo>
                  <a:pt x="21" y="443"/>
                </a:lnTo>
                <a:lnTo>
                  <a:pt x="35" y="473"/>
                </a:lnTo>
                <a:lnTo>
                  <a:pt x="50" y="503"/>
                </a:lnTo>
                <a:lnTo>
                  <a:pt x="67" y="525"/>
                </a:lnTo>
                <a:lnTo>
                  <a:pt x="85" y="540"/>
                </a:lnTo>
                <a:lnTo>
                  <a:pt x="103" y="551"/>
                </a:lnTo>
                <a:lnTo>
                  <a:pt x="125" y="555"/>
                </a:lnTo>
                <a:lnTo>
                  <a:pt x="125" y="555"/>
                </a:lnTo>
                <a:lnTo>
                  <a:pt x="121" y="555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88" name="Freeform 476">
            <a:extLst>
              <a:ext uri="{FF2B5EF4-FFF2-40B4-BE49-F238E27FC236}">
                <a16:creationId xmlns:a16="http://schemas.microsoft.com/office/drawing/2014/main" id="{A8B29828-B6A6-4F49-AED2-08D3619C556C}"/>
              </a:ext>
            </a:extLst>
          </p:cNvPr>
          <p:cNvSpPr>
            <a:spLocks/>
          </p:cNvSpPr>
          <p:nvPr/>
        </p:nvSpPr>
        <p:spPr bwMode="auto">
          <a:xfrm>
            <a:off x="4078288" y="5100638"/>
            <a:ext cx="396875" cy="881062"/>
          </a:xfrm>
          <a:custGeom>
            <a:avLst/>
            <a:gdLst>
              <a:gd name="T0" fmla="*/ 121 w 250"/>
              <a:gd name="T1" fmla="*/ 555 h 555"/>
              <a:gd name="T2" fmla="*/ 142 w 250"/>
              <a:gd name="T3" fmla="*/ 551 h 555"/>
              <a:gd name="T4" fmla="*/ 164 w 250"/>
              <a:gd name="T5" fmla="*/ 540 h 555"/>
              <a:gd name="T6" fmla="*/ 182 w 250"/>
              <a:gd name="T7" fmla="*/ 525 h 555"/>
              <a:gd name="T8" fmla="*/ 196 w 250"/>
              <a:gd name="T9" fmla="*/ 503 h 555"/>
              <a:gd name="T10" fmla="*/ 214 w 250"/>
              <a:gd name="T11" fmla="*/ 473 h 555"/>
              <a:gd name="T12" fmla="*/ 225 w 250"/>
              <a:gd name="T13" fmla="*/ 443 h 555"/>
              <a:gd name="T14" fmla="*/ 235 w 250"/>
              <a:gd name="T15" fmla="*/ 406 h 555"/>
              <a:gd name="T16" fmla="*/ 242 w 250"/>
              <a:gd name="T17" fmla="*/ 365 h 555"/>
              <a:gd name="T18" fmla="*/ 246 w 250"/>
              <a:gd name="T19" fmla="*/ 324 h 555"/>
              <a:gd name="T20" fmla="*/ 250 w 250"/>
              <a:gd name="T21" fmla="*/ 276 h 555"/>
              <a:gd name="T22" fmla="*/ 246 w 250"/>
              <a:gd name="T23" fmla="*/ 231 h 555"/>
              <a:gd name="T24" fmla="*/ 242 w 250"/>
              <a:gd name="T25" fmla="*/ 190 h 555"/>
              <a:gd name="T26" fmla="*/ 235 w 250"/>
              <a:gd name="T27" fmla="*/ 149 h 555"/>
              <a:gd name="T28" fmla="*/ 225 w 250"/>
              <a:gd name="T29" fmla="*/ 112 h 555"/>
              <a:gd name="T30" fmla="*/ 214 w 250"/>
              <a:gd name="T31" fmla="*/ 82 h 555"/>
              <a:gd name="T32" fmla="*/ 196 w 250"/>
              <a:gd name="T33" fmla="*/ 52 h 555"/>
              <a:gd name="T34" fmla="*/ 182 w 250"/>
              <a:gd name="T35" fmla="*/ 29 h 555"/>
              <a:gd name="T36" fmla="*/ 164 w 250"/>
              <a:gd name="T37" fmla="*/ 15 h 555"/>
              <a:gd name="T38" fmla="*/ 142 w 250"/>
              <a:gd name="T39" fmla="*/ 3 h 555"/>
              <a:gd name="T40" fmla="*/ 125 w 250"/>
              <a:gd name="T41" fmla="*/ 0 h 555"/>
              <a:gd name="T42" fmla="*/ 103 w 250"/>
              <a:gd name="T43" fmla="*/ 3 h 555"/>
              <a:gd name="T44" fmla="*/ 85 w 250"/>
              <a:gd name="T45" fmla="*/ 15 h 555"/>
              <a:gd name="T46" fmla="*/ 67 w 250"/>
              <a:gd name="T47" fmla="*/ 29 h 555"/>
              <a:gd name="T48" fmla="*/ 50 w 250"/>
              <a:gd name="T49" fmla="*/ 52 h 555"/>
              <a:gd name="T50" fmla="*/ 35 w 250"/>
              <a:gd name="T51" fmla="*/ 82 h 555"/>
              <a:gd name="T52" fmla="*/ 21 w 250"/>
              <a:gd name="T53" fmla="*/ 112 h 555"/>
              <a:gd name="T54" fmla="*/ 10 w 250"/>
              <a:gd name="T55" fmla="*/ 149 h 555"/>
              <a:gd name="T56" fmla="*/ 3 w 250"/>
              <a:gd name="T57" fmla="*/ 190 h 555"/>
              <a:gd name="T58" fmla="*/ 0 w 250"/>
              <a:gd name="T59" fmla="*/ 231 h 555"/>
              <a:gd name="T60" fmla="*/ 0 w 250"/>
              <a:gd name="T61" fmla="*/ 276 h 555"/>
              <a:gd name="T62" fmla="*/ 0 w 250"/>
              <a:gd name="T63" fmla="*/ 324 h 555"/>
              <a:gd name="T64" fmla="*/ 3 w 250"/>
              <a:gd name="T65" fmla="*/ 365 h 555"/>
              <a:gd name="T66" fmla="*/ 10 w 250"/>
              <a:gd name="T67" fmla="*/ 406 h 555"/>
              <a:gd name="T68" fmla="*/ 21 w 250"/>
              <a:gd name="T69" fmla="*/ 443 h 555"/>
              <a:gd name="T70" fmla="*/ 35 w 250"/>
              <a:gd name="T71" fmla="*/ 473 h 555"/>
              <a:gd name="T72" fmla="*/ 50 w 250"/>
              <a:gd name="T73" fmla="*/ 503 h 555"/>
              <a:gd name="T74" fmla="*/ 67 w 250"/>
              <a:gd name="T75" fmla="*/ 525 h 555"/>
              <a:gd name="T76" fmla="*/ 85 w 250"/>
              <a:gd name="T77" fmla="*/ 540 h 555"/>
              <a:gd name="T78" fmla="*/ 103 w 250"/>
              <a:gd name="T79" fmla="*/ 551 h 555"/>
              <a:gd name="T80" fmla="*/ 125 w 250"/>
              <a:gd name="T81" fmla="*/ 555 h 555"/>
              <a:gd name="T82" fmla="*/ 125 w 250"/>
              <a:gd name="T83" fmla="*/ 555 h 5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50" h="555">
                <a:moveTo>
                  <a:pt x="121" y="555"/>
                </a:moveTo>
                <a:lnTo>
                  <a:pt x="142" y="551"/>
                </a:lnTo>
                <a:lnTo>
                  <a:pt x="164" y="540"/>
                </a:lnTo>
                <a:lnTo>
                  <a:pt x="182" y="525"/>
                </a:lnTo>
                <a:lnTo>
                  <a:pt x="196" y="503"/>
                </a:lnTo>
                <a:lnTo>
                  <a:pt x="214" y="473"/>
                </a:lnTo>
                <a:lnTo>
                  <a:pt x="225" y="443"/>
                </a:lnTo>
                <a:lnTo>
                  <a:pt x="235" y="406"/>
                </a:lnTo>
                <a:lnTo>
                  <a:pt x="242" y="365"/>
                </a:lnTo>
                <a:lnTo>
                  <a:pt x="246" y="324"/>
                </a:lnTo>
                <a:lnTo>
                  <a:pt x="250" y="276"/>
                </a:lnTo>
                <a:lnTo>
                  <a:pt x="246" y="231"/>
                </a:lnTo>
                <a:lnTo>
                  <a:pt x="242" y="190"/>
                </a:lnTo>
                <a:lnTo>
                  <a:pt x="235" y="149"/>
                </a:lnTo>
                <a:lnTo>
                  <a:pt x="225" y="112"/>
                </a:lnTo>
                <a:lnTo>
                  <a:pt x="214" y="82"/>
                </a:lnTo>
                <a:lnTo>
                  <a:pt x="196" y="52"/>
                </a:lnTo>
                <a:lnTo>
                  <a:pt x="182" y="29"/>
                </a:lnTo>
                <a:lnTo>
                  <a:pt x="164" y="15"/>
                </a:lnTo>
                <a:lnTo>
                  <a:pt x="142" y="3"/>
                </a:lnTo>
                <a:lnTo>
                  <a:pt x="125" y="0"/>
                </a:lnTo>
                <a:lnTo>
                  <a:pt x="103" y="3"/>
                </a:lnTo>
                <a:lnTo>
                  <a:pt x="85" y="15"/>
                </a:lnTo>
                <a:lnTo>
                  <a:pt x="67" y="29"/>
                </a:lnTo>
                <a:lnTo>
                  <a:pt x="50" y="52"/>
                </a:lnTo>
                <a:lnTo>
                  <a:pt x="35" y="82"/>
                </a:lnTo>
                <a:lnTo>
                  <a:pt x="21" y="112"/>
                </a:lnTo>
                <a:lnTo>
                  <a:pt x="10" y="149"/>
                </a:lnTo>
                <a:lnTo>
                  <a:pt x="3" y="190"/>
                </a:lnTo>
                <a:lnTo>
                  <a:pt x="0" y="231"/>
                </a:lnTo>
                <a:lnTo>
                  <a:pt x="0" y="276"/>
                </a:lnTo>
                <a:lnTo>
                  <a:pt x="0" y="324"/>
                </a:lnTo>
                <a:lnTo>
                  <a:pt x="3" y="365"/>
                </a:lnTo>
                <a:lnTo>
                  <a:pt x="10" y="406"/>
                </a:lnTo>
                <a:lnTo>
                  <a:pt x="21" y="443"/>
                </a:lnTo>
                <a:lnTo>
                  <a:pt x="35" y="473"/>
                </a:lnTo>
                <a:lnTo>
                  <a:pt x="50" y="503"/>
                </a:lnTo>
                <a:lnTo>
                  <a:pt x="67" y="525"/>
                </a:lnTo>
                <a:lnTo>
                  <a:pt x="85" y="540"/>
                </a:lnTo>
                <a:lnTo>
                  <a:pt x="103" y="551"/>
                </a:lnTo>
                <a:lnTo>
                  <a:pt x="125" y="555"/>
                </a:lnTo>
                <a:lnTo>
                  <a:pt x="125" y="555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89" name="Rectangle 477">
            <a:extLst>
              <a:ext uri="{FF2B5EF4-FFF2-40B4-BE49-F238E27FC236}">
                <a16:creationId xmlns:a16="http://schemas.microsoft.com/office/drawing/2014/main" id="{87C32038-E7E9-4AF9-AA0B-7E3EF9321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5963" y="531971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pt-BR" altLang="pt-BR"/>
          </a:p>
        </p:txBody>
      </p:sp>
      <p:sp>
        <p:nvSpPr>
          <p:cNvPr id="346590" name="Rectangle 478">
            <a:extLst>
              <a:ext uri="{FF2B5EF4-FFF2-40B4-BE49-F238E27FC236}">
                <a16:creationId xmlns:a16="http://schemas.microsoft.com/office/drawing/2014/main" id="{E1A15429-E11F-4702-911A-A96CA70DE0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1525" y="531971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pt-BR" altLang="pt-BR"/>
          </a:p>
        </p:txBody>
      </p:sp>
      <p:sp>
        <p:nvSpPr>
          <p:cNvPr id="346591" name="Freeform 479">
            <a:extLst>
              <a:ext uri="{FF2B5EF4-FFF2-40B4-BE49-F238E27FC236}">
                <a16:creationId xmlns:a16="http://schemas.microsoft.com/office/drawing/2014/main" id="{301EEB42-B643-4894-9DF0-C241FDF8EBB7}"/>
              </a:ext>
            </a:extLst>
          </p:cNvPr>
          <p:cNvSpPr>
            <a:spLocks/>
          </p:cNvSpPr>
          <p:nvPr/>
        </p:nvSpPr>
        <p:spPr bwMode="auto">
          <a:xfrm>
            <a:off x="5626100" y="2738438"/>
            <a:ext cx="50800" cy="58737"/>
          </a:xfrm>
          <a:custGeom>
            <a:avLst/>
            <a:gdLst>
              <a:gd name="T0" fmla="*/ 0 w 32"/>
              <a:gd name="T1" fmla="*/ 0 h 37"/>
              <a:gd name="T2" fmla="*/ 0 w 32"/>
              <a:gd name="T3" fmla="*/ 37 h 37"/>
              <a:gd name="T4" fmla="*/ 32 w 32"/>
              <a:gd name="T5" fmla="*/ 19 h 37"/>
              <a:gd name="T6" fmla="*/ 0 w 32"/>
              <a:gd name="T7" fmla="*/ 0 h 37"/>
              <a:gd name="T8" fmla="*/ 0 w 32"/>
              <a:gd name="T9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37">
                <a:moveTo>
                  <a:pt x="0" y="0"/>
                </a:moveTo>
                <a:lnTo>
                  <a:pt x="0" y="37"/>
                </a:lnTo>
                <a:lnTo>
                  <a:pt x="32" y="1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92" name="Freeform 480">
            <a:extLst>
              <a:ext uri="{FF2B5EF4-FFF2-40B4-BE49-F238E27FC236}">
                <a16:creationId xmlns:a16="http://schemas.microsoft.com/office/drawing/2014/main" id="{3831C580-A71F-4525-96D4-1191CBF36B4D}"/>
              </a:ext>
            </a:extLst>
          </p:cNvPr>
          <p:cNvSpPr>
            <a:spLocks/>
          </p:cNvSpPr>
          <p:nvPr/>
        </p:nvSpPr>
        <p:spPr bwMode="auto">
          <a:xfrm>
            <a:off x="5626100" y="3402013"/>
            <a:ext cx="50800" cy="58737"/>
          </a:xfrm>
          <a:custGeom>
            <a:avLst/>
            <a:gdLst>
              <a:gd name="T0" fmla="*/ 0 w 32"/>
              <a:gd name="T1" fmla="*/ 0 h 37"/>
              <a:gd name="T2" fmla="*/ 0 w 32"/>
              <a:gd name="T3" fmla="*/ 37 h 37"/>
              <a:gd name="T4" fmla="*/ 32 w 32"/>
              <a:gd name="T5" fmla="*/ 22 h 37"/>
              <a:gd name="T6" fmla="*/ 0 w 32"/>
              <a:gd name="T7" fmla="*/ 3 h 37"/>
              <a:gd name="T8" fmla="*/ 0 w 32"/>
              <a:gd name="T9" fmla="*/ 3 h 37"/>
              <a:gd name="T10" fmla="*/ 0 w 32"/>
              <a:gd name="T11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" h="37">
                <a:moveTo>
                  <a:pt x="0" y="0"/>
                </a:moveTo>
                <a:lnTo>
                  <a:pt x="0" y="37"/>
                </a:lnTo>
                <a:lnTo>
                  <a:pt x="32" y="22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93" name="Freeform 481">
            <a:extLst>
              <a:ext uri="{FF2B5EF4-FFF2-40B4-BE49-F238E27FC236}">
                <a16:creationId xmlns:a16="http://schemas.microsoft.com/office/drawing/2014/main" id="{44F29EDA-67E0-4DA1-9771-A75D6E071F14}"/>
              </a:ext>
            </a:extLst>
          </p:cNvPr>
          <p:cNvSpPr>
            <a:spLocks/>
          </p:cNvSpPr>
          <p:nvPr/>
        </p:nvSpPr>
        <p:spPr bwMode="auto">
          <a:xfrm>
            <a:off x="9555163" y="4406900"/>
            <a:ext cx="198437" cy="704850"/>
          </a:xfrm>
          <a:custGeom>
            <a:avLst/>
            <a:gdLst>
              <a:gd name="T0" fmla="*/ 0 w 125"/>
              <a:gd name="T1" fmla="*/ 64 h 444"/>
              <a:gd name="T2" fmla="*/ 0 w 125"/>
              <a:gd name="T3" fmla="*/ 53 h 444"/>
              <a:gd name="T4" fmla="*/ 3 w 125"/>
              <a:gd name="T5" fmla="*/ 45 h 444"/>
              <a:gd name="T6" fmla="*/ 7 w 125"/>
              <a:gd name="T7" fmla="*/ 34 h 444"/>
              <a:gd name="T8" fmla="*/ 10 w 125"/>
              <a:gd name="T9" fmla="*/ 27 h 444"/>
              <a:gd name="T10" fmla="*/ 17 w 125"/>
              <a:gd name="T11" fmla="*/ 19 h 444"/>
              <a:gd name="T12" fmla="*/ 25 w 125"/>
              <a:gd name="T13" fmla="*/ 12 h 444"/>
              <a:gd name="T14" fmla="*/ 32 w 125"/>
              <a:gd name="T15" fmla="*/ 8 h 444"/>
              <a:gd name="T16" fmla="*/ 42 w 125"/>
              <a:gd name="T17" fmla="*/ 4 h 444"/>
              <a:gd name="T18" fmla="*/ 53 w 125"/>
              <a:gd name="T19" fmla="*/ 0 h 444"/>
              <a:gd name="T20" fmla="*/ 64 w 125"/>
              <a:gd name="T21" fmla="*/ 0 h 444"/>
              <a:gd name="T22" fmla="*/ 71 w 125"/>
              <a:gd name="T23" fmla="*/ 0 h 444"/>
              <a:gd name="T24" fmla="*/ 82 w 125"/>
              <a:gd name="T25" fmla="*/ 4 h 444"/>
              <a:gd name="T26" fmla="*/ 92 w 125"/>
              <a:gd name="T27" fmla="*/ 8 h 444"/>
              <a:gd name="T28" fmla="*/ 100 w 125"/>
              <a:gd name="T29" fmla="*/ 12 h 444"/>
              <a:gd name="T30" fmla="*/ 107 w 125"/>
              <a:gd name="T31" fmla="*/ 19 h 444"/>
              <a:gd name="T32" fmla="*/ 114 w 125"/>
              <a:gd name="T33" fmla="*/ 27 h 444"/>
              <a:gd name="T34" fmla="*/ 117 w 125"/>
              <a:gd name="T35" fmla="*/ 34 h 444"/>
              <a:gd name="T36" fmla="*/ 121 w 125"/>
              <a:gd name="T37" fmla="*/ 45 h 444"/>
              <a:gd name="T38" fmla="*/ 125 w 125"/>
              <a:gd name="T39" fmla="*/ 53 h 444"/>
              <a:gd name="T40" fmla="*/ 125 w 125"/>
              <a:gd name="T41" fmla="*/ 64 h 444"/>
              <a:gd name="T42" fmla="*/ 125 w 125"/>
              <a:gd name="T43" fmla="*/ 377 h 444"/>
              <a:gd name="T44" fmla="*/ 125 w 125"/>
              <a:gd name="T45" fmla="*/ 388 h 444"/>
              <a:gd name="T46" fmla="*/ 121 w 125"/>
              <a:gd name="T47" fmla="*/ 399 h 444"/>
              <a:gd name="T48" fmla="*/ 117 w 125"/>
              <a:gd name="T49" fmla="*/ 411 h 444"/>
              <a:gd name="T50" fmla="*/ 114 w 125"/>
              <a:gd name="T51" fmla="*/ 418 h 444"/>
              <a:gd name="T52" fmla="*/ 107 w 125"/>
              <a:gd name="T53" fmla="*/ 425 h 444"/>
              <a:gd name="T54" fmla="*/ 100 w 125"/>
              <a:gd name="T55" fmla="*/ 433 h 444"/>
              <a:gd name="T56" fmla="*/ 92 w 125"/>
              <a:gd name="T57" fmla="*/ 437 h 444"/>
              <a:gd name="T58" fmla="*/ 82 w 125"/>
              <a:gd name="T59" fmla="*/ 440 h 444"/>
              <a:gd name="T60" fmla="*/ 71 w 125"/>
              <a:gd name="T61" fmla="*/ 444 h 444"/>
              <a:gd name="T62" fmla="*/ 64 w 125"/>
              <a:gd name="T63" fmla="*/ 444 h 444"/>
              <a:gd name="T64" fmla="*/ 53 w 125"/>
              <a:gd name="T65" fmla="*/ 444 h 444"/>
              <a:gd name="T66" fmla="*/ 42 w 125"/>
              <a:gd name="T67" fmla="*/ 440 h 444"/>
              <a:gd name="T68" fmla="*/ 32 w 125"/>
              <a:gd name="T69" fmla="*/ 437 h 444"/>
              <a:gd name="T70" fmla="*/ 25 w 125"/>
              <a:gd name="T71" fmla="*/ 433 h 444"/>
              <a:gd name="T72" fmla="*/ 17 w 125"/>
              <a:gd name="T73" fmla="*/ 425 h 444"/>
              <a:gd name="T74" fmla="*/ 10 w 125"/>
              <a:gd name="T75" fmla="*/ 418 h 444"/>
              <a:gd name="T76" fmla="*/ 7 w 125"/>
              <a:gd name="T77" fmla="*/ 411 h 444"/>
              <a:gd name="T78" fmla="*/ 3 w 125"/>
              <a:gd name="T79" fmla="*/ 399 h 444"/>
              <a:gd name="T80" fmla="*/ 0 w 125"/>
              <a:gd name="T81" fmla="*/ 388 h 444"/>
              <a:gd name="T82" fmla="*/ 0 w 125"/>
              <a:gd name="T83" fmla="*/ 377 h 444"/>
              <a:gd name="T84" fmla="*/ 0 w 125"/>
              <a:gd name="T85" fmla="*/ 64 h 444"/>
              <a:gd name="T86" fmla="*/ 0 w 125"/>
              <a:gd name="T87" fmla="*/ 64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25" h="444">
                <a:moveTo>
                  <a:pt x="0" y="64"/>
                </a:moveTo>
                <a:lnTo>
                  <a:pt x="0" y="53"/>
                </a:lnTo>
                <a:lnTo>
                  <a:pt x="3" y="45"/>
                </a:lnTo>
                <a:lnTo>
                  <a:pt x="7" y="34"/>
                </a:lnTo>
                <a:lnTo>
                  <a:pt x="10" y="27"/>
                </a:lnTo>
                <a:lnTo>
                  <a:pt x="17" y="19"/>
                </a:lnTo>
                <a:lnTo>
                  <a:pt x="25" y="12"/>
                </a:lnTo>
                <a:lnTo>
                  <a:pt x="32" y="8"/>
                </a:lnTo>
                <a:lnTo>
                  <a:pt x="42" y="4"/>
                </a:lnTo>
                <a:lnTo>
                  <a:pt x="53" y="0"/>
                </a:lnTo>
                <a:lnTo>
                  <a:pt x="64" y="0"/>
                </a:lnTo>
                <a:lnTo>
                  <a:pt x="71" y="0"/>
                </a:lnTo>
                <a:lnTo>
                  <a:pt x="82" y="4"/>
                </a:lnTo>
                <a:lnTo>
                  <a:pt x="92" y="8"/>
                </a:lnTo>
                <a:lnTo>
                  <a:pt x="100" y="12"/>
                </a:lnTo>
                <a:lnTo>
                  <a:pt x="107" y="19"/>
                </a:lnTo>
                <a:lnTo>
                  <a:pt x="114" y="27"/>
                </a:lnTo>
                <a:lnTo>
                  <a:pt x="117" y="34"/>
                </a:lnTo>
                <a:lnTo>
                  <a:pt x="121" y="45"/>
                </a:lnTo>
                <a:lnTo>
                  <a:pt x="125" y="53"/>
                </a:lnTo>
                <a:lnTo>
                  <a:pt x="125" y="64"/>
                </a:lnTo>
                <a:lnTo>
                  <a:pt x="125" y="377"/>
                </a:lnTo>
                <a:lnTo>
                  <a:pt x="125" y="388"/>
                </a:lnTo>
                <a:lnTo>
                  <a:pt x="121" y="399"/>
                </a:lnTo>
                <a:lnTo>
                  <a:pt x="117" y="411"/>
                </a:lnTo>
                <a:lnTo>
                  <a:pt x="114" y="418"/>
                </a:lnTo>
                <a:lnTo>
                  <a:pt x="107" y="425"/>
                </a:lnTo>
                <a:lnTo>
                  <a:pt x="100" y="433"/>
                </a:lnTo>
                <a:lnTo>
                  <a:pt x="92" y="437"/>
                </a:lnTo>
                <a:lnTo>
                  <a:pt x="82" y="440"/>
                </a:lnTo>
                <a:lnTo>
                  <a:pt x="71" y="444"/>
                </a:lnTo>
                <a:lnTo>
                  <a:pt x="64" y="444"/>
                </a:lnTo>
                <a:lnTo>
                  <a:pt x="53" y="444"/>
                </a:lnTo>
                <a:lnTo>
                  <a:pt x="42" y="440"/>
                </a:lnTo>
                <a:lnTo>
                  <a:pt x="32" y="437"/>
                </a:lnTo>
                <a:lnTo>
                  <a:pt x="25" y="433"/>
                </a:lnTo>
                <a:lnTo>
                  <a:pt x="17" y="425"/>
                </a:lnTo>
                <a:lnTo>
                  <a:pt x="10" y="418"/>
                </a:lnTo>
                <a:lnTo>
                  <a:pt x="7" y="411"/>
                </a:lnTo>
                <a:lnTo>
                  <a:pt x="3" y="399"/>
                </a:lnTo>
                <a:lnTo>
                  <a:pt x="0" y="388"/>
                </a:lnTo>
                <a:lnTo>
                  <a:pt x="0" y="377"/>
                </a:lnTo>
                <a:lnTo>
                  <a:pt x="0" y="64"/>
                </a:lnTo>
                <a:lnTo>
                  <a:pt x="0" y="64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94" name="Freeform 482">
            <a:extLst>
              <a:ext uri="{FF2B5EF4-FFF2-40B4-BE49-F238E27FC236}">
                <a16:creationId xmlns:a16="http://schemas.microsoft.com/office/drawing/2014/main" id="{B0740F20-D3CD-493B-84DB-F95518F66186}"/>
              </a:ext>
            </a:extLst>
          </p:cNvPr>
          <p:cNvSpPr>
            <a:spLocks/>
          </p:cNvSpPr>
          <p:nvPr/>
        </p:nvSpPr>
        <p:spPr bwMode="auto">
          <a:xfrm>
            <a:off x="9555163" y="4406900"/>
            <a:ext cx="198437" cy="704850"/>
          </a:xfrm>
          <a:custGeom>
            <a:avLst/>
            <a:gdLst>
              <a:gd name="T0" fmla="*/ 0 w 125"/>
              <a:gd name="T1" fmla="*/ 64 h 444"/>
              <a:gd name="T2" fmla="*/ 0 w 125"/>
              <a:gd name="T3" fmla="*/ 53 h 444"/>
              <a:gd name="T4" fmla="*/ 3 w 125"/>
              <a:gd name="T5" fmla="*/ 45 h 444"/>
              <a:gd name="T6" fmla="*/ 7 w 125"/>
              <a:gd name="T7" fmla="*/ 34 h 444"/>
              <a:gd name="T8" fmla="*/ 10 w 125"/>
              <a:gd name="T9" fmla="*/ 27 h 444"/>
              <a:gd name="T10" fmla="*/ 17 w 125"/>
              <a:gd name="T11" fmla="*/ 19 h 444"/>
              <a:gd name="T12" fmla="*/ 25 w 125"/>
              <a:gd name="T13" fmla="*/ 12 h 444"/>
              <a:gd name="T14" fmla="*/ 32 w 125"/>
              <a:gd name="T15" fmla="*/ 8 h 444"/>
              <a:gd name="T16" fmla="*/ 42 w 125"/>
              <a:gd name="T17" fmla="*/ 4 h 444"/>
              <a:gd name="T18" fmla="*/ 53 w 125"/>
              <a:gd name="T19" fmla="*/ 0 h 444"/>
              <a:gd name="T20" fmla="*/ 64 w 125"/>
              <a:gd name="T21" fmla="*/ 0 h 444"/>
              <a:gd name="T22" fmla="*/ 71 w 125"/>
              <a:gd name="T23" fmla="*/ 0 h 444"/>
              <a:gd name="T24" fmla="*/ 82 w 125"/>
              <a:gd name="T25" fmla="*/ 4 h 444"/>
              <a:gd name="T26" fmla="*/ 92 w 125"/>
              <a:gd name="T27" fmla="*/ 8 h 444"/>
              <a:gd name="T28" fmla="*/ 100 w 125"/>
              <a:gd name="T29" fmla="*/ 12 h 444"/>
              <a:gd name="T30" fmla="*/ 107 w 125"/>
              <a:gd name="T31" fmla="*/ 19 h 444"/>
              <a:gd name="T32" fmla="*/ 114 w 125"/>
              <a:gd name="T33" fmla="*/ 27 h 444"/>
              <a:gd name="T34" fmla="*/ 117 w 125"/>
              <a:gd name="T35" fmla="*/ 34 h 444"/>
              <a:gd name="T36" fmla="*/ 121 w 125"/>
              <a:gd name="T37" fmla="*/ 45 h 444"/>
              <a:gd name="T38" fmla="*/ 125 w 125"/>
              <a:gd name="T39" fmla="*/ 53 h 444"/>
              <a:gd name="T40" fmla="*/ 125 w 125"/>
              <a:gd name="T41" fmla="*/ 64 h 444"/>
              <a:gd name="T42" fmla="*/ 125 w 125"/>
              <a:gd name="T43" fmla="*/ 377 h 444"/>
              <a:gd name="T44" fmla="*/ 125 w 125"/>
              <a:gd name="T45" fmla="*/ 388 h 444"/>
              <a:gd name="T46" fmla="*/ 121 w 125"/>
              <a:gd name="T47" fmla="*/ 399 h 444"/>
              <a:gd name="T48" fmla="*/ 117 w 125"/>
              <a:gd name="T49" fmla="*/ 411 h 444"/>
              <a:gd name="T50" fmla="*/ 114 w 125"/>
              <a:gd name="T51" fmla="*/ 418 h 444"/>
              <a:gd name="T52" fmla="*/ 107 w 125"/>
              <a:gd name="T53" fmla="*/ 425 h 444"/>
              <a:gd name="T54" fmla="*/ 100 w 125"/>
              <a:gd name="T55" fmla="*/ 433 h 444"/>
              <a:gd name="T56" fmla="*/ 92 w 125"/>
              <a:gd name="T57" fmla="*/ 437 h 444"/>
              <a:gd name="T58" fmla="*/ 82 w 125"/>
              <a:gd name="T59" fmla="*/ 440 h 444"/>
              <a:gd name="T60" fmla="*/ 71 w 125"/>
              <a:gd name="T61" fmla="*/ 444 h 444"/>
              <a:gd name="T62" fmla="*/ 64 w 125"/>
              <a:gd name="T63" fmla="*/ 444 h 444"/>
              <a:gd name="T64" fmla="*/ 53 w 125"/>
              <a:gd name="T65" fmla="*/ 444 h 444"/>
              <a:gd name="T66" fmla="*/ 42 w 125"/>
              <a:gd name="T67" fmla="*/ 440 h 444"/>
              <a:gd name="T68" fmla="*/ 32 w 125"/>
              <a:gd name="T69" fmla="*/ 437 h 444"/>
              <a:gd name="T70" fmla="*/ 25 w 125"/>
              <a:gd name="T71" fmla="*/ 433 h 444"/>
              <a:gd name="T72" fmla="*/ 17 w 125"/>
              <a:gd name="T73" fmla="*/ 425 h 444"/>
              <a:gd name="T74" fmla="*/ 10 w 125"/>
              <a:gd name="T75" fmla="*/ 418 h 444"/>
              <a:gd name="T76" fmla="*/ 7 w 125"/>
              <a:gd name="T77" fmla="*/ 411 h 444"/>
              <a:gd name="T78" fmla="*/ 3 w 125"/>
              <a:gd name="T79" fmla="*/ 399 h 444"/>
              <a:gd name="T80" fmla="*/ 0 w 125"/>
              <a:gd name="T81" fmla="*/ 388 h 444"/>
              <a:gd name="T82" fmla="*/ 0 w 125"/>
              <a:gd name="T83" fmla="*/ 377 h 444"/>
              <a:gd name="T84" fmla="*/ 0 w 125"/>
              <a:gd name="T85" fmla="*/ 64 h 444"/>
              <a:gd name="T86" fmla="*/ 0 w 125"/>
              <a:gd name="T87" fmla="*/ 64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25" h="444">
                <a:moveTo>
                  <a:pt x="0" y="64"/>
                </a:moveTo>
                <a:lnTo>
                  <a:pt x="0" y="53"/>
                </a:lnTo>
                <a:lnTo>
                  <a:pt x="3" y="45"/>
                </a:lnTo>
                <a:lnTo>
                  <a:pt x="7" y="34"/>
                </a:lnTo>
                <a:lnTo>
                  <a:pt x="10" y="27"/>
                </a:lnTo>
                <a:lnTo>
                  <a:pt x="17" y="19"/>
                </a:lnTo>
                <a:lnTo>
                  <a:pt x="25" y="12"/>
                </a:lnTo>
                <a:lnTo>
                  <a:pt x="32" y="8"/>
                </a:lnTo>
                <a:lnTo>
                  <a:pt x="42" y="4"/>
                </a:lnTo>
                <a:lnTo>
                  <a:pt x="53" y="0"/>
                </a:lnTo>
                <a:lnTo>
                  <a:pt x="64" y="0"/>
                </a:lnTo>
                <a:lnTo>
                  <a:pt x="71" y="0"/>
                </a:lnTo>
                <a:lnTo>
                  <a:pt x="82" y="4"/>
                </a:lnTo>
                <a:lnTo>
                  <a:pt x="92" y="8"/>
                </a:lnTo>
                <a:lnTo>
                  <a:pt x="100" y="12"/>
                </a:lnTo>
                <a:lnTo>
                  <a:pt x="107" y="19"/>
                </a:lnTo>
                <a:lnTo>
                  <a:pt x="114" y="27"/>
                </a:lnTo>
                <a:lnTo>
                  <a:pt x="117" y="34"/>
                </a:lnTo>
                <a:lnTo>
                  <a:pt x="121" y="45"/>
                </a:lnTo>
                <a:lnTo>
                  <a:pt x="125" y="53"/>
                </a:lnTo>
                <a:lnTo>
                  <a:pt x="125" y="64"/>
                </a:lnTo>
                <a:lnTo>
                  <a:pt x="125" y="377"/>
                </a:lnTo>
                <a:lnTo>
                  <a:pt x="125" y="388"/>
                </a:lnTo>
                <a:lnTo>
                  <a:pt x="121" y="399"/>
                </a:lnTo>
                <a:lnTo>
                  <a:pt x="117" y="411"/>
                </a:lnTo>
                <a:lnTo>
                  <a:pt x="114" y="418"/>
                </a:lnTo>
                <a:lnTo>
                  <a:pt x="107" y="425"/>
                </a:lnTo>
                <a:lnTo>
                  <a:pt x="100" y="433"/>
                </a:lnTo>
                <a:lnTo>
                  <a:pt x="92" y="437"/>
                </a:lnTo>
                <a:lnTo>
                  <a:pt x="82" y="440"/>
                </a:lnTo>
                <a:lnTo>
                  <a:pt x="71" y="444"/>
                </a:lnTo>
                <a:lnTo>
                  <a:pt x="64" y="444"/>
                </a:lnTo>
                <a:lnTo>
                  <a:pt x="53" y="444"/>
                </a:lnTo>
                <a:lnTo>
                  <a:pt x="42" y="440"/>
                </a:lnTo>
                <a:lnTo>
                  <a:pt x="32" y="437"/>
                </a:lnTo>
                <a:lnTo>
                  <a:pt x="25" y="433"/>
                </a:lnTo>
                <a:lnTo>
                  <a:pt x="17" y="425"/>
                </a:lnTo>
                <a:lnTo>
                  <a:pt x="10" y="418"/>
                </a:lnTo>
                <a:lnTo>
                  <a:pt x="7" y="411"/>
                </a:lnTo>
                <a:lnTo>
                  <a:pt x="3" y="399"/>
                </a:lnTo>
                <a:lnTo>
                  <a:pt x="0" y="388"/>
                </a:lnTo>
                <a:lnTo>
                  <a:pt x="0" y="377"/>
                </a:lnTo>
                <a:lnTo>
                  <a:pt x="0" y="64"/>
                </a:lnTo>
                <a:lnTo>
                  <a:pt x="0" y="64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95" name="Freeform 483">
            <a:extLst>
              <a:ext uri="{FF2B5EF4-FFF2-40B4-BE49-F238E27FC236}">
                <a16:creationId xmlns:a16="http://schemas.microsoft.com/office/drawing/2014/main" id="{FB86D307-A8C6-408A-A12D-6EC9B9EF3D5A}"/>
              </a:ext>
            </a:extLst>
          </p:cNvPr>
          <p:cNvSpPr>
            <a:spLocks/>
          </p:cNvSpPr>
          <p:nvPr/>
        </p:nvSpPr>
        <p:spPr bwMode="auto">
          <a:xfrm>
            <a:off x="5518150" y="4348163"/>
            <a:ext cx="198438" cy="704850"/>
          </a:xfrm>
          <a:custGeom>
            <a:avLst/>
            <a:gdLst>
              <a:gd name="T0" fmla="*/ 0 w 125"/>
              <a:gd name="T1" fmla="*/ 64 h 444"/>
              <a:gd name="T2" fmla="*/ 3 w 125"/>
              <a:gd name="T3" fmla="*/ 52 h 444"/>
              <a:gd name="T4" fmla="*/ 3 w 125"/>
              <a:gd name="T5" fmla="*/ 45 h 444"/>
              <a:gd name="T6" fmla="*/ 7 w 125"/>
              <a:gd name="T7" fmla="*/ 34 h 444"/>
              <a:gd name="T8" fmla="*/ 14 w 125"/>
              <a:gd name="T9" fmla="*/ 26 h 444"/>
              <a:gd name="T10" fmla="*/ 21 w 125"/>
              <a:gd name="T11" fmla="*/ 19 h 444"/>
              <a:gd name="T12" fmla="*/ 28 w 125"/>
              <a:gd name="T13" fmla="*/ 11 h 444"/>
              <a:gd name="T14" fmla="*/ 35 w 125"/>
              <a:gd name="T15" fmla="*/ 8 h 444"/>
              <a:gd name="T16" fmla="*/ 43 w 125"/>
              <a:gd name="T17" fmla="*/ 4 h 444"/>
              <a:gd name="T18" fmla="*/ 53 w 125"/>
              <a:gd name="T19" fmla="*/ 0 h 444"/>
              <a:gd name="T20" fmla="*/ 64 w 125"/>
              <a:gd name="T21" fmla="*/ 0 h 444"/>
              <a:gd name="T22" fmla="*/ 75 w 125"/>
              <a:gd name="T23" fmla="*/ 0 h 444"/>
              <a:gd name="T24" fmla="*/ 82 w 125"/>
              <a:gd name="T25" fmla="*/ 4 h 444"/>
              <a:gd name="T26" fmla="*/ 93 w 125"/>
              <a:gd name="T27" fmla="*/ 8 h 444"/>
              <a:gd name="T28" fmla="*/ 100 w 125"/>
              <a:gd name="T29" fmla="*/ 11 h 444"/>
              <a:gd name="T30" fmla="*/ 107 w 125"/>
              <a:gd name="T31" fmla="*/ 19 h 444"/>
              <a:gd name="T32" fmla="*/ 114 w 125"/>
              <a:gd name="T33" fmla="*/ 26 h 444"/>
              <a:gd name="T34" fmla="*/ 118 w 125"/>
              <a:gd name="T35" fmla="*/ 34 h 444"/>
              <a:gd name="T36" fmla="*/ 125 w 125"/>
              <a:gd name="T37" fmla="*/ 45 h 444"/>
              <a:gd name="T38" fmla="*/ 125 w 125"/>
              <a:gd name="T39" fmla="*/ 52 h 444"/>
              <a:gd name="T40" fmla="*/ 125 w 125"/>
              <a:gd name="T41" fmla="*/ 64 h 444"/>
              <a:gd name="T42" fmla="*/ 125 w 125"/>
              <a:gd name="T43" fmla="*/ 380 h 444"/>
              <a:gd name="T44" fmla="*/ 125 w 125"/>
              <a:gd name="T45" fmla="*/ 388 h 444"/>
              <a:gd name="T46" fmla="*/ 125 w 125"/>
              <a:gd name="T47" fmla="*/ 399 h 444"/>
              <a:gd name="T48" fmla="*/ 118 w 125"/>
              <a:gd name="T49" fmla="*/ 410 h 444"/>
              <a:gd name="T50" fmla="*/ 114 w 125"/>
              <a:gd name="T51" fmla="*/ 418 h 444"/>
              <a:gd name="T52" fmla="*/ 107 w 125"/>
              <a:gd name="T53" fmla="*/ 425 h 444"/>
              <a:gd name="T54" fmla="*/ 100 w 125"/>
              <a:gd name="T55" fmla="*/ 433 h 444"/>
              <a:gd name="T56" fmla="*/ 93 w 125"/>
              <a:gd name="T57" fmla="*/ 436 h 444"/>
              <a:gd name="T58" fmla="*/ 82 w 125"/>
              <a:gd name="T59" fmla="*/ 440 h 444"/>
              <a:gd name="T60" fmla="*/ 75 w 125"/>
              <a:gd name="T61" fmla="*/ 444 h 444"/>
              <a:gd name="T62" fmla="*/ 64 w 125"/>
              <a:gd name="T63" fmla="*/ 444 h 444"/>
              <a:gd name="T64" fmla="*/ 53 w 125"/>
              <a:gd name="T65" fmla="*/ 444 h 444"/>
              <a:gd name="T66" fmla="*/ 43 w 125"/>
              <a:gd name="T67" fmla="*/ 440 h 444"/>
              <a:gd name="T68" fmla="*/ 35 w 125"/>
              <a:gd name="T69" fmla="*/ 436 h 444"/>
              <a:gd name="T70" fmla="*/ 28 w 125"/>
              <a:gd name="T71" fmla="*/ 433 h 444"/>
              <a:gd name="T72" fmla="*/ 21 w 125"/>
              <a:gd name="T73" fmla="*/ 425 h 444"/>
              <a:gd name="T74" fmla="*/ 14 w 125"/>
              <a:gd name="T75" fmla="*/ 418 h 444"/>
              <a:gd name="T76" fmla="*/ 7 w 125"/>
              <a:gd name="T77" fmla="*/ 410 h 444"/>
              <a:gd name="T78" fmla="*/ 3 w 125"/>
              <a:gd name="T79" fmla="*/ 399 h 444"/>
              <a:gd name="T80" fmla="*/ 3 w 125"/>
              <a:gd name="T81" fmla="*/ 388 h 444"/>
              <a:gd name="T82" fmla="*/ 0 w 125"/>
              <a:gd name="T83" fmla="*/ 380 h 444"/>
              <a:gd name="T84" fmla="*/ 0 w 125"/>
              <a:gd name="T85" fmla="*/ 64 h 444"/>
              <a:gd name="T86" fmla="*/ 0 w 125"/>
              <a:gd name="T87" fmla="*/ 64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25" h="444">
                <a:moveTo>
                  <a:pt x="0" y="64"/>
                </a:moveTo>
                <a:lnTo>
                  <a:pt x="3" y="52"/>
                </a:lnTo>
                <a:lnTo>
                  <a:pt x="3" y="45"/>
                </a:lnTo>
                <a:lnTo>
                  <a:pt x="7" y="34"/>
                </a:lnTo>
                <a:lnTo>
                  <a:pt x="14" y="26"/>
                </a:lnTo>
                <a:lnTo>
                  <a:pt x="21" y="19"/>
                </a:lnTo>
                <a:lnTo>
                  <a:pt x="28" y="11"/>
                </a:lnTo>
                <a:lnTo>
                  <a:pt x="35" y="8"/>
                </a:lnTo>
                <a:lnTo>
                  <a:pt x="43" y="4"/>
                </a:lnTo>
                <a:lnTo>
                  <a:pt x="53" y="0"/>
                </a:lnTo>
                <a:lnTo>
                  <a:pt x="64" y="0"/>
                </a:lnTo>
                <a:lnTo>
                  <a:pt x="75" y="0"/>
                </a:lnTo>
                <a:lnTo>
                  <a:pt x="82" y="4"/>
                </a:lnTo>
                <a:lnTo>
                  <a:pt x="93" y="8"/>
                </a:lnTo>
                <a:lnTo>
                  <a:pt x="100" y="11"/>
                </a:lnTo>
                <a:lnTo>
                  <a:pt x="107" y="19"/>
                </a:lnTo>
                <a:lnTo>
                  <a:pt x="114" y="26"/>
                </a:lnTo>
                <a:lnTo>
                  <a:pt x="118" y="34"/>
                </a:lnTo>
                <a:lnTo>
                  <a:pt x="125" y="45"/>
                </a:lnTo>
                <a:lnTo>
                  <a:pt x="125" y="52"/>
                </a:lnTo>
                <a:lnTo>
                  <a:pt x="125" y="64"/>
                </a:lnTo>
                <a:lnTo>
                  <a:pt x="125" y="380"/>
                </a:lnTo>
                <a:lnTo>
                  <a:pt x="125" y="388"/>
                </a:lnTo>
                <a:lnTo>
                  <a:pt x="125" y="399"/>
                </a:lnTo>
                <a:lnTo>
                  <a:pt x="118" y="410"/>
                </a:lnTo>
                <a:lnTo>
                  <a:pt x="114" y="418"/>
                </a:lnTo>
                <a:lnTo>
                  <a:pt x="107" y="425"/>
                </a:lnTo>
                <a:lnTo>
                  <a:pt x="100" y="433"/>
                </a:lnTo>
                <a:lnTo>
                  <a:pt x="93" y="436"/>
                </a:lnTo>
                <a:lnTo>
                  <a:pt x="82" y="440"/>
                </a:lnTo>
                <a:lnTo>
                  <a:pt x="75" y="444"/>
                </a:lnTo>
                <a:lnTo>
                  <a:pt x="64" y="444"/>
                </a:lnTo>
                <a:lnTo>
                  <a:pt x="53" y="444"/>
                </a:lnTo>
                <a:lnTo>
                  <a:pt x="43" y="440"/>
                </a:lnTo>
                <a:lnTo>
                  <a:pt x="35" y="436"/>
                </a:lnTo>
                <a:lnTo>
                  <a:pt x="28" y="433"/>
                </a:lnTo>
                <a:lnTo>
                  <a:pt x="21" y="425"/>
                </a:lnTo>
                <a:lnTo>
                  <a:pt x="14" y="418"/>
                </a:lnTo>
                <a:lnTo>
                  <a:pt x="7" y="410"/>
                </a:lnTo>
                <a:lnTo>
                  <a:pt x="3" y="399"/>
                </a:lnTo>
                <a:lnTo>
                  <a:pt x="3" y="388"/>
                </a:lnTo>
                <a:lnTo>
                  <a:pt x="0" y="380"/>
                </a:lnTo>
                <a:lnTo>
                  <a:pt x="0" y="64"/>
                </a:lnTo>
                <a:lnTo>
                  <a:pt x="0" y="64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96" name="Freeform 484">
            <a:extLst>
              <a:ext uri="{FF2B5EF4-FFF2-40B4-BE49-F238E27FC236}">
                <a16:creationId xmlns:a16="http://schemas.microsoft.com/office/drawing/2014/main" id="{7466E009-9E0A-4E07-9448-AE12C2253D17}"/>
              </a:ext>
            </a:extLst>
          </p:cNvPr>
          <p:cNvSpPr>
            <a:spLocks/>
          </p:cNvSpPr>
          <p:nvPr/>
        </p:nvSpPr>
        <p:spPr bwMode="auto">
          <a:xfrm>
            <a:off x="5518150" y="4348163"/>
            <a:ext cx="198438" cy="704850"/>
          </a:xfrm>
          <a:custGeom>
            <a:avLst/>
            <a:gdLst>
              <a:gd name="T0" fmla="*/ 0 w 125"/>
              <a:gd name="T1" fmla="*/ 64 h 444"/>
              <a:gd name="T2" fmla="*/ 3 w 125"/>
              <a:gd name="T3" fmla="*/ 52 h 444"/>
              <a:gd name="T4" fmla="*/ 3 w 125"/>
              <a:gd name="T5" fmla="*/ 45 h 444"/>
              <a:gd name="T6" fmla="*/ 7 w 125"/>
              <a:gd name="T7" fmla="*/ 34 h 444"/>
              <a:gd name="T8" fmla="*/ 14 w 125"/>
              <a:gd name="T9" fmla="*/ 26 h 444"/>
              <a:gd name="T10" fmla="*/ 21 w 125"/>
              <a:gd name="T11" fmla="*/ 19 h 444"/>
              <a:gd name="T12" fmla="*/ 28 w 125"/>
              <a:gd name="T13" fmla="*/ 11 h 444"/>
              <a:gd name="T14" fmla="*/ 35 w 125"/>
              <a:gd name="T15" fmla="*/ 8 h 444"/>
              <a:gd name="T16" fmla="*/ 43 w 125"/>
              <a:gd name="T17" fmla="*/ 4 h 444"/>
              <a:gd name="T18" fmla="*/ 53 w 125"/>
              <a:gd name="T19" fmla="*/ 0 h 444"/>
              <a:gd name="T20" fmla="*/ 64 w 125"/>
              <a:gd name="T21" fmla="*/ 0 h 444"/>
              <a:gd name="T22" fmla="*/ 75 w 125"/>
              <a:gd name="T23" fmla="*/ 0 h 444"/>
              <a:gd name="T24" fmla="*/ 82 w 125"/>
              <a:gd name="T25" fmla="*/ 4 h 444"/>
              <a:gd name="T26" fmla="*/ 93 w 125"/>
              <a:gd name="T27" fmla="*/ 8 h 444"/>
              <a:gd name="T28" fmla="*/ 100 w 125"/>
              <a:gd name="T29" fmla="*/ 11 h 444"/>
              <a:gd name="T30" fmla="*/ 107 w 125"/>
              <a:gd name="T31" fmla="*/ 19 h 444"/>
              <a:gd name="T32" fmla="*/ 114 w 125"/>
              <a:gd name="T33" fmla="*/ 26 h 444"/>
              <a:gd name="T34" fmla="*/ 118 w 125"/>
              <a:gd name="T35" fmla="*/ 34 h 444"/>
              <a:gd name="T36" fmla="*/ 125 w 125"/>
              <a:gd name="T37" fmla="*/ 45 h 444"/>
              <a:gd name="T38" fmla="*/ 125 w 125"/>
              <a:gd name="T39" fmla="*/ 52 h 444"/>
              <a:gd name="T40" fmla="*/ 125 w 125"/>
              <a:gd name="T41" fmla="*/ 64 h 444"/>
              <a:gd name="T42" fmla="*/ 125 w 125"/>
              <a:gd name="T43" fmla="*/ 380 h 444"/>
              <a:gd name="T44" fmla="*/ 125 w 125"/>
              <a:gd name="T45" fmla="*/ 388 h 444"/>
              <a:gd name="T46" fmla="*/ 125 w 125"/>
              <a:gd name="T47" fmla="*/ 399 h 444"/>
              <a:gd name="T48" fmla="*/ 118 w 125"/>
              <a:gd name="T49" fmla="*/ 410 h 444"/>
              <a:gd name="T50" fmla="*/ 114 w 125"/>
              <a:gd name="T51" fmla="*/ 418 h 444"/>
              <a:gd name="T52" fmla="*/ 107 w 125"/>
              <a:gd name="T53" fmla="*/ 425 h 444"/>
              <a:gd name="T54" fmla="*/ 100 w 125"/>
              <a:gd name="T55" fmla="*/ 433 h 444"/>
              <a:gd name="T56" fmla="*/ 93 w 125"/>
              <a:gd name="T57" fmla="*/ 436 h 444"/>
              <a:gd name="T58" fmla="*/ 82 w 125"/>
              <a:gd name="T59" fmla="*/ 440 h 444"/>
              <a:gd name="T60" fmla="*/ 75 w 125"/>
              <a:gd name="T61" fmla="*/ 444 h 444"/>
              <a:gd name="T62" fmla="*/ 64 w 125"/>
              <a:gd name="T63" fmla="*/ 444 h 444"/>
              <a:gd name="T64" fmla="*/ 53 w 125"/>
              <a:gd name="T65" fmla="*/ 444 h 444"/>
              <a:gd name="T66" fmla="*/ 43 w 125"/>
              <a:gd name="T67" fmla="*/ 440 h 444"/>
              <a:gd name="T68" fmla="*/ 35 w 125"/>
              <a:gd name="T69" fmla="*/ 436 h 444"/>
              <a:gd name="T70" fmla="*/ 28 w 125"/>
              <a:gd name="T71" fmla="*/ 433 h 444"/>
              <a:gd name="T72" fmla="*/ 21 w 125"/>
              <a:gd name="T73" fmla="*/ 425 h 444"/>
              <a:gd name="T74" fmla="*/ 14 w 125"/>
              <a:gd name="T75" fmla="*/ 418 h 444"/>
              <a:gd name="T76" fmla="*/ 7 w 125"/>
              <a:gd name="T77" fmla="*/ 410 h 444"/>
              <a:gd name="T78" fmla="*/ 3 w 125"/>
              <a:gd name="T79" fmla="*/ 399 h 444"/>
              <a:gd name="T80" fmla="*/ 3 w 125"/>
              <a:gd name="T81" fmla="*/ 388 h 444"/>
              <a:gd name="T82" fmla="*/ 0 w 125"/>
              <a:gd name="T83" fmla="*/ 380 h 444"/>
              <a:gd name="T84" fmla="*/ 0 w 125"/>
              <a:gd name="T85" fmla="*/ 64 h 444"/>
              <a:gd name="T86" fmla="*/ 0 w 125"/>
              <a:gd name="T87" fmla="*/ 64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25" h="444">
                <a:moveTo>
                  <a:pt x="0" y="64"/>
                </a:moveTo>
                <a:lnTo>
                  <a:pt x="3" y="52"/>
                </a:lnTo>
                <a:lnTo>
                  <a:pt x="3" y="45"/>
                </a:lnTo>
                <a:lnTo>
                  <a:pt x="7" y="34"/>
                </a:lnTo>
                <a:lnTo>
                  <a:pt x="14" y="26"/>
                </a:lnTo>
                <a:lnTo>
                  <a:pt x="21" y="19"/>
                </a:lnTo>
                <a:lnTo>
                  <a:pt x="28" y="11"/>
                </a:lnTo>
                <a:lnTo>
                  <a:pt x="35" y="8"/>
                </a:lnTo>
                <a:lnTo>
                  <a:pt x="43" y="4"/>
                </a:lnTo>
                <a:lnTo>
                  <a:pt x="53" y="0"/>
                </a:lnTo>
                <a:lnTo>
                  <a:pt x="64" y="0"/>
                </a:lnTo>
                <a:lnTo>
                  <a:pt x="75" y="0"/>
                </a:lnTo>
                <a:lnTo>
                  <a:pt x="82" y="4"/>
                </a:lnTo>
                <a:lnTo>
                  <a:pt x="93" y="8"/>
                </a:lnTo>
                <a:lnTo>
                  <a:pt x="100" y="11"/>
                </a:lnTo>
                <a:lnTo>
                  <a:pt x="107" y="19"/>
                </a:lnTo>
                <a:lnTo>
                  <a:pt x="114" y="26"/>
                </a:lnTo>
                <a:lnTo>
                  <a:pt x="118" y="34"/>
                </a:lnTo>
                <a:lnTo>
                  <a:pt x="125" y="45"/>
                </a:lnTo>
                <a:lnTo>
                  <a:pt x="125" y="52"/>
                </a:lnTo>
                <a:lnTo>
                  <a:pt x="125" y="64"/>
                </a:lnTo>
                <a:lnTo>
                  <a:pt x="125" y="380"/>
                </a:lnTo>
                <a:lnTo>
                  <a:pt x="125" y="388"/>
                </a:lnTo>
                <a:lnTo>
                  <a:pt x="125" y="399"/>
                </a:lnTo>
                <a:lnTo>
                  <a:pt x="118" y="410"/>
                </a:lnTo>
                <a:lnTo>
                  <a:pt x="114" y="418"/>
                </a:lnTo>
                <a:lnTo>
                  <a:pt x="107" y="425"/>
                </a:lnTo>
                <a:lnTo>
                  <a:pt x="100" y="433"/>
                </a:lnTo>
                <a:lnTo>
                  <a:pt x="93" y="436"/>
                </a:lnTo>
                <a:lnTo>
                  <a:pt x="82" y="440"/>
                </a:lnTo>
                <a:lnTo>
                  <a:pt x="75" y="444"/>
                </a:lnTo>
                <a:lnTo>
                  <a:pt x="64" y="444"/>
                </a:lnTo>
                <a:lnTo>
                  <a:pt x="53" y="444"/>
                </a:lnTo>
                <a:lnTo>
                  <a:pt x="43" y="440"/>
                </a:lnTo>
                <a:lnTo>
                  <a:pt x="35" y="436"/>
                </a:lnTo>
                <a:lnTo>
                  <a:pt x="28" y="433"/>
                </a:lnTo>
                <a:lnTo>
                  <a:pt x="21" y="425"/>
                </a:lnTo>
                <a:lnTo>
                  <a:pt x="14" y="418"/>
                </a:lnTo>
                <a:lnTo>
                  <a:pt x="7" y="410"/>
                </a:lnTo>
                <a:lnTo>
                  <a:pt x="3" y="399"/>
                </a:lnTo>
                <a:lnTo>
                  <a:pt x="3" y="388"/>
                </a:lnTo>
                <a:lnTo>
                  <a:pt x="0" y="380"/>
                </a:lnTo>
                <a:lnTo>
                  <a:pt x="0" y="64"/>
                </a:lnTo>
                <a:lnTo>
                  <a:pt x="0" y="64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597" name="Rectangle 485">
            <a:extLst>
              <a:ext uri="{FF2B5EF4-FFF2-40B4-BE49-F238E27FC236}">
                <a16:creationId xmlns:a16="http://schemas.microsoft.com/office/drawing/2014/main" id="{BB57175D-360F-4200-B214-E5FA9A06F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7838" y="4378325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0</a:t>
            </a:r>
            <a:endParaRPr lang="pt-BR" altLang="pt-BR"/>
          </a:p>
        </p:txBody>
      </p:sp>
      <p:sp>
        <p:nvSpPr>
          <p:cNvPr id="346598" name="Rectangle 486">
            <a:extLst>
              <a:ext uri="{FF2B5EF4-FFF2-40B4-BE49-F238E27FC236}">
                <a16:creationId xmlns:a16="http://schemas.microsoft.com/office/drawing/2014/main" id="{2C11708C-E51E-401C-BE39-7BC6C78A0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8188" y="3028950"/>
            <a:ext cx="76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6599" name="Rectangle 487">
            <a:extLst>
              <a:ext uri="{FF2B5EF4-FFF2-40B4-BE49-F238E27FC236}">
                <a16:creationId xmlns:a16="http://schemas.microsoft.com/office/drawing/2014/main" id="{1E186F2D-C1E4-4C10-AFCB-17CD47F06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1213" y="302895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6600" name="Rectangle 488">
            <a:extLst>
              <a:ext uri="{FF2B5EF4-FFF2-40B4-BE49-F238E27FC236}">
                <a16:creationId xmlns:a16="http://schemas.microsoft.com/office/drawing/2014/main" id="{9D355F69-38C2-4E53-AC84-8C374B618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8363" y="302895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6601" name="Rectangle 489">
            <a:extLst>
              <a:ext uri="{FF2B5EF4-FFF2-40B4-BE49-F238E27FC236}">
                <a16:creationId xmlns:a16="http://schemas.microsoft.com/office/drawing/2014/main" id="{03E9C4A3-68E3-4E6B-9963-687C48F5D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9338" y="2974975"/>
            <a:ext cx="76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6602" name="Rectangle 490">
            <a:extLst>
              <a:ext uri="{FF2B5EF4-FFF2-40B4-BE49-F238E27FC236}">
                <a16:creationId xmlns:a16="http://schemas.microsoft.com/office/drawing/2014/main" id="{29226EEF-1615-4BB1-BE13-C9149DC13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3950" y="2974975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6603" name="Rectangle 491">
            <a:extLst>
              <a:ext uri="{FF2B5EF4-FFF2-40B4-BE49-F238E27FC236}">
                <a16:creationId xmlns:a16="http://schemas.microsoft.com/office/drawing/2014/main" id="{3AA9E02B-1F8C-477D-A6E5-360E39F17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1100" y="2974975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6604" name="Rectangle 492">
            <a:extLst>
              <a:ext uri="{FF2B5EF4-FFF2-40B4-BE49-F238E27FC236}">
                <a16:creationId xmlns:a16="http://schemas.microsoft.com/office/drawing/2014/main" id="{0EDDE1A2-625E-4BE1-854F-301CE86C5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3013" y="297497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605" name="Rectangle 493">
            <a:extLst>
              <a:ext uri="{FF2B5EF4-FFF2-40B4-BE49-F238E27FC236}">
                <a16:creationId xmlns:a16="http://schemas.microsoft.com/office/drawing/2014/main" id="{45B839F5-B7F9-462E-9902-DD109541E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5200" y="3087688"/>
            <a:ext cx="381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6606" name="Rectangle 494">
            <a:extLst>
              <a:ext uri="{FF2B5EF4-FFF2-40B4-BE49-F238E27FC236}">
                <a16:creationId xmlns:a16="http://schemas.microsoft.com/office/drawing/2014/main" id="{BDB5D638-B3B7-4319-8B52-BF4BAC06F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8538" y="3087688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607" name="Rectangle 495">
            <a:extLst>
              <a:ext uri="{FF2B5EF4-FFF2-40B4-BE49-F238E27FC236}">
                <a16:creationId xmlns:a16="http://schemas.microsoft.com/office/drawing/2014/main" id="{02A17757-FBAE-43BC-9E7B-362CC0413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5688" y="3087688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346608" name="Rectangle 496">
            <a:extLst>
              <a:ext uri="{FF2B5EF4-FFF2-40B4-BE49-F238E27FC236}">
                <a16:creationId xmlns:a16="http://schemas.microsoft.com/office/drawing/2014/main" id="{09526937-5944-4733-8E24-5BC7E062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2838" y="3087688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u</a:t>
            </a:r>
            <a:endParaRPr lang="pt-BR" altLang="pt-BR"/>
          </a:p>
        </p:txBody>
      </p:sp>
      <p:sp>
        <p:nvSpPr>
          <p:cNvPr id="346609" name="Rectangle 497">
            <a:extLst>
              <a:ext uri="{FF2B5EF4-FFF2-40B4-BE49-F238E27FC236}">
                <a16:creationId xmlns:a16="http://schemas.microsoft.com/office/drawing/2014/main" id="{379DB848-B72A-4F9F-8251-26FB11833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3087688"/>
            <a:ext cx="25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l</a:t>
            </a:r>
            <a:endParaRPr lang="pt-BR" altLang="pt-BR"/>
          </a:p>
        </p:txBody>
      </p:sp>
      <p:sp>
        <p:nvSpPr>
          <p:cNvPr id="346610" name="Rectangle 498">
            <a:extLst>
              <a:ext uri="{FF2B5EF4-FFF2-40B4-BE49-F238E27FC236}">
                <a16:creationId xmlns:a16="http://schemas.microsoft.com/office/drawing/2014/main" id="{06FA92EE-3EFC-4326-85E2-59EFECC10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2213" y="3087688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346611" name="Freeform 499">
            <a:extLst>
              <a:ext uri="{FF2B5EF4-FFF2-40B4-BE49-F238E27FC236}">
                <a16:creationId xmlns:a16="http://schemas.microsoft.com/office/drawing/2014/main" id="{53D81781-B95C-472D-80D7-DDA9B825E4D4}"/>
              </a:ext>
            </a:extLst>
          </p:cNvPr>
          <p:cNvSpPr>
            <a:spLocks/>
          </p:cNvSpPr>
          <p:nvPr/>
        </p:nvSpPr>
        <p:spPr bwMode="auto">
          <a:xfrm>
            <a:off x="3328988" y="4170363"/>
            <a:ext cx="57150" cy="60325"/>
          </a:xfrm>
          <a:custGeom>
            <a:avLst/>
            <a:gdLst>
              <a:gd name="T0" fmla="*/ 0 w 36"/>
              <a:gd name="T1" fmla="*/ 0 h 38"/>
              <a:gd name="T2" fmla="*/ 4 w 36"/>
              <a:gd name="T3" fmla="*/ 38 h 38"/>
              <a:gd name="T4" fmla="*/ 36 w 36"/>
              <a:gd name="T5" fmla="*/ 19 h 38"/>
              <a:gd name="T6" fmla="*/ 4 w 36"/>
              <a:gd name="T7" fmla="*/ 0 h 38"/>
              <a:gd name="T8" fmla="*/ 4 w 36"/>
              <a:gd name="T9" fmla="*/ 0 h 38"/>
              <a:gd name="T10" fmla="*/ 0 w 36"/>
              <a:gd name="T11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6" h="38">
                <a:moveTo>
                  <a:pt x="0" y="0"/>
                </a:moveTo>
                <a:lnTo>
                  <a:pt x="4" y="38"/>
                </a:lnTo>
                <a:lnTo>
                  <a:pt x="36" y="19"/>
                </a:lnTo>
                <a:lnTo>
                  <a:pt x="4" y="0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12" name="Freeform 500">
            <a:extLst>
              <a:ext uri="{FF2B5EF4-FFF2-40B4-BE49-F238E27FC236}">
                <a16:creationId xmlns:a16="http://schemas.microsoft.com/office/drawing/2014/main" id="{BD9E004D-1526-4D5E-809B-7945F77011EF}"/>
              </a:ext>
            </a:extLst>
          </p:cNvPr>
          <p:cNvSpPr>
            <a:spLocks/>
          </p:cNvSpPr>
          <p:nvPr/>
        </p:nvSpPr>
        <p:spPr bwMode="auto">
          <a:xfrm>
            <a:off x="3390900" y="3714750"/>
            <a:ext cx="601663" cy="1301750"/>
          </a:xfrm>
          <a:custGeom>
            <a:avLst/>
            <a:gdLst>
              <a:gd name="T0" fmla="*/ 375 w 379"/>
              <a:gd name="T1" fmla="*/ 0 h 820"/>
              <a:gd name="T2" fmla="*/ 0 w 379"/>
              <a:gd name="T3" fmla="*/ 0 h 820"/>
              <a:gd name="T4" fmla="*/ 0 w 379"/>
              <a:gd name="T5" fmla="*/ 820 h 820"/>
              <a:gd name="T6" fmla="*/ 379 w 379"/>
              <a:gd name="T7" fmla="*/ 820 h 820"/>
              <a:gd name="T8" fmla="*/ 375 w 379"/>
              <a:gd name="T9" fmla="*/ 0 h 8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820">
                <a:moveTo>
                  <a:pt x="375" y="0"/>
                </a:moveTo>
                <a:lnTo>
                  <a:pt x="0" y="0"/>
                </a:lnTo>
                <a:lnTo>
                  <a:pt x="0" y="820"/>
                </a:lnTo>
                <a:lnTo>
                  <a:pt x="379" y="820"/>
                </a:lnTo>
                <a:lnTo>
                  <a:pt x="375" y="0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13" name="Freeform 501">
            <a:extLst>
              <a:ext uri="{FF2B5EF4-FFF2-40B4-BE49-F238E27FC236}">
                <a16:creationId xmlns:a16="http://schemas.microsoft.com/office/drawing/2014/main" id="{E4E22B69-BD1E-4BFC-BFA9-816FD325693D}"/>
              </a:ext>
            </a:extLst>
          </p:cNvPr>
          <p:cNvSpPr>
            <a:spLocks/>
          </p:cNvSpPr>
          <p:nvPr/>
        </p:nvSpPr>
        <p:spPr bwMode="auto">
          <a:xfrm>
            <a:off x="3390900" y="3714750"/>
            <a:ext cx="601663" cy="1301750"/>
          </a:xfrm>
          <a:custGeom>
            <a:avLst/>
            <a:gdLst>
              <a:gd name="T0" fmla="*/ 375 w 379"/>
              <a:gd name="T1" fmla="*/ 0 h 820"/>
              <a:gd name="T2" fmla="*/ 0 w 379"/>
              <a:gd name="T3" fmla="*/ 0 h 820"/>
              <a:gd name="T4" fmla="*/ 0 w 379"/>
              <a:gd name="T5" fmla="*/ 820 h 820"/>
              <a:gd name="T6" fmla="*/ 379 w 379"/>
              <a:gd name="T7" fmla="*/ 820 h 8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9" h="820">
                <a:moveTo>
                  <a:pt x="375" y="0"/>
                </a:moveTo>
                <a:lnTo>
                  <a:pt x="0" y="0"/>
                </a:lnTo>
                <a:lnTo>
                  <a:pt x="0" y="820"/>
                </a:lnTo>
                <a:lnTo>
                  <a:pt x="379" y="82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14" name="Freeform 502">
            <a:extLst>
              <a:ext uri="{FF2B5EF4-FFF2-40B4-BE49-F238E27FC236}">
                <a16:creationId xmlns:a16="http://schemas.microsoft.com/office/drawing/2014/main" id="{2277708E-08BA-42E4-98C6-D559E4590DB6}"/>
              </a:ext>
            </a:extLst>
          </p:cNvPr>
          <p:cNvSpPr>
            <a:spLocks/>
          </p:cNvSpPr>
          <p:nvPr/>
        </p:nvSpPr>
        <p:spPr bwMode="auto">
          <a:xfrm>
            <a:off x="3986213" y="3714750"/>
            <a:ext cx="601662" cy="1301750"/>
          </a:xfrm>
          <a:custGeom>
            <a:avLst/>
            <a:gdLst>
              <a:gd name="T0" fmla="*/ 0 w 379"/>
              <a:gd name="T1" fmla="*/ 820 h 820"/>
              <a:gd name="T2" fmla="*/ 379 w 379"/>
              <a:gd name="T3" fmla="*/ 820 h 820"/>
              <a:gd name="T4" fmla="*/ 379 w 379"/>
              <a:gd name="T5" fmla="*/ 0 h 820"/>
              <a:gd name="T6" fmla="*/ 4 w 379"/>
              <a:gd name="T7" fmla="*/ 0 h 820"/>
              <a:gd name="T8" fmla="*/ 0 w 379"/>
              <a:gd name="T9" fmla="*/ 820 h 8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820">
                <a:moveTo>
                  <a:pt x="0" y="820"/>
                </a:moveTo>
                <a:lnTo>
                  <a:pt x="379" y="820"/>
                </a:lnTo>
                <a:lnTo>
                  <a:pt x="379" y="0"/>
                </a:lnTo>
                <a:lnTo>
                  <a:pt x="4" y="0"/>
                </a:lnTo>
                <a:lnTo>
                  <a:pt x="0" y="820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15" name="Freeform 503">
            <a:extLst>
              <a:ext uri="{FF2B5EF4-FFF2-40B4-BE49-F238E27FC236}">
                <a16:creationId xmlns:a16="http://schemas.microsoft.com/office/drawing/2014/main" id="{20FBFD8F-1961-45A2-8C1F-6D320D1BF55C}"/>
              </a:ext>
            </a:extLst>
          </p:cNvPr>
          <p:cNvSpPr>
            <a:spLocks/>
          </p:cNvSpPr>
          <p:nvPr/>
        </p:nvSpPr>
        <p:spPr bwMode="auto">
          <a:xfrm>
            <a:off x="3986213" y="3714750"/>
            <a:ext cx="601662" cy="1301750"/>
          </a:xfrm>
          <a:custGeom>
            <a:avLst/>
            <a:gdLst>
              <a:gd name="T0" fmla="*/ 0 w 379"/>
              <a:gd name="T1" fmla="*/ 820 h 820"/>
              <a:gd name="T2" fmla="*/ 379 w 379"/>
              <a:gd name="T3" fmla="*/ 820 h 820"/>
              <a:gd name="T4" fmla="*/ 379 w 379"/>
              <a:gd name="T5" fmla="*/ 0 h 820"/>
              <a:gd name="T6" fmla="*/ 4 w 379"/>
              <a:gd name="T7" fmla="*/ 0 h 8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9" h="820">
                <a:moveTo>
                  <a:pt x="0" y="820"/>
                </a:moveTo>
                <a:lnTo>
                  <a:pt x="379" y="820"/>
                </a:lnTo>
                <a:lnTo>
                  <a:pt x="379" y="0"/>
                </a:lnTo>
                <a:lnTo>
                  <a:pt x="4" y="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16" name="Freeform 504">
            <a:extLst>
              <a:ext uri="{FF2B5EF4-FFF2-40B4-BE49-F238E27FC236}">
                <a16:creationId xmlns:a16="http://schemas.microsoft.com/office/drawing/2014/main" id="{92713301-266D-4AAE-8047-52C61BD18E06}"/>
              </a:ext>
            </a:extLst>
          </p:cNvPr>
          <p:cNvSpPr>
            <a:spLocks/>
          </p:cNvSpPr>
          <p:nvPr/>
        </p:nvSpPr>
        <p:spPr bwMode="auto">
          <a:xfrm>
            <a:off x="5875338" y="3803650"/>
            <a:ext cx="668337" cy="1125538"/>
          </a:xfrm>
          <a:custGeom>
            <a:avLst/>
            <a:gdLst>
              <a:gd name="T0" fmla="*/ 0 w 421"/>
              <a:gd name="T1" fmla="*/ 0 h 709"/>
              <a:gd name="T2" fmla="*/ 3 w 421"/>
              <a:gd name="T3" fmla="*/ 287 h 709"/>
              <a:gd name="T4" fmla="*/ 71 w 421"/>
              <a:gd name="T5" fmla="*/ 354 h 709"/>
              <a:gd name="T6" fmla="*/ 3 w 421"/>
              <a:gd name="T7" fmla="*/ 421 h 709"/>
              <a:gd name="T8" fmla="*/ 3 w 421"/>
              <a:gd name="T9" fmla="*/ 709 h 709"/>
              <a:gd name="T10" fmla="*/ 421 w 421"/>
              <a:gd name="T11" fmla="*/ 492 h 709"/>
              <a:gd name="T12" fmla="*/ 421 w 421"/>
              <a:gd name="T13" fmla="*/ 220 h 709"/>
              <a:gd name="T14" fmla="*/ 3 w 421"/>
              <a:gd name="T15" fmla="*/ 4 h 709"/>
              <a:gd name="T16" fmla="*/ 3 w 421"/>
              <a:gd name="T17" fmla="*/ 4 h 709"/>
              <a:gd name="T18" fmla="*/ 0 w 421"/>
              <a:gd name="T19" fmla="*/ 0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21" h="709">
                <a:moveTo>
                  <a:pt x="0" y="0"/>
                </a:moveTo>
                <a:lnTo>
                  <a:pt x="3" y="287"/>
                </a:lnTo>
                <a:lnTo>
                  <a:pt x="71" y="354"/>
                </a:lnTo>
                <a:lnTo>
                  <a:pt x="3" y="421"/>
                </a:lnTo>
                <a:lnTo>
                  <a:pt x="3" y="709"/>
                </a:lnTo>
                <a:lnTo>
                  <a:pt x="421" y="492"/>
                </a:lnTo>
                <a:lnTo>
                  <a:pt x="421" y="220"/>
                </a:lnTo>
                <a:lnTo>
                  <a:pt x="3" y="4"/>
                </a:lnTo>
                <a:lnTo>
                  <a:pt x="3" y="4"/>
                </a:lnTo>
                <a:lnTo>
                  <a:pt x="0" y="0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17" name="Freeform 505">
            <a:extLst>
              <a:ext uri="{FF2B5EF4-FFF2-40B4-BE49-F238E27FC236}">
                <a16:creationId xmlns:a16="http://schemas.microsoft.com/office/drawing/2014/main" id="{D5C30216-1781-45C1-AB96-0370832723F2}"/>
              </a:ext>
            </a:extLst>
          </p:cNvPr>
          <p:cNvSpPr>
            <a:spLocks/>
          </p:cNvSpPr>
          <p:nvPr/>
        </p:nvSpPr>
        <p:spPr bwMode="auto">
          <a:xfrm>
            <a:off x="5875338" y="3803650"/>
            <a:ext cx="668337" cy="1125538"/>
          </a:xfrm>
          <a:custGeom>
            <a:avLst/>
            <a:gdLst>
              <a:gd name="T0" fmla="*/ 0 w 421"/>
              <a:gd name="T1" fmla="*/ 0 h 709"/>
              <a:gd name="T2" fmla="*/ 3 w 421"/>
              <a:gd name="T3" fmla="*/ 287 h 709"/>
              <a:gd name="T4" fmla="*/ 71 w 421"/>
              <a:gd name="T5" fmla="*/ 354 h 709"/>
              <a:gd name="T6" fmla="*/ 3 w 421"/>
              <a:gd name="T7" fmla="*/ 421 h 709"/>
              <a:gd name="T8" fmla="*/ 3 w 421"/>
              <a:gd name="T9" fmla="*/ 709 h 709"/>
              <a:gd name="T10" fmla="*/ 421 w 421"/>
              <a:gd name="T11" fmla="*/ 492 h 709"/>
              <a:gd name="T12" fmla="*/ 421 w 421"/>
              <a:gd name="T13" fmla="*/ 220 h 709"/>
              <a:gd name="T14" fmla="*/ 3 w 421"/>
              <a:gd name="T15" fmla="*/ 4 h 709"/>
              <a:gd name="T16" fmla="*/ 3 w 421"/>
              <a:gd name="T17" fmla="*/ 4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21" h="709">
                <a:moveTo>
                  <a:pt x="0" y="0"/>
                </a:moveTo>
                <a:lnTo>
                  <a:pt x="3" y="287"/>
                </a:lnTo>
                <a:lnTo>
                  <a:pt x="71" y="354"/>
                </a:lnTo>
                <a:lnTo>
                  <a:pt x="3" y="421"/>
                </a:lnTo>
                <a:lnTo>
                  <a:pt x="3" y="709"/>
                </a:lnTo>
                <a:lnTo>
                  <a:pt x="421" y="492"/>
                </a:lnTo>
                <a:lnTo>
                  <a:pt x="421" y="220"/>
                </a:lnTo>
                <a:lnTo>
                  <a:pt x="3" y="4"/>
                </a:lnTo>
                <a:lnTo>
                  <a:pt x="3" y="4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19" name="Freeform 507">
            <a:extLst>
              <a:ext uri="{FF2B5EF4-FFF2-40B4-BE49-F238E27FC236}">
                <a16:creationId xmlns:a16="http://schemas.microsoft.com/office/drawing/2014/main" id="{CFC8260B-3607-4997-AE6E-5B55DC57250A}"/>
              </a:ext>
            </a:extLst>
          </p:cNvPr>
          <p:cNvSpPr>
            <a:spLocks/>
          </p:cNvSpPr>
          <p:nvPr/>
        </p:nvSpPr>
        <p:spPr bwMode="auto">
          <a:xfrm>
            <a:off x="5194300" y="3159125"/>
            <a:ext cx="328613" cy="550863"/>
          </a:xfrm>
          <a:custGeom>
            <a:avLst/>
            <a:gdLst>
              <a:gd name="T0" fmla="*/ 104 w 207"/>
              <a:gd name="T1" fmla="*/ 343 h 347"/>
              <a:gd name="T2" fmla="*/ 122 w 207"/>
              <a:gd name="T3" fmla="*/ 343 h 347"/>
              <a:gd name="T4" fmla="*/ 136 w 207"/>
              <a:gd name="T5" fmla="*/ 335 h 347"/>
              <a:gd name="T6" fmla="*/ 154 w 207"/>
              <a:gd name="T7" fmla="*/ 328 h 347"/>
              <a:gd name="T8" fmla="*/ 164 w 207"/>
              <a:gd name="T9" fmla="*/ 313 h 347"/>
              <a:gd name="T10" fmla="*/ 179 w 207"/>
              <a:gd name="T11" fmla="*/ 294 h 347"/>
              <a:gd name="T12" fmla="*/ 189 w 207"/>
              <a:gd name="T13" fmla="*/ 276 h 347"/>
              <a:gd name="T14" fmla="*/ 197 w 207"/>
              <a:gd name="T15" fmla="*/ 253 h 347"/>
              <a:gd name="T16" fmla="*/ 204 w 207"/>
              <a:gd name="T17" fmla="*/ 227 h 347"/>
              <a:gd name="T18" fmla="*/ 207 w 207"/>
              <a:gd name="T19" fmla="*/ 201 h 347"/>
              <a:gd name="T20" fmla="*/ 207 w 207"/>
              <a:gd name="T21" fmla="*/ 175 h 347"/>
              <a:gd name="T22" fmla="*/ 207 w 207"/>
              <a:gd name="T23" fmla="*/ 145 h 347"/>
              <a:gd name="T24" fmla="*/ 204 w 207"/>
              <a:gd name="T25" fmla="*/ 119 h 347"/>
              <a:gd name="T26" fmla="*/ 197 w 207"/>
              <a:gd name="T27" fmla="*/ 93 h 347"/>
              <a:gd name="T28" fmla="*/ 189 w 207"/>
              <a:gd name="T29" fmla="*/ 71 h 347"/>
              <a:gd name="T30" fmla="*/ 179 w 207"/>
              <a:gd name="T31" fmla="*/ 52 h 347"/>
              <a:gd name="T32" fmla="*/ 164 w 207"/>
              <a:gd name="T33" fmla="*/ 33 h 347"/>
              <a:gd name="T34" fmla="*/ 154 w 207"/>
              <a:gd name="T35" fmla="*/ 22 h 347"/>
              <a:gd name="T36" fmla="*/ 136 w 207"/>
              <a:gd name="T37" fmla="*/ 11 h 347"/>
              <a:gd name="T38" fmla="*/ 122 w 207"/>
              <a:gd name="T39" fmla="*/ 4 h 347"/>
              <a:gd name="T40" fmla="*/ 104 w 207"/>
              <a:gd name="T41" fmla="*/ 0 h 347"/>
              <a:gd name="T42" fmla="*/ 89 w 207"/>
              <a:gd name="T43" fmla="*/ 4 h 347"/>
              <a:gd name="T44" fmla="*/ 72 w 207"/>
              <a:gd name="T45" fmla="*/ 11 h 347"/>
              <a:gd name="T46" fmla="*/ 57 w 207"/>
              <a:gd name="T47" fmla="*/ 22 h 347"/>
              <a:gd name="T48" fmla="*/ 43 w 207"/>
              <a:gd name="T49" fmla="*/ 33 h 347"/>
              <a:gd name="T50" fmla="*/ 32 w 207"/>
              <a:gd name="T51" fmla="*/ 52 h 347"/>
              <a:gd name="T52" fmla="*/ 22 w 207"/>
              <a:gd name="T53" fmla="*/ 71 h 347"/>
              <a:gd name="T54" fmla="*/ 14 w 207"/>
              <a:gd name="T55" fmla="*/ 93 h 347"/>
              <a:gd name="T56" fmla="*/ 7 w 207"/>
              <a:gd name="T57" fmla="*/ 119 h 347"/>
              <a:gd name="T58" fmla="*/ 4 w 207"/>
              <a:gd name="T59" fmla="*/ 145 h 347"/>
              <a:gd name="T60" fmla="*/ 0 w 207"/>
              <a:gd name="T61" fmla="*/ 175 h 347"/>
              <a:gd name="T62" fmla="*/ 4 w 207"/>
              <a:gd name="T63" fmla="*/ 201 h 347"/>
              <a:gd name="T64" fmla="*/ 7 w 207"/>
              <a:gd name="T65" fmla="*/ 227 h 347"/>
              <a:gd name="T66" fmla="*/ 14 w 207"/>
              <a:gd name="T67" fmla="*/ 253 h 347"/>
              <a:gd name="T68" fmla="*/ 22 w 207"/>
              <a:gd name="T69" fmla="*/ 276 h 347"/>
              <a:gd name="T70" fmla="*/ 32 w 207"/>
              <a:gd name="T71" fmla="*/ 294 h 347"/>
              <a:gd name="T72" fmla="*/ 43 w 207"/>
              <a:gd name="T73" fmla="*/ 313 h 347"/>
              <a:gd name="T74" fmla="*/ 57 w 207"/>
              <a:gd name="T75" fmla="*/ 328 h 347"/>
              <a:gd name="T76" fmla="*/ 72 w 207"/>
              <a:gd name="T77" fmla="*/ 335 h 347"/>
              <a:gd name="T78" fmla="*/ 89 w 207"/>
              <a:gd name="T79" fmla="*/ 343 h 347"/>
              <a:gd name="T80" fmla="*/ 104 w 207"/>
              <a:gd name="T81" fmla="*/ 347 h 347"/>
              <a:gd name="T82" fmla="*/ 104 w 207"/>
              <a:gd name="T83" fmla="*/ 347 h 347"/>
              <a:gd name="T84" fmla="*/ 104 w 207"/>
              <a:gd name="T85" fmla="*/ 343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07" h="347">
                <a:moveTo>
                  <a:pt x="104" y="343"/>
                </a:moveTo>
                <a:lnTo>
                  <a:pt x="122" y="343"/>
                </a:lnTo>
                <a:lnTo>
                  <a:pt x="136" y="335"/>
                </a:lnTo>
                <a:lnTo>
                  <a:pt x="154" y="328"/>
                </a:lnTo>
                <a:lnTo>
                  <a:pt x="164" y="313"/>
                </a:lnTo>
                <a:lnTo>
                  <a:pt x="179" y="294"/>
                </a:lnTo>
                <a:lnTo>
                  <a:pt x="189" y="276"/>
                </a:lnTo>
                <a:lnTo>
                  <a:pt x="197" y="253"/>
                </a:lnTo>
                <a:lnTo>
                  <a:pt x="204" y="227"/>
                </a:lnTo>
                <a:lnTo>
                  <a:pt x="207" y="201"/>
                </a:lnTo>
                <a:lnTo>
                  <a:pt x="207" y="175"/>
                </a:lnTo>
                <a:lnTo>
                  <a:pt x="207" y="145"/>
                </a:lnTo>
                <a:lnTo>
                  <a:pt x="204" y="119"/>
                </a:lnTo>
                <a:lnTo>
                  <a:pt x="197" y="93"/>
                </a:lnTo>
                <a:lnTo>
                  <a:pt x="189" y="71"/>
                </a:lnTo>
                <a:lnTo>
                  <a:pt x="179" y="52"/>
                </a:lnTo>
                <a:lnTo>
                  <a:pt x="164" y="33"/>
                </a:lnTo>
                <a:lnTo>
                  <a:pt x="154" y="22"/>
                </a:lnTo>
                <a:lnTo>
                  <a:pt x="136" y="11"/>
                </a:lnTo>
                <a:lnTo>
                  <a:pt x="122" y="4"/>
                </a:lnTo>
                <a:lnTo>
                  <a:pt x="104" y="0"/>
                </a:lnTo>
                <a:lnTo>
                  <a:pt x="89" y="4"/>
                </a:lnTo>
                <a:lnTo>
                  <a:pt x="72" y="11"/>
                </a:lnTo>
                <a:lnTo>
                  <a:pt x="57" y="22"/>
                </a:lnTo>
                <a:lnTo>
                  <a:pt x="43" y="33"/>
                </a:lnTo>
                <a:lnTo>
                  <a:pt x="32" y="52"/>
                </a:lnTo>
                <a:lnTo>
                  <a:pt x="22" y="71"/>
                </a:lnTo>
                <a:lnTo>
                  <a:pt x="14" y="93"/>
                </a:lnTo>
                <a:lnTo>
                  <a:pt x="7" y="119"/>
                </a:lnTo>
                <a:lnTo>
                  <a:pt x="4" y="145"/>
                </a:lnTo>
                <a:lnTo>
                  <a:pt x="0" y="175"/>
                </a:lnTo>
                <a:lnTo>
                  <a:pt x="4" y="201"/>
                </a:lnTo>
                <a:lnTo>
                  <a:pt x="7" y="227"/>
                </a:lnTo>
                <a:lnTo>
                  <a:pt x="14" y="253"/>
                </a:lnTo>
                <a:lnTo>
                  <a:pt x="22" y="276"/>
                </a:lnTo>
                <a:lnTo>
                  <a:pt x="32" y="294"/>
                </a:lnTo>
                <a:lnTo>
                  <a:pt x="43" y="313"/>
                </a:lnTo>
                <a:lnTo>
                  <a:pt x="57" y="328"/>
                </a:lnTo>
                <a:lnTo>
                  <a:pt x="72" y="335"/>
                </a:lnTo>
                <a:lnTo>
                  <a:pt x="89" y="343"/>
                </a:lnTo>
                <a:lnTo>
                  <a:pt x="104" y="347"/>
                </a:lnTo>
                <a:lnTo>
                  <a:pt x="104" y="347"/>
                </a:lnTo>
                <a:lnTo>
                  <a:pt x="104" y="34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20" name="Freeform 508">
            <a:extLst>
              <a:ext uri="{FF2B5EF4-FFF2-40B4-BE49-F238E27FC236}">
                <a16:creationId xmlns:a16="http://schemas.microsoft.com/office/drawing/2014/main" id="{C31EC452-8388-4C20-B3DB-BB830AE5E49F}"/>
              </a:ext>
            </a:extLst>
          </p:cNvPr>
          <p:cNvSpPr>
            <a:spLocks/>
          </p:cNvSpPr>
          <p:nvPr/>
        </p:nvSpPr>
        <p:spPr bwMode="auto">
          <a:xfrm>
            <a:off x="5194300" y="3159125"/>
            <a:ext cx="328613" cy="550863"/>
          </a:xfrm>
          <a:custGeom>
            <a:avLst/>
            <a:gdLst>
              <a:gd name="T0" fmla="*/ 104 w 207"/>
              <a:gd name="T1" fmla="*/ 343 h 347"/>
              <a:gd name="T2" fmla="*/ 122 w 207"/>
              <a:gd name="T3" fmla="*/ 343 h 347"/>
              <a:gd name="T4" fmla="*/ 136 w 207"/>
              <a:gd name="T5" fmla="*/ 335 h 347"/>
              <a:gd name="T6" fmla="*/ 154 w 207"/>
              <a:gd name="T7" fmla="*/ 328 h 347"/>
              <a:gd name="T8" fmla="*/ 164 w 207"/>
              <a:gd name="T9" fmla="*/ 313 h 347"/>
              <a:gd name="T10" fmla="*/ 179 w 207"/>
              <a:gd name="T11" fmla="*/ 294 h 347"/>
              <a:gd name="T12" fmla="*/ 189 w 207"/>
              <a:gd name="T13" fmla="*/ 276 h 347"/>
              <a:gd name="T14" fmla="*/ 197 w 207"/>
              <a:gd name="T15" fmla="*/ 253 h 347"/>
              <a:gd name="T16" fmla="*/ 204 w 207"/>
              <a:gd name="T17" fmla="*/ 227 h 347"/>
              <a:gd name="T18" fmla="*/ 207 w 207"/>
              <a:gd name="T19" fmla="*/ 201 h 347"/>
              <a:gd name="T20" fmla="*/ 207 w 207"/>
              <a:gd name="T21" fmla="*/ 175 h 347"/>
              <a:gd name="T22" fmla="*/ 207 w 207"/>
              <a:gd name="T23" fmla="*/ 145 h 347"/>
              <a:gd name="T24" fmla="*/ 204 w 207"/>
              <a:gd name="T25" fmla="*/ 119 h 347"/>
              <a:gd name="T26" fmla="*/ 197 w 207"/>
              <a:gd name="T27" fmla="*/ 93 h 347"/>
              <a:gd name="T28" fmla="*/ 189 w 207"/>
              <a:gd name="T29" fmla="*/ 71 h 347"/>
              <a:gd name="T30" fmla="*/ 179 w 207"/>
              <a:gd name="T31" fmla="*/ 52 h 347"/>
              <a:gd name="T32" fmla="*/ 164 w 207"/>
              <a:gd name="T33" fmla="*/ 33 h 347"/>
              <a:gd name="T34" fmla="*/ 154 w 207"/>
              <a:gd name="T35" fmla="*/ 22 h 347"/>
              <a:gd name="T36" fmla="*/ 136 w 207"/>
              <a:gd name="T37" fmla="*/ 11 h 347"/>
              <a:gd name="T38" fmla="*/ 122 w 207"/>
              <a:gd name="T39" fmla="*/ 4 h 347"/>
              <a:gd name="T40" fmla="*/ 104 w 207"/>
              <a:gd name="T41" fmla="*/ 0 h 347"/>
              <a:gd name="T42" fmla="*/ 89 w 207"/>
              <a:gd name="T43" fmla="*/ 4 h 347"/>
              <a:gd name="T44" fmla="*/ 72 w 207"/>
              <a:gd name="T45" fmla="*/ 11 h 347"/>
              <a:gd name="T46" fmla="*/ 57 w 207"/>
              <a:gd name="T47" fmla="*/ 22 h 347"/>
              <a:gd name="T48" fmla="*/ 43 w 207"/>
              <a:gd name="T49" fmla="*/ 33 h 347"/>
              <a:gd name="T50" fmla="*/ 32 w 207"/>
              <a:gd name="T51" fmla="*/ 52 h 347"/>
              <a:gd name="T52" fmla="*/ 22 w 207"/>
              <a:gd name="T53" fmla="*/ 71 h 347"/>
              <a:gd name="T54" fmla="*/ 14 w 207"/>
              <a:gd name="T55" fmla="*/ 93 h 347"/>
              <a:gd name="T56" fmla="*/ 7 w 207"/>
              <a:gd name="T57" fmla="*/ 119 h 347"/>
              <a:gd name="T58" fmla="*/ 4 w 207"/>
              <a:gd name="T59" fmla="*/ 145 h 347"/>
              <a:gd name="T60" fmla="*/ 0 w 207"/>
              <a:gd name="T61" fmla="*/ 175 h 347"/>
              <a:gd name="T62" fmla="*/ 4 w 207"/>
              <a:gd name="T63" fmla="*/ 201 h 347"/>
              <a:gd name="T64" fmla="*/ 7 w 207"/>
              <a:gd name="T65" fmla="*/ 227 h 347"/>
              <a:gd name="T66" fmla="*/ 14 w 207"/>
              <a:gd name="T67" fmla="*/ 253 h 347"/>
              <a:gd name="T68" fmla="*/ 22 w 207"/>
              <a:gd name="T69" fmla="*/ 276 h 347"/>
              <a:gd name="T70" fmla="*/ 32 w 207"/>
              <a:gd name="T71" fmla="*/ 294 h 347"/>
              <a:gd name="T72" fmla="*/ 43 w 207"/>
              <a:gd name="T73" fmla="*/ 313 h 347"/>
              <a:gd name="T74" fmla="*/ 57 w 207"/>
              <a:gd name="T75" fmla="*/ 328 h 347"/>
              <a:gd name="T76" fmla="*/ 72 w 207"/>
              <a:gd name="T77" fmla="*/ 335 h 347"/>
              <a:gd name="T78" fmla="*/ 89 w 207"/>
              <a:gd name="T79" fmla="*/ 343 h 347"/>
              <a:gd name="T80" fmla="*/ 104 w 207"/>
              <a:gd name="T81" fmla="*/ 347 h 347"/>
              <a:gd name="T82" fmla="*/ 104 w 207"/>
              <a:gd name="T83" fmla="*/ 347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07" h="347">
                <a:moveTo>
                  <a:pt x="104" y="343"/>
                </a:moveTo>
                <a:lnTo>
                  <a:pt x="122" y="343"/>
                </a:lnTo>
                <a:lnTo>
                  <a:pt x="136" y="335"/>
                </a:lnTo>
                <a:lnTo>
                  <a:pt x="154" y="328"/>
                </a:lnTo>
                <a:lnTo>
                  <a:pt x="164" y="313"/>
                </a:lnTo>
                <a:lnTo>
                  <a:pt x="179" y="294"/>
                </a:lnTo>
                <a:lnTo>
                  <a:pt x="189" y="276"/>
                </a:lnTo>
                <a:lnTo>
                  <a:pt x="197" y="253"/>
                </a:lnTo>
                <a:lnTo>
                  <a:pt x="204" y="227"/>
                </a:lnTo>
                <a:lnTo>
                  <a:pt x="207" y="201"/>
                </a:lnTo>
                <a:lnTo>
                  <a:pt x="207" y="175"/>
                </a:lnTo>
                <a:lnTo>
                  <a:pt x="207" y="145"/>
                </a:lnTo>
                <a:lnTo>
                  <a:pt x="204" y="119"/>
                </a:lnTo>
                <a:lnTo>
                  <a:pt x="197" y="93"/>
                </a:lnTo>
                <a:lnTo>
                  <a:pt x="189" y="71"/>
                </a:lnTo>
                <a:lnTo>
                  <a:pt x="179" y="52"/>
                </a:lnTo>
                <a:lnTo>
                  <a:pt x="164" y="33"/>
                </a:lnTo>
                <a:lnTo>
                  <a:pt x="154" y="22"/>
                </a:lnTo>
                <a:lnTo>
                  <a:pt x="136" y="11"/>
                </a:lnTo>
                <a:lnTo>
                  <a:pt x="122" y="4"/>
                </a:lnTo>
                <a:lnTo>
                  <a:pt x="104" y="0"/>
                </a:lnTo>
                <a:lnTo>
                  <a:pt x="89" y="4"/>
                </a:lnTo>
                <a:lnTo>
                  <a:pt x="72" y="11"/>
                </a:lnTo>
                <a:lnTo>
                  <a:pt x="57" y="22"/>
                </a:lnTo>
                <a:lnTo>
                  <a:pt x="43" y="33"/>
                </a:lnTo>
                <a:lnTo>
                  <a:pt x="32" y="52"/>
                </a:lnTo>
                <a:lnTo>
                  <a:pt x="22" y="71"/>
                </a:lnTo>
                <a:lnTo>
                  <a:pt x="14" y="93"/>
                </a:lnTo>
                <a:lnTo>
                  <a:pt x="7" y="119"/>
                </a:lnTo>
                <a:lnTo>
                  <a:pt x="4" y="145"/>
                </a:lnTo>
                <a:lnTo>
                  <a:pt x="0" y="175"/>
                </a:lnTo>
                <a:lnTo>
                  <a:pt x="4" y="201"/>
                </a:lnTo>
                <a:lnTo>
                  <a:pt x="7" y="227"/>
                </a:lnTo>
                <a:lnTo>
                  <a:pt x="14" y="253"/>
                </a:lnTo>
                <a:lnTo>
                  <a:pt x="22" y="276"/>
                </a:lnTo>
                <a:lnTo>
                  <a:pt x="32" y="294"/>
                </a:lnTo>
                <a:lnTo>
                  <a:pt x="43" y="313"/>
                </a:lnTo>
                <a:lnTo>
                  <a:pt x="57" y="328"/>
                </a:lnTo>
                <a:lnTo>
                  <a:pt x="72" y="335"/>
                </a:lnTo>
                <a:lnTo>
                  <a:pt x="89" y="343"/>
                </a:lnTo>
                <a:lnTo>
                  <a:pt x="104" y="347"/>
                </a:lnTo>
                <a:lnTo>
                  <a:pt x="104" y="347"/>
                </a:lnTo>
              </a:path>
            </a:pathLst>
          </a:custGeom>
          <a:noFill/>
          <a:ln w="11113">
            <a:solidFill>
              <a:srgbClr val="6666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22" name="Freeform 510">
            <a:extLst>
              <a:ext uri="{FF2B5EF4-FFF2-40B4-BE49-F238E27FC236}">
                <a16:creationId xmlns:a16="http://schemas.microsoft.com/office/drawing/2014/main" id="{74C5A685-934A-4D71-A326-CF01E69BE91A}"/>
              </a:ext>
            </a:extLst>
          </p:cNvPr>
          <p:cNvSpPr>
            <a:spLocks/>
          </p:cNvSpPr>
          <p:nvPr/>
        </p:nvSpPr>
        <p:spPr bwMode="auto">
          <a:xfrm>
            <a:off x="2938463" y="4170363"/>
            <a:ext cx="50800" cy="60325"/>
          </a:xfrm>
          <a:custGeom>
            <a:avLst/>
            <a:gdLst>
              <a:gd name="T0" fmla="*/ 14 w 32"/>
              <a:gd name="T1" fmla="*/ 34 h 38"/>
              <a:gd name="T2" fmla="*/ 18 w 32"/>
              <a:gd name="T3" fmla="*/ 38 h 38"/>
              <a:gd name="T4" fmla="*/ 21 w 32"/>
              <a:gd name="T5" fmla="*/ 34 h 38"/>
              <a:gd name="T6" fmla="*/ 25 w 32"/>
              <a:gd name="T7" fmla="*/ 34 h 38"/>
              <a:gd name="T8" fmla="*/ 25 w 32"/>
              <a:gd name="T9" fmla="*/ 34 h 38"/>
              <a:gd name="T10" fmla="*/ 28 w 32"/>
              <a:gd name="T11" fmla="*/ 30 h 38"/>
              <a:gd name="T12" fmla="*/ 28 w 32"/>
              <a:gd name="T13" fmla="*/ 30 h 38"/>
              <a:gd name="T14" fmla="*/ 32 w 32"/>
              <a:gd name="T15" fmla="*/ 26 h 38"/>
              <a:gd name="T16" fmla="*/ 32 w 32"/>
              <a:gd name="T17" fmla="*/ 23 h 38"/>
              <a:gd name="T18" fmla="*/ 32 w 32"/>
              <a:gd name="T19" fmla="*/ 23 h 38"/>
              <a:gd name="T20" fmla="*/ 32 w 32"/>
              <a:gd name="T21" fmla="*/ 19 h 38"/>
              <a:gd name="T22" fmla="*/ 32 w 32"/>
              <a:gd name="T23" fmla="*/ 15 h 38"/>
              <a:gd name="T24" fmla="*/ 32 w 32"/>
              <a:gd name="T25" fmla="*/ 12 h 38"/>
              <a:gd name="T26" fmla="*/ 32 w 32"/>
              <a:gd name="T27" fmla="*/ 12 h 38"/>
              <a:gd name="T28" fmla="*/ 28 w 32"/>
              <a:gd name="T29" fmla="*/ 8 h 38"/>
              <a:gd name="T30" fmla="*/ 28 w 32"/>
              <a:gd name="T31" fmla="*/ 8 h 38"/>
              <a:gd name="T32" fmla="*/ 25 w 32"/>
              <a:gd name="T33" fmla="*/ 4 h 38"/>
              <a:gd name="T34" fmla="*/ 25 w 32"/>
              <a:gd name="T35" fmla="*/ 4 h 38"/>
              <a:gd name="T36" fmla="*/ 21 w 32"/>
              <a:gd name="T37" fmla="*/ 0 h 38"/>
              <a:gd name="T38" fmla="*/ 18 w 32"/>
              <a:gd name="T39" fmla="*/ 0 h 38"/>
              <a:gd name="T40" fmla="*/ 14 w 32"/>
              <a:gd name="T41" fmla="*/ 0 h 38"/>
              <a:gd name="T42" fmla="*/ 14 w 32"/>
              <a:gd name="T43" fmla="*/ 0 h 38"/>
              <a:gd name="T44" fmla="*/ 10 w 32"/>
              <a:gd name="T45" fmla="*/ 0 h 38"/>
              <a:gd name="T46" fmla="*/ 7 w 32"/>
              <a:gd name="T47" fmla="*/ 4 h 38"/>
              <a:gd name="T48" fmla="*/ 7 w 32"/>
              <a:gd name="T49" fmla="*/ 4 h 38"/>
              <a:gd name="T50" fmla="*/ 3 w 32"/>
              <a:gd name="T51" fmla="*/ 8 h 38"/>
              <a:gd name="T52" fmla="*/ 3 w 32"/>
              <a:gd name="T53" fmla="*/ 8 h 38"/>
              <a:gd name="T54" fmla="*/ 0 w 32"/>
              <a:gd name="T55" fmla="*/ 12 h 38"/>
              <a:gd name="T56" fmla="*/ 0 w 32"/>
              <a:gd name="T57" fmla="*/ 12 h 38"/>
              <a:gd name="T58" fmla="*/ 0 w 32"/>
              <a:gd name="T59" fmla="*/ 15 h 38"/>
              <a:gd name="T60" fmla="*/ 0 w 32"/>
              <a:gd name="T61" fmla="*/ 19 h 38"/>
              <a:gd name="T62" fmla="*/ 0 w 32"/>
              <a:gd name="T63" fmla="*/ 23 h 38"/>
              <a:gd name="T64" fmla="*/ 0 w 32"/>
              <a:gd name="T65" fmla="*/ 23 h 38"/>
              <a:gd name="T66" fmla="*/ 0 w 32"/>
              <a:gd name="T67" fmla="*/ 26 h 38"/>
              <a:gd name="T68" fmla="*/ 3 w 32"/>
              <a:gd name="T69" fmla="*/ 30 h 38"/>
              <a:gd name="T70" fmla="*/ 3 w 32"/>
              <a:gd name="T71" fmla="*/ 30 h 38"/>
              <a:gd name="T72" fmla="*/ 7 w 32"/>
              <a:gd name="T73" fmla="*/ 34 h 38"/>
              <a:gd name="T74" fmla="*/ 7 w 32"/>
              <a:gd name="T75" fmla="*/ 34 h 38"/>
              <a:gd name="T76" fmla="*/ 10 w 32"/>
              <a:gd name="T77" fmla="*/ 34 h 38"/>
              <a:gd name="T78" fmla="*/ 14 w 32"/>
              <a:gd name="T79" fmla="*/ 38 h 38"/>
              <a:gd name="T80" fmla="*/ 14 w 32"/>
              <a:gd name="T81" fmla="*/ 38 h 38"/>
              <a:gd name="T82" fmla="*/ 14 w 32"/>
              <a:gd name="T83" fmla="*/ 38 h 38"/>
              <a:gd name="T84" fmla="*/ 14 w 32"/>
              <a:gd name="T85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" h="38">
                <a:moveTo>
                  <a:pt x="14" y="34"/>
                </a:moveTo>
                <a:lnTo>
                  <a:pt x="18" y="38"/>
                </a:lnTo>
                <a:lnTo>
                  <a:pt x="21" y="34"/>
                </a:lnTo>
                <a:lnTo>
                  <a:pt x="25" y="34"/>
                </a:lnTo>
                <a:lnTo>
                  <a:pt x="25" y="34"/>
                </a:lnTo>
                <a:lnTo>
                  <a:pt x="28" y="30"/>
                </a:lnTo>
                <a:lnTo>
                  <a:pt x="28" y="30"/>
                </a:lnTo>
                <a:lnTo>
                  <a:pt x="32" y="26"/>
                </a:lnTo>
                <a:lnTo>
                  <a:pt x="32" y="23"/>
                </a:lnTo>
                <a:lnTo>
                  <a:pt x="32" y="23"/>
                </a:lnTo>
                <a:lnTo>
                  <a:pt x="32" y="19"/>
                </a:lnTo>
                <a:lnTo>
                  <a:pt x="32" y="15"/>
                </a:lnTo>
                <a:lnTo>
                  <a:pt x="32" y="12"/>
                </a:lnTo>
                <a:lnTo>
                  <a:pt x="32" y="12"/>
                </a:lnTo>
                <a:lnTo>
                  <a:pt x="28" y="8"/>
                </a:lnTo>
                <a:lnTo>
                  <a:pt x="28" y="8"/>
                </a:lnTo>
                <a:lnTo>
                  <a:pt x="25" y="4"/>
                </a:lnTo>
                <a:lnTo>
                  <a:pt x="25" y="4"/>
                </a:lnTo>
                <a:lnTo>
                  <a:pt x="21" y="0"/>
                </a:lnTo>
                <a:lnTo>
                  <a:pt x="18" y="0"/>
                </a:lnTo>
                <a:lnTo>
                  <a:pt x="14" y="0"/>
                </a:lnTo>
                <a:lnTo>
                  <a:pt x="14" y="0"/>
                </a:lnTo>
                <a:lnTo>
                  <a:pt x="10" y="0"/>
                </a:lnTo>
                <a:lnTo>
                  <a:pt x="7" y="4"/>
                </a:lnTo>
                <a:lnTo>
                  <a:pt x="7" y="4"/>
                </a:lnTo>
                <a:lnTo>
                  <a:pt x="3" y="8"/>
                </a:lnTo>
                <a:lnTo>
                  <a:pt x="3" y="8"/>
                </a:lnTo>
                <a:lnTo>
                  <a:pt x="0" y="12"/>
                </a:lnTo>
                <a:lnTo>
                  <a:pt x="0" y="12"/>
                </a:lnTo>
                <a:lnTo>
                  <a:pt x="0" y="15"/>
                </a:lnTo>
                <a:lnTo>
                  <a:pt x="0" y="19"/>
                </a:lnTo>
                <a:lnTo>
                  <a:pt x="0" y="23"/>
                </a:lnTo>
                <a:lnTo>
                  <a:pt x="0" y="23"/>
                </a:lnTo>
                <a:lnTo>
                  <a:pt x="0" y="26"/>
                </a:lnTo>
                <a:lnTo>
                  <a:pt x="3" y="30"/>
                </a:lnTo>
                <a:lnTo>
                  <a:pt x="3" y="30"/>
                </a:lnTo>
                <a:lnTo>
                  <a:pt x="7" y="34"/>
                </a:lnTo>
                <a:lnTo>
                  <a:pt x="7" y="34"/>
                </a:lnTo>
                <a:lnTo>
                  <a:pt x="10" y="34"/>
                </a:lnTo>
                <a:lnTo>
                  <a:pt x="14" y="38"/>
                </a:lnTo>
                <a:lnTo>
                  <a:pt x="14" y="38"/>
                </a:lnTo>
                <a:lnTo>
                  <a:pt x="14" y="38"/>
                </a:lnTo>
                <a:lnTo>
                  <a:pt x="14" y="3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23" name="Rectangle 511">
            <a:extLst>
              <a:ext uri="{FF2B5EF4-FFF2-40B4-BE49-F238E27FC236}">
                <a16:creationId xmlns:a16="http://schemas.microsoft.com/office/drawing/2014/main" id="{A3E85514-2374-405A-82A6-391E2208F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5100" y="3300413"/>
            <a:ext cx="76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346624" name="Rectangle 512">
            <a:extLst>
              <a:ext uri="{FF2B5EF4-FFF2-40B4-BE49-F238E27FC236}">
                <a16:creationId xmlns:a16="http://schemas.microsoft.com/office/drawing/2014/main" id="{B9BAB78A-A523-4E27-8C19-EC39651A4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9713" y="330041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h</a:t>
            </a:r>
            <a:endParaRPr lang="pt-BR" altLang="pt-BR"/>
          </a:p>
        </p:txBody>
      </p:sp>
      <p:sp>
        <p:nvSpPr>
          <p:cNvPr id="346625" name="Rectangle 513">
            <a:extLst>
              <a:ext uri="{FF2B5EF4-FFF2-40B4-BE49-F238E27FC236}">
                <a16:creationId xmlns:a16="http://schemas.microsoft.com/office/drawing/2014/main" id="{144863C8-DE32-4BF4-9D25-876B4C500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5275" y="3300413"/>
            <a:ext cx="25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346626" name="Rectangle 514">
            <a:extLst>
              <a:ext uri="{FF2B5EF4-FFF2-40B4-BE49-F238E27FC236}">
                <a16:creationId xmlns:a16="http://schemas.microsoft.com/office/drawing/2014/main" id="{695CFF39-B6B5-4CE9-A97B-D634A0114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9088" y="3300413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f</a:t>
            </a:r>
            <a:endParaRPr lang="pt-BR" altLang="pt-BR"/>
          </a:p>
        </p:txBody>
      </p:sp>
      <p:sp>
        <p:nvSpPr>
          <p:cNvPr id="346627" name="Rectangle 515">
            <a:extLst>
              <a:ext uri="{FF2B5EF4-FFF2-40B4-BE49-F238E27FC236}">
                <a16:creationId xmlns:a16="http://schemas.microsoft.com/office/drawing/2014/main" id="{AB3AA7D4-FC10-4032-8B95-5F93999C30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2425" y="3300413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346628" name="Rectangle 516">
            <a:extLst>
              <a:ext uri="{FF2B5EF4-FFF2-40B4-BE49-F238E27FC236}">
                <a16:creationId xmlns:a16="http://schemas.microsoft.com/office/drawing/2014/main" id="{713D5477-8F98-4A37-9476-C8DCA6EC2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000" y="33004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629" name="Rectangle 517">
            <a:extLst>
              <a:ext uri="{FF2B5EF4-FFF2-40B4-BE49-F238E27FC236}">
                <a16:creationId xmlns:a16="http://schemas.microsoft.com/office/drawing/2014/main" id="{D2BD6B2F-A8F8-4C29-B036-CCB901D81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3988" y="3436938"/>
            <a:ext cx="25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l</a:t>
            </a:r>
            <a:endParaRPr lang="pt-BR" altLang="pt-BR"/>
          </a:p>
        </p:txBody>
      </p:sp>
      <p:sp>
        <p:nvSpPr>
          <p:cNvPr id="346630" name="Rectangle 518">
            <a:extLst>
              <a:ext uri="{FF2B5EF4-FFF2-40B4-BE49-F238E27FC236}">
                <a16:creationId xmlns:a16="http://schemas.microsoft.com/office/drawing/2014/main" id="{16A93D93-0A1C-4F63-BB51-F63249916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6213" y="3436938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631" name="Rectangle 519">
            <a:extLst>
              <a:ext uri="{FF2B5EF4-FFF2-40B4-BE49-F238E27FC236}">
                <a16:creationId xmlns:a16="http://schemas.microsoft.com/office/drawing/2014/main" id="{44FBF596-CB64-4B8C-8AC1-C6B97CC50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3363" y="3436938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f</a:t>
            </a:r>
            <a:endParaRPr lang="pt-BR" altLang="pt-BR"/>
          </a:p>
        </p:txBody>
      </p:sp>
      <p:sp>
        <p:nvSpPr>
          <p:cNvPr id="346632" name="Rectangle 520">
            <a:extLst>
              <a:ext uri="{FF2B5EF4-FFF2-40B4-BE49-F238E27FC236}">
                <a16:creationId xmlns:a16="http://schemas.microsoft.com/office/drawing/2014/main" id="{BE925F9E-01C7-4BFD-AE11-672E3C95D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1938" y="3436938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346633" name="Rectangle 521">
            <a:extLst>
              <a:ext uri="{FF2B5EF4-FFF2-40B4-BE49-F238E27FC236}">
                <a16:creationId xmlns:a16="http://schemas.microsoft.com/office/drawing/2014/main" id="{75D02C3D-A2D5-4813-818A-1B5769CC5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5275" y="3436938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endParaRPr lang="pt-BR" altLang="pt-BR"/>
          </a:p>
        </p:txBody>
      </p:sp>
      <p:sp>
        <p:nvSpPr>
          <p:cNvPr id="346634" name="Rectangle 522">
            <a:extLst>
              <a:ext uri="{FF2B5EF4-FFF2-40B4-BE49-F238E27FC236}">
                <a16:creationId xmlns:a16="http://schemas.microsoft.com/office/drawing/2014/main" id="{D4FF072C-D00C-4A3D-A799-A95969F9B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3850" y="3436938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2</a:t>
            </a:r>
            <a:endParaRPr lang="pt-BR" altLang="pt-BR"/>
          </a:p>
        </p:txBody>
      </p:sp>
      <p:sp>
        <p:nvSpPr>
          <p:cNvPr id="346635" name="Line 523">
            <a:extLst>
              <a:ext uri="{FF2B5EF4-FFF2-40B4-BE49-F238E27FC236}">
                <a16:creationId xmlns:a16="http://schemas.microsoft.com/office/drawing/2014/main" id="{6C4D0E7B-81A0-48E2-8B70-091C99A0D2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59400" y="3703638"/>
            <a:ext cx="1588" cy="1243012"/>
          </a:xfrm>
          <a:prstGeom prst="line">
            <a:avLst/>
          </a:prstGeom>
          <a:noFill/>
          <a:ln w="22225">
            <a:solidFill>
              <a:srgbClr val="66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36" name="Line 524">
            <a:extLst>
              <a:ext uri="{FF2B5EF4-FFF2-40B4-BE49-F238E27FC236}">
                <a16:creationId xmlns:a16="http://schemas.microsoft.com/office/drawing/2014/main" id="{6F3A7781-65C7-43DD-84C5-1D7A817BD5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22913" y="3430588"/>
            <a:ext cx="107950" cy="6350"/>
          </a:xfrm>
          <a:prstGeom prst="line">
            <a:avLst/>
          </a:prstGeom>
          <a:noFill/>
          <a:ln w="22225">
            <a:solidFill>
              <a:srgbClr val="66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40" name="Freeform 528">
            <a:extLst>
              <a:ext uri="{FF2B5EF4-FFF2-40B4-BE49-F238E27FC236}">
                <a16:creationId xmlns:a16="http://schemas.microsoft.com/office/drawing/2014/main" id="{A03E50C7-06CC-45E6-B06D-FA140F5019D7}"/>
              </a:ext>
            </a:extLst>
          </p:cNvPr>
          <p:cNvSpPr>
            <a:spLocks/>
          </p:cNvSpPr>
          <p:nvPr/>
        </p:nvSpPr>
        <p:spPr bwMode="auto">
          <a:xfrm>
            <a:off x="4848225" y="5508625"/>
            <a:ext cx="50800" cy="58738"/>
          </a:xfrm>
          <a:custGeom>
            <a:avLst/>
            <a:gdLst>
              <a:gd name="T0" fmla="*/ 0 w 32"/>
              <a:gd name="T1" fmla="*/ 0 h 37"/>
              <a:gd name="T2" fmla="*/ 0 w 32"/>
              <a:gd name="T3" fmla="*/ 37 h 37"/>
              <a:gd name="T4" fmla="*/ 32 w 32"/>
              <a:gd name="T5" fmla="*/ 19 h 37"/>
              <a:gd name="T6" fmla="*/ 0 w 32"/>
              <a:gd name="T7" fmla="*/ 4 h 37"/>
              <a:gd name="T8" fmla="*/ 0 w 32"/>
              <a:gd name="T9" fmla="*/ 4 h 37"/>
              <a:gd name="T10" fmla="*/ 0 w 32"/>
              <a:gd name="T11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" h="37">
                <a:moveTo>
                  <a:pt x="0" y="0"/>
                </a:moveTo>
                <a:lnTo>
                  <a:pt x="0" y="37"/>
                </a:lnTo>
                <a:lnTo>
                  <a:pt x="32" y="19"/>
                </a:lnTo>
                <a:lnTo>
                  <a:pt x="0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41" name="Freeform 529">
            <a:extLst>
              <a:ext uri="{FF2B5EF4-FFF2-40B4-BE49-F238E27FC236}">
                <a16:creationId xmlns:a16="http://schemas.microsoft.com/office/drawing/2014/main" id="{44AD16EA-7673-48A5-B40D-A3EFE0D97D7E}"/>
              </a:ext>
            </a:extLst>
          </p:cNvPr>
          <p:cNvSpPr>
            <a:spLocks/>
          </p:cNvSpPr>
          <p:nvPr/>
        </p:nvSpPr>
        <p:spPr bwMode="auto">
          <a:xfrm>
            <a:off x="4848225" y="2738438"/>
            <a:ext cx="50800" cy="58737"/>
          </a:xfrm>
          <a:custGeom>
            <a:avLst/>
            <a:gdLst>
              <a:gd name="T0" fmla="*/ 0 w 32"/>
              <a:gd name="T1" fmla="*/ 0 h 37"/>
              <a:gd name="T2" fmla="*/ 0 w 32"/>
              <a:gd name="T3" fmla="*/ 37 h 37"/>
              <a:gd name="T4" fmla="*/ 32 w 32"/>
              <a:gd name="T5" fmla="*/ 19 h 37"/>
              <a:gd name="T6" fmla="*/ 0 w 32"/>
              <a:gd name="T7" fmla="*/ 0 h 37"/>
              <a:gd name="T8" fmla="*/ 0 w 32"/>
              <a:gd name="T9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37">
                <a:moveTo>
                  <a:pt x="0" y="0"/>
                </a:moveTo>
                <a:lnTo>
                  <a:pt x="0" y="37"/>
                </a:lnTo>
                <a:lnTo>
                  <a:pt x="32" y="1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43" name="Line 531">
            <a:extLst>
              <a:ext uri="{FF2B5EF4-FFF2-40B4-BE49-F238E27FC236}">
                <a16:creationId xmlns:a16="http://schemas.microsoft.com/office/drawing/2014/main" id="{1F1120F0-2A8B-4167-999D-0FF638CF2B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29475" y="4508500"/>
            <a:ext cx="357188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44" name="Freeform 532">
            <a:extLst>
              <a:ext uri="{FF2B5EF4-FFF2-40B4-BE49-F238E27FC236}">
                <a16:creationId xmlns:a16="http://schemas.microsoft.com/office/drawing/2014/main" id="{C1D80146-B1F6-418E-9A87-F028953BA853}"/>
              </a:ext>
            </a:extLst>
          </p:cNvPr>
          <p:cNvSpPr>
            <a:spLocks/>
          </p:cNvSpPr>
          <p:nvPr/>
        </p:nvSpPr>
        <p:spPr bwMode="auto">
          <a:xfrm>
            <a:off x="6958013" y="5105400"/>
            <a:ext cx="57150" cy="60325"/>
          </a:xfrm>
          <a:custGeom>
            <a:avLst/>
            <a:gdLst>
              <a:gd name="T0" fmla="*/ 0 w 36"/>
              <a:gd name="T1" fmla="*/ 0 h 38"/>
              <a:gd name="T2" fmla="*/ 0 w 36"/>
              <a:gd name="T3" fmla="*/ 38 h 38"/>
              <a:gd name="T4" fmla="*/ 36 w 36"/>
              <a:gd name="T5" fmla="*/ 19 h 38"/>
              <a:gd name="T6" fmla="*/ 0 w 36"/>
              <a:gd name="T7" fmla="*/ 0 h 38"/>
              <a:gd name="T8" fmla="*/ 0 w 36"/>
              <a:gd name="T9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38">
                <a:moveTo>
                  <a:pt x="0" y="0"/>
                </a:moveTo>
                <a:lnTo>
                  <a:pt x="0" y="38"/>
                </a:lnTo>
                <a:lnTo>
                  <a:pt x="36" y="1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45" name="Line 533">
            <a:extLst>
              <a:ext uri="{FF2B5EF4-FFF2-40B4-BE49-F238E27FC236}">
                <a16:creationId xmlns:a16="http://schemas.microsoft.com/office/drawing/2014/main" id="{9EA835A8-EAF8-438C-BDB5-12D4C3F441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29475" y="5129213"/>
            <a:ext cx="357188" cy="6350"/>
          </a:xfrm>
          <a:prstGeom prst="line">
            <a:avLst/>
          </a:prstGeom>
          <a:noFill/>
          <a:ln w="22225">
            <a:solidFill>
              <a:srgbClr val="66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46" name="Freeform 534">
            <a:extLst>
              <a:ext uri="{FF2B5EF4-FFF2-40B4-BE49-F238E27FC236}">
                <a16:creationId xmlns:a16="http://schemas.microsoft.com/office/drawing/2014/main" id="{329FA57E-3ED3-47A8-8EF9-79428496A5BF}"/>
              </a:ext>
            </a:extLst>
          </p:cNvPr>
          <p:cNvSpPr>
            <a:spLocks/>
          </p:cNvSpPr>
          <p:nvPr/>
        </p:nvSpPr>
        <p:spPr bwMode="auto">
          <a:xfrm>
            <a:off x="5240338" y="4449763"/>
            <a:ext cx="1728787" cy="685800"/>
          </a:xfrm>
          <a:custGeom>
            <a:avLst/>
            <a:gdLst>
              <a:gd name="T0" fmla="*/ 1089 w 1089"/>
              <a:gd name="T1" fmla="*/ 428 h 432"/>
              <a:gd name="T2" fmla="*/ 0 w 1089"/>
              <a:gd name="T3" fmla="*/ 432 h 432"/>
              <a:gd name="T4" fmla="*/ 0 w 1089"/>
              <a:gd name="T5" fmla="*/ 0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89" h="432">
                <a:moveTo>
                  <a:pt x="1089" y="428"/>
                </a:moveTo>
                <a:lnTo>
                  <a:pt x="0" y="432"/>
                </a:lnTo>
                <a:lnTo>
                  <a:pt x="0" y="0"/>
                </a:lnTo>
              </a:path>
            </a:pathLst>
          </a:custGeom>
          <a:noFill/>
          <a:ln w="22225">
            <a:solidFill>
              <a:srgbClr val="6666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49" name="Freeform 537">
            <a:extLst>
              <a:ext uri="{FF2B5EF4-FFF2-40B4-BE49-F238E27FC236}">
                <a16:creationId xmlns:a16="http://schemas.microsoft.com/office/drawing/2014/main" id="{AD4C8CFD-962C-4B0E-99C6-038FED5FC8DA}"/>
              </a:ext>
            </a:extLst>
          </p:cNvPr>
          <p:cNvSpPr>
            <a:spLocks/>
          </p:cNvSpPr>
          <p:nvPr/>
        </p:nvSpPr>
        <p:spPr bwMode="auto">
          <a:xfrm>
            <a:off x="9004300" y="5508625"/>
            <a:ext cx="57150" cy="58738"/>
          </a:xfrm>
          <a:custGeom>
            <a:avLst/>
            <a:gdLst>
              <a:gd name="T0" fmla="*/ 0 w 36"/>
              <a:gd name="T1" fmla="*/ 0 h 37"/>
              <a:gd name="T2" fmla="*/ 0 w 36"/>
              <a:gd name="T3" fmla="*/ 37 h 37"/>
              <a:gd name="T4" fmla="*/ 36 w 36"/>
              <a:gd name="T5" fmla="*/ 19 h 37"/>
              <a:gd name="T6" fmla="*/ 0 w 36"/>
              <a:gd name="T7" fmla="*/ 0 h 37"/>
              <a:gd name="T8" fmla="*/ 0 w 36"/>
              <a:gd name="T9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37">
                <a:moveTo>
                  <a:pt x="0" y="0"/>
                </a:moveTo>
                <a:lnTo>
                  <a:pt x="0" y="37"/>
                </a:lnTo>
                <a:lnTo>
                  <a:pt x="36" y="1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50" name="Freeform 538">
            <a:extLst>
              <a:ext uri="{FF2B5EF4-FFF2-40B4-BE49-F238E27FC236}">
                <a16:creationId xmlns:a16="http://schemas.microsoft.com/office/drawing/2014/main" id="{02151B0B-F415-4FEB-B84F-177AB2C59ECD}"/>
              </a:ext>
            </a:extLst>
          </p:cNvPr>
          <p:cNvSpPr>
            <a:spLocks/>
          </p:cNvSpPr>
          <p:nvPr/>
        </p:nvSpPr>
        <p:spPr bwMode="auto">
          <a:xfrm>
            <a:off x="2451100" y="2738438"/>
            <a:ext cx="50800" cy="58737"/>
          </a:xfrm>
          <a:custGeom>
            <a:avLst/>
            <a:gdLst>
              <a:gd name="T0" fmla="*/ 0 w 32"/>
              <a:gd name="T1" fmla="*/ 0 h 37"/>
              <a:gd name="T2" fmla="*/ 0 w 32"/>
              <a:gd name="T3" fmla="*/ 37 h 37"/>
              <a:gd name="T4" fmla="*/ 32 w 32"/>
              <a:gd name="T5" fmla="*/ 19 h 37"/>
              <a:gd name="T6" fmla="*/ 0 w 32"/>
              <a:gd name="T7" fmla="*/ 0 h 37"/>
              <a:gd name="T8" fmla="*/ 0 w 32"/>
              <a:gd name="T9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37">
                <a:moveTo>
                  <a:pt x="0" y="0"/>
                </a:moveTo>
                <a:lnTo>
                  <a:pt x="0" y="37"/>
                </a:lnTo>
                <a:lnTo>
                  <a:pt x="32" y="1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51" name="Line 539">
            <a:extLst>
              <a:ext uri="{FF2B5EF4-FFF2-40B4-BE49-F238E27FC236}">
                <a16:creationId xmlns:a16="http://schemas.microsoft.com/office/drawing/2014/main" id="{1EE4508A-4C69-4713-9D1A-351B8615F6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768600"/>
            <a:ext cx="2136775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52" name="Line 540">
            <a:extLst>
              <a:ext uri="{FF2B5EF4-FFF2-40B4-BE49-F238E27FC236}">
                <a16:creationId xmlns:a16="http://schemas.microsoft.com/office/drawing/2014/main" id="{E6542392-A743-4712-9EF5-A3C134650A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22463" y="2768600"/>
            <a:ext cx="539750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53" name="Freeform 541">
            <a:extLst>
              <a:ext uri="{FF2B5EF4-FFF2-40B4-BE49-F238E27FC236}">
                <a16:creationId xmlns:a16="http://schemas.microsoft.com/office/drawing/2014/main" id="{3FB6A552-13A7-4945-A089-74E5A4E2D321}"/>
              </a:ext>
            </a:extLst>
          </p:cNvPr>
          <p:cNvSpPr>
            <a:spLocks/>
          </p:cNvSpPr>
          <p:nvPr/>
        </p:nvSpPr>
        <p:spPr bwMode="auto">
          <a:xfrm>
            <a:off x="1589088" y="1293813"/>
            <a:ext cx="55562" cy="60325"/>
          </a:xfrm>
          <a:custGeom>
            <a:avLst/>
            <a:gdLst>
              <a:gd name="T0" fmla="*/ 0 w 35"/>
              <a:gd name="T1" fmla="*/ 0 h 38"/>
              <a:gd name="T2" fmla="*/ 0 w 35"/>
              <a:gd name="T3" fmla="*/ 38 h 38"/>
              <a:gd name="T4" fmla="*/ 35 w 35"/>
              <a:gd name="T5" fmla="*/ 19 h 38"/>
              <a:gd name="T6" fmla="*/ 0 w 35"/>
              <a:gd name="T7" fmla="*/ 4 h 38"/>
              <a:gd name="T8" fmla="*/ 0 w 35"/>
              <a:gd name="T9" fmla="*/ 4 h 38"/>
              <a:gd name="T10" fmla="*/ 0 w 35"/>
              <a:gd name="T11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5" h="38">
                <a:moveTo>
                  <a:pt x="0" y="0"/>
                </a:moveTo>
                <a:lnTo>
                  <a:pt x="0" y="38"/>
                </a:lnTo>
                <a:lnTo>
                  <a:pt x="35" y="19"/>
                </a:lnTo>
                <a:lnTo>
                  <a:pt x="0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54" name="Freeform 542">
            <a:extLst>
              <a:ext uri="{FF2B5EF4-FFF2-40B4-BE49-F238E27FC236}">
                <a16:creationId xmlns:a16="http://schemas.microsoft.com/office/drawing/2014/main" id="{DD45C394-B420-4174-90BA-39F13F39A808}"/>
              </a:ext>
            </a:extLst>
          </p:cNvPr>
          <p:cNvSpPr>
            <a:spLocks/>
          </p:cNvSpPr>
          <p:nvPr/>
        </p:nvSpPr>
        <p:spPr bwMode="auto">
          <a:xfrm>
            <a:off x="1589088" y="1797050"/>
            <a:ext cx="55562" cy="53975"/>
          </a:xfrm>
          <a:custGeom>
            <a:avLst/>
            <a:gdLst>
              <a:gd name="T0" fmla="*/ 0 w 35"/>
              <a:gd name="T1" fmla="*/ 0 h 34"/>
              <a:gd name="T2" fmla="*/ 0 w 35"/>
              <a:gd name="T3" fmla="*/ 34 h 34"/>
              <a:gd name="T4" fmla="*/ 35 w 35"/>
              <a:gd name="T5" fmla="*/ 19 h 34"/>
              <a:gd name="T6" fmla="*/ 0 w 35"/>
              <a:gd name="T7" fmla="*/ 0 h 34"/>
              <a:gd name="T8" fmla="*/ 0 w 35"/>
              <a:gd name="T9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" h="34">
                <a:moveTo>
                  <a:pt x="0" y="0"/>
                </a:moveTo>
                <a:lnTo>
                  <a:pt x="0" y="34"/>
                </a:lnTo>
                <a:lnTo>
                  <a:pt x="35" y="1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55" name="Freeform 543">
            <a:extLst>
              <a:ext uri="{FF2B5EF4-FFF2-40B4-BE49-F238E27FC236}">
                <a16:creationId xmlns:a16="http://schemas.microsoft.com/office/drawing/2014/main" id="{929747C2-9B49-4C71-865E-6A46A8D7505D}"/>
              </a:ext>
            </a:extLst>
          </p:cNvPr>
          <p:cNvSpPr>
            <a:spLocks/>
          </p:cNvSpPr>
          <p:nvPr/>
        </p:nvSpPr>
        <p:spPr bwMode="auto">
          <a:xfrm>
            <a:off x="1373188" y="1323975"/>
            <a:ext cx="720725" cy="1444625"/>
          </a:xfrm>
          <a:custGeom>
            <a:avLst/>
            <a:gdLst>
              <a:gd name="T0" fmla="*/ 154 w 454"/>
              <a:gd name="T1" fmla="*/ 0 h 910"/>
              <a:gd name="T2" fmla="*/ 0 w 454"/>
              <a:gd name="T3" fmla="*/ 0 h 910"/>
              <a:gd name="T4" fmla="*/ 0 w 454"/>
              <a:gd name="T5" fmla="*/ 511 h 910"/>
              <a:gd name="T6" fmla="*/ 454 w 454"/>
              <a:gd name="T7" fmla="*/ 511 h 910"/>
              <a:gd name="T8" fmla="*/ 454 w 454"/>
              <a:gd name="T9" fmla="*/ 910 h 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4" h="910">
                <a:moveTo>
                  <a:pt x="154" y="0"/>
                </a:moveTo>
                <a:lnTo>
                  <a:pt x="0" y="0"/>
                </a:lnTo>
                <a:lnTo>
                  <a:pt x="0" y="511"/>
                </a:lnTo>
                <a:lnTo>
                  <a:pt x="454" y="511"/>
                </a:lnTo>
                <a:lnTo>
                  <a:pt x="454" y="910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56" name="Freeform 544">
            <a:extLst>
              <a:ext uri="{FF2B5EF4-FFF2-40B4-BE49-F238E27FC236}">
                <a16:creationId xmlns:a16="http://schemas.microsoft.com/office/drawing/2014/main" id="{8C91FAB0-FB93-4726-9D36-B5C6624C03E3}"/>
              </a:ext>
            </a:extLst>
          </p:cNvPr>
          <p:cNvSpPr>
            <a:spLocks/>
          </p:cNvSpPr>
          <p:nvPr/>
        </p:nvSpPr>
        <p:spPr bwMode="auto">
          <a:xfrm>
            <a:off x="517525" y="1139825"/>
            <a:ext cx="1450975" cy="2811463"/>
          </a:xfrm>
          <a:custGeom>
            <a:avLst/>
            <a:gdLst>
              <a:gd name="T0" fmla="*/ 75 w 914"/>
              <a:gd name="T1" fmla="*/ 1768 h 1771"/>
              <a:gd name="T2" fmla="*/ 0 w 914"/>
              <a:gd name="T3" fmla="*/ 1771 h 1771"/>
              <a:gd name="T4" fmla="*/ 0 w 914"/>
              <a:gd name="T5" fmla="*/ 0 h 1771"/>
              <a:gd name="T6" fmla="*/ 914 w 914"/>
              <a:gd name="T7" fmla="*/ 0 h 1771"/>
              <a:gd name="T8" fmla="*/ 914 w 914"/>
              <a:gd name="T9" fmla="*/ 276 h 1771"/>
              <a:gd name="T10" fmla="*/ 839 w 914"/>
              <a:gd name="T11" fmla="*/ 276 h 17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4" h="1771">
                <a:moveTo>
                  <a:pt x="75" y="1768"/>
                </a:moveTo>
                <a:lnTo>
                  <a:pt x="0" y="1771"/>
                </a:lnTo>
                <a:lnTo>
                  <a:pt x="0" y="0"/>
                </a:lnTo>
                <a:lnTo>
                  <a:pt x="914" y="0"/>
                </a:lnTo>
                <a:lnTo>
                  <a:pt x="914" y="276"/>
                </a:lnTo>
                <a:lnTo>
                  <a:pt x="839" y="276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57" name="Rectangle 545">
            <a:extLst>
              <a:ext uri="{FF2B5EF4-FFF2-40B4-BE49-F238E27FC236}">
                <a16:creationId xmlns:a16="http://schemas.microsoft.com/office/drawing/2014/main" id="{0AD38C33-AFB0-469F-8820-F755B30CDEC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825751" y="4219575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346658" name="Rectangle 546">
            <a:extLst>
              <a:ext uri="{FF2B5EF4-FFF2-40B4-BE49-F238E27FC236}">
                <a16:creationId xmlns:a16="http://schemas.microsoft.com/office/drawing/2014/main" id="{8F4938CF-7943-41FC-87DC-74C32222753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809876" y="4173537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endParaRPr lang="pt-BR" altLang="pt-BR"/>
          </a:p>
        </p:txBody>
      </p:sp>
      <p:sp>
        <p:nvSpPr>
          <p:cNvPr id="346659" name="Rectangle 547">
            <a:extLst>
              <a:ext uri="{FF2B5EF4-FFF2-40B4-BE49-F238E27FC236}">
                <a16:creationId xmlns:a16="http://schemas.microsoft.com/office/drawing/2014/main" id="{C163900A-00FA-4EC0-A47B-E9E10F2CF16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813051" y="4117975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346660" name="Rectangle 548">
            <a:extLst>
              <a:ext uri="{FF2B5EF4-FFF2-40B4-BE49-F238E27FC236}">
                <a16:creationId xmlns:a16="http://schemas.microsoft.com/office/drawing/2014/main" id="{95584CB5-9BCE-41FC-ADA6-D4EBE9CDE73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825751" y="4071937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346661" name="Rectangle 549">
            <a:extLst>
              <a:ext uri="{FF2B5EF4-FFF2-40B4-BE49-F238E27FC236}">
                <a16:creationId xmlns:a16="http://schemas.microsoft.com/office/drawing/2014/main" id="{9896A44F-1DAA-4F4F-B01C-E57B1F44E7B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822576" y="4038600"/>
            <a:ext cx="381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6662" name="Rectangle 550">
            <a:extLst>
              <a:ext uri="{FF2B5EF4-FFF2-40B4-BE49-F238E27FC236}">
                <a16:creationId xmlns:a16="http://schemas.microsoft.com/office/drawing/2014/main" id="{DDE509B4-BB22-469C-ABEC-BE3CA58996D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809876" y="3990975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endParaRPr lang="pt-BR" altLang="pt-BR"/>
          </a:p>
        </p:txBody>
      </p:sp>
      <p:sp>
        <p:nvSpPr>
          <p:cNvPr id="346663" name="Rectangle 551">
            <a:extLst>
              <a:ext uri="{FF2B5EF4-FFF2-40B4-BE49-F238E27FC236}">
                <a16:creationId xmlns:a16="http://schemas.microsoft.com/office/drawing/2014/main" id="{2C76976B-CDAB-4C44-9308-F77BFFD0B7E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813051" y="3929062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/>
          </a:p>
        </p:txBody>
      </p:sp>
      <p:sp>
        <p:nvSpPr>
          <p:cNvPr id="346664" name="Rectangle 552">
            <a:extLst>
              <a:ext uri="{FF2B5EF4-FFF2-40B4-BE49-F238E27FC236}">
                <a16:creationId xmlns:a16="http://schemas.microsoft.com/office/drawing/2014/main" id="{359017AA-2517-48E9-B272-D90F42A403B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825751" y="3887787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346665" name="Rectangle 553">
            <a:extLst>
              <a:ext uri="{FF2B5EF4-FFF2-40B4-BE49-F238E27FC236}">
                <a16:creationId xmlns:a16="http://schemas.microsoft.com/office/drawing/2014/main" id="{D5C4D24A-8A33-42C4-85E4-085E2CCC67F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828926" y="3860800"/>
            <a:ext cx="25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346666" name="Rectangle 554">
            <a:extLst>
              <a:ext uri="{FF2B5EF4-FFF2-40B4-BE49-F238E27FC236}">
                <a16:creationId xmlns:a16="http://schemas.microsoft.com/office/drawing/2014/main" id="{D5EA98C1-EB18-450B-8D64-C150C70CD0E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809876" y="3819525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endParaRPr lang="pt-BR" altLang="pt-BR"/>
          </a:p>
        </p:txBody>
      </p:sp>
      <p:sp>
        <p:nvSpPr>
          <p:cNvPr id="346667" name="Rectangle 555">
            <a:extLst>
              <a:ext uri="{FF2B5EF4-FFF2-40B4-BE49-F238E27FC236}">
                <a16:creationId xmlns:a16="http://schemas.microsoft.com/office/drawing/2014/main" id="{1A9B5C65-C8B2-494E-A2FD-1D66A75E92E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809876" y="3754437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endParaRPr lang="pt-BR" altLang="pt-BR"/>
          </a:p>
        </p:txBody>
      </p:sp>
      <p:sp>
        <p:nvSpPr>
          <p:cNvPr id="346668" name="Freeform 556">
            <a:extLst>
              <a:ext uri="{FF2B5EF4-FFF2-40B4-BE49-F238E27FC236}">
                <a16:creationId xmlns:a16="http://schemas.microsoft.com/office/drawing/2014/main" id="{B1597841-294D-4BEB-815C-1D693358D7C2}"/>
              </a:ext>
            </a:extLst>
          </p:cNvPr>
          <p:cNvSpPr>
            <a:spLocks/>
          </p:cNvSpPr>
          <p:nvPr/>
        </p:nvSpPr>
        <p:spPr bwMode="auto">
          <a:xfrm>
            <a:off x="2501900" y="2317750"/>
            <a:ext cx="231775" cy="119063"/>
          </a:xfrm>
          <a:custGeom>
            <a:avLst/>
            <a:gdLst>
              <a:gd name="T0" fmla="*/ 143 w 146"/>
              <a:gd name="T1" fmla="*/ 0 h 75"/>
              <a:gd name="T2" fmla="*/ 146 w 146"/>
              <a:gd name="T3" fmla="*/ 75 h 75"/>
              <a:gd name="T4" fmla="*/ 0 w 146"/>
              <a:gd name="T5" fmla="*/ 75 h 75"/>
              <a:gd name="T6" fmla="*/ 0 w 146"/>
              <a:gd name="T7" fmla="*/ 0 h 75"/>
              <a:gd name="T8" fmla="*/ 146 w 146"/>
              <a:gd name="T9" fmla="*/ 0 h 75"/>
              <a:gd name="T10" fmla="*/ 146 w 146"/>
              <a:gd name="T11" fmla="*/ 0 h 75"/>
              <a:gd name="T12" fmla="*/ 143 w 146"/>
              <a:gd name="T13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6" h="75">
                <a:moveTo>
                  <a:pt x="143" y="0"/>
                </a:moveTo>
                <a:lnTo>
                  <a:pt x="146" y="75"/>
                </a:lnTo>
                <a:lnTo>
                  <a:pt x="0" y="75"/>
                </a:lnTo>
                <a:lnTo>
                  <a:pt x="0" y="0"/>
                </a:lnTo>
                <a:lnTo>
                  <a:pt x="146" y="0"/>
                </a:lnTo>
                <a:lnTo>
                  <a:pt x="146" y="0"/>
                </a:lnTo>
                <a:lnTo>
                  <a:pt x="14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69" name="Rectangle 557">
            <a:extLst>
              <a:ext uri="{FF2B5EF4-FFF2-40B4-BE49-F238E27FC236}">
                <a16:creationId xmlns:a16="http://schemas.microsoft.com/office/drawing/2014/main" id="{994AD611-81DA-4313-A85F-D46029537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1900" y="2306638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346670" name="Rectangle 558">
            <a:extLst>
              <a:ext uri="{FF2B5EF4-FFF2-40B4-BE49-F238E27FC236}">
                <a16:creationId xmlns:a16="http://schemas.microsoft.com/office/drawing/2014/main" id="{8BDD90A7-DF0A-4FAE-8240-0661650B6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0475" y="2306638"/>
            <a:ext cx="698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endParaRPr lang="pt-BR" altLang="pt-BR"/>
          </a:p>
        </p:txBody>
      </p:sp>
      <p:sp>
        <p:nvSpPr>
          <p:cNvPr id="346671" name="Rectangle 559">
            <a:extLst>
              <a:ext uri="{FF2B5EF4-FFF2-40B4-BE49-F238E27FC236}">
                <a16:creationId xmlns:a16="http://schemas.microsoft.com/office/drawing/2014/main" id="{C017DEA6-8D22-417D-B6BD-96EEF2ED70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2388" y="2306638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/</a:t>
            </a:r>
            <a:endParaRPr lang="pt-BR" altLang="pt-BR"/>
          </a:p>
        </p:txBody>
      </p:sp>
      <p:sp>
        <p:nvSpPr>
          <p:cNvPr id="346672" name="Rectangle 560">
            <a:extLst>
              <a:ext uri="{FF2B5EF4-FFF2-40B4-BE49-F238E27FC236}">
                <a16:creationId xmlns:a16="http://schemas.microsoft.com/office/drawing/2014/main" id="{1D31930A-4CB9-4CA9-9C43-DAEB6F3C6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0963" y="2306638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346673" name="Rectangle 561">
            <a:extLst>
              <a:ext uri="{FF2B5EF4-FFF2-40B4-BE49-F238E27FC236}">
                <a16:creationId xmlns:a16="http://schemas.microsoft.com/office/drawing/2014/main" id="{846B1FB3-BCC8-4625-8C27-74DCCE0DB2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4300" y="2306638"/>
            <a:ext cx="825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6674" name="Freeform 562">
            <a:extLst>
              <a:ext uri="{FF2B5EF4-FFF2-40B4-BE49-F238E27FC236}">
                <a16:creationId xmlns:a16="http://schemas.microsoft.com/office/drawing/2014/main" id="{6E65B35C-D53D-43D1-90D5-88BD3264049D}"/>
              </a:ext>
            </a:extLst>
          </p:cNvPr>
          <p:cNvSpPr>
            <a:spLocks/>
          </p:cNvSpPr>
          <p:nvPr/>
        </p:nvSpPr>
        <p:spPr bwMode="auto">
          <a:xfrm>
            <a:off x="4899025" y="2317750"/>
            <a:ext cx="233363" cy="119063"/>
          </a:xfrm>
          <a:custGeom>
            <a:avLst/>
            <a:gdLst>
              <a:gd name="T0" fmla="*/ 143 w 147"/>
              <a:gd name="T1" fmla="*/ 0 h 75"/>
              <a:gd name="T2" fmla="*/ 147 w 147"/>
              <a:gd name="T3" fmla="*/ 75 h 75"/>
              <a:gd name="T4" fmla="*/ 0 w 147"/>
              <a:gd name="T5" fmla="*/ 75 h 75"/>
              <a:gd name="T6" fmla="*/ 0 w 147"/>
              <a:gd name="T7" fmla="*/ 0 h 75"/>
              <a:gd name="T8" fmla="*/ 147 w 147"/>
              <a:gd name="T9" fmla="*/ 0 h 75"/>
              <a:gd name="T10" fmla="*/ 147 w 147"/>
              <a:gd name="T11" fmla="*/ 0 h 75"/>
              <a:gd name="T12" fmla="*/ 143 w 147"/>
              <a:gd name="T13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7" h="75">
                <a:moveTo>
                  <a:pt x="143" y="0"/>
                </a:moveTo>
                <a:lnTo>
                  <a:pt x="147" y="75"/>
                </a:lnTo>
                <a:lnTo>
                  <a:pt x="0" y="75"/>
                </a:lnTo>
                <a:lnTo>
                  <a:pt x="0" y="0"/>
                </a:lnTo>
                <a:lnTo>
                  <a:pt x="147" y="0"/>
                </a:lnTo>
                <a:lnTo>
                  <a:pt x="147" y="0"/>
                </a:lnTo>
                <a:lnTo>
                  <a:pt x="14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75" name="Freeform 563">
            <a:extLst>
              <a:ext uri="{FF2B5EF4-FFF2-40B4-BE49-F238E27FC236}">
                <a16:creationId xmlns:a16="http://schemas.microsoft.com/office/drawing/2014/main" id="{5FE5CCFA-DD64-43B6-B05C-FB55B84FD084}"/>
              </a:ext>
            </a:extLst>
          </p:cNvPr>
          <p:cNvSpPr>
            <a:spLocks/>
          </p:cNvSpPr>
          <p:nvPr/>
        </p:nvSpPr>
        <p:spPr bwMode="auto">
          <a:xfrm>
            <a:off x="7008813" y="2317750"/>
            <a:ext cx="231775" cy="119063"/>
          </a:xfrm>
          <a:custGeom>
            <a:avLst/>
            <a:gdLst>
              <a:gd name="T0" fmla="*/ 146 w 146"/>
              <a:gd name="T1" fmla="*/ 0 h 75"/>
              <a:gd name="T2" fmla="*/ 146 w 146"/>
              <a:gd name="T3" fmla="*/ 75 h 75"/>
              <a:gd name="T4" fmla="*/ 0 w 146"/>
              <a:gd name="T5" fmla="*/ 75 h 75"/>
              <a:gd name="T6" fmla="*/ 0 w 146"/>
              <a:gd name="T7" fmla="*/ 0 h 75"/>
              <a:gd name="T8" fmla="*/ 146 w 146"/>
              <a:gd name="T9" fmla="*/ 0 h 75"/>
              <a:gd name="T10" fmla="*/ 146 w 146"/>
              <a:gd name="T11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" h="75">
                <a:moveTo>
                  <a:pt x="146" y="0"/>
                </a:moveTo>
                <a:lnTo>
                  <a:pt x="146" y="75"/>
                </a:lnTo>
                <a:lnTo>
                  <a:pt x="0" y="75"/>
                </a:lnTo>
                <a:lnTo>
                  <a:pt x="0" y="0"/>
                </a:lnTo>
                <a:lnTo>
                  <a:pt x="146" y="0"/>
                </a:lnTo>
                <a:lnTo>
                  <a:pt x="14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76" name="Rectangle 564">
            <a:extLst>
              <a:ext uri="{FF2B5EF4-FFF2-40B4-BE49-F238E27FC236}">
                <a16:creationId xmlns:a16="http://schemas.microsoft.com/office/drawing/2014/main" id="{F89890FA-DCEA-4114-B10E-8D817CDE8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8325" y="2306638"/>
            <a:ext cx="76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677" name="Rectangle 565">
            <a:extLst>
              <a:ext uri="{FF2B5EF4-FFF2-40B4-BE49-F238E27FC236}">
                <a16:creationId xmlns:a16="http://schemas.microsoft.com/office/drawing/2014/main" id="{040B359F-92A5-4892-B86F-5D8DFE177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1350" y="2306638"/>
            <a:ext cx="76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pt-BR" altLang="pt-BR"/>
          </a:p>
        </p:txBody>
      </p:sp>
      <p:sp>
        <p:nvSpPr>
          <p:cNvPr id="346678" name="Rectangle 566">
            <a:extLst>
              <a:ext uri="{FF2B5EF4-FFF2-40B4-BE49-F238E27FC236}">
                <a16:creationId xmlns:a16="http://schemas.microsoft.com/office/drawing/2014/main" id="{152DEE07-B935-4CE3-B957-C31E8DB1BC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9613" y="2306638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/</a:t>
            </a:r>
            <a:endParaRPr lang="pt-BR" altLang="pt-BR"/>
          </a:p>
        </p:txBody>
      </p:sp>
      <p:sp>
        <p:nvSpPr>
          <p:cNvPr id="346679" name="Rectangle 567">
            <a:extLst>
              <a:ext uri="{FF2B5EF4-FFF2-40B4-BE49-F238E27FC236}">
                <a16:creationId xmlns:a16="http://schemas.microsoft.com/office/drawing/2014/main" id="{6F353B1D-A739-4036-8364-AF8622197F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4538" y="2306638"/>
            <a:ext cx="952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346680" name="Rectangle 568">
            <a:extLst>
              <a:ext uri="{FF2B5EF4-FFF2-40B4-BE49-F238E27FC236}">
                <a16:creationId xmlns:a16="http://schemas.microsoft.com/office/drawing/2014/main" id="{7EB58933-E407-4BAF-8527-2AB90B602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8675" y="2306638"/>
            <a:ext cx="76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681" name="Rectangle 569">
            <a:extLst>
              <a:ext uri="{FF2B5EF4-FFF2-40B4-BE49-F238E27FC236}">
                <a16:creationId xmlns:a16="http://schemas.microsoft.com/office/drawing/2014/main" id="{9484D477-189C-41B8-98A2-CE63750CA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3288" y="2306638"/>
            <a:ext cx="952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346682" name="Freeform 570">
            <a:extLst>
              <a:ext uri="{FF2B5EF4-FFF2-40B4-BE49-F238E27FC236}">
                <a16:creationId xmlns:a16="http://schemas.microsoft.com/office/drawing/2014/main" id="{0E2D351E-BC15-4CFC-9218-C8015802D6CC}"/>
              </a:ext>
            </a:extLst>
          </p:cNvPr>
          <p:cNvSpPr>
            <a:spLocks/>
          </p:cNvSpPr>
          <p:nvPr/>
        </p:nvSpPr>
        <p:spPr bwMode="auto">
          <a:xfrm>
            <a:off x="9055100" y="2317750"/>
            <a:ext cx="233363" cy="119063"/>
          </a:xfrm>
          <a:custGeom>
            <a:avLst/>
            <a:gdLst>
              <a:gd name="T0" fmla="*/ 147 w 147"/>
              <a:gd name="T1" fmla="*/ 0 h 75"/>
              <a:gd name="T2" fmla="*/ 147 w 147"/>
              <a:gd name="T3" fmla="*/ 75 h 75"/>
              <a:gd name="T4" fmla="*/ 0 w 147"/>
              <a:gd name="T5" fmla="*/ 75 h 75"/>
              <a:gd name="T6" fmla="*/ 0 w 147"/>
              <a:gd name="T7" fmla="*/ 0 h 75"/>
              <a:gd name="T8" fmla="*/ 147 w 147"/>
              <a:gd name="T9" fmla="*/ 0 h 75"/>
              <a:gd name="T10" fmla="*/ 147 w 147"/>
              <a:gd name="T11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7" h="75">
                <a:moveTo>
                  <a:pt x="147" y="0"/>
                </a:moveTo>
                <a:lnTo>
                  <a:pt x="147" y="75"/>
                </a:lnTo>
                <a:lnTo>
                  <a:pt x="0" y="75"/>
                </a:lnTo>
                <a:lnTo>
                  <a:pt x="0" y="0"/>
                </a:lnTo>
                <a:lnTo>
                  <a:pt x="147" y="0"/>
                </a:lnTo>
                <a:lnTo>
                  <a:pt x="14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83" name="Rectangle 571">
            <a:extLst>
              <a:ext uri="{FF2B5EF4-FFF2-40B4-BE49-F238E27FC236}">
                <a16:creationId xmlns:a16="http://schemas.microsoft.com/office/drawing/2014/main" id="{61D2019C-6C14-4B1F-9D2B-D7FFA158A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7150" y="2306638"/>
            <a:ext cx="952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346684" name="Rectangle 572">
            <a:extLst>
              <a:ext uri="{FF2B5EF4-FFF2-40B4-BE49-F238E27FC236}">
                <a16:creationId xmlns:a16="http://schemas.microsoft.com/office/drawing/2014/main" id="{3D54E426-6444-4DAE-B938-2FB8FD118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9225" y="2306638"/>
            <a:ext cx="76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685" name="Rectangle 573">
            <a:extLst>
              <a:ext uri="{FF2B5EF4-FFF2-40B4-BE49-F238E27FC236}">
                <a16:creationId xmlns:a16="http://schemas.microsoft.com/office/drawing/2014/main" id="{3E8BB9EA-5A7F-4D48-81DB-563567195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5900" y="2306638"/>
            <a:ext cx="952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346686" name="Rectangle 574">
            <a:extLst>
              <a:ext uri="{FF2B5EF4-FFF2-40B4-BE49-F238E27FC236}">
                <a16:creationId xmlns:a16="http://schemas.microsoft.com/office/drawing/2014/main" id="{D55869C9-CDC6-4E7A-BC6C-FE11A5866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7975" y="2306638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/</a:t>
            </a:r>
            <a:endParaRPr lang="pt-BR" altLang="pt-BR"/>
          </a:p>
        </p:txBody>
      </p:sp>
      <p:sp>
        <p:nvSpPr>
          <p:cNvPr id="346687" name="Rectangle 575">
            <a:extLst>
              <a:ext uri="{FF2B5EF4-FFF2-40B4-BE49-F238E27FC236}">
                <a16:creationId xmlns:a16="http://schemas.microsoft.com/office/drawing/2014/main" id="{20F0A2C8-D3CF-4A6B-B0CA-3EA5D1666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4963" y="2306638"/>
            <a:ext cx="1079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W</a:t>
            </a:r>
            <a:endParaRPr lang="pt-BR" altLang="pt-BR"/>
          </a:p>
        </p:txBody>
      </p:sp>
      <p:sp>
        <p:nvSpPr>
          <p:cNvPr id="346688" name="Rectangle 576">
            <a:extLst>
              <a:ext uri="{FF2B5EF4-FFF2-40B4-BE49-F238E27FC236}">
                <a16:creationId xmlns:a16="http://schemas.microsoft.com/office/drawing/2014/main" id="{85AB4A5F-16ED-4A5F-98F1-0EA24FAA1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8150" y="2306638"/>
            <a:ext cx="76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endParaRPr lang="pt-BR" altLang="pt-BR"/>
          </a:p>
        </p:txBody>
      </p:sp>
      <p:sp>
        <p:nvSpPr>
          <p:cNvPr id="346689" name="Rectangle 577">
            <a:extLst>
              <a:ext uri="{FF2B5EF4-FFF2-40B4-BE49-F238E27FC236}">
                <a16:creationId xmlns:a16="http://schemas.microsoft.com/office/drawing/2014/main" id="{BC8567F7-E053-4A6B-B388-41700AECF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3325" y="2508250"/>
            <a:ext cx="107950" cy="3681413"/>
          </a:xfrm>
          <a:prstGeom prst="rect">
            <a:avLst/>
          </a:pr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90" name="Rectangle 578">
            <a:extLst>
              <a:ext uri="{FF2B5EF4-FFF2-40B4-BE49-F238E27FC236}">
                <a16:creationId xmlns:a16="http://schemas.microsoft.com/office/drawing/2014/main" id="{F2FAD7C5-F577-41F1-9089-FB87A72103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3325" y="2508250"/>
            <a:ext cx="107950" cy="3681413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91" name="Rectangle 579">
            <a:extLst>
              <a:ext uri="{FF2B5EF4-FFF2-40B4-BE49-F238E27FC236}">
                <a16:creationId xmlns:a16="http://schemas.microsoft.com/office/drawing/2014/main" id="{5AD51EBB-C077-43F0-836E-012569D7B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1725" y="2508250"/>
            <a:ext cx="101600" cy="3681413"/>
          </a:xfrm>
          <a:prstGeom prst="rect">
            <a:avLst/>
          </a:pr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92" name="Rectangle 580">
            <a:extLst>
              <a:ext uri="{FF2B5EF4-FFF2-40B4-BE49-F238E27FC236}">
                <a16:creationId xmlns:a16="http://schemas.microsoft.com/office/drawing/2014/main" id="{5AA8EAE5-BB44-49DD-BF53-F20440D3F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1725" y="2508250"/>
            <a:ext cx="101600" cy="3681413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93" name="Freeform 581">
            <a:extLst>
              <a:ext uri="{FF2B5EF4-FFF2-40B4-BE49-F238E27FC236}">
                <a16:creationId xmlns:a16="http://schemas.microsoft.com/office/drawing/2014/main" id="{B19AC1DB-D792-423D-AF06-8F638F857409}"/>
              </a:ext>
            </a:extLst>
          </p:cNvPr>
          <p:cNvSpPr>
            <a:spLocks/>
          </p:cNvSpPr>
          <p:nvPr/>
        </p:nvSpPr>
        <p:spPr bwMode="auto">
          <a:xfrm>
            <a:off x="7121525" y="2508250"/>
            <a:ext cx="107950" cy="3681413"/>
          </a:xfrm>
          <a:custGeom>
            <a:avLst/>
            <a:gdLst>
              <a:gd name="T0" fmla="*/ 0 w 68"/>
              <a:gd name="T1" fmla="*/ 2319 h 2319"/>
              <a:gd name="T2" fmla="*/ 68 w 68"/>
              <a:gd name="T3" fmla="*/ 2319 h 2319"/>
              <a:gd name="T4" fmla="*/ 68 w 68"/>
              <a:gd name="T5" fmla="*/ 0 h 2319"/>
              <a:gd name="T6" fmla="*/ 4 w 68"/>
              <a:gd name="T7" fmla="*/ 0 h 2319"/>
              <a:gd name="T8" fmla="*/ 0 w 68"/>
              <a:gd name="T9" fmla="*/ 2319 h 2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" h="2319">
                <a:moveTo>
                  <a:pt x="0" y="2319"/>
                </a:moveTo>
                <a:lnTo>
                  <a:pt x="68" y="2319"/>
                </a:lnTo>
                <a:lnTo>
                  <a:pt x="68" y="0"/>
                </a:lnTo>
                <a:lnTo>
                  <a:pt x="4" y="0"/>
                </a:lnTo>
                <a:lnTo>
                  <a:pt x="0" y="2319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94" name="Freeform 582">
            <a:extLst>
              <a:ext uri="{FF2B5EF4-FFF2-40B4-BE49-F238E27FC236}">
                <a16:creationId xmlns:a16="http://schemas.microsoft.com/office/drawing/2014/main" id="{98D46CCD-680B-47FC-B057-AEC560933633}"/>
              </a:ext>
            </a:extLst>
          </p:cNvPr>
          <p:cNvSpPr>
            <a:spLocks/>
          </p:cNvSpPr>
          <p:nvPr/>
        </p:nvSpPr>
        <p:spPr bwMode="auto">
          <a:xfrm>
            <a:off x="7121525" y="2508250"/>
            <a:ext cx="107950" cy="3681413"/>
          </a:xfrm>
          <a:custGeom>
            <a:avLst/>
            <a:gdLst>
              <a:gd name="T0" fmla="*/ 0 w 68"/>
              <a:gd name="T1" fmla="*/ 2319 h 2319"/>
              <a:gd name="T2" fmla="*/ 68 w 68"/>
              <a:gd name="T3" fmla="*/ 2319 h 2319"/>
              <a:gd name="T4" fmla="*/ 68 w 68"/>
              <a:gd name="T5" fmla="*/ 0 h 2319"/>
              <a:gd name="T6" fmla="*/ 4 w 68"/>
              <a:gd name="T7" fmla="*/ 0 h 2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" h="2319">
                <a:moveTo>
                  <a:pt x="0" y="2319"/>
                </a:moveTo>
                <a:lnTo>
                  <a:pt x="68" y="2319"/>
                </a:lnTo>
                <a:lnTo>
                  <a:pt x="68" y="0"/>
                </a:lnTo>
                <a:lnTo>
                  <a:pt x="4" y="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95" name="Freeform 583">
            <a:extLst>
              <a:ext uri="{FF2B5EF4-FFF2-40B4-BE49-F238E27FC236}">
                <a16:creationId xmlns:a16="http://schemas.microsoft.com/office/drawing/2014/main" id="{73BC5264-1BBC-47FC-A396-37C43CAD29D8}"/>
              </a:ext>
            </a:extLst>
          </p:cNvPr>
          <p:cNvSpPr>
            <a:spLocks/>
          </p:cNvSpPr>
          <p:nvPr/>
        </p:nvSpPr>
        <p:spPr bwMode="auto">
          <a:xfrm>
            <a:off x="7019925" y="2508250"/>
            <a:ext cx="107950" cy="3681413"/>
          </a:xfrm>
          <a:custGeom>
            <a:avLst/>
            <a:gdLst>
              <a:gd name="T0" fmla="*/ 64 w 68"/>
              <a:gd name="T1" fmla="*/ 0 h 2319"/>
              <a:gd name="T2" fmla="*/ 0 w 68"/>
              <a:gd name="T3" fmla="*/ 0 h 2319"/>
              <a:gd name="T4" fmla="*/ 0 w 68"/>
              <a:gd name="T5" fmla="*/ 2319 h 2319"/>
              <a:gd name="T6" fmla="*/ 68 w 68"/>
              <a:gd name="T7" fmla="*/ 2319 h 2319"/>
              <a:gd name="T8" fmla="*/ 64 w 68"/>
              <a:gd name="T9" fmla="*/ 0 h 2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" h="2319">
                <a:moveTo>
                  <a:pt x="64" y="0"/>
                </a:moveTo>
                <a:lnTo>
                  <a:pt x="0" y="0"/>
                </a:lnTo>
                <a:lnTo>
                  <a:pt x="0" y="2319"/>
                </a:lnTo>
                <a:lnTo>
                  <a:pt x="68" y="2319"/>
                </a:lnTo>
                <a:lnTo>
                  <a:pt x="64" y="0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96" name="Freeform 584">
            <a:extLst>
              <a:ext uri="{FF2B5EF4-FFF2-40B4-BE49-F238E27FC236}">
                <a16:creationId xmlns:a16="http://schemas.microsoft.com/office/drawing/2014/main" id="{D962961A-9CD8-4477-9DAB-E812C6068658}"/>
              </a:ext>
            </a:extLst>
          </p:cNvPr>
          <p:cNvSpPr>
            <a:spLocks/>
          </p:cNvSpPr>
          <p:nvPr/>
        </p:nvSpPr>
        <p:spPr bwMode="auto">
          <a:xfrm>
            <a:off x="7019925" y="2508250"/>
            <a:ext cx="107950" cy="3681413"/>
          </a:xfrm>
          <a:custGeom>
            <a:avLst/>
            <a:gdLst>
              <a:gd name="T0" fmla="*/ 64 w 68"/>
              <a:gd name="T1" fmla="*/ 0 h 2319"/>
              <a:gd name="T2" fmla="*/ 0 w 68"/>
              <a:gd name="T3" fmla="*/ 0 h 2319"/>
              <a:gd name="T4" fmla="*/ 0 w 68"/>
              <a:gd name="T5" fmla="*/ 2319 h 2319"/>
              <a:gd name="T6" fmla="*/ 68 w 68"/>
              <a:gd name="T7" fmla="*/ 2319 h 2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" h="2319">
                <a:moveTo>
                  <a:pt x="64" y="0"/>
                </a:moveTo>
                <a:lnTo>
                  <a:pt x="0" y="0"/>
                </a:lnTo>
                <a:lnTo>
                  <a:pt x="0" y="2319"/>
                </a:lnTo>
                <a:lnTo>
                  <a:pt x="68" y="2319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97" name="Freeform 585">
            <a:extLst>
              <a:ext uri="{FF2B5EF4-FFF2-40B4-BE49-F238E27FC236}">
                <a16:creationId xmlns:a16="http://schemas.microsoft.com/office/drawing/2014/main" id="{81529239-F8D4-4DE8-8158-3F96558DDFC5}"/>
              </a:ext>
            </a:extLst>
          </p:cNvPr>
          <p:cNvSpPr>
            <a:spLocks/>
          </p:cNvSpPr>
          <p:nvPr/>
        </p:nvSpPr>
        <p:spPr bwMode="auto">
          <a:xfrm>
            <a:off x="1651000" y="1223963"/>
            <a:ext cx="198438" cy="703262"/>
          </a:xfrm>
          <a:custGeom>
            <a:avLst/>
            <a:gdLst>
              <a:gd name="T0" fmla="*/ 0 w 125"/>
              <a:gd name="T1" fmla="*/ 63 h 443"/>
              <a:gd name="T2" fmla="*/ 4 w 125"/>
              <a:gd name="T3" fmla="*/ 56 h 443"/>
              <a:gd name="T4" fmla="*/ 4 w 125"/>
              <a:gd name="T5" fmla="*/ 44 h 443"/>
              <a:gd name="T6" fmla="*/ 7 w 125"/>
              <a:gd name="T7" fmla="*/ 33 h 443"/>
              <a:gd name="T8" fmla="*/ 14 w 125"/>
              <a:gd name="T9" fmla="*/ 26 h 443"/>
              <a:gd name="T10" fmla="*/ 18 w 125"/>
              <a:gd name="T11" fmla="*/ 18 h 443"/>
              <a:gd name="T12" fmla="*/ 29 w 125"/>
              <a:gd name="T13" fmla="*/ 11 h 443"/>
              <a:gd name="T14" fmla="*/ 36 w 125"/>
              <a:gd name="T15" fmla="*/ 7 h 443"/>
              <a:gd name="T16" fmla="*/ 43 w 125"/>
              <a:gd name="T17" fmla="*/ 3 h 443"/>
              <a:gd name="T18" fmla="*/ 54 w 125"/>
              <a:gd name="T19" fmla="*/ 0 h 443"/>
              <a:gd name="T20" fmla="*/ 64 w 125"/>
              <a:gd name="T21" fmla="*/ 0 h 443"/>
              <a:gd name="T22" fmla="*/ 75 w 125"/>
              <a:gd name="T23" fmla="*/ 0 h 443"/>
              <a:gd name="T24" fmla="*/ 82 w 125"/>
              <a:gd name="T25" fmla="*/ 3 h 443"/>
              <a:gd name="T26" fmla="*/ 93 w 125"/>
              <a:gd name="T27" fmla="*/ 7 h 443"/>
              <a:gd name="T28" fmla="*/ 100 w 125"/>
              <a:gd name="T29" fmla="*/ 11 h 443"/>
              <a:gd name="T30" fmla="*/ 107 w 125"/>
              <a:gd name="T31" fmla="*/ 18 h 443"/>
              <a:gd name="T32" fmla="*/ 114 w 125"/>
              <a:gd name="T33" fmla="*/ 26 h 443"/>
              <a:gd name="T34" fmla="*/ 118 w 125"/>
              <a:gd name="T35" fmla="*/ 33 h 443"/>
              <a:gd name="T36" fmla="*/ 121 w 125"/>
              <a:gd name="T37" fmla="*/ 44 h 443"/>
              <a:gd name="T38" fmla="*/ 125 w 125"/>
              <a:gd name="T39" fmla="*/ 56 h 443"/>
              <a:gd name="T40" fmla="*/ 125 w 125"/>
              <a:gd name="T41" fmla="*/ 67 h 443"/>
              <a:gd name="T42" fmla="*/ 125 w 125"/>
              <a:gd name="T43" fmla="*/ 380 h 443"/>
              <a:gd name="T44" fmla="*/ 125 w 125"/>
              <a:gd name="T45" fmla="*/ 391 h 443"/>
              <a:gd name="T46" fmla="*/ 121 w 125"/>
              <a:gd name="T47" fmla="*/ 399 h 443"/>
              <a:gd name="T48" fmla="*/ 118 w 125"/>
              <a:gd name="T49" fmla="*/ 410 h 443"/>
              <a:gd name="T50" fmla="*/ 114 w 125"/>
              <a:gd name="T51" fmla="*/ 417 h 443"/>
              <a:gd name="T52" fmla="*/ 107 w 125"/>
              <a:gd name="T53" fmla="*/ 425 h 443"/>
              <a:gd name="T54" fmla="*/ 100 w 125"/>
              <a:gd name="T55" fmla="*/ 432 h 443"/>
              <a:gd name="T56" fmla="*/ 93 w 125"/>
              <a:gd name="T57" fmla="*/ 436 h 443"/>
              <a:gd name="T58" fmla="*/ 82 w 125"/>
              <a:gd name="T59" fmla="*/ 440 h 443"/>
              <a:gd name="T60" fmla="*/ 75 w 125"/>
              <a:gd name="T61" fmla="*/ 443 h 443"/>
              <a:gd name="T62" fmla="*/ 64 w 125"/>
              <a:gd name="T63" fmla="*/ 443 h 443"/>
              <a:gd name="T64" fmla="*/ 54 w 125"/>
              <a:gd name="T65" fmla="*/ 443 h 443"/>
              <a:gd name="T66" fmla="*/ 43 w 125"/>
              <a:gd name="T67" fmla="*/ 440 h 443"/>
              <a:gd name="T68" fmla="*/ 36 w 125"/>
              <a:gd name="T69" fmla="*/ 436 h 443"/>
              <a:gd name="T70" fmla="*/ 29 w 125"/>
              <a:gd name="T71" fmla="*/ 432 h 443"/>
              <a:gd name="T72" fmla="*/ 18 w 125"/>
              <a:gd name="T73" fmla="*/ 425 h 443"/>
              <a:gd name="T74" fmla="*/ 14 w 125"/>
              <a:gd name="T75" fmla="*/ 417 h 443"/>
              <a:gd name="T76" fmla="*/ 7 w 125"/>
              <a:gd name="T77" fmla="*/ 410 h 443"/>
              <a:gd name="T78" fmla="*/ 4 w 125"/>
              <a:gd name="T79" fmla="*/ 399 h 443"/>
              <a:gd name="T80" fmla="*/ 4 w 125"/>
              <a:gd name="T81" fmla="*/ 391 h 443"/>
              <a:gd name="T82" fmla="*/ 0 w 125"/>
              <a:gd name="T83" fmla="*/ 380 h 443"/>
              <a:gd name="T84" fmla="*/ 0 w 125"/>
              <a:gd name="T85" fmla="*/ 67 h 443"/>
              <a:gd name="T86" fmla="*/ 0 w 125"/>
              <a:gd name="T87" fmla="*/ 67 h 443"/>
              <a:gd name="T88" fmla="*/ 0 w 125"/>
              <a:gd name="T89" fmla="*/ 63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25" h="443">
                <a:moveTo>
                  <a:pt x="0" y="63"/>
                </a:moveTo>
                <a:lnTo>
                  <a:pt x="4" y="56"/>
                </a:lnTo>
                <a:lnTo>
                  <a:pt x="4" y="44"/>
                </a:lnTo>
                <a:lnTo>
                  <a:pt x="7" y="33"/>
                </a:lnTo>
                <a:lnTo>
                  <a:pt x="14" y="26"/>
                </a:lnTo>
                <a:lnTo>
                  <a:pt x="18" y="18"/>
                </a:lnTo>
                <a:lnTo>
                  <a:pt x="29" y="11"/>
                </a:lnTo>
                <a:lnTo>
                  <a:pt x="36" y="7"/>
                </a:lnTo>
                <a:lnTo>
                  <a:pt x="43" y="3"/>
                </a:lnTo>
                <a:lnTo>
                  <a:pt x="54" y="0"/>
                </a:lnTo>
                <a:lnTo>
                  <a:pt x="64" y="0"/>
                </a:lnTo>
                <a:lnTo>
                  <a:pt x="75" y="0"/>
                </a:lnTo>
                <a:lnTo>
                  <a:pt x="82" y="3"/>
                </a:lnTo>
                <a:lnTo>
                  <a:pt x="93" y="7"/>
                </a:lnTo>
                <a:lnTo>
                  <a:pt x="100" y="11"/>
                </a:lnTo>
                <a:lnTo>
                  <a:pt x="107" y="18"/>
                </a:lnTo>
                <a:lnTo>
                  <a:pt x="114" y="26"/>
                </a:lnTo>
                <a:lnTo>
                  <a:pt x="118" y="33"/>
                </a:lnTo>
                <a:lnTo>
                  <a:pt x="121" y="44"/>
                </a:lnTo>
                <a:lnTo>
                  <a:pt x="125" y="56"/>
                </a:lnTo>
                <a:lnTo>
                  <a:pt x="125" y="67"/>
                </a:lnTo>
                <a:lnTo>
                  <a:pt x="125" y="380"/>
                </a:lnTo>
                <a:lnTo>
                  <a:pt x="125" y="391"/>
                </a:lnTo>
                <a:lnTo>
                  <a:pt x="121" y="399"/>
                </a:lnTo>
                <a:lnTo>
                  <a:pt x="118" y="410"/>
                </a:lnTo>
                <a:lnTo>
                  <a:pt x="114" y="417"/>
                </a:lnTo>
                <a:lnTo>
                  <a:pt x="107" y="425"/>
                </a:lnTo>
                <a:lnTo>
                  <a:pt x="100" y="432"/>
                </a:lnTo>
                <a:lnTo>
                  <a:pt x="93" y="436"/>
                </a:lnTo>
                <a:lnTo>
                  <a:pt x="82" y="440"/>
                </a:lnTo>
                <a:lnTo>
                  <a:pt x="75" y="443"/>
                </a:lnTo>
                <a:lnTo>
                  <a:pt x="64" y="443"/>
                </a:lnTo>
                <a:lnTo>
                  <a:pt x="54" y="443"/>
                </a:lnTo>
                <a:lnTo>
                  <a:pt x="43" y="440"/>
                </a:lnTo>
                <a:lnTo>
                  <a:pt x="36" y="436"/>
                </a:lnTo>
                <a:lnTo>
                  <a:pt x="29" y="432"/>
                </a:lnTo>
                <a:lnTo>
                  <a:pt x="18" y="425"/>
                </a:lnTo>
                <a:lnTo>
                  <a:pt x="14" y="417"/>
                </a:lnTo>
                <a:lnTo>
                  <a:pt x="7" y="410"/>
                </a:lnTo>
                <a:lnTo>
                  <a:pt x="4" y="399"/>
                </a:lnTo>
                <a:lnTo>
                  <a:pt x="4" y="391"/>
                </a:lnTo>
                <a:lnTo>
                  <a:pt x="0" y="380"/>
                </a:lnTo>
                <a:lnTo>
                  <a:pt x="0" y="67"/>
                </a:lnTo>
                <a:lnTo>
                  <a:pt x="0" y="67"/>
                </a:lnTo>
                <a:lnTo>
                  <a:pt x="0" y="63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98" name="Freeform 586">
            <a:extLst>
              <a:ext uri="{FF2B5EF4-FFF2-40B4-BE49-F238E27FC236}">
                <a16:creationId xmlns:a16="http://schemas.microsoft.com/office/drawing/2014/main" id="{66A7C84F-54D1-49F4-AE81-B5E306318A51}"/>
              </a:ext>
            </a:extLst>
          </p:cNvPr>
          <p:cNvSpPr>
            <a:spLocks/>
          </p:cNvSpPr>
          <p:nvPr/>
        </p:nvSpPr>
        <p:spPr bwMode="auto">
          <a:xfrm>
            <a:off x="1651000" y="1223963"/>
            <a:ext cx="198438" cy="703262"/>
          </a:xfrm>
          <a:custGeom>
            <a:avLst/>
            <a:gdLst>
              <a:gd name="T0" fmla="*/ 0 w 125"/>
              <a:gd name="T1" fmla="*/ 63 h 443"/>
              <a:gd name="T2" fmla="*/ 4 w 125"/>
              <a:gd name="T3" fmla="*/ 56 h 443"/>
              <a:gd name="T4" fmla="*/ 4 w 125"/>
              <a:gd name="T5" fmla="*/ 44 h 443"/>
              <a:gd name="T6" fmla="*/ 7 w 125"/>
              <a:gd name="T7" fmla="*/ 33 h 443"/>
              <a:gd name="T8" fmla="*/ 14 w 125"/>
              <a:gd name="T9" fmla="*/ 26 h 443"/>
              <a:gd name="T10" fmla="*/ 18 w 125"/>
              <a:gd name="T11" fmla="*/ 18 h 443"/>
              <a:gd name="T12" fmla="*/ 29 w 125"/>
              <a:gd name="T13" fmla="*/ 11 h 443"/>
              <a:gd name="T14" fmla="*/ 36 w 125"/>
              <a:gd name="T15" fmla="*/ 7 h 443"/>
              <a:gd name="T16" fmla="*/ 43 w 125"/>
              <a:gd name="T17" fmla="*/ 3 h 443"/>
              <a:gd name="T18" fmla="*/ 54 w 125"/>
              <a:gd name="T19" fmla="*/ 0 h 443"/>
              <a:gd name="T20" fmla="*/ 64 w 125"/>
              <a:gd name="T21" fmla="*/ 0 h 443"/>
              <a:gd name="T22" fmla="*/ 75 w 125"/>
              <a:gd name="T23" fmla="*/ 0 h 443"/>
              <a:gd name="T24" fmla="*/ 82 w 125"/>
              <a:gd name="T25" fmla="*/ 3 h 443"/>
              <a:gd name="T26" fmla="*/ 93 w 125"/>
              <a:gd name="T27" fmla="*/ 7 h 443"/>
              <a:gd name="T28" fmla="*/ 100 w 125"/>
              <a:gd name="T29" fmla="*/ 11 h 443"/>
              <a:gd name="T30" fmla="*/ 107 w 125"/>
              <a:gd name="T31" fmla="*/ 18 h 443"/>
              <a:gd name="T32" fmla="*/ 114 w 125"/>
              <a:gd name="T33" fmla="*/ 26 h 443"/>
              <a:gd name="T34" fmla="*/ 118 w 125"/>
              <a:gd name="T35" fmla="*/ 33 h 443"/>
              <a:gd name="T36" fmla="*/ 121 w 125"/>
              <a:gd name="T37" fmla="*/ 44 h 443"/>
              <a:gd name="T38" fmla="*/ 125 w 125"/>
              <a:gd name="T39" fmla="*/ 56 h 443"/>
              <a:gd name="T40" fmla="*/ 125 w 125"/>
              <a:gd name="T41" fmla="*/ 67 h 443"/>
              <a:gd name="T42" fmla="*/ 125 w 125"/>
              <a:gd name="T43" fmla="*/ 380 h 443"/>
              <a:gd name="T44" fmla="*/ 125 w 125"/>
              <a:gd name="T45" fmla="*/ 391 h 443"/>
              <a:gd name="T46" fmla="*/ 121 w 125"/>
              <a:gd name="T47" fmla="*/ 399 h 443"/>
              <a:gd name="T48" fmla="*/ 118 w 125"/>
              <a:gd name="T49" fmla="*/ 410 h 443"/>
              <a:gd name="T50" fmla="*/ 114 w 125"/>
              <a:gd name="T51" fmla="*/ 417 h 443"/>
              <a:gd name="T52" fmla="*/ 107 w 125"/>
              <a:gd name="T53" fmla="*/ 425 h 443"/>
              <a:gd name="T54" fmla="*/ 100 w 125"/>
              <a:gd name="T55" fmla="*/ 432 h 443"/>
              <a:gd name="T56" fmla="*/ 93 w 125"/>
              <a:gd name="T57" fmla="*/ 436 h 443"/>
              <a:gd name="T58" fmla="*/ 82 w 125"/>
              <a:gd name="T59" fmla="*/ 440 h 443"/>
              <a:gd name="T60" fmla="*/ 75 w 125"/>
              <a:gd name="T61" fmla="*/ 443 h 443"/>
              <a:gd name="T62" fmla="*/ 64 w 125"/>
              <a:gd name="T63" fmla="*/ 443 h 443"/>
              <a:gd name="T64" fmla="*/ 54 w 125"/>
              <a:gd name="T65" fmla="*/ 443 h 443"/>
              <a:gd name="T66" fmla="*/ 43 w 125"/>
              <a:gd name="T67" fmla="*/ 440 h 443"/>
              <a:gd name="T68" fmla="*/ 36 w 125"/>
              <a:gd name="T69" fmla="*/ 436 h 443"/>
              <a:gd name="T70" fmla="*/ 29 w 125"/>
              <a:gd name="T71" fmla="*/ 432 h 443"/>
              <a:gd name="T72" fmla="*/ 18 w 125"/>
              <a:gd name="T73" fmla="*/ 425 h 443"/>
              <a:gd name="T74" fmla="*/ 14 w 125"/>
              <a:gd name="T75" fmla="*/ 417 h 443"/>
              <a:gd name="T76" fmla="*/ 7 w 125"/>
              <a:gd name="T77" fmla="*/ 410 h 443"/>
              <a:gd name="T78" fmla="*/ 4 w 125"/>
              <a:gd name="T79" fmla="*/ 399 h 443"/>
              <a:gd name="T80" fmla="*/ 4 w 125"/>
              <a:gd name="T81" fmla="*/ 391 h 443"/>
              <a:gd name="T82" fmla="*/ 0 w 125"/>
              <a:gd name="T83" fmla="*/ 380 h 443"/>
              <a:gd name="T84" fmla="*/ 0 w 125"/>
              <a:gd name="T85" fmla="*/ 67 h 443"/>
              <a:gd name="T86" fmla="*/ 0 w 125"/>
              <a:gd name="T87" fmla="*/ 67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25" h="443">
                <a:moveTo>
                  <a:pt x="0" y="63"/>
                </a:moveTo>
                <a:lnTo>
                  <a:pt x="4" y="56"/>
                </a:lnTo>
                <a:lnTo>
                  <a:pt x="4" y="44"/>
                </a:lnTo>
                <a:lnTo>
                  <a:pt x="7" y="33"/>
                </a:lnTo>
                <a:lnTo>
                  <a:pt x="14" y="26"/>
                </a:lnTo>
                <a:lnTo>
                  <a:pt x="18" y="18"/>
                </a:lnTo>
                <a:lnTo>
                  <a:pt x="29" y="11"/>
                </a:lnTo>
                <a:lnTo>
                  <a:pt x="36" y="7"/>
                </a:lnTo>
                <a:lnTo>
                  <a:pt x="43" y="3"/>
                </a:lnTo>
                <a:lnTo>
                  <a:pt x="54" y="0"/>
                </a:lnTo>
                <a:lnTo>
                  <a:pt x="64" y="0"/>
                </a:lnTo>
                <a:lnTo>
                  <a:pt x="75" y="0"/>
                </a:lnTo>
                <a:lnTo>
                  <a:pt x="82" y="3"/>
                </a:lnTo>
                <a:lnTo>
                  <a:pt x="93" y="7"/>
                </a:lnTo>
                <a:lnTo>
                  <a:pt x="100" y="11"/>
                </a:lnTo>
                <a:lnTo>
                  <a:pt x="107" y="18"/>
                </a:lnTo>
                <a:lnTo>
                  <a:pt x="114" y="26"/>
                </a:lnTo>
                <a:lnTo>
                  <a:pt x="118" y="33"/>
                </a:lnTo>
                <a:lnTo>
                  <a:pt x="121" y="44"/>
                </a:lnTo>
                <a:lnTo>
                  <a:pt x="125" y="56"/>
                </a:lnTo>
                <a:lnTo>
                  <a:pt x="125" y="67"/>
                </a:lnTo>
                <a:lnTo>
                  <a:pt x="125" y="380"/>
                </a:lnTo>
                <a:lnTo>
                  <a:pt x="125" y="391"/>
                </a:lnTo>
                <a:lnTo>
                  <a:pt x="121" y="399"/>
                </a:lnTo>
                <a:lnTo>
                  <a:pt x="118" y="410"/>
                </a:lnTo>
                <a:lnTo>
                  <a:pt x="114" y="417"/>
                </a:lnTo>
                <a:lnTo>
                  <a:pt x="107" y="425"/>
                </a:lnTo>
                <a:lnTo>
                  <a:pt x="100" y="432"/>
                </a:lnTo>
                <a:lnTo>
                  <a:pt x="93" y="436"/>
                </a:lnTo>
                <a:lnTo>
                  <a:pt x="82" y="440"/>
                </a:lnTo>
                <a:lnTo>
                  <a:pt x="75" y="443"/>
                </a:lnTo>
                <a:lnTo>
                  <a:pt x="64" y="443"/>
                </a:lnTo>
                <a:lnTo>
                  <a:pt x="54" y="443"/>
                </a:lnTo>
                <a:lnTo>
                  <a:pt x="43" y="440"/>
                </a:lnTo>
                <a:lnTo>
                  <a:pt x="36" y="436"/>
                </a:lnTo>
                <a:lnTo>
                  <a:pt x="29" y="432"/>
                </a:lnTo>
                <a:lnTo>
                  <a:pt x="18" y="425"/>
                </a:lnTo>
                <a:lnTo>
                  <a:pt x="14" y="417"/>
                </a:lnTo>
                <a:lnTo>
                  <a:pt x="7" y="410"/>
                </a:lnTo>
                <a:lnTo>
                  <a:pt x="4" y="399"/>
                </a:lnTo>
                <a:lnTo>
                  <a:pt x="4" y="391"/>
                </a:lnTo>
                <a:lnTo>
                  <a:pt x="0" y="380"/>
                </a:lnTo>
                <a:lnTo>
                  <a:pt x="0" y="67"/>
                </a:lnTo>
                <a:lnTo>
                  <a:pt x="0" y="67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699" name="Rectangle 587">
            <a:extLst>
              <a:ext uri="{FF2B5EF4-FFF2-40B4-BE49-F238E27FC236}">
                <a16:creationId xmlns:a16="http://schemas.microsoft.com/office/drawing/2014/main" id="{788299AA-8A81-4C92-91D4-528660A67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1800" y="1395413"/>
            <a:ext cx="952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346700" name="Rectangle 588">
            <a:extLst>
              <a:ext uri="{FF2B5EF4-FFF2-40B4-BE49-F238E27FC236}">
                <a16:creationId xmlns:a16="http://schemas.microsoft.com/office/drawing/2014/main" id="{4E047F81-A27F-40D5-AE15-07447794F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2288" y="13954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701" name="Rectangle 589">
            <a:extLst>
              <a:ext uri="{FF2B5EF4-FFF2-40B4-BE49-F238E27FC236}">
                <a16:creationId xmlns:a16="http://schemas.microsoft.com/office/drawing/2014/main" id="{48388BB3-A4C2-4DF5-9837-A486042AB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9263" y="1508125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endParaRPr lang="pt-BR" altLang="pt-BR"/>
          </a:p>
        </p:txBody>
      </p:sp>
      <p:sp>
        <p:nvSpPr>
          <p:cNvPr id="346702" name="Rectangle 590">
            <a:extLst>
              <a:ext uri="{FF2B5EF4-FFF2-40B4-BE49-F238E27FC236}">
                <a16:creationId xmlns:a16="http://schemas.microsoft.com/office/drawing/2014/main" id="{C76AE1EB-F54B-4976-B153-A88FCFBAB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1175" y="150812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703" name="Rectangle 591">
            <a:extLst>
              <a:ext uri="{FF2B5EF4-FFF2-40B4-BE49-F238E27FC236}">
                <a16:creationId xmlns:a16="http://schemas.microsoft.com/office/drawing/2014/main" id="{CE22E1C0-5689-4FA8-8515-8CB1444C3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9263" y="1614488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pt-BR" altLang="pt-BR"/>
          </a:p>
        </p:txBody>
      </p:sp>
      <p:sp>
        <p:nvSpPr>
          <p:cNvPr id="346704" name="Rectangle 592">
            <a:extLst>
              <a:ext uri="{FF2B5EF4-FFF2-40B4-BE49-F238E27FC236}">
                <a16:creationId xmlns:a16="http://schemas.microsoft.com/office/drawing/2014/main" id="{5E99C31E-C7D1-4A10-8D4E-4133D40A5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0688" y="1258888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pt-BR" altLang="pt-BR"/>
          </a:p>
        </p:txBody>
      </p:sp>
      <p:sp>
        <p:nvSpPr>
          <p:cNvPr id="346705" name="Rectangle 593">
            <a:extLst>
              <a:ext uri="{FF2B5EF4-FFF2-40B4-BE49-F238E27FC236}">
                <a16:creationId xmlns:a16="http://schemas.microsoft.com/office/drawing/2014/main" id="{371E6B96-99D4-48A9-A05E-C84604F826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0688" y="1755775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1</a:t>
            </a:r>
            <a:endParaRPr lang="pt-BR" altLang="pt-BR"/>
          </a:p>
        </p:txBody>
      </p:sp>
      <p:sp>
        <p:nvSpPr>
          <p:cNvPr id="346706" name="Rectangle 594">
            <a:extLst>
              <a:ext uri="{FF2B5EF4-FFF2-40B4-BE49-F238E27FC236}">
                <a16:creationId xmlns:a16="http://schemas.microsoft.com/office/drawing/2014/main" id="{C56A7A20-7CD5-4189-83A4-777CF53BA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913" y="2697163"/>
            <a:ext cx="76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6707" name="Rectangle 595">
            <a:extLst>
              <a:ext uri="{FF2B5EF4-FFF2-40B4-BE49-F238E27FC236}">
                <a16:creationId xmlns:a16="http://schemas.microsoft.com/office/drawing/2014/main" id="{FA4ADC11-44E0-493D-8D98-F1B101A77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1175" y="26971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6708" name="Rectangle 596">
            <a:extLst>
              <a:ext uri="{FF2B5EF4-FFF2-40B4-BE49-F238E27FC236}">
                <a16:creationId xmlns:a16="http://schemas.microsoft.com/office/drawing/2014/main" id="{2086B9E5-EB9C-4A37-85C8-3D5530924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3088" y="26971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6709" name="Rectangle 597">
            <a:extLst>
              <a:ext uri="{FF2B5EF4-FFF2-40B4-BE49-F238E27FC236}">
                <a16:creationId xmlns:a16="http://schemas.microsoft.com/office/drawing/2014/main" id="{5E8C6391-9D7F-430D-B447-0B573AECB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3881438"/>
            <a:ext cx="76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endParaRPr lang="pt-BR" altLang="pt-BR"/>
          </a:p>
        </p:txBody>
      </p:sp>
      <p:sp>
        <p:nvSpPr>
          <p:cNvPr id="346710" name="Rectangle 598">
            <a:extLst>
              <a:ext uri="{FF2B5EF4-FFF2-40B4-BE49-F238E27FC236}">
                <a16:creationId xmlns:a16="http://schemas.microsoft.com/office/drawing/2014/main" id="{8F0BCF41-E386-4115-A7CC-7F0F73A2B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75" y="3881438"/>
            <a:ext cx="825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/>
          </a:p>
        </p:txBody>
      </p:sp>
      <p:sp>
        <p:nvSpPr>
          <p:cNvPr id="346711" name="Rectangle 599">
            <a:extLst>
              <a:ext uri="{FF2B5EF4-FFF2-40B4-BE49-F238E27FC236}">
                <a16:creationId xmlns:a16="http://schemas.microsoft.com/office/drawing/2014/main" id="{AC87F486-B225-4651-B7CF-1FAF20798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4850" y="494030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0</a:t>
            </a:r>
            <a:endParaRPr lang="pt-BR" altLang="pt-BR"/>
          </a:p>
        </p:txBody>
      </p:sp>
      <p:sp>
        <p:nvSpPr>
          <p:cNvPr id="346712" name="Rectangle 600">
            <a:extLst>
              <a:ext uri="{FF2B5EF4-FFF2-40B4-BE49-F238E27FC236}">
                <a16:creationId xmlns:a16="http://schemas.microsoft.com/office/drawing/2014/main" id="{B8C67415-F583-4EAC-B406-5997763A1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7150" y="5005388"/>
            <a:ext cx="1079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W</a:t>
            </a:r>
            <a:endParaRPr lang="pt-BR" altLang="pt-BR"/>
          </a:p>
        </p:txBody>
      </p:sp>
      <p:sp>
        <p:nvSpPr>
          <p:cNvPr id="346713" name="Rectangle 601">
            <a:extLst>
              <a:ext uri="{FF2B5EF4-FFF2-40B4-BE49-F238E27FC236}">
                <a16:creationId xmlns:a16="http://schemas.microsoft.com/office/drawing/2014/main" id="{91A300F7-F3D1-434B-830B-AD1FC1302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3988" y="5005388"/>
            <a:ext cx="381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6714" name="Rectangle 602">
            <a:extLst>
              <a:ext uri="{FF2B5EF4-FFF2-40B4-BE49-F238E27FC236}">
                <a16:creationId xmlns:a16="http://schemas.microsoft.com/office/drawing/2014/main" id="{28C768D0-2F65-48E9-AE33-C718E6490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8913" y="5005388"/>
            <a:ext cx="25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346715" name="Rectangle 603">
            <a:extLst>
              <a:ext uri="{FF2B5EF4-FFF2-40B4-BE49-F238E27FC236}">
                <a16:creationId xmlns:a16="http://schemas.microsoft.com/office/drawing/2014/main" id="{71378DFA-EBAF-49E6-ADCA-EF5F2A98C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5900" y="5005388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346716" name="Rectangle 604">
            <a:extLst>
              <a:ext uri="{FF2B5EF4-FFF2-40B4-BE49-F238E27FC236}">
                <a16:creationId xmlns:a16="http://schemas.microsoft.com/office/drawing/2014/main" id="{C536EEF9-27E9-4876-8C97-B55A75690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4475" y="5005388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717" name="Rectangle 605">
            <a:extLst>
              <a:ext uri="{FF2B5EF4-FFF2-40B4-BE49-F238E27FC236}">
                <a16:creationId xmlns:a16="http://schemas.microsoft.com/office/drawing/2014/main" id="{BA9BCF5F-4F95-4DCC-90AC-F7D21ADDC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1625" y="50053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719" name="Rectangle 607">
            <a:extLst>
              <a:ext uri="{FF2B5EF4-FFF2-40B4-BE49-F238E27FC236}">
                <a16:creationId xmlns:a16="http://schemas.microsoft.com/office/drawing/2014/main" id="{7C23E90B-ABE1-46F9-A4BC-5347B0DE8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7150" y="511810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6720" name="Rectangle 608">
            <a:extLst>
              <a:ext uri="{FF2B5EF4-FFF2-40B4-BE49-F238E27FC236}">
                <a16:creationId xmlns:a16="http://schemas.microsoft.com/office/drawing/2014/main" id="{88E5B1D6-2D7A-427A-AEAB-C0A2A4F8D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300" y="511810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6721" name="Rectangle 609">
            <a:extLst>
              <a:ext uri="{FF2B5EF4-FFF2-40B4-BE49-F238E27FC236}">
                <a16:creationId xmlns:a16="http://schemas.microsoft.com/office/drawing/2014/main" id="{A7D24923-D343-44A1-BF4C-1D7056712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1450" y="5118100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346722" name="Rectangle 610">
            <a:extLst>
              <a:ext uri="{FF2B5EF4-FFF2-40B4-BE49-F238E27FC236}">
                <a16:creationId xmlns:a16="http://schemas.microsoft.com/office/drawing/2014/main" id="{D4CE3105-A0DB-4DA4-BB28-C148A5E33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4788" y="511810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6723" name="Rectangle 611">
            <a:extLst>
              <a:ext uri="{FF2B5EF4-FFF2-40B4-BE49-F238E27FC236}">
                <a16:creationId xmlns:a16="http://schemas.microsoft.com/office/drawing/2014/main" id="{31150C2A-1C94-4666-9F66-F7E605248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5963" y="4579938"/>
            <a:ext cx="952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346724" name="Rectangle 612">
            <a:extLst>
              <a:ext uri="{FF2B5EF4-FFF2-40B4-BE49-F238E27FC236}">
                <a16:creationId xmlns:a16="http://schemas.microsoft.com/office/drawing/2014/main" id="{ACC025F7-3D6D-4E05-826E-7AA90EAAF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0100" y="457993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725" name="Rectangle 613">
            <a:extLst>
              <a:ext uri="{FF2B5EF4-FFF2-40B4-BE49-F238E27FC236}">
                <a16:creationId xmlns:a16="http://schemas.microsoft.com/office/drawing/2014/main" id="{3ECB1C43-E7DC-41D8-ABB9-5263C9B92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1838" y="468630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endParaRPr lang="pt-BR" altLang="pt-BR"/>
          </a:p>
        </p:txBody>
      </p:sp>
      <p:sp>
        <p:nvSpPr>
          <p:cNvPr id="346726" name="Rectangle 614">
            <a:extLst>
              <a:ext uri="{FF2B5EF4-FFF2-40B4-BE49-F238E27FC236}">
                <a16:creationId xmlns:a16="http://schemas.microsoft.com/office/drawing/2014/main" id="{1EEC1227-A1CB-4391-899F-635E01932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8988" y="46863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727" name="Rectangle 615">
            <a:extLst>
              <a:ext uri="{FF2B5EF4-FFF2-40B4-BE49-F238E27FC236}">
                <a16:creationId xmlns:a16="http://schemas.microsoft.com/office/drawing/2014/main" id="{FB4777F1-A72D-4B8E-BC74-3C912FE3F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1838" y="4799013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pt-BR" altLang="pt-BR"/>
          </a:p>
        </p:txBody>
      </p:sp>
      <p:sp>
        <p:nvSpPr>
          <p:cNvPr id="346728" name="Rectangle 616">
            <a:extLst>
              <a:ext uri="{FF2B5EF4-FFF2-40B4-BE49-F238E27FC236}">
                <a16:creationId xmlns:a16="http://schemas.microsoft.com/office/drawing/2014/main" id="{7EEBBECA-A46C-48FE-8CB2-07A1E0C07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4850" y="44370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pt-BR" altLang="pt-BR"/>
          </a:p>
        </p:txBody>
      </p:sp>
      <p:sp>
        <p:nvSpPr>
          <p:cNvPr id="346729" name="Freeform 617">
            <a:extLst>
              <a:ext uri="{FF2B5EF4-FFF2-40B4-BE49-F238E27FC236}">
                <a16:creationId xmlns:a16="http://schemas.microsoft.com/office/drawing/2014/main" id="{03763285-4C37-4C82-B37B-59565AB00EB9}"/>
              </a:ext>
            </a:extLst>
          </p:cNvPr>
          <p:cNvSpPr>
            <a:spLocks/>
          </p:cNvSpPr>
          <p:nvPr/>
        </p:nvSpPr>
        <p:spPr bwMode="auto">
          <a:xfrm>
            <a:off x="9169400" y="2508250"/>
            <a:ext cx="107950" cy="3681413"/>
          </a:xfrm>
          <a:custGeom>
            <a:avLst/>
            <a:gdLst>
              <a:gd name="T0" fmla="*/ 0 w 68"/>
              <a:gd name="T1" fmla="*/ 2319 h 2319"/>
              <a:gd name="T2" fmla="*/ 68 w 68"/>
              <a:gd name="T3" fmla="*/ 2319 h 2319"/>
              <a:gd name="T4" fmla="*/ 68 w 68"/>
              <a:gd name="T5" fmla="*/ 0 h 2319"/>
              <a:gd name="T6" fmla="*/ 3 w 68"/>
              <a:gd name="T7" fmla="*/ 0 h 2319"/>
              <a:gd name="T8" fmla="*/ 0 w 68"/>
              <a:gd name="T9" fmla="*/ 2319 h 2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" h="2319">
                <a:moveTo>
                  <a:pt x="0" y="2319"/>
                </a:moveTo>
                <a:lnTo>
                  <a:pt x="68" y="2319"/>
                </a:lnTo>
                <a:lnTo>
                  <a:pt x="68" y="0"/>
                </a:lnTo>
                <a:lnTo>
                  <a:pt x="3" y="0"/>
                </a:lnTo>
                <a:lnTo>
                  <a:pt x="0" y="2319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730" name="Freeform 618">
            <a:extLst>
              <a:ext uri="{FF2B5EF4-FFF2-40B4-BE49-F238E27FC236}">
                <a16:creationId xmlns:a16="http://schemas.microsoft.com/office/drawing/2014/main" id="{9F5B9F5C-9250-4831-9822-51D1963183C6}"/>
              </a:ext>
            </a:extLst>
          </p:cNvPr>
          <p:cNvSpPr>
            <a:spLocks/>
          </p:cNvSpPr>
          <p:nvPr/>
        </p:nvSpPr>
        <p:spPr bwMode="auto">
          <a:xfrm>
            <a:off x="9169400" y="2508250"/>
            <a:ext cx="107950" cy="3681413"/>
          </a:xfrm>
          <a:custGeom>
            <a:avLst/>
            <a:gdLst>
              <a:gd name="T0" fmla="*/ 0 w 68"/>
              <a:gd name="T1" fmla="*/ 2319 h 2319"/>
              <a:gd name="T2" fmla="*/ 68 w 68"/>
              <a:gd name="T3" fmla="*/ 2319 h 2319"/>
              <a:gd name="T4" fmla="*/ 68 w 68"/>
              <a:gd name="T5" fmla="*/ 0 h 2319"/>
              <a:gd name="T6" fmla="*/ 3 w 68"/>
              <a:gd name="T7" fmla="*/ 0 h 2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" h="2319">
                <a:moveTo>
                  <a:pt x="0" y="2319"/>
                </a:moveTo>
                <a:lnTo>
                  <a:pt x="68" y="2319"/>
                </a:lnTo>
                <a:lnTo>
                  <a:pt x="68" y="0"/>
                </a:lnTo>
                <a:lnTo>
                  <a:pt x="3" y="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731" name="Freeform 619">
            <a:extLst>
              <a:ext uri="{FF2B5EF4-FFF2-40B4-BE49-F238E27FC236}">
                <a16:creationId xmlns:a16="http://schemas.microsoft.com/office/drawing/2014/main" id="{173F0AF9-24FE-4560-A0D4-7E3E530F0641}"/>
              </a:ext>
            </a:extLst>
          </p:cNvPr>
          <p:cNvSpPr>
            <a:spLocks/>
          </p:cNvSpPr>
          <p:nvPr/>
        </p:nvSpPr>
        <p:spPr bwMode="auto">
          <a:xfrm>
            <a:off x="9066213" y="2508250"/>
            <a:ext cx="107950" cy="3681413"/>
          </a:xfrm>
          <a:custGeom>
            <a:avLst/>
            <a:gdLst>
              <a:gd name="T0" fmla="*/ 65 w 68"/>
              <a:gd name="T1" fmla="*/ 0 h 2319"/>
              <a:gd name="T2" fmla="*/ 0 w 68"/>
              <a:gd name="T3" fmla="*/ 0 h 2319"/>
              <a:gd name="T4" fmla="*/ 0 w 68"/>
              <a:gd name="T5" fmla="*/ 2319 h 2319"/>
              <a:gd name="T6" fmla="*/ 68 w 68"/>
              <a:gd name="T7" fmla="*/ 2319 h 2319"/>
              <a:gd name="T8" fmla="*/ 65 w 68"/>
              <a:gd name="T9" fmla="*/ 0 h 2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" h="2319">
                <a:moveTo>
                  <a:pt x="65" y="0"/>
                </a:moveTo>
                <a:lnTo>
                  <a:pt x="0" y="0"/>
                </a:lnTo>
                <a:lnTo>
                  <a:pt x="0" y="2319"/>
                </a:lnTo>
                <a:lnTo>
                  <a:pt x="68" y="2319"/>
                </a:lnTo>
                <a:lnTo>
                  <a:pt x="65" y="0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732" name="Freeform 620">
            <a:extLst>
              <a:ext uri="{FF2B5EF4-FFF2-40B4-BE49-F238E27FC236}">
                <a16:creationId xmlns:a16="http://schemas.microsoft.com/office/drawing/2014/main" id="{D681D344-9040-4839-82C3-50E5C4D894B9}"/>
              </a:ext>
            </a:extLst>
          </p:cNvPr>
          <p:cNvSpPr>
            <a:spLocks/>
          </p:cNvSpPr>
          <p:nvPr/>
        </p:nvSpPr>
        <p:spPr bwMode="auto">
          <a:xfrm>
            <a:off x="9066213" y="2508250"/>
            <a:ext cx="107950" cy="3681413"/>
          </a:xfrm>
          <a:custGeom>
            <a:avLst/>
            <a:gdLst>
              <a:gd name="T0" fmla="*/ 65 w 68"/>
              <a:gd name="T1" fmla="*/ 0 h 2319"/>
              <a:gd name="T2" fmla="*/ 0 w 68"/>
              <a:gd name="T3" fmla="*/ 0 h 2319"/>
              <a:gd name="T4" fmla="*/ 0 w 68"/>
              <a:gd name="T5" fmla="*/ 2319 h 2319"/>
              <a:gd name="T6" fmla="*/ 68 w 68"/>
              <a:gd name="T7" fmla="*/ 2319 h 2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" h="2319">
                <a:moveTo>
                  <a:pt x="65" y="0"/>
                </a:moveTo>
                <a:lnTo>
                  <a:pt x="0" y="0"/>
                </a:lnTo>
                <a:lnTo>
                  <a:pt x="0" y="2319"/>
                </a:lnTo>
                <a:lnTo>
                  <a:pt x="68" y="2319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733" name="Freeform 621">
            <a:extLst>
              <a:ext uri="{FF2B5EF4-FFF2-40B4-BE49-F238E27FC236}">
                <a16:creationId xmlns:a16="http://schemas.microsoft.com/office/drawing/2014/main" id="{08556557-5543-4E90-952F-3CAC41984EE3}"/>
              </a:ext>
            </a:extLst>
          </p:cNvPr>
          <p:cNvSpPr>
            <a:spLocks/>
          </p:cNvSpPr>
          <p:nvPr/>
        </p:nvSpPr>
        <p:spPr bwMode="auto">
          <a:xfrm>
            <a:off x="2513013" y="2508250"/>
            <a:ext cx="107950" cy="3681413"/>
          </a:xfrm>
          <a:custGeom>
            <a:avLst/>
            <a:gdLst>
              <a:gd name="T0" fmla="*/ 64 w 68"/>
              <a:gd name="T1" fmla="*/ 0 h 2319"/>
              <a:gd name="T2" fmla="*/ 0 w 68"/>
              <a:gd name="T3" fmla="*/ 0 h 2319"/>
              <a:gd name="T4" fmla="*/ 0 w 68"/>
              <a:gd name="T5" fmla="*/ 2319 h 2319"/>
              <a:gd name="T6" fmla="*/ 68 w 68"/>
              <a:gd name="T7" fmla="*/ 2319 h 2319"/>
              <a:gd name="T8" fmla="*/ 64 w 68"/>
              <a:gd name="T9" fmla="*/ 0 h 2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" h="2319">
                <a:moveTo>
                  <a:pt x="64" y="0"/>
                </a:moveTo>
                <a:lnTo>
                  <a:pt x="0" y="0"/>
                </a:lnTo>
                <a:lnTo>
                  <a:pt x="0" y="2319"/>
                </a:lnTo>
                <a:lnTo>
                  <a:pt x="68" y="2319"/>
                </a:lnTo>
                <a:lnTo>
                  <a:pt x="64" y="0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734" name="Freeform 622">
            <a:extLst>
              <a:ext uri="{FF2B5EF4-FFF2-40B4-BE49-F238E27FC236}">
                <a16:creationId xmlns:a16="http://schemas.microsoft.com/office/drawing/2014/main" id="{13959689-0DE1-4498-BDFC-44BC3BE94215}"/>
              </a:ext>
            </a:extLst>
          </p:cNvPr>
          <p:cNvSpPr>
            <a:spLocks/>
          </p:cNvSpPr>
          <p:nvPr/>
        </p:nvSpPr>
        <p:spPr bwMode="auto">
          <a:xfrm>
            <a:off x="2513013" y="2508250"/>
            <a:ext cx="107950" cy="3681413"/>
          </a:xfrm>
          <a:custGeom>
            <a:avLst/>
            <a:gdLst>
              <a:gd name="T0" fmla="*/ 64 w 68"/>
              <a:gd name="T1" fmla="*/ 0 h 2319"/>
              <a:gd name="T2" fmla="*/ 0 w 68"/>
              <a:gd name="T3" fmla="*/ 0 h 2319"/>
              <a:gd name="T4" fmla="*/ 0 w 68"/>
              <a:gd name="T5" fmla="*/ 2319 h 2319"/>
              <a:gd name="T6" fmla="*/ 68 w 68"/>
              <a:gd name="T7" fmla="*/ 2319 h 2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" h="2319">
                <a:moveTo>
                  <a:pt x="64" y="0"/>
                </a:moveTo>
                <a:lnTo>
                  <a:pt x="0" y="0"/>
                </a:lnTo>
                <a:lnTo>
                  <a:pt x="0" y="2319"/>
                </a:lnTo>
                <a:lnTo>
                  <a:pt x="68" y="2319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735" name="Freeform 623">
            <a:extLst>
              <a:ext uri="{FF2B5EF4-FFF2-40B4-BE49-F238E27FC236}">
                <a16:creationId xmlns:a16="http://schemas.microsoft.com/office/drawing/2014/main" id="{74A35BDB-8E2A-4951-A190-C977124205AE}"/>
              </a:ext>
            </a:extLst>
          </p:cNvPr>
          <p:cNvSpPr>
            <a:spLocks/>
          </p:cNvSpPr>
          <p:nvPr/>
        </p:nvSpPr>
        <p:spPr bwMode="auto">
          <a:xfrm>
            <a:off x="2614613" y="2508250"/>
            <a:ext cx="107950" cy="3681413"/>
          </a:xfrm>
          <a:custGeom>
            <a:avLst/>
            <a:gdLst>
              <a:gd name="T0" fmla="*/ 0 w 68"/>
              <a:gd name="T1" fmla="*/ 2319 h 2319"/>
              <a:gd name="T2" fmla="*/ 68 w 68"/>
              <a:gd name="T3" fmla="*/ 2319 h 2319"/>
              <a:gd name="T4" fmla="*/ 68 w 68"/>
              <a:gd name="T5" fmla="*/ 0 h 2319"/>
              <a:gd name="T6" fmla="*/ 4 w 68"/>
              <a:gd name="T7" fmla="*/ 0 h 2319"/>
              <a:gd name="T8" fmla="*/ 0 w 68"/>
              <a:gd name="T9" fmla="*/ 2319 h 2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" h="2319">
                <a:moveTo>
                  <a:pt x="0" y="2319"/>
                </a:moveTo>
                <a:lnTo>
                  <a:pt x="68" y="2319"/>
                </a:lnTo>
                <a:lnTo>
                  <a:pt x="68" y="0"/>
                </a:lnTo>
                <a:lnTo>
                  <a:pt x="4" y="0"/>
                </a:lnTo>
                <a:lnTo>
                  <a:pt x="0" y="2319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736" name="Freeform 624">
            <a:extLst>
              <a:ext uri="{FF2B5EF4-FFF2-40B4-BE49-F238E27FC236}">
                <a16:creationId xmlns:a16="http://schemas.microsoft.com/office/drawing/2014/main" id="{F5CD001A-99E2-49F9-AF36-4B3C35D8AA37}"/>
              </a:ext>
            </a:extLst>
          </p:cNvPr>
          <p:cNvSpPr>
            <a:spLocks/>
          </p:cNvSpPr>
          <p:nvPr/>
        </p:nvSpPr>
        <p:spPr bwMode="auto">
          <a:xfrm>
            <a:off x="2614613" y="2508250"/>
            <a:ext cx="107950" cy="3681413"/>
          </a:xfrm>
          <a:custGeom>
            <a:avLst/>
            <a:gdLst>
              <a:gd name="T0" fmla="*/ 0 w 68"/>
              <a:gd name="T1" fmla="*/ 2319 h 2319"/>
              <a:gd name="T2" fmla="*/ 68 w 68"/>
              <a:gd name="T3" fmla="*/ 2319 h 2319"/>
              <a:gd name="T4" fmla="*/ 68 w 68"/>
              <a:gd name="T5" fmla="*/ 0 h 2319"/>
              <a:gd name="T6" fmla="*/ 4 w 68"/>
              <a:gd name="T7" fmla="*/ 0 h 2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" h="2319">
                <a:moveTo>
                  <a:pt x="0" y="2319"/>
                </a:moveTo>
                <a:lnTo>
                  <a:pt x="68" y="2319"/>
                </a:lnTo>
                <a:lnTo>
                  <a:pt x="68" y="0"/>
                </a:lnTo>
                <a:lnTo>
                  <a:pt x="4" y="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737" name="Rectangle 625">
            <a:extLst>
              <a:ext uri="{FF2B5EF4-FFF2-40B4-BE49-F238E27FC236}">
                <a16:creationId xmlns:a16="http://schemas.microsoft.com/office/drawing/2014/main" id="{D5DB4E2A-710F-4E1E-8F01-D3A57245D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0788" y="4295775"/>
            <a:ext cx="825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6738" name="Rectangle 626">
            <a:extLst>
              <a:ext uri="{FF2B5EF4-FFF2-40B4-BE49-F238E27FC236}">
                <a16:creationId xmlns:a16="http://schemas.microsoft.com/office/drawing/2014/main" id="{36C593F2-B1FD-4A63-8A9C-E13C48995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0163" y="4295775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739" name="Rectangle 627">
            <a:extLst>
              <a:ext uri="{FF2B5EF4-FFF2-40B4-BE49-F238E27FC236}">
                <a16:creationId xmlns:a16="http://schemas.microsoft.com/office/drawing/2014/main" id="{E390886E-DFD9-4593-B6F0-F42189AF4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5725" y="4295775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pt-BR" altLang="pt-BR"/>
          </a:p>
        </p:txBody>
      </p:sp>
      <p:sp>
        <p:nvSpPr>
          <p:cNvPr id="346740" name="Rectangle 628">
            <a:extLst>
              <a:ext uri="{FF2B5EF4-FFF2-40B4-BE49-F238E27FC236}">
                <a16:creationId xmlns:a16="http://schemas.microsoft.com/office/drawing/2014/main" id="{4CDA57CC-DE03-4058-B827-C602DF2F6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225" y="4295775"/>
            <a:ext cx="25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346741" name="Rectangle 629">
            <a:extLst>
              <a:ext uri="{FF2B5EF4-FFF2-40B4-BE49-F238E27FC236}">
                <a16:creationId xmlns:a16="http://schemas.microsoft.com/office/drawing/2014/main" id="{F9451F19-8FED-4774-9FAD-5BA3A4C64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1450" y="4295775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346742" name="Rectangle 630">
            <a:extLst>
              <a:ext uri="{FF2B5EF4-FFF2-40B4-BE49-F238E27FC236}">
                <a16:creationId xmlns:a16="http://schemas.microsoft.com/office/drawing/2014/main" id="{1364D9E7-8C66-463B-A0E0-735AD903F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250" y="4295775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346743" name="Rectangle 631">
            <a:extLst>
              <a:ext uri="{FF2B5EF4-FFF2-40B4-BE49-F238E27FC236}">
                <a16:creationId xmlns:a16="http://schemas.microsoft.com/office/drawing/2014/main" id="{B60819B4-031A-402D-ADC0-BFA6F8B73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0825" y="4295775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744" name="Rectangle 632">
            <a:extLst>
              <a:ext uri="{FF2B5EF4-FFF2-40B4-BE49-F238E27FC236}">
                <a16:creationId xmlns:a16="http://schemas.microsoft.com/office/drawing/2014/main" id="{55D4591B-76EB-4A8B-83E7-33A1D1D2B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2738" y="4295775"/>
            <a:ext cx="381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6745" name="Rectangle 633">
            <a:extLst>
              <a:ext uri="{FF2B5EF4-FFF2-40B4-BE49-F238E27FC236}">
                <a16:creationId xmlns:a16="http://schemas.microsoft.com/office/drawing/2014/main" id="{2B6487A9-9C68-4748-9123-7CE5E087E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7663" y="4295775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346746" name="Rectangle 634">
            <a:extLst>
              <a:ext uri="{FF2B5EF4-FFF2-40B4-BE49-F238E27FC236}">
                <a16:creationId xmlns:a16="http://schemas.microsoft.com/office/drawing/2014/main" id="{DBBB4D4C-CB0C-4628-862C-A624DDB24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3713" y="3905250"/>
            <a:ext cx="825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6747" name="Rectangle 635">
            <a:extLst>
              <a:ext uri="{FF2B5EF4-FFF2-40B4-BE49-F238E27FC236}">
                <a16:creationId xmlns:a16="http://schemas.microsoft.com/office/drawing/2014/main" id="{A6ABB33C-F259-4C9F-91F4-45E18F0E0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8325" y="390525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748" name="Rectangle 636">
            <a:extLst>
              <a:ext uri="{FF2B5EF4-FFF2-40B4-BE49-F238E27FC236}">
                <a16:creationId xmlns:a16="http://schemas.microsoft.com/office/drawing/2014/main" id="{E7178448-1F7C-41C6-B159-D793A200B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238" y="390525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6749" name="Rectangle 637">
            <a:extLst>
              <a:ext uri="{FF2B5EF4-FFF2-40B4-BE49-F238E27FC236}">
                <a16:creationId xmlns:a16="http://schemas.microsoft.com/office/drawing/2014/main" id="{D640236E-5AA5-474D-8F35-99695654E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7388" y="390525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6750" name="Rectangle 638">
            <a:extLst>
              <a:ext uri="{FF2B5EF4-FFF2-40B4-BE49-F238E27FC236}">
                <a16:creationId xmlns:a16="http://schemas.microsoft.com/office/drawing/2014/main" id="{F16A5131-770F-4AF7-8A6B-565FCDE3E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9300" y="390525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751" name="Rectangle 639">
            <a:extLst>
              <a:ext uri="{FF2B5EF4-FFF2-40B4-BE49-F238E27FC236}">
                <a16:creationId xmlns:a16="http://schemas.microsoft.com/office/drawing/2014/main" id="{C504EAC4-F5C7-4A28-A796-1ED12681D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7038" y="40179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6752" name="Rectangle 640">
            <a:extLst>
              <a:ext uri="{FF2B5EF4-FFF2-40B4-BE49-F238E27FC236}">
                <a16:creationId xmlns:a16="http://schemas.microsoft.com/office/drawing/2014/main" id="{493DFE98-9BC4-4060-80E6-CDD86AED1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8950" y="40179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6753" name="Rectangle 641">
            <a:extLst>
              <a:ext uri="{FF2B5EF4-FFF2-40B4-BE49-F238E27FC236}">
                <a16:creationId xmlns:a16="http://schemas.microsoft.com/office/drawing/2014/main" id="{528313DD-7771-44D8-AE7E-BDCECAC92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4017963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346754" name="Rectangle 642">
            <a:extLst>
              <a:ext uri="{FF2B5EF4-FFF2-40B4-BE49-F238E27FC236}">
                <a16:creationId xmlns:a16="http://schemas.microsoft.com/office/drawing/2014/main" id="{52E12B9A-EDB5-48D8-95A5-E87CE2F9F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9438" y="40179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6755" name="Rectangle 643">
            <a:extLst>
              <a:ext uri="{FF2B5EF4-FFF2-40B4-BE49-F238E27FC236}">
                <a16:creationId xmlns:a16="http://schemas.microsoft.com/office/drawing/2014/main" id="{ED0D9944-4654-45D5-B080-6BDA26DC1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6588" y="4017963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/>
          </a:p>
        </p:txBody>
      </p:sp>
      <p:sp>
        <p:nvSpPr>
          <p:cNvPr id="346756" name="Rectangle 644">
            <a:extLst>
              <a:ext uri="{FF2B5EF4-FFF2-40B4-BE49-F238E27FC236}">
                <a16:creationId xmlns:a16="http://schemas.microsoft.com/office/drawing/2014/main" id="{2CE40583-482E-4F80-91D3-CBDBD13D7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5163" y="40179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pt-BR" altLang="pt-BR"/>
          </a:p>
        </p:txBody>
      </p:sp>
      <p:sp>
        <p:nvSpPr>
          <p:cNvPr id="346757" name="Rectangle 645">
            <a:extLst>
              <a:ext uri="{FF2B5EF4-FFF2-40B4-BE49-F238E27FC236}">
                <a16:creationId xmlns:a16="http://schemas.microsoft.com/office/drawing/2014/main" id="{A22827BD-A431-4221-AE90-452DA2F48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3713" y="4324350"/>
            <a:ext cx="825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6758" name="Rectangle 646">
            <a:extLst>
              <a:ext uri="{FF2B5EF4-FFF2-40B4-BE49-F238E27FC236}">
                <a16:creationId xmlns:a16="http://schemas.microsoft.com/office/drawing/2014/main" id="{4A71F411-6AB7-4A70-A643-626E5F732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8325" y="432435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759" name="Rectangle 647">
            <a:extLst>
              <a:ext uri="{FF2B5EF4-FFF2-40B4-BE49-F238E27FC236}">
                <a16:creationId xmlns:a16="http://schemas.microsoft.com/office/drawing/2014/main" id="{4D7B2CFD-E5C7-44CE-B985-2C69A1715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238" y="432435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6760" name="Rectangle 648">
            <a:extLst>
              <a:ext uri="{FF2B5EF4-FFF2-40B4-BE49-F238E27FC236}">
                <a16:creationId xmlns:a16="http://schemas.microsoft.com/office/drawing/2014/main" id="{C96383F8-287B-43BE-83DE-E062CE92A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7388" y="432435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6761" name="Rectangle 649">
            <a:extLst>
              <a:ext uri="{FF2B5EF4-FFF2-40B4-BE49-F238E27FC236}">
                <a16:creationId xmlns:a16="http://schemas.microsoft.com/office/drawing/2014/main" id="{2E9F8724-2275-4256-86C8-A92335E4E4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9300" y="432435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762" name="Rectangle 650">
            <a:extLst>
              <a:ext uri="{FF2B5EF4-FFF2-40B4-BE49-F238E27FC236}">
                <a16:creationId xmlns:a16="http://schemas.microsoft.com/office/drawing/2014/main" id="{10659B54-445B-4668-89A9-EDA301252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7038" y="44370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6763" name="Rectangle 651">
            <a:extLst>
              <a:ext uri="{FF2B5EF4-FFF2-40B4-BE49-F238E27FC236}">
                <a16:creationId xmlns:a16="http://schemas.microsoft.com/office/drawing/2014/main" id="{C44884A0-3BE7-44A6-A091-016D3EA74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8950" y="44370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6764" name="Rectangle 652">
            <a:extLst>
              <a:ext uri="{FF2B5EF4-FFF2-40B4-BE49-F238E27FC236}">
                <a16:creationId xmlns:a16="http://schemas.microsoft.com/office/drawing/2014/main" id="{2F4B2D6C-6473-4B98-B738-2CFCF533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4437063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346765" name="Rectangle 653">
            <a:extLst>
              <a:ext uri="{FF2B5EF4-FFF2-40B4-BE49-F238E27FC236}">
                <a16:creationId xmlns:a16="http://schemas.microsoft.com/office/drawing/2014/main" id="{1467208F-E02C-4EC3-9958-DCD18F8DF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9438" y="44370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6766" name="Rectangle 654">
            <a:extLst>
              <a:ext uri="{FF2B5EF4-FFF2-40B4-BE49-F238E27FC236}">
                <a16:creationId xmlns:a16="http://schemas.microsoft.com/office/drawing/2014/main" id="{51ADA0F0-37FD-4C9E-8551-2AB4AF90E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6588" y="4437063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/>
          </a:p>
        </p:txBody>
      </p:sp>
      <p:sp>
        <p:nvSpPr>
          <p:cNvPr id="346767" name="Rectangle 655">
            <a:extLst>
              <a:ext uri="{FF2B5EF4-FFF2-40B4-BE49-F238E27FC236}">
                <a16:creationId xmlns:a16="http://schemas.microsoft.com/office/drawing/2014/main" id="{58B0BD22-FA66-4D0B-9DD3-CF5D3C839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5163" y="44370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pt-BR" altLang="pt-BR"/>
          </a:p>
        </p:txBody>
      </p:sp>
      <p:sp>
        <p:nvSpPr>
          <p:cNvPr id="346768" name="Rectangle 656">
            <a:extLst>
              <a:ext uri="{FF2B5EF4-FFF2-40B4-BE49-F238E27FC236}">
                <a16:creationId xmlns:a16="http://schemas.microsoft.com/office/drawing/2014/main" id="{18C60939-1769-4D57-893F-6A0F77E31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938" y="3738563"/>
            <a:ext cx="825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6769" name="Rectangle 657">
            <a:extLst>
              <a:ext uri="{FF2B5EF4-FFF2-40B4-BE49-F238E27FC236}">
                <a16:creationId xmlns:a16="http://schemas.microsoft.com/office/drawing/2014/main" id="{9B83D8B8-286C-4FB9-B59A-A888CF236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6313" y="37385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770" name="Rectangle 658">
            <a:extLst>
              <a:ext uri="{FF2B5EF4-FFF2-40B4-BE49-F238E27FC236}">
                <a16:creationId xmlns:a16="http://schemas.microsoft.com/office/drawing/2014/main" id="{92CFCDDA-B968-4FB3-8C7A-35DCA923B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3463" y="37385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6771" name="Rectangle 659">
            <a:extLst>
              <a:ext uri="{FF2B5EF4-FFF2-40B4-BE49-F238E27FC236}">
                <a16:creationId xmlns:a16="http://schemas.microsoft.com/office/drawing/2014/main" id="{917321A6-7E33-4386-8BDD-77F848EAC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37385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6772" name="Rectangle 660">
            <a:extLst>
              <a:ext uri="{FF2B5EF4-FFF2-40B4-BE49-F238E27FC236}">
                <a16:creationId xmlns:a16="http://schemas.microsoft.com/office/drawing/2014/main" id="{2860899B-4B7B-4E26-9F6C-BEB6F745E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2525" y="373856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774" name="Rectangle 662">
            <a:extLst>
              <a:ext uri="{FF2B5EF4-FFF2-40B4-BE49-F238E27FC236}">
                <a16:creationId xmlns:a16="http://schemas.microsoft.com/office/drawing/2014/main" id="{BE4EF6F9-50B3-463D-9175-7B2F58024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275" y="3851275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775" name="Rectangle 663">
            <a:extLst>
              <a:ext uri="{FF2B5EF4-FFF2-40B4-BE49-F238E27FC236}">
                <a16:creationId xmlns:a16="http://schemas.microsoft.com/office/drawing/2014/main" id="{FA8B9242-56F6-46E4-8B81-7A93A8EFC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3851275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pt-BR" altLang="pt-BR"/>
          </a:p>
        </p:txBody>
      </p:sp>
      <p:sp>
        <p:nvSpPr>
          <p:cNvPr id="346776" name="Rectangle 664">
            <a:extLst>
              <a:ext uri="{FF2B5EF4-FFF2-40B4-BE49-F238E27FC236}">
                <a16:creationId xmlns:a16="http://schemas.microsoft.com/office/drawing/2014/main" id="{C9D29F2E-85E6-4CDB-B1FB-42F6F7FC8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9338" y="3851275"/>
            <a:ext cx="25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346777" name="Rectangle 665">
            <a:extLst>
              <a:ext uri="{FF2B5EF4-FFF2-40B4-BE49-F238E27FC236}">
                <a16:creationId xmlns:a16="http://schemas.microsoft.com/office/drawing/2014/main" id="{1CEAD1ED-A824-49CB-9CC9-D9D354AD7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3150" y="3851275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346778" name="Rectangle 666">
            <a:extLst>
              <a:ext uri="{FF2B5EF4-FFF2-40B4-BE49-F238E27FC236}">
                <a16:creationId xmlns:a16="http://schemas.microsoft.com/office/drawing/2014/main" id="{6A972DA4-3D14-4C3A-92B2-ABD953D01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8713" y="3851275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346779" name="Rectangle 667">
            <a:extLst>
              <a:ext uri="{FF2B5EF4-FFF2-40B4-BE49-F238E27FC236}">
                <a16:creationId xmlns:a16="http://schemas.microsoft.com/office/drawing/2014/main" id="{E0707DB9-C749-439B-B27B-5B4D62531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8" y="3851275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780" name="Rectangle 668">
            <a:extLst>
              <a:ext uri="{FF2B5EF4-FFF2-40B4-BE49-F238E27FC236}">
                <a16:creationId xmlns:a16="http://schemas.microsoft.com/office/drawing/2014/main" id="{81A1885D-DF75-41B2-BE42-AE826FB38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4438" y="3851275"/>
            <a:ext cx="381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6781" name="Rectangle 669">
            <a:extLst>
              <a:ext uri="{FF2B5EF4-FFF2-40B4-BE49-F238E27FC236}">
                <a16:creationId xmlns:a16="http://schemas.microsoft.com/office/drawing/2014/main" id="{211B12DC-E3F9-43FA-AB5E-68F0554CD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4125" y="3851275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/>
          </a:p>
        </p:txBody>
      </p:sp>
      <p:sp>
        <p:nvSpPr>
          <p:cNvPr id="346782" name="Rectangle 670">
            <a:extLst>
              <a:ext uri="{FF2B5EF4-FFF2-40B4-BE49-F238E27FC236}">
                <a16:creationId xmlns:a16="http://schemas.microsoft.com/office/drawing/2014/main" id="{2A5594AB-E423-486C-8725-BFD9BCD22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700" y="3851275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pt-BR" altLang="pt-BR"/>
          </a:p>
        </p:txBody>
      </p:sp>
      <p:sp>
        <p:nvSpPr>
          <p:cNvPr id="346783" name="Rectangle 671">
            <a:extLst>
              <a:ext uri="{FF2B5EF4-FFF2-40B4-BE49-F238E27FC236}">
                <a16:creationId xmlns:a16="http://schemas.microsoft.com/office/drawing/2014/main" id="{BB398826-6EC6-456E-985B-F11417889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938" y="4076700"/>
            <a:ext cx="825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6784" name="Rectangle 672">
            <a:extLst>
              <a:ext uri="{FF2B5EF4-FFF2-40B4-BE49-F238E27FC236}">
                <a16:creationId xmlns:a16="http://schemas.microsoft.com/office/drawing/2014/main" id="{4FD5573E-2CCE-4A9E-8808-46048CB51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6313" y="407670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785" name="Rectangle 673">
            <a:extLst>
              <a:ext uri="{FF2B5EF4-FFF2-40B4-BE49-F238E27FC236}">
                <a16:creationId xmlns:a16="http://schemas.microsoft.com/office/drawing/2014/main" id="{94A122AA-8768-4696-B209-F4570D9CC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3463" y="407670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6786" name="Rectangle 674">
            <a:extLst>
              <a:ext uri="{FF2B5EF4-FFF2-40B4-BE49-F238E27FC236}">
                <a16:creationId xmlns:a16="http://schemas.microsoft.com/office/drawing/2014/main" id="{B856CB8F-F97A-4E76-BD2A-0E1F0E2B8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407670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6787" name="Rectangle 675">
            <a:extLst>
              <a:ext uri="{FF2B5EF4-FFF2-40B4-BE49-F238E27FC236}">
                <a16:creationId xmlns:a16="http://schemas.microsoft.com/office/drawing/2014/main" id="{527B249B-5DF3-4A89-9019-D08BBC763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2525" y="40767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788" name="Rectangle 676">
            <a:extLst>
              <a:ext uri="{FF2B5EF4-FFF2-40B4-BE49-F238E27FC236}">
                <a16:creationId xmlns:a16="http://schemas.microsoft.com/office/drawing/2014/main" id="{912A63A7-DB27-4B2C-8104-EF2BD81FE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938" y="4183063"/>
            <a:ext cx="381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6789" name="Rectangle 677">
            <a:extLst>
              <a:ext uri="{FF2B5EF4-FFF2-40B4-BE49-F238E27FC236}">
                <a16:creationId xmlns:a16="http://schemas.microsoft.com/office/drawing/2014/main" id="{348CE09A-2177-44D7-A9A9-FCD5C9E36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275" y="41830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790" name="Rectangle 678">
            <a:extLst>
              <a:ext uri="{FF2B5EF4-FFF2-40B4-BE49-F238E27FC236}">
                <a16:creationId xmlns:a16="http://schemas.microsoft.com/office/drawing/2014/main" id="{D6180C29-9DFA-4494-9C50-00877EDF6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41830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pt-BR" altLang="pt-BR"/>
          </a:p>
        </p:txBody>
      </p:sp>
      <p:sp>
        <p:nvSpPr>
          <p:cNvPr id="346791" name="Rectangle 679">
            <a:extLst>
              <a:ext uri="{FF2B5EF4-FFF2-40B4-BE49-F238E27FC236}">
                <a16:creationId xmlns:a16="http://schemas.microsoft.com/office/drawing/2014/main" id="{CC34FB69-8FB2-4AB1-B490-B953608DB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9338" y="4183063"/>
            <a:ext cx="25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346792" name="Rectangle 680">
            <a:extLst>
              <a:ext uri="{FF2B5EF4-FFF2-40B4-BE49-F238E27FC236}">
                <a16:creationId xmlns:a16="http://schemas.microsoft.com/office/drawing/2014/main" id="{229D52A2-07E3-43C6-87FC-97483E294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3150" y="4183063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346793" name="Rectangle 681">
            <a:extLst>
              <a:ext uri="{FF2B5EF4-FFF2-40B4-BE49-F238E27FC236}">
                <a16:creationId xmlns:a16="http://schemas.microsoft.com/office/drawing/2014/main" id="{C43448AE-C785-4B97-AE2E-7238A7779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8713" y="4183063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346794" name="Rectangle 682">
            <a:extLst>
              <a:ext uri="{FF2B5EF4-FFF2-40B4-BE49-F238E27FC236}">
                <a16:creationId xmlns:a16="http://schemas.microsoft.com/office/drawing/2014/main" id="{06A8013C-B5F8-4894-8BC1-860155C78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8" y="41830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795" name="Rectangle 683">
            <a:extLst>
              <a:ext uri="{FF2B5EF4-FFF2-40B4-BE49-F238E27FC236}">
                <a16:creationId xmlns:a16="http://schemas.microsoft.com/office/drawing/2014/main" id="{B13F5BEB-C631-482D-A22D-FCE688FCDC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4438" y="4183063"/>
            <a:ext cx="381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6796" name="Rectangle 684">
            <a:extLst>
              <a:ext uri="{FF2B5EF4-FFF2-40B4-BE49-F238E27FC236}">
                <a16:creationId xmlns:a16="http://schemas.microsoft.com/office/drawing/2014/main" id="{4524A925-C669-4F72-8862-D76F40784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4125" y="4183063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/>
          </a:p>
        </p:txBody>
      </p:sp>
      <p:sp>
        <p:nvSpPr>
          <p:cNvPr id="346797" name="Rectangle 685">
            <a:extLst>
              <a:ext uri="{FF2B5EF4-FFF2-40B4-BE49-F238E27FC236}">
                <a16:creationId xmlns:a16="http://schemas.microsoft.com/office/drawing/2014/main" id="{64ABC36B-073D-497A-B5AC-C1D9BAB0A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700" y="41830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pt-BR" altLang="pt-BR"/>
          </a:p>
        </p:txBody>
      </p:sp>
      <p:sp>
        <p:nvSpPr>
          <p:cNvPr id="346798" name="Rectangle 686">
            <a:extLst>
              <a:ext uri="{FF2B5EF4-FFF2-40B4-BE49-F238E27FC236}">
                <a16:creationId xmlns:a16="http://schemas.microsoft.com/office/drawing/2014/main" id="{BB9FB8DC-5056-4260-9422-C723CE25B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3163" y="531971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pt-BR" altLang="pt-BR"/>
          </a:p>
        </p:txBody>
      </p:sp>
      <p:sp>
        <p:nvSpPr>
          <p:cNvPr id="346799" name="Rectangle 687">
            <a:extLst>
              <a:ext uri="{FF2B5EF4-FFF2-40B4-BE49-F238E27FC236}">
                <a16:creationId xmlns:a16="http://schemas.microsoft.com/office/drawing/2014/main" id="{DE0BA8AA-C067-453E-B2D4-06A9AAF9B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313" y="531971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endParaRPr lang="pt-BR" altLang="pt-BR"/>
          </a:p>
        </p:txBody>
      </p:sp>
      <p:sp>
        <p:nvSpPr>
          <p:cNvPr id="346800" name="Rectangle 688">
            <a:extLst>
              <a:ext uri="{FF2B5EF4-FFF2-40B4-BE49-F238E27FC236}">
                <a16:creationId xmlns:a16="http://schemas.microsoft.com/office/drawing/2014/main" id="{D728744C-55EE-40DB-B35F-227C37855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8775" y="5408613"/>
            <a:ext cx="76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346801" name="Rectangle 689">
            <a:extLst>
              <a:ext uri="{FF2B5EF4-FFF2-40B4-BE49-F238E27FC236}">
                <a16:creationId xmlns:a16="http://schemas.microsoft.com/office/drawing/2014/main" id="{BD45F1D2-5380-45B0-B6BB-B106E074E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7038" y="5408613"/>
            <a:ext cx="25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346802" name="Rectangle 690">
            <a:extLst>
              <a:ext uri="{FF2B5EF4-FFF2-40B4-BE49-F238E27FC236}">
                <a16:creationId xmlns:a16="http://schemas.microsoft.com/office/drawing/2014/main" id="{FF2740AC-CDF0-48BB-BDE5-4232DD844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4025" y="540861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pt-BR" altLang="pt-BR"/>
          </a:p>
        </p:txBody>
      </p:sp>
      <p:sp>
        <p:nvSpPr>
          <p:cNvPr id="346803" name="Rectangle 691">
            <a:extLst>
              <a:ext uri="{FF2B5EF4-FFF2-40B4-BE49-F238E27FC236}">
                <a16:creationId xmlns:a16="http://schemas.microsoft.com/office/drawing/2014/main" id="{D47E8450-8D71-4176-AF4B-4B9928BD6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1175" y="540861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endParaRPr lang="pt-BR" altLang="pt-BR"/>
          </a:p>
        </p:txBody>
      </p:sp>
      <p:sp>
        <p:nvSpPr>
          <p:cNvPr id="346804" name="Rectangle 692">
            <a:extLst>
              <a:ext uri="{FF2B5EF4-FFF2-40B4-BE49-F238E27FC236}">
                <a16:creationId xmlns:a16="http://schemas.microsoft.com/office/drawing/2014/main" id="{750355CC-648C-440D-8CB9-1E458AFD9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8325" y="54086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805" name="Rectangle 693">
            <a:extLst>
              <a:ext uri="{FF2B5EF4-FFF2-40B4-BE49-F238E27FC236}">
                <a16:creationId xmlns:a16="http://schemas.microsoft.com/office/drawing/2014/main" id="{4421E5EB-2F84-408B-9330-4EF38F875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5275" y="554355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806" name="Rectangle 694">
            <a:extLst>
              <a:ext uri="{FF2B5EF4-FFF2-40B4-BE49-F238E27FC236}">
                <a16:creationId xmlns:a16="http://schemas.microsoft.com/office/drawing/2014/main" id="{051B98E0-DFDB-4D94-8B7E-5EEE34678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8775" y="5543550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pt-BR" altLang="pt-BR"/>
          </a:p>
        </p:txBody>
      </p:sp>
      <p:sp>
        <p:nvSpPr>
          <p:cNvPr id="346807" name="Rectangle 695">
            <a:extLst>
              <a:ext uri="{FF2B5EF4-FFF2-40B4-BE49-F238E27FC236}">
                <a16:creationId xmlns:a16="http://schemas.microsoft.com/office/drawing/2014/main" id="{F023D0E8-56E4-47C4-BB44-BCCEB23E1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9575" y="5543550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346808" name="Rectangle 696">
            <a:extLst>
              <a:ext uri="{FF2B5EF4-FFF2-40B4-BE49-F238E27FC236}">
                <a16:creationId xmlns:a16="http://schemas.microsoft.com/office/drawing/2014/main" id="{0B91C298-770C-4D35-A942-30AE03880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8150" y="554355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809" name="Rectangle 697">
            <a:extLst>
              <a:ext uri="{FF2B5EF4-FFF2-40B4-BE49-F238E27FC236}">
                <a16:creationId xmlns:a16="http://schemas.microsoft.com/office/drawing/2014/main" id="{253922B4-7E77-4009-8AA6-D64054C9C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0063" y="554355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endParaRPr lang="pt-BR" altLang="pt-BR"/>
          </a:p>
        </p:txBody>
      </p:sp>
      <p:sp>
        <p:nvSpPr>
          <p:cNvPr id="346810" name="Rectangle 698">
            <a:extLst>
              <a:ext uri="{FF2B5EF4-FFF2-40B4-BE49-F238E27FC236}">
                <a16:creationId xmlns:a16="http://schemas.microsoft.com/office/drawing/2014/main" id="{FE74AAD8-851B-424B-8B6C-C122CF98D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3" y="554355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6811" name="Freeform 699">
            <a:extLst>
              <a:ext uri="{FF2B5EF4-FFF2-40B4-BE49-F238E27FC236}">
                <a16:creationId xmlns:a16="http://schemas.microsoft.com/office/drawing/2014/main" id="{4B94C918-7B47-4C19-805B-356EE74D38F8}"/>
              </a:ext>
            </a:extLst>
          </p:cNvPr>
          <p:cNvSpPr>
            <a:spLocks/>
          </p:cNvSpPr>
          <p:nvPr/>
        </p:nvSpPr>
        <p:spPr bwMode="auto">
          <a:xfrm>
            <a:off x="5211763" y="4425950"/>
            <a:ext cx="57150" cy="52388"/>
          </a:xfrm>
          <a:custGeom>
            <a:avLst/>
            <a:gdLst>
              <a:gd name="T0" fmla="*/ 18 w 36"/>
              <a:gd name="T1" fmla="*/ 33 h 33"/>
              <a:gd name="T2" fmla="*/ 21 w 36"/>
              <a:gd name="T3" fmla="*/ 33 h 33"/>
              <a:gd name="T4" fmla="*/ 25 w 36"/>
              <a:gd name="T5" fmla="*/ 33 h 33"/>
              <a:gd name="T6" fmla="*/ 25 w 36"/>
              <a:gd name="T7" fmla="*/ 33 h 33"/>
              <a:gd name="T8" fmla="*/ 28 w 36"/>
              <a:gd name="T9" fmla="*/ 29 h 33"/>
              <a:gd name="T10" fmla="*/ 28 w 36"/>
              <a:gd name="T11" fmla="*/ 29 h 33"/>
              <a:gd name="T12" fmla="*/ 32 w 36"/>
              <a:gd name="T13" fmla="*/ 26 h 33"/>
              <a:gd name="T14" fmla="*/ 32 w 36"/>
              <a:gd name="T15" fmla="*/ 26 h 33"/>
              <a:gd name="T16" fmla="*/ 36 w 36"/>
              <a:gd name="T17" fmla="*/ 22 h 33"/>
              <a:gd name="T18" fmla="*/ 36 w 36"/>
              <a:gd name="T19" fmla="*/ 18 h 33"/>
              <a:gd name="T20" fmla="*/ 36 w 36"/>
              <a:gd name="T21" fmla="*/ 15 h 33"/>
              <a:gd name="T22" fmla="*/ 36 w 36"/>
              <a:gd name="T23" fmla="*/ 15 h 33"/>
              <a:gd name="T24" fmla="*/ 36 w 36"/>
              <a:gd name="T25" fmla="*/ 11 h 33"/>
              <a:gd name="T26" fmla="*/ 32 w 36"/>
              <a:gd name="T27" fmla="*/ 7 h 33"/>
              <a:gd name="T28" fmla="*/ 32 w 36"/>
              <a:gd name="T29" fmla="*/ 7 h 33"/>
              <a:gd name="T30" fmla="*/ 28 w 36"/>
              <a:gd name="T31" fmla="*/ 3 h 33"/>
              <a:gd name="T32" fmla="*/ 28 w 36"/>
              <a:gd name="T33" fmla="*/ 3 h 33"/>
              <a:gd name="T34" fmla="*/ 25 w 36"/>
              <a:gd name="T35" fmla="*/ 0 h 33"/>
              <a:gd name="T36" fmla="*/ 25 w 36"/>
              <a:gd name="T37" fmla="*/ 0 h 33"/>
              <a:gd name="T38" fmla="*/ 21 w 36"/>
              <a:gd name="T39" fmla="*/ 0 h 33"/>
              <a:gd name="T40" fmla="*/ 18 w 36"/>
              <a:gd name="T41" fmla="*/ 0 h 33"/>
              <a:gd name="T42" fmla="*/ 14 w 36"/>
              <a:gd name="T43" fmla="*/ 0 h 33"/>
              <a:gd name="T44" fmla="*/ 14 w 36"/>
              <a:gd name="T45" fmla="*/ 0 h 33"/>
              <a:gd name="T46" fmla="*/ 11 w 36"/>
              <a:gd name="T47" fmla="*/ 0 h 33"/>
              <a:gd name="T48" fmla="*/ 7 w 36"/>
              <a:gd name="T49" fmla="*/ 3 h 33"/>
              <a:gd name="T50" fmla="*/ 7 w 36"/>
              <a:gd name="T51" fmla="*/ 3 h 33"/>
              <a:gd name="T52" fmla="*/ 3 w 36"/>
              <a:gd name="T53" fmla="*/ 7 h 33"/>
              <a:gd name="T54" fmla="*/ 3 w 36"/>
              <a:gd name="T55" fmla="*/ 7 h 33"/>
              <a:gd name="T56" fmla="*/ 3 w 36"/>
              <a:gd name="T57" fmla="*/ 11 h 33"/>
              <a:gd name="T58" fmla="*/ 3 w 36"/>
              <a:gd name="T59" fmla="*/ 15 h 33"/>
              <a:gd name="T60" fmla="*/ 0 w 36"/>
              <a:gd name="T61" fmla="*/ 15 h 33"/>
              <a:gd name="T62" fmla="*/ 3 w 36"/>
              <a:gd name="T63" fmla="*/ 18 h 33"/>
              <a:gd name="T64" fmla="*/ 3 w 36"/>
              <a:gd name="T65" fmla="*/ 22 h 33"/>
              <a:gd name="T66" fmla="*/ 3 w 36"/>
              <a:gd name="T67" fmla="*/ 26 h 33"/>
              <a:gd name="T68" fmla="*/ 3 w 36"/>
              <a:gd name="T69" fmla="*/ 26 h 33"/>
              <a:gd name="T70" fmla="*/ 7 w 36"/>
              <a:gd name="T71" fmla="*/ 29 h 33"/>
              <a:gd name="T72" fmla="*/ 7 w 36"/>
              <a:gd name="T73" fmla="*/ 29 h 33"/>
              <a:gd name="T74" fmla="*/ 11 w 36"/>
              <a:gd name="T75" fmla="*/ 33 h 33"/>
              <a:gd name="T76" fmla="*/ 14 w 36"/>
              <a:gd name="T77" fmla="*/ 33 h 33"/>
              <a:gd name="T78" fmla="*/ 14 w 36"/>
              <a:gd name="T79" fmla="*/ 33 h 33"/>
              <a:gd name="T80" fmla="*/ 18 w 36"/>
              <a:gd name="T81" fmla="*/ 33 h 33"/>
              <a:gd name="T82" fmla="*/ 18 w 36"/>
              <a:gd name="T83" fmla="*/ 33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6" h="33">
                <a:moveTo>
                  <a:pt x="18" y="33"/>
                </a:moveTo>
                <a:lnTo>
                  <a:pt x="21" y="33"/>
                </a:lnTo>
                <a:lnTo>
                  <a:pt x="25" y="33"/>
                </a:lnTo>
                <a:lnTo>
                  <a:pt x="25" y="33"/>
                </a:lnTo>
                <a:lnTo>
                  <a:pt x="28" y="29"/>
                </a:lnTo>
                <a:lnTo>
                  <a:pt x="28" y="29"/>
                </a:lnTo>
                <a:lnTo>
                  <a:pt x="32" y="26"/>
                </a:lnTo>
                <a:lnTo>
                  <a:pt x="32" y="26"/>
                </a:lnTo>
                <a:lnTo>
                  <a:pt x="36" y="22"/>
                </a:lnTo>
                <a:lnTo>
                  <a:pt x="36" y="18"/>
                </a:lnTo>
                <a:lnTo>
                  <a:pt x="36" y="15"/>
                </a:lnTo>
                <a:lnTo>
                  <a:pt x="36" y="15"/>
                </a:lnTo>
                <a:lnTo>
                  <a:pt x="36" y="11"/>
                </a:lnTo>
                <a:lnTo>
                  <a:pt x="32" y="7"/>
                </a:lnTo>
                <a:lnTo>
                  <a:pt x="32" y="7"/>
                </a:lnTo>
                <a:lnTo>
                  <a:pt x="28" y="3"/>
                </a:lnTo>
                <a:lnTo>
                  <a:pt x="28" y="3"/>
                </a:lnTo>
                <a:lnTo>
                  <a:pt x="25" y="0"/>
                </a:lnTo>
                <a:lnTo>
                  <a:pt x="25" y="0"/>
                </a:lnTo>
                <a:lnTo>
                  <a:pt x="21" y="0"/>
                </a:lnTo>
                <a:lnTo>
                  <a:pt x="18" y="0"/>
                </a:lnTo>
                <a:lnTo>
                  <a:pt x="14" y="0"/>
                </a:lnTo>
                <a:lnTo>
                  <a:pt x="14" y="0"/>
                </a:lnTo>
                <a:lnTo>
                  <a:pt x="11" y="0"/>
                </a:lnTo>
                <a:lnTo>
                  <a:pt x="7" y="3"/>
                </a:lnTo>
                <a:lnTo>
                  <a:pt x="7" y="3"/>
                </a:lnTo>
                <a:lnTo>
                  <a:pt x="3" y="7"/>
                </a:lnTo>
                <a:lnTo>
                  <a:pt x="3" y="7"/>
                </a:lnTo>
                <a:lnTo>
                  <a:pt x="3" y="11"/>
                </a:lnTo>
                <a:lnTo>
                  <a:pt x="3" y="15"/>
                </a:lnTo>
                <a:lnTo>
                  <a:pt x="0" y="15"/>
                </a:lnTo>
                <a:lnTo>
                  <a:pt x="3" y="18"/>
                </a:lnTo>
                <a:lnTo>
                  <a:pt x="3" y="22"/>
                </a:lnTo>
                <a:lnTo>
                  <a:pt x="3" y="26"/>
                </a:lnTo>
                <a:lnTo>
                  <a:pt x="3" y="26"/>
                </a:lnTo>
                <a:lnTo>
                  <a:pt x="7" y="29"/>
                </a:lnTo>
                <a:lnTo>
                  <a:pt x="7" y="29"/>
                </a:lnTo>
                <a:lnTo>
                  <a:pt x="11" y="33"/>
                </a:lnTo>
                <a:lnTo>
                  <a:pt x="14" y="33"/>
                </a:lnTo>
                <a:lnTo>
                  <a:pt x="14" y="33"/>
                </a:lnTo>
                <a:lnTo>
                  <a:pt x="18" y="33"/>
                </a:lnTo>
                <a:lnTo>
                  <a:pt x="18" y="33"/>
                </a:lnTo>
                <a:close/>
              </a:path>
            </a:pathLst>
          </a:cu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813" name="Rectangle 701">
            <a:extLst>
              <a:ext uri="{FF2B5EF4-FFF2-40B4-BE49-F238E27FC236}">
                <a16:creationId xmlns:a16="http://schemas.microsoft.com/office/drawing/2014/main" id="{6799737C-B9A6-41D4-9DAA-6207353DB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938" y="4408488"/>
            <a:ext cx="1079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W</a:t>
            </a:r>
            <a:endParaRPr lang="pt-BR" altLang="pt-BR"/>
          </a:p>
        </p:txBody>
      </p:sp>
      <p:sp>
        <p:nvSpPr>
          <p:cNvPr id="346814" name="Rectangle 702">
            <a:extLst>
              <a:ext uri="{FF2B5EF4-FFF2-40B4-BE49-F238E27FC236}">
                <a16:creationId xmlns:a16="http://schemas.microsoft.com/office/drawing/2014/main" id="{A7015B21-4F39-4A63-A206-23273D80B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538" y="4408488"/>
            <a:ext cx="381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6815" name="Rectangle 703">
            <a:extLst>
              <a:ext uri="{FF2B5EF4-FFF2-40B4-BE49-F238E27FC236}">
                <a16:creationId xmlns:a16="http://schemas.microsoft.com/office/drawing/2014/main" id="{F569C12A-B0BF-436E-B65C-57DA1A70C3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3463" y="4408488"/>
            <a:ext cx="25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346816" name="Rectangle 704">
            <a:extLst>
              <a:ext uri="{FF2B5EF4-FFF2-40B4-BE49-F238E27FC236}">
                <a16:creationId xmlns:a16="http://schemas.microsoft.com/office/drawing/2014/main" id="{CD62F3DD-D1E9-4365-9209-191019A3F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4408488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346817" name="Rectangle 705">
            <a:extLst>
              <a:ext uri="{FF2B5EF4-FFF2-40B4-BE49-F238E27FC236}">
                <a16:creationId xmlns:a16="http://schemas.microsoft.com/office/drawing/2014/main" id="{48C0AFCE-9D81-4E2B-B3CE-DECC5AE5D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4263" y="4408488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818" name="Rectangle 706">
            <a:extLst>
              <a:ext uri="{FF2B5EF4-FFF2-40B4-BE49-F238E27FC236}">
                <a16:creationId xmlns:a16="http://schemas.microsoft.com/office/drawing/2014/main" id="{581E8381-93B7-4684-847D-8CF9BF826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175" y="44084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820" name="Rectangle 708">
            <a:extLst>
              <a:ext uri="{FF2B5EF4-FFF2-40B4-BE49-F238E27FC236}">
                <a16:creationId xmlns:a16="http://schemas.microsoft.com/office/drawing/2014/main" id="{2BCA2ACC-5CE9-4FBB-AD0B-FE9F5359C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275" y="451961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821" name="Rectangle 709">
            <a:extLst>
              <a:ext uri="{FF2B5EF4-FFF2-40B4-BE49-F238E27FC236}">
                <a16:creationId xmlns:a16="http://schemas.microsoft.com/office/drawing/2014/main" id="{42D51BCB-AAAC-4F18-9E65-1AB4CD12E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451961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pt-BR" altLang="pt-BR"/>
          </a:p>
        </p:txBody>
      </p:sp>
      <p:sp>
        <p:nvSpPr>
          <p:cNvPr id="346822" name="Rectangle 710">
            <a:extLst>
              <a:ext uri="{FF2B5EF4-FFF2-40B4-BE49-F238E27FC236}">
                <a16:creationId xmlns:a16="http://schemas.microsoft.com/office/drawing/2014/main" id="{ED88D83C-1138-4EC0-8AE0-F4C9A5852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9338" y="4519613"/>
            <a:ext cx="25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346823" name="Rectangle 711">
            <a:extLst>
              <a:ext uri="{FF2B5EF4-FFF2-40B4-BE49-F238E27FC236}">
                <a16:creationId xmlns:a16="http://schemas.microsoft.com/office/drawing/2014/main" id="{97847A12-4BED-481E-99A6-C058350C4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3150" y="4519613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346824" name="Rectangle 712">
            <a:extLst>
              <a:ext uri="{FF2B5EF4-FFF2-40B4-BE49-F238E27FC236}">
                <a16:creationId xmlns:a16="http://schemas.microsoft.com/office/drawing/2014/main" id="{DF18D129-393C-46DC-9F39-797342F1D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8713" y="4519613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346825" name="Rectangle 713">
            <a:extLst>
              <a:ext uri="{FF2B5EF4-FFF2-40B4-BE49-F238E27FC236}">
                <a16:creationId xmlns:a16="http://schemas.microsoft.com/office/drawing/2014/main" id="{FB565623-81AA-4CBA-9880-C5C14DC7E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8" y="451961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826" name="Rectangle 714">
            <a:extLst>
              <a:ext uri="{FF2B5EF4-FFF2-40B4-BE49-F238E27FC236}">
                <a16:creationId xmlns:a16="http://schemas.microsoft.com/office/drawing/2014/main" id="{F382FFA1-16B8-4B8D-B83E-B831FD7BE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4438" y="4519613"/>
            <a:ext cx="381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6827" name="Rectangle 715">
            <a:extLst>
              <a:ext uri="{FF2B5EF4-FFF2-40B4-BE49-F238E27FC236}">
                <a16:creationId xmlns:a16="http://schemas.microsoft.com/office/drawing/2014/main" id="{E1CE8F33-1988-41F9-A823-4ED737920E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938" y="4738688"/>
            <a:ext cx="1079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W</a:t>
            </a:r>
            <a:endParaRPr lang="pt-BR" altLang="pt-BR"/>
          </a:p>
        </p:txBody>
      </p:sp>
      <p:sp>
        <p:nvSpPr>
          <p:cNvPr id="346828" name="Rectangle 716">
            <a:extLst>
              <a:ext uri="{FF2B5EF4-FFF2-40B4-BE49-F238E27FC236}">
                <a16:creationId xmlns:a16="http://schemas.microsoft.com/office/drawing/2014/main" id="{E01F7A1E-283C-42E8-BFB0-C804DBECA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538" y="4738688"/>
            <a:ext cx="381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6829" name="Rectangle 717">
            <a:extLst>
              <a:ext uri="{FF2B5EF4-FFF2-40B4-BE49-F238E27FC236}">
                <a16:creationId xmlns:a16="http://schemas.microsoft.com/office/drawing/2014/main" id="{AA5F9210-0738-41CB-96BE-278976EE4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3463" y="4738688"/>
            <a:ext cx="25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346830" name="Rectangle 718">
            <a:extLst>
              <a:ext uri="{FF2B5EF4-FFF2-40B4-BE49-F238E27FC236}">
                <a16:creationId xmlns:a16="http://schemas.microsoft.com/office/drawing/2014/main" id="{DF896444-1032-4EB1-A3FE-9229DD1C2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4738688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346831" name="Rectangle 719">
            <a:extLst>
              <a:ext uri="{FF2B5EF4-FFF2-40B4-BE49-F238E27FC236}">
                <a16:creationId xmlns:a16="http://schemas.microsoft.com/office/drawing/2014/main" id="{8A2E99E7-ADA2-4AB8-BF41-20C2A2817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4263" y="4738688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832" name="Rectangle 720">
            <a:extLst>
              <a:ext uri="{FF2B5EF4-FFF2-40B4-BE49-F238E27FC236}">
                <a16:creationId xmlns:a16="http://schemas.microsoft.com/office/drawing/2014/main" id="{849AAC73-B6A3-40CB-A48D-2A437F1E1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175" y="47386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833" name="Rectangle 721">
            <a:extLst>
              <a:ext uri="{FF2B5EF4-FFF2-40B4-BE49-F238E27FC236}">
                <a16:creationId xmlns:a16="http://schemas.microsoft.com/office/drawing/2014/main" id="{2D342A33-29E8-4C37-8AA9-E79FBD0B1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938" y="485140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6834" name="Rectangle 722">
            <a:extLst>
              <a:ext uri="{FF2B5EF4-FFF2-40B4-BE49-F238E27FC236}">
                <a16:creationId xmlns:a16="http://schemas.microsoft.com/office/drawing/2014/main" id="{230C8A81-39D6-418B-AE59-9796C9F1B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8850" y="485140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6835" name="Rectangle 723">
            <a:extLst>
              <a:ext uri="{FF2B5EF4-FFF2-40B4-BE49-F238E27FC236}">
                <a16:creationId xmlns:a16="http://schemas.microsoft.com/office/drawing/2014/main" id="{CF5FDC37-2ED6-4DA5-9F1D-ECF727B71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6000" y="4851400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346836" name="Rectangle 724">
            <a:extLst>
              <a:ext uri="{FF2B5EF4-FFF2-40B4-BE49-F238E27FC236}">
                <a16:creationId xmlns:a16="http://schemas.microsoft.com/office/drawing/2014/main" id="{85F17A77-7152-4164-98BE-357413544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4575" y="485140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6837" name="Freeform 725">
            <a:extLst>
              <a:ext uri="{FF2B5EF4-FFF2-40B4-BE49-F238E27FC236}">
                <a16:creationId xmlns:a16="http://schemas.microsoft.com/office/drawing/2014/main" id="{8162084A-10D1-475A-AD72-0823EEE94269}"/>
              </a:ext>
            </a:extLst>
          </p:cNvPr>
          <p:cNvSpPr>
            <a:spLocks/>
          </p:cNvSpPr>
          <p:nvPr/>
        </p:nvSpPr>
        <p:spPr bwMode="auto">
          <a:xfrm>
            <a:off x="3152775" y="4756150"/>
            <a:ext cx="6719888" cy="1722438"/>
          </a:xfrm>
          <a:custGeom>
            <a:avLst/>
            <a:gdLst>
              <a:gd name="T0" fmla="*/ 125 w 4233"/>
              <a:gd name="T1" fmla="*/ 68 h 1085"/>
              <a:gd name="T2" fmla="*/ 0 w 4233"/>
              <a:gd name="T3" fmla="*/ 68 h 1085"/>
              <a:gd name="T4" fmla="*/ 0 w 4233"/>
              <a:gd name="T5" fmla="*/ 1085 h 1085"/>
              <a:gd name="T6" fmla="*/ 4233 w 4233"/>
              <a:gd name="T7" fmla="*/ 1085 h 1085"/>
              <a:gd name="T8" fmla="*/ 4233 w 4233"/>
              <a:gd name="T9" fmla="*/ 0 h 1085"/>
              <a:gd name="T10" fmla="*/ 4158 w 4233"/>
              <a:gd name="T11" fmla="*/ 0 h 1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33" h="1085">
                <a:moveTo>
                  <a:pt x="125" y="68"/>
                </a:moveTo>
                <a:lnTo>
                  <a:pt x="0" y="68"/>
                </a:lnTo>
                <a:lnTo>
                  <a:pt x="0" y="1085"/>
                </a:lnTo>
                <a:lnTo>
                  <a:pt x="4233" y="1085"/>
                </a:lnTo>
                <a:lnTo>
                  <a:pt x="4233" y="0"/>
                </a:lnTo>
                <a:lnTo>
                  <a:pt x="4158" y="0"/>
                </a:lnTo>
              </a:path>
            </a:pathLst>
          </a:custGeom>
          <a:noFill/>
          <a:ln w="38100" cmpd="sng">
            <a:solidFill>
              <a:schemeClr val="accent1"/>
            </a:solidFill>
            <a:prstDash val="solid"/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838" name="Rectangle 726">
            <a:extLst>
              <a:ext uri="{FF2B5EF4-FFF2-40B4-BE49-F238E27FC236}">
                <a16:creationId xmlns:a16="http://schemas.microsoft.com/office/drawing/2014/main" id="{DF024382-7929-4B86-9C56-FAEF99CF1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9163" y="4384675"/>
            <a:ext cx="825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6839" name="Rectangle 727">
            <a:extLst>
              <a:ext uri="{FF2B5EF4-FFF2-40B4-BE49-F238E27FC236}">
                <a16:creationId xmlns:a16="http://schemas.microsoft.com/office/drawing/2014/main" id="{44FC45A4-877F-4D00-A6EA-7F37042E5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8538" y="4384675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840" name="Rectangle 728">
            <a:extLst>
              <a:ext uri="{FF2B5EF4-FFF2-40B4-BE49-F238E27FC236}">
                <a16:creationId xmlns:a16="http://schemas.microsoft.com/office/drawing/2014/main" id="{96A7C32B-507A-4D97-B175-B8A47C4B5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75688" y="4384675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6841" name="Rectangle 729">
            <a:extLst>
              <a:ext uri="{FF2B5EF4-FFF2-40B4-BE49-F238E27FC236}">
                <a16:creationId xmlns:a16="http://schemas.microsoft.com/office/drawing/2014/main" id="{5F570811-9915-40CA-BEA9-6A0EBD6BE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2838" y="4384675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6842" name="Rectangle 730">
            <a:extLst>
              <a:ext uri="{FF2B5EF4-FFF2-40B4-BE49-F238E27FC236}">
                <a16:creationId xmlns:a16="http://schemas.microsoft.com/office/drawing/2014/main" id="{2233BCD4-6404-4906-8097-25ADC9DAE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4750" y="438467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843" name="Rectangle 731">
            <a:extLst>
              <a:ext uri="{FF2B5EF4-FFF2-40B4-BE49-F238E27FC236}">
                <a16:creationId xmlns:a16="http://schemas.microsoft.com/office/drawing/2014/main" id="{E5310F12-9BDA-48F1-9363-3BF89CCB2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4088" y="449580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6844" name="Rectangle 732">
            <a:extLst>
              <a:ext uri="{FF2B5EF4-FFF2-40B4-BE49-F238E27FC236}">
                <a16:creationId xmlns:a16="http://schemas.microsoft.com/office/drawing/2014/main" id="{4EFB704E-BF2F-4D70-BE0C-241BFEBA8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9650" y="449580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6845" name="Rectangle 733">
            <a:extLst>
              <a:ext uri="{FF2B5EF4-FFF2-40B4-BE49-F238E27FC236}">
                <a16:creationId xmlns:a16="http://schemas.microsoft.com/office/drawing/2014/main" id="{FDA4E92E-6CAB-45B9-91D6-95BC5B995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3150" y="4495800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346846" name="Rectangle 734">
            <a:extLst>
              <a:ext uri="{FF2B5EF4-FFF2-40B4-BE49-F238E27FC236}">
                <a16:creationId xmlns:a16="http://schemas.microsoft.com/office/drawing/2014/main" id="{4F700F24-0DD6-4D17-B682-919D943B7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1725" y="449580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6847" name="Rectangle 735">
            <a:extLst>
              <a:ext uri="{FF2B5EF4-FFF2-40B4-BE49-F238E27FC236}">
                <a16:creationId xmlns:a16="http://schemas.microsoft.com/office/drawing/2014/main" id="{D4709F00-B04B-414D-BEC8-F59E1E70F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7838" y="48815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pt-BR" altLang="pt-BR"/>
          </a:p>
        </p:txBody>
      </p:sp>
      <p:sp>
        <p:nvSpPr>
          <p:cNvPr id="346848" name="Rectangle 736">
            <a:extLst>
              <a:ext uri="{FF2B5EF4-FFF2-40B4-BE49-F238E27FC236}">
                <a16:creationId xmlns:a16="http://schemas.microsoft.com/office/drawing/2014/main" id="{122AD1EC-072F-49D1-85A1-2D2974B90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6663" y="4330700"/>
            <a:ext cx="76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6849" name="Rectangle 737">
            <a:extLst>
              <a:ext uri="{FF2B5EF4-FFF2-40B4-BE49-F238E27FC236}">
                <a16:creationId xmlns:a16="http://schemas.microsoft.com/office/drawing/2014/main" id="{3D1F57DA-F197-49DD-BA80-65C98F95F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433070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L</a:t>
            </a:r>
            <a:endParaRPr lang="pt-BR" altLang="pt-BR"/>
          </a:p>
        </p:txBody>
      </p:sp>
      <p:sp>
        <p:nvSpPr>
          <p:cNvPr id="346850" name="Rectangle 738">
            <a:extLst>
              <a:ext uri="{FF2B5EF4-FFF2-40B4-BE49-F238E27FC236}">
                <a16:creationId xmlns:a16="http://schemas.microsoft.com/office/drawing/2014/main" id="{A9435517-7518-48EE-A884-B13E7A917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6838" y="4330700"/>
            <a:ext cx="825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endParaRPr lang="pt-BR" altLang="pt-BR"/>
          </a:p>
        </p:txBody>
      </p:sp>
      <p:sp>
        <p:nvSpPr>
          <p:cNvPr id="346851" name="Rectangle 739">
            <a:extLst>
              <a:ext uri="{FF2B5EF4-FFF2-40B4-BE49-F238E27FC236}">
                <a16:creationId xmlns:a16="http://schemas.microsoft.com/office/drawing/2014/main" id="{6DA1B744-8D85-4707-B6FE-B96F8FF94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6213" y="43307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852" name="Rectangle 740">
            <a:extLst>
              <a:ext uri="{FF2B5EF4-FFF2-40B4-BE49-F238E27FC236}">
                <a16:creationId xmlns:a16="http://schemas.microsoft.com/office/drawing/2014/main" id="{BD6A568B-A1F3-4D31-9780-3FC7311C9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7288" y="4437063"/>
            <a:ext cx="381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6853" name="Rectangle 741">
            <a:extLst>
              <a:ext uri="{FF2B5EF4-FFF2-40B4-BE49-F238E27FC236}">
                <a16:creationId xmlns:a16="http://schemas.microsoft.com/office/drawing/2014/main" id="{DB465087-EA36-48FC-AED1-D597E58C8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2213" y="44370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854" name="Rectangle 742">
            <a:extLst>
              <a:ext uri="{FF2B5EF4-FFF2-40B4-BE49-F238E27FC236}">
                <a16:creationId xmlns:a16="http://schemas.microsoft.com/office/drawing/2014/main" id="{18553081-20D4-4B6A-81CC-04630F113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7775" y="4437063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346855" name="Rectangle 743">
            <a:extLst>
              <a:ext uri="{FF2B5EF4-FFF2-40B4-BE49-F238E27FC236}">
                <a16:creationId xmlns:a16="http://schemas.microsoft.com/office/drawing/2014/main" id="{73D8B375-F8B2-460D-8C8A-D4A5E4665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4925" y="44370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endParaRPr lang="pt-BR" altLang="pt-BR"/>
          </a:p>
        </p:txBody>
      </p:sp>
      <p:sp>
        <p:nvSpPr>
          <p:cNvPr id="346856" name="Rectangle 744">
            <a:extLst>
              <a:ext uri="{FF2B5EF4-FFF2-40B4-BE49-F238E27FC236}">
                <a16:creationId xmlns:a16="http://schemas.microsoft.com/office/drawing/2014/main" id="{CDA6758A-FC5A-4DCA-AFCF-C588451CE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2075" y="4437063"/>
            <a:ext cx="25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l</a:t>
            </a:r>
            <a:endParaRPr lang="pt-BR" altLang="pt-BR"/>
          </a:p>
        </p:txBody>
      </p:sp>
      <p:sp>
        <p:nvSpPr>
          <p:cNvPr id="346857" name="Rectangle 745">
            <a:extLst>
              <a:ext uri="{FF2B5EF4-FFF2-40B4-BE49-F238E27FC236}">
                <a16:creationId xmlns:a16="http://schemas.microsoft.com/office/drawing/2014/main" id="{C62DBEF2-490E-4369-BDB0-EC11E037C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4300" y="4437063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346858" name="Rectangle 746">
            <a:extLst>
              <a:ext uri="{FF2B5EF4-FFF2-40B4-BE49-F238E27FC236}">
                <a16:creationId xmlns:a16="http://schemas.microsoft.com/office/drawing/2014/main" id="{C92ADBBF-0A9A-45D7-BAEB-AE59D2797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8950" y="4519613"/>
            <a:ext cx="952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346859" name="Rectangle 747">
            <a:extLst>
              <a:ext uri="{FF2B5EF4-FFF2-40B4-BE49-F238E27FC236}">
                <a16:creationId xmlns:a16="http://schemas.microsoft.com/office/drawing/2014/main" id="{E024A47C-9CB5-424B-A3DC-8EE75585F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9438" y="45196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860" name="Rectangle 748">
            <a:extLst>
              <a:ext uri="{FF2B5EF4-FFF2-40B4-BE49-F238E27FC236}">
                <a16:creationId xmlns:a16="http://schemas.microsoft.com/office/drawing/2014/main" id="{B5ECEB2F-2DE5-4284-BCFF-69CB0E930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6413" y="46275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endParaRPr lang="pt-BR" altLang="pt-BR"/>
          </a:p>
        </p:txBody>
      </p:sp>
      <p:sp>
        <p:nvSpPr>
          <p:cNvPr id="346861" name="Rectangle 749">
            <a:extLst>
              <a:ext uri="{FF2B5EF4-FFF2-40B4-BE49-F238E27FC236}">
                <a16:creationId xmlns:a16="http://schemas.microsoft.com/office/drawing/2014/main" id="{DF87F903-37E5-444C-B7E8-CD5266752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8325" y="462756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862" name="Rectangle 750">
            <a:extLst>
              <a:ext uri="{FF2B5EF4-FFF2-40B4-BE49-F238E27FC236}">
                <a16:creationId xmlns:a16="http://schemas.microsoft.com/office/drawing/2014/main" id="{2DA3D555-86CD-42CF-A823-BCB356DBD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6413" y="4738688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pt-BR" altLang="pt-BR"/>
          </a:p>
        </p:txBody>
      </p:sp>
      <p:sp>
        <p:nvSpPr>
          <p:cNvPr id="346863" name="Rectangle 751">
            <a:extLst>
              <a:ext uri="{FF2B5EF4-FFF2-40B4-BE49-F238E27FC236}">
                <a16:creationId xmlns:a16="http://schemas.microsoft.com/office/drawing/2014/main" id="{C6941D3C-6C87-4A6D-A9DB-BCA80217D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0275" y="4295775"/>
            <a:ext cx="76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6864" name="Rectangle 752">
            <a:extLst>
              <a:ext uri="{FF2B5EF4-FFF2-40B4-BE49-F238E27FC236}">
                <a16:creationId xmlns:a16="http://schemas.microsoft.com/office/drawing/2014/main" id="{02C37EE2-C757-454D-B86E-CE2055C1F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295775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L</a:t>
            </a:r>
            <a:endParaRPr lang="pt-BR" altLang="pt-BR"/>
          </a:p>
        </p:txBody>
      </p:sp>
      <p:sp>
        <p:nvSpPr>
          <p:cNvPr id="346865" name="Rectangle 753">
            <a:extLst>
              <a:ext uri="{FF2B5EF4-FFF2-40B4-BE49-F238E27FC236}">
                <a16:creationId xmlns:a16="http://schemas.microsoft.com/office/drawing/2014/main" id="{B8BB96C5-D89E-4C43-AF93-6D70B8117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2038" y="4295775"/>
            <a:ext cx="825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endParaRPr lang="pt-BR" altLang="pt-BR"/>
          </a:p>
        </p:txBody>
      </p:sp>
      <p:sp>
        <p:nvSpPr>
          <p:cNvPr id="346866" name="Rectangle 754">
            <a:extLst>
              <a:ext uri="{FF2B5EF4-FFF2-40B4-BE49-F238E27FC236}">
                <a16:creationId xmlns:a16="http://schemas.microsoft.com/office/drawing/2014/main" id="{475606CE-336C-4A37-8A38-C5D9CE8F8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4438" y="4152900"/>
            <a:ext cx="698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Z</a:t>
            </a:r>
            <a:endParaRPr lang="pt-BR" altLang="pt-BR"/>
          </a:p>
        </p:txBody>
      </p:sp>
      <p:sp>
        <p:nvSpPr>
          <p:cNvPr id="346867" name="Rectangle 755">
            <a:extLst>
              <a:ext uri="{FF2B5EF4-FFF2-40B4-BE49-F238E27FC236}">
                <a16:creationId xmlns:a16="http://schemas.microsoft.com/office/drawing/2014/main" id="{995396D7-505E-422A-AA42-CDB8684D2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6350" y="415290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868" name="Rectangle 756">
            <a:extLst>
              <a:ext uri="{FF2B5EF4-FFF2-40B4-BE49-F238E27FC236}">
                <a16:creationId xmlns:a16="http://schemas.microsoft.com/office/drawing/2014/main" id="{E4DA8AFA-EA8E-4924-BD46-9664EFCB4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9850" y="4152900"/>
            <a:ext cx="381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6869" name="Rectangle 757">
            <a:extLst>
              <a:ext uri="{FF2B5EF4-FFF2-40B4-BE49-F238E27FC236}">
                <a16:creationId xmlns:a16="http://schemas.microsoft.com/office/drawing/2014/main" id="{B4A2EDFF-C163-4B72-8446-DBDCBEA23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3188" y="415290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666666"/>
                </a:solidFill>
                <a:latin typeface="Arial" panose="020B0604020202020204" pitchFamily="34" charset="0"/>
              </a:rPr>
              <a:t>o</a:t>
            </a:r>
            <a:endParaRPr lang="pt-BR" altLang="pt-BR"/>
          </a:p>
        </p:txBody>
      </p:sp>
      <p:sp>
        <p:nvSpPr>
          <p:cNvPr id="346870" name="Line 758">
            <a:extLst>
              <a:ext uri="{FF2B5EF4-FFF2-40B4-BE49-F238E27FC236}">
                <a16:creationId xmlns:a16="http://schemas.microsoft.com/office/drawing/2014/main" id="{320380AA-1632-47AE-8A78-A5F78B149F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21350" y="4697413"/>
            <a:ext cx="114300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871" name="Line 759">
            <a:extLst>
              <a:ext uri="{FF2B5EF4-FFF2-40B4-BE49-F238E27FC236}">
                <a16:creationId xmlns:a16="http://schemas.microsoft.com/office/drawing/2014/main" id="{82786B0B-E441-4D04-AC34-5EC6985ED5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59400" y="4946650"/>
            <a:ext cx="123825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872" name="Line 760">
            <a:extLst>
              <a:ext uri="{FF2B5EF4-FFF2-40B4-BE49-F238E27FC236}">
                <a16:creationId xmlns:a16="http://schemas.microsoft.com/office/drawing/2014/main" id="{0B4FB0D6-CF32-4B60-A251-325A0ABF9E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21275" y="4029075"/>
            <a:ext cx="714375" cy="635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874" name="Freeform 762">
            <a:extLst>
              <a:ext uri="{FF2B5EF4-FFF2-40B4-BE49-F238E27FC236}">
                <a16:creationId xmlns:a16="http://schemas.microsoft.com/office/drawing/2014/main" id="{9A17E3D4-50FE-43A3-8D6F-36D783B36DF0}"/>
              </a:ext>
            </a:extLst>
          </p:cNvPr>
          <p:cNvSpPr>
            <a:spLocks/>
          </p:cNvSpPr>
          <p:nvPr/>
        </p:nvSpPr>
        <p:spPr bwMode="auto">
          <a:xfrm>
            <a:off x="5121275" y="4946650"/>
            <a:ext cx="238125" cy="592138"/>
          </a:xfrm>
          <a:custGeom>
            <a:avLst/>
            <a:gdLst>
              <a:gd name="T0" fmla="*/ 150 w 150"/>
              <a:gd name="T1" fmla="*/ 0 h 373"/>
              <a:gd name="T2" fmla="*/ 150 w 150"/>
              <a:gd name="T3" fmla="*/ 373 h 373"/>
              <a:gd name="T4" fmla="*/ 0 w 150"/>
              <a:gd name="T5" fmla="*/ 373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0" h="373">
                <a:moveTo>
                  <a:pt x="150" y="0"/>
                </a:moveTo>
                <a:lnTo>
                  <a:pt x="150" y="373"/>
                </a:lnTo>
                <a:lnTo>
                  <a:pt x="0" y="373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875" name="Rectangle 763">
            <a:extLst>
              <a:ext uri="{FF2B5EF4-FFF2-40B4-BE49-F238E27FC236}">
                <a16:creationId xmlns:a16="http://schemas.microsoft.com/office/drawing/2014/main" id="{64A7CC87-D74D-4AF9-BCFD-CB07801D2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306638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346876" name="Rectangle 764">
            <a:extLst>
              <a:ext uri="{FF2B5EF4-FFF2-40B4-BE49-F238E27FC236}">
                <a16:creationId xmlns:a16="http://schemas.microsoft.com/office/drawing/2014/main" id="{1724DE41-AE35-4779-AF89-18EA15AC6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5" y="2306638"/>
            <a:ext cx="825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6877" name="Rectangle 765">
            <a:extLst>
              <a:ext uri="{FF2B5EF4-FFF2-40B4-BE49-F238E27FC236}">
                <a16:creationId xmlns:a16="http://schemas.microsoft.com/office/drawing/2014/main" id="{4DF1C4C5-85A1-4D3C-ACAE-29100076D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4750" y="2306638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/</a:t>
            </a:r>
            <a:endParaRPr lang="pt-BR" altLang="pt-BR"/>
          </a:p>
        </p:txBody>
      </p:sp>
      <p:sp>
        <p:nvSpPr>
          <p:cNvPr id="346878" name="Rectangle 766">
            <a:extLst>
              <a:ext uri="{FF2B5EF4-FFF2-40B4-BE49-F238E27FC236}">
                <a16:creationId xmlns:a16="http://schemas.microsoft.com/office/drawing/2014/main" id="{A50396B2-14E7-4ECE-A714-9E6B96E93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3325" y="2306638"/>
            <a:ext cx="76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879" name="Rectangle 767">
            <a:extLst>
              <a:ext uri="{FF2B5EF4-FFF2-40B4-BE49-F238E27FC236}">
                <a16:creationId xmlns:a16="http://schemas.microsoft.com/office/drawing/2014/main" id="{901363A9-9044-41DF-AE3A-E525407D2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1588" y="2306638"/>
            <a:ext cx="76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pt-BR" altLang="pt-BR"/>
          </a:p>
        </p:txBody>
      </p:sp>
      <p:sp>
        <p:nvSpPr>
          <p:cNvPr id="346881" name="Line 769">
            <a:extLst>
              <a:ext uri="{FF2B5EF4-FFF2-40B4-BE49-F238E27FC236}">
                <a16:creationId xmlns:a16="http://schemas.microsoft.com/office/drawing/2014/main" id="{DA246475-AC00-4382-83A3-4CBF48961D0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54538" y="5467350"/>
            <a:ext cx="73025" cy="1412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882" name="Line 770">
            <a:extLst>
              <a:ext uri="{FF2B5EF4-FFF2-40B4-BE49-F238E27FC236}">
                <a16:creationId xmlns:a16="http://schemas.microsoft.com/office/drawing/2014/main" id="{6475FF43-ECA5-4327-B0B3-A14D6BC49083}"/>
              </a:ext>
            </a:extLst>
          </p:cNvPr>
          <p:cNvSpPr>
            <a:spLocks noChangeShapeType="1"/>
          </p:cNvSpPr>
          <p:nvPr/>
        </p:nvSpPr>
        <p:spPr bwMode="auto">
          <a:xfrm>
            <a:off x="4475163" y="5538788"/>
            <a:ext cx="384175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883" name="Line 771">
            <a:extLst>
              <a:ext uri="{FF2B5EF4-FFF2-40B4-BE49-F238E27FC236}">
                <a16:creationId xmlns:a16="http://schemas.microsoft.com/office/drawing/2014/main" id="{C06D170F-3B11-42CF-8E2B-DD9D70F9830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0688" y="4200525"/>
            <a:ext cx="390525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888" name="Freeform 776">
            <a:extLst>
              <a:ext uri="{FF2B5EF4-FFF2-40B4-BE49-F238E27FC236}">
                <a16:creationId xmlns:a16="http://schemas.microsoft.com/office/drawing/2014/main" id="{B4F2815B-8E5D-4A3D-803A-8C6DC8A84714}"/>
              </a:ext>
            </a:extLst>
          </p:cNvPr>
          <p:cNvSpPr>
            <a:spLocks/>
          </p:cNvSpPr>
          <p:nvPr/>
        </p:nvSpPr>
        <p:spPr bwMode="auto">
          <a:xfrm>
            <a:off x="969963" y="3922713"/>
            <a:ext cx="52387" cy="52387"/>
          </a:xfrm>
          <a:custGeom>
            <a:avLst/>
            <a:gdLst>
              <a:gd name="T0" fmla="*/ 15 w 33"/>
              <a:gd name="T1" fmla="*/ 33 h 33"/>
              <a:gd name="T2" fmla="*/ 18 w 33"/>
              <a:gd name="T3" fmla="*/ 33 h 33"/>
              <a:gd name="T4" fmla="*/ 22 w 33"/>
              <a:gd name="T5" fmla="*/ 33 h 33"/>
              <a:gd name="T6" fmla="*/ 25 w 33"/>
              <a:gd name="T7" fmla="*/ 33 h 33"/>
              <a:gd name="T8" fmla="*/ 25 w 33"/>
              <a:gd name="T9" fmla="*/ 30 h 33"/>
              <a:gd name="T10" fmla="*/ 29 w 33"/>
              <a:gd name="T11" fmla="*/ 30 h 33"/>
              <a:gd name="T12" fmla="*/ 29 w 33"/>
              <a:gd name="T13" fmla="*/ 26 h 33"/>
              <a:gd name="T14" fmla="*/ 33 w 33"/>
              <a:gd name="T15" fmla="*/ 26 h 33"/>
              <a:gd name="T16" fmla="*/ 33 w 33"/>
              <a:gd name="T17" fmla="*/ 22 h 33"/>
              <a:gd name="T18" fmla="*/ 33 w 33"/>
              <a:gd name="T19" fmla="*/ 18 h 33"/>
              <a:gd name="T20" fmla="*/ 33 w 33"/>
              <a:gd name="T21" fmla="*/ 18 h 33"/>
              <a:gd name="T22" fmla="*/ 33 w 33"/>
              <a:gd name="T23" fmla="*/ 15 h 33"/>
              <a:gd name="T24" fmla="*/ 33 w 33"/>
              <a:gd name="T25" fmla="*/ 11 h 33"/>
              <a:gd name="T26" fmla="*/ 33 w 33"/>
              <a:gd name="T27" fmla="*/ 11 h 33"/>
              <a:gd name="T28" fmla="*/ 29 w 33"/>
              <a:gd name="T29" fmla="*/ 7 h 33"/>
              <a:gd name="T30" fmla="*/ 29 w 33"/>
              <a:gd name="T31" fmla="*/ 3 h 33"/>
              <a:gd name="T32" fmla="*/ 25 w 33"/>
              <a:gd name="T33" fmla="*/ 3 h 33"/>
              <a:gd name="T34" fmla="*/ 25 w 33"/>
              <a:gd name="T35" fmla="*/ 3 h 33"/>
              <a:gd name="T36" fmla="*/ 22 w 33"/>
              <a:gd name="T37" fmla="*/ 0 h 33"/>
              <a:gd name="T38" fmla="*/ 18 w 33"/>
              <a:gd name="T39" fmla="*/ 0 h 33"/>
              <a:gd name="T40" fmla="*/ 15 w 33"/>
              <a:gd name="T41" fmla="*/ 0 h 33"/>
              <a:gd name="T42" fmla="*/ 15 w 33"/>
              <a:gd name="T43" fmla="*/ 0 h 33"/>
              <a:gd name="T44" fmla="*/ 11 w 33"/>
              <a:gd name="T45" fmla="*/ 0 h 33"/>
              <a:gd name="T46" fmla="*/ 8 w 33"/>
              <a:gd name="T47" fmla="*/ 3 h 33"/>
              <a:gd name="T48" fmla="*/ 8 w 33"/>
              <a:gd name="T49" fmla="*/ 3 h 33"/>
              <a:gd name="T50" fmla="*/ 4 w 33"/>
              <a:gd name="T51" fmla="*/ 3 h 33"/>
              <a:gd name="T52" fmla="*/ 4 w 33"/>
              <a:gd name="T53" fmla="*/ 7 h 33"/>
              <a:gd name="T54" fmla="*/ 0 w 33"/>
              <a:gd name="T55" fmla="*/ 11 h 33"/>
              <a:gd name="T56" fmla="*/ 0 w 33"/>
              <a:gd name="T57" fmla="*/ 11 h 33"/>
              <a:gd name="T58" fmla="*/ 0 w 33"/>
              <a:gd name="T59" fmla="*/ 15 h 33"/>
              <a:gd name="T60" fmla="*/ 0 w 33"/>
              <a:gd name="T61" fmla="*/ 18 h 33"/>
              <a:gd name="T62" fmla="*/ 0 w 33"/>
              <a:gd name="T63" fmla="*/ 18 h 33"/>
              <a:gd name="T64" fmla="*/ 0 w 33"/>
              <a:gd name="T65" fmla="*/ 22 h 33"/>
              <a:gd name="T66" fmla="*/ 0 w 33"/>
              <a:gd name="T67" fmla="*/ 26 h 33"/>
              <a:gd name="T68" fmla="*/ 4 w 33"/>
              <a:gd name="T69" fmla="*/ 26 h 33"/>
              <a:gd name="T70" fmla="*/ 4 w 33"/>
              <a:gd name="T71" fmla="*/ 30 h 33"/>
              <a:gd name="T72" fmla="*/ 8 w 33"/>
              <a:gd name="T73" fmla="*/ 30 h 33"/>
              <a:gd name="T74" fmla="*/ 8 w 33"/>
              <a:gd name="T75" fmla="*/ 33 h 33"/>
              <a:gd name="T76" fmla="*/ 11 w 33"/>
              <a:gd name="T77" fmla="*/ 33 h 33"/>
              <a:gd name="T78" fmla="*/ 15 w 33"/>
              <a:gd name="T79" fmla="*/ 33 h 33"/>
              <a:gd name="T80" fmla="*/ 15 w 33"/>
              <a:gd name="T81" fmla="*/ 33 h 33"/>
              <a:gd name="T82" fmla="*/ 15 w 33"/>
              <a:gd name="T83" fmla="*/ 33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3" h="33">
                <a:moveTo>
                  <a:pt x="15" y="33"/>
                </a:moveTo>
                <a:lnTo>
                  <a:pt x="18" y="33"/>
                </a:lnTo>
                <a:lnTo>
                  <a:pt x="22" y="33"/>
                </a:lnTo>
                <a:lnTo>
                  <a:pt x="25" y="33"/>
                </a:lnTo>
                <a:lnTo>
                  <a:pt x="25" y="30"/>
                </a:lnTo>
                <a:lnTo>
                  <a:pt x="29" y="30"/>
                </a:lnTo>
                <a:lnTo>
                  <a:pt x="29" y="26"/>
                </a:lnTo>
                <a:lnTo>
                  <a:pt x="33" y="26"/>
                </a:lnTo>
                <a:lnTo>
                  <a:pt x="33" y="22"/>
                </a:lnTo>
                <a:lnTo>
                  <a:pt x="33" y="18"/>
                </a:lnTo>
                <a:lnTo>
                  <a:pt x="33" y="18"/>
                </a:lnTo>
                <a:lnTo>
                  <a:pt x="33" y="15"/>
                </a:lnTo>
                <a:lnTo>
                  <a:pt x="33" y="11"/>
                </a:lnTo>
                <a:lnTo>
                  <a:pt x="33" y="11"/>
                </a:lnTo>
                <a:lnTo>
                  <a:pt x="29" y="7"/>
                </a:lnTo>
                <a:lnTo>
                  <a:pt x="29" y="3"/>
                </a:lnTo>
                <a:lnTo>
                  <a:pt x="25" y="3"/>
                </a:lnTo>
                <a:lnTo>
                  <a:pt x="25" y="3"/>
                </a:lnTo>
                <a:lnTo>
                  <a:pt x="22" y="0"/>
                </a:lnTo>
                <a:lnTo>
                  <a:pt x="18" y="0"/>
                </a:lnTo>
                <a:lnTo>
                  <a:pt x="15" y="0"/>
                </a:lnTo>
                <a:lnTo>
                  <a:pt x="15" y="0"/>
                </a:lnTo>
                <a:lnTo>
                  <a:pt x="11" y="0"/>
                </a:lnTo>
                <a:lnTo>
                  <a:pt x="8" y="3"/>
                </a:lnTo>
                <a:lnTo>
                  <a:pt x="8" y="3"/>
                </a:lnTo>
                <a:lnTo>
                  <a:pt x="4" y="3"/>
                </a:lnTo>
                <a:lnTo>
                  <a:pt x="4" y="7"/>
                </a:lnTo>
                <a:lnTo>
                  <a:pt x="0" y="11"/>
                </a:lnTo>
                <a:lnTo>
                  <a:pt x="0" y="11"/>
                </a:lnTo>
                <a:lnTo>
                  <a:pt x="0" y="15"/>
                </a:lnTo>
                <a:lnTo>
                  <a:pt x="0" y="18"/>
                </a:lnTo>
                <a:lnTo>
                  <a:pt x="0" y="18"/>
                </a:lnTo>
                <a:lnTo>
                  <a:pt x="0" y="22"/>
                </a:lnTo>
                <a:lnTo>
                  <a:pt x="0" y="26"/>
                </a:lnTo>
                <a:lnTo>
                  <a:pt x="4" y="26"/>
                </a:lnTo>
                <a:lnTo>
                  <a:pt x="4" y="30"/>
                </a:lnTo>
                <a:lnTo>
                  <a:pt x="8" y="30"/>
                </a:lnTo>
                <a:lnTo>
                  <a:pt x="8" y="33"/>
                </a:lnTo>
                <a:lnTo>
                  <a:pt x="11" y="33"/>
                </a:lnTo>
                <a:lnTo>
                  <a:pt x="15" y="33"/>
                </a:lnTo>
                <a:lnTo>
                  <a:pt x="15" y="33"/>
                </a:lnTo>
                <a:lnTo>
                  <a:pt x="15" y="3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889" name="Freeform 777">
            <a:extLst>
              <a:ext uri="{FF2B5EF4-FFF2-40B4-BE49-F238E27FC236}">
                <a16:creationId xmlns:a16="http://schemas.microsoft.com/office/drawing/2014/main" id="{89F3E9C0-631F-4FB3-BBD5-A6844865A422}"/>
              </a:ext>
            </a:extLst>
          </p:cNvPr>
          <p:cNvSpPr>
            <a:spLocks/>
          </p:cNvSpPr>
          <p:nvPr/>
        </p:nvSpPr>
        <p:spPr bwMode="auto">
          <a:xfrm>
            <a:off x="2065338" y="2738438"/>
            <a:ext cx="50800" cy="58737"/>
          </a:xfrm>
          <a:custGeom>
            <a:avLst/>
            <a:gdLst>
              <a:gd name="T0" fmla="*/ 14 w 32"/>
              <a:gd name="T1" fmla="*/ 34 h 37"/>
              <a:gd name="T2" fmla="*/ 18 w 32"/>
              <a:gd name="T3" fmla="*/ 37 h 37"/>
              <a:gd name="T4" fmla="*/ 21 w 32"/>
              <a:gd name="T5" fmla="*/ 37 h 37"/>
              <a:gd name="T6" fmla="*/ 25 w 32"/>
              <a:gd name="T7" fmla="*/ 34 h 37"/>
              <a:gd name="T8" fmla="*/ 25 w 32"/>
              <a:gd name="T9" fmla="*/ 34 h 37"/>
              <a:gd name="T10" fmla="*/ 28 w 32"/>
              <a:gd name="T11" fmla="*/ 30 h 37"/>
              <a:gd name="T12" fmla="*/ 28 w 32"/>
              <a:gd name="T13" fmla="*/ 30 h 37"/>
              <a:gd name="T14" fmla="*/ 32 w 32"/>
              <a:gd name="T15" fmla="*/ 26 h 37"/>
              <a:gd name="T16" fmla="*/ 32 w 32"/>
              <a:gd name="T17" fmla="*/ 26 h 37"/>
              <a:gd name="T18" fmla="*/ 32 w 32"/>
              <a:gd name="T19" fmla="*/ 22 h 37"/>
              <a:gd name="T20" fmla="*/ 32 w 32"/>
              <a:gd name="T21" fmla="*/ 19 h 37"/>
              <a:gd name="T22" fmla="*/ 32 w 32"/>
              <a:gd name="T23" fmla="*/ 15 h 37"/>
              <a:gd name="T24" fmla="*/ 32 w 32"/>
              <a:gd name="T25" fmla="*/ 15 h 37"/>
              <a:gd name="T26" fmla="*/ 32 w 32"/>
              <a:gd name="T27" fmla="*/ 11 h 37"/>
              <a:gd name="T28" fmla="*/ 28 w 32"/>
              <a:gd name="T29" fmla="*/ 8 h 37"/>
              <a:gd name="T30" fmla="*/ 28 w 32"/>
              <a:gd name="T31" fmla="*/ 8 h 37"/>
              <a:gd name="T32" fmla="*/ 25 w 32"/>
              <a:gd name="T33" fmla="*/ 4 h 37"/>
              <a:gd name="T34" fmla="*/ 25 w 32"/>
              <a:gd name="T35" fmla="*/ 4 h 37"/>
              <a:gd name="T36" fmla="*/ 21 w 32"/>
              <a:gd name="T37" fmla="*/ 4 h 37"/>
              <a:gd name="T38" fmla="*/ 18 w 32"/>
              <a:gd name="T39" fmla="*/ 0 h 37"/>
              <a:gd name="T40" fmla="*/ 18 w 32"/>
              <a:gd name="T41" fmla="*/ 0 h 37"/>
              <a:gd name="T42" fmla="*/ 14 w 32"/>
              <a:gd name="T43" fmla="*/ 0 h 37"/>
              <a:gd name="T44" fmla="*/ 10 w 32"/>
              <a:gd name="T45" fmla="*/ 4 h 37"/>
              <a:gd name="T46" fmla="*/ 7 w 32"/>
              <a:gd name="T47" fmla="*/ 4 h 37"/>
              <a:gd name="T48" fmla="*/ 7 w 32"/>
              <a:gd name="T49" fmla="*/ 4 h 37"/>
              <a:gd name="T50" fmla="*/ 3 w 32"/>
              <a:gd name="T51" fmla="*/ 8 h 37"/>
              <a:gd name="T52" fmla="*/ 3 w 32"/>
              <a:gd name="T53" fmla="*/ 8 h 37"/>
              <a:gd name="T54" fmla="*/ 0 w 32"/>
              <a:gd name="T55" fmla="*/ 11 h 37"/>
              <a:gd name="T56" fmla="*/ 0 w 32"/>
              <a:gd name="T57" fmla="*/ 15 h 37"/>
              <a:gd name="T58" fmla="*/ 0 w 32"/>
              <a:gd name="T59" fmla="*/ 15 h 37"/>
              <a:gd name="T60" fmla="*/ 0 w 32"/>
              <a:gd name="T61" fmla="*/ 19 h 37"/>
              <a:gd name="T62" fmla="*/ 0 w 32"/>
              <a:gd name="T63" fmla="*/ 22 h 37"/>
              <a:gd name="T64" fmla="*/ 0 w 32"/>
              <a:gd name="T65" fmla="*/ 26 h 37"/>
              <a:gd name="T66" fmla="*/ 0 w 32"/>
              <a:gd name="T67" fmla="*/ 26 h 37"/>
              <a:gd name="T68" fmla="*/ 3 w 32"/>
              <a:gd name="T69" fmla="*/ 30 h 37"/>
              <a:gd name="T70" fmla="*/ 3 w 32"/>
              <a:gd name="T71" fmla="*/ 30 h 37"/>
              <a:gd name="T72" fmla="*/ 7 w 32"/>
              <a:gd name="T73" fmla="*/ 34 h 37"/>
              <a:gd name="T74" fmla="*/ 7 w 32"/>
              <a:gd name="T75" fmla="*/ 34 h 37"/>
              <a:gd name="T76" fmla="*/ 10 w 32"/>
              <a:gd name="T77" fmla="*/ 37 h 37"/>
              <a:gd name="T78" fmla="*/ 14 w 32"/>
              <a:gd name="T79" fmla="*/ 37 h 37"/>
              <a:gd name="T80" fmla="*/ 18 w 32"/>
              <a:gd name="T81" fmla="*/ 37 h 37"/>
              <a:gd name="T82" fmla="*/ 18 w 32"/>
              <a:gd name="T83" fmla="*/ 37 h 37"/>
              <a:gd name="T84" fmla="*/ 14 w 32"/>
              <a:gd name="T85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" h="37">
                <a:moveTo>
                  <a:pt x="14" y="34"/>
                </a:moveTo>
                <a:lnTo>
                  <a:pt x="18" y="37"/>
                </a:lnTo>
                <a:lnTo>
                  <a:pt x="21" y="37"/>
                </a:lnTo>
                <a:lnTo>
                  <a:pt x="25" y="34"/>
                </a:lnTo>
                <a:lnTo>
                  <a:pt x="25" y="34"/>
                </a:lnTo>
                <a:lnTo>
                  <a:pt x="28" y="30"/>
                </a:lnTo>
                <a:lnTo>
                  <a:pt x="28" y="30"/>
                </a:lnTo>
                <a:lnTo>
                  <a:pt x="32" y="26"/>
                </a:lnTo>
                <a:lnTo>
                  <a:pt x="32" y="26"/>
                </a:lnTo>
                <a:lnTo>
                  <a:pt x="32" y="22"/>
                </a:lnTo>
                <a:lnTo>
                  <a:pt x="32" y="19"/>
                </a:lnTo>
                <a:lnTo>
                  <a:pt x="32" y="15"/>
                </a:lnTo>
                <a:lnTo>
                  <a:pt x="32" y="15"/>
                </a:lnTo>
                <a:lnTo>
                  <a:pt x="32" y="11"/>
                </a:lnTo>
                <a:lnTo>
                  <a:pt x="28" y="8"/>
                </a:lnTo>
                <a:lnTo>
                  <a:pt x="28" y="8"/>
                </a:lnTo>
                <a:lnTo>
                  <a:pt x="25" y="4"/>
                </a:lnTo>
                <a:lnTo>
                  <a:pt x="25" y="4"/>
                </a:lnTo>
                <a:lnTo>
                  <a:pt x="21" y="4"/>
                </a:lnTo>
                <a:lnTo>
                  <a:pt x="18" y="0"/>
                </a:lnTo>
                <a:lnTo>
                  <a:pt x="18" y="0"/>
                </a:lnTo>
                <a:lnTo>
                  <a:pt x="14" y="0"/>
                </a:lnTo>
                <a:lnTo>
                  <a:pt x="10" y="4"/>
                </a:lnTo>
                <a:lnTo>
                  <a:pt x="7" y="4"/>
                </a:lnTo>
                <a:lnTo>
                  <a:pt x="7" y="4"/>
                </a:lnTo>
                <a:lnTo>
                  <a:pt x="3" y="8"/>
                </a:lnTo>
                <a:lnTo>
                  <a:pt x="3" y="8"/>
                </a:lnTo>
                <a:lnTo>
                  <a:pt x="0" y="11"/>
                </a:lnTo>
                <a:lnTo>
                  <a:pt x="0" y="15"/>
                </a:lnTo>
                <a:lnTo>
                  <a:pt x="0" y="15"/>
                </a:lnTo>
                <a:lnTo>
                  <a:pt x="0" y="19"/>
                </a:lnTo>
                <a:lnTo>
                  <a:pt x="0" y="22"/>
                </a:lnTo>
                <a:lnTo>
                  <a:pt x="0" y="26"/>
                </a:lnTo>
                <a:lnTo>
                  <a:pt x="0" y="26"/>
                </a:lnTo>
                <a:lnTo>
                  <a:pt x="3" y="30"/>
                </a:lnTo>
                <a:lnTo>
                  <a:pt x="3" y="30"/>
                </a:lnTo>
                <a:lnTo>
                  <a:pt x="7" y="34"/>
                </a:lnTo>
                <a:lnTo>
                  <a:pt x="7" y="34"/>
                </a:lnTo>
                <a:lnTo>
                  <a:pt x="10" y="37"/>
                </a:lnTo>
                <a:lnTo>
                  <a:pt x="14" y="37"/>
                </a:lnTo>
                <a:lnTo>
                  <a:pt x="18" y="37"/>
                </a:lnTo>
                <a:lnTo>
                  <a:pt x="18" y="37"/>
                </a:lnTo>
                <a:lnTo>
                  <a:pt x="14" y="3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896" name="Freeform 784">
            <a:extLst>
              <a:ext uri="{FF2B5EF4-FFF2-40B4-BE49-F238E27FC236}">
                <a16:creationId xmlns:a16="http://schemas.microsoft.com/office/drawing/2014/main" id="{D8E3F177-050E-4EE3-B5A7-75A6A99BAD3C}"/>
              </a:ext>
            </a:extLst>
          </p:cNvPr>
          <p:cNvSpPr>
            <a:spLocks/>
          </p:cNvSpPr>
          <p:nvPr/>
        </p:nvSpPr>
        <p:spPr bwMode="auto">
          <a:xfrm>
            <a:off x="2841625" y="4532313"/>
            <a:ext cx="6554788" cy="1822450"/>
          </a:xfrm>
          <a:custGeom>
            <a:avLst/>
            <a:gdLst>
              <a:gd name="T0" fmla="*/ 4054 w 4129"/>
              <a:gd name="T1" fmla="*/ 977 h 1148"/>
              <a:gd name="T2" fmla="*/ 4129 w 4129"/>
              <a:gd name="T3" fmla="*/ 980 h 1148"/>
              <a:gd name="T4" fmla="*/ 4129 w 4129"/>
              <a:gd name="T5" fmla="*/ 1148 h 1148"/>
              <a:gd name="T6" fmla="*/ 0 w 4129"/>
              <a:gd name="T7" fmla="*/ 1148 h 1148"/>
              <a:gd name="T8" fmla="*/ 0 w 4129"/>
              <a:gd name="T9" fmla="*/ 0 h 1148"/>
              <a:gd name="T10" fmla="*/ 321 w 4129"/>
              <a:gd name="T11" fmla="*/ 0 h 1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29" h="1148">
                <a:moveTo>
                  <a:pt x="4054" y="977"/>
                </a:moveTo>
                <a:lnTo>
                  <a:pt x="4129" y="980"/>
                </a:lnTo>
                <a:lnTo>
                  <a:pt x="4129" y="1148"/>
                </a:lnTo>
                <a:lnTo>
                  <a:pt x="0" y="1148"/>
                </a:lnTo>
                <a:lnTo>
                  <a:pt x="0" y="0"/>
                </a:lnTo>
                <a:lnTo>
                  <a:pt x="321" y="0"/>
                </a:lnTo>
              </a:path>
            </a:pathLst>
          </a:custGeom>
          <a:noFill/>
          <a:ln w="38100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898" name="Freeform 786">
            <a:extLst>
              <a:ext uri="{FF2B5EF4-FFF2-40B4-BE49-F238E27FC236}">
                <a16:creationId xmlns:a16="http://schemas.microsoft.com/office/drawing/2014/main" id="{5F924B63-BB99-493D-BAB8-0135F1A177A1}"/>
              </a:ext>
            </a:extLst>
          </p:cNvPr>
          <p:cNvSpPr>
            <a:spLocks/>
          </p:cNvSpPr>
          <p:nvPr/>
        </p:nvSpPr>
        <p:spPr bwMode="auto">
          <a:xfrm>
            <a:off x="5335588" y="4922838"/>
            <a:ext cx="52387" cy="52387"/>
          </a:xfrm>
          <a:custGeom>
            <a:avLst/>
            <a:gdLst>
              <a:gd name="T0" fmla="*/ 15 w 33"/>
              <a:gd name="T1" fmla="*/ 33 h 33"/>
              <a:gd name="T2" fmla="*/ 18 w 33"/>
              <a:gd name="T3" fmla="*/ 33 h 33"/>
              <a:gd name="T4" fmla="*/ 22 w 33"/>
              <a:gd name="T5" fmla="*/ 33 h 33"/>
              <a:gd name="T6" fmla="*/ 25 w 33"/>
              <a:gd name="T7" fmla="*/ 33 h 33"/>
              <a:gd name="T8" fmla="*/ 25 w 33"/>
              <a:gd name="T9" fmla="*/ 30 h 33"/>
              <a:gd name="T10" fmla="*/ 29 w 33"/>
              <a:gd name="T11" fmla="*/ 30 h 33"/>
              <a:gd name="T12" fmla="*/ 29 w 33"/>
              <a:gd name="T13" fmla="*/ 26 h 33"/>
              <a:gd name="T14" fmla="*/ 33 w 33"/>
              <a:gd name="T15" fmla="*/ 26 h 33"/>
              <a:gd name="T16" fmla="*/ 33 w 33"/>
              <a:gd name="T17" fmla="*/ 22 h 33"/>
              <a:gd name="T18" fmla="*/ 33 w 33"/>
              <a:gd name="T19" fmla="*/ 18 h 33"/>
              <a:gd name="T20" fmla="*/ 33 w 33"/>
              <a:gd name="T21" fmla="*/ 15 h 33"/>
              <a:gd name="T22" fmla="*/ 33 w 33"/>
              <a:gd name="T23" fmla="*/ 15 h 33"/>
              <a:gd name="T24" fmla="*/ 33 w 33"/>
              <a:gd name="T25" fmla="*/ 11 h 33"/>
              <a:gd name="T26" fmla="*/ 33 w 33"/>
              <a:gd name="T27" fmla="*/ 7 h 33"/>
              <a:gd name="T28" fmla="*/ 29 w 33"/>
              <a:gd name="T29" fmla="*/ 7 h 33"/>
              <a:gd name="T30" fmla="*/ 29 w 33"/>
              <a:gd name="T31" fmla="*/ 4 h 33"/>
              <a:gd name="T32" fmla="*/ 25 w 33"/>
              <a:gd name="T33" fmla="*/ 4 h 33"/>
              <a:gd name="T34" fmla="*/ 25 w 33"/>
              <a:gd name="T35" fmla="*/ 0 h 33"/>
              <a:gd name="T36" fmla="*/ 22 w 33"/>
              <a:gd name="T37" fmla="*/ 0 h 33"/>
              <a:gd name="T38" fmla="*/ 18 w 33"/>
              <a:gd name="T39" fmla="*/ 0 h 33"/>
              <a:gd name="T40" fmla="*/ 15 w 33"/>
              <a:gd name="T41" fmla="*/ 0 h 33"/>
              <a:gd name="T42" fmla="*/ 15 w 33"/>
              <a:gd name="T43" fmla="*/ 0 h 33"/>
              <a:gd name="T44" fmla="*/ 11 w 33"/>
              <a:gd name="T45" fmla="*/ 0 h 33"/>
              <a:gd name="T46" fmla="*/ 8 w 33"/>
              <a:gd name="T47" fmla="*/ 0 h 33"/>
              <a:gd name="T48" fmla="*/ 8 w 33"/>
              <a:gd name="T49" fmla="*/ 4 h 33"/>
              <a:gd name="T50" fmla="*/ 4 w 33"/>
              <a:gd name="T51" fmla="*/ 4 h 33"/>
              <a:gd name="T52" fmla="*/ 4 w 33"/>
              <a:gd name="T53" fmla="*/ 7 h 33"/>
              <a:gd name="T54" fmla="*/ 0 w 33"/>
              <a:gd name="T55" fmla="*/ 7 h 33"/>
              <a:gd name="T56" fmla="*/ 0 w 33"/>
              <a:gd name="T57" fmla="*/ 11 h 33"/>
              <a:gd name="T58" fmla="*/ 0 w 33"/>
              <a:gd name="T59" fmla="*/ 15 h 33"/>
              <a:gd name="T60" fmla="*/ 0 w 33"/>
              <a:gd name="T61" fmla="*/ 15 h 33"/>
              <a:gd name="T62" fmla="*/ 0 w 33"/>
              <a:gd name="T63" fmla="*/ 18 h 33"/>
              <a:gd name="T64" fmla="*/ 0 w 33"/>
              <a:gd name="T65" fmla="*/ 22 h 33"/>
              <a:gd name="T66" fmla="*/ 0 w 33"/>
              <a:gd name="T67" fmla="*/ 26 h 33"/>
              <a:gd name="T68" fmla="*/ 4 w 33"/>
              <a:gd name="T69" fmla="*/ 26 h 33"/>
              <a:gd name="T70" fmla="*/ 4 w 33"/>
              <a:gd name="T71" fmla="*/ 30 h 33"/>
              <a:gd name="T72" fmla="*/ 8 w 33"/>
              <a:gd name="T73" fmla="*/ 30 h 33"/>
              <a:gd name="T74" fmla="*/ 8 w 33"/>
              <a:gd name="T75" fmla="*/ 33 h 33"/>
              <a:gd name="T76" fmla="*/ 11 w 33"/>
              <a:gd name="T77" fmla="*/ 33 h 33"/>
              <a:gd name="T78" fmla="*/ 15 w 33"/>
              <a:gd name="T79" fmla="*/ 33 h 33"/>
              <a:gd name="T80" fmla="*/ 15 w 33"/>
              <a:gd name="T81" fmla="*/ 33 h 33"/>
              <a:gd name="T82" fmla="*/ 15 w 33"/>
              <a:gd name="T83" fmla="*/ 33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3" h="33">
                <a:moveTo>
                  <a:pt x="15" y="33"/>
                </a:moveTo>
                <a:lnTo>
                  <a:pt x="18" y="33"/>
                </a:lnTo>
                <a:lnTo>
                  <a:pt x="22" y="33"/>
                </a:lnTo>
                <a:lnTo>
                  <a:pt x="25" y="33"/>
                </a:lnTo>
                <a:lnTo>
                  <a:pt x="25" y="30"/>
                </a:lnTo>
                <a:lnTo>
                  <a:pt x="29" y="30"/>
                </a:lnTo>
                <a:lnTo>
                  <a:pt x="29" y="26"/>
                </a:lnTo>
                <a:lnTo>
                  <a:pt x="33" y="26"/>
                </a:lnTo>
                <a:lnTo>
                  <a:pt x="33" y="22"/>
                </a:lnTo>
                <a:lnTo>
                  <a:pt x="33" y="18"/>
                </a:lnTo>
                <a:lnTo>
                  <a:pt x="33" y="15"/>
                </a:lnTo>
                <a:lnTo>
                  <a:pt x="33" y="15"/>
                </a:lnTo>
                <a:lnTo>
                  <a:pt x="33" y="11"/>
                </a:lnTo>
                <a:lnTo>
                  <a:pt x="33" y="7"/>
                </a:lnTo>
                <a:lnTo>
                  <a:pt x="29" y="7"/>
                </a:lnTo>
                <a:lnTo>
                  <a:pt x="29" y="4"/>
                </a:lnTo>
                <a:lnTo>
                  <a:pt x="25" y="4"/>
                </a:lnTo>
                <a:lnTo>
                  <a:pt x="25" y="0"/>
                </a:lnTo>
                <a:lnTo>
                  <a:pt x="22" y="0"/>
                </a:lnTo>
                <a:lnTo>
                  <a:pt x="18" y="0"/>
                </a:lnTo>
                <a:lnTo>
                  <a:pt x="15" y="0"/>
                </a:lnTo>
                <a:lnTo>
                  <a:pt x="15" y="0"/>
                </a:lnTo>
                <a:lnTo>
                  <a:pt x="11" y="0"/>
                </a:lnTo>
                <a:lnTo>
                  <a:pt x="8" y="0"/>
                </a:lnTo>
                <a:lnTo>
                  <a:pt x="8" y="4"/>
                </a:lnTo>
                <a:lnTo>
                  <a:pt x="4" y="4"/>
                </a:lnTo>
                <a:lnTo>
                  <a:pt x="4" y="7"/>
                </a:lnTo>
                <a:lnTo>
                  <a:pt x="0" y="7"/>
                </a:lnTo>
                <a:lnTo>
                  <a:pt x="0" y="11"/>
                </a:lnTo>
                <a:lnTo>
                  <a:pt x="0" y="15"/>
                </a:lnTo>
                <a:lnTo>
                  <a:pt x="0" y="15"/>
                </a:lnTo>
                <a:lnTo>
                  <a:pt x="0" y="18"/>
                </a:lnTo>
                <a:lnTo>
                  <a:pt x="0" y="22"/>
                </a:lnTo>
                <a:lnTo>
                  <a:pt x="0" y="26"/>
                </a:lnTo>
                <a:lnTo>
                  <a:pt x="4" y="26"/>
                </a:lnTo>
                <a:lnTo>
                  <a:pt x="4" y="30"/>
                </a:lnTo>
                <a:lnTo>
                  <a:pt x="8" y="30"/>
                </a:lnTo>
                <a:lnTo>
                  <a:pt x="8" y="33"/>
                </a:lnTo>
                <a:lnTo>
                  <a:pt x="11" y="33"/>
                </a:lnTo>
                <a:lnTo>
                  <a:pt x="15" y="33"/>
                </a:lnTo>
                <a:lnTo>
                  <a:pt x="15" y="33"/>
                </a:lnTo>
                <a:lnTo>
                  <a:pt x="15" y="3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899" name="Freeform 787">
            <a:extLst>
              <a:ext uri="{FF2B5EF4-FFF2-40B4-BE49-F238E27FC236}">
                <a16:creationId xmlns:a16="http://schemas.microsoft.com/office/drawing/2014/main" id="{15882A12-C085-4F26-BD6B-EA87472F5BCF}"/>
              </a:ext>
            </a:extLst>
          </p:cNvPr>
          <p:cNvSpPr>
            <a:spLocks/>
          </p:cNvSpPr>
          <p:nvPr/>
        </p:nvSpPr>
        <p:spPr bwMode="auto">
          <a:xfrm>
            <a:off x="7326313" y="4484688"/>
            <a:ext cx="50800" cy="52387"/>
          </a:xfrm>
          <a:custGeom>
            <a:avLst/>
            <a:gdLst>
              <a:gd name="T0" fmla="*/ 14 w 32"/>
              <a:gd name="T1" fmla="*/ 33 h 33"/>
              <a:gd name="T2" fmla="*/ 18 w 32"/>
              <a:gd name="T3" fmla="*/ 33 h 33"/>
              <a:gd name="T4" fmla="*/ 21 w 32"/>
              <a:gd name="T5" fmla="*/ 33 h 33"/>
              <a:gd name="T6" fmla="*/ 25 w 32"/>
              <a:gd name="T7" fmla="*/ 30 h 33"/>
              <a:gd name="T8" fmla="*/ 25 w 32"/>
              <a:gd name="T9" fmla="*/ 30 h 33"/>
              <a:gd name="T10" fmla="*/ 29 w 32"/>
              <a:gd name="T11" fmla="*/ 30 h 33"/>
              <a:gd name="T12" fmla="*/ 29 w 32"/>
              <a:gd name="T13" fmla="*/ 26 h 33"/>
              <a:gd name="T14" fmla="*/ 32 w 32"/>
              <a:gd name="T15" fmla="*/ 22 h 33"/>
              <a:gd name="T16" fmla="*/ 32 w 32"/>
              <a:gd name="T17" fmla="*/ 22 h 33"/>
              <a:gd name="T18" fmla="*/ 32 w 32"/>
              <a:gd name="T19" fmla="*/ 19 h 33"/>
              <a:gd name="T20" fmla="*/ 32 w 32"/>
              <a:gd name="T21" fmla="*/ 15 h 33"/>
              <a:gd name="T22" fmla="*/ 32 w 32"/>
              <a:gd name="T23" fmla="*/ 15 h 33"/>
              <a:gd name="T24" fmla="*/ 32 w 32"/>
              <a:gd name="T25" fmla="*/ 11 h 33"/>
              <a:gd name="T26" fmla="*/ 32 w 32"/>
              <a:gd name="T27" fmla="*/ 7 h 33"/>
              <a:gd name="T28" fmla="*/ 29 w 32"/>
              <a:gd name="T29" fmla="*/ 7 h 33"/>
              <a:gd name="T30" fmla="*/ 29 w 32"/>
              <a:gd name="T31" fmla="*/ 4 h 33"/>
              <a:gd name="T32" fmla="*/ 25 w 32"/>
              <a:gd name="T33" fmla="*/ 4 h 33"/>
              <a:gd name="T34" fmla="*/ 25 w 32"/>
              <a:gd name="T35" fmla="*/ 0 h 33"/>
              <a:gd name="T36" fmla="*/ 21 w 32"/>
              <a:gd name="T37" fmla="*/ 0 h 33"/>
              <a:gd name="T38" fmla="*/ 18 w 32"/>
              <a:gd name="T39" fmla="*/ 0 h 33"/>
              <a:gd name="T40" fmla="*/ 14 w 32"/>
              <a:gd name="T41" fmla="*/ 0 h 33"/>
              <a:gd name="T42" fmla="*/ 14 w 32"/>
              <a:gd name="T43" fmla="*/ 0 h 33"/>
              <a:gd name="T44" fmla="*/ 11 w 32"/>
              <a:gd name="T45" fmla="*/ 0 h 33"/>
              <a:gd name="T46" fmla="*/ 7 w 32"/>
              <a:gd name="T47" fmla="*/ 0 h 33"/>
              <a:gd name="T48" fmla="*/ 7 w 32"/>
              <a:gd name="T49" fmla="*/ 4 h 33"/>
              <a:gd name="T50" fmla="*/ 4 w 32"/>
              <a:gd name="T51" fmla="*/ 4 h 33"/>
              <a:gd name="T52" fmla="*/ 4 w 32"/>
              <a:gd name="T53" fmla="*/ 7 h 33"/>
              <a:gd name="T54" fmla="*/ 0 w 32"/>
              <a:gd name="T55" fmla="*/ 7 h 33"/>
              <a:gd name="T56" fmla="*/ 0 w 32"/>
              <a:gd name="T57" fmla="*/ 11 h 33"/>
              <a:gd name="T58" fmla="*/ 0 w 32"/>
              <a:gd name="T59" fmla="*/ 15 h 33"/>
              <a:gd name="T60" fmla="*/ 0 w 32"/>
              <a:gd name="T61" fmla="*/ 15 h 33"/>
              <a:gd name="T62" fmla="*/ 0 w 32"/>
              <a:gd name="T63" fmla="*/ 19 h 33"/>
              <a:gd name="T64" fmla="*/ 0 w 32"/>
              <a:gd name="T65" fmla="*/ 22 h 33"/>
              <a:gd name="T66" fmla="*/ 0 w 32"/>
              <a:gd name="T67" fmla="*/ 22 h 33"/>
              <a:gd name="T68" fmla="*/ 4 w 32"/>
              <a:gd name="T69" fmla="*/ 26 h 33"/>
              <a:gd name="T70" fmla="*/ 4 w 32"/>
              <a:gd name="T71" fmla="*/ 30 h 33"/>
              <a:gd name="T72" fmla="*/ 7 w 32"/>
              <a:gd name="T73" fmla="*/ 30 h 33"/>
              <a:gd name="T74" fmla="*/ 7 w 32"/>
              <a:gd name="T75" fmla="*/ 30 h 33"/>
              <a:gd name="T76" fmla="*/ 11 w 32"/>
              <a:gd name="T77" fmla="*/ 33 h 33"/>
              <a:gd name="T78" fmla="*/ 14 w 32"/>
              <a:gd name="T79" fmla="*/ 33 h 33"/>
              <a:gd name="T80" fmla="*/ 14 w 32"/>
              <a:gd name="T81" fmla="*/ 33 h 33"/>
              <a:gd name="T82" fmla="*/ 14 w 32"/>
              <a:gd name="T83" fmla="*/ 33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2" h="33">
                <a:moveTo>
                  <a:pt x="14" y="33"/>
                </a:moveTo>
                <a:lnTo>
                  <a:pt x="18" y="33"/>
                </a:lnTo>
                <a:lnTo>
                  <a:pt x="21" y="33"/>
                </a:lnTo>
                <a:lnTo>
                  <a:pt x="25" y="30"/>
                </a:lnTo>
                <a:lnTo>
                  <a:pt x="25" y="30"/>
                </a:lnTo>
                <a:lnTo>
                  <a:pt x="29" y="30"/>
                </a:lnTo>
                <a:lnTo>
                  <a:pt x="29" y="26"/>
                </a:lnTo>
                <a:lnTo>
                  <a:pt x="32" y="22"/>
                </a:lnTo>
                <a:lnTo>
                  <a:pt x="32" y="22"/>
                </a:lnTo>
                <a:lnTo>
                  <a:pt x="32" y="19"/>
                </a:lnTo>
                <a:lnTo>
                  <a:pt x="32" y="15"/>
                </a:lnTo>
                <a:lnTo>
                  <a:pt x="32" y="15"/>
                </a:lnTo>
                <a:lnTo>
                  <a:pt x="32" y="11"/>
                </a:lnTo>
                <a:lnTo>
                  <a:pt x="32" y="7"/>
                </a:lnTo>
                <a:lnTo>
                  <a:pt x="29" y="7"/>
                </a:lnTo>
                <a:lnTo>
                  <a:pt x="29" y="4"/>
                </a:lnTo>
                <a:lnTo>
                  <a:pt x="25" y="4"/>
                </a:lnTo>
                <a:lnTo>
                  <a:pt x="25" y="0"/>
                </a:lnTo>
                <a:lnTo>
                  <a:pt x="21" y="0"/>
                </a:lnTo>
                <a:lnTo>
                  <a:pt x="18" y="0"/>
                </a:lnTo>
                <a:lnTo>
                  <a:pt x="14" y="0"/>
                </a:lnTo>
                <a:lnTo>
                  <a:pt x="14" y="0"/>
                </a:lnTo>
                <a:lnTo>
                  <a:pt x="11" y="0"/>
                </a:lnTo>
                <a:lnTo>
                  <a:pt x="7" y="0"/>
                </a:lnTo>
                <a:lnTo>
                  <a:pt x="7" y="4"/>
                </a:lnTo>
                <a:lnTo>
                  <a:pt x="4" y="4"/>
                </a:lnTo>
                <a:lnTo>
                  <a:pt x="4" y="7"/>
                </a:lnTo>
                <a:lnTo>
                  <a:pt x="0" y="7"/>
                </a:lnTo>
                <a:lnTo>
                  <a:pt x="0" y="11"/>
                </a:lnTo>
                <a:lnTo>
                  <a:pt x="0" y="15"/>
                </a:lnTo>
                <a:lnTo>
                  <a:pt x="0" y="15"/>
                </a:lnTo>
                <a:lnTo>
                  <a:pt x="0" y="19"/>
                </a:lnTo>
                <a:lnTo>
                  <a:pt x="0" y="22"/>
                </a:lnTo>
                <a:lnTo>
                  <a:pt x="0" y="22"/>
                </a:lnTo>
                <a:lnTo>
                  <a:pt x="4" y="26"/>
                </a:lnTo>
                <a:lnTo>
                  <a:pt x="4" y="30"/>
                </a:lnTo>
                <a:lnTo>
                  <a:pt x="7" y="30"/>
                </a:lnTo>
                <a:lnTo>
                  <a:pt x="7" y="30"/>
                </a:lnTo>
                <a:lnTo>
                  <a:pt x="11" y="33"/>
                </a:lnTo>
                <a:lnTo>
                  <a:pt x="14" y="33"/>
                </a:lnTo>
                <a:lnTo>
                  <a:pt x="14" y="33"/>
                </a:lnTo>
                <a:lnTo>
                  <a:pt x="14" y="3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900" name="Freeform 788">
            <a:extLst>
              <a:ext uri="{FF2B5EF4-FFF2-40B4-BE49-F238E27FC236}">
                <a16:creationId xmlns:a16="http://schemas.microsoft.com/office/drawing/2014/main" id="{893D619B-F052-4321-BD50-5DA7C4CBC412}"/>
              </a:ext>
            </a:extLst>
          </p:cNvPr>
          <p:cNvSpPr>
            <a:spLocks/>
          </p:cNvSpPr>
          <p:nvPr/>
        </p:nvSpPr>
        <p:spPr bwMode="auto">
          <a:xfrm>
            <a:off x="7564438" y="4484688"/>
            <a:ext cx="57150" cy="52387"/>
          </a:xfrm>
          <a:custGeom>
            <a:avLst/>
            <a:gdLst>
              <a:gd name="T0" fmla="*/ 0 w 36"/>
              <a:gd name="T1" fmla="*/ 0 h 33"/>
              <a:gd name="T2" fmla="*/ 4 w 36"/>
              <a:gd name="T3" fmla="*/ 33 h 33"/>
              <a:gd name="T4" fmla="*/ 36 w 36"/>
              <a:gd name="T5" fmla="*/ 19 h 33"/>
              <a:gd name="T6" fmla="*/ 4 w 36"/>
              <a:gd name="T7" fmla="*/ 0 h 33"/>
              <a:gd name="T8" fmla="*/ 4 w 36"/>
              <a:gd name="T9" fmla="*/ 0 h 33"/>
              <a:gd name="T10" fmla="*/ 0 w 36"/>
              <a:gd name="T11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6" h="33">
                <a:moveTo>
                  <a:pt x="0" y="0"/>
                </a:moveTo>
                <a:lnTo>
                  <a:pt x="4" y="33"/>
                </a:lnTo>
                <a:lnTo>
                  <a:pt x="36" y="19"/>
                </a:lnTo>
                <a:lnTo>
                  <a:pt x="4" y="0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901" name="Rectangle 789">
            <a:extLst>
              <a:ext uri="{FF2B5EF4-FFF2-40B4-BE49-F238E27FC236}">
                <a16:creationId xmlns:a16="http://schemas.microsoft.com/office/drawing/2014/main" id="{DFA8359E-19FB-4FAA-9CB0-71C76CF20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7150" y="4419600"/>
            <a:ext cx="76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6902" name="Rectangle 790">
            <a:extLst>
              <a:ext uri="{FF2B5EF4-FFF2-40B4-BE49-F238E27FC236}">
                <a16:creationId xmlns:a16="http://schemas.microsoft.com/office/drawing/2014/main" id="{62753F6D-8ED0-401B-BB1A-93C50A046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5413" y="441960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6903" name="Rectangle 791">
            <a:extLst>
              <a:ext uri="{FF2B5EF4-FFF2-40B4-BE49-F238E27FC236}">
                <a16:creationId xmlns:a16="http://schemas.microsoft.com/office/drawing/2014/main" id="{E16E6875-7C2C-4541-8926-443E16B0D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2563" y="441960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6904" name="Rectangle 792">
            <a:extLst>
              <a:ext uri="{FF2B5EF4-FFF2-40B4-BE49-F238E27FC236}">
                <a16:creationId xmlns:a16="http://schemas.microsoft.com/office/drawing/2014/main" id="{6580F9DF-4C52-4D41-9689-40C70E8E8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4475" y="4419600"/>
            <a:ext cx="381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6905" name="Rectangle 793">
            <a:extLst>
              <a:ext uri="{FF2B5EF4-FFF2-40B4-BE49-F238E27FC236}">
                <a16:creationId xmlns:a16="http://schemas.microsoft.com/office/drawing/2014/main" id="{C145F5B4-B454-4CA0-A4F1-655352ADC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9400" y="441960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906" name="Rectangle 794">
            <a:extLst>
              <a:ext uri="{FF2B5EF4-FFF2-40B4-BE49-F238E27FC236}">
                <a16:creationId xmlns:a16="http://schemas.microsoft.com/office/drawing/2014/main" id="{A6849035-D8F4-4DFD-9707-01962D467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1313" y="4419600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346907" name="Rectangle 795">
            <a:extLst>
              <a:ext uri="{FF2B5EF4-FFF2-40B4-BE49-F238E27FC236}">
                <a16:creationId xmlns:a16="http://schemas.microsoft.com/office/drawing/2014/main" id="{948E5D7B-CCF5-43EF-8C2F-CB486C2B0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2113" y="4419600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346908" name="Rectangle 796">
            <a:extLst>
              <a:ext uri="{FF2B5EF4-FFF2-40B4-BE49-F238E27FC236}">
                <a16:creationId xmlns:a16="http://schemas.microsoft.com/office/drawing/2014/main" id="{A2AFCB3E-3287-4A41-B77E-40FDFFFD5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3713" y="4627563"/>
            <a:ext cx="825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6909" name="Rectangle 797">
            <a:extLst>
              <a:ext uri="{FF2B5EF4-FFF2-40B4-BE49-F238E27FC236}">
                <a16:creationId xmlns:a16="http://schemas.microsoft.com/office/drawing/2014/main" id="{7ED16974-DA14-46B9-9135-E1A9B5B1D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8325" y="46275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6910" name="Rectangle 798">
            <a:extLst>
              <a:ext uri="{FF2B5EF4-FFF2-40B4-BE49-F238E27FC236}">
                <a16:creationId xmlns:a16="http://schemas.microsoft.com/office/drawing/2014/main" id="{35414C4A-7653-49D1-8AC0-5C3416959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0238" y="4627563"/>
            <a:ext cx="31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pt-BR" altLang="pt-BR"/>
          </a:p>
        </p:txBody>
      </p:sp>
      <p:sp>
        <p:nvSpPr>
          <p:cNvPr id="346911" name="Rectangle 799">
            <a:extLst>
              <a:ext uri="{FF2B5EF4-FFF2-40B4-BE49-F238E27FC236}">
                <a16:creationId xmlns:a16="http://schemas.microsoft.com/office/drawing/2014/main" id="{46A350ED-CE16-4189-9F6D-7E2462ED0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8813" y="4627563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6912" name="Rectangle 800">
            <a:extLst>
              <a:ext uri="{FF2B5EF4-FFF2-40B4-BE49-F238E27FC236}">
                <a16:creationId xmlns:a16="http://schemas.microsoft.com/office/drawing/2014/main" id="{9A31BE36-EE02-4F3D-A002-BA8703FBE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0725" y="462756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46913" name="Rectangle 801">
            <a:extLst>
              <a:ext uri="{FF2B5EF4-FFF2-40B4-BE49-F238E27FC236}">
                <a16:creationId xmlns:a16="http://schemas.microsoft.com/office/drawing/2014/main" id="{04C06D99-1C4A-4B64-B45D-4B496975A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0688" y="4762500"/>
            <a:ext cx="952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346914" name="Rectangle 802">
            <a:extLst>
              <a:ext uri="{FF2B5EF4-FFF2-40B4-BE49-F238E27FC236}">
                <a16:creationId xmlns:a16="http://schemas.microsoft.com/office/drawing/2014/main" id="{D38232AD-5CA1-46D3-81A1-9DE71A8DE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6413" y="476250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6915" name="Rectangle 803">
            <a:extLst>
              <a:ext uri="{FF2B5EF4-FFF2-40B4-BE49-F238E27FC236}">
                <a16:creationId xmlns:a16="http://schemas.microsoft.com/office/drawing/2014/main" id="{43872FBD-2ABC-4A9B-808A-A17860194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8325" y="4762500"/>
            <a:ext cx="952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346916" name="Rectangle 804">
            <a:extLst>
              <a:ext uri="{FF2B5EF4-FFF2-40B4-BE49-F238E27FC236}">
                <a16:creationId xmlns:a16="http://schemas.microsoft.com/office/drawing/2014/main" id="{06F62ABA-322F-48B3-B3FE-FF91E59B2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463" y="4762500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endParaRPr lang="pt-BR" altLang="pt-BR"/>
          </a:p>
        </p:txBody>
      </p:sp>
      <p:sp>
        <p:nvSpPr>
          <p:cNvPr id="346917" name="Rectangle 805">
            <a:extLst>
              <a:ext uri="{FF2B5EF4-FFF2-40B4-BE49-F238E27FC236}">
                <a16:creationId xmlns:a16="http://schemas.microsoft.com/office/drawing/2014/main" id="{906C293A-8994-4395-B957-0237CD2D5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963" y="4762500"/>
            <a:ext cx="381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6918" name="Rectangle 806">
            <a:extLst>
              <a:ext uri="{FF2B5EF4-FFF2-40B4-BE49-F238E27FC236}">
                <a16:creationId xmlns:a16="http://schemas.microsoft.com/office/drawing/2014/main" id="{E05E8FF4-BEE2-4A45-B8D1-967DFECD0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9300" y="4762500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900" b="0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endParaRPr lang="pt-BR" altLang="pt-BR"/>
          </a:p>
        </p:txBody>
      </p:sp>
      <p:sp>
        <p:nvSpPr>
          <p:cNvPr id="346920" name="Line 808">
            <a:extLst>
              <a:ext uri="{FF2B5EF4-FFF2-40B4-BE49-F238E27FC236}">
                <a16:creationId xmlns:a16="http://schemas.microsoft.com/office/drawing/2014/main" id="{7D97A0B9-D76D-41EC-93A1-6C06C110307D}"/>
              </a:ext>
            </a:extLst>
          </p:cNvPr>
          <p:cNvSpPr>
            <a:spLocks noChangeShapeType="1"/>
          </p:cNvSpPr>
          <p:nvPr/>
        </p:nvSpPr>
        <p:spPr bwMode="auto">
          <a:xfrm>
            <a:off x="884238" y="3949700"/>
            <a:ext cx="265112" cy="476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6921" name="Line 809">
            <a:extLst>
              <a:ext uri="{FF2B5EF4-FFF2-40B4-BE49-F238E27FC236}">
                <a16:creationId xmlns:a16="http://schemas.microsoft.com/office/drawing/2014/main" id="{60DE0F03-BBDE-43EA-8A9F-E8DE87E1DD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0450" y="4357688"/>
            <a:ext cx="161925" cy="47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346954" name="Group 842">
            <a:extLst>
              <a:ext uri="{FF2B5EF4-FFF2-40B4-BE49-F238E27FC236}">
                <a16:creationId xmlns:a16="http://schemas.microsoft.com/office/drawing/2014/main" id="{2637D0EE-B1ED-4BEC-A2E8-EC24980F28F7}"/>
              </a:ext>
            </a:extLst>
          </p:cNvPr>
          <p:cNvGrpSpPr>
            <a:grpSpLocks/>
          </p:cNvGrpSpPr>
          <p:nvPr/>
        </p:nvGrpSpPr>
        <p:grpSpPr bwMode="auto">
          <a:xfrm>
            <a:off x="7229475" y="4503738"/>
            <a:ext cx="1804988" cy="1584325"/>
            <a:chOff x="4554" y="2837"/>
            <a:chExt cx="1137" cy="998"/>
          </a:xfrm>
        </p:grpSpPr>
        <p:sp>
          <p:nvSpPr>
            <p:cNvPr id="346894" name="Line 782">
              <a:extLst>
                <a:ext uri="{FF2B5EF4-FFF2-40B4-BE49-F238E27FC236}">
                  <a16:creationId xmlns:a16="http://schemas.microsoft.com/office/drawing/2014/main" id="{13145FEA-DCB3-4988-A6FA-18EAE2A82C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54" y="3832"/>
              <a:ext cx="1125" cy="3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6925" name="Line 813">
              <a:extLst>
                <a:ext uri="{FF2B5EF4-FFF2-40B4-BE49-F238E27FC236}">
                  <a16:creationId xmlns:a16="http://schemas.microsoft.com/office/drawing/2014/main" id="{DE8CC7A1-3DAF-4081-ADDA-89823969EE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59" y="2837"/>
              <a:ext cx="251" cy="3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stealth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6926" name="Line 814">
              <a:extLst>
                <a:ext uri="{FF2B5EF4-FFF2-40B4-BE49-F238E27FC236}">
                  <a16:creationId xmlns:a16="http://schemas.microsoft.com/office/drawing/2014/main" id="{80053462-38A7-418D-B532-79B954801C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56" y="2855"/>
              <a:ext cx="135" cy="3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stealth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46927" name="Line 815">
            <a:extLst>
              <a:ext uri="{FF2B5EF4-FFF2-40B4-BE49-F238E27FC236}">
                <a16:creationId xmlns:a16="http://schemas.microsoft.com/office/drawing/2014/main" id="{63EC9EDD-EA6F-41FF-8152-2861F1DB131B}"/>
              </a:ext>
            </a:extLst>
          </p:cNvPr>
          <p:cNvSpPr>
            <a:spLocks noChangeShapeType="1"/>
          </p:cNvSpPr>
          <p:nvPr/>
        </p:nvSpPr>
        <p:spPr bwMode="auto">
          <a:xfrm>
            <a:off x="9320213" y="4537075"/>
            <a:ext cx="192087" cy="635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stealth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346953" name="Group 841">
            <a:extLst>
              <a:ext uri="{FF2B5EF4-FFF2-40B4-BE49-F238E27FC236}">
                <a16:creationId xmlns:a16="http://schemas.microsoft.com/office/drawing/2014/main" id="{BAD53B53-DF64-46F5-BD58-F2CF5AEF8D47}"/>
              </a:ext>
            </a:extLst>
          </p:cNvPr>
          <p:cNvGrpSpPr>
            <a:grpSpLocks/>
          </p:cNvGrpSpPr>
          <p:nvPr/>
        </p:nvGrpSpPr>
        <p:grpSpPr bwMode="auto">
          <a:xfrm>
            <a:off x="5114925" y="4033838"/>
            <a:ext cx="1863725" cy="2054225"/>
            <a:chOff x="3222" y="2541"/>
            <a:chExt cx="1174" cy="1294"/>
          </a:xfrm>
        </p:grpSpPr>
        <p:sp>
          <p:nvSpPr>
            <p:cNvPr id="346892" name="Line 780">
              <a:extLst>
                <a:ext uri="{FF2B5EF4-FFF2-40B4-BE49-F238E27FC236}">
                  <a16:creationId xmlns:a16="http://schemas.microsoft.com/office/drawing/2014/main" id="{D7898504-339C-4575-855D-002FF6D7B8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6" y="3832"/>
              <a:ext cx="1164" cy="3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6922" name="Line 810">
              <a:extLst>
                <a:ext uri="{FF2B5EF4-FFF2-40B4-BE49-F238E27FC236}">
                  <a16:creationId xmlns:a16="http://schemas.microsoft.com/office/drawing/2014/main" id="{5EF473BF-6A94-4143-87FF-A8C4D9E6D5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2" y="2541"/>
              <a:ext cx="477" cy="3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stealth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6924" name="Line 812">
              <a:extLst>
                <a:ext uri="{FF2B5EF4-FFF2-40B4-BE49-F238E27FC236}">
                  <a16:creationId xmlns:a16="http://schemas.microsoft.com/office/drawing/2014/main" id="{B9A85256-D3DB-47CF-8EE4-489CB2C8FF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45" y="2829"/>
              <a:ext cx="251" cy="3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stealth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6928" name="Freeform 816">
              <a:extLst>
                <a:ext uri="{FF2B5EF4-FFF2-40B4-BE49-F238E27FC236}">
                  <a16:creationId xmlns:a16="http://schemas.microsoft.com/office/drawing/2014/main" id="{CAFA6BA3-031D-454D-A4C8-803379566E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3" y="3113"/>
              <a:ext cx="239" cy="375"/>
            </a:xfrm>
            <a:custGeom>
              <a:avLst/>
              <a:gdLst>
                <a:gd name="T0" fmla="*/ 0 w 239"/>
                <a:gd name="T1" fmla="*/ 375 h 375"/>
                <a:gd name="T2" fmla="*/ 155 w 239"/>
                <a:gd name="T3" fmla="*/ 375 h 375"/>
                <a:gd name="T4" fmla="*/ 155 w 239"/>
                <a:gd name="T5" fmla="*/ 0 h 375"/>
                <a:gd name="T6" fmla="*/ 239 w 239"/>
                <a:gd name="T7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9" h="375">
                  <a:moveTo>
                    <a:pt x="0" y="375"/>
                  </a:moveTo>
                  <a:lnTo>
                    <a:pt x="155" y="375"/>
                  </a:lnTo>
                  <a:lnTo>
                    <a:pt x="155" y="0"/>
                  </a:lnTo>
                  <a:lnTo>
                    <a:pt x="239" y="0"/>
                  </a:lnTo>
                </a:path>
              </a:pathLst>
            </a:custGeom>
            <a:noFill/>
            <a:ln w="38100" cap="flat" cmpd="sng">
              <a:solidFill>
                <a:srgbClr val="FF3300"/>
              </a:solidFill>
              <a:prstDash val="solid"/>
              <a:round/>
              <a:headEnd type="none" w="med" len="med"/>
              <a:tailEnd type="stealth" w="med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6929" name="Line 817">
              <a:extLst>
                <a:ext uri="{FF2B5EF4-FFF2-40B4-BE49-F238E27FC236}">
                  <a16:creationId xmlns:a16="http://schemas.microsoft.com/office/drawing/2014/main" id="{D0A19B5A-FC51-4AA4-AEDB-C005513F45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91" y="2956"/>
              <a:ext cx="102" cy="3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stealth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46880" name="Line 768">
            <a:extLst>
              <a:ext uri="{FF2B5EF4-FFF2-40B4-BE49-F238E27FC236}">
                <a16:creationId xmlns:a16="http://schemas.microsoft.com/office/drawing/2014/main" id="{C9E56F36-C9E9-4B6C-A387-090812F2F63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13163" y="5467350"/>
            <a:ext cx="74612" cy="1412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346952" name="Group 840">
            <a:extLst>
              <a:ext uri="{FF2B5EF4-FFF2-40B4-BE49-F238E27FC236}">
                <a16:creationId xmlns:a16="http://schemas.microsoft.com/office/drawing/2014/main" id="{5E51CCCD-95FC-46FF-B7C1-52BAB0197EDF}"/>
              </a:ext>
            </a:extLst>
          </p:cNvPr>
          <p:cNvGrpSpPr>
            <a:grpSpLocks/>
          </p:cNvGrpSpPr>
          <p:nvPr/>
        </p:nvGrpSpPr>
        <p:grpSpPr bwMode="auto">
          <a:xfrm>
            <a:off x="2722563" y="3862388"/>
            <a:ext cx="2152650" cy="2225675"/>
            <a:chOff x="1715" y="2433"/>
            <a:chExt cx="1356" cy="1402"/>
          </a:xfrm>
        </p:grpSpPr>
        <p:grpSp>
          <p:nvGrpSpPr>
            <p:cNvPr id="346931" name="Group 819">
              <a:extLst>
                <a:ext uri="{FF2B5EF4-FFF2-40B4-BE49-F238E27FC236}">
                  <a16:creationId xmlns:a16="http://schemas.microsoft.com/office/drawing/2014/main" id="{80BA74C5-DF85-4961-B0AC-786CBA78C0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5" y="2433"/>
              <a:ext cx="1343" cy="1402"/>
              <a:chOff x="1715" y="2433"/>
              <a:chExt cx="1343" cy="1402"/>
            </a:xfrm>
          </p:grpSpPr>
          <p:sp>
            <p:nvSpPr>
              <p:cNvPr id="346887" name="Line 775">
                <a:extLst>
                  <a:ext uri="{FF2B5EF4-FFF2-40B4-BE49-F238E27FC236}">
                    <a16:creationId xmlns:a16="http://schemas.microsoft.com/office/drawing/2014/main" id="{24547B13-BD13-43DE-83F2-4D6E27E878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65" y="3489"/>
                <a:ext cx="668" cy="1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346930" name="Group 818">
                <a:extLst>
                  <a:ext uri="{FF2B5EF4-FFF2-40B4-BE49-F238E27FC236}">
                    <a16:creationId xmlns:a16="http://schemas.microsoft.com/office/drawing/2014/main" id="{FF1A2C3F-9B37-46C4-8174-2EEB0EAEA35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15" y="2433"/>
                <a:ext cx="1343" cy="1402"/>
                <a:chOff x="1715" y="2433"/>
                <a:chExt cx="1343" cy="1402"/>
              </a:xfrm>
            </p:grpSpPr>
            <p:sp>
              <p:nvSpPr>
                <p:cNvPr id="346885" name="Line 773">
                  <a:extLst>
                    <a:ext uri="{FF2B5EF4-FFF2-40B4-BE49-F238E27FC236}">
                      <a16:creationId xmlns:a16="http://schemas.microsoft.com/office/drawing/2014/main" id="{C3BB0AA4-216B-4E3F-BB9B-DD63A387CD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15" y="2750"/>
                  <a:ext cx="150" cy="1"/>
                </a:xfrm>
                <a:prstGeom prst="line">
                  <a:avLst/>
                </a:prstGeom>
                <a:noFill/>
                <a:ln w="38100">
                  <a:solidFill>
                    <a:srgbClr val="FF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346890" name="Freeform 778">
                  <a:extLst>
                    <a:ext uri="{FF2B5EF4-FFF2-40B4-BE49-F238E27FC236}">
                      <a16:creationId xmlns:a16="http://schemas.microsoft.com/office/drawing/2014/main" id="{3AE95012-C208-4EEB-9652-7CF2BD4E96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5" y="2433"/>
                  <a:ext cx="1193" cy="1402"/>
                </a:xfrm>
                <a:custGeom>
                  <a:avLst/>
                  <a:gdLst>
                    <a:gd name="T0" fmla="*/ 246 w 1193"/>
                    <a:gd name="T1" fmla="*/ 0 h 1402"/>
                    <a:gd name="T2" fmla="*/ 0 w 1193"/>
                    <a:gd name="T3" fmla="*/ 4 h 1402"/>
                    <a:gd name="T4" fmla="*/ 0 w 1193"/>
                    <a:gd name="T5" fmla="*/ 1402 h 1402"/>
                    <a:gd name="T6" fmla="*/ 1193 w 1193"/>
                    <a:gd name="T7" fmla="*/ 1402 h 14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93" h="1402">
                      <a:moveTo>
                        <a:pt x="246" y="0"/>
                      </a:moveTo>
                      <a:lnTo>
                        <a:pt x="0" y="4"/>
                      </a:lnTo>
                      <a:lnTo>
                        <a:pt x="0" y="1402"/>
                      </a:lnTo>
                      <a:lnTo>
                        <a:pt x="1193" y="1402"/>
                      </a:lnTo>
                    </a:path>
                  </a:pathLst>
                </a:custGeom>
                <a:noFill/>
                <a:ln w="38100" cmpd="sng">
                  <a:solidFill>
                    <a:srgbClr val="FF3300"/>
                  </a:solidFill>
                  <a:prstDash val="solid"/>
                  <a:round/>
                  <a:headEnd type="stealth" w="med" len="sm"/>
                  <a:tailEnd type="stealth" w="med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  <p:sp>
          <p:nvSpPr>
            <p:cNvPr id="346923" name="Line 811">
              <a:extLst>
                <a:ext uri="{FF2B5EF4-FFF2-40B4-BE49-F238E27FC236}">
                  <a16:creationId xmlns:a16="http://schemas.microsoft.com/office/drawing/2014/main" id="{B6789865-055C-45EF-898B-E9B01F9F2A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20" y="3486"/>
              <a:ext cx="251" cy="3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stealth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6932" name="Line 820">
              <a:extLst>
                <a:ext uri="{FF2B5EF4-FFF2-40B4-BE49-F238E27FC236}">
                  <a16:creationId xmlns:a16="http://schemas.microsoft.com/office/drawing/2014/main" id="{818973DF-48C2-46EF-8332-79F5613BC3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02" y="2538"/>
              <a:ext cx="167" cy="3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stealth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46933" name="Line 821">
            <a:extLst>
              <a:ext uri="{FF2B5EF4-FFF2-40B4-BE49-F238E27FC236}">
                <a16:creationId xmlns:a16="http://schemas.microsoft.com/office/drawing/2014/main" id="{A4EDD32E-B492-4A8D-85DD-24CB088055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5175" y="4438650"/>
            <a:ext cx="300038" cy="1588"/>
          </a:xfrm>
          <a:prstGeom prst="line">
            <a:avLst/>
          </a:prstGeom>
          <a:noFill/>
          <a:ln w="22225">
            <a:solidFill>
              <a:srgbClr val="666666"/>
            </a:solidFill>
            <a:round/>
            <a:headEnd type="triangl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6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46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6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6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46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6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46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46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>
            <a:extLst>
              <a:ext uri="{FF2B5EF4-FFF2-40B4-BE49-F238E27FC236}">
                <a16:creationId xmlns:a16="http://schemas.microsoft.com/office/drawing/2014/main" id="{5417711E-79DD-4F9E-8029-E567166804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100"/>
              <a:t>Pipeline</a:t>
            </a:r>
            <a:br>
              <a:rPr lang="pt-BR" altLang="pt-BR" sz="3100"/>
            </a:br>
            <a:r>
              <a:rPr lang="pt-BR" altLang="pt-BR"/>
              <a:t>Representação Gráfica</a:t>
            </a:r>
          </a:p>
        </p:txBody>
      </p:sp>
      <p:grpSp>
        <p:nvGrpSpPr>
          <p:cNvPr id="342220" name="Group 204">
            <a:extLst>
              <a:ext uri="{FF2B5EF4-FFF2-40B4-BE49-F238E27FC236}">
                <a16:creationId xmlns:a16="http://schemas.microsoft.com/office/drawing/2014/main" id="{69690DEB-1E80-43FB-8572-6E1CED7A5E69}"/>
              </a:ext>
            </a:extLst>
          </p:cNvPr>
          <p:cNvGrpSpPr>
            <a:grpSpLocks/>
          </p:cNvGrpSpPr>
          <p:nvPr/>
        </p:nvGrpSpPr>
        <p:grpSpPr bwMode="auto">
          <a:xfrm>
            <a:off x="534988" y="1436688"/>
            <a:ext cx="9269412" cy="4835525"/>
            <a:chOff x="337" y="905"/>
            <a:chExt cx="5839" cy="3046"/>
          </a:xfrm>
        </p:grpSpPr>
        <p:sp>
          <p:nvSpPr>
            <p:cNvPr id="342020" name="Rectangle 4">
              <a:extLst>
                <a:ext uri="{FF2B5EF4-FFF2-40B4-BE49-F238E27FC236}">
                  <a16:creationId xmlns:a16="http://schemas.microsoft.com/office/drawing/2014/main" id="{763BE284-C374-4C07-8331-183BC1819A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6" y="2525"/>
              <a:ext cx="178" cy="374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21" name="Rectangle 5">
              <a:extLst>
                <a:ext uri="{FF2B5EF4-FFF2-40B4-BE49-F238E27FC236}">
                  <a16:creationId xmlns:a16="http://schemas.microsoft.com/office/drawing/2014/main" id="{578A9FC4-97A7-48F8-8714-C7F99E33B9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6" y="2525"/>
              <a:ext cx="178" cy="374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22" name="Rectangle 6">
              <a:extLst>
                <a:ext uri="{FF2B5EF4-FFF2-40B4-BE49-F238E27FC236}">
                  <a16:creationId xmlns:a16="http://schemas.microsoft.com/office/drawing/2014/main" id="{B55F356E-1A88-4524-B2E1-7F450D07E0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9" y="2525"/>
              <a:ext cx="178" cy="374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23" name="Rectangle 7">
              <a:extLst>
                <a:ext uri="{FF2B5EF4-FFF2-40B4-BE49-F238E27FC236}">
                  <a16:creationId xmlns:a16="http://schemas.microsoft.com/office/drawing/2014/main" id="{11A31C78-A781-40A6-85A8-4FFB4A4B4C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9" y="2525"/>
              <a:ext cx="178" cy="374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24" name="Rectangle 8">
              <a:extLst>
                <a:ext uri="{FF2B5EF4-FFF2-40B4-BE49-F238E27FC236}">
                  <a16:creationId xmlns:a16="http://schemas.microsoft.com/office/drawing/2014/main" id="{EE667FBD-52E4-4B68-9AA1-D812073F52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5" y="2525"/>
              <a:ext cx="178" cy="374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25" name="Rectangle 9">
              <a:extLst>
                <a:ext uri="{FF2B5EF4-FFF2-40B4-BE49-F238E27FC236}">
                  <a16:creationId xmlns:a16="http://schemas.microsoft.com/office/drawing/2014/main" id="{E2ABF9B6-FA8C-462C-AE75-AD82903A38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5" y="2525"/>
              <a:ext cx="178" cy="374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26" name="Line 10">
              <a:extLst>
                <a:ext uri="{FF2B5EF4-FFF2-40B4-BE49-F238E27FC236}">
                  <a16:creationId xmlns:a16="http://schemas.microsoft.com/office/drawing/2014/main" id="{3F4033A4-71AD-4323-915E-23CB4982BA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52" y="2517"/>
              <a:ext cx="1" cy="39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27" name="Line 11">
              <a:extLst>
                <a:ext uri="{FF2B5EF4-FFF2-40B4-BE49-F238E27FC236}">
                  <a16:creationId xmlns:a16="http://schemas.microsoft.com/office/drawing/2014/main" id="{CC6121E1-4F42-4C6F-A187-3ACAF6C515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66" y="2525"/>
              <a:ext cx="186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28" name="Line 12">
              <a:extLst>
                <a:ext uri="{FF2B5EF4-FFF2-40B4-BE49-F238E27FC236}">
                  <a16:creationId xmlns:a16="http://schemas.microsoft.com/office/drawing/2014/main" id="{2F673E79-E3FC-4AAA-A468-5DE45DE1D1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66" y="2899"/>
              <a:ext cx="186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29" name="Freeform 13">
              <a:extLst>
                <a:ext uri="{FF2B5EF4-FFF2-40B4-BE49-F238E27FC236}">
                  <a16:creationId xmlns:a16="http://schemas.microsoft.com/office/drawing/2014/main" id="{67DF6726-534F-4592-A852-DB33CD16C4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7" y="2525"/>
              <a:ext cx="357" cy="374"/>
            </a:xfrm>
            <a:custGeom>
              <a:avLst/>
              <a:gdLst>
                <a:gd name="T0" fmla="*/ 357 w 357"/>
                <a:gd name="T1" fmla="*/ 374 h 374"/>
                <a:gd name="T2" fmla="*/ 357 w 357"/>
                <a:gd name="T3" fmla="*/ 0 h 374"/>
                <a:gd name="T4" fmla="*/ 0 w 357"/>
                <a:gd name="T5" fmla="*/ 0 h 374"/>
                <a:gd name="T6" fmla="*/ 0 w 357"/>
                <a:gd name="T7" fmla="*/ 374 h 374"/>
                <a:gd name="T8" fmla="*/ 357 w 357"/>
                <a:gd name="T9" fmla="*/ 374 h 374"/>
                <a:gd name="T10" fmla="*/ 357 w 357"/>
                <a:gd name="T11" fmla="*/ 374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7" h="374">
                  <a:moveTo>
                    <a:pt x="357" y="374"/>
                  </a:moveTo>
                  <a:lnTo>
                    <a:pt x="357" y="0"/>
                  </a:lnTo>
                  <a:lnTo>
                    <a:pt x="0" y="0"/>
                  </a:lnTo>
                  <a:lnTo>
                    <a:pt x="0" y="374"/>
                  </a:lnTo>
                  <a:lnTo>
                    <a:pt x="357" y="374"/>
                  </a:lnTo>
                  <a:lnTo>
                    <a:pt x="357" y="374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30" name="Rectangle 14">
              <a:extLst>
                <a:ext uri="{FF2B5EF4-FFF2-40B4-BE49-F238E27FC236}">
                  <a16:creationId xmlns:a16="http://schemas.microsoft.com/office/drawing/2014/main" id="{205A57CF-093C-4229-A567-86CC6551F8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1" y="2637"/>
              <a:ext cx="8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pt-BR" altLang="pt-BR"/>
            </a:p>
          </p:txBody>
        </p:sp>
        <p:sp>
          <p:nvSpPr>
            <p:cNvPr id="342031" name="Rectangle 15">
              <a:extLst>
                <a:ext uri="{FF2B5EF4-FFF2-40B4-BE49-F238E27FC236}">
                  <a16:creationId xmlns:a16="http://schemas.microsoft.com/office/drawing/2014/main" id="{C52B10F3-B0EF-49CA-931A-05890C1BF4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4" y="2637"/>
              <a:ext cx="157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M</a:t>
              </a:r>
              <a:endParaRPr lang="pt-BR" altLang="pt-BR"/>
            </a:p>
          </p:txBody>
        </p:sp>
        <p:sp>
          <p:nvSpPr>
            <p:cNvPr id="342032" name="Rectangle 16">
              <a:extLst>
                <a:ext uri="{FF2B5EF4-FFF2-40B4-BE49-F238E27FC236}">
                  <a16:creationId xmlns:a16="http://schemas.microsoft.com/office/drawing/2014/main" id="{B4BFBE23-ACAF-402A-AC53-FA372031CB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0" y="2525"/>
              <a:ext cx="179" cy="374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33" name="Rectangle 17">
              <a:extLst>
                <a:ext uri="{FF2B5EF4-FFF2-40B4-BE49-F238E27FC236}">
                  <a16:creationId xmlns:a16="http://schemas.microsoft.com/office/drawing/2014/main" id="{D9F78613-EDAB-4F2D-BA4E-E77259B34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0" y="2525"/>
              <a:ext cx="179" cy="374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34" name="Line 18">
              <a:extLst>
                <a:ext uri="{FF2B5EF4-FFF2-40B4-BE49-F238E27FC236}">
                  <a16:creationId xmlns:a16="http://schemas.microsoft.com/office/drawing/2014/main" id="{A8A08EA3-5E37-4E9C-94D1-1B98C3AC1E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52" y="2517"/>
              <a:ext cx="1" cy="39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35" name="Line 19">
              <a:extLst>
                <a:ext uri="{FF2B5EF4-FFF2-40B4-BE49-F238E27FC236}">
                  <a16:creationId xmlns:a16="http://schemas.microsoft.com/office/drawing/2014/main" id="{088C0A4B-E88A-47E7-BF89-3A162938DC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2" y="2525"/>
              <a:ext cx="185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36" name="Line 20">
              <a:extLst>
                <a:ext uri="{FF2B5EF4-FFF2-40B4-BE49-F238E27FC236}">
                  <a16:creationId xmlns:a16="http://schemas.microsoft.com/office/drawing/2014/main" id="{D51915D7-7E33-4A6D-965D-25C76725E0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2" y="2899"/>
              <a:ext cx="185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37" name="Rectangle 21">
              <a:extLst>
                <a:ext uri="{FF2B5EF4-FFF2-40B4-BE49-F238E27FC236}">
                  <a16:creationId xmlns:a16="http://schemas.microsoft.com/office/drawing/2014/main" id="{0D54B5CD-EA82-4C1F-AF77-621A57CF51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0" y="2637"/>
              <a:ext cx="14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pt-BR" altLang="pt-BR"/>
            </a:p>
          </p:txBody>
        </p:sp>
        <p:sp>
          <p:nvSpPr>
            <p:cNvPr id="342038" name="Rectangle 22">
              <a:extLst>
                <a:ext uri="{FF2B5EF4-FFF2-40B4-BE49-F238E27FC236}">
                  <a16:creationId xmlns:a16="http://schemas.microsoft.com/office/drawing/2014/main" id="{650FEA83-DCD9-4BB6-B2B3-54322DBE33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6" y="2637"/>
              <a:ext cx="118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342039" name="Rectangle 23">
              <a:extLst>
                <a:ext uri="{FF2B5EF4-FFF2-40B4-BE49-F238E27FC236}">
                  <a16:creationId xmlns:a16="http://schemas.microsoft.com/office/drawing/2014/main" id="{1813EED7-0761-4FB6-B002-BE01F5579F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4" y="2637"/>
              <a:ext cx="118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g</a:t>
              </a:r>
              <a:endParaRPr lang="pt-BR" altLang="pt-BR"/>
            </a:p>
          </p:txBody>
        </p:sp>
        <p:sp>
          <p:nvSpPr>
            <p:cNvPr id="342040" name="Freeform 24">
              <a:extLst>
                <a:ext uri="{FF2B5EF4-FFF2-40B4-BE49-F238E27FC236}">
                  <a16:creationId xmlns:a16="http://schemas.microsoft.com/office/drawing/2014/main" id="{EC90CF1C-DD93-4C98-82E8-0F01960EE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9" y="2338"/>
              <a:ext cx="328" cy="744"/>
            </a:xfrm>
            <a:custGeom>
              <a:avLst/>
              <a:gdLst>
                <a:gd name="T0" fmla="*/ 0 w 328"/>
                <a:gd name="T1" fmla="*/ 0 h 744"/>
                <a:gd name="T2" fmla="*/ 0 w 328"/>
                <a:gd name="T3" fmla="*/ 303 h 744"/>
                <a:gd name="T4" fmla="*/ 85 w 328"/>
                <a:gd name="T5" fmla="*/ 374 h 744"/>
                <a:gd name="T6" fmla="*/ 0 w 328"/>
                <a:gd name="T7" fmla="*/ 445 h 744"/>
                <a:gd name="T8" fmla="*/ 0 w 328"/>
                <a:gd name="T9" fmla="*/ 744 h 744"/>
                <a:gd name="T10" fmla="*/ 328 w 328"/>
                <a:gd name="T11" fmla="*/ 516 h 744"/>
                <a:gd name="T12" fmla="*/ 328 w 328"/>
                <a:gd name="T13" fmla="*/ 228 h 744"/>
                <a:gd name="T14" fmla="*/ 0 w 328"/>
                <a:gd name="T15" fmla="*/ 4 h 744"/>
                <a:gd name="T16" fmla="*/ 0 w 328"/>
                <a:gd name="T17" fmla="*/ 4 h 744"/>
                <a:gd name="T18" fmla="*/ 0 w 328"/>
                <a:gd name="T19" fmla="*/ 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8" h="744">
                  <a:moveTo>
                    <a:pt x="0" y="0"/>
                  </a:moveTo>
                  <a:lnTo>
                    <a:pt x="0" y="303"/>
                  </a:lnTo>
                  <a:lnTo>
                    <a:pt x="85" y="374"/>
                  </a:lnTo>
                  <a:lnTo>
                    <a:pt x="0" y="445"/>
                  </a:lnTo>
                  <a:lnTo>
                    <a:pt x="0" y="744"/>
                  </a:lnTo>
                  <a:lnTo>
                    <a:pt x="328" y="516"/>
                  </a:lnTo>
                  <a:lnTo>
                    <a:pt x="328" y="228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41" name="Freeform 25">
              <a:extLst>
                <a:ext uri="{FF2B5EF4-FFF2-40B4-BE49-F238E27FC236}">
                  <a16:creationId xmlns:a16="http://schemas.microsoft.com/office/drawing/2014/main" id="{B2ACFF07-FD65-408B-B578-CC7B4F0399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9" y="2338"/>
              <a:ext cx="328" cy="744"/>
            </a:xfrm>
            <a:custGeom>
              <a:avLst/>
              <a:gdLst>
                <a:gd name="T0" fmla="*/ 0 w 328"/>
                <a:gd name="T1" fmla="*/ 0 h 744"/>
                <a:gd name="T2" fmla="*/ 0 w 328"/>
                <a:gd name="T3" fmla="*/ 303 h 744"/>
                <a:gd name="T4" fmla="*/ 85 w 328"/>
                <a:gd name="T5" fmla="*/ 374 h 744"/>
                <a:gd name="T6" fmla="*/ 0 w 328"/>
                <a:gd name="T7" fmla="*/ 445 h 744"/>
                <a:gd name="T8" fmla="*/ 0 w 328"/>
                <a:gd name="T9" fmla="*/ 744 h 744"/>
                <a:gd name="T10" fmla="*/ 328 w 328"/>
                <a:gd name="T11" fmla="*/ 516 h 744"/>
                <a:gd name="T12" fmla="*/ 328 w 328"/>
                <a:gd name="T13" fmla="*/ 228 h 744"/>
                <a:gd name="T14" fmla="*/ 0 w 328"/>
                <a:gd name="T15" fmla="*/ 4 h 744"/>
                <a:gd name="T16" fmla="*/ 0 w 328"/>
                <a:gd name="T17" fmla="*/ 4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8" h="744">
                  <a:moveTo>
                    <a:pt x="0" y="0"/>
                  </a:moveTo>
                  <a:lnTo>
                    <a:pt x="0" y="303"/>
                  </a:lnTo>
                  <a:lnTo>
                    <a:pt x="85" y="374"/>
                  </a:lnTo>
                  <a:lnTo>
                    <a:pt x="0" y="445"/>
                  </a:lnTo>
                  <a:lnTo>
                    <a:pt x="0" y="744"/>
                  </a:lnTo>
                  <a:lnTo>
                    <a:pt x="328" y="516"/>
                  </a:lnTo>
                  <a:lnTo>
                    <a:pt x="328" y="228"/>
                  </a:lnTo>
                  <a:lnTo>
                    <a:pt x="0" y="4"/>
                  </a:lnTo>
                  <a:lnTo>
                    <a:pt x="0" y="4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42" name="Freeform 26">
              <a:extLst>
                <a:ext uri="{FF2B5EF4-FFF2-40B4-BE49-F238E27FC236}">
                  <a16:creationId xmlns:a16="http://schemas.microsoft.com/office/drawing/2014/main" id="{870AC8DC-B603-4C70-B62C-D5733F5BA51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0" y="2525"/>
              <a:ext cx="357" cy="374"/>
            </a:xfrm>
            <a:custGeom>
              <a:avLst/>
              <a:gdLst>
                <a:gd name="T0" fmla="*/ 357 w 357"/>
                <a:gd name="T1" fmla="*/ 374 h 374"/>
                <a:gd name="T2" fmla="*/ 357 w 357"/>
                <a:gd name="T3" fmla="*/ 0 h 374"/>
                <a:gd name="T4" fmla="*/ 0 w 357"/>
                <a:gd name="T5" fmla="*/ 0 h 374"/>
                <a:gd name="T6" fmla="*/ 0 w 357"/>
                <a:gd name="T7" fmla="*/ 374 h 374"/>
                <a:gd name="T8" fmla="*/ 357 w 357"/>
                <a:gd name="T9" fmla="*/ 374 h 374"/>
                <a:gd name="T10" fmla="*/ 357 w 357"/>
                <a:gd name="T11" fmla="*/ 374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7" h="374">
                  <a:moveTo>
                    <a:pt x="357" y="374"/>
                  </a:moveTo>
                  <a:lnTo>
                    <a:pt x="357" y="0"/>
                  </a:lnTo>
                  <a:lnTo>
                    <a:pt x="0" y="0"/>
                  </a:lnTo>
                  <a:lnTo>
                    <a:pt x="0" y="374"/>
                  </a:lnTo>
                  <a:lnTo>
                    <a:pt x="357" y="374"/>
                  </a:lnTo>
                  <a:lnTo>
                    <a:pt x="357" y="374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43" name="Rectangle 27">
              <a:extLst>
                <a:ext uri="{FF2B5EF4-FFF2-40B4-BE49-F238E27FC236}">
                  <a16:creationId xmlns:a16="http://schemas.microsoft.com/office/drawing/2014/main" id="{D9BDD469-A726-4E76-95CB-35612BAFE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0" y="2637"/>
              <a:ext cx="14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pt-BR" altLang="pt-BR"/>
            </a:p>
          </p:txBody>
        </p:sp>
        <p:sp>
          <p:nvSpPr>
            <p:cNvPr id="342044" name="Rectangle 28">
              <a:extLst>
                <a:ext uri="{FF2B5EF4-FFF2-40B4-BE49-F238E27FC236}">
                  <a16:creationId xmlns:a16="http://schemas.microsoft.com/office/drawing/2014/main" id="{C39B19F2-65F8-4DF9-83DE-623B10C1A9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5" y="2637"/>
              <a:ext cx="157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M</a:t>
              </a:r>
              <a:endParaRPr lang="pt-BR" altLang="pt-BR"/>
            </a:p>
          </p:txBody>
        </p:sp>
        <p:sp>
          <p:nvSpPr>
            <p:cNvPr id="342045" name="Rectangle 29">
              <a:extLst>
                <a:ext uri="{FF2B5EF4-FFF2-40B4-BE49-F238E27FC236}">
                  <a16:creationId xmlns:a16="http://schemas.microsoft.com/office/drawing/2014/main" id="{31BAE7E6-2F58-4E80-B51D-7C957882A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3" y="2637"/>
              <a:ext cx="14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pt-BR" altLang="pt-BR"/>
            </a:p>
          </p:txBody>
        </p:sp>
        <p:sp>
          <p:nvSpPr>
            <p:cNvPr id="342046" name="Rectangle 30">
              <a:extLst>
                <a:ext uri="{FF2B5EF4-FFF2-40B4-BE49-F238E27FC236}">
                  <a16:creationId xmlns:a16="http://schemas.microsoft.com/office/drawing/2014/main" id="{9BD5785A-CD10-4508-8242-FF67582833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9" y="2637"/>
              <a:ext cx="118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342047" name="Rectangle 31">
              <a:extLst>
                <a:ext uri="{FF2B5EF4-FFF2-40B4-BE49-F238E27FC236}">
                  <a16:creationId xmlns:a16="http://schemas.microsoft.com/office/drawing/2014/main" id="{05CC2AE7-A940-44C4-A1FA-5FCE2AE5F3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" y="2637"/>
              <a:ext cx="118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g</a:t>
              </a:r>
              <a:endParaRPr lang="pt-BR" altLang="pt-BR"/>
            </a:p>
          </p:txBody>
        </p:sp>
        <p:sp>
          <p:nvSpPr>
            <p:cNvPr id="342048" name="Line 32">
              <a:extLst>
                <a:ext uri="{FF2B5EF4-FFF2-40B4-BE49-F238E27FC236}">
                  <a16:creationId xmlns:a16="http://schemas.microsoft.com/office/drawing/2014/main" id="{A156D71B-F022-4FC3-BDEE-4CE7C63719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4" y="2712"/>
              <a:ext cx="358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49" name="Line 33">
              <a:extLst>
                <a:ext uri="{FF2B5EF4-FFF2-40B4-BE49-F238E27FC236}">
                  <a16:creationId xmlns:a16="http://schemas.microsoft.com/office/drawing/2014/main" id="{FD0EED06-A8C4-4B13-9897-751C1B0CC8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9" y="2618"/>
              <a:ext cx="400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50" name="Line 34">
              <a:extLst>
                <a:ext uri="{FF2B5EF4-FFF2-40B4-BE49-F238E27FC236}">
                  <a16:creationId xmlns:a16="http://schemas.microsoft.com/office/drawing/2014/main" id="{BE4A8B36-C658-4770-ACA2-9AFB9D58CE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7" y="2712"/>
              <a:ext cx="343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51" name="Line 35">
              <a:extLst>
                <a:ext uri="{FF2B5EF4-FFF2-40B4-BE49-F238E27FC236}">
                  <a16:creationId xmlns:a16="http://schemas.microsoft.com/office/drawing/2014/main" id="{2E88998D-3318-47D6-9494-09FB2807AD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4" y="2712"/>
              <a:ext cx="361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52" name="Line 36">
              <a:extLst>
                <a:ext uri="{FF2B5EF4-FFF2-40B4-BE49-F238E27FC236}">
                  <a16:creationId xmlns:a16="http://schemas.microsoft.com/office/drawing/2014/main" id="{27BA9A7E-A531-4BFD-81F5-88965F1EB2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9" y="2806"/>
              <a:ext cx="400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53" name="Freeform 37">
              <a:extLst>
                <a:ext uri="{FF2B5EF4-FFF2-40B4-BE49-F238E27FC236}">
                  <a16:creationId xmlns:a16="http://schemas.microsoft.com/office/drawing/2014/main" id="{1E919E24-DB5F-4F78-8DD2-8D4E0DB7E6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2" y="2618"/>
              <a:ext cx="90" cy="94"/>
            </a:xfrm>
            <a:custGeom>
              <a:avLst/>
              <a:gdLst>
                <a:gd name="T0" fmla="*/ 0 w 90"/>
                <a:gd name="T1" fmla="*/ 94 h 94"/>
                <a:gd name="T2" fmla="*/ 0 w 90"/>
                <a:gd name="T3" fmla="*/ 0 h 94"/>
                <a:gd name="T4" fmla="*/ 90 w 90"/>
                <a:gd name="T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94">
                  <a:moveTo>
                    <a:pt x="0" y="94"/>
                  </a:moveTo>
                  <a:lnTo>
                    <a:pt x="0" y="0"/>
                  </a:lnTo>
                  <a:lnTo>
                    <a:pt x="90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54" name="Freeform 38">
              <a:extLst>
                <a:ext uri="{FF2B5EF4-FFF2-40B4-BE49-F238E27FC236}">
                  <a16:creationId xmlns:a16="http://schemas.microsoft.com/office/drawing/2014/main" id="{5DE7ABEA-320E-4354-984B-99AB3EA025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1" y="2712"/>
              <a:ext cx="625" cy="281"/>
            </a:xfrm>
            <a:custGeom>
              <a:avLst/>
              <a:gdLst>
                <a:gd name="T0" fmla="*/ 0 w 625"/>
                <a:gd name="T1" fmla="*/ 0 h 281"/>
                <a:gd name="T2" fmla="*/ 0 w 625"/>
                <a:gd name="T3" fmla="*/ 281 h 281"/>
                <a:gd name="T4" fmla="*/ 536 w 625"/>
                <a:gd name="T5" fmla="*/ 281 h 281"/>
                <a:gd name="T6" fmla="*/ 536 w 625"/>
                <a:gd name="T7" fmla="*/ 94 h 281"/>
                <a:gd name="T8" fmla="*/ 625 w 625"/>
                <a:gd name="T9" fmla="*/ 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5" h="281">
                  <a:moveTo>
                    <a:pt x="0" y="0"/>
                  </a:moveTo>
                  <a:lnTo>
                    <a:pt x="0" y="281"/>
                  </a:lnTo>
                  <a:lnTo>
                    <a:pt x="536" y="281"/>
                  </a:lnTo>
                  <a:lnTo>
                    <a:pt x="536" y="94"/>
                  </a:lnTo>
                  <a:lnTo>
                    <a:pt x="625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55" name="Rectangle 39">
              <a:extLst>
                <a:ext uri="{FF2B5EF4-FFF2-40B4-BE49-F238E27FC236}">
                  <a16:creationId xmlns:a16="http://schemas.microsoft.com/office/drawing/2014/main" id="{BDD00FAF-9CFB-42C7-9287-93C7AB5D1A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6" y="2626"/>
              <a:ext cx="13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pt-BR" altLang="pt-BR"/>
            </a:p>
          </p:txBody>
        </p:sp>
        <p:sp>
          <p:nvSpPr>
            <p:cNvPr id="342056" name="Rectangle 40">
              <a:extLst>
                <a:ext uri="{FF2B5EF4-FFF2-40B4-BE49-F238E27FC236}">
                  <a16:creationId xmlns:a16="http://schemas.microsoft.com/office/drawing/2014/main" id="{56B377F2-C5B9-4628-A7BC-ADC248576E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4" y="2626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L</a:t>
              </a:r>
              <a:endParaRPr lang="pt-BR" altLang="pt-BR"/>
            </a:p>
          </p:txBody>
        </p:sp>
        <p:sp>
          <p:nvSpPr>
            <p:cNvPr id="342057" name="Rectangle 41">
              <a:extLst>
                <a:ext uri="{FF2B5EF4-FFF2-40B4-BE49-F238E27FC236}">
                  <a16:creationId xmlns:a16="http://schemas.microsoft.com/office/drawing/2014/main" id="{66C66F21-79CE-4D6E-AF0A-EBD59E1A32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2" y="2626"/>
              <a:ext cx="14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pt-BR" altLang="pt-BR"/>
            </a:p>
          </p:txBody>
        </p:sp>
        <p:sp>
          <p:nvSpPr>
            <p:cNvPr id="342058" name="Freeform 42">
              <a:extLst>
                <a:ext uri="{FF2B5EF4-FFF2-40B4-BE49-F238E27FC236}">
                  <a16:creationId xmlns:a16="http://schemas.microsoft.com/office/drawing/2014/main" id="{0E8C1A09-9374-4C7F-9BFC-999530AAE5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5" y="3359"/>
              <a:ext cx="182" cy="374"/>
            </a:xfrm>
            <a:custGeom>
              <a:avLst/>
              <a:gdLst>
                <a:gd name="T0" fmla="*/ 0 w 182"/>
                <a:gd name="T1" fmla="*/ 374 h 374"/>
                <a:gd name="T2" fmla="*/ 182 w 182"/>
                <a:gd name="T3" fmla="*/ 374 h 374"/>
                <a:gd name="T4" fmla="*/ 182 w 182"/>
                <a:gd name="T5" fmla="*/ 0 h 374"/>
                <a:gd name="T6" fmla="*/ 4 w 182"/>
                <a:gd name="T7" fmla="*/ 0 h 374"/>
                <a:gd name="T8" fmla="*/ 0 w 182"/>
                <a:gd name="T9" fmla="*/ 374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2" h="374">
                  <a:moveTo>
                    <a:pt x="0" y="374"/>
                  </a:moveTo>
                  <a:lnTo>
                    <a:pt x="182" y="374"/>
                  </a:lnTo>
                  <a:lnTo>
                    <a:pt x="182" y="0"/>
                  </a:lnTo>
                  <a:lnTo>
                    <a:pt x="4" y="0"/>
                  </a:lnTo>
                  <a:lnTo>
                    <a:pt x="0" y="37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59" name="Freeform 43">
              <a:extLst>
                <a:ext uri="{FF2B5EF4-FFF2-40B4-BE49-F238E27FC236}">
                  <a16:creationId xmlns:a16="http://schemas.microsoft.com/office/drawing/2014/main" id="{1BFC080E-E79B-40B6-97D6-1E51085F23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5" y="3359"/>
              <a:ext cx="182" cy="374"/>
            </a:xfrm>
            <a:custGeom>
              <a:avLst/>
              <a:gdLst>
                <a:gd name="T0" fmla="*/ 0 w 182"/>
                <a:gd name="T1" fmla="*/ 374 h 374"/>
                <a:gd name="T2" fmla="*/ 182 w 182"/>
                <a:gd name="T3" fmla="*/ 374 h 374"/>
                <a:gd name="T4" fmla="*/ 182 w 182"/>
                <a:gd name="T5" fmla="*/ 0 h 374"/>
                <a:gd name="T6" fmla="*/ 4 w 182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2" h="374">
                  <a:moveTo>
                    <a:pt x="0" y="374"/>
                  </a:moveTo>
                  <a:lnTo>
                    <a:pt x="182" y="374"/>
                  </a:lnTo>
                  <a:lnTo>
                    <a:pt x="182" y="0"/>
                  </a:lnTo>
                  <a:lnTo>
                    <a:pt x="4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60" name="Freeform 44">
              <a:extLst>
                <a:ext uri="{FF2B5EF4-FFF2-40B4-BE49-F238E27FC236}">
                  <a16:creationId xmlns:a16="http://schemas.microsoft.com/office/drawing/2014/main" id="{3CC51C67-9FFC-4743-8FCB-05679E810A8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8" y="3359"/>
              <a:ext cx="182" cy="374"/>
            </a:xfrm>
            <a:custGeom>
              <a:avLst/>
              <a:gdLst>
                <a:gd name="T0" fmla="*/ 0 w 182"/>
                <a:gd name="T1" fmla="*/ 374 h 374"/>
                <a:gd name="T2" fmla="*/ 182 w 182"/>
                <a:gd name="T3" fmla="*/ 374 h 374"/>
                <a:gd name="T4" fmla="*/ 182 w 182"/>
                <a:gd name="T5" fmla="*/ 0 h 374"/>
                <a:gd name="T6" fmla="*/ 4 w 182"/>
                <a:gd name="T7" fmla="*/ 0 h 374"/>
                <a:gd name="T8" fmla="*/ 0 w 182"/>
                <a:gd name="T9" fmla="*/ 374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2" h="374">
                  <a:moveTo>
                    <a:pt x="0" y="374"/>
                  </a:moveTo>
                  <a:lnTo>
                    <a:pt x="182" y="374"/>
                  </a:lnTo>
                  <a:lnTo>
                    <a:pt x="182" y="0"/>
                  </a:lnTo>
                  <a:lnTo>
                    <a:pt x="4" y="0"/>
                  </a:lnTo>
                  <a:lnTo>
                    <a:pt x="0" y="37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61" name="Freeform 45">
              <a:extLst>
                <a:ext uri="{FF2B5EF4-FFF2-40B4-BE49-F238E27FC236}">
                  <a16:creationId xmlns:a16="http://schemas.microsoft.com/office/drawing/2014/main" id="{28AE5034-DE3F-4E63-8BDF-21361A86AD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8" y="3359"/>
              <a:ext cx="182" cy="374"/>
            </a:xfrm>
            <a:custGeom>
              <a:avLst/>
              <a:gdLst>
                <a:gd name="T0" fmla="*/ 0 w 182"/>
                <a:gd name="T1" fmla="*/ 374 h 374"/>
                <a:gd name="T2" fmla="*/ 182 w 182"/>
                <a:gd name="T3" fmla="*/ 374 h 374"/>
                <a:gd name="T4" fmla="*/ 182 w 182"/>
                <a:gd name="T5" fmla="*/ 0 h 374"/>
                <a:gd name="T6" fmla="*/ 4 w 182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2" h="374">
                  <a:moveTo>
                    <a:pt x="0" y="374"/>
                  </a:moveTo>
                  <a:lnTo>
                    <a:pt x="182" y="374"/>
                  </a:lnTo>
                  <a:lnTo>
                    <a:pt x="182" y="0"/>
                  </a:lnTo>
                  <a:lnTo>
                    <a:pt x="4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62" name="Freeform 46">
              <a:extLst>
                <a:ext uri="{FF2B5EF4-FFF2-40B4-BE49-F238E27FC236}">
                  <a16:creationId xmlns:a16="http://schemas.microsoft.com/office/drawing/2014/main" id="{3C2FACD0-3E75-4BA3-B25B-E72467473B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8" y="3359"/>
              <a:ext cx="178" cy="374"/>
            </a:xfrm>
            <a:custGeom>
              <a:avLst/>
              <a:gdLst>
                <a:gd name="T0" fmla="*/ 175 w 178"/>
                <a:gd name="T1" fmla="*/ 374 h 374"/>
                <a:gd name="T2" fmla="*/ 0 w 178"/>
                <a:gd name="T3" fmla="*/ 374 h 374"/>
                <a:gd name="T4" fmla="*/ 0 w 178"/>
                <a:gd name="T5" fmla="*/ 0 h 374"/>
                <a:gd name="T6" fmla="*/ 178 w 178"/>
                <a:gd name="T7" fmla="*/ 0 h 374"/>
                <a:gd name="T8" fmla="*/ 175 w 178"/>
                <a:gd name="T9" fmla="*/ 374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374">
                  <a:moveTo>
                    <a:pt x="175" y="374"/>
                  </a:moveTo>
                  <a:lnTo>
                    <a:pt x="0" y="374"/>
                  </a:lnTo>
                  <a:lnTo>
                    <a:pt x="0" y="0"/>
                  </a:lnTo>
                  <a:lnTo>
                    <a:pt x="178" y="0"/>
                  </a:lnTo>
                  <a:lnTo>
                    <a:pt x="175" y="37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63" name="Freeform 47">
              <a:extLst>
                <a:ext uri="{FF2B5EF4-FFF2-40B4-BE49-F238E27FC236}">
                  <a16:creationId xmlns:a16="http://schemas.microsoft.com/office/drawing/2014/main" id="{035A937F-1087-49FE-BE45-29DC139CCE3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8" y="3359"/>
              <a:ext cx="178" cy="374"/>
            </a:xfrm>
            <a:custGeom>
              <a:avLst/>
              <a:gdLst>
                <a:gd name="T0" fmla="*/ 175 w 178"/>
                <a:gd name="T1" fmla="*/ 374 h 374"/>
                <a:gd name="T2" fmla="*/ 0 w 178"/>
                <a:gd name="T3" fmla="*/ 374 h 374"/>
                <a:gd name="T4" fmla="*/ 0 w 178"/>
                <a:gd name="T5" fmla="*/ 0 h 374"/>
                <a:gd name="T6" fmla="*/ 178 w 178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374">
                  <a:moveTo>
                    <a:pt x="175" y="374"/>
                  </a:moveTo>
                  <a:lnTo>
                    <a:pt x="0" y="374"/>
                  </a:lnTo>
                  <a:lnTo>
                    <a:pt x="0" y="0"/>
                  </a:lnTo>
                  <a:lnTo>
                    <a:pt x="178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64" name="Line 48">
              <a:extLst>
                <a:ext uri="{FF2B5EF4-FFF2-40B4-BE49-F238E27FC236}">
                  <a16:creationId xmlns:a16="http://schemas.microsoft.com/office/drawing/2014/main" id="{C51E60E3-716A-4DBE-A12F-7B9737C086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41" y="3352"/>
              <a:ext cx="4" cy="389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65" name="Line 49">
              <a:extLst>
                <a:ext uri="{FF2B5EF4-FFF2-40B4-BE49-F238E27FC236}">
                  <a16:creationId xmlns:a16="http://schemas.microsoft.com/office/drawing/2014/main" id="{CDD8E124-D0E1-4FC4-9BBD-B76A9AEC0A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959" y="3359"/>
              <a:ext cx="182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66" name="Line 50">
              <a:extLst>
                <a:ext uri="{FF2B5EF4-FFF2-40B4-BE49-F238E27FC236}">
                  <a16:creationId xmlns:a16="http://schemas.microsoft.com/office/drawing/2014/main" id="{D81D7220-2CE4-4231-B4EF-75060D9453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959" y="3733"/>
              <a:ext cx="182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67" name="Freeform 51">
              <a:extLst>
                <a:ext uri="{FF2B5EF4-FFF2-40B4-BE49-F238E27FC236}">
                  <a16:creationId xmlns:a16="http://schemas.microsoft.com/office/drawing/2014/main" id="{4B00E9C3-B8B6-44A2-B4B2-3A9F451E80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" y="3359"/>
              <a:ext cx="357" cy="374"/>
            </a:xfrm>
            <a:custGeom>
              <a:avLst/>
              <a:gdLst>
                <a:gd name="T0" fmla="*/ 354 w 357"/>
                <a:gd name="T1" fmla="*/ 374 h 374"/>
                <a:gd name="T2" fmla="*/ 357 w 357"/>
                <a:gd name="T3" fmla="*/ 0 h 374"/>
                <a:gd name="T4" fmla="*/ 0 w 357"/>
                <a:gd name="T5" fmla="*/ 0 h 374"/>
                <a:gd name="T6" fmla="*/ 0 w 357"/>
                <a:gd name="T7" fmla="*/ 374 h 374"/>
                <a:gd name="T8" fmla="*/ 357 w 357"/>
                <a:gd name="T9" fmla="*/ 374 h 374"/>
                <a:gd name="T10" fmla="*/ 357 w 357"/>
                <a:gd name="T11" fmla="*/ 374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7" h="374">
                  <a:moveTo>
                    <a:pt x="354" y="374"/>
                  </a:moveTo>
                  <a:lnTo>
                    <a:pt x="357" y="0"/>
                  </a:lnTo>
                  <a:lnTo>
                    <a:pt x="0" y="0"/>
                  </a:lnTo>
                  <a:lnTo>
                    <a:pt x="0" y="374"/>
                  </a:lnTo>
                  <a:lnTo>
                    <a:pt x="357" y="374"/>
                  </a:lnTo>
                  <a:lnTo>
                    <a:pt x="357" y="374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68" name="Rectangle 52">
              <a:extLst>
                <a:ext uri="{FF2B5EF4-FFF2-40B4-BE49-F238E27FC236}">
                  <a16:creationId xmlns:a16="http://schemas.microsoft.com/office/drawing/2014/main" id="{D2782261-001A-4C46-9896-47883909C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1" y="3472"/>
              <a:ext cx="8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pt-BR" altLang="pt-BR"/>
            </a:p>
          </p:txBody>
        </p:sp>
        <p:sp>
          <p:nvSpPr>
            <p:cNvPr id="342069" name="Rectangle 53">
              <a:extLst>
                <a:ext uri="{FF2B5EF4-FFF2-40B4-BE49-F238E27FC236}">
                  <a16:creationId xmlns:a16="http://schemas.microsoft.com/office/drawing/2014/main" id="{228E39B2-F3AC-494F-B189-674321636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7" y="3472"/>
              <a:ext cx="157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M</a:t>
              </a:r>
              <a:endParaRPr lang="pt-BR" altLang="pt-BR"/>
            </a:p>
          </p:txBody>
        </p:sp>
        <p:sp>
          <p:nvSpPr>
            <p:cNvPr id="342070" name="Freeform 54">
              <a:extLst>
                <a:ext uri="{FF2B5EF4-FFF2-40B4-BE49-F238E27FC236}">
                  <a16:creationId xmlns:a16="http://schemas.microsoft.com/office/drawing/2014/main" id="{537396C6-9E97-4B07-AA2A-C942CC8BCA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9" y="3359"/>
              <a:ext cx="183" cy="374"/>
            </a:xfrm>
            <a:custGeom>
              <a:avLst/>
              <a:gdLst>
                <a:gd name="T0" fmla="*/ 0 w 183"/>
                <a:gd name="T1" fmla="*/ 374 h 374"/>
                <a:gd name="T2" fmla="*/ 183 w 183"/>
                <a:gd name="T3" fmla="*/ 374 h 374"/>
                <a:gd name="T4" fmla="*/ 183 w 183"/>
                <a:gd name="T5" fmla="*/ 0 h 374"/>
                <a:gd name="T6" fmla="*/ 4 w 183"/>
                <a:gd name="T7" fmla="*/ 0 h 374"/>
                <a:gd name="T8" fmla="*/ 0 w 183"/>
                <a:gd name="T9" fmla="*/ 374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3" h="374">
                  <a:moveTo>
                    <a:pt x="0" y="374"/>
                  </a:moveTo>
                  <a:lnTo>
                    <a:pt x="183" y="374"/>
                  </a:lnTo>
                  <a:lnTo>
                    <a:pt x="183" y="0"/>
                  </a:lnTo>
                  <a:lnTo>
                    <a:pt x="4" y="0"/>
                  </a:lnTo>
                  <a:lnTo>
                    <a:pt x="0" y="37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71" name="Freeform 55">
              <a:extLst>
                <a:ext uri="{FF2B5EF4-FFF2-40B4-BE49-F238E27FC236}">
                  <a16:creationId xmlns:a16="http://schemas.microsoft.com/office/drawing/2014/main" id="{026393AE-AC2F-41E7-9D50-00D4EB4D81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9" y="3359"/>
              <a:ext cx="183" cy="374"/>
            </a:xfrm>
            <a:custGeom>
              <a:avLst/>
              <a:gdLst>
                <a:gd name="T0" fmla="*/ 0 w 183"/>
                <a:gd name="T1" fmla="*/ 374 h 374"/>
                <a:gd name="T2" fmla="*/ 183 w 183"/>
                <a:gd name="T3" fmla="*/ 374 h 374"/>
                <a:gd name="T4" fmla="*/ 183 w 183"/>
                <a:gd name="T5" fmla="*/ 0 h 374"/>
                <a:gd name="T6" fmla="*/ 4 w 183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3" h="374">
                  <a:moveTo>
                    <a:pt x="0" y="374"/>
                  </a:moveTo>
                  <a:lnTo>
                    <a:pt x="183" y="374"/>
                  </a:lnTo>
                  <a:lnTo>
                    <a:pt x="183" y="0"/>
                  </a:lnTo>
                  <a:lnTo>
                    <a:pt x="4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72" name="Line 56">
              <a:extLst>
                <a:ext uri="{FF2B5EF4-FFF2-40B4-BE49-F238E27FC236}">
                  <a16:creationId xmlns:a16="http://schemas.microsoft.com/office/drawing/2014/main" id="{0A677427-C22F-4384-B262-4BB48FF6D3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41" y="3352"/>
              <a:ext cx="3" cy="389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73" name="Line 57">
              <a:extLst>
                <a:ext uri="{FF2B5EF4-FFF2-40B4-BE49-F238E27FC236}">
                  <a16:creationId xmlns:a16="http://schemas.microsoft.com/office/drawing/2014/main" id="{61CB4725-B260-4185-AB91-921938A718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1" y="3359"/>
              <a:ext cx="189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74" name="Line 58">
              <a:extLst>
                <a:ext uri="{FF2B5EF4-FFF2-40B4-BE49-F238E27FC236}">
                  <a16:creationId xmlns:a16="http://schemas.microsoft.com/office/drawing/2014/main" id="{433899E3-FA52-4375-A1AA-24CF10B3C4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1" y="3733"/>
              <a:ext cx="189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75" name="Rectangle 59">
              <a:extLst>
                <a:ext uri="{FF2B5EF4-FFF2-40B4-BE49-F238E27FC236}">
                  <a16:creationId xmlns:a16="http://schemas.microsoft.com/office/drawing/2014/main" id="{AB4F5762-1FB1-44EA-8A75-1269BE5ED5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3" y="3472"/>
              <a:ext cx="14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pt-BR" altLang="pt-BR"/>
            </a:p>
          </p:txBody>
        </p:sp>
        <p:sp>
          <p:nvSpPr>
            <p:cNvPr id="342076" name="Rectangle 60">
              <a:extLst>
                <a:ext uri="{FF2B5EF4-FFF2-40B4-BE49-F238E27FC236}">
                  <a16:creationId xmlns:a16="http://schemas.microsoft.com/office/drawing/2014/main" id="{ABE3EFF6-13B6-49E5-9533-978C34CC6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9" y="3472"/>
              <a:ext cx="118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342077" name="Rectangle 61">
              <a:extLst>
                <a:ext uri="{FF2B5EF4-FFF2-40B4-BE49-F238E27FC236}">
                  <a16:creationId xmlns:a16="http://schemas.microsoft.com/office/drawing/2014/main" id="{03D00731-CF5F-4524-9CBF-4F7898378E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3" y="3472"/>
              <a:ext cx="118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g</a:t>
              </a:r>
              <a:endParaRPr lang="pt-BR" altLang="pt-BR"/>
            </a:p>
          </p:txBody>
        </p:sp>
        <p:sp>
          <p:nvSpPr>
            <p:cNvPr id="342078" name="Freeform 62">
              <a:extLst>
                <a:ext uri="{FF2B5EF4-FFF2-40B4-BE49-F238E27FC236}">
                  <a16:creationId xmlns:a16="http://schemas.microsoft.com/office/drawing/2014/main" id="{CE389E5E-B7C7-4F6B-BEDF-D64E65B097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2" y="3172"/>
              <a:ext cx="328" cy="745"/>
            </a:xfrm>
            <a:custGeom>
              <a:avLst/>
              <a:gdLst>
                <a:gd name="T0" fmla="*/ 0 w 328"/>
                <a:gd name="T1" fmla="*/ 0 h 745"/>
                <a:gd name="T2" fmla="*/ 0 w 328"/>
                <a:gd name="T3" fmla="*/ 303 h 745"/>
                <a:gd name="T4" fmla="*/ 85 w 328"/>
                <a:gd name="T5" fmla="*/ 374 h 745"/>
                <a:gd name="T6" fmla="*/ 0 w 328"/>
                <a:gd name="T7" fmla="*/ 446 h 745"/>
                <a:gd name="T8" fmla="*/ 0 w 328"/>
                <a:gd name="T9" fmla="*/ 745 h 745"/>
                <a:gd name="T10" fmla="*/ 328 w 328"/>
                <a:gd name="T11" fmla="*/ 517 h 745"/>
                <a:gd name="T12" fmla="*/ 328 w 328"/>
                <a:gd name="T13" fmla="*/ 228 h 745"/>
                <a:gd name="T14" fmla="*/ 0 w 328"/>
                <a:gd name="T15" fmla="*/ 4 h 745"/>
                <a:gd name="T16" fmla="*/ 0 w 328"/>
                <a:gd name="T17" fmla="*/ 4 h 745"/>
                <a:gd name="T18" fmla="*/ 0 w 328"/>
                <a:gd name="T19" fmla="*/ 0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8" h="745">
                  <a:moveTo>
                    <a:pt x="0" y="0"/>
                  </a:moveTo>
                  <a:lnTo>
                    <a:pt x="0" y="303"/>
                  </a:lnTo>
                  <a:lnTo>
                    <a:pt x="85" y="374"/>
                  </a:lnTo>
                  <a:lnTo>
                    <a:pt x="0" y="446"/>
                  </a:lnTo>
                  <a:lnTo>
                    <a:pt x="0" y="745"/>
                  </a:lnTo>
                  <a:lnTo>
                    <a:pt x="328" y="517"/>
                  </a:lnTo>
                  <a:lnTo>
                    <a:pt x="328" y="228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79" name="Freeform 63">
              <a:extLst>
                <a:ext uri="{FF2B5EF4-FFF2-40B4-BE49-F238E27FC236}">
                  <a16:creationId xmlns:a16="http://schemas.microsoft.com/office/drawing/2014/main" id="{B8545170-3FB4-47F4-9EBF-ADD91B270F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2" y="3172"/>
              <a:ext cx="328" cy="745"/>
            </a:xfrm>
            <a:custGeom>
              <a:avLst/>
              <a:gdLst>
                <a:gd name="T0" fmla="*/ 0 w 328"/>
                <a:gd name="T1" fmla="*/ 0 h 745"/>
                <a:gd name="T2" fmla="*/ 0 w 328"/>
                <a:gd name="T3" fmla="*/ 303 h 745"/>
                <a:gd name="T4" fmla="*/ 85 w 328"/>
                <a:gd name="T5" fmla="*/ 374 h 745"/>
                <a:gd name="T6" fmla="*/ 0 w 328"/>
                <a:gd name="T7" fmla="*/ 446 h 745"/>
                <a:gd name="T8" fmla="*/ 0 w 328"/>
                <a:gd name="T9" fmla="*/ 745 h 745"/>
                <a:gd name="T10" fmla="*/ 328 w 328"/>
                <a:gd name="T11" fmla="*/ 517 h 745"/>
                <a:gd name="T12" fmla="*/ 328 w 328"/>
                <a:gd name="T13" fmla="*/ 228 h 745"/>
                <a:gd name="T14" fmla="*/ 0 w 328"/>
                <a:gd name="T15" fmla="*/ 4 h 745"/>
                <a:gd name="T16" fmla="*/ 0 w 328"/>
                <a:gd name="T17" fmla="*/ 4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8" h="745">
                  <a:moveTo>
                    <a:pt x="0" y="0"/>
                  </a:moveTo>
                  <a:lnTo>
                    <a:pt x="0" y="303"/>
                  </a:lnTo>
                  <a:lnTo>
                    <a:pt x="85" y="374"/>
                  </a:lnTo>
                  <a:lnTo>
                    <a:pt x="0" y="446"/>
                  </a:lnTo>
                  <a:lnTo>
                    <a:pt x="0" y="745"/>
                  </a:lnTo>
                  <a:lnTo>
                    <a:pt x="328" y="517"/>
                  </a:lnTo>
                  <a:lnTo>
                    <a:pt x="328" y="228"/>
                  </a:lnTo>
                  <a:lnTo>
                    <a:pt x="0" y="4"/>
                  </a:lnTo>
                  <a:lnTo>
                    <a:pt x="0" y="4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80" name="Freeform 64">
              <a:extLst>
                <a:ext uri="{FF2B5EF4-FFF2-40B4-BE49-F238E27FC236}">
                  <a16:creationId xmlns:a16="http://schemas.microsoft.com/office/drawing/2014/main" id="{533F85A4-86C2-4398-8AC2-0C96961FE63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3" y="3359"/>
              <a:ext cx="357" cy="374"/>
            </a:xfrm>
            <a:custGeom>
              <a:avLst/>
              <a:gdLst>
                <a:gd name="T0" fmla="*/ 354 w 357"/>
                <a:gd name="T1" fmla="*/ 374 h 374"/>
                <a:gd name="T2" fmla="*/ 357 w 357"/>
                <a:gd name="T3" fmla="*/ 0 h 374"/>
                <a:gd name="T4" fmla="*/ 0 w 357"/>
                <a:gd name="T5" fmla="*/ 0 h 374"/>
                <a:gd name="T6" fmla="*/ 0 w 357"/>
                <a:gd name="T7" fmla="*/ 374 h 374"/>
                <a:gd name="T8" fmla="*/ 357 w 357"/>
                <a:gd name="T9" fmla="*/ 374 h 374"/>
                <a:gd name="T10" fmla="*/ 357 w 357"/>
                <a:gd name="T11" fmla="*/ 374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7" h="374">
                  <a:moveTo>
                    <a:pt x="354" y="374"/>
                  </a:moveTo>
                  <a:lnTo>
                    <a:pt x="357" y="0"/>
                  </a:lnTo>
                  <a:lnTo>
                    <a:pt x="0" y="0"/>
                  </a:lnTo>
                  <a:lnTo>
                    <a:pt x="0" y="374"/>
                  </a:lnTo>
                  <a:lnTo>
                    <a:pt x="357" y="374"/>
                  </a:lnTo>
                  <a:lnTo>
                    <a:pt x="357" y="374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81" name="Rectangle 65">
              <a:extLst>
                <a:ext uri="{FF2B5EF4-FFF2-40B4-BE49-F238E27FC236}">
                  <a16:creationId xmlns:a16="http://schemas.microsoft.com/office/drawing/2014/main" id="{FE6DE2F7-6A44-4E3B-82BB-8E784A7406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2" y="3472"/>
              <a:ext cx="14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pt-BR" altLang="pt-BR"/>
            </a:p>
          </p:txBody>
        </p:sp>
        <p:sp>
          <p:nvSpPr>
            <p:cNvPr id="342082" name="Rectangle 66">
              <a:extLst>
                <a:ext uri="{FF2B5EF4-FFF2-40B4-BE49-F238E27FC236}">
                  <a16:creationId xmlns:a16="http://schemas.microsoft.com/office/drawing/2014/main" id="{D65C5A08-002F-4458-8667-A0105B748F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3472"/>
              <a:ext cx="157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M</a:t>
              </a:r>
              <a:endParaRPr lang="pt-BR" altLang="pt-BR"/>
            </a:p>
          </p:txBody>
        </p:sp>
        <p:sp>
          <p:nvSpPr>
            <p:cNvPr id="342083" name="Rectangle 67">
              <a:extLst>
                <a:ext uri="{FF2B5EF4-FFF2-40B4-BE49-F238E27FC236}">
                  <a16:creationId xmlns:a16="http://schemas.microsoft.com/office/drawing/2014/main" id="{C6125C93-9E99-4F8E-95B4-972B181A4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66" y="3472"/>
              <a:ext cx="14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pt-BR" altLang="pt-BR"/>
            </a:p>
          </p:txBody>
        </p:sp>
        <p:sp>
          <p:nvSpPr>
            <p:cNvPr id="342084" name="Rectangle 68">
              <a:extLst>
                <a:ext uri="{FF2B5EF4-FFF2-40B4-BE49-F238E27FC236}">
                  <a16:creationId xmlns:a16="http://schemas.microsoft.com/office/drawing/2014/main" id="{8DC9B954-3EB1-4A5C-B51A-F2892F6C00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2" y="3472"/>
              <a:ext cx="118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342085" name="Rectangle 69">
              <a:extLst>
                <a:ext uri="{FF2B5EF4-FFF2-40B4-BE49-F238E27FC236}">
                  <a16:creationId xmlns:a16="http://schemas.microsoft.com/office/drawing/2014/main" id="{CEBCC867-C2FE-40C7-B931-E98906A9D0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6" y="3472"/>
              <a:ext cx="118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g</a:t>
              </a:r>
              <a:endParaRPr lang="pt-BR" altLang="pt-BR"/>
            </a:p>
          </p:txBody>
        </p:sp>
        <p:sp>
          <p:nvSpPr>
            <p:cNvPr id="342086" name="Line 70">
              <a:extLst>
                <a:ext uri="{FF2B5EF4-FFF2-40B4-BE49-F238E27FC236}">
                  <a16:creationId xmlns:a16="http://schemas.microsoft.com/office/drawing/2014/main" id="{8786BF92-698B-4897-915C-BAAC7D37AF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4" y="3546"/>
              <a:ext cx="360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87" name="Line 71">
              <a:extLst>
                <a:ext uri="{FF2B5EF4-FFF2-40B4-BE49-F238E27FC236}">
                  <a16:creationId xmlns:a16="http://schemas.microsoft.com/office/drawing/2014/main" id="{ACE00B08-1A42-4952-A184-82D9671C55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8" y="3453"/>
              <a:ext cx="404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88" name="Line 72">
              <a:extLst>
                <a:ext uri="{FF2B5EF4-FFF2-40B4-BE49-F238E27FC236}">
                  <a16:creationId xmlns:a16="http://schemas.microsoft.com/office/drawing/2014/main" id="{A1603433-76CE-4655-BD16-EE585D4410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0" y="3546"/>
              <a:ext cx="343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89" name="Line 73">
              <a:extLst>
                <a:ext uri="{FF2B5EF4-FFF2-40B4-BE49-F238E27FC236}">
                  <a16:creationId xmlns:a16="http://schemas.microsoft.com/office/drawing/2014/main" id="{F0788F08-64B9-4E59-BDC6-2784076460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27" y="3546"/>
              <a:ext cx="361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90" name="Line 74">
              <a:extLst>
                <a:ext uri="{FF2B5EF4-FFF2-40B4-BE49-F238E27FC236}">
                  <a16:creationId xmlns:a16="http://schemas.microsoft.com/office/drawing/2014/main" id="{82CDC9DC-7CC8-4E7D-8BEF-07773C50F0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8" y="3640"/>
              <a:ext cx="404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91" name="Freeform 75">
              <a:extLst>
                <a:ext uri="{FF2B5EF4-FFF2-40B4-BE49-F238E27FC236}">
                  <a16:creationId xmlns:a16="http://schemas.microsoft.com/office/drawing/2014/main" id="{54C05D92-9919-4CC9-ACDF-810B81589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" y="3453"/>
              <a:ext cx="92" cy="93"/>
            </a:xfrm>
            <a:custGeom>
              <a:avLst/>
              <a:gdLst>
                <a:gd name="T0" fmla="*/ 0 w 92"/>
                <a:gd name="T1" fmla="*/ 93 h 93"/>
                <a:gd name="T2" fmla="*/ 3 w 92"/>
                <a:gd name="T3" fmla="*/ 0 h 93"/>
                <a:gd name="T4" fmla="*/ 92 w 92"/>
                <a:gd name="T5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2" h="93">
                  <a:moveTo>
                    <a:pt x="0" y="93"/>
                  </a:moveTo>
                  <a:lnTo>
                    <a:pt x="3" y="0"/>
                  </a:lnTo>
                  <a:lnTo>
                    <a:pt x="92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92" name="Freeform 76">
              <a:extLst>
                <a:ext uri="{FF2B5EF4-FFF2-40B4-BE49-F238E27FC236}">
                  <a16:creationId xmlns:a16="http://schemas.microsoft.com/office/drawing/2014/main" id="{7F9BD312-FD8C-4A0B-87FB-5B57FECCFD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0" y="3546"/>
              <a:ext cx="629" cy="281"/>
            </a:xfrm>
            <a:custGeom>
              <a:avLst/>
              <a:gdLst>
                <a:gd name="T0" fmla="*/ 0 w 629"/>
                <a:gd name="T1" fmla="*/ 0 h 281"/>
                <a:gd name="T2" fmla="*/ 4 w 629"/>
                <a:gd name="T3" fmla="*/ 281 h 281"/>
                <a:gd name="T4" fmla="*/ 540 w 629"/>
                <a:gd name="T5" fmla="*/ 281 h 281"/>
                <a:gd name="T6" fmla="*/ 540 w 629"/>
                <a:gd name="T7" fmla="*/ 94 h 281"/>
                <a:gd name="T8" fmla="*/ 629 w 629"/>
                <a:gd name="T9" fmla="*/ 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9" h="281">
                  <a:moveTo>
                    <a:pt x="0" y="0"/>
                  </a:moveTo>
                  <a:lnTo>
                    <a:pt x="4" y="281"/>
                  </a:lnTo>
                  <a:lnTo>
                    <a:pt x="540" y="281"/>
                  </a:lnTo>
                  <a:lnTo>
                    <a:pt x="540" y="94"/>
                  </a:lnTo>
                  <a:lnTo>
                    <a:pt x="629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93" name="Rectangle 77">
              <a:extLst>
                <a:ext uri="{FF2B5EF4-FFF2-40B4-BE49-F238E27FC236}">
                  <a16:creationId xmlns:a16="http://schemas.microsoft.com/office/drawing/2014/main" id="{E5C63854-4303-4C12-8BFA-7BCDCB516E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9" y="3460"/>
              <a:ext cx="13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pt-BR" altLang="pt-BR"/>
            </a:p>
          </p:txBody>
        </p:sp>
        <p:sp>
          <p:nvSpPr>
            <p:cNvPr id="342094" name="Rectangle 78">
              <a:extLst>
                <a:ext uri="{FF2B5EF4-FFF2-40B4-BE49-F238E27FC236}">
                  <a16:creationId xmlns:a16="http://schemas.microsoft.com/office/drawing/2014/main" id="{B29DACE9-8D94-47C8-BD52-9E9A4CEAC0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7" y="3460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L</a:t>
              </a:r>
              <a:endParaRPr lang="pt-BR" altLang="pt-BR"/>
            </a:p>
          </p:txBody>
        </p:sp>
        <p:sp>
          <p:nvSpPr>
            <p:cNvPr id="342095" name="Rectangle 79">
              <a:extLst>
                <a:ext uri="{FF2B5EF4-FFF2-40B4-BE49-F238E27FC236}">
                  <a16:creationId xmlns:a16="http://schemas.microsoft.com/office/drawing/2014/main" id="{B243F729-5E1A-4861-8276-4F0D6A10FD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2" y="3460"/>
              <a:ext cx="14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pt-BR" altLang="pt-BR"/>
            </a:p>
          </p:txBody>
        </p:sp>
        <p:sp>
          <p:nvSpPr>
            <p:cNvPr id="342096" name="Line 80">
              <a:extLst>
                <a:ext uri="{FF2B5EF4-FFF2-40B4-BE49-F238E27FC236}">
                  <a16:creationId xmlns:a16="http://schemas.microsoft.com/office/drawing/2014/main" id="{8FF04189-104E-4BCE-8AA5-134660FD54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1" y="1167"/>
              <a:ext cx="1" cy="27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97" name="Line 81">
              <a:extLst>
                <a:ext uri="{FF2B5EF4-FFF2-40B4-BE49-F238E27FC236}">
                  <a16:creationId xmlns:a16="http://schemas.microsoft.com/office/drawing/2014/main" id="{506D9BC1-29F1-4CB4-AA34-6B9B6A6FF9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6" y="1167"/>
              <a:ext cx="1" cy="27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98" name="Line 82">
              <a:extLst>
                <a:ext uri="{FF2B5EF4-FFF2-40B4-BE49-F238E27FC236}">
                  <a16:creationId xmlns:a16="http://schemas.microsoft.com/office/drawing/2014/main" id="{522A4EC2-22F4-4835-BDD3-670E6B23A5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0" y="1167"/>
              <a:ext cx="1" cy="27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099" name="Line 83">
              <a:extLst>
                <a:ext uri="{FF2B5EF4-FFF2-40B4-BE49-F238E27FC236}">
                  <a16:creationId xmlns:a16="http://schemas.microsoft.com/office/drawing/2014/main" id="{817B3C73-AEE5-4709-80E5-738F73D3FD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5" y="1167"/>
              <a:ext cx="1" cy="27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100" name="Line 84">
              <a:extLst>
                <a:ext uri="{FF2B5EF4-FFF2-40B4-BE49-F238E27FC236}">
                  <a16:creationId xmlns:a16="http://schemas.microsoft.com/office/drawing/2014/main" id="{A5747A57-442D-4122-A9A2-081CF8D5AD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09" y="1167"/>
              <a:ext cx="1" cy="27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101" name="Line 85">
              <a:extLst>
                <a:ext uri="{FF2B5EF4-FFF2-40B4-BE49-F238E27FC236}">
                  <a16:creationId xmlns:a16="http://schemas.microsoft.com/office/drawing/2014/main" id="{35FF9651-7C24-459E-96C5-3B0AF09F27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23" y="1167"/>
              <a:ext cx="1" cy="27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102" name="Rectangle 86">
              <a:extLst>
                <a:ext uri="{FF2B5EF4-FFF2-40B4-BE49-F238E27FC236}">
                  <a16:creationId xmlns:a16="http://schemas.microsoft.com/office/drawing/2014/main" id="{D5AEDE29-E0CB-4FD4-A48D-DCA8C9A8D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6" y="1185"/>
              <a:ext cx="14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342103" name="Rectangle 87">
              <a:extLst>
                <a:ext uri="{FF2B5EF4-FFF2-40B4-BE49-F238E27FC236}">
                  <a16:creationId xmlns:a16="http://schemas.microsoft.com/office/drawing/2014/main" id="{DE62BF31-8837-4224-8B49-98DF8B4A85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1" y="1185"/>
              <a:ext cx="14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342104" name="Rectangle 88">
              <a:extLst>
                <a:ext uri="{FF2B5EF4-FFF2-40B4-BE49-F238E27FC236}">
                  <a16:creationId xmlns:a16="http://schemas.microsoft.com/office/drawing/2014/main" id="{304F55E1-8207-4BAC-B90A-E7D854ECB0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7" y="1185"/>
              <a:ext cx="8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342105" name="Rectangle 89">
              <a:extLst>
                <a:ext uri="{FF2B5EF4-FFF2-40B4-BE49-F238E27FC236}">
                  <a16:creationId xmlns:a16="http://schemas.microsoft.com/office/drawing/2014/main" id="{B0B660A2-7199-443B-B6F3-E80FF17B3E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9" y="1185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pt-BR" altLang="pt-BR"/>
            </a:p>
          </p:txBody>
        </p:sp>
        <p:sp>
          <p:nvSpPr>
            <p:cNvPr id="342106" name="Rectangle 90">
              <a:extLst>
                <a:ext uri="{FF2B5EF4-FFF2-40B4-BE49-F238E27FC236}">
                  <a16:creationId xmlns:a16="http://schemas.microsoft.com/office/drawing/2014/main" id="{CBC5A737-5375-4BB0-8CFC-0E3668D2E5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0" y="1185"/>
              <a:ext cx="14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342107" name="Rectangle 91">
              <a:extLst>
                <a:ext uri="{FF2B5EF4-FFF2-40B4-BE49-F238E27FC236}">
                  <a16:creationId xmlns:a16="http://schemas.microsoft.com/office/drawing/2014/main" id="{CA03BCD9-CCDC-42FA-9B59-AB9E08A66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6" y="1185"/>
              <a:ext cx="14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342108" name="Rectangle 92">
              <a:extLst>
                <a:ext uri="{FF2B5EF4-FFF2-40B4-BE49-F238E27FC236}">
                  <a16:creationId xmlns:a16="http://schemas.microsoft.com/office/drawing/2014/main" id="{1A31FFBD-E487-4F88-B61E-0CDEB0E6CA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1" y="1185"/>
              <a:ext cx="8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342109" name="Rectangle 93">
              <a:extLst>
                <a:ext uri="{FF2B5EF4-FFF2-40B4-BE49-F238E27FC236}">
                  <a16:creationId xmlns:a16="http://schemas.microsoft.com/office/drawing/2014/main" id="{EB292EEC-2D05-473B-93CC-769BF90BC8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4" y="1185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pt-BR" altLang="pt-BR"/>
            </a:p>
          </p:txBody>
        </p:sp>
        <p:sp>
          <p:nvSpPr>
            <p:cNvPr id="342110" name="Rectangle 94">
              <a:extLst>
                <a:ext uri="{FF2B5EF4-FFF2-40B4-BE49-F238E27FC236}">
                  <a16:creationId xmlns:a16="http://schemas.microsoft.com/office/drawing/2014/main" id="{63D6DFC0-9D3F-424D-88C7-4B02FB2D59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4" y="1185"/>
              <a:ext cx="14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342111" name="Rectangle 95">
              <a:extLst>
                <a:ext uri="{FF2B5EF4-FFF2-40B4-BE49-F238E27FC236}">
                  <a16:creationId xmlns:a16="http://schemas.microsoft.com/office/drawing/2014/main" id="{CC1A8DED-EC67-42CB-8A9B-2225C8B28F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0" y="1185"/>
              <a:ext cx="14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342112" name="Rectangle 96">
              <a:extLst>
                <a:ext uri="{FF2B5EF4-FFF2-40B4-BE49-F238E27FC236}">
                  <a16:creationId xmlns:a16="http://schemas.microsoft.com/office/drawing/2014/main" id="{B24A3EAE-E53E-4039-80F9-D316EAAED0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6" y="1185"/>
              <a:ext cx="8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342113" name="Rectangle 97">
              <a:extLst>
                <a:ext uri="{FF2B5EF4-FFF2-40B4-BE49-F238E27FC236}">
                  <a16:creationId xmlns:a16="http://schemas.microsoft.com/office/drawing/2014/main" id="{5F727F60-A4F2-407C-9EE4-EFA7239EE3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8" y="1185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pt-BR" altLang="pt-BR"/>
            </a:p>
          </p:txBody>
        </p:sp>
        <p:sp>
          <p:nvSpPr>
            <p:cNvPr id="342114" name="Rectangle 98">
              <a:extLst>
                <a:ext uri="{FF2B5EF4-FFF2-40B4-BE49-F238E27FC236}">
                  <a16:creationId xmlns:a16="http://schemas.microsoft.com/office/drawing/2014/main" id="{3E87CE8A-9C2E-4B3F-B756-D95C6D499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9" y="1185"/>
              <a:ext cx="14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342115" name="Rectangle 99">
              <a:extLst>
                <a:ext uri="{FF2B5EF4-FFF2-40B4-BE49-F238E27FC236}">
                  <a16:creationId xmlns:a16="http://schemas.microsoft.com/office/drawing/2014/main" id="{FDAB3E88-EA3B-4B23-A7DB-088E7418FC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4" y="1185"/>
              <a:ext cx="14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342116" name="Rectangle 100">
              <a:extLst>
                <a:ext uri="{FF2B5EF4-FFF2-40B4-BE49-F238E27FC236}">
                  <a16:creationId xmlns:a16="http://schemas.microsoft.com/office/drawing/2014/main" id="{19529F12-E1B9-4079-A440-A885EDAC1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0" y="1185"/>
              <a:ext cx="8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342117" name="Rectangle 101">
              <a:extLst>
                <a:ext uri="{FF2B5EF4-FFF2-40B4-BE49-F238E27FC236}">
                  <a16:creationId xmlns:a16="http://schemas.microsoft.com/office/drawing/2014/main" id="{94F96AB1-A6D9-4242-A703-3615BA462B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2" y="1185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pt-BR" altLang="pt-BR"/>
            </a:p>
          </p:txBody>
        </p:sp>
        <p:sp>
          <p:nvSpPr>
            <p:cNvPr id="342118" name="Rectangle 102">
              <a:extLst>
                <a:ext uri="{FF2B5EF4-FFF2-40B4-BE49-F238E27FC236}">
                  <a16:creationId xmlns:a16="http://schemas.microsoft.com/office/drawing/2014/main" id="{96BEB897-09C4-408B-8800-3691F64EB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3" y="1185"/>
              <a:ext cx="14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342119" name="Rectangle 103">
              <a:extLst>
                <a:ext uri="{FF2B5EF4-FFF2-40B4-BE49-F238E27FC236}">
                  <a16:creationId xmlns:a16="http://schemas.microsoft.com/office/drawing/2014/main" id="{DF0E13D6-1507-4C51-A89E-36B3AADDB9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9" y="1185"/>
              <a:ext cx="14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342120" name="Rectangle 104">
              <a:extLst>
                <a:ext uri="{FF2B5EF4-FFF2-40B4-BE49-F238E27FC236}">
                  <a16:creationId xmlns:a16="http://schemas.microsoft.com/office/drawing/2014/main" id="{574396BC-1D58-4CDA-9EA5-287B3850EA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5" y="1185"/>
              <a:ext cx="8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342121" name="Rectangle 105">
              <a:extLst>
                <a:ext uri="{FF2B5EF4-FFF2-40B4-BE49-F238E27FC236}">
                  <a16:creationId xmlns:a16="http://schemas.microsoft.com/office/drawing/2014/main" id="{534A0AE6-DC38-451A-BC20-D5DE32B68F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7" y="1185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pt-BR" altLang="pt-BR"/>
            </a:p>
          </p:txBody>
        </p:sp>
        <p:sp>
          <p:nvSpPr>
            <p:cNvPr id="342122" name="Rectangle 106">
              <a:extLst>
                <a:ext uri="{FF2B5EF4-FFF2-40B4-BE49-F238E27FC236}">
                  <a16:creationId xmlns:a16="http://schemas.microsoft.com/office/drawing/2014/main" id="{DF3A64B6-5EEB-4C32-9A58-5DE8225974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7" y="1185"/>
              <a:ext cx="14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342123" name="Rectangle 107">
              <a:extLst>
                <a:ext uri="{FF2B5EF4-FFF2-40B4-BE49-F238E27FC236}">
                  <a16:creationId xmlns:a16="http://schemas.microsoft.com/office/drawing/2014/main" id="{F6098720-1089-4BEC-9D68-6EAAF472F2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3" y="1185"/>
              <a:ext cx="14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342124" name="Rectangle 108">
              <a:extLst>
                <a:ext uri="{FF2B5EF4-FFF2-40B4-BE49-F238E27FC236}">
                  <a16:creationId xmlns:a16="http://schemas.microsoft.com/office/drawing/2014/main" id="{71EF4C93-5CCD-42A7-9021-F713FCF26D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9" y="1185"/>
              <a:ext cx="8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342125" name="Rectangle 109">
              <a:extLst>
                <a:ext uri="{FF2B5EF4-FFF2-40B4-BE49-F238E27FC236}">
                  <a16:creationId xmlns:a16="http://schemas.microsoft.com/office/drawing/2014/main" id="{9E1C39A8-14A7-4D49-8E65-646799CA9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1" y="1185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6</a:t>
              </a:r>
              <a:endParaRPr lang="pt-BR" altLang="pt-BR"/>
            </a:p>
          </p:txBody>
        </p:sp>
        <p:sp>
          <p:nvSpPr>
            <p:cNvPr id="342126" name="Rectangle 110">
              <a:extLst>
                <a:ext uri="{FF2B5EF4-FFF2-40B4-BE49-F238E27FC236}">
                  <a16:creationId xmlns:a16="http://schemas.microsoft.com/office/drawing/2014/main" id="{21F03548-7F2A-4F8A-B985-358FB1F44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2" y="1185"/>
              <a:ext cx="14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342127" name="Rectangle 111">
              <a:extLst>
                <a:ext uri="{FF2B5EF4-FFF2-40B4-BE49-F238E27FC236}">
                  <a16:creationId xmlns:a16="http://schemas.microsoft.com/office/drawing/2014/main" id="{33F7E574-CF5B-4B44-8C16-561BF3F707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8" y="1185"/>
              <a:ext cx="14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342128" name="Rectangle 112">
              <a:extLst>
                <a:ext uri="{FF2B5EF4-FFF2-40B4-BE49-F238E27FC236}">
                  <a16:creationId xmlns:a16="http://schemas.microsoft.com/office/drawing/2014/main" id="{895905EB-02D8-4A93-97B0-E8DE32A47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3" y="1185"/>
              <a:ext cx="8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342129" name="Rectangle 113">
              <a:extLst>
                <a:ext uri="{FF2B5EF4-FFF2-40B4-BE49-F238E27FC236}">
                  <a16:creationId xmlns:a16="http://schemas.microsoft.com/office/drawing/2014/main" id="{0DC5161C-0F8B-46FE-8E5C-10D8BD8AB9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5" y="1185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7</a:t>
              </a:r>
              <a:endParaRPr lang="pt-BR" altLang="pt-BR"/>
            </a:p>
          </p:txBody>
        </p:sp>
        <p:sp>
          <p:nvSpPr>
            <p:cNvPr id="342130" name="Rectangle 114">
              <a:extLst>
                <a:ext uri="{FF2B5EF4-FFF2-40B4-BE49-F238E27FC236}">
                  <a16:creationId xmlns:a16="http://schemas.microsoft.com/office/drawing/2014/main" id="{082FEBF1-29CC-47A6-8302-A11F131A7B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6" y="905"/>
              <a:ext cx="129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pt-BR" altLang="pt-BR"/>
            </a:p>
          </p:txBody>
        </p:sp>
        <p:sp>
          <p:nvSpPr>
            <p:cNvPr id="342131" name="Rectangle 115">
              <a:extLst>
                <a:ext uri="{FF2B5EF4-FFF2-40B4-BE49-F238E27FC236}">
                  <a16:creationId xmlns:a16="http://schemas.microsoft.com/office/drawing/2014/main" id="{B310B6B4-DA29-4549-9D61-2817D77D4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7" y="905"/>
              <a:ext cx="79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pt-BR" altLang="pt-BR"/>
            </a:p>
          </p:txBody>
        </p:sp>
        <p:sp>
          <p:nvSpPr>
            <p:cNvPr id="342132" name="Rectangle 116">
              <a:extLst>
                <a:ext uri="{FF2B5EF4-FFF2-40B4-BE49-F238E27FC236}">
                  <a16:creationId xmlns:a16="http://schemas.microsoft.com/office/drawing/2014/main" id="{6CD69018-BB4A-4EC8-B3FF-6AFC3B9A95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2" y="905"/>
              <a:ext cx="150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m</a:t>
              </a:r>
              <a:endParaRPr lang="pt-BR" altLang="pt-BR"/>
            </a:p>
          </p:txBody>
        </p:sp>
        <p:sp>
          <p:nvSpPr>
            <p:cNvPr id="342133" name="Rectangle 117">
              <a:extLst>
                <a:ext uri="{FF2B5EF4-FFF2-40B4-BE49-F238E27FC236}">
                  <a16:creationId xmlns:a16="http://schemas.microsoft.com/office/drawing/2014/main" id="{A7C5E0EE-7101-4CFA-9E6C-95EF5EEB7A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2" y="905"/>
              <a:ext cx="118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342134" name="Rectangle 118">
              <a:extLst>
                <a:ext uri="{FF2B5EF4-FFF2-40B4-BE49-F238E27FC236}">
                  <a16:creationId xmlns:a16="http://schemas.microsoft.com/office/drawing/2014/main" id="{5326C513-1ED8-47C3-BAD6-3D5C4192B4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0" y="905"/>
              <a:ext cx="8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342135" name="Rectangle 119">
              <a:extLst>
                <a:ext uri="{FF2B5EF4-FFF2-40B4-BE49-F238E27FC236}">
                  <a16:creationId xmlns:a16="http://schemas.microsoft.com/office/drawing/2014/main" id="{50122B39-D3D0-4EDB-BDD8-D087853840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2" y="905"/>
              <a:ext cx="9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(</a:t>
              </a:r>
              <a:endParaRPr lang="pt-BR" altLang="pt-BR"/>
            </a:p>
          </p:txBody>
        </p:sp>
        <p:sp>
          <p:nvSpPr>
            <p:cNvPr id="342136" name="Rectangle 120">
              <a:extLst>
                <a:ext uri="{FF2B5EF4-FFF2-40B4-BE49-F238E27FC236}">
                  <a16:creationId xmlns:a16="http://schemas.microsoft.com/office/drawing/2014/main" id="{9CF8D5F5-71F8-469F-83DE-41B250095F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1" y="905"/>
              <a:ext cx="79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pt-BR" altLang="pt-BR"/>
            </a:p>
          </p:txBody>
        </p:sp>
        <p:sp>
          <p:nvSpPr>
            <p:cNvPr id="342137" name="Rectangle 121">
              <a:extLst>
                <a:ext uri="{FF2B5EF4-FFF2-40B4-BE49-F238E27FC236}">
                  <a16:creationId xmlns:a16="http://schemas.microsoft.com/office/drawing/2014/main" id="{485F4868-25DE-493A-8761-0D0EA94633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6" y="905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pt-BR" altLang="pt-BR"/>
            </a:p>
          </p:txBody>
        </p:sp>
        <p:sp>
          <p:nvSpPr>
            <p:cNvPr id="342138" name="Rectangle 122">
              <a:extLst>
                <a:ext uri="{FF2B5EF4-FFF2-40B4-BE49-F238E27FC236}">
                  <a16:creationId xmlns:a16="http://schemas.microsoft.com/office/drawing/2014/main" id="{C9A05AF3-9B79-470E-B368-CFDC88815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4" y="905"/>
              <a:ext cx="8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342139" name="Rectangle 123">
              <a:extLst>
                <a:ext uri="{FF2B5EF4-FFF2-40B4-BE49-F238E27FC236}">
                  <a16:creationId xmlns:a16="http://schemas.microsoft.com/office/drawing/2014/main" id="{4020873F-0027-4521-8977-7179DC19A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6" y="905"/>
              <a:ext cx="114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342140" name="Rectangle 124">
              <a:extLst>
                <a:ext uri="{FF2B5EF4-FFF2-40B4-BE49-F238E27FC236}">
                  <a16:creationId xmlns:a16="http://schemas.microsoft.com/office/drawing/2014/main" id="{93736514-189B-434E-81F7-8B64E544EC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7" y="905"/>
              <a:ext cx="79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l</a:t>
              </a:r>
              <a:endParaRPr lang="pt-BR" altLang="pt-BR"/>
            </a:p>
          </p:txBody>
        </p:sp>
        <p:sp>
          <p:nvSpPr>
            <p:cNvPr id="342141" name="Rectangle 125">
              <a:extLst>
                <a:ext uri="{FF2B5EF4-FFF2-40B4-BE49-F238E27FC236}">
                  <a16:creationId xmlns:a16="http://schemas.microsoft.com/office/drawing/2014/main" id="{5EB5E9E7-3A41-44DA-942F-C6E63CF0DE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2" y="905"/>
              <a:ext cx="118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o</a:t>
              </a:r>
              <a:endParaRPr lang="pt-BR" altLang="pt-BR"/>
            </a:p>
          </p:txBody>
        </p:sp>
        <p:sp>
          <p:nvSpPr>
            <p:cNvPr id="342142" name="Rectangle 126">
              <a:extLst>
                <a:ext uri="{FF2B5EF4-FFF2-40B4-BE49-F238E27FC236}">
                  <a16:creationId xmlns:a16="http://schemas.microsoft.com/office/drawing/2014/main" id="{1263D552-FC98-4F27-9DD5-2A3FB0C7D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0" y="905"/>
              <a:ext cx="114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342143" name="Rectangle 127">
              <a:extLst>
                <a:ext uri="{FF2B5EF4-FFF2-40B4-BE49-F238E27FC236}">
                  <a16:creationId xmlns:a16="http://schemas.microsoft.com/office/drawing/2014/main" id="{82A2A837-18B8-4EF4-AF0D-47C07A1215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7" y="905"/>
              <a:ext cx="114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k</a:t>
              </a:r>
              <a:endParaRPr lang="pt-BR" altLang="pt-BR"/>
            </a:p>
          </p:txBody>
        </p:sp>
        <p:sp>
          <p:nvSpPr>
            <p:cNvPr id="342144" name="Rectangle 128">
              <a:extLst>
                <a:ext uri="{FF2B5EF4-FFF2-40B4-BE49-F238E27FC236}">
                  <a16:creationId xmlns:a16="http://schemas.microsoft.com/office/drawing/2014/main" id="{F19C5B8C-0B00-49B1-B46F-378AFCAC2A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8" y="905"/>
              <a:ext cx="8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342145" name="Rectangle 129">
              <a:extLst>
                <a:ext uri="{FF2B5EF4-FFF2-40B4-BE49-F238E27FC236}">
                  <a16:creationId xmlns:a16="http://schemas.microsoft.com/office/drawing/2014/main" id="{1FD35EF9-DC45-4AD2-A0B0-70BC479032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0" y="905"/>
              <a:ext cx="114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342146" name="Rectangle 130">
              <a:extLst>
                <a:ext uri="{FF2B5EF4-FFF2-40B4-BE49-F238E27FC236}">
                  <a16:creationId xmlns:a16="http://schemas.microsoft.com/office/drawing/2014/main" id="{2A8C172A-C2DB-41C2-97D8-DC1B1D73DC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1" y="905"/>
              <a:ext cx="114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y</a:t>
              </a:r>
              <a:endParaRPr lang="pt-BR" altLang="pt-BR"/>
            </a:p>
          </p:txBody>
        </p:sp>
        <p:sp>
          <p:nvSpPr>
            <p:cNvPr id="342147" name="Rectangle 131">
              <a:extLst>
                <a:ext uri="{FF2B5EF4-FFF2-40B4-BE49-F238E27FC236}">
                  <a16:creationId xmlns:a16="http://schemas.microsoft.com/office/drawing/2014/main" id="{73B4CA9C-0968-49D0-949C-7356479EE1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1" y="905"/>
              <a:ext cx="114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342148" name="Rectangle 132">
              <a:extLst>
                <a:ext uri="{FF2B5EF4-FFF2-40B4-BE49-F238E27FC236}">
                  <a16:creationId xmlns:a16="http://schemas.microsoft.com/office/drawing/2014/main" id="{509AB058-58EF-41F9-884A-1E2E07C6C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9" y="905"/>
              <a:ext cx="79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l</a:t>
              </a:r>
              <a:endParaRPr lang="pt-BR" altLang="pt-BR"/>
            </a:p>
          </p:txBody>
        </p:sp>
        <p:sp>
          <p:nvSpPr>
            <p:cNvPr id="342149" name="Rectangle 133">
              <a:extLst>
                <a:ext uri="{FF2B5EF4-FFF2-40B4-BE49-F238E27FC236}">
                  <a16:creationId xmlns:a16="http://schemas.microsoft.com/office/drawing/2014/main" id="{72017897-A6D6-41BE-9FA1-A96ABDC048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7" y="905"/>
              <a:ext cx="118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342150" name="Rectangle 134">
              <a:extLst>
                <a:ext uri="{FF2B5EF4-FFF2-40B4-BE49-F238E27FC236}">
                  <a16:creationId xmlns:a16="http://schemas.microsoft.com/office/drawing/2014/main" id="{73845FC2-75AE-4AF4-9108-49F4C7D50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2" y="905"/>
              <a:ext cx="114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pt-BR" altLang="pt-BR"/>
            </a:p>
          </p:txBody>
        </p:sp>
        <p:sp>
          <p:nvSpPr>
            <p:cNvPr id="342151" name="Rectangle 135">
              <a:extLst>
                <a:ext uri="{FF2B5EF4-FFF2-40B4-BE49-F238E27FC236}">
                  <a16:creationId xmlns:a16="http://schemas.microsoft.com/office/drawing/2014/main" id="{5AD5FF58-4B02-47DA-A7F7-C565318FF8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2" y="905"/>
              <a:ext cx="9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)</a:t>
              </a:r>
              <a:endParaRPr lang="pt-BR" altLang="pt-BR"/>
            </a:p>
          </p:txBody>
        </p:sp>
        <p:sp>
          <p:nvSpPr>
            <p:cNvPr id="342152" name="Rectangle 136">
              <a:extLst>
                <a:ext uri="{FF2B5EF4-FFF2-40B4-BE49-F238E27FC236}">
                  <a16:creationId xmlns:a16="http://schemas.microsoft.com/office/drawing/2014/main" id="{AC9A6748-0083-41AF-AD2E-93FBE5545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" y="2630"/>
              <a:ext cx="79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l</a:t>
              </a:r>
              <a:endParaRPr lang="pt-BR" altLang="pt-BR"/>
            </a:p>
          </p:txBody>
        </p:sp>
        <p:sp>
          <p:nvSpPr>
            <p:cNvPr id="342153" name="Rectangle 137">
              <a:extLst>
                <a:ext uri="{FF2B5EF4-FFF2-40B4-BE49-F238E27FC236}">
                  <a16:creationId xmlns:a16="http://schemas.microsoft.com/office/drawing/2014/main" id="{4C776C99-EBED-423B-A7A9-DC0A929111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630"/>
              <a:ext cx="13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w</a:t>
              </a:r>
              <a:endParaRPr lang="pt-BR" altLang="pt-BR"/>
            </a:p>
          </p:txBody>
        </p:sp>
        <p:sp>
          <p:nvSpPr>
            <p:cNvPr id="342154" name="Rectangle 138">
              <a:extLst>
                <a:ext uri="{FF2B5EF4-FFF2-40B4-BE49-F238E27FC236}">
                  <a16:creationId xmlns:a16="http://schemas.microsoft.com/office/drawing/2014/main" id="{99516AE2-2DB0-4B72-B13C-FE8879F8F1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" y="2630"/>
              <a:ext cx="8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342155" name="Rectangle 139">
              <a:extLst>
                <a:ext uri="{FF2B5EF4-FFF2-40B4-BE49-F238E27FC236}">
                  <a16:creationId xmlns:a16="http://schemas.microsoft.com/office/drawing/2014/main" id="{88E1FA77-2D2A-436F-B299-C89CC6470F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" y="2630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$</a:t>
              </a:r>
              <a:endParaRPr lang="pt-BR" altLang="pt-BR"/>
            </a:p>
          </p:txBody>
        </p:sp>
        <p:sp>
          <p:nvSpPr>
            <p:cNvPr id="342156" name="Rectangle 140">
              <a:extLst>
                <a:ext uri="{FF2B5EF4-FFF2-40B4-BE49-F238E27FC236}">
                  <a16:creationId xmlns:a16="http://schemas.microsoft.com/office/drawing/2014/main" id="{553AEDB5-D620-46AB-BB51-8A7721B615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" y="2630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pt-BR" altLang="pt-BR"/>
            </a:p>
          </p:txBody>
        </p:sp>
        <p:sp>
          <p:nvSpPr>
            <p:cNvPr id="342157" name="Rectangle 141">
              <a:extLst>
                <a:ext uri="{FF2B5EF4-FFF2-40B4-BE49-F238E27FC236}">
                  <a16:creationId xmlns:a16="http://schemas.microsoft.com/office/drawing/2014/main" id="{4F484E30-4AF9-47D6-9B12-C6AFE9507D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" y="2630"/>
              <a:ext cx="8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endParaRPr lang="pt-BR" altLang="pt-BR"/>
            </a:p>
          </p:txBody>
        </p:sp>
        <p:sp>
          <p:nvSpPr>
            <p:cNvPr id="342158" name="Rectangle 142">
              <a:extLst>
                <a:ext uri="{FF2B5EF4-FFF2-40B4-BE49-F238E27FC236}">
                  <a16:creationId xmlns:a16="http://schemas.microsoft.com/office/drawing/2014/main" id="{C5FC4288-76C2-40FB-9120-516BF9E13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2" y="2630"/>
              <a:ext cx="8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342159" name="Rectangle 143">
              <a:extLst>
                <a:ext uri="{FF2B5EF4-FFF2-40B4-BE49-F238E27FC236}">
                  <a16:creationId xmlns:a16="http://schemas.microsoft.com/office/drawing/2014/main" id="{69A4FB1C-76C4-4781-BC3A-3325D62FD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" y="2630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pt-BR" altLang="pt-BR"/>
            </a:p>
          </p:txBody>
        </p:sp>
        <p:sp>
          <p:nvSpPr>
            <p:cNvPr id="342160" name="Rectangle 144">
              <a:extLst>
                <a:ext uri="{FF2B5EF4-FFF2-40B4-BE49-F238E27FC236}">
                  <a16:creationId xmlns:a16="http://schemas.microsoft.com/office/drawing/2014/main" id="{3BB1DA5C-21F9-4A76-BAC3-A00254F553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8" y="2630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pt-BR" altLang="pt-BR"/>
            </a:p>
          </p:txBody>
        </p:sp>
        <p:sp>
          <p:nvSpPr>
            <p:cNvPr id="342161" name="Rectangle 145">
              <a:extLst>
                <a:ext uri="{FF2B5EF4-FFF2-40B4-BE49-F238E27FC236}">
                  <a16:creationId xmlns:a16="http://schemas.microsoft.com/office/drawing/2014/main" id="{4D02052F-12E0-4885-9A63-604E1E78E8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" y="2630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pt-BR" altLang="pt-BR"/>
            </a:p>
          </p:txBody>
        </p:sp>
        <p:sp>
          <p:nvSpPr>
            <p:cNvPr id="342162" name="Rectangle 146">
              <a:extLst>
                <a:ext uri="{FF2B5EF4-FFF2-40B4-BE49-F238E27FC236}">
                  <a16:creationId xmlns:a16="http://schemas.microsoft.com/office/drawing/2014/main" id="{610ADB4C-E209-447E-8344-2DA69E446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1" y="2630"/>
              <a:ext cx="9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(</a:t>
              </a:r>
              <a:endParaRPr lang="pt-BR" altLang="pt-BR"/>
            </a:p>
          </p:txBody>
        </p:sp>
        <p:sp>
          <p:nvSpPr>
            <p:cNvPr id="342163" name="Rectangle 147">
              <a:extLst>
                <a:ext uri="{FF2B5EF4-FFF2-40B4-BE49-F238E27FC236}">
                  <a16:creationId xmlns:a16="http://schemas.microsoft.com/office/drawing/2014/main" id="{B4809753-074B-4C44-A9EB-C8531BE81C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2630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$</a:t>
              </a:r>
              <a:endParaRPr lang="pt-BR" altLang="pt-BR"/>
            </a:p>
          </p:txBody>
        </p:sp>
        <p:sp>
          <p:nvSpPr>
            <p:cNvPr id="342164" name="Rectangle 148">
              <a:extLst>
                <a:ext uri="{FF2B5EF4-FFF2-40B4-BE49-F238E27FC236}">
                  <a16:creationId xmlns:a16="http://schemas.microsoft.com/office/drawing/2014/main" id="{25FF6014-284F-438E-AB0A-FDB71EBCF9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" y="2630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pt-BR" altLang="pt-BR"/>
            </a:p>
          </p:txBody>
        </p:sp>
        <p:sp>
          <p:nvSpPr>
            <p:cNvPr id="342165" name="Rectangle 149">
              <a:extLst>
                <a:ext uri="{FF2B5EF4-FFF2-40B4-BE49-F238E27FC236}">
                  <a16:creationId xmlns:a16="http://schemas.microsoft.com/office/drawing/2014/main" id="{6EB67FDE-471C-4296-B082-1A16FB40D9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6" y="2630"/>
              <a:ext cx="9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)</a:t>
              </a:r>
              <a:endParaRPr lang="pt-BR" altLang="pt-BR"/>
            </a:p>
          </p:txBody>
        </p:sp>
        <p:sp>
          <p:nvSpPr>
            <p:cNvPr id="342166" name="Rectangle 150">
              <a:extLst>
                <a:ext uri="{FF2B5EF4-FFF2-40B4-BE49-F238E27FC236}">
                  <a16:creationId xmlns:a16="http://schemas.microsoft.com/office/drawing/2014/main" id="{E477943F-F8EB-4751-8380-B60643536E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" y="3472"/>
              <a:ext cx="79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l</a:t>
              </a:r>
              <a:endParaRPr lang="pt-BR" altLang="pt-BR"/>
            </a:p>
          </p:txBody>
        </p:sp>
        <p:sp>
          <p:nvSpPr>
            <p:cNvPr id="342167" name="Rectangle 151">
              <a:extLst>
                <a:ext uri="{FF2B5EF4-FFF2-40B4-BE49-F238E27FC236}">
                  <a16:creationId xmlns:a16="http://schemas.microsoft.com/office/drawing/2014/main" id="{0D63C223-B8AD-4C70-91C2-F6A4C85CA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472"/>
              <a:ext cx="13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w</a:t>
              </a:r>
              <a:endParaRPr lang="pt-BR" altLang="pt-BR"/>
            </a:p>
          </p:txBody>
        </p:sp>
        <p:sp>
          <p:nvSpPr>
            <p:cNvPr id="342168" name="Rectangle 152">
              <a:extLst>
                <a:ext uri="{FF2B5EF4-FFF2-40B4-BE49-F238E27FC236}">
                  <a16:creationId xmlns:a16="http://schemas.microsoft.com/office/drawing/2014/main" id="{FD00BDC5-674F-484F-B715-045CFF0AD2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" y="3472"/>
              <a:ext cx="8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342169" name="Rectangle 153">
              <a:extLst>
                <a:ext uri="{FF2B5EF4-FFF2-40B4-BE49-F238E27FC236}">
                  <a16:creationId xmlns:a16="http://schemas.microsoft.com/office/drawing/2014/main" id="{1A211BF1-E1F8-4186-93E8-8520ED7B8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" y="3472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$</a:t>
              </a:r>
              <a:endParaRPr lang="pt-BR" altLang="pt-BR"/>
            </a:p>
          </p:txBody>
        </p:sp>
        <p:sp>
          <p:nvSpPr>
            <p:cNvPr id="342170" name="Rectangle 154">
              <a:extLst>
                <a:ext uri="{FF2B5EF4-FFF2-40B4-BE49-F238E27FC236}">
                  <a16:creationId xmlns:a16="http://schemas.microsoft.com/office/drawing/2014/main" id="{554A8973-09CF-4A2A-A019-9D3DD722DC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" y="3472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pt-BR" altLang="pt-BR"/>
            </a:p>
          </p:txBody>
        </p:sp>
        <p:sp>
          <p:nvSpPr>
            <p:cNvPr id="342171" name="Rectangle 155">
              <a:extLst>
                <a:ext uri="{FF2B5EF4-FFF2-40B4-BE49-F238E27FC236}">
                  <a16:creationId xmlns:a16="http://schemas.microsoft.com/office/drawing/2014/main" id="{70133900-DB86-481E-9EEC-597AEBC0C0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" y="3472"/>
              <a:ext cx="8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endParaRPr lang="pt-BR" altLang="pt-BR"/>
            </a:p>
          </p:txBody>
        </p:sp>
        <p:sp>
          <p:nvSpPr>
            <p:cNvPr id="342172" name="Rectangle 156">
              <a:extLst>
                <a:ext uri="{FF2B5EF4-FFF2-40B4-BE49-F238E27FC236}">
                  <a16:creationId xmlns:a16="http://schemas.microsoft.com/office/drawing/2014/main" id="{ED6BD60F-BB4F-4A2A-99E0-8CADBD430E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2" y="3472"/>
              <a:ext cx="8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342173" name="Rectangle 157">
              <a:extLst>
                <a:ext uri="{FF2B5EF4-FFF2-40B4-BE49-F238E27FC236}">
                  <a16:creationId xmlns:a16="http://schemas.microsoft.com/office/drawing/2014/main" id="{DB8F567F-9733-47DC-86AE-3A103D3B7A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" y="3472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pt-BR" altLang="pt-BR"/>
            </a:p>
          </p:txBody>
        </p:sp>
        <p:sp>
          <p:nvSpPr>
            <p:cNvPr id="342174" name="Rectangle 158">
              <a:extLst>
                <a:ext uri="{FF2B5EF4-FFF2-40B4-BE49-F238E27FC236}">
                  <a16:creationId xmlns:a16="http://schemas.microsoft.com/office/drawing/2014/main" id="{D4466081-1F6B-4400-A049-66D26EFA4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8" y="3472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pt-BR" altLang="pt-BR"/>
            </a:p>
          </p:txBody>
        </p:sp>
        <p:sp>
          <p:nvSpPr>
            <p:cNvPr id="342175" name="Rectangle 159">
              <a:extLst>
                <a:ext uri="{FF2B5EF4-FFF2-40B4-BE49-F238E27FC236}">
                  <a16:creationId xmlns:a16="http://schemas.microsoft.com/office/drawing/2014/main" id="{19763639-333A-4E5C-A0F5-6ADCA43FEF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" y="3472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pt-BR" altLang="pt-BR"/>
            </a:p>
          </p:txBody>
        </p:sp>
        <p:sp>
          <p:nvSpPr>
            <p:cNvPr id="342176" name="Rectangle 160">
              <a:extLst>
                <a:ext uri="{FF2B5EF4-FFF2-40B4-BE49-F238E27FC236}">
                  <a16:creationId xmlns:a16="http://schemas.microsoft.com/office/drawing/2014/main" id="{F488A958-7988-437B-B3EA-CBF6ECB25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1" y="3472"/>
              <a:ext cx="9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(</a:t>
              </a:r>
              <a:endParaRPr lang="pt-BR" altLang="pt-BR"/>
            </a:p>
          </p:txBody>
        </p:sp>
        <p:sp>
          <p:nvSpPr>
            <p:cNvPr id="342177" name="Rectangle 161">
              <a:extLst>
                <a:ext uri="{FF2B5EF4-FFF2-40B4-BE49-F238E27FC236}">
                  <a16:creationId xmlns:a16="http://schemas.microsoft.com/office/drawing/2014/main" id="{7EEC8081-31B8-4300-8BCA-E189C2FAE9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3472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$</a:t>
              </a:r>
              <a:endParaRPr lang="pt-BR" altLang="pt-BR"/>
            </a:p>
          </p:txBody>
        </p:sp>
        <p:sp>
          <p:nvSpPr>
            <p:cNvPr id="342178" name="Rectangle 162">
              <a:extLst>
                <a:ext uri="{FF2B5EF4-FFF2-40B4-BE49-F238E27FC236}">
                  <a16:creationId xmlns:a16="http://schemas.microsoft.com/office/drawing/2014/main" id="{289E3E47-1EA8-4B04-AD8B-BCCB2031A0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" y="3472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pt-BR" altLang="pt-BR"/>
            </a:p>
          </p:txBody>
        </p:sp>
        <p:sp>
          <p:nvSpPr>
            <p:cNvPr id="342179" name="Rectangle 163">
              <a:extLst>
                <a:ext uri="{FF2B5EF4-FFF2-40B4-BE49-F238E27FC236}">
                  <a16:creationId xmlns:a16="http://schemas.microsoft.com/office/drawing/2014/main" id="{437616C3-723D-4FAC-904C-4865B5F1DE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6" y="3472"/>
              <a:ext cx="9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)</a:t>
              </a:r>
              <a:endParaRPr lang="pt-BR" altLang="pt-BR"/>
            </a:p>
          </p:txBody>
        </p:sp>
        <p:sp>
          <p:nvSpPr>
            <p:cNvPr id="342180" name="Line 164">
              <a:extLst>
                <a:ext uri="{FF2B5EF4-FFF2-40B4-BE49-F238E27FC236}">
                  <a16:creationId xmlns:a16="http://schemas.microsoft.com/office/drawing/2014/main" id="{266FEDEB-1573-4916-AE8A-52A1D843D0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" y="1735"/>
              <a:ext cx="1" cy="19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181" name="Freeform 165">
              <a:extLst>
                <a:ext uri="{FF2B5EF4-FFF2-40B4-BE49-F238E27FC236}">
                  <a16:creationId xmlns:a16="http://schemas.microsoft.com/office/drawing/2014/main" id="{8795D785-6391-4639-9881-0CFD5EEAA1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" y="3670"/>
              <a:ext cx="60" cy="63"/>
            </a:xfrm>
            <a:custGeom>
              <a:avLst/>
              <a:gdLst>
                <a:gd name="T0" fmla="*/ 57 w 60"/>
                <a:gd name="T1" fmla="*/ 0 h 63"/>
                <a:gd name="T2" fmla="*/ 0 w 60"/>
                <a:gd name="T3" fmla="*/ 0 h 63"/>
                <a:gd name="T4" fmla="*/ 28 w 60"/>
                <a:gd name="T5" fmla="*/ 63 h 63"/>
                <a:gd name="T6" fmla="*/ 60 w 60"/>
                <a:gd name="T7" fmla="*/ 0 h 63"/>
                <a:gd name="T8" fmla="*/ 60 w 60"/>
                <a:gd name="T9" fmla="*/ 0 h 63"/>
                <a:gd name="T10" fmla="*/ 57 w 60"/>
                <a:gd name="T11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63">
                  <a:moveTo>
                    <a:pt x="57" y="0"/>
                  </a:moveTo>
                  <a:lnTo>
                    <a:pt x="0" y="0"/>
                  </a:lnTo>
                  <a:lnTo>
                    <a:pt x="28" y="63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2182" name="Rectangle 166">
              <a:extLst>
                <a:ext uri="{FF2B5EF4-FFF2-40B4-BE49-F238E27FC236}">
                  <a16:creationId xmlns:a16="http://schemas.microsoft.com/office/drawing/2014/main" id="{41DB7DCF-02E4-44E1-97F2-6D27981F2D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" y="1114"/>
              <a:ext cx="13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P</a:t>
              </a:r>
              <a:endParaRPr lang="pt-BR" altLang="pt-BR"/>
            </a:p>
          </p:txBody>
        </p:sp>
        <p:sp>
          <p:nvSpPr>
            <p:cNvPr id="342183" name="Rectangle 167">
              <a:extLst>
                <a:ext uri="{FF2B5EF4-FFF2-40B4-BE49-F238E27FC236}">
                  <a16:creationId xmlns:a16="http://schemas.microsoft.com/office/drawing/2014/main" id="{C5315DCB-1CA4-4E03-8770-7C8079A44B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" y="1114"/>
              <a:ext cx="9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pt-BR" altLang="pt-BR"/>
            </a:p>
          </p:txBody>
        </p:sp>
        <p:sp>
          <p:nvSpPr>
            <p:cNvPr id="342184" name="Rectangle 168">
              <a:extLst>
                <a:ext uri="{FF2B5EF4-FFF2-40B4-BE49-F238E27FC236}">
                  <a16:creationId xmlns:a16="http://schemas.microsoft.com/office/drawing/2014/main" id="{92DB4E42-5C3D-4DBD-A073-C8C26C0C6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" y="1114"/>
              <a:ext cx="118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o</a:t>
              </a:r>
              <a:endParaRPr lang="pt-BR" altLang="pt-BR"/>
            </a:p>
          </p:txBody>
        </p:sp>
        <p:sp>
          <p:nvSpPr>
            <p:cNvPr id="342185" name="Rectangle 169">
              <a:extLst>
                <a:ext uri="{FF2B5EF4-FFF2-40B4-BE49-F238E27FC236}">
                  <a16:creationId xmlns:a16="http://schemas.microsoft.com/office/drawing/2014/main" id="{0F0FFE29-5D3F-4067-BF71-819ED66BE5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" y="1114"/>
              <a:ext cx="118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g</a:t>
              </a:r>
              <a:endParaRPr lang="pt-BR" altLang="pt-BR"/>
            </a:p>
          </p:txBody>
        </p:sp>
        <p:sp>
          <p:nvSpPr>
            <p:cNvPr id="342186" name="Rectangle 170">
              <a:extLst>
                <a:ext uri="{FF2B5EF4-FFF2-40B4-BE49-F238E27FC236}">
                  <a16:creationId xmlns:a16="http://schemas.microsoft.com/office/drawing/2014/main" id="{46FB6A3C-C804-460B-BF2D-DF7A2D1D60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" y="1114"/>
              <a:ext cx="9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pt-BR" altLang="pt-BR"/>
            </a:p>
          </p:txBody>
        </p:sp>
        <p:sp>
          <p:nvSpPr>
            <p:cNvPr id="342187" name="Rectangle 171">
              <a:extLst>
                <a:ext uri="{FF2B5EF4-FFF2-40B4-BE49-F238E27FC236}">
                  <a16:creationId xmlns:a16="http://schemas.microsoft.com/office/drawing/2014/main" id="{76B096C5-C3C0-4FFB-9E4C-1FEBA9349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" y="1114"/>
              <a:ext cx="118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pt-BR" altLang="pt-BR"/>
            </a:p>
          </p:txBody>
        </p:sp>
        <p:sp>
          <p:nvSpPr>
            <p:cNvPr id="342188" name="Rectangle 172">
              <a:extLst>
                <a:ext uri="{FF2B5EF4-FFF2-40B4-BE49-F238E27FC236}">
                  <a16:creationId xmlns:a16="http://schemas.microsoft.com/office/drawing/2014/main" id="{B055AF56-8A58-449B-BD6E-50A95E90F4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" y="1114"/>
              <a:ext cx="150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m</a:t>
              </a:r>
              <a:endParaRPr lang="pt-BR" altLang="pt-BR"/>
            </a:p>
          </p:txBody>
        </p:sp>
        <p:sp>
          <p:nvSpPr>
            <p:cNvPr id="342189" name="Rectangle 173">
              <a:extLst>
                <a:ext uri="{FF2B5EF4-FFF2-40B4-BE49-F238E27FC236}">
                  <a16:creationId xmlns:a16="http://schemas.microsoft.com/office/drawing/2014/main" id="{A727B7DD-1F4A-46D0-AE71-755BDA9E75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1114"/>
              <a:ext cx="14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342190" name="Rectangle 174">
              <a:extLst>
                <a:ext uri="{FF2B5EF4-FFF2-40B4-BE49-F238E27FC236}">
                  <a16:creationId xmlns:a16="http://schemas.microsoft.com/office/drawing/2014/main" id="{DA1A2C2B-7A74-4C32-81A7-BDB15E377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" y="1260"/>
              <a:ext cx="118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342191" name="Rectangle 175">
              <a:extLst>
                <a:ext uri="{FF2B5EF4-FFF2-40B4-BE49-F238E27FC236}">
                  <a16:creationId xmlns:a16="http://schemas.microsoft.com/office/drawing/2014/main" id="{F876775C-DF6D-4F1D-AE16-0A3F4ED2B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" y="1260"/>
              <a:ext cx="11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x</a:t>
              </a:r>
              <a:endParaRPr lang="pt-BR" altLang="pt-BR"/>
            </a:p>
          </p:txBody>
        </p:sp>
        <p:sp>
          <p:nvSpPr>
            <p:cNvPr id="342192" name="Rectangle 176">
              <a:extLst>
                <a:ext uri="{FF2B5EF4-FFF2-40B4-BE49-F238E27FC236}">
                  <a16:creationId xmlns:a16="http://schemas.microsoft.com/office/drawing/2014/main" id="{ECD46CE7-6020-46CF-9B1F-3CA78FAEB9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" y="1260"/>
              <a:ext cx="118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342193" name="Rectangle 177">
              <a:extLst>
                <a:ext uri="{FF2B5EF4-FFF2-40B4-BE49-F238E27FC236}">
                  <a16:creationId xmlns:a16="http://schemas.microsoft.com/office/drawing/2014/main" id="{8CFA9D29-7C53-46BE-9799-13C100EB2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" y="1260"/>
              <a:ext cx="114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342194" name="Rectangle 178">
              <a:extLst>
                <a:ext uri="{FF2B5EF4-FFF2-40B4-BE49-F238E27FC236}">
                  <a16:creationId xmlns:a16="http://schemas.microsoft.com/office/drawing/2014/main" id="{D150390E-EE6D-48DB-857C-CC2ACC37DA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" y="1260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pt-BR" altLang="pt-BR"/>
            </a:p>
          </p:txBody>
        </p:sp>
        <p:sp>
          <p:nvSpPr>
            <p:cNvPr id="342195" name="Rectangle 179">
              <a:extLst>
                <a:ext uri="{FF2B5EF4-FFF2-40B4-BE49-F238E27FC236}">
                  <a16:creationId xmlns:a16="http://schemas.microsoft.com/office/drawing/2014/main" id="{638449FA-9416-4100-89A0-C521C7A793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" y="1260"/>
              <a:ext cx="8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pt-BR" altLang="pt-BR"/>
            </a:p>
          </p:txBody>
        </p:sp>
        <p:sp>
          <p:nvSpPr>
            <p:cNvPr id="342196" name="Rectangle 180">
              <a:extLst>
                <a:ext uri="{FF2B5EF4-FFF2-40B4-BE49-F238E27FC236}">
                  <a16:creationId xmlns:a16="http://schemas.microsoft.com/office/drawing/2014/main" id="{E8C5D211-CEF8-4C3B-B878-ADAB354ACB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" y="1260"/>
              <a:ext cx="79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pt-BR" altLang="pt-BR"/>
            </a:p>
          </p:txBody>
        </p:sp>
        <p:sp>
          <p:nvSpPr>
            <p:cNvPr id="342197" name="Rectangle 181">
              <a:extLst>
                <a:ext uri="{FF2B5EF4-FFF2-40B4-BE49-F238E27FC236}">
                  <a16:creationId xmlns:a16="http://schemas.microsoft.com/office/drawing/2014/main" id="{24D611D5-8FA9-4493-B5D0-07CFDF915F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6" y="1260"/>
              <a:ext cx="118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o</a:t>
              </a:r>
              <a:endParaRPr lang="pt-BR" altLang="pt-BR"/>
            </a:p>
          </p:txBody>
        </p:sp>
        <p:sp>
          <p:nvSpPr>
            <p:cNvPr id="342198" name="Rectangle 182">
              <a:extLst>
                <a:ext uri="{FF2B5EF4-FFF2-40B4-BE49-F238E27FC236}">
                  <a16:creationId xmlns:a16="http://schemas.microsoft.com/office/drawing/2014/main" id="{E2BAF51F-D26C-43CC-9D8C-D312C861D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" y="1260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pt-BR" altLang="pt-BR"/>
            </a:p>
          </p:txBody>
        </p:sp>
        <p:sp>
          <p:nvSpPr>
            <p:cNvPr id="342199" name="Rectangle 183">
              <a:extLst>
                <a:ext uri="{FF2B5EF4-FFF2-40B4-BE49-F238E27FC236}">
                  <a16:creationId xmlns:a16="http://schemas.microsoft.com/office/drawing/2014/main" id="{8FC3EBA2-089F-495F-80B6-D39B61B5CF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" y="1260"/>
              <a:ext cx="14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342200" name="Rectangle 184">
              <a:extLst>
                <a:ext uri="{FF2B5EF4-FFF2-40B4-BE49-F238E27FC236}">
                  <a16:creationId xmlns:a16="http://schemas.microsoft.com/office/drawing/2014/main" id="{93E8657E-EEA6-4A5D-9298-2A78C16B8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" y="1410"/>
              <a:ext cx="118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o</a:t>
              </a:r>
              <a:endParaRPr lang="pt-BR" altLang="pt-BR"/>
            </a:p>
          </p:txBody>
        </p:sp>
        <p:sp>
          <p:nvSpPr>
            <p:cNvPr id="342201" name="Rectangle 185">
              <a:extLst>
                <a:ext uri="{FF2B5EF4-FFF2-40B4-BE49-F238E27FC236}">
                  <a16:creationId xmlns:a16="http://schemas.microsoft.com/office/drawing/2014/main" id="{00A57D0C-2C71-4BAE-92B0-6837D8AC9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" y="1410"/>
              <a:ext cx="9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pt-BR" altLang="pt-BR"/>
            </a:p>
          </p:txBody>
        </p:sp>
        <p:sp>
          <p:nvSpPr>
            <p:cNvPr id="342202" name="Rectangle 186">
              <a:extLst>
                <a:ext uri="{FF2B5EF4-FFF2-40B4-BE49-F238E27FC236}">
                  <a16:creationId xmlns:a16="http://schemas.microsoft.com/office/drawing/2014/main" id="{F8172913-07D0-4211-B75C-2A5AC67135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" y="1410"/>
              <a:ext cx="118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pt-BR" altLang="pt-BR"/>
            </a:p>
          </p:txBody>
        </p:sp>
        <p:sp>
          <p:nvSpPr>
            <p:cNvPr id="342203" name="Rectangle 187">
              <a:extLst>
                <a:ext uri="{FF2B5EF4-FFF2-40B4-BE49-F238E27FC236}">
                  <a16:creationId xmlns:a16="http://schemas.microsoft.com/office/drawing/2014/main" id="{947E1CCC-1CF4-4507-8D1F-1312E45FA2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" y="1410"/>
              <a:ext cx="118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342204" name="Rectangle 188">
              <a:extLst>
                <a:ext uri="{FF2B5EF4-FFF2-40B4-BE49-F238E27FC236}">
                  <a16:creationId xmlns:a16="http://schemas.microsoft.com/office/drawing/2014/main" id="{9608E948-705E-42DF-B12A-FFBEA66FBE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410"/>
              <a:ext cx="9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pt-BR" altLang="pt-BR"/>
            </a:p>
          </p:txBody>
        </p:sp>
        <p:sp>
          <p:nvSpPr>
            <p:cNvPr id="342205" name="Rectangle 189">
              <a:extLst>
                <a:ext uri="{FF2B5EF4-FFF2-40B4-BE49-F238E27FC236}">
                  <a16:creationId xmlns:a16="http://schemas.microsoft.com/office/drawing/2014/main" id="{55A6D461-D649-448C-87D3-BA3D7D877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6" y="1410"/>
              <a:ext cx="14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342206" name="Rectangle 190">
              <a:extLst>
                <a:ext uri="{FF2B5EF4-FFF2-40B4-BE49-F238E27FC236}">
                  <a16:creationId xmlns:a16="http://schemas.microsoft.com/office/drawing/2014/main" id="{6488A5AF-775C-4A37-A932-333FCEB90D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" y="1560"/>
              <a:ext cx="9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(</a:t>
              </a:r>
              <a:endParaRPr lang="pt-BR" altLang="pt-BR"/>
            </a:p>
          </p:txBody>
        </p:sp>
        <p:sp>
          <p:nvSpPr>
            <p:cNvPr id="342207" name="Rectangle 191">
              <a:extLst>
                <a:ext uri="{FF2B5EF4-FFF2-40B4-BE49-F238E27FC236}">
                  <a16:creationId xmlns:a16="http://schemas.microsoft.com/office/drawing/2014/main" id="{D43DA6F6-EFD4-40B7-9A1D-42CED37D1E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" y="1560"/>
              <a:ext cx="79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pt-BR" altLang="pt-BR"/>
            </a:p>
          </p:txBody>
        </p:sp>
        <p:sp>
          <p:nvSpPr>
            <p:cNvPr id="342208" name="Rectangle 192">
              <a:extLst>
                <a:ext uri="{FF2B5EF4-FFF2-40B4-BE49-F238E27FC236}">
                  <a16:creationId xmlns:a16="http://schemas.microsoft.com/office/drawing/2014/main" id="{8D09D423-284B-4D6C-9609-0492547E1C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" y="1560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pt-BR" altLang="pt-BR"/>
            </a:p>
          </p:txBody>
        </p:sp>
        <p:sp>
          <p:nvSpPr>
            <p:cNvPr id="342209" name="Rectangle 193">
              <a:extLst>
                <a:ext uri="{FF2B5EF4-FFF2-40B4-BE49-F238E27FC236}">
                  <a16:creationId xmlns:a16="http://schemas.microsoft.com/office/drawing/2014/main" id="{582637A3-D59B-445B-8587-EE5C03021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" y="1560"/>
              <a:ext cx="8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pt-BR" altLang="pt-BR"/>
            </a:p>
          </p:txBody>
        </p:sp>
        <p:sp>
          <p:nvSpPr>
            <p:cNvPr id="342210" name="Rectangle 194">
              <a:extLst>
                <a:ext uri="{FF2B5EF4-FFF2-40B4-BE49-F238E27FC236}">
                  <a16:creationId xmlns:a16="http://schemas.microsoft.com/office/drawing/2014/main" id="{D167130C-FE2D-4B82-B92B-D963ED202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1560"/>
              <a:ext cx="79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pt-BR" altLang="pt-BR"/>
            </a:p>
          </p:txBody>
        </p:sp>
        <p:sp>
          <p:nvSpPr>
            <p:cNvPr id="342211" name="Rectangle 195">
              <a:extLst>
                <a:ext uri="{FF2B5EF4-FFF2-40B4-BE49-F238E27FC236}">
                  <a16:creationId xmlns:a16="http://schemas.microsoft.com/office/drawing/2014/main" id="{C5044253-30DF-47C0-9029-D393BC7A21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" y="1560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pt-BR" altLang="pt-BR"/>
            </a:p>
          </p:txBody>
        </p:sp>
        <p:sp>
          <p:nvSpPr>
            <p:cNvPr id="342212" name="Rectangle 196">
              <a:extLst>
                <a:ext uri="{FF2B5EF4-FFF2-40B4-BE49-F238E27FC236}">
                  <a16:creationId xmlns:a16="http://schemas.microsoft.com/office/drawing/2014/main" id="{69A18F5C-ED94-4938-82CD-386C577084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" y="1560"/>
              <a:ext cx="114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pt-BR" altLang="pt-BR"/>
            </a:p>
          </p:txBody>
        </p:sp>
        <p:sp>
          <p:nvSpPr>
            <p:cNvPr id="342213" name="Rectangle 197">
              <a:extLst>
                <a:ext uri="{FF2B5EF4-FFF2-40B4-BE49-F238E27FC236}">
                  <a16:creationId xmlns:a16="http://schemas.microsoft.com/office/drawing/2014/main" id="{5BA8F5F1-9DE7-4DDB-B189-FF1A607E1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" y="1560"/>
              <a:ext cx="8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pt-BR" altLang="pt-BR"/>
            </a:p>
          </p:txBody>
        </p:sp>
        <p:sp>
          <p:nvSpPr>
            <p:cNvPr id="342214" name="Rectangle 198">
              <a:extLst>
                <a:ext uri="{FF2B5EF4-FFF2-40B4-BE49-F238E27FC236}">
                  <a16:creationId xmlns:a16="http://schemas.microsoft.com/office/drawing/2014/main" id="{97359729-84B0-4002-A1A1-F535054873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" y="1560"/>
              <a:ext cx="9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pt-BR" altLang="pt-BR"/>
            </a:p>
          </p:txBody>
        </p:sp>
        <p:sp>
          <p:nvSpPr>
            <p:cNvPr id="342215" name="Rectangle 199">
              <a:extLst>
                <a:ext uri="{FF2B5EF4-FFF2-40B4-BE49-F238E27FC236}">
                  <a16:creationId xmlns:a16="http://schemas.microsoft.com/office/drawing/2014/main" id="{09FBEE45-40B9-40E7-A297-53BF2AD353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0" y="1560"/>
              <a:ext cx="12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pt-BR" altLang="pt-BR"/>
            </a:p>
          </p:txBody>
        </p:sp>
        <p:sp>
          <p:nvSpPr>
            <p:cNvPr id="342216" name="Rectangle 200">
              <a:extLst>
                <a:ext uri="{FF2B5EF4-FFF2-40B4-BE49-F238E27FC236}">
                  <a16:creationId xmlns:a16="http://schemas.microsoft.com/office/drawing/2014/main" id="{6E3BE4F5-79FB-4FA9-8ECF-9F59A64E7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1560"/>
              <a:ext cx="114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pt-BR" altLang="pt-BR"/>
            </a:p>
          </p:txBody>
        </p:sp>
        <p:sp>
          <p:nvSpPr>
            <p:cNvPr id="342217" name="Rectangle 201">
              <a:extLst>
                <a:ext uri="{FF2B5EF4-FFF2-40B4-BE49-F238E27FC236}">
                  <a16:creationId xmlns:a16="http://schemas.microsoft.com/office/drawing/2014/main" id="{412285AC-2117-4DE0-B56E-C284FB5923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" y="1560"/>
              <a:ext cx="8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pt-BR" altLang="pt-BR"/>
            </a:p>
          </p:txBody>
        </p:sp>
        <p:sp>
          <p:nvSpPr>
            <p:cNvPr id="342218" name="Rectangle 202">
              <a:extLst>
                <a:ext uri="{FF2B5EF4-FFF2-40B4-BE49-F238E27FC236}">
                  <a16:creationId xmlns:a16="http://schemas.microsoft.com/office/drawing/2014/main" id="{F50EC157-8BE4-4BBC-AA64-A4B88C9282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7" y="1560"/>
              <a:ext cx="79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pt-BR" altLang="pt-BR"/>
            </a:p>
          </p:txBody>
        </p:sp>
        <p:sp>
          <p:nvSpPr>
            <p:cNvPr id="342219" name="Rectangle 203">
              <a:extLst>
                <a:ext uri="{FF2B5EF4-FFF2-40B4-BE49-F238E27FC236}">
                  <a16:creationId xmlns:a16="http://schemas.microsoft.com/office/drawing/2014/main" id="{03FEA332-9527-46F4-985A-180F88AA82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1560"/>
              <a:ext cx="118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500" b="0">
                  <a:solidFill>
                    <a:srgbClr val="000000"/>
                  </a:solidFill>
                  <a:latin typeface="Arial" panose="020B0604020202020204" pitchFamily="34" charset="0"/>
                </a:rPr>
                <a:t>o</a:t>
              </a:r>
              <a:endParaRPr lang="pt-BR" altLang="pt-BR"/>
            </a:p>
          </p:txBody>
        </p:sp>
      </p:grpSp>
      <p:sp>
        <p:nvSpPr>
          <p:cNvPr id="342221" name="Rectangle 205">
            <a:extLst>
              <a:ext uri="{FF2B5EF4-FFF2-40B4-BE49-F238E27FC236}">
                <a16:creationId xmlns:a16="http://schemas.microsoft.com/office/drawing/2014/main" id="{6DFCC5F5-22AE-4F08-AE07-7519B6F8C3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0" y="2476500"/>
            <a:ext cx="192088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endParaRPr lang="pt-BR" altLang="pt-BR"/>
          </a:p>
        </p:txBody>
      </p:sp>
      <p:sp>
        <p:nvSpPr>
          <p:cNvPr id="342222" name="Rectangle 206">
            <a:extLst>
              <a:ext uri="{FF2B5EF4-FFF2-40B4-BE49-F238E27FC236}">
                <a16:creationId xmlns:a16="http://schemas.microsoft.com/office/drawing/2014/main" id="{7E344D01-49DD-4E36-9676-96973833F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2476500"/>
            <a:ext cx="18097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/>
          </a:p>
        </p:txBody>
      </p:sp>
      <p:sp>
        <p:nvSpPr>
          <p:cNvPr id="342223" name="Rectangle 207">
            <a:extLst>
              <a:ext uri="{FF2B5EF4-FFF2-40B4-BE49-F238E27FC236}">
                <a16:creationId xmlns:a16="http://schemas.microsoft.com/office/drawing/2014/main" id="{8077C1E1-0C31-400B-888E-439E5DF98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4188" y="2476500"/>
            <a:ext cx="147637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pt-BR" altLang="pt-BR"/>
          </a:p>
        </p:txBody>
      </p:sp>
      <p:sp>
        <p:nvSpPr>
          <p:cNvPr id="342224" name="Line 208">
            <a:extLst>
              <a:ext uri="{FF2B5EF4-FFF2-40B4-BE49-F238E27FC236}">
                <a16:creationId xmlns:a16="http://schemas.microsoft.com/office/drawing/2014/main" id="{5C7D6BD4-56D9-4CA7-85FD-4BD372BD4CB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54500" y="1549400"/>
            <a:ext cx="3463925" cy="635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25" name="Freeform 209">
            <a:extLst>
              <a:ext uri="{FF2B5EF4-FFF2-40B4-BE49-F238E27FC236}">
                <a16:creationId xmlns:a16="http://schemas.microsoft.com/office/drawing/2014/main" id="{35DB078A-C9FC-44FC-B97A-8135EF903E5F}"/>
              </a:ext>
            </a:extLst>
          </p:cNvPr>
          <p:cNvSpPr>
            <a:spLocks/>
          </p:cNvSpPr>
          <p:nvPr/>
        </p:nvSpPr>
        <p:spPr bwMode="auto">
          <a:xfrm>
            <a:off x="7696200" y="1501775"/>
            <a:ext cx="96838" cy="101600"/>
          </a:xfrm>
          <a:custGeom>
            <a:avLst/>
            <a:gdLst>
              <a:gd name="T0" fmla="*/ 0 w 61"/>
              <a:gd name="T1" fmla="*/ 0 h 64"/>
              <a:gd name="T2" fmla="*/ 0 w 61"/>
              <a:gd name="T3" fmla="*/ 64 h 64"/>
              <a:gd name="T4" fmla="*/ 61 w 61"/>
              <a:gd name="T5" fmla="*/ 34 h 64"/>
              <a:gd name="T6" fmla="*/ 0 w 61"/>
              <a:gd name="T7" fmla="*/ 0 h 64"/>
              <a:gd name="T8" fmla="*/ 0 w 61"/>
              <a:gd name="T9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1" h="64">
                <a:moveTo>
                  <a:pt x="0" y="0"/>
                </a:moveTo>
                <a:lnTo>
                  <a:pt x="0" y="64"/>
                </a:lnTo>
                <a:lnTo>
                  <a:pt x="61" y="34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26" name="Rectangle 210">
            <a:extLst>
              <a:ext uri="{FF2B5EF4-FFF2-40B4-BE49-F238E27FC236}">
                <a16:creationId xmlns:a16="http://schemas.microsoft.com/office/drawing/2014/main" id="{BFB5CDE5-D838-4F25-BC73-08F138614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713" y="2838450"/>
            <a:ext cx="1254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l</a:t>
            </a:r>
            <a:endParaRPr lang="pt-BR" altLang="pt-BR"/>
          </a:p>
        </p:txBody>
      </p:sp>
      <p:sp>
        <p:nvSpPr>
          <p:cNvPr id="342227" name="Rectangle 211">
            <a:extLst>
              <a:ext uri="{FF2B5EF4-FFF2-40B4-BE49-F238E27FC236}">
                <a16:creationId xmlns:a16="http://schemas.microsoft.com/office/drawing/2014/main" id="{5666559B-564B-44F5-AD83-740F6CA9F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838450"/>
            <a:ext cx="2159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w</a:t>
            </a:r>
            <a:endParaRPr lang="pt-BR" altLang="pt-BR"/>
          </a:p>
        </p:txBody>
      </p:sp>
      <p:sp>
        <p:nvSpPr>
          <p:cNvPr id="342228" name="Rectangle 212">
            <a:extLst>
              <a:ext uri="{FF2B5EF4-FFF2-40B4-BE49-F238E27FC236}">
                <a16:creationId xmlns:a16="http://schemas.microsoft.com/office/drawing/2014/main" id="{01FCEF39-76BD-4E5C-8B33-63F0C71EF1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925" y="2838450"/>
            <a:ext cx="13652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/>
          </a:p>
        </p:txBody>
      </p:sp>
      <p:sp>
        <p:nvSpPr>
          <p:cNvPr id="342229" name="Rectangle 213">
            <a:extLst>
              <a:ext uri="{FF2B5EF4-FFF2-40B4-BE49-F238E27FC236}">
                <a16:creationId xmlns:a16="http://schemas.microsoft.com/office/drawing/2014/main" id="{81CC25C6-EB97-4E48-BDE2-FE8ED0BAD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725" y="2838450"/>
            <a:ext cx="192088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$</a:t>
            </a:r>
            <a:endParaRPr lang="pt-BR" altLang="pt-BR"/>
          </a:p>
        </p:txBody>
      </p:sp>
      <p:sp>
        <p:nvSpPr>
          <p:cNvPr id="342230" name="Rectangle 214">
            <a:extLst>
              <a:ext uri="{FF2B5EF4-FFF2-40B4-BE49-F238E27FC236}">
                <a16:creationId xmlns:a16="http://schemas.microsoft.com/office/drawing/2014/main" id="{91C19B17-C63E-434A-B63C-39446A25B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9675" y="2838450"/>
            <a:ext cx="192088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pt-BR" altLang="pt-BR"/>
          </a:p>
        </p:txBody>
      </p:sp>
      <p:sp>
        <p:nvSpPr>
          <p:cNvPr id="342231" name="Rectangle 215">
            <a:extLst>
              <a:ext uri="{FF2B5EF4-FFF2-40B4-BE49-F238E27FC236}">
                <a16:creationId xmlns:a16="http://schemas.microsoft.com/office/drawing/2014/main" id="{AC11FCC7-50A1-484D-B445-A8704F7D8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275" y="2838450"/>
            <a:ext cx="13652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pt-BR" altLang="pt-BR"/>
          </a:p>
        </p:txBody>
      </p:sp>
      <p:sp>
        <p:nvSpPr>
          <p:cNvPr id="342232" name="Rectangle 216">
            <a:extLst>
              <a:ext uri="{FF2B5EF4-FFF2-40B4-BE49-F238E27FC236}">
                <a16:creationId xmlns:a16="http://schemas.microsoft.com/office/drawing/2014/main" id="{8D8FCA0B-5E33-4862-8738-3DF9EE09E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425" y="2838450"/>
            <a:ext cx="13652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/>
          </a:p>
        </p:txBody>
      </p:sp>
      <p:sp>
        <p:nvSpPr>
          <p:cNvPr id="342233" name="Rectangle 217">
            <a:extLst>
              <a:ext uri="{FF2B5EF4-FFF2-40B4-BE49-F238E27FC236}">
                <a16:creationId xmlns:a16="http://schemas.microsoft.com/office/drawing/2014/main" id="{AB19D991-876F-4173-B825-CBCA88D07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9225" y="2838450"/>
            <a:ext cx="192088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pt-BR" altLang="pt-BR"/>
          </a:p>
        </p:txBody>
      </p:sp>
      <p:sp>
        <p:nvSpPr>
          <p:cNvPr id="342234" name="Rectangle 218">
            <a:extLst>
              <a:ext uri="{FF2B5EF4-FFF2-40B4-BE49-F238E27FC236}">
                <a16:creationId xmlns:a16="http://schemas.microsoft.com/office/drawing/2014/main" id="{BDF80BC1-F4BD-41BB-B62B-B04B0039C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2838450"/>
            <a:ext cx="192088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pt-BR" altLang="pt-BR"/>
          </a:p>
        </p:txBody>
      </p:sp>
      <p:sp>
        <p:nvSpPr>
          <p:cNvPr id="342235" name="Rectangle 219">
            <a:extLst>
              <a:ext uri="{FF2B5EF4-FFF2-40B4-BE49-F238E27FC236}">
                <a16:creationId xmlns:a16="http://schemas.microsoft.com/office/drawing/2014/main" id="{97F43085-76E3-434B-AAD0-347877ADA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775" y="2838450"/>
            <a:ext cx="192088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pt-BR" altLang="pt-BR"/>
          </a:p>
        </p:txBody>
      </p:sp>
      <p:sp>
        <p:nvSpPr>
          <p:cNvPr id="342236" name="Rectangle 220">
            <a:extLst>
              <a:ext uri="{FF2B5EF4-FFF2-40B4-BE49-F238E27FC236}">
                <a16:creationId xmlns:a16="http://schemas.microsoft.com/office/drawing/2014/main" id="{3C6ABA22-56F8-4A85-912D-7BE08BEB4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963" y="2838450"/>
            <a:ext cx="147637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endParaRPr lang="pt-BR" altLang="pt-BR"/>
          </a:p>
        </p:txBody>
      </p:sp>
      <p:sp>
        <p:nvSpPr>
          <p:cNvPr id="342237" name="Rectangle 221">
            <a:extLst>
              <a:ext uri="{FF2B5EF4-FFF2-40B4-BE49-F238E27FC236}">
                <a16:creationId xmlns:a16="http://schemas.microsoft.com/office/drawing/2014/main" id="{D7173EE6-BE34-4058-BC4D-22EC570BC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225" y="2838450"/>
            <a:ext cx="192088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$</a:t>
            </a:r>
            <a:endParaRPr lang="pt-BR" altLang="pt-BR"/>
          </a:p>
        </p:txBody>
      </p:sp>
      <p:sp>
        <p:nvSpPr>
          <p:cNvPr id="342238" name="Rectangle 222">
            <a:extLst>
              <a:ext uri="{FF2B5EF4-FFF2-40B4-BE49-F238E27FC236}">
                <a16:creationId xmlns:a16="http://schemas.microsoft.com/office/drawing/2014/main" id="{D60A9CC8-5F01-4001-8373-0A2B1C039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1825" y="2838450"/>
            <a:ext cx="192088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pt-BR" altLang="pt-BR"/>
          </a:p>
        </p:txBody>
      </p:sp>
      <p:sp>
        <p:nvSpPr>
          <p:cNvPr id="342239" name="Rectangle 223">
            <a:extLst>
              <a:ext uri="{FF2B5EF4-FFF2-40B4-BE49-F238E27FC236}">
                <a16:creationId xmlns:a16="http://schemas.microsoft.com/office/drawing/2014/main" id="{D9A40EAC-C8DE-4179-B1AA-F9142F650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2838450"/>
            <a:ext cx="147638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pt-BR" altLang="pt-BR"/>
          </a:p>
        </p:txBody>
      </p:sp>
      <p:sp>
        <p:nvSpPr>
          <p:cNvPr id="342240" name="Rectangle 224">
            <a:extLst>
              <a:ext uri="{FF2B5EF4-FFF2-40B4-BE49-F238E27FC236}">
                <a16:creationId xmlns:a16="http://schemas.microsoft.com/office/drawing/2014/main" id="{A954FD41-D4E1-4EA7-8DDC-CD33CEE4C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9225" y="2660650"/>
            <a:ext cx="284163" cy="593725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41" name="Rectangle 225">
            <a:extLst>
              <a:ext uri="{FF2B5EF4-FFF2-40B4-BE49-F238E27FC236}">
                <a16:creationId xmlns:a16="http://schemas.microsoft.com/office/drawing/2014/main" id="{D348EAFD-969C-42B8-853F-FB264CE10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9225" y="2660650"/>
            <a:ext cx="284163" cy="593725"/>
          </a:xfrm>
          <a:prstGeom prst="rect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42" name="Rectangle 226">
            <a:extLst>
              <a:ext uri="{FF2B5EF4-FFF2-40B4-BE49-F238E27FC236}">
                <a16:creationId xmlns:a16="http://schemas.microsoft.com/office/drawing/2014/main" id="{B9BEACE0-C744-4469-BF36-AEC72BFE5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1238" y="2660650"/>
            <a:ext cx="284162" cy="593725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43" name="Rectangle 227">
            <a:extLst>
              <a:ext uri="{FF2B5EF4-FFF2-40B4-BE49-F238E27FC236}">
                <a16:creationId xmlns:a16="http://schemas.microsoft.com/office/drawing/2014/main" id="{E47DE3CA-DCB0-4EFC-B354-3A28A2564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1238" y="2660650"/>
            <a:ext cx="284162" cy="593725"/>
          </a:xfrm>
          <a:prstGeom prst="rect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44" name="Rectangle 228">
            <a:extLst>
              <a:ext uri="{FF2B5EF4-FFF2-40B4-BE49-F238E27FC236}">
                <a16:creationId xmlns:a16="http://schemas.microsoft.com/office/drawing/2014/main" id="{3535FC3E-AE6D-4288-BDD9-D52F7F967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2138" y="2660650"/>
            <a:ext cx="284162" cy="593725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45" name="Rectangle 229">
            <a:extLst>
              <a:ext uri="{FF2B5EF4-FFF2-40B4-BE49-F238E27FC236}">
                <a16:creationId xmlns:a16="http://schemas.microsoft.com/office/drawing/2014/main" id="{0D048907-1EFC-4C75-AE46-498C4B1B9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2138" y="2660650"/>
            <a:ext cx="284162" cy="593725"/>
          </a:xfrm>
          <a:prstGeom prst="rect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46" name="Line 230">
            <a:extLst>
              <a:ext uri="{FF2B5EF4-FFF2-40B4-BE49-F238E27FC236}">
                <a16:creationId xmlns:a16="http://schemas.microsoft.com/office/drawing/2014/main" id="{DB4A2CD6-73AB-4973-88F2-6585181939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08875" y="2647950"/>
            <a:ext cx="1588" cy="61753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47" name="Line 231">
            <a:extLst>
              <a:ext uri="{FF2B5EF4-FFF2-40B4-BE49-F238E27FC236}">
                <a16:creationId xmlns:a16="http://schemas.microsoft.com/office/drawing/2014/main" id="{E8A9309E-ED5E-43C8-87A2-57C48D70E2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15188" y="2660650"/>
            <a:ext cx="293687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48" name="Line 232">
            <a:extLst>
              <a:ext uri="{FF2B5EF4-FFF2-40B4-BE49-F238E27FC236}">
                <a16:creationId xmlns:a16="http://schemas.microsoft.com/office/drawing/2014/main" id="{0BE18497-6AD0-4006-8237-E1020847C9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15188" y="3254375"/>
            <a:ext cx="293687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49" name="Freeform 233">
            <a:extLst>
              <a:ext uri="{FF2B5EF4-FFF2-40B4-BE49-F238E27FC236}">
                <a16:creationId xmlns:a16="http://schemas.microsoft.com/office/drawing/2014/main" id="{8586E671-5BFD-44E2-900D-43A419A66560}"/>
              </a:ext>
            </a:extLst>
          </p:cNvPr>
          <p:cNvSpPr>
            <a:spLocks/>
          </p:cNvSpPr>
          <p:nvPr/>
        </p:nvSpPr>
        <p:spPr bwMode="auto">
          <a:xfrm>
            <a:off x="2406650" y="2660650"/>
            <a:ext cx="566738" cy="593725"/>
          </a:xfrm>
          <a:custGeom>
            <a:avLst/>
            <a:gdLst>
              <a:gd name="T0" fmla="*/ 357 w 357"/>
              <a:gd name="T1" fmla="*/ 374 h 374"/>
              <a:gd name="T2" fmla="*/ 357 w 357"/>
              <a:gd name="T3" fmla="*/ 0 h 374"/>
              <a:gd name="T4" fmla="*/ 0 w 357"/>
              <a:gd name="T5" fmla="*/ 0 h 374"/>
              <a:gd name="T6" fmla="*/ 0 w 357"/>
              <a:gd name="T7" fmla="*/ 374 h 374"/>
              <a:gd name="T8" fmla="*/ 357 w 357"/>
              <a:gd name="T9" fmla="*/ 374 h 374"/>
              <a:gd name="T10" fmla="*/ 357 w 357"/>
              <a:gd name="T11" fmla="*/ 374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57" h="374">
                <a:moveTo>
                  <a:pt x="357" y="374"/>
                </a:moveTo>
                <a:lnTo>
                  <a:pt x="357" y="0"/>
                </a:lnTo>
                <a:lnTo>
                  <a:pt x="0" y="0"/>
                </a:lnTo>
                <a:lnTo>
                  <a:pt x="0" y="374"/>
                </a:lnTo>
                <a:lnTo>
                  <a:pt x="357" y="374"/>
                </a:lnTo>
                <a:lnTo>
                  <a:pt x="357" y="374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50" name="Rectangle 234">
            <a:extLst>
              <a:ext uri="{FF2B5EF4-FFF2-40B4-BE49-F238E27FC236}">
                <a16:creationId xmlns:a16="http://schemas.microsoft.com/office/drawing/2014/main" id="{720429B6-DF59-4EF2-A819-A5BEFE063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7625" y="2838450"/>
            <a:ext cx="13652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342251" name="Rectangle 235">
            <a:extLst>
              <a:ext uri="{FF2B5EF4-FFF2-40B4-BE49-F238E27FC236}">
                <a16:creationId xmlns:a16="http://schemas.microsoft.com/office/drawing/2014/main" id="{95C70B0B-96F8-484E-B9B6-659F7CD67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2838450"/>
            <a:ext cx="249238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342252" name="Rectangle 236">
            <a:extLst>
              <a:ext uri="{FF2B5EF4-FFF2-40B4-BE49-F238E27FC236}">
                <a16:creationId xmlns:a16="http://schemas.microsoft.com/office/drawing/2014/main" id="{7F70B4F2-D84C-433C-8F3B-7C01D204D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4288" y="2660650"/>
            <a:ext cx="282575" cy="593725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53" name="Rectangle 237">
            <a:extLst>
              <a:ext uri="{FF2B5EF4-FFF2-40B4-BE49-F238E27FC236}">
                <a16:creationId xmlns:a16="http://schemas.microsoft.com/office/drawing/2014/main" id="{3488BEE8-CAD2-4347-B50A-93380A5D3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4288" y="2660650"/>
            <a:ext cx="282575" cy="593725"/>
          </a:xfrm>
          <a:prstGeom prst="rect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54" name="Line 238">
            <a:extLst>
              <a:ext uri="{FF2B5EF4-FFF2-40B4-BE49-F238E27FC236}">
                <a16:creationId xmlns:a16="http://schemas.microsoft.com/office/drawing/2014/main" id="{D9DDA32D-06B1-46F1-B2D8-5403EFE73D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40125" y="2647950"/>
            <a:ext cx="1588" cy="61753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55" name="Line 239">
            <a:extLst>
              <a:ext uri="{FF2B5EF4-FFF2-40B4-BE49-F238E27FC236}">
                <a16:creationId xmlns:a16="http://schemas.microsoft.com/office/drawing/2014/main" id="{24CC7365-5222-4DF6-BEF4-0F8D9B4B1E3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0125" y="2660650"/>
            <a:ext cx="295275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56" name="Line 240">
            <a:extLst>
              <a:ext uri="{FF2B5EF4-FFF2-40B4-BE49-F238E27FC236}">
                <a16:creationId xmlns:a16="http://schemas.microsoft.com/office/drawing/2014/main" id="{2863865C-53ED-4F59-A952-1FF559D764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0125" y="3254375"/>
            <a:ext cx="295275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57" name="Rectangle 241">
            <a:extLst>
              <a:ext uri="{FF2B5EF4-FFF2-40B4-BE49-F238E27FC236}">
                <a16:creationId xmlns:a16="http://schemas.microsoft.com/office/drawing/2014/main" id="{E82961A1-9D42-4018-9D56-F94289B12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5538" y="2838450"/>
            <a:ext cx="2270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2258" name="Rectangle 242">
            <a:extLst>
              <a:ext uri="{FF2B5EF4-FFF2-40B4-BE49-F238E27FC236}">
                <a16:creationId xmlns:a16="http://schemas.microsoft.com/office/drawing/2014/main" id="{1F7D8D7B-27E7-4B96-8085-10C06FF3B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0475" y="2838450"/>
            <a:ext cx="18732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2259" name="Rectangle 243">
            <a:extLst>
              <a:ext uri="{FF2B5EF4-FFF2-40B4-BE49-F238E27FC236}">
                <a16:creationId xmlns:a16="http://schemas.microsoft.com/office/drawing/2014/main" id="{1E4AA8F9-201A-42DC-95DD-1FC54557C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8425" y="2838450"/>
            <a:ext cx="18732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pt-BR" altLang="pt-BR"/>
          </a:p>
        </p:txBody>
      </p:sp>
      <p:sp>
        <p:nvSpPr>
          <p:cNvPr id="342260" name="Freeform 244">
            <a:extLst>
              <a:ext uri="{FF2B5EF4-FFF2-40B4-BE49-F238E27FC236}">
                <a16:creationId xmlns:a16="http://schemas.microsoft.com/office/drawing/2014/main" id="{B738D227-35F3-45B1-BD65-895D7C772AE0}"/>
              </a:ext>
            </a:extLst>
          </p:cNvPr>
          <p:cNvSpPr>
            <a:spLocks/>
          </p:cNvSpPr>
          <p:nvPr/>
        </p:nvSpPr>
        <p:spPr bwMode="auto">
          <a:xfrm>
            <a:off x="4741863" y="2362200"/>
            <a:ext cx="522287" cy="1182688"/>
          </a:xfrm>
          <a:custGeom>
            <a:avLst/>
            <a:gdLst>
              <a:gd name="T0" fmla="*/ 0 w 329"/>
              <a:gd name="T1" fmla="*/ 0 h 745"/>
              <a:gd name="T2" fmla="*/ 0 w 329"/>
              <a:gd name="T3" fmla="*/ 304 h 745"/>
              <a:gd name="T4" fmla="*/ 86 w 329"/>
              <a:gd name="T5" fmla="*/ 375 h 745"/>
              <a:gd name="T6" fmla="*/ 0 w 329"/>
              <a:gd name="T7" fmla="*/ 446 h 745"/>
              <a:gd name="T8" fmla="*/ 0 w 329"/>
              <a:gd name="T9" fmla="*/ 745 h 745"/>
              <a:gd name="T10" fmla="*/ 329 w 329"/>
              <a:gd name="T11" fmla="*/ 517 h 745"/>
              <a:gd name="T12" fmla="*/ 329 w 329"/>
              <a:gd name="T13" fmla="*/ 229 h 745"/>
              <a:gd name="T14" fmla="*/ 0 w 329"/>
              <a:gd name="T15" fmla="*/ 4 h 745"/>
              <a:gd name="T16" fmla="*/ 0 w 329"/>
              <a:gd name="T17" fmla="*/ 4 h 745"/>
              <a:gd name="T18" fmla="*/ 0 w 329"/>
              <a:gd name="T19" fmla="*/ 0 h 7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9" h="745">
                <a:moveTo>
                  <a:pt x="0" y="0"/>
                </a:moveTo>
                <a:lnTo>
                  <a:pt x="0" y="304"/>
                </a:lnTo>
                <a:lnTo>
                  <a:pt x="86" y="375"/>
                </a:lnTo>
                <a:lnTo>
                  <a:pt x="0" y="446"/>
                </a:lnTo>
                <a:lnTo>
                  <a:pt x="0" y="745"/>
                </a:lnTo>
                <a:lnTo>
                  <a:pt x="329" y="517"/>
                </a:lnTo>
                <a:lnTo>
                  <a:pt x="329" y="229"/>
                </a:lnTo>
                <a:lnTo>
                  <a:pt x="0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61" name="Freeform 245">
            <a:extLst>
              <a:ext uri="{FF2B5EF4-FFF2-40B4-BE49-F238E27FC236}">
                <a16:creationId xmlns:a16="http://schemas.microsoft.com/office/drawing/2014/main" id="{096890A2-B8EB-40E6-A5A8-7C26E7F5749A}"/>
              </a:ext>
            </a:extLst>
          </p:cNvPr>
          <p:cNvSpPr>
            <a:spLocks/>
          </p:cNvSpPr>
          <p:nvPr/>
        </p:nvSpPr>
        <p:spPr bwMode="auto">
          <a:xfrm>
            <a:off x="4741863" y="2362200"/>
            <a:ext cx="522287" cy="1182688"/>
          </a:xfrm>
          <a:custGeom>
            <a:avLst/>
            <a:gdLst>
              <a:gd name="T0" fmla="*/ 0 w 329"/>
              <a:gd name="T1" fmla="*/ 0 h 745"/>
              <a:gd name="T2" fmla="*/ 0 w 329"/>
              <a:gd name="T3" fmla="*/ 304 h 745"/>
              <a:gd name="T4" fmla="*/ 86 w 329"/>
              <a:gd name="T5" fmla="*/ 375 h 745"/>
              <a:gd name="T6" fmla="*/ 0 w 329"/>
              <a:gd name="T7" fmla="*/ 446 h 745"/>
              <a:gd name="T8" fmla="*/ 0 w 329"/>
              <a:gd name="T9" fmla="*/ 745 h 745"/>
              <a:gd name="T10" fmla="*/ 329 w 329"/>
              <a:gd name="T11" fmla="*/ 517 h 745"/>
              <a:gd name="T12" fmla="*/ 329 w 329"/>
              <a:gd name="T13" fmla="*/ 229 h 745"/>
              <a:gd name="T14" fmla="*/ 0 w 329"/>
              <a:gd name="T15" fmla="*/ 4 h 745"/>
              <a:gd name="T16" fmla="*/ 0 w 329"/>
              <a:gd name="T17" fmla="*/ 4 h 7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9" h="745">
                <a:moveTo>
                  <a:pt x="0" y="0"/>
                </a:moveTo>
                <a:lnTo>
                  <a:pt x="0" y="304"/>
                </a:lnTo>
                <a:lnTo>
                  <a:pt x="86" y="375"/>
                </a:lnTo>
                <a:lnTo>
                  <a:pt x="0" y="446"/>
                </a:lnTo>
                <a:lnTo>
                  <a:pt x="0" y="745"/>
                </a:lnTo>
                <a:lnTo>
                  <a:pt x="329" y="517"/>
                </a:lnTo>
                <a:lnTo>
                  <a:pt x="329" y="229"/>
                </a:lnTo>
                <a:lnTo>
                  <a:pt x="0" y="4"/>
                </a:lnTo>
                <a:lnTo>
                  <a:pt x="0" y="4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62" name="Freeform 246">
            <a:extLst>
              <a:ext uri="{FF2B5EF4-FFF2-40B4-BE49-F238E27FC236}">
                <a16:creationId xmlns:a16="http://schemas.microsoft.com/office/drawing/2014/main" id="{40BFEC56-BC2F-46C9-94B8-18168089549D}"/>
              </a:ext>
            </a:extLst>
          </p:cNvPr>
          <p:cNvSpPr>
            <a:spLocks/>
          </p:cNvSpPr>
          <p:nvPr/>
        </p:nvSpPr>
        <p:spPr bwMode="auto">
          <a:xfrm>
            <a:off x="5808663" y="2660650"/>
            <a:ext cx="566737" cy="593725"/>
          </a:xfrm>
          <a:custGeom>
            <a:avLst/>
            <a:gdLst>
              <a:gd name="T0" fmla="*/ 357 w 357"/>
              <a:gd name="T1" fmla="*/ 374 h 374"/>
              <a:gd name="T2" fmla="*/ 357 w 357"/>
              <a:gd name="T3" fmla="*/ 0 h 374"/>
              <a:gd name="T4" fmla="*/ 0 w 357"/>
              <a:gd name="T5" fmla="*/ 0 h 374"/>
              <a:gd name="T6" fmla="*/ 0 w 357"/>
              <a:gd name="T7" fmla="*/ 374 h 374"/>
              <a:gd name="T8" fmla="*/ 357 w 357"/>
              <a:gd name="T9" fmla="*/ 374 h 374"/>
              <a:gd name="T10" fmla="*/ 357 w 357"/>
              <a:gd name="T11" fmla="*/ 374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57" h="374">
                <a:moveTo>
                  <a:pt x="357" y="374"/>
                </a:moveTo>
                <a:lnTo>
                  <a:pt x="357" y="0"/>
                </a:lnTo>
                <a:lnTo>
                  <a:pt x="0" y="0"/>
                </a:lnTo>
                <a:lnTo>
                  <a:pt x="0" y="374"/>
                </a:lnTo>
                <a:lnTo>
                  <a:pt x="357" y="374"/>
                </a:lnTo>
                <a:lnTo>
                  <a:pt x="357" y="374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63" name="Rectangle 247">
            <a:extLst>
              <a:ext uri="{FF2B5EF4-FFF2-40B4-BE49-F238E27FC236}">
                <a16:creationId xmlns:a16="http://schemas.microsoft.com/office/drawing/2014/main" id="{3911F315-8934-496C-925E-C70ED9A320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9950" y="2838450"/>
            <a:ext cx="22701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342264" name="Rectangle 248">
            <a:extLst>
              <a:ext uri="{FF2B5EF4-FFF2-40B4-BE49-F238E27FC236}">
                <a16:creationId xmlns:a16="http://schemas.microsoft.com/office/drawing/2014/main" id="{77F08794-C485-40F5-969A-92EA1D827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6475" y="2838450"/>
            <a:ext cx="249238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342265" name="Rectangle 249">
            <a:extLst>
              <a:ext uri="{FF2B5EF4-FFF2-40B4-BE49-F238E27FC236}">
                <a16:creationId xmlns:a16="http://schemas.microsoft.com/office/drawing/2014/main" id="{54C04E83-D8B7-43F5-A1B0-BA56E3FADF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7550" y="2838450"/>
            <a:ext cx="22701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342266" name="Rectangle 250">
            <a:extLst>
              <a:ext uri="{FF2B5EF4-FFF2-40B4-BE49-F238E27FC236}">
                <a16:creationId xmlns:a16="http://schemas.microsoft.com/office/drawing/2014/main" id="{2C23DC89-FC9C-4517-94FA-E8DCD2ECF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2488" y="2838450"/>
            <a:ext cx="18732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342267" name="Rectangle 251">
            <a:extLst>
              <a:ext uri="{FF2B5EF4-FFF2-40B4-BE49-F238E27FC236}">
                <a16:creationId xmlns:a16="http://schemas.microsoft.com/office/drawing/2014/main" id="{BE86C4A7-3786-48CC-8DF8-0C7839FE9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0438" y="2838450"/>
            <a:ext cx="18732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pt-BR" altLang="pt-BR"/>
          </a:p>
        </p:txBody>
      </p:sp>
      <p:sp>
        <p:nvSpPr>
          <p:cNvPr id="342268" name="Line 252">
            <a:extLst>
              <a:ext uri="{FF2B5EF4-FFF2-40B4-BE49-F238E27FC236}">
                <a16:creationId xmlns:a16="http://schemas.microsoft.com/office/drawing/2014/main" id="{E036E2E5-7C4D-4B6B-9892-05BB3A72FD9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3388" y="2957513"/>
            <a:ext cx="566737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69" name="Line 253">
            <a:extLst>
              <a:ext uri="{FF2B5EF4-FFF2-40B4-BE49-F238E27FC236}">
                <a16:creationId xmlns:a16="http://schemas.microsoft.com/office/drawing/2014/main" id="{1BEE8DB7-5DF9-411B-82FF-CB55ACCB776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06863" y="2808288"/>
            <a:ext cx="635000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70" name="Line 254">
            <a:extLst>
              <a:ext uri="{FF2B5EF4-FFF2-40B4-BE49-F238E27FC236}">
                <a16:creationId xmlns:a16="http://schemas.microsoft.com/office/drawing/2014/main" id="{EC98A39A-8777-4E17-81BB-DF05111504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264150" y="2957513"/>
            <a:ext cx="544513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71" name="Line 255">
            <a:extLst>
              <a:ext uri="{FF2B5EF4-FFF2-40B4-BE49-F238E27FC236}">
                <a16:creationId xmlns:a16="http://schemas.microsoft.com/office/drawing/2014/main" id="{EC975B7E-4747-4129-840E-8A769FFE3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69050" y="2957513"/>
            <a:ext cx="573088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72" name="Line 256">
            <a:extLst>
              <a:ext uri="{FF2B5EF4-FFF2-40B4-BE49-F238E27FC236}">
                <a16:creationId xmlns:a16="http://schemas.microsoft.com/office/drawing/2014/main" id="{BE7F93C0-937B-4381-9701-16ED323453E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06863" y="3105150"/>
            <a:ext cx="635000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73" name="Freeform 257">
            <a:extLst>
              <a:ext uri="{FF2B5EF4-FFF2-40B4-BE49-F238E27FC236}">
                <a16:creationId xmlns:a16="http://schemas.microsoft.com/office/drawing/2014/main" id="{2DD15364-BAC0-4438-A116-17234C3DDE9A}"/>
              </a:ext>
            </a:extLst>
          </p:cNvPr>
          <p:cNvSpPr>
            <a:spLocks/>
          </p:cNvSpPr>
          <p:nvPr/>
        </p:nvSpPr>
        <p:spPr bwMode="auto">
          <a:xfrm>
            <a:off x="3398838" y="2808288"/>
            <a:ext cx="141287" cy="149225"/>
          </a:xfrm>
          <a:custGeom>
            <a:avLst/>
            <a:gdLst>
              <a:gd name="T0" fmla="*/ 0 w 89"/>
              <a:gd name="T1" fmla="*/ 94 h 94"/>
              <a:gd name="T2" fmla="*/ 0 w 89"/>
              <a:gd name="T3" fmla="*/ 0 h 94"/>
              <a:gd name="T4" fmla="*/ 89 w 89"/>
              <a:gd name="T5" fmla="*/ 0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9" h="94">
                <a:moveTo>
                  <a:pt x="0" y="94"/>
                </a:moveTo>
                <a:lnTo>
                  <a:pt x="0" y="0"/>
                </a:lnTo>
                <a:lnTo>
                  <a:pt x="89" y="0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74" name="Freeform 258">
            <a:extLst>
              <a:ext uri="{FF2B5EF4-FFF2-40B4-BE49-F238E27FC236}">
                <a16:creationId xmlns:a16="http://schemas.microsoft.com/office/drawing/2014/main" id="{484066BD-B3E6-4CED-AFCE-9E0FD016091A}"/>
              </a:ext>
            </a:extLst>
          </p:cNvPr>
          <p:cNvSpPr>
            <a:spLocks/>
          </p:cNvSpPr>
          <p:nvPr/>
        </p:nvSpPr>
        <p:spPr bwMode="auto">
          <a:xfrm>
            <a:off x="5665788" y="2957513"/>
            <a:ext cx="993775" cy="444500"/>
          </a:xfrm>
          <a:custGeom>
            <a:avLst/>
            <a:gdLst>
              <a:gd name="T0" fmla="*/ 0 w 626"/>
              <a:gd name="T1" fmla="*/ 0 h 280"/>
              <a:gd name="T2" fmla="*/ 0 w 626"/>
              <a:gd name="T3" fmla="*/ 280 h 280"/>
              <a:gd name="T4" fmla="*/ 536 w 626"/>
              <a:gd name="T5" fmla="*/ 280 h 280"/>
              <a:gd name="T6" fmla="*/ 536 w 626"/>
              <a:gd name="T7" fmla="*/ 93 h 280"/>
              <a:gd name="T8" fmla="*/ 626 w 626"/>
              <a:gd name="T9" fmla="*/ 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6" h="280">
                <a:moveTo>
                  <a:pt x="0" y="0"/>
                </a:moveTo>
                <a:lnTo>
                  <a:pt x="0" y="280"/>
                </a:lnTo>
                <a:lnTo>
                  <a:pt x="536" y="280"/>
                </a:lnTo>
                <a:lnTo>
                  <a:pt x="536" y="93"/>
                </a:lnTo>
                <a:lnTo>
                  <a:pt x="626" y="0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2275" name="Rectangle 259">
            <a:extLst>
              <a:ext uri="{FF2B5EF4-FFF2-40B4-BE49-F238E27FC236}">
                <a16:creationId xmlns:a16="http://schemas.microsoft.com/office/drawing/2014/main" id="{D353B66D-7005-4AB4-BBCB-A2560B21E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1725" y="2820988"/>
            <a:ext cx="2159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/>
          </a:p>
        </p:txBody>
      </p:sp>
      <p:sp>
        <p:nvSpPr>
          <p:cNvPr id="342276" name="Rectangle 260">
            <a:extLst>
              <a:ext uri="{FF2B5EF4-FFF2-40B4-BE49-F238E27FC236}">
                <a16:creationId xmlns:a16="http://schemas.microsoft.com/office/drawing/2014/main" id="{6D70CD37-58E2-4751-8484-30BE98EF6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7138" y="2820988"/>
            <a:ext cx="192087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L</a:t>
            </a:r>
            <a:endParaRPr lang="pt-BR" altLang="pt-BR"/>
          </a:p>
        </p:txBody>
      </p:sp>
      <p:sp>
        <p:nvSpPr>
          <p:cNvPr id="342277" name="Rectangle 261">
            <a:extLst>
              <a:ext uri="{FF2B5EF4-FFF2-40B4-BE49-F238E27FC236}">
                <a16:creationId xmlns:a16="http://schemas.microsoft.com/office/drawing/2014/main" id="{7A1BE585-781D-43EF-B58D-77F4DB07D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8738" y="2820988"/>
            <a:ext cx="2270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 b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endParaRPr lang="pt-BR" alt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Line 2"/>
          <p:cNvSpPr>
            <a:spLocks noChangeShapeType="1"/>
          </p:cNvSpPr>
          <p:nvPr/>
        </p:nvSpPr>
        <p:spPr bwMode="auto">
          <a:xfrm flipV="1">
            <a:off x="7469188" y="3794126"/>
            <a:ext cx="0" cy="177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3973" name="Rectangle 5"/>
          <p:cNvSpPr>
            <a:spLocks noChangeArrowheads="1"/>
          </p:cNvSpPr>
          <p:nvPr/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title"/>
          </p:nvPr>
        </p:nvSpPr>
        <p:spPr>
          <a:xfrm>
            <a:off x="1751013" y="76200"/>
            <a:ext cx="7772400" cy="1143000"/>
          </a:xfrm>
          <a:noFill/>
          <a:ln/>
        </p:spPr>
        <p:txBody>
          <a:bodyPr/>
          <a:lstStyle/>
          <a:p>
            <a:r>
              <a:rPr lang="pt-BR" sz="3600"/>
              <a:t>Componentes de um computador</a:t>
            </a:r>
          </a:p>
        </p:txBody>
      </p:sp>
      <p:grpSp>
        <p:nvGrpSpPr>
          <p:cNvPr id="83976" name="Group 8"/>
          <p:cNvGrpSpPr>
            <a:grpSpLocks/>
          </p:cNvGrpSpPr>
          <p:nvPr/>
        </p:nvGrpSpPr>
        <p:grpSpPr bwMode="auto">
          <a:xfrm>
            <a:off x="6704013" y="2744788"/>
            <a:ext cx="1587500" cy="1054100"/>
            <a:chOff x="3983" y="1729"/>
            <a:chExt cx="1000" cy="664"/>
          </a:xfrm>
        </p:grpSpPr>
        <p:sp>
          <p:nvSpPr>
            <p:cNvPr id="83977" name="AutoShape 9"/>
            <p:cNvSpPr>
              <a:spLocks noChangeArrowheads="1"/>
            </p:cNvSpPr>
            <p:nvPr/>
          </p:nvSpPr>
          <p:spPr bwMode="auto">
            <a:xfrm>
              <a:off x="3983" y="1729"/>
              <a:ext cx="1000" cy="664"/>
            </a:xfrm>
            <a:prstGeom prst="roundRect">
              <a:avLst>
                <a:gd name="adj" fmla="val 12486"/>
              </a:avLst>
            </a:prstGeom>
            <a:solidFill>
              <a:srgbClr val="CBCBCB"/>
            </a:solidFill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3978" name="Rectangle 10"/>
            <p:cNvSpPr>
              <a:spLocks noChangeArrowheads="1"/>
            </p:cNvSpPr>
            <p:nvPr/>
          </p:nvSpPr>
          <p:spPr bwMode="auto">
            <a:xfrm>
              <a:off x="4182" y="1891"/>
              <a:ext cx="60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>
                  <a:solidFill>
                    <a:schemeClr val="bg2"/>
                  </a:solidFill>
                </a:rPr>
                <a:t>Vídeo</a:t>
              </a:r>
            </a:p>
          </p:txBody>
        </p:sp>
      </p:grpSp>
      <p:grpSp>
        <p:nvGrpSpPr>
          <p:cNvPr id="83979" name="Group 11"/>
          <p:cNvGrpSpPr>
            <a:grpSpLocks/>
          </p:cNvGrpSpPr>
          <p:nvPr/>
        </p:nvGrpSpPr>
        <p:grpSpPr bwMode="auto">
          <a:xfrm>
            <a:off x="7023100" y="3990975"/>
            <a:ext cx="2501900" cy="520700"/>
            <a:chOff x="4184" y="2514"/>
            <a:chExt cx="1576" cy="328"/>
          </a:xfrm>
        </p:grpSpPr>
        <p:sp>
          <p:nvSpPr>
            <p:cNvPr id="83980" name="AutoShape 12"/>
            <p:cNvSpPr>
              <a:spLocks noChangeArrowheads="1"/>
            </p:cNvSpPr>
            <p:nvPr/>
          </p:nvSpPr>
          <p:spPr bwMode="auto">
            <a:xfrm>
              <a:off x="4184" y="2514"/>
              <a:ext cx="1576" cy="328"/>
            </a:xfrm>
            <a:prstGeom prst="parallelogram">
              <a:avLst>
                <a:gd name="adj" fmla="val 120055"/>
              </a:avLst>
            </a:prstGeom>
            <a:solidFill>
              <a:srgbClr val="EAEAEA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3981" name="Rectangle 13"/>
            <p:cNvSpPr>
              <a:spLocks noChangeArrowheads="1"/>
            </p:cNvSpPr>
            <p:nvPr/>
          </p:nvSpPr>
          <p:spPr bwMode="auto">
            <a:xfrm>
              <a:off x="4602" y="2548"/>
              <a:ext cx="75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>
                  <a:solidFill>
                    <a:schemeClr val="bg2"/>
                  </a:solidFill>
                </a:rPr>
                <a:t>Teclado</a:t>
              </a:r>
            </a:p>
          </p:txBody>
        </p:sp>
      </p:grpSp>
      <p:sp>
        <p:nvSpPr>
          <p:cNvPr id="83982" name="Rectangle 14"/>
          <p:cNvSpPr>
            <a:spLocks noChangeArrowheads="1"/>
          </p:cNvSpPr>
          <p:nvPr/>
        </p:nvSpPr>
        <p:spPr bwMode="auto">
          <a:xfrm>
            <a:off x="381000" y="1803400"/>
            <a:ext cx="5791200" cy="47879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83983" name="Rectangle 15"/>
          <p:cNvSpPr>
            <a:spLocks noChangeArrowheads="1"/>
          </p:cNvSpPr>
          <p:nvPr/>
        </p:nvSpPr>
        <p:spPr bwMode="auto">
          <a:xfrm>
            <a:off x="531813" y="1931988"/>
            <a:ext cx="3111500" cy="38735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algn="ctr"/>
            <a:r>
              <a:rPr lang="pt-BR" sz="3200"/>
              <a:t>CPU</a:t>
            </a:r>
            <a:endParaRPr lang="pt-BR">
              <a:solidFill>
                <a:srgbClr val="800000"/>
              </a:solidFill>
            </a:endParaRPr>
          </a:p>
          <a:p>
            <a:pPr algn="ctr"/>
            <a:endParaRPr lang="pt-BR">
              <a:solidFill>
                <a:srgbClr val="800000"/>
              </a:solidFill>
            </a:endParaRPr>
          </a:p>
          <a:p>
            <a:pPr algn="ctr"/>
            <a:endParaRPr lang="pt-BR">
              <a:solidFill>
                <a:srgbClr val="800000"/>
              </a:solidFill>
            </a:endParaRPr>
          </a:p>
          <a:p>
            <a:pPr algn="ctr"/>
            <a:r>
              <a:rPr lang="pt-BR">
                <a:solidFill>
                  <a:srgbClr val="800000"/>
                </a:solidFill>
              </a:rPr>
              <a:t>Execução das</a:t>
            </a:r>
          </a:p>
          <a:p>
            <a:pPr algn="ctr"/>
            <a:r>
              <a:rPr lang="pt-BR">
                <a:solidFill>
                  <a:srgbClr val="800000"/>
                </a:solidFill>
              </a:rPr>
              <a:t>instruções de um</a:t>
            </a:r>
          </a:p>
          <a:p>
            <a:pPr algn="ctr"/>
            <a:r>
              <a:rPr lang="pt-BR">
                <a:solidFill>
                  <a:srgbClr val="800000"/>
                </a:solidFill>
              </a:rPr>
              <a:t>programa</a:t>
            </a:r>
          </a:p>
        </p:txBody>
      </p:sp>
      <p:sp>
        <p:nvSpPr>
          <p:cNvPr id="83985" name="Rectangle 17"/>
          <p:cNvSpPr>
            <a:spLocks noChangeArrowheads="1"/>
          </p:cNvSpPr>
          <p:nvPr/>
        </p:nvSpPr>
        <p:spPr bwMode="auto">
          <a:xfrm>
            <a:off x="4281488" y="2035176"/>
            <a:ext cx="1663700" cy="224631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83986" name="Rectangle 18"/>
          <p:cNvSpPr>
            <a:spLocks noChangeArrowheads="1"/>
          </p:cNvSpPr>
          <p:nvPr/>
        </p:nvSpPr>
        <p:spPr bwMode="auto">
          <a:xfrm>
            <a:off x="4217198" y="2225675"/>
            <a:ext cx="1804981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3200">
                <a:solidFill>
                  <a:schemeClr val="bg2"/>
                </a:solidFill>
              </a:rPr>
              <a:t>Memória</a:t>
            </a:r>
            <a:endParaRPr lang="pt-BR">
              <a:solidFill>
                <a:schemeClr val="bg2"/>
              </a:solidFill>
            </a:endParaRPr>
          </a:p>
        </p:txBody>
      </p:sp>
      <p:sp>
        <p:nvSpPr>
          <p:cNvPr id="83987" name="Line 19"/>
          <p:cNvSpPr>
            <a:spLocks noChangeShapeType="1"/>
          </p:cNvSpPr>
          <p:nvPr/>
        </p:nvSpPr>
        <p:spPr bwMode="auto">
          <a:xfrm flipV="1">
            <a:off x="3663950" y="4710114"/>
            <a:ext cx="1689100" cy="20637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3988" name="Line 20"/>
          <p:cNvSpPr>
            <a:spLocks noChangeShapeType="1"/>
          </p:cNvSpPr>
          <p:nvPr/>
        </p:nvSpPr>
        <p:spPr bwMode="auto">
          <a:xfrm flipV="1">
            <a:off x="5021263" y="4289426"/>
            <a:ext cx="0" cy="455613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3989" name="Rectangle 21"/>
          <p:cNvSpPr>
            <a:spLocks noChangeArrowheads="1"/>
          </p:cNvSpPr>
          <p:nvPr/>
        </p:nvSpPr>
        <p:spPr bwMode="auto">
          <a:xfrm>
            <a:off x="2577170" y="2427289"/>
            <a:ext cx="186013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endParaRPr lang="pt-BR">
              <a:solidFill>
                <a:schemeClr val="bg2"/>
              </a:solidFill>
            </a:endParaRPr>
          </a:p>
          <a:p>
            <a:pPr algn="ctr"/>
            <a:endParaRPr lang="pt-BR">
              <a:solidFill>
                <a:schemeClr val="bg2"/>
              </a:solidFill>
            </a:endParaRPr>
          </a:p>
        </p:txBody>
      </p:sp>
      <p:sp>
        <p:nvSpPr>
          <p:cNvPr id="83990" name="Rectangle 22"/>
          <p:cNvSpPr>
            <a:spLocks noChangeArrowheads="1"/>
          </p:cNvSpPr>
          <p:nvPr/>
        </p:nvSpPr>
        <p:spPr bwMode="auto">
          <a:xfrm>
            <a:off x="4495800" y="5029200"/>
            <a:ext cx="1257300" cy="142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r>
              <a:rPr lang="pt-BR">
                <a:solidFill>
                  <a:schemeClr val="bg2"/>
                </a:solidFill>
              </a:rPr>
              <a:t>E/S</a:t>
            </a:r>
          </a:p>
          <a:p>
            <a:endParaRPr lang="pt-BR">
              <a:solidFill>
                <a:schemeClr val="bg2"/>
              </a:solidFill>
            </a:endParaRPr>
          </a:p>
          <a:p>
            <a:endParaRPr lang="pt-BR">
              <a:solidFill>
                <a:schemeClr val="bg2"/>
              </a:solidFill>
            </a:endParaRPr>
          </a:p>
        </p:txBody>
      </p:sp>
      <p:sp>
        <p:nvSpPr>
          <p:cNvPr id="83991" name="Line 23"/>
          <p:cNvSpPr>
            <a:spLocks noChangeShapeType="1"/>
          </p:cNvSpPr>
          <p:nvPr/>
        </p:nvSpPr>
        <p:spPr bwMode="auto">
          <a:xfrm>
            <a:off x="5334000" y="4706938"/>
            <a:ext cx="0" cy="322262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3992" name="Line 24"/>
          <p:cNvSpPr>
            <a:spLocks noChangeShapeType="1"/>
          </p:cNvSpPr>
          <p:nvPr/>
        </p:nvSpPr>
        <p:spPr bwMode="auto">
          <a:xfrm>
            <a:off x="5754688" y="5524500"/>
            <a:ext cx="1712912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3993" name="Line 25"/>
          <p:cNvSpPr>
            <a:spLocks noChangeShapeType="1"/>
          </p:cNvSpPr>
          <p:nvPr/>
        </p:nvSpPr>
        <p:spPr bwMode="auto">
          <a:xfrm>
            <a:off x="5754688" y="5905500"/>
            <a:ext cx="2513012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3994" name="Line 26"/>
          <p:cNvSpPr>
            <a:spLocks noChangeShapeType="1"/>
          </p:cNvSpPr>
          <p:nvPr/>
        </p:nvSpPr>
        <p:spPr bwMode="auto">
          <a:xfrm flipV="1">
            <a:off x="8229600" y="4516438"/>
            <a:ext cx="0" cy="1389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3995" name="Group 27"/>
          <p:cNvGrpSpPr>
            <a:grpSpLocks/>
          </p:cNvGrpSpPr>
          <p:nvPr/>
        </p:nvGrpSpPr>
        <p:grpSpPr bwMode="auto">
          <a:xfrm>
            <a:off x="5086350" y="5391150"/>
            <a:ext cx="590550" cy="800100"/>
            <a:chOff x="2964" y="3396"/>
            <a:chExt cx="372" cy="504"/>
          </a:xfrm>
        </p:grpSpPr>
        <p:sp>
          <p:nvSpPr>
            <p:cNvPr id="83996" name="Rectangle 28"/>
            <p:cNvSpPr>
              <a:spLocks noChangeArrowheads="1"/>
            </p:cNvSpPr>
            <p:nvPr/>
          </p:nvSpPr>
          <p:spPr bwMode="auto">
            <a:xfrm>
              <a:off x="2964" y="3396"/>
              <a:ext cx="360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3997" name="Line 29"/>
            <p:cNvSpPr>
              <a:spLocks noChangeShapeType="1"/>
            </p:cNvSpPr>
            <p:nvPr/>
          </p:nvSpPr>
          <p:spPr bwMode="auto">
            <a:xfrm>
              <a:off x="2965" y="3504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3998" name="Line 30"/>
            <p:cNvSpPr>
              <a:spLocks noChangeShapeType="1"/>
            </p:cNvSpPr>
            <p:nvPr/>
          </p:nvSpPr>
          <p:spPr bwMode="auto">
            <a:xfrm>
              <a:off x="2977" y="3600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3999" name="Line 31"/>
            <p:cNvSpPr>
              <a:spLocks noChangeShapeType="1"/>
            </p:cNvSpPr>
            <p:nvPr/>
          </p:nvSpPr>
          <p:spPr bwMode="auto">
            <a:xfrm>
              <a:off x="2965" y="3696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4000" name="Line 32"/>
            <p:cNvSpPr>
              <a:spLocks noChangeShapeType="1"/>
            </p:cNvSpPr>
            <p:nvPr/>
          </p:nvSpPr>
          <p:spPr bwMode="auto">
            <a:xfrm>
              <a:off x="2977" y="3792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84001" name="Rectangle 33"/>
          <p:cNvSpPr>
            <a:spLocks noChangeArrowheads="1"/>
          </p:cNvSpPr>
          <p:nvPr/>
        </p:nvSpPr>
        <p:spPr bwMode="auto">
          <a:xfrm>
            <a:off x="4979513" y="6183314"/>
            <a:ext cx="755015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1400">
                <a:solidFill>
                  <a:srgbClr val="5C0000"/>
                </a:solidFill>
              </a:rPr>
              <a:t>Buffers</a:t>
            </a:r>
          </a:p>
        </p:txBody>
      </p:sp>
      <p:sp>
        <p:nvSpPr>
          <p:cNvPr id="84002" name="Rectangle 34"/>
          <p:cNvSpPr>
            <a:spLocks noChangeArrowheads="1"/>
          </p:cNvSpPr>
          <p:nvPr/>
        </p:nvSpPr>
        <p:spPr bwMode="auto">
          <a:xfrm>
            <a:off x="4299375" y="2940051"/>
            <a:ext cx="1632691" cy="1200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Programas</a:t>
            </a:r>
          </a:p>
          <a:p>
            <a:pPr algn="ctr"/>
            <a:r>
              <a:rPr lang="pt-BR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</a:p>
          <a:p>
            <a:pPr algn="ctr"/>
            <a:r>
              <a:rPr lang="pt-BR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Dados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4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002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>
            <a:extLst>
              <a:ext uri="{FF2B5EF4-FFF2-40B4-BE49-F238E27FC236}">
                <a16:creationId xmlns:a16="http://schemas.microsoft.com/office/drawing/2014/main" id="{2A5F55CD-53EF-4C6D-83FA-E25AD2E685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2150" y="165100"/>
            <a:ext cx="8934450" cy="1143000"/>
          </a:xfrm>
        </p:spPr>
        <p:txBody>
          <a:bodyPr/>
          <a:lstStyle/>
          <a:p>
            <a:r>
              <a:rPr lang="pt-BR" altLang="pt-BR" sz="4300"/>
              <a:t>Tempo total de execução de instruções</a:t>
            </a:r>
          </a:p>
        </p:txBody>
      </p:sp>
      <p:graphicFrame>
        <p:nvGraphicFramePr>
          <p:cNvPr id="241667" name="Object 3">
            <a:extLst>
              <a:ext uri="{FF2B5EF4-FFF2-40B4-BE49-F238E27FC236}">
                <a16:creationId xmlns:a16="http://schemas.microsoft.com/office/drawing/2014/main" id="{42F9D6FD-D229-4C07-AB52-2619E5CE5F80}"/>
              </a:ext>
            </a:extLst>
          </p:cNvPr>
          <p:cNvGraphicFramePr>
            <a:graphicFrameLocks noChangeAspect="1"/>
          </p:cNvGraphicFramePr>
          <p:nvPr>
            <p:ph type="tbl" idx="1"/>
          </p:nvPr>
        </p:nvGraphicFramePr>
        <p:xfrm>
          <a:off x="676275" y="1744663"/>
          <a:ext cx="9039225" cy="589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70" name="Document" r:id="rId3" imgW="9045000" imgH="5896080" progId="Word.Document.8">
                  <p:embed/>
                </p:oleObj>
              </mc:Choice>
              <mc:Fallback>
                <p:oleObj name="Document" r:id="rId3" imgW="9045000" imgH="589608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5" y="1744663"/>
                        <a:ext cx="9039225" cy="589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>
            <a:extLst>
              <a:ext uri="{FF2B5EF4-FFF2-40B4-BE49-F238E27FC236}">
                <a16:creationId xmlns:a16="http://schemas.microsoft.com/office/drawing/2014/main" id="{84AC0D03-051F-4C5A-845B-C792386D7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2150" y="0"/>
            <a:ext cx="8420100" cy="1143000"/>
          </a:xfrm>
        </p:spPr>
        <p:txBody>
          <a:bodyPr/>
          <a:lstStyle/>
          <a:p>
            <a:r>
              <a:rPr lang="pt-BR" altLang="pt-BR"/>
              <a:t>Uso eficiente do pipeline</a:t>
            </a:r>
          </a:p>
        </p:txBody>
      </p:sp>
      <p:sp>
        <p:nvSpPr>
          <p:cNvPr id="243715" name="Rectangle 3">
            <a:extLst>
              <a:ext uri="{FF2B5EF4-FFF2-40B4-BE49-F238E27FC236}">
                <a16:creationId xmlns:a16="http://schemas.microsoft.com/office/drawing/2014/main" id="{91DC839F-B3C4-45F5-AE88-7142B0D5DD0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79450" y="1520825"/>
            <a:ext cx="4368800" cy="4114800"/>
          </a:xfrm>
        </p:spPr>
        <p:txBody>
          <a:bodyPr/>
          <a:lstStyle/>
          <a:p>
            <a:pPr>
              <a:buFontTx/>
              <a:buNone/>
            </a:pPr>
            <a:r>
              <a:rPr lang="pt-BR" altLang="pt-BR" sz="3000" u="sng"/>
              <a:t>Características necessárias</a:t>
            </a:r>
          </a:p>
          <a:p>
            <a:r>
              <a:rPr lang="pt-BR" altLang="pt-BR" sz="3000"/>
              <a:t>Tempo de estágio pequeno</a:t>
            </a:r>
          </a:p>
          <a:p>
            <a:endParaRPr lang="pt-BR" altLang="pt-BR" sz="3000"/>
          </a:p>
          <a:p>
            <a:r>
              <a:rPr lang="pt-BR" altLang="pt-BR" sz="3000"/>
              <a:t>Uma instrução por ciclo</a:t>
            </a:r>
          </a:p>
        </p:txBody>
      </p:sp>
      <p:sp>
        <p:nvSpPr>
          <p:cNvPr id="243716" name="Rectangle 4">
            <a:extLst>
              <a:ext uri="{FF2B5EF4-FFF2-40B4-BE49-F238E27FC236}">
                <a16:creationId xmlns:a16="http://schemas.microsoft.com/office/drawing/2014/main" id="{E6C961EA-1E5A-4865-872A-CA26CFE5B3D2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200650" y="1520825"/>
            <a:ext cx="4368800" cy="4114800"/>
          </a:xfrm>
        </p:spPr>
        <p:txBody>
          <a:bodyPr/>
          <a:lstStyle/>
          <a:p>
            <a:pPr>
              <a:buFontTx/>
              <a:buNone/>
            </a:pPr>
            <a:r>
              <a:rPr lang="pt-BR" altLang="pt-BR" sz="3000" i="1" u="sng">
                <a:solidFill>
                  <a:srgbClr val="800000"/>
                </a:solidFill>
              </a:rPr>
              <a:t>Artifícios para obter estas características</a:t>
            </a:r>
            <a:endParaRPr lang="pt-BR" altLang="pt-BR" sz="3000" i="1">
              <a:solidFill>
                <a:srgbClr val="800000"/>
              </a:solidFill>
            </a:endParaRPr>
          </a:p>
          <a:p>
            <a:pPr>
              <a:buFontTx/>
              <a:buNone/>
            </a:pPr>
            <a:r>
              <a:rPr lang="pt-BR" altLang="pt-BR" sz="3000" i="1">
                <a:solidFill>
                  <a:srgbClr val="800000"/>
                </a:solidFill>
              </a:rPr>
              <a:t>=&gt; Design apropriado</a:t>
            </a:r>
            <a:br>
              <a:rPr lang="pt-BR" altLang="pt-BR" sz="3000" i="1">
                <a:solidFill>
                  <a:srgbClr val="800000"/>
                </a:solidFill>
              </a:rPr>
            </a:br>
            <a:r>
              <a:rPr lang="pt-BR" altLang="pt-BR" sz="3000" i="1">
                <a:solidFill>
                  <a:srgbClr val="800000"/>
                </a:solidFill>
              </a:rPr>
              <a:t>  do conjunto de</a:t>
            </a:r>
            <a:br>
              <a:rPr lang="pt-BR" altLang="pt-BR" sz="3000" i="1">
                <a:solidFill>
                  <a:srgbClr val="800000"/>
                </a:solidFill>
              </a:rPr>
            </a:br>
            <a:r>
              <a:rPr lang="pt-BR" altLang="pt-BR" sz="3000" i="1">
                <a:solidFill>
                  <a:srgbClr val="800000"/>
                </a:solidFill>
              </a:rPr>
              <a:t>  instruções</a:t>
            </a:r>
          </a:p>
          <a:p>
            <a:pPr>
              <a:buFontTx/>
              <a:buNone/>
            </a:pPr>
            <a:r>
              <a:rPr lang="pt-BR" altLang="pt-BR" sz="3000" i="1">
                <a:solidFill>
                  <a:srgbClr val="800000"/>
                </a:solidFill>
              </a:rPr>
              <a:t>=&gt; Eliminação ou bom</a:t>
            </a:r>
            <a:br>
              <a:rPr lang="pt-BR" altLang="pt-BR" sz="3000" i="1">
                <a:solidFill>
                  <a:srgbClr val="800000"/>
                </a:solidFill>
              </a:rPr>
            </a:br>
            <a:r>
              <a:rPr lang="pt-BR" altLang="pt-BR" sz="3000" i="1">
                <a:solidFill>
                  <a:srgbClr val="800000"/>
                </a:solidFill>
              </a:rPr>
              <a:t>  gerenciamento de</a:t>
            </a:r>
            <a:br>
              <a:rPr lang="pt-BR" altLang="pt-BR" sz="3000" i="1">
                <a:solidFill>
                  <a:srgbClr val="800000"/>
                </a:solidFill>
              </a:rPr>
            </a:br>
            <a:r>
              <a:rPr lang="pt-BR" altLang="pt-BR" sz="3000" i="1">
                <a:solidFill>
                  <a:srgbClr val="800000"/>
                </a:solidFill>
              </a:rPr>
              <a:t>  </a:t>
            </a:r>
            <a:r>
              <a:rPr lang="pt-BR" altLang="pt-BR" sz="3000" i="1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HAZARDS</a:t>
            </a:r>
          </a:p>
          <a:p>
            <a:pPr lvl="1">
              <a:lnSpc>
                <a:spcPct val="70000"/>
              </a:lnSpc>
            </a:pPr>
            <a:r>
              <a:rPr lang="pt-BR" altLang="pt-BR" sz="2600" i="1">
                <a:solidFill>
                  <a:srgbClr val="800000"/>
                </a:solidFill>
              </a:rPr>
              <a:t>Estruturais</a:t>
            </a:r>
          </a:p>
          <a:p>
            <a:pPr lvl="1">
              <a:lnSpc>
                <a:spcPct val="70000"/>
              </a:lnSpc>
            </a:pPr>
            <a:r>
              <a:rPr lang="pt-BR" altLang="pt-BR" sz="2600" i="1">
                <a:solidFill>
                  <a:srgbClr val="800000"/>
                </a:solidFill>
              </a:rPr>
              <a:t>Dados</a:t>
            </a:r>
          </a:p>
          <a:p>
            <a:pPr lvl="1">
              <a:lnSpc>
                <a:spcPct val="70000"/>
              </a:lnSpc>
            </a:pPr>
            <a:r>
              <a:rPr lang="pt-BR" altLang="pt-BR" sz="2600" i="1">
                <a:solidFill>
                  <a:srgbClr val="800000"/>
                </a:solidFill>
              </a:rPr>
              <a:t>Controle</a:t>
            </a:r>
            <a:endParaRPr lang="pt-BR" altLang="pt-BR" sz="2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3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3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3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43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37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37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6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1026">
            <a:extLst>
              <a:ext uri="{FF2B5EF4-FFF2-40B4-BE49-F238E27FC236}">
                <a16:creationId xmlns:a16="http://schemas.microsoft.com/office/drawing/2014/main" id="{DD655A54-43FA-4FE2-9140-14C3E77796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3250" y="0"/>
            <a:ext cx="9213850" cy="1143000"/>
          </a:xfrm>
        </p:spPr>
        <p:txBody>
          <a:bodyPr/>
          <a:lstStyle/>
          <a:p>
            <a:r>
              <a:rPr lang="pt-BR" altLang="pt-BR" sz="3100"/>
              <a:t>Uso eficiente do pipeline</a:t>
            </a:r>
            <a:br>
              <a:rPr lang="pt-BR" altLang="pt-BR" sz="3100"/>
            </a:br>
            <a:r>
              <a:rPr lang="pt-BR" altLang="pt-BR"/>
              <a:t>Design do conjunto de instruções</a:t>
            </a:r>
            <a:endParaRPr lang="pt-BR" altLang="pt-BR" u="sng">
              <a:solidFill>
                <a:srgbClr val="800000"/>
              </a:solidFill>
            </a:endParaRPr>
          </a:p>
        </p:txBody>
      </p:sp>
      <p:sp>
        <p:nvSpPr>
          <p:cNvPr id="244740" name="Rectangle 1028">
            <a:extLst>
              <a:ext uri="{FF2B5EF4-FFF2-40B4-BE49-F238E27FC236}">
                <a16:creationId xmlns:a16="http://schemas.microsoft.com/office/drawing/2014/main" id="{1A6AE5F6-E1CF-40CF-9DF4-702782A95E8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546225"/>
            <a:ext cx="8950325" cy="4114800"/>
          </a:xfrm>
        </p:spPr>
        <p:txBody>
          <a:bodyPr/>
          <a:lstStyle/>
          <a:p>
            <a:pPr marL="571500" indent="-571500">
              <a:lnSpc>
                <a:spcPct val="90000"/>
              </a:lnSpc>
              <a:buFontTx/>
              <a:buNone/>
            </a:pPr>
            <a:r>
              <a:rPr lang="pt-PT" altLang="pt-BR" sz="2600" i="1">
                <a:solidFill>
                  <a:srgbClr val="800000"/>
                </a:solidFill>
              </a:rPr>
              <a:t>1) </a:t>
            </a:r>
            <a:r>
              <a:rPr lang="pt-BR" altLang="pt-BR" sz="2600" i="1" u="sng">
                <a:solidFill>
                  <a:srgbClr val="800000"/>
                </a:solidFill>
              </a:rPr>
              <a:t>Poucas instruções</a:t>
            </a:r>
            <a:endParaRPr lang="pt-PT" altLang="pt-BR" sz="2600" i="1" u="sng">
              <a:solidFill>
                <a:srgbClr val="800000"/>
              </a:solidFill>
            </a:endParaRPr>
          </a:p>
          <a:p>
            <a:pPr marL="982663" lvl="1" indent="-495300">
              <a:lnSpc>
                <a:spcPct val="90000"/>
              </a:lnSpc>
              <a:buFontTx/>
              <a:buNone/>
            </a:pPr>
            <a:r>
              <a:rPr lang="pt-PT" altLang="pt-BR" sz="2600" i="1"/>
              <a:t>S</a:t>
            </a:r>
            <a:r>
              <a:rPr lang="pt-BR" altLang="pt-BR" sz="2600" i="1"/>
              <a:t>em microprogramação</a:t>
            </a:r>
            <a:endParaRPr lang="pt-PT" altLang="pt-BR" sz="2600" i="1"/>
          </a:p>
          <a:p>
            <a:pPr marL="982663" lvl="1" indent="-495300">
              <a:lnSpc>
                <a:spcPct val="90000"/>
              </a:lnSpc>
              <a:buFontTx/>
              <a:buNone/>
            </a:pPr>
            <a:endParaRPr lang="pt-BR" altLang="pt-BR" sz="2600" i="1"/>
          </a:p>
          <a:p>
            <a:pPr marL="571500" indent="-571500">
              <a:lnSpc>
                <a:spcPct val="90000"/>
              </a:lnSpc>
              <a:buFontTx/>
              <a:buNone/>
            </a:pPr>
            <a:r>
              <a:rPr lang="pt-BR" altLang="pt-BR" sz="2600" i="1">
                <a:solidFill>
                  <a:srgbClr val="800000"/>
                </a:solidFill>
              </a:rPr>
              <a:t>2) </a:t>
            </a:r>
            <a:r>
              <a:rPr lang="pt-BR" altLang="pt-BR" sz="2600" i="1" u="sng">
                <a:solidFill>
                  <a:srgbClr val="800000"/>
                </a:solidFill>
              </a:rPr>
              <a:t>Instruções do mesmo tamanho</a:t>
            </a:r>
            <a:endParaRPr lang="pt-PT" altLang="pt-BR" sz="2600" i="1" u="sng">
              <a:solidFill>
                <a:srgbClr val="800000"/>
              </a:solidFill>
            </a:endParaRPr>
          </a:p>
          <a:p>
            <a:pPr marL="571500" indent="-571500">
              <a:lnSpc>
                <a:spcPct val="90000"/>
              </a:lnSpc>
              <a:buFontTx/>
              <a:buNone/>
            </a:pPr>
            <a:r>
              <a:rPr lang="pt-PT" altLang="pt-BR" sz="2600" i="1">
                <a:solidFill>
                  <a:srgbClr val="800000"/>
                </a:solidFill>
              </a:rPr>
              <a:t>	</a:t>
            </a:r>
            <a:r>
              <a:rPr lang="pt-PT" altLang="pt-BR" sz="2600" i="1"/>
              <a:t>U</a:t>
            </a:r>
            <a:r>
              <a:rPr lang="pt-BR" altLang="pt-BR" sz="2600" i="1"/>
              <a:t>nidades de busca e decodificação mais eficiente</a:t>
            </a:r>
            <a:r>
              <a:rPr lang="pt-PT" altLang="pt-BR" sz="2600" i="1"/>
              <a:t>s</a:t>
            </a:r>
            <a:r>
              <a:rPr lang="pt-BR" altLang="pt-BR" sz="2600" i="1"/>
              <a:t> (no 80X86, instruções podem ter de 1 a 17 bytes).</a:t>
            </a:r>
            <a:endParaRPr lang="pt-PT" altLang="pt-BR" sz="2600" i="1"/>
          </a:p>
          <a:p>
            <a:pPr marL="571500" indent="-571500">
              <a:lnSpc>
                <a:spcPct val="90000"/>
              </a:lnSpc>
              <a:buFontTx/>
              <a:buNone/>
            </a:pPr>
            <a:endParaRPr lang="pt-BR" altLang="pt-BR" sz="2600" i="1"/>
          </a:p>
          <a:p>
            <a:pPr marL="571500" indent="-571500">
              <a:lnSpc>
                <a:spcPct val="90000"/>
              </a:lnSpc>
              <a:buFontTx/>
              <a:buNone/>
            </a:pPr>
            <a:r>
              <a:rPr lang="pt-BR" altLang="pt-BR" sz="2600" i="1">
                <a:solidFill>
                  <a:srgbClr val="800000"/>
                </a:solidFill>
              </a:rPr>
              <a:t>3) </a:t>
            </a:r>
            <a:r>
              <a:rPr lang="pt-BR" altLang="pt-BR" sz="2600" i="1" u="sng">
                <a:solidFill>
                  <a:srgbClr val="800000"/>
                </a:solidFill>
              </a:rPr>
              <a:t>Poucos formatos de instrução.</a:t>
            </a:r>
            <a:endParaRPr lang="pt-PT" altLang="pt-BR" sz="2600" i="1" u="sng">
              <a:solidFill>
                <a:srgbClr val="800000"/>
              </a:solidFill>
            </a:endParaRPr>
          </a:p>
          <a:p>
            <a:pPr marL="571500" indent="-571500">
              <a:lnSpc>
                <a:spcPct val="90000"/>
              </a:lnSpc>
              <a:buFontTx/>
              <a:buNone/>
            </a:pPr>
            <a:r>
              <a:rPr lang="pt-PT" altLang="pt-BR" sz="2600" i="1">
                <a:solidFill>
                  <a:srgbClr val="800000"/>
                </a:solidFill>
              </a:rPr>
              <a:t>	</a:t>
            </a:r>
            <a:r>
              <a:rPr lang="pt-BR" altLang="pt-BR" sz="2600" i="1"/>
              <a:t>Ex. Nos MIPS os campos dos registradores-fonte são sempre os mesmos. </a:t>
            </a:r>
            <a:r>
              <a:rPr lang="pt-PT" altLang="pt-BR" sz="2600" i="1"/>
              <a:t>A</a:t>
            </a:r>
            <a:r>
              <a:rPr lang="pt-BR" altLang="pt-BR" sz="2600" i="1"/>
              <a:t> decodificação pode ocorrer em paralelo com a leitura destes registradores.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4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4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47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447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447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447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40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3" name="Rectangle 3">
            <a:extLst>
              <a:ext uri="{FF2B5EF4-FFF2-40B4-BE49-F238E27FC236}">
                <a16:creationId xmlns:a16="http://schemas.microsoft.com/office/drawing/2014/main" id="{CE241A30-863E-4D1E-B18A-ECAC50B53AF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520825"/>
            <a:ext cx="8950325" cy="4114800"/>
          </a:xfrm>
        </p:spPr>
        <p:txBody>
          <a:bodyPr/>
          <a:lstStyle/>
          <a:p>
            <a:pPr>
              <a:buFontTx/>
              <a:buNone/>
            </a:pPr>
            <a:r>
              <a:rPr lang="pt-PT" altLang="pt-BR" sz="2600" i="1">
                <a:solidFill>
                  <a:srgbClr val="800000"/>
                </a:solidFill>
              </a:rPr>
              <a:t>4</a:t>
            </a:r>
            <a:r>
              <a:rPr lang="pt-BR" altLang="pt-BR" sz="2600" i="1">
                <a:solidFill>
                  <a:srgbClr val="800000"/>
                </a:solidFill>
              </a:rPr>
              <a:t>) </a:t>
            </a:r>
            <a:r>
              <a:rPr lang="pt-BR" altLang="pt-BR" sz="2600" i="1" u="sng">
                <a:solidFill>
                  <a:srgbClr val="800000"/>
                </a:solidFill>
              </a:rPr>
              <a:t>Arquitetura Load-Stor</a:t>
            </a:r>
            <a:r>
              <a:rPr lang="pt-PT" altLang="pt-BR" sz="2600" i="1" u="sng">
                <a:solidFill>
                  <a:srgbClr val="800000"/>
                </a:solidFill>
              </a:rPr>
              <a:t>e</a:t>
            </a:r>
          </a:p>
          <a:p>
            <a:pPr>
              <a:buFontTx/>
              <a:buNone/>
            </a:pPr>
            <a:r>
              <a:rPr lang="pt-PT" altLang="pt-BR" sz="2600" i="1">
                <a:solidFill>
                  <a:srgbClr val="800000"/>
                </a:solidFill>
              </a:rPr>
              <a:t>	</a:t>
            </a:r>
            <a:r>
              <a:rPr lang="pt-PT" altLang="pt-BR" sz="2600" i="1"/>
              <a:t>Permite usar a unidade de execução para calcular o endereço e acessar a memória no estágio seguinte.</a:t>
            </a:r>
            <a:r>
              <a:rPr lang="pt-BR" altLang="pt-BR" sz="2600" i="1"/>
              <a:t> Se fosse possível executar aritmética com operandos da memória, seria necessário adicionar outro estágio ao pipeline. Requer grande número de registradores.</a:t>
            </a:r>
            <a:endParaRPr lang="pt-PT" altLang="pt-BR" sz="2600" i="1"/>
          </a:p>
          <a:p>
            <a:pPr>
              <a:buFontTx/>
              <a:buNone/>
            </a:pPr>
            <a:endParaRPr lang="pt-PT" altLang="pt-BR" sz="2600" i="1"/>
          </a:p>
          <a:p>
            <a:pPr>
              <a:buFontTx/>
              <a:buNone/>
            </a:pPr>
            <a:r>
              <a:rPr lang="pt-PT" altLang="pt-BR" sz="2600" i="1">
                <a:solidFill>
                  <a:srgbClr val="800000"/>
                </a:solidFill>
              </a:rPr>
              <a:t>5</a:t>
            </a:r>
            <a:r>
              <a:rPr lang="pt-BR" altLang="pt-BR" sz="2600" i="1">
                <a:solidFill>
                  <a:srgbClr val="800000"/>
                </a:solidFill>
              </a:rPr>
              <a:t>) </a:t>
            </a:r>
            <a:r>
              <a:rPr lang="pt-BR" altLang="pt-BR" sz="2600" i="1" u="sng">
                <a:solidFill>
                  <a:srgbClr val="800000"/>
                </a:solidFill>
              </a:rPr>
              <a:t>Poucos modos de endereçamento</a:t>
            </a:r>
            <a:endParaRPr lang="pt-PT" altLang="pt-BR" sz="2600" i="1" u="sng">
              <a:solidFill>
                <a:srgbClr val="800000"/>
              </a:solidFill>
            </a:endParaRPr>
          </a:p>
          <a:p>
            <a:pPr>
              <a:buFontTx/>
              <a:buNone/>
            </a:pPr>
            <a:r>
              <a:rPr lang="pt-PT" altLang="pt-BR" sz="2600" i="1"/>
              <a:t>	Fa</a:t>
            </a:r>
            <a:r>
              <a:rPr lang="pt-BR" altLang="pt-BR" sz="2600" i="1"/>
              <a:t>cilita decodificação e busca de operandos</a:t>
            </a:r>
          </a:p>
          <a:p>
            <a:pPr>
              <a:buFontTx/>
              <a:buNone/>
            </a:pPr>
            <a:endParaRPr lang="pt-BR" altLang="pt-BR" sz="2600" i="1">
              <a:solidFill>
                <a:srgbClr val="800000"/>
              </a:solidFill>
            </a:endParaRPr>
          </a:p>
        </p:txBody>
      </p:sp>
      <p:sp>
        <p:nvSpPr>
          <p:cNvPr id="245765" name="Rectangle 5">
            <a:extLst>
              <a:ext uri="{FF2B5EF4-FFF2-40B4-BE49-F238E27FC236}">
                <a16:creationId xmlns:a16="http://schemas.microsoft.com/office/drawing/2014/main" id="{344A5F2C-26D3-497E-87A0-D260F95A7A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5150" y="12700"/>
            <a:ext cx="9340850" cy="1143000"/>
          </a:xfrm>
          <a:noFill/>
          <a:ln/>
        </p:spPr>
        <p:txBody>
          <a:bodyPr/>
          <a:lstStyle/>
          <a:p>
            <a:r>
              <a:rPr lang="pt-BR" altLang="pt-BR" sz="3100"/>
              <a:t>Uso eficiente do pipeline</a:t>
            </a:r>
            <a:br>
              <a:rPr lang="pt-BR" altLang="pt-BR" sz="3100"/>
            </a:br>
            <a:r>
              <a:rPr lang="pt-BR" altLang="pt-BR"/>
              <a:t>Design do conjunto de instruções</a:t>
            </a:r>
            <a:endParaRPr lang="pt-BR" altLang="pt-BR" u="sng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3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>
            <a:extLst>
              <a:ext uri="{FF2B5EF4-FFF2-40B4-BE49-F238E27FC236}">
                <a16:creationId xmlns:a16="http://schemas.microsoft.com/office/drawing/2014/main" id="{55AFAE58-A35E-477D-B06A-2DE3AFD6D9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1638" y="482600"/>
            <a:ext cx="9359900" cy="61595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pipeline: design das instruções.</a:t>
            </a:r>
            <a:br>
              <a:rPr lang="pt-BR" altLang="pt-BR" sz="3100"/>
            </a:br>
            <a:r>
              <a:rPr lang="pt-BR" altLang="pt-BR" sz="4100"/>
              <a:t>Implementação por microprogramação</a:t>
            </a:r>
          </a:p>
        </p:txBody>
      </p:sp>
      <p:grpSp>
        <p:nvGrpSpPr>
          <p:cNvPr id="405507" name="Group 3">
            <a:extLst>
              <a:ext uri="{FF2B5EF4-FFF2-40B4-BE49-F238E27FC236}">
                <a16:creationId xmlns:a16="http://schemas.microsoft.com/office/drawing/2014/main" id="{95B6CEB8-2D62-447D-8EB1-0B5B17A5698D}"/>
              </a:ext>
            </a:extLst>
          </p:cNvPr>
          <p:cNvGrpSpPr>
            <a:grpSpLocks/>
          </p:cNvGrpSpPr>
          <p:nvPr/>
        </p:nvGrpSpPr>
        <p:grpSpPr bwMode="auto">
          <a:xfrm>
            <a:off x="847725" y="1195388"/>
            <a:ext cx="8181975" cy="3133725"/>
            <a:chOff x="951" y="1121"/>
            <a:chExt cx="4757" cy="1974"/>
          </a:xfrm>
        </p:grpSpPr>
        <p:sp>
          <p:nvSpPr>
            <p:cNvPr id="405508" name="Rectangle 4">
              <a:extLst>
                <a:ext uri="{FF2B5EF4-FFF2-40B4-BE49-F238E27FC236}">
                  <a16:creationId xmlns:a16="http://schemas.microsoft.com/office/drawing/2014/main" id="{0920AD8D-6B07-4C07-94BC-E1714F8CC5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1" y="1121"/>
              <a:ext cx="2636" cy="1974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  <a:effectLst>
              <a:outerShdw dist="107763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09" name="Rectangle 5">
              <a:extLst>
                <a:ext uri="{FF2B5EF4-FFF2-40B4-BE49-F238E27FC236}">
                  <a16:creationId xmlns:a16="http://schemas.microsoft.com/office/drawing/2014/main" id="{C5B8391F-14DA-4BC3-B3A5-1D91AD392C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9" y="1188"/>
              <a:ext cx="475" cy="85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10" name="AutoShape 6">
              <a:extLst>
                <a:ext uri="{FF2B5EF4-FFF2-40B4-BE49-F238E27FC236}">
                  <a16:creationId xmlns:a16="http://schemas.microsoft.com/office/drawing/2014/main" id="{CBA2338D-C9C1-45BF-8E21-37ADBF4AAA4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800000" flipH="1" flipV="1">
              <a:off x="2383" y="2354"/>
              <a:ext cx="675" cy="234"/>
            </a:xfrm>
            <a:custGeom>
              <a:avLst/>
              <a:gdLst>
                <a:gd name="G0" fmla="+- 5399 0 0"/>
                <a:gd name="G1" fmla="+- 21600 0 5399"/>
                <a:gd name="G2" fmla="*/ 5399 1 2"/>
                <a:gd name="G3" fmla="+- 21600 0 G2"/>
                <a:gd name="G4" fmla="+/ 5399 21600 2"/>
                <a:gd name="G5" fmla="+/ G1 0 2"/>
                <a:gd name="G6" fmla="*/ 21600 21600 5399"/>
                <a:gd name="G7" fmla="*/ G6 1 2"/>
                <a:gd name="G8" fmla="+- 21600 0 G7"/>
                <a:gd name="G9" fmla="*/ 21600 1 2"/>
                <a:gd name="G10" fmla="+- 5399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11" name="AutoShape 7">
              <a:extLst>
                <a:ext uri="{FF2B5EF4-FFF2-40B4-BE49-F238E27FC236}">
                  <a16:creationId xmlns:a16="http://schemas.microsoft.com/office/drawing/2014/main" id="{23E6696D-8BA8-4155-9814-B4C1C16E17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3" y="1178"/>
              <a:ext cx="128" cy="874"/>
            </a:xfrm>
            <a:prstGeom prst="downArrow">
              <a:avLst>
                <a:gd name="adj1" fmla="val 50000"/>
                <a:gd name="adj2" fmla="val 100430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12" name="Rectangle 8">
              <a:extLst>
                <a:ext uri="{FF2B5EF4-FFF2-40B4-BE49-F238E27FC236}">
                  <a16:creationId xmlns:a16="http://schemas.microsoft.com/office/drawing/2014/main" id="{A5F71E5A-EA94-4F38-910F-B6AAEB4F05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6" y="2070"/>
              <a:ext cx="464" cy="15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13" name="AutoShape 9">
              <a:extLst>
                <a:ext uri="{FF2B5EF4-FFF2-40B4-BE49-F238E27FC236}">
                  <a16:creationId xmlns:a16="http://schemas.microsoft.com/office/drawing/2014/main" id="{84A63BF2-48E8-4F61-9A43-FFA6F42CD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2" y="1182"/>
              <a:ext cx="129" cy="874"/>
            </a:xfrm>
            <a:prstGeom prst="downArrow">
              <a:avLst>
                <a:gd name="adj1" fmla="val 50000"/>
                <a:gd name="adj2" fmla="val 99652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14" name="Rectangle 10">
              <a:extLst>
                <a:ext uri="{FF2B5EF4-FFF2-40B4-BE49-F238E27FC236}">
                  <a16:creationId xmlns:a16="http://schemas.microsoft.com/office/drawing/2014/main" id="{0107E071-D903-437C-8C6B-C41FB57888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5" y="2075"/>
              <a:ext cx="465" cy="14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15" name="Rectangle 11">
              <a:extLst>
                <a:ext uri="{FF2B5EF4-FFF2-40B4-BE49-F238E27FC236}">
                  <a16:creationId xmlns:a16="http://schemas.microsoft.com/office/drawing/2014/main" id="{B1F58796-2D33-49ED-AD15-96989889BE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2726"/>
              <a:ext cx="465" cy="14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16" name="AutoShape 12">
              <a:extLst>
                <a:ext uri="{FF2B5EF4-FFF2-40B4-BE49-F238E27FC236}">
                  <a16:creationId xmlns:a16="http://schemas.microsoft.com/office/drawing/2014/main" id="{7C6C2F6D-1258-412E-8228-972F8773BD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1" y="2228"/>
              <a:ext cx="163" cy="105"/>
            </a:xfrm>
            <a:prstGeom prst="downArrow">
              <a:avLst>
                <a:gd name="adj1" fmla="val 50000"/>
                <a:gd name="adj2" fmla="val 48606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17" name="AutoShape 13">
              <a:extLst>
                <a:ext uri="{FF2B5EF4-FFF2-40B4-BE49-F238E27FC236}">
                  <a16:creationId xmlns:a16="http://schemas.microsoft.com/office/drawing/2014/main" id="{3C2FD243-D197-4283-A2AB-A1C9F2F0E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8" y="2232"/>
              <a:ext cx="162" cy="106"/>
            </a:xfrm>
            <a:prstGeom prst="downArrow">
              <a:avLst>
                <a:gd name="adj1" fmla="val 50000"/>
                <a:gd name="adj2" fmla="val 48606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18" name="AutoShape 14">
              <a:extLst>
                <a:ext uri="{FF2B5EF4-FFF2-40B4-BE49-F238E27FC236}">
                  <a16:creationId xmlns:a16="http://schemas.microsoft.com/office/drawing/2014/main" id="{E2171873-5B74-4A56-A330-8B34ECF4B6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8" y="2600"/>
              <a:ext cx="162" cy="105"/>
            </a:xfrm>
            <a:prstGeom prst="downArrow">
              <a:avLst>
                <a:gd name="adj1" fmla="val 50000"/>
                <a:gd name="adj2" fmla="val 48606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19" name="AutoShape 15">
              <a:extLst>
                <a:ext uri="{FF2B5EF4-FFF2-40B4-BE49-F238E27FC236}">
                  <a16:creationId xmlns:a16="http://schemas.microsoft.com/office/drawing/2014/main" id="{87265043-6ABA-411E-95B1-DF38FE31D4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0" y="1503"/>
              <a:ext cx="402" cy="129"/>
            </a:xfrm>
            <a:prstGeom prst="rightArrow">
              <a:avLst>
                <a:gd name="adj1" fmla="val 50000"/>
                <a:gd name="adj2" fmla="val 128099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20" name="Rectangle 16">
              <a:extLst>
                <a:ext uri="{FF2B5EF4-FFF2-40B4-BE49-F238E27FC236}">
                  <a16:creationId xmlns:a16="http://schemas.microsoft.com/office/drawing/2014/main" id="{BA895574-188D-4354-B7B3-6FA34BF5D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0" y="1535"/>
              <a:ext cx="65" cy="1473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21" name="Rectangle 17">
              <a:extLst>
                <a:ext uri="{FF2B5EF4-FFF2-40B4-BE49-F238E27FC236}">
                  <a16:creationId xmlns:a16="http://schemas.microsoft.com/office/drawing/2014/main" id="{8340AECF-61D7-4697-88F6-C89ACAC912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0" y="2953"/>
              <a:ext cx="1693" cy="55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22" name="Rectangle 18">
              <a:extLst>
                <a:ext uri="{FF2B5EF4-FFF2-40B4-BE49-F238E27FC236}">
                  <a16:creationId xmlns:a16="http://schemas.microsoft.com/office/drawing/2014/main" id="{D34091D1-1E49-4040-8704-C12830395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9" y="2890"/>
              <a:ext cx="55" cy="118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23" name="AutoShape 19">
              <a:extLst>
                <a:ext uri="{FF2B5EF4-FFF2-40B4-BE49-F238E27FC236}">
                  <a16:creationId xmlns:a16="http://schemas.microsoft.com/office/drawing/2014/main" id="{B793C160-9D90-46A2-909B-E6B8CF2393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" y="1266"/>
              <a:ext cx="447" cy="124"/>
            </a:xfrm>
            <a:prstGeom prst="rightArrow">
              <a:avLst>
                <a:gd name="adj1" fmla="val 50000"/>
                <a:gd name="adj2" fmla="val 148182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24" name="AutoShape 20">
              <a:extLst>
                <a:ext uri="{FF2B5EF4-FFF2-40B4-BE49-F238E27FC236}">
                  <a16:creationId xmlns:a16="http://schemas.microsoft.com/office/drawing/2014/main" id="{3579F3F8-EC2E-4AF3-914B-55E9DDB635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2" y="1518"/>
              <a:ext cx="994" cy="124"/>
            </a:xfrm>
            <a:prstGeom prst="rightArrow">
              <a:avLst>
                <a:gd name="adj1" fmla="val 50000"/>
                <a:gd name="adj2" fmla="val 129928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25" name="Rectangle 21">
              <a:extLst>
                <a:ext uri="{FF2B5EF4-FFF2-40B4-BE49-F238E27FC236}">
                  <a16:creationId xmlns:a16="http://schemas.microsoft.com/office/drawing/2014/main" id="{F4807437-0013-4C57-A64D-A0CAAB22B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7" y="2387"/>
              <a:ext cx="321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5088" tIns="31750" rIns="65088" bIns="31750">
              <a:spAutoFit/>
            </a:bodyPr>
            <a:lstStyle>
              <a:lvl1pPr defTabSz="4476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320675" defTabSz="4476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639763" defTabSz="4476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960438" defTabSz="4476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279525" defTabSz="4476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1736725" defTabSz="4476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193925" defTabSz="4476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2651125" defTabSz="4476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108325" defTabSz="4476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700" b="0" i="1">
                  <a:latin typeface="Arial" panose="020B0604020202020204" pitchFamily="34" charset="0"/>
                </a:rPr>
                <a:t>ALU</a:t>
              </a:r>
            </a:p>
          </p:txBody>
        </p:sp>
        <p:sp>
          <p:nvSpPr>
            <p:cNvPr id="405526" name="Rectangle 22">
              <a:extLst>
                <a:ext uri="{FF2B5EF4-FFF2-40B4-BE49-F238E27FC236}">
                  <a16:creationId xmlns:a16="http://schemas.microsoft.com/office/drawing/2014/main" id="{DC4601BB-2FAA-438B-8F2D-3C70A8F21C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0" y="1494"/>
              <a:ext cx="341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5088" tIns="31750" rIns="65088" bIns="31750">
              <a:spAutoFit/>
            </a:bodyPr>
            <a:lstStyle>
              <a:lvl1pPr defTabSz="4476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320675" defTabSz="4476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639763" defTabSz="4476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960438" defTabSz="4476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279525" defTabSz="4476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1736725" defTabSz="4476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193925" defTabSz="4476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2651125" defTabSz="4476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108325" defTabSz="4476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700" b="0" i="1">
                  <a:latin typeface="Arial" panose="020B0604020202020204" pitchFamily="34" charset="0"/>
                </a:rPr>
                <a:t>Reg.</a:t>
              </a:r>
            </a:p>
          </p:txBody>
        </p:sp>
        <p:sp>
          <p:nvSpPr>
            <p:cNvPr id="405527" name="Line 23">
              <a:extLst>
                <a:ext uri="{FF2B5EF4-FFF2-40B4-BE49-F238E27FC236}">
                  <a16:creationId xmlns:a16="http://schemas.microsoft.com/office/drawing/2014/main" id="{E3E20D0C-D29D-4260-962E-231EA22568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5" y="1310"/>
              <a:ext cx="48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28" name="Line 24">
              <a:extLst>
                <a:ext uri="{FF2B5EF4-FFF2-40B4-BE49-F238E27FC236}">
                  <a16:creationId xmlns:a16="http://schemas.microsoft.com/office/drawing/2014/main" id="{43FB906C-C8EE-41A5-BD90-B3815475ED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4" y="1436"/>
              <a:ext cx="48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29" name="Line 25">
              <a:extLst>
                <a:ext uri="{FF2B5EF4-FFF2-40B4-BE49-F238E27FC236}">
                  <a16:creationId xmlns:a16="http://schemas.microsoft.com/office/drawing/2014/main" id="{66566054-D474-457E-80F4-2B32393E70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8" y="1934"/>
              <a:ext cx="48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30" name="Line 26">
              <a:extLst>
                <a:ext uri="{FF2B5EF4-FFF2-40B4-BE49-F238E27FC236}">
                  <a16:creationId xmlns:a16="http://schemas.microsoft.com/office/drawing/2014/main" id="{F8952F91-6437-4AF1-98F4-E4B5F49E64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8" y="1818"/>
              <a:ext cx="48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31" name="Line 27">
              <a:extLst>
                <a:ext uri="{FF2B5EF4-FFF2-40B4-BE49-F238E27FC236}">
                  <a16:creationId xmlns:a16="http://schemas.microsoft.com/office/drawing/2014/main" id="{DA9DD313-F04F-4127-BD9C-ECA3C5C238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8" y="1692"/>
              <a:ext cx="48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32" name="Rectangle 28">
              <a:extLst>
                <a:ext uri="{FF2B5EF4-FFF2-40B4-BE49-F238E27FC236}">
                  <a16:creationId xmlns:a16="http://schemas.microsoft.com/office/drawing/2014/main" id="{7F3D3544-CEA0-4769-8DF4-EAE4D49DF6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7" y="1208"/>
              <a:ext cx="1981" cy="187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33" name="Rectangle 29">
              <a:extLst>
                <a:ext uri="{FF2B5EF4-FFF2-40B4-BE49-F238E27FC236}">
                  <a16:creationId xmlns:a16="http://schemas.microsoft.com/office/drawing/2014/main" id="{A70C5072-BC64-4988-A526-A095397747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3" y="2917"/>
              <a:ext cx="1065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5088" tIns="31750" rIns="65088" bIns="31750">
              <a:spAutoFit/>
            </a:bodyPr>
            <a:lstStyle>
              <a:lvl1pPr defTabSz="4476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320675" defTabSz="4476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639763" defTabSz="4476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960438" defTabSz="4476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279525" defTabSz="4476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1736725" defTabSz="4476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193925" defTabSz="4476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2651125" defTabSz="4476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108325" defTabSz="4476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400" i="1">
                  <a:solidFill>
                    <a:srgbClr val="800000"/>
                  </a:solidFill>
                  <a:latin typeface="Arial" panose="020B0604020202020204" pitchFamily="34" charset="0"/>
                </a:rPr>
                <a:t>Unidade de controle</a:t>
              </a:r>
            </a:p>
          </p:txBody>
        </p:sp>
        <p:sp>
          <p:nvSpPr>
            <p:cNvPr id="405534" name="Rectangle 30">
              <a:extLst>
                <a:ext uri="{FF2B5EF4-FFF2-40B4-BE49-F238E27FC236}">
                  <a16:creationId xmlns:a16="http://schemas.microsoft.com/office/drawing/2014/main" id="{C0FFDCCD-FE84-4760-A10E-6684A34EBE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2912"/>
              <a:ext cx="7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5088" tIns="31750" rIns="65088" bIns="31750">
              <a:spAutoFit/>
            </a:bodyPr>
            <a:lstStyle>
              <a:lvl1pPr defTabSz="4476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320675" defTabSz="4476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639763" defTabSz="4476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960438" defTabSz="4476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279525" defTabSz="4476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1736725" defTabSz="4476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193925" defTabSz="4476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2651125" defTabSz="4476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108325" defTabSz="4476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400" i="1">
                  <a:solidFill>
                    <a:srgbClr val="800000"/>
                  </a:solidFill>
                  <a:latin typeface="Arial" panose="020B0604020202020204" pitchFamily="34" charset="0"/>
                </a:rPr>
                <a:t>Via de Dados</a:t>
              </a:r>
            </a:p>
          </p:txBody>
        </p:sp>
        <p:sp>
          <p:nvSpPr>
            <p:cNvPr id="405535" name="Rectangle 31">
              <a:extLst>
                <a:ext uri="{FF2B5EF4-FFF2-40B4-BE49-F238E27FC236}">
                  <a16:creationId xmlns:a16="http://schemas.microsoft.com/office/drawing/2014/main" id="{133A93AA-35E0-460C-B38A-ECAB31E497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8" y="1396"/>
              <a:ext cx="844" cy="1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36" name="Rectangle 32">
              <a:extLst>
                <a:ext uri="{FF2B5EF4-FFF2-40B4-BE49-F238E27FC236}">
                  <a16:creationId xmlns:a16="http://schemas.microsoft.com/office/drawing/2014/main" id="{DFA316F3-C864-468E-87A0-9728AD3574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" y="2716"/>
              <a:ext cx="832" cy="1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37" name="Rectangle 33">
              <a:extLst>
                <a:ext uri="{FF2B5EF4-FFF2-40B4-BE49-F238E27FC236}">
                  <a16:creationId xmlns:a16="http://schemas.microsoft.com/office/drawing/2014/main" id="{765BE85D-6EF2-4110-AE90-2021A9FA15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2" y="1708"/>
              <a:ext cx="412" cy="1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38" name="Rectangle 34">
              <a:extLst>
                <a:ext uri="{FF2B5EF4-FFF2-40B4-BE49-F238E27FC236}">
                  <a16:creationId xmlns:a16="http://schemas.microsoft.com/office/drawing/2014/main" id="{63197314-B703-4310-8581-B84DB49D3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2" y="2092"/>
              <a:ext cx="436" cy="36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39" name="Rectangle 35">
              <a:extLst>
                <a:ext uri="{FF2B5EF4-FFF2-40B4-BE49-F238E27FC236}">
                  <a16:creationId xmlns:a16="http://schemas.microsoft.com/office/drawing/2014/main" id="{6A2C039E-426F-4D60-A905-1363439011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1382"/>
              <a:ext cx="851" cy="1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sz="1400" b="0" i="1">
                  <a:latin typeface="Arial" panose="020B0604020202020204" pitchFamily="34" charset="0"/>
                </a:rPr>
                <a:t>0110101010001</a:t>
              </a:r>
            </a:p>
            <a:p>
              <a:r>
                <a:rPr lang="pt-BR" altLang="pt-BR" sz="1400" b="0" i="1">
                  <a:latin typeface="Arial" panose="020B0604020202020204" pitchFamily="34" charset="0"/>
                </a:rPr>
                <a:t>0111101000100</a:t>
              </a:r>
            </a:p>
            <a:p>
              <a:r>
                <a:rPr lang="pt-BR" altLang="pt-BR" sz="1400" b="0" i="1">
                  <a:latin typeface="Arial" panose="020B0604020202020204" pitchFamily="34" charset="0"/>
                </a:rPr>
                <a:t>0101010101011</a:t>
              </a:r>
            </a:p>
            <a:p>
              <a:r>
                <a:rPr lang="pt-BR" altLang="pt-BR" sz="1400" b="0" i="1">
                  <a:latin typeface="Arial" panose="020B0604020202020204" pitchFamily="34" charset="0"/>
                </a:rPr>
                <a:t>1110001011001</a:t>
              </a:r>
            </a:p>
            <a:p>
              <a:r>
                <a:rPr lang="pt-BR" altLang="pt-BR" sz="1400" b="0" i="1">
                  <a:latin typeface="Arial" panose="020B0604020202020204" pitchFamily="34" charset="0"/>
                </a:rPr>
                <a:t>1010101011001</a:t>
              </a:r>
            </a:p>
            <a:p>
              <a:r>
                <a:rPr lang="pt-BR" altLang="pt-BR" sz="1400" b="0" i="1">
                  <a:latin typeface="Arial" panose="020B0604020202020204" pitchFamily="34" charset="0"/>
                </a:rPr>
                <a:t>1111100001010</a:t>
              </a:r>
            </a:p>
            <a:p>
              <a:r>
                <a:rPr lang="pt-BR" altLang="pt-BR" sz="1400" b="0" i="1">
                  <a:latin typeface="Arial" panose="020B0604020202020204" pitchFamily="34" charset="0"/>
                </a:rPr>
                <a:t>1110101010110</a:t>
              </a:r>
            </a:p>
            <a:p>
              <a:r>
                <a:rPr lang="pt-BR" altLang="pt-BR" sz="1400" b="0" i="1">
                  <a:latin typeface="Arial" panose="020B0604020202020204" pitchFamily="34" charset="0"/>
                </a:rPr>
                <a:t>1111010101011</a:t>
              </a:r>
            </a:p>
            <a:p>
              <a:r>
                <a:rPr lang="pt-BR" altLang="pt-BR" sz="1400" b="0" i="1">
                  <a:latin typeface="Arial" panose="020B0604020202020204" pitchFamily="34" charset="0"/>
                </a:rPr>
                <a:t>1010100111000</a:t>
              </a:r>
            </a:p>
          </p:txBody>
        </p:sp>
        <p:grpSp>
          <p:nvGrpSpPr>
            <p:cNvPr id="405540" name="Group 36">
              <a:extLst>
                <a:ext uri="{FF2B5EF4-FFF2-40B4-BE49-F238E27FC236}">
                  <a16:creationId xmlns:a16="http://schemas.microsoft.com/office/drawing/2014/main" id="{6A7575F6-9D77-46E5-86CB-2CB54F8FA5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40" y="1440"/>
              <a:ext cx="516" cy="252"/>
              <a:chOff x="4140" y="1440"/>
              <a:chExt cx="516" cy="252"/>
            </a:xfrm>
          </p:grpSpPr>
          <p:sp>
            <p:nvSpPr>
              <p:cNvPr id="405541" name="Rectangle 37">
                <a:extLst>
                  <a:ext uri="{FF2B5EF4-FFF2-40B4-BE49-F238E27FC236}">
                    <a16:creationId xmlns:a16="http://schemas.microsoft.com/office/drawing/2014/main" id="{C33C359B-C886-491F-ADAF-926B870C24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1440"/>
                <a:ext cx="516" cy="25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05542" name="Rectangle 38">
                <a:extLst>
                  <a:ext uri="{FF2B5EF4-FFF2-40B4-BE49-F238E27FC236}">
                    <a16:creationId xmlns:a16="http://schemas.microsoft.com/office/drawing/2014/main" id="{556F76BC-B241-4BD6-951E-76618FDE99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4" y="1463"/>
                <a:ext cx="43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pt-BR" altLang="pt-BR" sz="1600" b="0" i="1">
                    <a:solidFill>
                      <a:srgbClr val="800000"/>
                    </a:solidFill>
                    <a:latin typeface="Arial" panose="020B0604020202020204" pitchFamily="34" charset="0"/>
                  </a:rPr>
                  <a:t>Busca</a:t>
                </a:r>
              </a:p>
            </p:txBody>
          </p:sp>
        </p:grpSp>
        <p:grpSp>
          <p:nvGrpSpPr>
            <p:cNvPr id="405543" name="Group 39">
              <a:extLst>
                <a:ext uri="{FF2B5EF4-FFF2-40B4-BE49-F238E27FC236}">
                  <a16:creationId xmlns:a16="http://schemas.microsoft.com/office/drawing/2014/main" id="{4B117573-D77B-42CA-B2C7-6FE3D08E72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62" y="1788"/>
              <a:ext cx="862" cy="276"/>
              <a:chOff x="3962" y="1788"/>
              <a:chExt cx="862" cy="276"/>
            </a:xfrm>
          </p:grpSpPr>
          <p:sp>
            <p:nvSpPr>
              <p:cNvPr id="405544" name="Rectangle 40">
                <a:extLst>
                  <a:ext uri="{FF2B5EF4-FFF2-40B4-BE49-F238E27FC236}">
                    <a16:creationId xmlns:a16="http://schemas.microsoft.com/office/drawing/2014/main" id="{6B34A907-FBB4-4A13-B756-87679915D6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8" y="1788"/>
                <a:ext cx="816" cy="2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05545" name="Rectangle 41">
                <a:extLst>
                  <a:ext uri="{FF2B5EF4-FFF2-40B4-BE49-F238E27FC236}">
                    <a16:creationId xmlns:a16="http://schemas.microsoft.com/office/drawing/2014/main" id="{6C79083E-8341-4F3B-9A61-2E85131EC7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2" y="1835"/>
                <a:ext cx="84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pt-BR" altLang="pt-BR" sz="1600" b="0" i="1">
                    <a:solidFill>
                      <a:srgbClr val="800000"/>
                    </a:solidFill>
                    <a:latin typeface="Arial" panose="020B0604020202020204" pitchFamily="34" charset="0"/>
                  </a:rPr>
                  <a:t>Decodificação</a:t>
                </a:r>
              </a:p>
            </p:txBody>
          </p:sp>
        </p:grpSp>
        <p:grpSp>
          <p:nvGrpSpPr>
            <p:cNvPr id="405546" name="Group 42">
              <a:extLst>
                <a:ext uri="{FF2B5EF4-FFF2-40B4-BE49-F238E27FC236}">
                  <a16:creationId xmlns:a16="http://schemas.microsoft.com/office/drawing/2014/main" id="{827BBD73-F66D-48FA-8D48-D2DC4777CE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2" y="2268"/>
              <a:ext cx="672" cy="252"/>
              <a:chOff x="4092" y="2268"/>
              <a:chExt cx="672" cy="252"/>
            </a:xfrm>
          </p:grpSpPr>
          <p:sp>
            <p:nvSpPr>
              <p:cNvPr id="405547" name="Rectangle 43">
                <a:extLst>
                  <a:ext uri="{FF2B5EF4-FFF2-40B4-BE49-F238E27FC236}">
                    <a16:creationId xmlns:a16="http://schemas.microsoft.com/office/drawing/2014/main" id="{0A16BBF1-052B-43BF-AB37-62EE0021B8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92" y="2268"/>
                <a:ext cx="672" cy="25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05548" name="Rectangle 44">
                <a:extLst>
                  <a:ext uri="{FF2B5EF4-FFF2-40B4-BE49-F238E27FC236}">
                    <a16:creationId xmlns:a16="http://schemas.microsoft.com/office/drawing/2014/main" id="{712DC390-9CAC-4BF2-BEC4-F670FFF213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6" y="2291"/>
                <a:ext cx="625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pt-BR" altLang="pt-BR" sz="1600" b="0" i="1">
                    <a:solidFill>
                      <a:srgbClr val="800000"/>
                    </a:solidFill>
                    <a:latin typeface="Arial" panose="020B0604020202020204" pitchFamily="34" charset="0"/>
                  </a:rPr>
                  <a:t>Execução</a:t>
                </a:r>
              </a:p>
            </p:txBody>
          </p:sp>
        </p:grpSp>
        <p:sp>
          <p:nvSpPr>
            <p:cNvPr id="405549" name="Rectangle 45">
              <a:extLst>
                <a:ext uri="{FF2B5EF4-FFF2-40B4-BE49-F238E27FC236}">
                  <a16:creationId xmlns:a16="http://schemas.microsoft.com/office/drawing/2014/main" id="{714D564B-2C74-42AC-AB2F-BBFED0398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6" y="1701"/>
              <a:ext cx="33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sz="1800" i="1">
                  <a:latin typeface="Symbol" panose="05050102010706020507" pitchFamily="18" charset="2"/>
                </a:rPr>
                <a:t>m</a:t>
              </a:r>
              <a:r>
                <a:rPr lang="pt-BR" altLang="pt-BR" sz="1800" i="1">
                  <a:latin typeface="Arial" panose="020B0604020202020204" pitchFamily="34" charset="0"/>
                </a:rPr>
                <a:t>pc</a:t>
              </a:r>
            </a:p>
          </p:txBody>
        </p:sp>
        <p:sp>
          <p:nvSpPr>
            <p:cNvPr id="405550" name="Rectangle 46">
              <a:extLst>
                <a:ext uri="{FF2B5EF4-FFF2-40B4-BE49-F238E27FC236}">
                  <a16:creationId xmlns:a16="http://schemas.microsoft.com/office/drawing/2014/main" id="{03AE53AF-F3EE-4C96-9B5A-3049330F1F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0" y="2145"/>
              <a:ext cx="38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sz="1800" i="1">
                  <a:latin typeface="Arial" panose="020B0604020202020204" pitchFamily="34" charset="0"/>
                </a:rPr>
                <a:t>Seq.</a:t>
              </a:r>
            </a:p>
          </p:txBody>
        </p:sp>
        <p:sp>
          <p:nvSpPr>
            <p:cNvPr id="405551" name="AutoShape 47">
              <a:extLst>
                <a:ext uri="{FF2B5EF4-FFF2-40B4-BE49-F238E27FC236}">
                  <a16:creationId xmlns:a16="http://schemas.microsoft.com/office/drawing/2014/main" id="{9E85B12C-3E0D-46E7-BDA6-0490748055E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260000">
              <a:off x="4764" y="1627"/>
              <a:ext cx="333" cy="103"/>
            </a:xfrm>
            <a:prstGeom prst="leftArrow">
              <a:avLst>
                <a:gd name="adj1" fmla="val 50000"/>
                <a:gd name="adj2" fmla="val 126402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52" name="AutoShape 48">
              <a:extLst>
                <a:ext uri="{FF2B5EF4-FFF2-40B4-BE49-F238E27FC236}">
                  <a16:creationId xmlns:a16="http://schemas.microsoft.com/office/drawing/2014/main" id="{CB30F429-A1AC-4E68-8DB7-FB4B270F3A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6" y="1888"/>
              <a:ext cx="76" cy="208"/>
            </a:xfrm>
            <a:prstGeom prst="upArrow">
              <a:avLst>
                <a:gd name="adj1" fmla="val 50000"/>
                <a:gd name="adj2" fmla="val 152161"/>
              </a:avLst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5553" name="Rectangle 49">
              <a:extLst>
                <a:ext uri="{FF2B5EF4-FFF2-40B4-BE49-F238E27FC236}">
                  <a16:creationId xmlns:a16="http://schemas.microsoft.com/office/drawing/2014/main" id="{9F5DC5E3-7DAD-49A4-9E01-13D4626591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4" y="2711"/>
              <a:ext cx="82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sz="1600" b="0" i="1">
                  <a:latin typeface="Arial" panose="020B0604020202020204" pitchFamily="34" charset="0"/>
                </a:rPr>
                <a:t>10101011001</a:t>
              </a:r>
            </a:p>
          </p:txBody>
        </p:sp>
        <p:sp>
          <p:nvSpPr>
            <p:cNvPr id="405554" name="Rectangle 50">
              <a:extLst>
                <a:ext uri="{FF2B5EF4-FFF2-40B4-BE49-F238E27FC236}">
                  <a16:creationId xmlns:a16="http://schemas.microsoft.com/office/drawing/2014/main" id="{9E2B0DAC-5AFC-470D-A1F7-EEFA7DDBB4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0" y="2697"/>
              <a:ext cx="35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sz="1800" i="1">
                  <a:latin typeface="Symbol" panose="05050102010706020507" pitchFamily="18" charset="2"/>
                </a:rPr>
                <a:t>m</a:t>
              </a:r>
              <a:r>
                <a:rPr lang="pt-BR" altLang="pt-BR" sz="1800" i="1">
                  <a:latin typeface="Arial" panose="020B0604020202020204" pitchFamily="34" charset="0"/>
                </a:rPr>
                <a:t> IR</a:t>
              </a:r>
            </a:p>
          </p:txBody>
        </p:sp>
      </p:grpSp>
      <p:sp>
        <p:nvSpPr>
          <p:cNvPr id="405555" name="Rectangle 51">
            <a:extLst>
              <a:ext uri="{FF2B5EF4-FFF2-40B4-BE49-F238E27FC236}">
                <a16:creationId xmlns:a16="http://schemas.microsoft.com/office/drawing/2014/main" id="{8B79EA2D-5392-4041-BAE6-1C1F6FC06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838" y="4619625"/>
            <a:ext cx="95218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pt-BR" altLang="pt-BR" sz="2800" i="1">
                <a:solidFill>
                  <a:srgbClr val="800000"/>
                </a:solidFill>
                <a:latin typeface="Arial" panose="020B0604020202020204" pitchFamily="34" charset="0"/>
              </a:rPr>
              <a:t>Problemas:</a:t>
            </a:r>
            <a:endParaRPr lang="pt-BR" altLang="pt-BR" sz="2800" i="1">
              <a:latin typeface="Arial" panose="020B0604020202020204" pitchFamily="34" charset="0"/>
            </a:endParaRPr>
          </a:p>
          <a:p>
            <a:pPr>
              <a:buFontTx/>
              <a:buChar char="•"/>
            </a:pPr>
            <a:r>
              <a:rPr lang="pt-BR" altLang="pt-BR" sz="2800" i="1">
                <a:latin typeface="Arial" panose="020B0604020202020204" pitchFamily="34" charset="0"/>
              </a:rPr>
              <a:t> Instruções mais complexas       microprograma maior </a:t>
            </a:r>
          </a:p>
        </p:txBody>
      </p:sp>
      <p:sp>
        <p:nvSpPr>
          <p:cNvPr id="405556" name="AutoShape 52">
            <a:extLst>
              <a:ext uri="{FF2B5EF4-FFF2-40B4-BE49-F238E27FC236}">
                <a16:creationId xmlns:a16="http://schemas.microsoft.com/office/drawing/2014/main" id="{55574F33-A4BC-4EAC-B49B-D6B66171B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1313" y="5232400"/>
            <a:ext cx="420687" cy="215900"/>
          </a:xfrm>
          <a:prstGeom prst="rightArrow">
            <a:avLst>
              <a:gd name="adj1" fmla="val 50000"/>
              <a:gd name="adj2" fmla="val 97435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>
            <a:extLst>
              <a:ext uri="{FF2B5EF4-FFF2-40B4-BE49-F238E27FC236}">
                <a16:creationId xmlns:a16="http://schemas.microsoft.com/office/drawing/2014/main" id="{26838765-1A77-49D1-9D84-2B3465376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" y="1182688"/>
            <a:ext cx="4533900" cy="3133725"/>
          </a:xfrm>
          <a:prstGeom prst="rect">
            <a:avLst/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31" name="Rectangle 3">
            <a:extLst>
              <a:ext uri="{FF2B5EF4-FFF2-40B4-BE49-F238E27FC236}">
                <a16:creationId xmlns:a16="http://schemas.microsoft.com/office/drawing/2014/main" id="{B2A5FD1E-FBB3-4412-B722-37D25808A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438" y="1289050"/>
            <a:ext cx="815975" cy="1354138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32" name="AutoShape 4">
            <a:extLst>
              <a:ext uri="{FF2B5EF4-FFF2-40B4-BE49-F238E27FC236}">
                <a16:creationId xmlns:a16="http://schemas.microsoft.com/office/drawing/2014/main" id="{068D251D-79A6-4060-ADAC-6524023AA0A1}"/>
              </a:ext>
            </a:extLst>
          </p:cNvPr>
          <p:cNvSpPr>
            <a:spLocks noChangeArrowheads="1"/>
          </p:cNvSpPr>
          <p:nvPr/>
        </p:nvSpPr>
        <p:spPr bwMode="auto">
          <a:xfrm rot="-10800000" flipH="1" flipV="1">
            <a:off x="3311525" y="3140075"/>
            <a:ext cx="1160463" cy="371475"/>
          </a:xfrm>
          <a:custGeom>
            <a:avLst/>
            <a:gdLst>
              <a:gd name="G0" fmla="+- 5399 0 0"/>
              <a:gd name="G1" fmla="+- 21600 0 5399"/>
              <a:gd name="G2" fmla="*/ 5399 1 2"/>
              <a:gd name="G3" fmla="+- 21600 0 G2"/>
              <a:gd name="G4" fmla="+/ 5399 21600 2"/>
              <a:gd name="G5" fmla="+/ G1 0 2"/>
              <a:gd name="G6" fmla="*/ 21600 21600 5399"/>
              <a:gd name="G7" fmla="*/ G6 1 2"/>
              <a:gd name="G8" fmla="+- 21600 0 G7"/>
              <a:gd name="G9" fmla="*/ 21600 1 2"/>
              <a:gd name="G10" fmla="+- 5399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399" y="21600"/>
                </a:lnTo>
                <a:lnTo>
                  <a:pt x="16201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33" name="AutoShape 5">
            <a:extLst>
              <a:ext uri="{FF2B5EF4-FFF2-40B4-BE49-F238E27FC236}">
                <a16:creationId xmlns:a16="http://schemas.microsoft.com/office/drawing/2014/main" id="{E9474A5F-43E6-410A-AF06-5B32CAEBC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4063" y="1273175"/>
            <a:ext cx="219075" cy="1387475"/>
          </a:xfrm>
          <a:prstGeom prst="downArrow">
            <a:avLst>
              <a:gd name="adj1" fmla="val 50000"/>
              <a:gd name="adj2" fmla="val 93153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34" name="Rectangle 6">
            <a:extLst>
              <a:ext uri="{FF2B5EF4-FFF2-40B4-BE49-F238E27FC236}">
                <a16:creationId xmlns:a16="http://schemas.microsoft.com/office/drawing/2014/main" id="{E485A43F-0F65-4549-9768-67E0C6DAB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1650" y="2689225"/>
            <a:ext cx="796925" cy="238125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35" name="AutoShape 7">
            <a:extLst>
              <a:ext uri="{FF2B5EF4-FFF2-40B4-BE49-F238E27FC236}">
                <a16:creationId xmlns:a16="http://schemas.microsoft.com/office/drawing/2014/main" id="{FE1CB973-2BA9-4CFF-B593-82141F615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1163" y="1279525"/>
            <a:ext cx="220662" cy="1387475"/>
          </a:xfrm>
          <a:prstGeom prst="downArrow">
            <a:avLst>
              <a:gd name="adj1" fmla="val 50000"/>
              <a:gd name="adj2" fmla="val 92483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36" name="Rectangle 8">
            <a:extLst>
              <a:ext uri="{FF2B5EF4-FFF2-40B4-BE49-F238E27FC236}">
                <a16:creationId xmlns:a16="http://schemas.microsoft.com/office/drawing/2014/main" id="{2389C469-12D4-4BFC-9275-8712CE941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7163" y="2697163"/>
            <a:ext cx="800100" cy="236537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37" name="Rectangle 9">
            <a:extLst>
              <a:ext uri="{FF2B5EF4-FFF2-40B4-BE49-F238E27FC236}">
                <a16:creationId xmlns:a16="http://schemas.microsoft.com/office/drawing/2014/main" id="{E016B323-9D5E-4E01-93D3-8F868F8B5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3730625"/>
            <a:ext cx="800100" cy="236538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38" name="AutoShape 10">
            <a:extLst>
              <a:ext uri="{FF2B5EF4-FFF2-40B4-BE49-F238E27FC236}">
                <a16:creationId xmlns:a16="http://schemas.microsoft.com/office/drawing/2014/main" id="{AF9A4B6F-CB35-4BA2-AF57-B4BF3D139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4225" y="2940050"/>
            <a:ext cx="280988" cy="166688"/>
          </a:xfrm>
          <a:prstGeom prst="downArrow">
            <a:avLst>
              <a:gd name="adj1" fmla="val 50000"/>
              <a:gd name="adj2" fmla="val 48606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39" name="AutoShape 11">
            <a:extLst>
              <a:ext uri="{FF2B5EF4-FFF2-40B4-BE49-F238E27FC236}">
                <a16:creationId xmlns:a16="http://schemas.microsoft.com/office/drawing/2014/main" id="{62CF923D-201C-4B6B-89DE-20CE873E4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0" y="2946400"/>
            <a:ext cx="279400" cy="168275"/>
          </a:xfrm>
          <a:prstGeom prst="downArrow">
            <a:avLst>
              <a:gd name="adj1" fmla="val 50000"/>
              <a:gd name="adj2" fmla="val 48606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40" name="AutoShape 12">
            <a:extLst>
              <a:ext uri="{FF2B5EF4-FFF2-40B4-BE49-F238E27FC236}">
                <a16:creationId xmlns:a16="http://schemas.microsoft.com/office/drawing/2014/main" id="{F9705BAE-F1C0-4C56-A3AE-990F34E61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7138" y="3530600"/>
            <a:ext cx="277812" cy="166688"/>
          </a:xfrm>
          <a:prstGeom prst="downArrow">
            <a:avLst>
              <a:gd name="adj1" fmla="val 50000"/>
              <a:gd name="adj2" fmla="val 48606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41" name="AutoShape 13">
            <a:extLst>
              <a:ext uri="{FF2B5EF4-FFF2-40B4-BE49-F238E27FC236}">
                <a16:creationId xmlns:a16="http://schemas.microsoft.com/office/drawing/2014/main" id="{520E55FB-80DD-485A-A76F-4E85CB5E1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050" y="1789113"/>
            <a:ext cx="692150" cy="204787"/>
          </a:xfrm>
          <a:prstGeom prst="rightArrow">
            <a:avLst>
              <a:gd name="adj1" fmla="val 50000"/>
              <a:gd name="adj2" fmla="val 138934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42" name="Rectangle 14">
            <a:extLst>
              <a:ext uri="{FF2B5EF4-FFF2-40B4-BE49-F238E27FC236}">
                <a16:creationId xmlns:a16="http://schemas.microsoft.com/office/drawing/2014/main" id="{B52162BA-AD8C-4517-A50A-BA6682A43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175" y="1839913"/>
            <a:ext cx="111125" cy="2338387"/>
          </a:xfrm>
          <a:prstGeom prst="rect">
            <a:avLst/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43" name="Rectangle 15">
            <a:extLst>
              <a:ext uri="{FF2B5EF4-FFF2-40B4-BE49-F238E27FC236}">
                <a16:creationId xmlns:a16="http://schemas.microsoft.com/office/drawing/2014/main" id="{AF2B9C6C-CED1-4A6E-9DEC-C746AA3CF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050" y="4090988"/>
            <a:ext cx="2911475" cy="87312"/>
          </a:xfrm>
          <a:prstGeom prst="rect">
            <a:avLst/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44" name="Rectangle 16">
            <a:extLst>
              <a:ext uri="{FF2B5EF4-FFF2-40B4-BE49-F238E27FC236}">
                <a16:creationId xmlns:a16="http://schemas.microsoft.com/office/drawing/2014/main" id="{1AC508AA-8C9B-47CA-A3EC-EE2741FB3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9375" y="3990975"/>
            <a:ext cx="93663" cy="187325"/>
          </a:xfrm>
          <a:prstGeom prst="rect">
            <a:avLst/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45" name="AutoShape 17">
            <a:extLst>
              <a:ext uri="{FF2B5EF4-FFF2-40B4-BE49-F238E27FC236}">
                <a16:creationId xmlns:a16="http://schemas.microsoft.com/office/drawing/2014/main" id="{FA1A8B14-48ED-4BAA-99E7-D0D010A72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1750" y="1412875"/>
            <a:ext cx="768350" cy="196850"/>
          </a:xfrm>
          <a:prstGeom prst="rightArrow">
            <a:avLst>
              <a:gd name="adj1" fmla="val 50000"/>
              <a:gd name="adj2" fmla="val 160448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46" name="AutoShape 18">
            <a:extLst>
              <a:ext uri="{FF2B5EF4-FFF2-40B4-BE49-F238E27FC236}">
                <a16:creationId xmlns:a16="http://schemas.microsoft.com/office/drawing/2014/main" id="{83866B10-0E4A-47F2-A1A6-2ED2138DD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2700" y="1812925"/>
            <a:ext cx="1709738" cy="196850"/>
          </a:xfrm>
          <a:prstGeom prst="rightArrow">
            <a:avLst>
              <a:gd name="adj1" fmla="val 50000"/>
              <a:gd name="adj2" fmla="val 140777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47" name="Rectangle 19">
            <a:extLst>
              <a:ext uri="{FF2B5EF4-FFF2-40B4-BE49-F238E27FC236}">
                <a16:creationId xmlns:a16="http://schemas.microsoft.com/office/drawing/2014/main" id="{21D460B0-F62B-4E93-AD83-DE541B031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713" y="3192463"/>
            <a:ext cx="550862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5088" tIns="31750" rIns="65088" bIns="31750">
            <a:spAutoFit/>
          </a:bodyPr>
          <a:lstStyle>
            <a:lvl1pPr defTabSz="447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20675" defTabSz="447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639763" defTabSz="447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960438" defTabSz="447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279525" defTabSz="447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36725" defTabSz="447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193925" defTabSz="447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651125" defTabSz="447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108325" defTabSz="447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700" b="0" i="1">
                <a:latin typeface="Arial" panose="020B0604020202020204" pitchFamily="34" charset="0"/>
              </a:rPr>
              <a:t>ALU</a:t>
            </a:r>
          </a:p>
        </p:txBody>
      </p:sp>
      <p:sp>
        <p:nvSpPr>
          <p:cNvPr id="406548" name="Rectangle 20">
            <a:extLst>
              <a:ext uri="{FF2B5EF4-FFF2-40B4-BE49-F238E27FC236}">
                <a16:creationId xmlns:a16="http://schemas.microsoft.com/office/drawing/2014/main" id="{DFDAB83B-C257-493B-AB4E-C5C20E9F1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0550" y="1774825"/>
            <a:ext cx="58737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5088" tIns="31750" rIns="65088" bIns="31750">
            <a:spAutoFit/>
          </a:bodyPr>
          <a:lstStyle>
            <a:lvl1pPr defTabSz="447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20675" defTabSz="447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639763" defTabSz="447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960438" defTabSz="447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279525" defTabSz="447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36725" defTabSz="447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193925" defTabSz="447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651125" defTabSz="447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108325" defTabSz="447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700" b="0" i="1">
                <a:latin typeface="Arial" panose="020B0604020202020204" pitchFamily="34" charset="0"/>
              </a:rPr>
              <a:t>Reg.</a:t>
            </a:r>
          </a:p>
        </p:txBody>
      </p:sp>
      <p:sp>
        <p:nvSpPr>
          <p:cNvPr id="406549" name="Line 21">
            <a:extLst>
              <a:ext uri="{FF2B5EF4-FFF2-40B4-BE49-F238E27FC236}">
                <a16:creationId xmlns:a16="http://schemas.microsoft.com/office/drawing/2014/main" id="{9181CAA2-D887-4346-96CA-E02ADB23029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31963" y="1482725"/>
            <a:ext cx="8302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50" name="Line 22">
            <a:extLst>
              <a:ext uri="{FF2B5EF4-FFF2-40B4-BE49-F238E27FC236}">
                <a16:creationId xmlns:a16="http://schemas.microsoft.com/office/drawing/2014/main" id="{AD6C4263-3BEF-4077-9E1F-F1DF2D3BD3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12913" y="1682750"/>
            <a:ext cx="8302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51" name="Line 23">
            <a:extLst>
              <a:ext uri="{FF2B5EF4-FFF2-40B4-BE49-F238E27FC236}">
                <a16:creationId xmlns:a16="http://schemas.microsoft.com/office/drawing/2014/main" id="{36618AA8-19DA-412D-9C9E-C903A84CAD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0850" y="2473325"/>
            <a:ext cx="8302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52" name="Line 24">
            <a:extLst>
              <a:ext uri="{FF2B5EF4-FFF2-40B4-BE49-F238E27FC236}">
                <a16:creationId xmlns:a16="http://schemas.microsoft.com/office/drawing/2014/main" id="{1983A612-0085-48C8-8FED-6D547138D3B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0850" y="2289175"/>
            <a:ext cx="8302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53" name="Line 25">
            <a:extLst>
              <a:ext uri="{FF2B5EF4-FFF2-40B4-BE49-F238E27FC236}">
                <a16:creationId xmlns:a16="http://schemas.microsoft.com/office/drawing/2014/main" id="{C7699AEB-DD19-4F0C-9ED6-FAC15E6757F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0850" y="2089150"/>
            <a:ext cx="8302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54" name="Rectangle 26">
            <a:extLst>
              <a:ext uri="{FF2B5EF4-FFF2-40B4-BE49-F238E27FC236}">
                <a16:creationId xmlns:a16="http://schemas.microsoft.com/office/drawing/2014/main" id="{5D6EF223-95C0-414F-8470-F358A45FE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0375" y="1301750"/>
            <a:ext cx="3406775" cy="297180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55" name="Rectangle 27">
            <a:extLst>
              <a:ext uri="{FF2B5EF4-FFF2-40B4-BE49-F238E27FC236}">
                <a16:creationId xmlns:a16="http://schemas.microsoft.com/office/drawing/2014/main" id="{0DA9EF5B-CFFB-46DE-809C-314687AC7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0413" y="4033838"/>
            <a:ext cx="18319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5088" tIns="31750" rIns="65088" bIns="31750">
            <a:spAutoFit/>
          </a:bodyPr>
          <a:lstStyle>
            <a:lvl1pPr defTabSz="447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20675" defTabSz="447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639763" defTabSz="447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960438" defTabSz="447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279525" defTabSz="447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36725" defTabSz="447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193925" defTabSz="447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651125" defTabSz="447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108325" defTabSz="447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pt-BR" altLang="pt-BR" sz="1400" i="1">
                <a:solidFill>
                  <a:srgbClr val="800000"/>
                </a:solidFill>
                <a:latin typeface="Arial" panose="020B0604020202020204" pitchFamily="34" charset="0"/>
              </a:rPr>
              <a:t>Unidade de controle</a:t>
            </a:r>
          </a:p>
        </p:txBody>
      </p:sp>
      <p:sp>
        <p:nvSpPr>
          <p:cNvPr id="406556" name="Rectangle 28">
            <a:extLst>
              <a:ext uri="{FF2B5EF4-FFF2-40B4-BE49-F238E27FC236}">
                <a16:creationId xmlns:a16="http://schemas.microsoft.com/office/drawing/2014/main" id="{740A9516-6F22-4C5E-9F5A-AAA0DB524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0" y="4025900"/>
            <a:ext cx="124301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5088" tIns="31750" rIns="65088" bIns="31750">
            <a:spAutoFit/>
          </a:bodyPr>
          <a:lstStyle>
            <a:lvl1pPr defTabSz="447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20675" defTabSz="447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639763" defTabSz="447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960438" defTabSz="447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279525" defTabSz="447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36725" defTabSz="447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193925" defTabSz="447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651125" defTabSz="447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108325" defTabSz="447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400" i="1">
                <a:solidFill>
                  <a:srgbClr val="800000"/>
                </a:solidFill>
                <a:latin typeface="Arial" panose="020B0604020202020204" pitchFamily="34" charset="0"/>
              </a:rPr>
              <a:t>Via de Dados</a:t>
            </a:r>
          </a:p>
        </p:txBody>
      </p:sp>
      <p:grpSp>
        <p:nvGrpSpPr>
          <p:cNvPr id="406557" name="Group 29">
            <a:extLst>
              <a:ext uri="{FF2B5EF4-FFF2-40B4-BE49-F238E27FC236}">
                <a16:creationId xmlns:a16="http://schemas.microsoft.com/office/drawing/2014/main" id="{97B554BF-81E3-43CC-930C-86DE3F253C35}"/>
              </a:ext>
            </a:extLst>
          </p:cNvPr>
          <p:cNvGrpSpPr>
            <a:grpSpLocks/>
          </p:cNvGrpSpPr>
          <p:nvPr/>
        </p:nvGrpSpPr>
        <p:grpSpPr bwMode="auto">
          <a:xfrm>
            <a:off x="6607175" y="1504950"/>
            <a:ext cx="1039813" cy="393700"/>
            <a:chOff x="4300" y="1324"/>
            <a:chExt cx="604" cy="248"/>
          </a:xfrm>
        </p:grpSpPr>
        <p:sp>
          <p:nvSpPr>
            <p:cNvPr id="406558" name="Oval 30">
              <a:extLst>
                <a:ext uri="{FF2B5EF4-FFF2-40B4-BE49-F238E27FC236}">
                  <a16:creationId xmlns:a16="http://schemas.microsoft.com/office/drawing/2014/main" id="{D81B0CDE-F627-4B14-B0B7-80CA88273C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0" y="1324"/>
              <a:ext cx="604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6559" name="Rectangle 31">
              <a:extLst>
                <a:ext uri="{FF2B5EF4-FFF2-40B4-BE49-F238E27FC236}">
                  <a16:creationId xmlns:a16="http://schemas.microsoft.com/office/drawing/2014/main" id="{F9D3138C-D608-48C7-84B3-D238B168B6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6" y="1341"/>
              <a:ext cx="4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sz="1800" b="0" i="1">
                  <a:latin typeface="Arial" panose="020B0604020202020204" pitchFamily="34" charset="0"/>
                </a:rPr>
                <a:t>Busca</a:t>
              </a:r>
            </a:p>
          </p:txBody>
        </p:sp>
      </p:grpSp>
      <p:grpSp>
        <p:nvGrpSpPr>
          <p:cNvPr id="406560" name="Group 32">
            <a:extLst>
              <a:ext uri="{FF2B5EF4-FFF2-40B4-BE49-F238E27FC236}">
                <a16:creationId xmlns:a16="http://schemas.microsoft.com/office/drawing/2014/main" id="{5EC6F695-4578-4CCA-BE94-D8D728EC3806}"/>
              </a:ext>
            </a:extLst>
          </p:cNvPr>
          <p:cNvGrpSpPr>
            <a:grpSpLocks/>
          </p:cNvGrpSpPr>
          <p:nvPr/>
        </p:nvGrpSpPr>
        <p:grpSpPr bwMode="auto">
          <a:xfrm>
            <a:off x="6586538" y="2076450"/>
            <a:ext cx="1039812" cy="393700"/>
            <a:chOff x="4288" y="1684"/>
            <a:chExt cx="604" cy="248"/>
          </a:xfrm>
        </p:grpSpPr>
        <p:sp>
          <p:nvSpPr>
            <p:cNvPr id="406561" name="Oval 33">
              <a:extLst>
                <a:ext uri="{FF2B5EF4-FFF2-40B4-BE49-F238E27FC236}">
                  <a16:creationId xmlns:a16="http://schemas.microsoft.com/office/drawing/2014/main" id="{9D6546C7-C644-4D43-84DC-C53ED4405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8" y="1684"/>
              <a:ext cx="604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6562" name="Rectangle 34">
              <a:extLst>
                <a:ext uri="{FF2B5EF4-FFF2-40B4-BE49-F238E27FC236}">
                  <a16:creationId xmlns:a16="http://schemas.microsoft.com/office/drawing/2014/main" id="{9546D3A4-B2AF-400E-B0A5-7A8BC25B77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4" y="170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sz="1800" b="0" i="1">
                  <a:latin typeface="Arial" panose="020B0604020202020204" pitchFamily="34" charset="0"/>
                </a:rPr>
                <a:t>Decod.</a:t>
              </a:r>
            </a:p>
          </p:txBody>
        </p:sp>
      </p:grpSp>
      <p:grpSp>
        <p:nvGrpSpPr>
          <p:cNvPr id="406563" name="Group 35">
            <a:extLst>
              <a:ext uri="{FF2B5EF4-FFF2-40B4-BE49-F238E27FC236}">
                <a16:creationId xmlns:a16="http://schemas.microsoft.com/office/drawing/2014/main" id="{F24EF3F4-1F90-4D9A-8405-030F50863E6D}"/>
              </a:ext>
            </a:extLst>
          </p:cNvPr>
          <p:cNvGrpSpPr>
            <a:grpSpLocks/>
          </p:cNvGrpSpPr>
          <p:nvPr/>
        </p:nvGrpSpPr>
        <p:grpSpPr bwMode="auto">
          <a:xfrm>
            <a:off x="6627813" y="2628900"/>
            <a:ext cx="1039812" cy="393700"/>
            <a:chOff x="4312" y="2032"/>
            <a:chExt cx="604" cy="248"/>
          </a:xfrm>
        </p:grpSpPr>
        <p:sp>
          <p:nvSpPr>
            <p:cNvPr id="406564" name="Oval 36">
              <a:extLst>
                <a:ext uri="{FF2B5EF4-FFF2-40B4-BE49-F238E27FC236}">
                  <a16:creationId xmlns:a16="http://schemas.microsoft.com/office/drawing/2014/main" id="{B3212802-09FC-48FA-90C8-FF90203D90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2" y="2032"/>
              <a:ext cx="604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6565" name="Rectangle 37">
              <a:extLst>
                <a:ext uri="{FF2B5EF4-FFF2-40B4-BE49-F238E27FC236}">
                  <a16:creationId xmlns:a16="http://schemas.microsoft.com/office/drawing/2014/main" id="{90980DE4-F323-46DA-811D-532A401AE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8" y="2049"/>
              <a:ext cx="43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sz="1800" b="0" i="1">
                  <a:latin typeface="Arial" panose="020B0604020202020204" pitchFamily="34" charset="0"/>
                </a:rPr>
                <a:t>Oper.</a:t>
              </a:r>
            </a:p>
          </p:txBody>
        </p:sp>
      </p:grpSp>
      <p:grpSp>
        <p:nvGrpSpPr>
          <p:cNvPr id="406566" name="Group 38">
            <a:extLst>
              <a:ext uri="{FF2B5EF4-FFF2-40B4-BE49-F238E27FC236}">
                <a16:creationId xmlns:a16="http://schemas.microsoft.com/office/drawing/2014/main" id="{3775C93F-78F1-4838-AF6E-DB7FE630FCAA}"/>
              </a:ext>
            </a:extLst>
          </p:cNvPr>
          <p:cNvGrpSpPr>
            <a:grpSpLocks/>
          </p:cNvGrpSpPr>
          <p:nvPr/>
        </p:nvGrpSpPr>
        <p:grpSpPr bwMode="auto">
          <a:xfrm>
            <a:off x="6669088" y="3143250"/>
            <a:ext cx="1039812" cy="393700"/>
            <a:chOff x="4336" y="2356"/>
            <a:chExt cx="604" cy="248"/>
          </a:xfrm>
        </p:grpSpPr>
        <p:sp>
          <p:nvSpPr>
            <p:cNvPr id="406567" name="Oval 39">
              <a:extLst>
                <a:ext uri="{FF2B5EF4-FFF2-40B4-BE49-F238E27FC236}">
                  <a16:creationId xmlns:a16="http://schemas.microsoft.com/office/drawing/2014/main" id="{FFE0CB58-9E26-48A2-A731-95B3BC42A4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6" y="2356"/>
              <a:ext cx="604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6568" name="Rectangle 40">
              <a:extLst>
                <a:ext uri="{FF2B5EF4-FFF2-40B4-BE49-F238E27FC236}">
                  <a16:creationId xmlns:a16="http://schemas.microsoft.com/office/drawing/2014/main" id="{B697A614-03D4-4BFF-8AD1-8733B77CC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2" y="2373"/>
              <a:ext cx="43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sz="1800" b="0" i="1">
                  <a:latin typeface="Arial" panose="020B0604020202020204" pitchFamily="34" charset="0"/>
                </a:rPr>
                <a:t>Exec.</a:t>
              </a:r>
            </a:p>
          </p:txBody>
        </p:sp>
      </p:grpSp>
      <p:grpSp>
        <p:nvGrpSpPr>
          <p:cNvPr id="406569" name="Group 41">
            <a:extLst>
              <a:ext uri="{FF2B5EF4-FFF2-40B4-BE49-F238E27FC236}">
                <a16:creationId xmlns:a16="http://schemas.microsoft.com/office/drawing/2014/main" id="{F80C0513-05A2-42E8-9758-2FC5B32ACD64}"/>
              </a:ext>
            </a:extLst>
          </p:cNvPr>
          <p:cNvGrpSpPr>
            <a:grpSpLocks/>
          </p:cNvGrpSpPr>
          <p:nvPr/>
        </p:nvGrpSpPr>
        <p:grpSpPr bwMode="auto">
          <a:xfrm>
            <a:off x="6669088" y="3657600"/>
            <a:ext cx="1039812" cy="393700"/>
            <a:chOff x="4336" y="2680"/>
            <a:chExt cx="604" cy="248"/>
          </a:xfrm>
        </p:grpSpPr>
        <p:sp>
          <p:nvSpPr>
            <p:cNvPr id="406570" name="Oval 42">
              <a:extLst>
                <a:ext uri="{FF2B5EF4-FFF2-40B4-BE49-F238E27FC236}">
                  <a16:creationId xmlns:a16="http://schemas.microsoft.com/office/drawing/2014/main" id="{D23CCC21-31D0-4B7D-B94E-17D025743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6" y="2680"/>
              <a:ext cx="604" cy="2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6571" name="Rectangle 43">
              <a:extLst>
                <a:ext uri="{FF2B5EF4-FFF2-40B4-BE49-F238E27FC236}">
                  <a16:creationId xmlns:a16="http://schemas.microsoft.com/office/drawing/2014/main" id="{D1E48015-AAEC-46EF-B0AA-6C8BF56797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2" y="2697"/>
              <a:ext cx="48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sz="1800" b="0" i="1">
                  <a:latin typeface="Arial" panose="020B0604020202020204" pitchFamily="34" charset="0"/>
                </a:rPr>
                <a:t>Resul.</a:t>
              </a:r>
            </a:p>
          </p:txBody>
        </p:sp>
      </p:grpSp>
      <p:sp>
        <p:nvSpPr>
          <p:cNvPr id="406572" name="Line 44">
            <a:extLst>
              <a:ext uri="{FF2B5EF4-FFF2-40B4-BE49-F238E27FC236}">
                <a16:creationId xmlns:a16="http://schemas.microsoft.com/office/drawing/2014/main" id="{D9DBC8CD-0625-4E0A-8ADB-65D8A6AA02DB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1870075"/>
            <a:ext cx="0" cy="1952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73" name="Line 45">
            <a:extLst>
              <a:ext uri="{FF2B5EF4-FFF2-40B4-BE49-F238E27FC236}">
                <a16:creationId xmlns:a16="http://schemas.microsoft.com/office/drawing/2014/main" id="{4FC52AFE-0AE8-48DA-A4A8-52C64F783655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2446338"/>
            <a:ext cx="0" cy="1809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74" name="Line 46">
            <a:extLst>
              <a:ext uri="{FF2B5EF4-FFF2-40B4-BE49-F238E27FC236}">
                <a16:creationId xmlns:a16="http://schemas.microsoft.com/office/drawing/2014/main" id="{2898DC71-3AE9-4950-B42F-0B00259C30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37400" y="2994025"/>
            <a:ext cx="0" cy="1476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75" name="Line 47">
            <a:extLst>
              <a:ext uri="{FF2B5EF4-FFF2-40B4-BE49-F238E27FC236}">
                <a16:creationId xmlns:a16="http://schemas.microsoft.com/office/drawing/2014/main" id="{2CE9EA77-2C1D-4A45-8ECE-645FF4EFB26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83438" y="3508375"/>
            <a:ext cx="0" cy="1381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76" name="Arc 48">
            <a:extLst>
              <a:ext uri="{FF2B5EF4-FFF2-40B4-BE49-F238E27FC236}">
                <a16:creationId xmlns:a16="http://schemas.microsoft.com/office/drawing/2014/main" id="{19B1AFCD-611B-4187-B07D-FBA0E19981E9}"/>
              </a:ext>
            </a:extLst>
          </p:cNvPr>
          <p:cNvSpPr>
            <a:spLocks/>
          </p:cNvSpPr>
          <p:nvPr/>
        </p:nvSpPr>
        <p:spPr bwMode="auto">
          <a:xfrm>
            <a:off x="5983288" y="2660650"/>
            <a:ext cx="701675" cy="118110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599"/>
                </a:moveTo>
                <a:cubicBezTo>
                  <a:pt x="9670" y="21599"/>
                  <a:pt x="0" y="11929"/>
                  <a:pt x="0" y="0"/>
                </a:cubicBezTo>
              </a:path>
              <a:path w="21600" h="21600" stroke="0" extrusionOk="0">
                <a:moveTo>
                  <a:pt x="21600" y="21599"/>
                </a:moveTo>
                <a:cubicBezTo>
                  <a:pt x="9670" y="21599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77" name="Arc 49">
            <a:extLst>
              <a:ext uri="{FF2B5EF4-FFF2-40B4-BE49-F238E27FC236}">
                <a16:creationId xmlns:a16="http://schemas.microsoft.com/office/drawing/2014/main" id="{99404F10-C752-43D3-B721-E4858F60B736}"/>
              </a:ext>
            </a:extLst>
          </p:cNvPr>
          <p:cNvSpPr>
            <a:spLocks/>
          </p:cNvSpPr>
          <p:nvPr/>
        </p:nvSpPr>
        <p:spPr bwMode="auto">
          <a:xfrm>
            <a:off x="5983288" y="1671638"/>
            <a:ext cx="639762" cy="9906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42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99"/>
                </a:moveTo>
                <a:cubicBezTo>
                  <a:pt x="0" y="9693"/>
                  <a:pt x="9635" y="32"/>
                  <a:pt x="21542" y="0"/>
                </a:cubicBezTo>
              </a:path>
              <a:path w="21600" h="21600" stroke="0" extrusionOk="0">
                <a:moveTo>
                  <a:pt x="0" y="21599"/>
                </a:moveTo>
                <a:cubicBezTo>
                  <a:pt x="0" y="9693"/>
                  <a:pt x="9635" y="32"/>
                  <a:pt x="21542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6578" name="Rectangle 50">
            <a:extLst>
              <a:ext uri="{FF2B5EF4-FFF2-40B4-BE49-F238E27FC236}">
                <a16:creationId xmlns:a16="http://schemas.microsoft.com/office/drawing/2014/main" id="{D31E94C2-5981-4C61-B9F1-0D1B78C5E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2450" y="1436688"/>
            <a:ext cx="3746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pt-BR" altLang="pt-BR" sz="1800" i="1">
                <a:latin typeface="Arial" panose="020B0604020202020204" pitchFamily="34" charset="0"/>
              </a:rPr>
              <a:t>F</a:t>
            </a:r>
          </a:p>
          <a:p>
            <a:r>
              <a:rPr lang="pt-BR" altLang="pt-BR" sz="1800" i="1">
                <a:latin typeface="Arial" panose="020B0604020202020204" pitchFamily="34" charset="0"/>
              </a:rPr>
              <a:t>S</a:t>
            </a:r>
          </a:p>
          <a:p>
            <a:r>
              <a:rPr lang="pt-BR" altLang="pt-BR" sz="1800" i="1">
                <a:latin typeface="Arial" panose="020B0604020202020204" pitchFamily="34" charset="0"/>
              </a:rPr>
              <a:t>M</a:t>
            </a:r>
          </a:p>
        </p:txBody>
      </p:sp>
      <p:sp>
        <p:nvSpPr>
          <p:cNvPr id="406579" name="Rectangle 51">
            <a:extLst>
              <a:ext uri="{FF2B5EF4-FFF2-40B4-BE49-F238E27FC236}">
                <a16:creationId xmlns:a16="http://schemas.microsoft.com/office/drawing/2014/main" id="{4718015E-40A8-4C97-83C7-9C406F7C5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088" y="4714875"/>
            <a:ext cx="849788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pt-BR" altLang="pt-BR" sz="2800" i="1">
                <a:solidFill>
                  <a:srgbClr val="800000"/>
                </a:solidFill>
                <a:latin typeface="Arial" panose="020B0604020202020204" pitchFamily="34" charset="0"/>
              </a:rPr>
              <a:t>Vantagem:</a:t>
            </a:r>
          </a:p>
          <a:p>
            <a:pPr>
              <a:buFontTx/>
              <a:buChar char="•"/>
            </a:pPr>
            <a:r>
              <a:rPr lang="pt-BR" altLang="pt-BR" sz="2800" i="1">
                <a:latin typeface="Arial" panose="020B0604020202020204" pitchFamily="34" charset="0"/>
              </a:rPr>
              <a:t> Maior desempenho</a:t>
            </a:r>
          </a:p>
        </p:txBody>
      </p:sp>
      <p:sp>
        <p:nvSpPr>
          <p:cNvPr id="406580" name="Rectangle 52">
            <a:extLst>
              <a:ext uri="{FF2B5EF4-FFF2-40B4-BE49-F238E27FC236}">
                <a16:creationId xmlns:a16="http://schemas.microsoft.com/office/drawing/2014/main" id="{A6940622-DB6D-42A1-9A5F-0A1092A520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1638" y="495300"/>
            <a:ext cx="9359900" cy="61595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pipeline: design das instruções. </a:t>
            </a:r>
            <a:r>
              <a:rPr lang="pt-BR" altLang="pt-BR" sz="4100"/>
              <a:t>Implementação por microprogramação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805AF0AF-8DBD-429E-939B-3C47278BE9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7850" y="495300"/>
            <a:ext cx="9328150" cy="74930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pipeline: design das instruções.</a:t>
            </a:r>
            <a:br>
              <a:rPr lang="pt-BR" altLang="pt-BR" sz="3100"/>
            </a:br>
            <a:r>
              <a:rPr lang="pt-BR" altLang="pt-BR"/>
              <a:t>Arquitetura load-sotre</a:t>
            </a:r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0C8D7CA9-7F73-4FA8-A6E1-3052858FC1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3138" y="1160463"/>
            <a:ext cx="8420100" cy="74295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pt-BR" altLang="pt-BR" sz="3000"/>
              <a:t>Operações lógicas e aritméticas entre registradores</a:t>
            </a:r>
          </a:p>
        </p:txBody>
      </p:sp>
      <p:grpSp>
        <p:nvGrpSpPr>
          <p:cNvPr id="407556" name="Group 4">
            <a:extLst>
              <a:ext uri="{FF2B5EF4-FFF2-40B4-BE49-F238E27FC236}">
                <a16:creationId xmlns:a16="http://schemas.microsoft.com/office/drawing/2014/main" id="{AA5DD058-36F1-4B85-97F6-73DBD0A7F017}"/>
              </a:ext>
            </a:extLst>
          </p:cNvPr>
          <p:cNvGrpSpPr>
            <a:grpSpLocks/>
          </p:cNvGrpSpPr>
          <p:nvPr/>
        </p:nvGrpSpPr>
        <p:grpSpPr bwMode="auto">
          <a:xfrm>
            <a:off x="1341438" y="2214563"/>
            <a:ext cx="8145462" cy="4475162"/>
            <a:chOff x="780" y="1395"/>
            <a:chExt cx="4736" cy="2819"/>
          </a:xfrm>
        </p:grpSpPr>
        <p:sp>
          <p:nvSpPr>
            <p:cNvPr id="407557" name="Rectangle 5">
              <a:extLst>
                <a:ext uri="{FF2B5EF4-FFF2-40B4-BE49-F238E27FC236}">
                  <a16:creationId xmlns:a16="http://schemas.microsoft.com/office/drawing/2014/main" id="{9F309F16-2AA3-4D0F-BCD8-714987FB98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" y="1395"/>
              <a:ext cx="3765" cy="2819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  <a:effectLst>
              <a:outerShdw dist="107763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7558" name="Rectangle 6">
              <a:extLst>
                <a:ext uri="{FF2B5EF4-FFF2-40B4-BE49-F238E27FC236}">
                  <a16:creationId xmlns:a16="http://schemas.microsoft.com/office/drawing/2014/main" id="{4ECD573F-C540-456F-880A-E0F91E5F4F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" y="1489"/>
              <a:ext cx="682" cy="122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7559" name="AutoShape 7">
              <a:extLst>
                <a:ext uri="{FF2B5EF4-FFF2-40B4-BE49-F238E27FC236}">
                  <a16:creationId xmlns:a16="http://schemas.microsoft.com/office/drawing/2014/main" id="{5E79660E-7455-4556-9F09-C2ED78F6E86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800000" flipH="1" flipV="1">
              <a:off x="2824" y="3154"/>
              <a:ext cx="967" cy="337"/>
            </a:xfrm>
            <a:custGeom>
              <a:avLst/>
              <a:gdLst>
                <a:gd name="G0" fmla="+- 5399 0 0"/>
                <a:gd name="G1" fmla="+- 21600 0 5399"/>
                <a:gd name="G2" fmla="*/ 5399 1 2"/>
                <a:gd name="G3" fmla="+- 21600 0 G2"/>
                <a:gd name="G4" fmla="+/ 5399 21600 2"/>
                <a:gd name="G5" fmla="+/ G1 0 2"/>
                <a:gd name="G6" fmla="*/ 21600 21600 5399"/>
                <a:gd name="G7" fmla="*/ G6 1 2"/>
                <a:gd name="G8" fmla="+- 21600 0 G7"/>
                <a:gd name="G9" fmla="*/ 21600 1 2"/>
                <a:gd name="G10" fmla="+- 5399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7560" name="AutoShape 8">
              <a:extLst>
                <a:ext uri="{FF2B5EF4-FFF2-40B4-BE49-F238E27FC236}">
                  <a16:creationId xmlns:a16="http://schemas.microsoft.com/office/drawing/2014/main" id="{0AB43AEC-7AF5-4F1C-9CA9-74BB9344CA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9" y="1474"/>
              <a:ext cx="187" cy="1252"/>
            </a:xfrm>
            <a:prstGeom prst="downArrow">
              <a:avLst>
                <a:gd name="adj1" fmla="val 50000"/>
                <a:gd name="adj2" fmla="val 98475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7561" name="Rectangle 9">
              <a:extLst>
                <a:ext uri="{FF2B5EF4-FFF2-40B4-BE49-F238E27FC236}">
                  <a16:creationId xmlns:a16="http://schemas.microsoft.com/office/drawing/2014/main" id="{6B8EE1AC-DB4E-4434-9006-1C78633954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9" y="2749"/>
              <a:ext cx="667" cy="2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7562" name="AutoShape 10">
              <a:extLst>
                <a:ext uri="{FF2B5EF4-FFF2-40B4-BE49-F238E27FC236}">
                  <a16:creationId xmlns:a16="http://schemas.microsoft.com/office/drawing/2014/main" id="{92AD2570-1D9A-4165-A5E1-3F2A0B4000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0" y="1480"/>
              <a:ext cx="187" cy="1252"/>
            </a:xfrm>
            <a:prstGeom prst="downArrow">
              <a:avLst>
                <a:gd name="adj1" fmla="val 50000"/>
                <a:gd name="adj2" fmla="val 98475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7563" name="Rectangle 11">
              <a:extLst>
                <a:ext uri="{FF2B5EF4-FFF2-40B4-BE49-F238E27FC236}">
                  <a16:creationId xmlns:a16="http://schemas.microsoft.com/office/drawing/2014/main" id="{52FC5D89-7007-483A-9383-AFDE6086D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0" y="2755"/>
              <a:ext cx="667" cy="2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7564" name="Rectangle 12">
              <a:extLst>
                <a:ext uri="{FF2B5EF4-FFF2-40B4-BE49-F238E27FC236}">
                  <a16:creationId xmlns:a16="http://schemas.microsoft.com/office/drawing/2014/main" id="{57497D6C-F19B-4F0D-B6B5-FE87CB1E64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0" y="3685"/>
              <a:ext cx="667" cy="2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7565" name="AutoShape 13">
              <a:extLst>
                <a:ext uri="{FF2B5EF4-FFF2-40B4-BE49-F238E27FC236}">
                  <a16:creationId xmlns:a16="http://schemas.microsoft.com/office/drawing/2014/main" id="{DDDDB71C-EDED-4D0C-AC12-A9174E862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" y="2974"/>
              <a:ext cx="235" cy="154"/>
            </a:xfrm>
            <a:prstGeom prst="downArrow">
              <a:avLst>
                <a:gd name="adj1" fmla="val 50000"/>
                <a:gd name="adj2" fmla="val 48606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7566" name="AutoShape 14">
              <a:extLst>
                <a:ext uri="{FF2B5EF4-FFF2-40B4-BE49-F238E27FC236}">
                  <a16:creationId xmlns:a16="http://schemas.microsoft.com/office/drawing/2014/main" id="{129C502D-4E57-4816-B15E-7BD91CB11D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2" y="2980"/>
              <a:ext cx="235" cy="154"/>
            </a:xfrm>
            <a:prstGeom prst="downArrow">
              <a:avLst>
                <a:gd name="adj1" fmla="val 50000"/>
                <a:gd name="adj2" fmla="val 48606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7567" name="AutoShape 15">
              <a:extLst>
                <a:ext uri="{FF2B5EF4-FFF2-40B4-BE49-F238E27FC236}">
                  <a16:creationId xmlns:a16="http://schemas.microsoft.com/office/drawing/2014/main" id="{DC19148D-8A0E-4957-8CB5-B6A3F98496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2" y="3505"/>
              <a:ext cx="235" cy="154"/>
            </a:xfrm>
            <a:prstGeom prst="downArrow">
              <a:avLst>
                <a:gd name="adj1" fmla="val 50000"/>
                <a:gd name="adj2" fmla="val 48606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7568" name="AutoShape 16">
              <a:extLst>
                <a:ext uri="{FF2B5EF4-FFF2-40B4-BE49-F238E27FC236}">
                  <a16:creationId xmlns:a16="http://schemas.microsoft.com/office/drawing/2014/main" id="{A78BC79C-8FB2-433C-8431-5407E604A3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4" y="1939"/>
              <a:ext cx="577" cy="187"/>
            </a:xfrm>
            <a:prstGeom prst="rightArrow">
              <a:avLst>
                <a:gd name="adj1" fmla="val 50000"/>
                <a:gd name="adj2" fmla="val 126837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7569" name="Rectangle 17">
              <a:extLst>
                <a:ext uri="{FF2B5EF4-FFF2-40B4-BE49-F238E27FC236}">
                  <a16:creationId xmlns:a16="http://schemas.microsoft.com/office/drawing/2014/main" id="{875516E0-F946-45CD-AA5E-790208D9E7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9" y="1984"/>
              <a:ext cx="97" cy="2107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7570" name="Rectangle 18">
              <a:extLst>
                <a:ext uri="{FF2B5EF4-FFF2-40B4-BE49-F238E27FC236}">
                  <a16:creationId xmlns:a16="http://schemas.microsoft.com/office/drawing/2014/main" id="{9BECBC9A-294D-4CF7-B1C5-F92C51A416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4" y="4009"/>
              <a:ext cx="2422" cy="82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7571" name="Rectangle 19">
              <a:extLst>
                <a:ext uri="{FF2B5EF4-FFF2-40B4-BE49-F238E27FC236}">
                  <a16:creationId xmlns:a16="http://schemas.microsoft.com/office/drawing/2014/main" id="{8DF11468-03B0-42E3-9C60-BA02797B37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4" y="3919"/>
              <a:ext cx="82" cy="172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7572" name="AutoShape 20">
              <a:extLst>
                <a:ext uri="{FF2B5EF4-FFF2-40B4-BE49-F238E27FC236}">
                  <a16:creationId xmlns:a16="http://schemas.microsoft.com/office/drawing/2014/main" id="{715B3820-9ABE-48F1-8983-2BC40969C0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9" y="1600"/>
              <a:ext cx="643" cy="181"/>
            </a:xfrm>
            <a:prstGeom prst="rightArrow">
              <a:avLst>
                <a:gd name="adj1" fmla="val 50000"/>
                <a:gd name="adj2" fmla="val 146030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7573" name="AutoShape 21">
              <a:extLst>
                <a:ext uri="{FF2B5EF4-FFF2-40B4-BE49-F238E27FC236}">
                  <a16:creationId xmlns:a16="http://schemas.microsoft.com/office/drawing/2014/main" id="{BA6F5C46-932F-4AEE-BFFE-8B2318866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4" y="1960"/>
              <a:ext cx="1423" cy="181"/>
            </a:xfrm>
            <a:prstGeom prst="rightArrow">
              <a:avLst>
                <a:gd name="adj1" fmla="val 50000"/>
                <a:gd name="adj2" fmla="val 127428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7574" name="Rectangle 22">
              <a:extLst>
                <a:ext uri="{FF2B5EF4-FFF2-40B4-BE49-F238E27FC236}">
                  <a16:creationId xmlns:a16="http://schemas.microsoft.com/office/drawing/2014/main" id="{81F75B00-B144-4527-ADFB-4867CEB1B0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7" y="3203"/>
              <a:ext cx="4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b="0" i="1">
                  <a:latin typeface="Arial" panose="020B0604020202020204" pitchFamily="34" charset="0"/>
                </a:rPr>
                <a:t>ALU</a:t>
              </a:r>
            </a:p>
          </p:txBody>
        </p:sp>
        <p:sp>
          <p:nvSpPr>
            <p:cNvPr id="407575" name="Rectangle 23">
              <a:extLst>
                <a:ext uri="{FF2B5EF4-FFF2-40B4-BE49-F238E27FC236}">
                  <a16:creationId xmlns:a16="http://schemas.microsoft.com/office/drawing/2014/main" id="{10139720-2BAE-4059-B6FF-035B420905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2" y="1928"/>
              <a:ext cx="5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b="0" i="1">
                  <a:latin typeface="Arial" panose="020B0604020202020204" pitchFamily="34" charset="0"/>
                </a:rPr>
                <a:t>Reg.</a:t>
              </a:r>
            </a:p>
          </p:txBody>
        </p:sp>
        <p:sp>
          <p:nvSpPr>
            <p:cNvPr id="407576" name="Line 24">
              <a:extLst>
                <a:ext uri="{FF2B5EF4-FFF2-40B4-BE49-F238E27FC236}">
                  <a16:creationId xmlns:a16="http://schemas.microsoft.com/office/drawing/2014/main" id="{4C69BEA8-E643-4960-9022-261D179627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5" y="1665"/>
              <a:ext cx="69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7577" name="Line 25">
              <a:extLst>
                <a:ext uri="{FF2B5EF4-FFF2-40B4-BE49-F238E27FC236}">
                  <a16:creationId xmlns:a16="http://schemas.microsoft.com/office/drawing/2014/main" id="{4BE1693D-5C55-4203-8D65-ADF85EE768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00" y="1845"/>
              <a:ext cx="69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7578" name="Line 26">
              <a:extLst>
                <a:ext uri="{FF2B5EF4-FFF2-40B4-BE49-F238E27FC236}">
                  <a16:creationId xmlns:a16="http://schemas.microsoft.com/office/drawing/2014/main" id="{EC4ADA5C-2699-4D03-90F2-ABA6F8EA0D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06" y="2556"/>
              <a:ext cx="69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7579" name="Line 27">
              <a:extLst>
                <a:ext uri="{FF2B5EF4-FFF2-40B4-BE49-F238E27FC236}">
                  <a16:creationId xmlns:a16="http://schemas.microsoft.com/office/drawing/2014/main" id="{F83E222E-EDC4-4291-8DC8-09E19811C7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06" y="2391"/>
              <a:ext cx="69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7580" name="Line 28">
              <a:extLst>
                <a:ext uri="{FF2B5EF4-FFF2-40B4-BE49-F238E27FC236}">
                  <a16:creationId xmlns:a16="http://schemas.microsoft.com/office/drawing/2014/main" id="{6859A84D-3C71-414F-AAA7-9EF5985CA2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06" y="2211"/>
              <a:ext cx="69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7581" name="Rectangle 29">
              <a:extLst>
                <a:ext uri="{FF2B5EF4-FFF2-40B4-BE49-F238E27FC236}">
                  <a16:creationId xmlns:a16="http://schemas.microsoft.com/office/drawing/2014/main" id="{3E9EC07A-85AB-4FC6-B490-AF6C243E9D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4" y="1534"/>
              <a:ext cx="772" cy="129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7582" name="Rectangle 30">
              <a:extLst>
                <a:ext uri="{FF2B5EF4-FFF2-40B4-BE49-F238E27FC236}">
                  <a16:creationId xmlns:a16="http://schemas.microsoft.com/office/drawing/2014/main" id="{91A14D9C-5D02-4902-8717-7BEC612EED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6" y="1612"/>
              <a:ext cx="747" cy="10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altLang="pt-BR" sz="2000" i="1">
                  <a:latin typeface="Arial" panose="020B0604020202020204" pitchFamily="34" charset="0"/>
                </a:rPr>
                <a:t>Unid</a:t>
              </a:r>
            </a:p>
            <a:p>
              <a:pPr algn="ctr"/>
              <a:endParaRPr lang="pt-BR" altLang="pt-BR" sz="2000" i="1">
                <a:latin typeface="Arial" panose="020B0604020202020204" pitchFamily="34" charset="0"/>
              </a:endParaRPr>
            </a:p>
            <a:p>
              <a:pPr algn="ctr"/>
              <a:r>
                <a:rPr lang="pt-BR" altLang="pt-BR" sz="2000" i="1">
                  <a:latin typeface="Arial" panose="020B0604020202020204" pitchFamily="34" charset="0"/>
                </a:rPr>
                <a:t>de</a:t>
              </a:r>
            </a:p>
            <a:p>
              <a:pPr algn="ctr"/>
              <a:endParaRPr lang="pt-BR" altLang="pt-BR" sz="2000" i="1">
                <a:latin typeface="Arial" panose="020B0604020202020204" pitchFamily="34" charset="0"/>
              </a:endParaRPr>
            </a:p>
            <a:p>
              <a:pPr algn="ctr"/>
              <a:r>
                <a:rPr lang="pt-BR" altLang="pt-BR" sz="2000" i="1">
                  <a:latin typeface="Arial" panose="020B0604020202020204" pitchFamily="34" charset="0"/>
                </a:rPr>
                <a:t>controle</a:t>
              </a:r>
            </a:p>
          </p:txBody>
        </p:sp>
        <p:sp>
          <p:nvSpPr>
            <p:cNvPr id="407583" name="Rectangle 31">
              <a:extLst>
                <a:ext uri="{FF2B5EF4-FFF2-40B4-BE49-F238E27FC236}">
                  <a16:creationId xmlns:a16="http://schemas.microsoft.com/office/drawing/2014/main" id="{EFFCD147-A11D-4F4F-AA8A-00791B812D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7" y="3953"/>
              <a:ext cx="11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sz="2000" i="1">
                  <a:solidFill>
                    <a:srgbClr val="800000"/>
                  </a:solidFill>
                  <a:latin typeface="Arial" panose="020B0604020202020204" pitchFamily="34" charset="0"/>
                </a:rPr>
                <a:t>Via de Dados</a:t>
              </a:r>
            </a:p>
          </p:txBody>
        </p:sp>
      </p:grp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>
            <a:extLst>
              <a:ext uri="{FF2B5EF4-FFF2-40B4-BE49-F238E27FC236}">
                <a16:creationId xmlns:a16="http://schemas.microsoft.com/office/drawing/2014/main" id="{070766AD-9A1A-4DA9-91D0-638BA12E0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50" y="59563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8579" name="Rectangle 3">
            <a:extLst>
              <a:ext uri="{FF2B5EF4-FFF2-40B4-BE49-F238E27FC236}">
                <a16:creationId xmlns:a16="http://schemas.microsoft.com/office/drawing/2014/main" id="{0FC9B516-551B-4451-999A-6B993C7D07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2150" y="165100"/>
            <a:ext cx="9213850" cy="114300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pipeline: design das instruções.</a:t>
            </a:r>
            <a:br>
              <a:rPr lang="pt-BR" altLang="pt-BR" sz="3100"/>
            </a:br>
            <a:r>
              <a:rPr lang="pt-BR" altLang="pt-BR"/>
              <a:t>Repertório de Instruções</a:t>
            </a:r>
          </a:p>
        </p:txBody>
      </p:sp>
      <p:sp>
        <p:nvSpPr>
          <p:cNvPr id="408580" name="Rectangle 4">
            <a:extLst>
              <a:ext uri="{FF2B5EF4-FFF2-40B4-BE49-F238E27FC236}">
                <a16:creationId xmlns:a16="http://schemas.microsoft.com/office/drawing/2014/main" id="{52C3FD6A-120B-4E3C-A63B-CEEED71B83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1739900"/>
            <a:ext cx="8890000" cy="104775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pt-BR" altLang="pt-BR" sz="3000"/>
              <a:t>Formato fixo.</a:t>
            </a:r>
          </a:p>
          <a:p>
            <a:pPr lvl="1">
              <a:lnSpc>
                <a:spcPct val="90000"/>
              </a:lnSpc>
            </a:pPr>
            <a:r>
              <a:rPr lang="pt-BR" altLang="pt-BR" sz="2600"/>
              <a:t>Decodificação mais simples</a:t>
            </a:r>
          </a:p>
          <a:p>
            <a:pPr lvl="1">
              <a:lnSpc>
                <a:spcPct val="90000"/>
              </a:lnSpc>
            </a:pPr>
            <a:r>
              <a:rPr lang="pt-BR" altLang="pt-BR" sz="2600"/>
              <a:t>pipeline mais eficiente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pt-BR" altLang="pt-BR" sz="2600"/>
              <a:t>Ex. MIPS. Três formatos de instruções</a:t>
            </a:r>
          </a:p>
        </p:txBody>
      </p:sp>
      <p:sp>
        <p:nvSpPr>
          <p:cNvPr id="408581" name="Rectangle 5">
            <a:extLst>
              <a:ext uri="{FF2B5EF4-FFF2-40B4-BE49-F238E27FC236}">
                <a16:creationId xmlns:a16="http://schemas.microsoft.com/office/drawing/2014/main" id="{71319E1E-5C29-477A-AA16-2D634D582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513" y="4691063"/>
            <a:ext cx="8451850" cy="40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pt-BR" altLang="pt-BR" sz="2000" b="0" i="1">
                <a:solidFill>
                  <a:schemeClr val="bg2"/>
                </a:solidFill>
                <a:latin typeface="Arial" panose="020B0604020202020204" pitchFamily="34" charset="0"/>
              </a:rPr>
              <a:t> Opcode   |   Reg Fonte1  |  Reg Fonte2  |  Reg Destino  |  Function Code </a:t>
            </a:r>
          </a:p>
        </p:txBody>
      </p:sp>
      <p:sp>
        <p:nvSpPr>
          <p:cNvPr id="408582" name="Rectangle 6">
            <a:extLst>
              <a:ext uri="{FF2B5EF4-FFF2-40B4-BE49-F238E27FC236}">
                <a16:creationId xmlns:a16="http://schemas.microsoft.com/office/drawing/2014/main" id="{4105FF5E-54DF-40D8-988A-24A73D78B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3" y="5224463"/>
            <a:ext cx="8447087" cy="40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pt-BR" altLang="pt-BR" sz="2000" b="0" i="1">
                <a:solidFill>
                  <a:schemeClr val="bg2"/>
                </a:solidFill>
                <a:latin typeface="Arial" panose="020B0604020202020204" pitchFamily="34" charset="0"/>
              </a:rPr>
              <a:t> Opcode   |   Reg Fonte1  |  Reg Fonte2  |                  Endereço                  </a:t>
            </a:r>
          </a:p>
        </p:txBody>
      </p:sp>
      <p:sp>
        <p:nvSpPr>
          <p:cNvPr id="408583" name="Rectangle 7">
            <a:extLst>
              <a:ext uri="{FF2B5EF4-FFF2-40B4-BE49-F238E27FC236}">
                <a16:creationId xmlns:a16="http://schemas.microsoft.com/office/drawing/2014/main" id="{3038B45A-92C4-4185-8147-24C7A3294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3" y="5795963"/>
            <a:ext cx="8453437" cy="40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pt-BR" altLang="pt-BR" sz="2000" b="0" i="1">
                <a:solidFill>
                  <a:schemeClr val="bg2"/>
                </a:solidFill>
                <a:latin typeface="Arial" panose="020B0604020202020204" pitchFamily="34" charset="0"/>
              </a:rPr>
              <a:t> Opcode   |                                          Endereço                                           </a:t>
            </a: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>
            <a:extLst>
              <a:ext uri="{FF2B5EF4-FFF2-40B4-BE49-F238E27FC236}">
                <a16:creationId xmlns:a16="http://schemas.microsoft.com/office/drawing/2014/main" id="{B7AA335A-382D-4354-BFA9-461894E8E5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2150" y="165100"/>
            <a:ext cx="9213850" cy="114300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pipeline: design das instruções.</a:t>
            </a:r>
            <a:br>
              <a:rPr lang="pt-BR" altLang="pt-BR" sz="3100"/>
            </a:br>
            <a:r>
              <a:rPr lang="pt-BR" altLang="pt-BR"/>
              <a:t>Repertório de Instruções</a:t>
            </a:r>
          </a:p>
        </p:txBody>
      </p:sp>
      <p:sp>
        <p:nvSpPr>
          <p:cNvPr id="410627" name="Rectangle 3">
            <a:extLst>
              <a:ext uri="{FF2B5EF4-FFF2-40B4-BE49-F238E27FC236}">
                <a16:creationId xmlns:a16="http://schemas.microsoft.com/office/drawing/2014/main" id="{BFF0EA53-DF9D-4E22-ACF7-0394F556BB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1739900"/>
            <a:ext cx="9067800" cy="4114800"/>
          </a:xfrm>
          <a:noFill/>
          <a:ln/>
        </p:spPr>
        <p:txBody>
          <a:bodyPr lIns="92075" tIns="46038" rIns="92075" bIns="46038"/>
          <a:lstStyle/>
          <a:p>
            <a:r>
              <a:rPr lang="pt-BR" altLang="pt-BR"/>
              <a:t>Poucos modos de endereçamento</a:t>
            </a:r>
          </a:p>
          <a:p>
            <a:pPr lvl="1"/>
            <a:r>
              <a:rPr lang="pt-BR" altLang="pt-BR"/>
              <a:t>Facilita decodificação e execução</a:t>
            </a:r>
          </a:p>
          <a:p>
            <a:r>
              <a:rPr lang="pt-BR" altLang="pt-BR"/>
              <a:t>Instruções com 3 operandos (registradores)</a:t>
            </a:r>
          </a:p>
          <a:p>
            <a:pPr lvl="1">
              <a:buFontTx/>
              <a:buNone/>
            </a:pPr>
            <a:r>
              <a:rPr lang="pt-BR" altLang="pt-BR"/>
              <a:t>Ex: add r1, r2, r3   =&gt;  r1 = r2 + r3</a:t>
            </a:r>
          </a:p>
          <a:p>
            <a:r>
              <a:rPr lang="pt-BR" altLang="pt-BR"/>
              <a:t>Muitos registradores e de uso geral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>
            <a:extLst>
              <a:ext uri="{FF2B5EF4-FFF2-40B4-BE49-F238E27FC236}">
                <a16:creationId xmlns:a16="http://schemas.microsoft.com/office/drawing/2014/main" id="{29F16AA1-9216-4E72-8AF1-F3B194AECF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2150" y="0"/>
            <a:ext cx="8420100" cy="1143000"/>
          </a:xfrm>
        </p:spPr>
        <p:txBody>
          <a:bodyPr/>
          <a:lstStyle/>
          <a:p>
            <a:r>
              <a:rPr lang="pt-BR" altLang="pt-BR"/>
              <a:t>Uso eficiente do pipeline</a:t>
            </a:r>
          </a:p>
        </p:txBody>
      </p:sp>
      <p:sp>
        <p:nvSpPr>
          <p:cNvPr id="246787" name="Rectangle 3">
            <a:extLst>
              <a:ext uri="{FF2B5EF4-FFF2-40B4-BE49-F238E27FC236}">
                <a16:creationId xmlns:a16="http://schemas.microsoft.com/office/drawing/2014/main" id="{ACD3B940-3075-4DFD-997C-3EA38D57932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501775"/>
            <a:ext cx="9159875" cy="4114800"/>
          </a:xfrm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t-BR" altLang="pt-BR" sz="3000" u="sng">
                <a:solidFill>
                  <a:srgbClr val="800000"/>
                </a:solidFill>
              </a:rPr>
              <a:t>Eliminação ou bom gerenciamento de </a:t>
            </a:r>
            <a:r>
              <a:rPr lang="pt-BR" altLang="pt-BR" sz="3000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HAZARDS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pt-BR" altLang="pt-BR" sz="3000" i="1">
                <a:solidFill>
                  <a:srgbClr val="800000"/>
                </a:solidFill>
              </a:rPr>
              <a:t>	</a:t>
            </a:r>
            <a:r>
              <a:rPr lang="pt-BR" altLang="pt-BR" sz="3000" i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que são:</a:t>
            </a:r>
            <a:r>
              <a:rPr lang="pt-BR" altLang="pt-BR" sz="3000" i="1">
                <a:solidFill>
                  <a:srgbClr val="800000"/>
                </a:solidFill>
              </a:rPr>
              <a:t> Situações em que a próxima instrução</a:t>
            </a:r>
            <a:br>
              <a:rPr lang="pt-BR" altLang="pt-BR" sz="3000" i="1">
                <a:solidFill>
                  <a:srgbClr val="800000"/>
                </a:solidFill>
              </a:rPr>
            </a:br>
            <a:r>
              <a:rPr lang="pt-BR" altLang="pt-BR" sz="3000" i="1">
                <a:solidFill>
                  <a:srgbClr val="800000"/>
                </a:solidFill>
              </a:rPr>
              <a:t>	 não pode ser executada no próximo ciclo,</a:t>
            </a:r>
            <a:br>
              <a:rPr lang="pt-BR" altLang="pt-BR" sz="3000" i="1">
                <a:solidFill>
                  <a:srgbClr val="800000"/>
                </a:solidFill>
              </a:rPr>
            </a:br>
            <a:r>
              <a:rPr lang="pt-BR" altLang="pt-BR" sz="3000" i="1">
                <a:solidFill>
                  <a:srgbClr val="800000"/>
                </a:solidFill>
              </a:rPr>
              <a:t>	 inserindo uma bolha (provocando um </a:t>
            </a:r>
            <a:r>
              <a:rPr lang="pt-BR" altLang="pt-BR" sz="3000" i="1" u="sng">
                <a:solidFill>
                  <a:srgbClr val="800000"/>
                </a:solidFill>
              </a:rPr>
              <a:t>stall</a:t>
            </a:r>
            <a:r>
              <a:rPr lang="pt-BR" altLang="pt-BR" sz="3000" i="1">
                <a:solidFill>
                  <a:srgbClr val="800000"/>
                </a:solidFill>
              </a:rPr>
              <a:t>)</a:t>
            </a:r>
          </a:p>
          <a:p>
            <a:pPr>
              <a:lnSpc>
                <a:spcPct val="70000"/>
              </a:lnSpc>
              <a:buFontTx/>
              <a:buNone/>
            </a:pPr>
            <a:endParaRPr lang="pt-BR" altLang="pt-BR" sz="3000" i="1" u="sng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pt-BR" altLang="pt-BR" sz="3000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Tipos</a:t>
            </a:r>
            <a:endParaRPr lang="pt-BR" altLang="pt-BR" sz="3000">
              <a:solidFill>
                <a:schemeClr val="accent2"/>
              </a:solidFill>
            </a:endParaRPr>
          </a:p>
          <a:p>
            <a:pPr lvl="1">
              <a:lnSpc>
                <a:spcPct val="70000"/>
              </a:lnSpc>
            </a:pPr>
            <a:r>
              <a:rPr lang="pt-BR" altLang="pt-BR" sz="2600">
                <a:solidFill>
                  <a:schemeClr val="accent2"/>
                </a:solidFill>
              </a:rPr>
              <a:t>Estruturais</a:t>
            </a:r>
          </a:p>
          <a:p>
            <a:pPr lvl="2">
              <a:lnSpc>
                <a:spcPct val="70000"/>
              </a:lnSpc>
              <a:buFontTx/>
              <a:buNone/>
            </a:pPr>
            <a:r>
              <a:rPr lang="pt-BR" altLang="pt-BR"/>
              <a:t>Conflito no uso dos recursos</a:t>
            </a:r>
          </a:p>
          <a:p>
            <a:pPr lvl="1">
              <a:lnSpc>
                <a:spcPct val="90000"/>
              </a:lnSpc>
            </a:pPr>
            <a:r>
              <a:rPr lang="pt-BR" altLang="pt-BR" sz="2600">
                <a:solidFill>
                  <a:schemeClr val="accent2"/>
                </a:solidFill>
              </a:rPr>
              <a:t>Dados</a:t>
            </a:r>
          </a:p>
          <a:p>
            <a:pPr lvl="2">
              <a:lnSpc>
                <a:spcPct val="70000"/>
              </a:lnSpc>
              <a:buFontTx/>
              <a:buNone/>
            </a:pPr>
            <a:r>
              <a:rPr lang="pt-BR" altLang="pt-BR"/>
              <a:t>Dependência de dados</a:t>
            </a:r>
          </a:p>
          <a:p>
            <a:pPr lvl="1">
              <a:lnSpc>
                <a:spcPct val="90000"/>
              </a:lnSpc>
            </a:pPr>
            <a:r>
              <a:rPr lang="pt-BR" altLang="pt-BR" sz="2600">
                <a:solidFill>
                  <a:schemeClr val="accent2"/>
                </a:solidFill>
              </a:rPr>
              <a:t>Controle</a:t>
            </a:r>
          </a:p>
          <a:p>
            <a:pPr lvl="2">
              <a:lnSpc>
                <a:spcPct val="70000"/>
              </a:lnSpc>
              <a:buFontTx/>
              <a:buNone/>
            </a:pPr>
            <a:r>
              <a:rPr lang="pt-BR" altLang="pt-BR"/>
              <a:t>Alteração do fluxo do programa por instruções de desvio, chamada de funções, interrupções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6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46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1" y="231775"/>
            <a:ext cx="7770813" cy="1162050"/>
          </a:xfrm>
          <a:noFill/>
          <a:ln/>
        </p:spPr>
        <p:txBody>
          <a:bodyPr vert="horz" wrap="square" lIns="57150" tIns="28575" rIns="57150" bIns="28575" numCol="1" anchor="ctr" anchorCtr="0" compatLnSpc="1">
            <a:prstTxWarp prst="textNoShape">
              <a:avLst/>
            </a:prstTxWarp>
          </a:bodyPr>
          <a:lstStyle/>
          <a:p>
            <a:pPr defTabSz="568325"/>
            <a:r>
              <a:rPr lang="pt-BR"/>
              <a:t>Sistema Básico de Memória</a:t>
            </a:r>
          </a:p>
        </p:txBody>
      </p:sp>
      <p:sp>
        <p:nvSpPr>
          <p:cNvPr id="97284" name="Oval 4"/>
          <p:cNvSpPr>
            <a:spLocks noChangeArrowheads="1"/>
          </p:cNvSpPr>
          <p:nvPr/>
        </p:nvSpPr>
        <p:spPr bwMode="auto">
          <a:xfrm>
            <a:off x="1608138" y="2809875"/>
            <a:ext cx="2132012" cy="1905000"/>
          </a:xfrm>
          <a:prstGeom prst="ellipse">
            <a:avLst/>
          </a:prstGeom>
          <a:solidFill>
            <a:srgbClr val="66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2143126" y="3033714"/>
            <a:ext cx="649217" cy="366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73025" tIns="36513" rIns="73025" bIns="36513">
            <a:spAutoFit/>
          </a:bodyPr>
          <a:lstStyle/>
          <a:p>
            <a:pPr defTabSz="568325"/>
            <a:r>
              <a:rPr lang="pt-BR" sz="1900">
                <a:solidFill>
                  <a:schemeClr val="bg2"/>
                </a:solidFill>
              </a:rPr>
              <a:t>CPU</a:t>
            </a:r>
          </a:p>
        </p:txBody>
      </p:sp>
      <p:grpSp>
        <p:nvGrpSpPr>
          <p:cNvPr id="97288" name="Group 8"/>
          <p:cNvGrpSpPr>
            <a:grpSpLocks/>
          </p:cNvGrpSpPr>
          <p:nvPr/>
        </p:nvGrpSpPr>
        <p:grpSpPr bwMode="auto">
          <a:xfrm>
            <a:off x="3424238" y="2870200"/>
            <a:ext cx="4945062" cy="2224088"/>
            <a:chOff x="1917" y="1808"/>
            <a:chExt cx="3115" cy="1401"/>
          </a:xfrm>
        </p:grpSpPr>
        <p:sp>
          <p:nvSpPr>
            <p:cNvPr id="97289" name="Rectangle 9"/>
            <p:cNvSpPr>
              <a:spLocks noChangeArrowheads="1"/>
            </p:cNvSpPr>
            <p:nvPr/>
          </p:nvSpPr>
          <p:spPr bwMode="auto">
            <a:xfrm>
              <a:off x="2447" y="1808"/>
              <a:ext cx="1145" cy="1048"/>
            </a:xfrm>
            <a:prstGeom prst="rect">
              <a:avLst/>
            </a:prstGeom>
            <a:solidFill>
              <a:srgbClr val="FF66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7290" name="AutoShape 10"/>
            <p:cNvSpPr>
              <a:spLocks noChangeArrowheads="1"/>
            </p:cNvSpPr>
            <p:nvPr/>
          </p:nvSpPr>
          <p:spPr bwMode="auto">
            <a:xfrm>
              <a:off x="3887" y="1856"/>
              <a:ext cx="1145" cy="856"/>
            </a:xfrm>
            <a:prstGeom prst="octagon">
              <a:avLst>
                <a:gd name="adj" fmla="val 29264"/>
              </a:avLst>
            </a:prstGeom>
            <a:solidFill>
              <a:srgbClr val="FF33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7291" name="Rectangle 11"/>
            <p:cNvSpPr>
              <a:spLocks noChangeArrowheads="1"/>
            </p:cNvSpPr>
            <p:nvPr/>
          </p:nvSpPr>
          <p:spPr bwMode="auto">
            <a:xfrm>
              <a:off x="2540" y="1944"/>
              <a:ext cx="698" cy="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73025" tIns="36513" rIns="73025" bIns="36513">
              <a:spAutoFit/>
            </a:bodyPr>
            <a:lstStyle/>
            <a:p>
              <a:pPr defTabSz="568325"/>
              <a:r>
                <a:rPr lang="pt-BR" sz="1900">
                  <a:solidFill>
                    <a:schemeClr val="bg2"/>
                  </a:solidFill>
                </a:rPr>
                <a:t>Memória</a:t>
              </a:r>
            </a:p>
            <a:p>
              <a:pPr defTabSz="568325"/>
              <a:r>
                <a:rPr lang="pt-BR" sz="1900">
                  <a:solidFill>
                    <a:schemeClr val="bg2"/>
                  </a:solidFill>
                </a:rPr>
                <a:t>Principal</a:t>
              </a:r>
            </a:p>
          </p:txBody>
        </p:sp>
        <p:sp>
          <p:nvSpPr>
            <p:cNvPr id="97292" name="Rectangle 12"/>
            <p:cNvSpPr>
              <a:spLocks noChangeArrowheads="1"/>
            </p:cNvSpPr>
            <p:nvPr/>
          </p:nvSpPr>
          <p:spPr bwMode="auto">
            <a:xfrm>
              <a:off x="3981" y="1944"/>
              <a:ext cx="835" cy="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73025" tIns="36513" rIns="73025" bIns="36513">
              <a:spAutoFit/>
            </a:bodyPr>
            <a:lstStyle/>
            <a:p>
              <a:pPr defTabSz="568325"/>
              <a:r>
                <a:rPr lang="pt-BR" sz="1900">
                  <a:solidFill>
                    <a:schemeClr val="bg2"/>
                  </a:solidFill>
                </a:rPr>
                <a:t>Memória</a:t>
              </a:r>
            </a:p>
            <a:p>
              <a:pPr defTabSz="568325"/>
              <a:r>
                <a:rPr lang="pt-BR" sz="1900">
                  <a:solidFill>
                    <a:schemeClr val="bg2"/>
                  </a:solidFill>
                </a:rPr>
                <a:t>Secundária</a:t>
              </a:r>
            </a:p>
          </p:txBody>
        </p:sp>
        <p:sp>
          <p:nvSpPr>
            <p:cNvPr id="97293" name="Line 13"/>
            <p:cNvSpPr>
              <a:spLocks noChangeShapeType="1"/>
            </p:cNvSpPr>
            <p:nvPr/>
          </p:nvSpPr>
          <p:spPr bwMode="auto">
            <a:xfrm>
              <a:off x="2110" y="2380"/>
              <a:ext cx="333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97294" name="Line 14"/>
            <p:cNvSpPr>
              <a:spLocks noChangeShapeType="1"/>
            </p:cNvSpPr>
            <p:nvPr/>
          </p:nvSpPr>
          <p:spPr bwMode="auto">
            <a:xfrm>
              <a:off x="3600" y="2332"/>
              <a:ext cx="283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97295" name="Rectangle 15"/>
            <p:cNvSpPr>
              <a:spLocks noChangeArrowheads="1"/>
            </p:cNvSpPr>
            <p:nvPr/>
          </p:nvSpPr>
          <p:spPr bwMode="auto">
            <a:xfrm>
              <a:off x="1917" y="2913"/>
              <a:ext cx="643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73025" tIns="36513" rIns="73025" bIns="36513">
              <a:spAutoFit/>
            </a:bodyPr>
            <a:lstStyle/>
            <a:p>
              <a:pPr defTabSz="568325"/>
              <a:r>
                <a:rPr lang="pt-BR" sz="1300">
                  <a:solidFill>
                    <a:schemeClr val="bg2"/>
                  </a:solidFill>
                </a:rPr>
                <a:t>Barramento</a:t>
              </a:r>
            </a:p>
            <a:p>
              <a:pPr defTabSz="568325"/>
              <a:r>
                <a:rPr lang="pt-BR" sz="1300">
                  <a:solidFill>
                    <a:schemeClr val="bg2"/>
                  </a:solidFill>
                </a:rPr>
                <a:t>de memória</a:t>
              </a:r>
            </a:p>
          </p:txBody>
        </p:sp>
        <p:sp>
          <p:nvSpPr>
            <p:cNvPr id="97296" name="Rectangle 16"/>
            <p:cNvSpPr>
              <a:spLocks noChangeArrowheads="1"/>
            </p:cNvSpPr>
            <p:nvPr/>
          </p:nvSpPr>
          <p:spPr bwMode="auto">
            <a:xfrm>
              <a:off x="3645" y="2769"/>
              <a:ext cx="666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73025" tIns="36513" rIns="73025" bIns="36513">
              <a:spAutoFit/>
            </a:bodyPr>
            <a:lstStyle/>
            <a:p>
              <a:pPr defTabSz="568325"/>
              <a:r>
                <a:rPr lang="pt-BR" sz="1300">
                  <a:solidFill>
                    <a:schemeClr val="bg2"/>
                  </a:solidFill>
                </a:rPr>
                <a:t>Barramento </a:t>
              </a:r>
            </a:p>
            <a:p>
              <a:pPr defTabSz="568325"/>
              <a:r>
                <a:rPr lang="pt-BR" sz="1300">
                  <a:solidFill>
                    <a:schemeClr val="bg2"/>
                  </a:solidFill>
                </a:rPr>
                <a:t>de E/S</a:t>
              </a:r>
            </a:p>
          </p:txBody>
        </p:sp>
        <p:sp>
          <p:nvSpPr>
            <p:cNvPr id="97297" name="Line 17"/>
            <p:cNvSpPr>
              <a:spLocks noChangeShapeType="1"/>
            </p:cNvSpPr>
            <p:nvPr/>
          </p:nvSpPr>
          <p:spPr bwMode="auto">
            <a:xfrm flipV="1">
              <a:off x="2346" y="2429"/>
              <a:ext cx="0" cy="3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97298" name="Line 18"/>
            <p:cNvSpPr>
              <a:spLocks noChangeShapeType="1"/>
            </p:cNvSpPr>
            <p:nvPr/>
          </p:nvSpPr>
          <p:spPr bwMode="auto">
            <a:xfrm flipH="1" flipV="1">
              <a:off x="3788" y="2429"/>
              <a:ext cx="141" cy="2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>
            <a:extLst>
              <a:ext uri="{FF2B5EF4-FFF2-40B4-BE49-F238E27FC236}">
                <a16:creationId xmlns:a16="http://schemas.microsoft.com/office/drawing/2014/main" id="{97002C75-AF66-4270-A821-5E47AE2294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 </a:t>
            </a:r>
            <a:br>
              <a:rPr lang="pt-BR" altLang="pt-BR" sz="3100"/>
            </a:br>
            <a:r>
              <a:rPr lang="pt-BR" altLang="pt-BR"/>
              <a:t>Hazard Estrutural</a:t>
            </a:r>
          </a:p>
        </p:txBody>
      </p:sp>
      <p:sp>
        <p:nvSpPr>
          <p:cNvPr id="202755" name="Rectangle 3">
            <a:extLst>
              <a:ext uri="{FF2B5EF4-FFF2-40B4-BE49-F238E27FC236}">
                <a16:creationId xmlns:a16="http://schemas.microsoft.com/office/drawing/2014/main" id="{3B66BA74-FE17-4037-8915-D09C0A2CC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625" y="1733550"/>
            <a:ext cx="7864475" cy="4591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>
            <a:spAutoFit/>
          </a:bodyPr>
          <a:lstStyle/>
          <a:p>
            <a:r>
              <a:rPr lang="pt-BR" altLang="pt-BR" sz="3200" b="0" u="sng">
                <a:solidFill>
                  <a:srgbClr val="0432B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Causas:</a:t>
            </a:r>
            <a:endParaRPr lang="pt-BR" altLang="pt-BR" sz="3200" b="0">
              <a:solidFill>
                <a:srgbClr val="0432BF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pt-BR" altLang="pt-BR" sz="3200" b="0">
                <a:solidFill>
                  <a:srgbClr val="0432BF"/>
                </a:solidFill>
                <a:latin typeface="Arial" panose="020B0604020202020204" pitchFamily="34" charset="0"/>
              </a:rPr>
              <a:t>- </a:t>
            </a:r>
            <a:r>
              <a:rPr lang="pt-BR" altLang="pt-BR" sz="3200" b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Recursos não suficientemente replicados</a:t>
            </a:r>
            <a:br>
              <a:rPr lang="pt-BR" altLang="pt-BR" sz="3200" b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</a:br>
            <a:r>
              <a:rPr lang="pt-BR" altLang="pt-BR" sz="3200" b="0">
                <a:solidFill>
                  <a:srgbClr val="0432BF"/>
                </a:solidFill>
                <a:latin typeface="Arial" panose="020B0604020202020204" pitchFamily="34" charset="0"/>
              </a:rPr>
              <a:t>  ex: 	portas de escrita na memória ou </a:t>
            </a:r>
            <a:br>
              <a:rPr lang="pt-BR" altLang="pt-BR" sz="3200" b="0">
                <a:solidFill>
                  <a:srgbClr val="0432BF"/>
                </a:solidFill>
                <a:latin typeface="Arial" panose="020B0604020202020204" pitchFamily="34" charset="0"/>
              </a:rPr>
            </a:br>
            <a:r>
              <a:rPr lang="pt-BR" altLang="pt-BR" sz="3200" b="0">
                <a:solidFill>
                  <a:srgbClr val="0432BF"/>
                </a:solidFill>
                <a:latin typeface="Arial" panose="020B0604020202020204" pitchFamily="34" charset="0"/>
              </a:rPr>
              <a:t>	mem. de dados = mem. Instruções</a:t>
            </a:r>
          </a:p>
          <a:p>
            <a:pPr>
              <a:lnSpc>
                <a:spcPct val="110000"/>
              </a:lnSpc>
            </a:pPr>
            <a:endParaRPr lang="pt-BR" altLang="pt-BR" sz="3200" b="0">
              <a:solidFill>
                <a:srgbClr val="0432BF"/>
              </a:solidFill>
              <a:latin typeface="Arial" panose="020B0604020202020204" pitchFamily="34" charset="0"/>
            </a:endParaRPr>
          </a:p>
          <a:p>
            <a:pPr>
              <a:lnSpc>
                <a:spcPct val="140000"/>
              </a:lnSpc>
            </a:pPr>
            <a:r>
              <a:rPr lang="pt-BR" altLang="pt-BR" sz="3200" b="0">
                <a:solidFill>
                  <a:srgbClr val="0432BF"/>
                </a:solidFill>
                <a:latin typeface="Arial" panose="020B0604020202020204" pitchFamily="34" charset="0"/>
              </a:rPr>
              <a:t>- </a:t>
            </a:r>
            <a:r>
              <a:rPr lang="pt-BR" altLang="pt-BR" sz="3200" b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Unidade funcionais muito lentas</a:t>
            </a:r>
            <a:br>
              <a:rPr lang="pt-BR" altLang="pt-BR" sz="3200" b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</a:br>
            <a:r>
              <a:rPr lang="pt-BR" altLang="pt-BR" sz="3200" b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</a:t>
            </a:r>
            <a:r>
              <a:rPr lang="pt-BR" altLang="pt-BR" sz="3200" b="0">
                <a:solidFill>
                  <a:schemeClr val="accent2"/>
                </a:solidFill>
                <a:latin typeface="Arial" panose="020B0604020202020204" pitchFamily="34" charset="0"/>
              </a:rPr>
              <a:t>ex: Multiplicação e divisão</a:t>
            </a:r>
          </a:p>
          <a:p>
            <a:endParaRPr lang="pt-BR" altLang="pt-BR" sz="3200" b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02757" name="Rectangle 5">
            <a:extLst>
              <a:ext uri="{FF2B5EF4-FFF2-40B4-BE49-F238E27FC236}">
                <a16:creationId xmlns:a16="http://schemas.microsoft.com/office/drawing/2014/main" id="{E6ADF6E1-21DE-4771-ACB1-0329C192E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175" y="3848100"/>
            <a:ext cx="5641975" cy="252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pt-BR" altLang="pt-BR" sz="3200" b="0" u="sng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Solução: replicar recursos</a:t>
            </a:r>
          </a:p>
          <a:p>
            <a:endParaRPr lang="pt-BR" altLang="pt-BR" sz="3200" b="0">
              <a:solidFill>
                <a:srgbClr val="0432B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endParaRPr lang="pt-BR" altLang="pt-BR" sz="3200" b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endParaRPr lang="pt-BR" altLang="pt-BR" sz="3200" b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r>
              <a:rPr lang="pt-BR" altLang="pt-BR" sz="3200" b="0" u="sng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Solução: </a:t>
            </a:r>
            <a:r>
              <a:rPr lang="pt-BR" altLang="pt-BR" sz="3200" b="0" i="1" u="sng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pipelinezar</a:t>
            </a:r>
            <a:r>
              <a:rPr lang="pt-BR" altLang="pt-BR" sz="3200" b="0" u="sng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o recurso</a:t>
            </a:r>
            <a:endParaRPr lang="pt-BR" altLang="pt-BR" sz="3200" b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27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5" grpId="0" build="p" animBg="1" autoUpdateAnimBg="0"/>
      <p:bldP spid="202757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>
            <a:extLst>
              <a:ext uri="{FF2B5EF4-FFF2-40B4-BE49-F238E27FC236}">
                <a16:creationId xmlns:a16="http://schemas.microsoft.com/office/drawing/2014/main" id="{037E7825-CB0C-4C67-A90B-82FE02C621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 </a:t>
            </a:r>
            <a:br>
              <a:rPr lang="pt-BR" altLang="pt-BR" sz="3100"/>
            </a:br>
            <a:r>
              <a:rPr lang="pt-BR" altLang="pt-BR"/>
              <a:t>Hazard de Dados</a:t>
            </a:r>
          </a:p>
        </p:txBody>
      </p:sp>
      <p:sp>
        <p:nvSpPr>
          <p:cNvPr id="204803" name="Rectangle 3">
            <a:extLst>
              <a:ext uri="{FF2B5EF4-FFF2-40B4-BE49-F238E27FC236}">
                <a16:creationId xmlns:a16="http://schemas.microsoft.com/office/drawing/2014/main" id="{FDC4A435-2275-48E3-A11A-2484BCFD1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4388" y="2246313"/>
            <a:ext cx="5554662" cy="4003675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>
            <a:spAutoFit/>
          </a:bodyPr>
          <a:lstStyle/>
          <a:p>
            <a:r>
              <a:rPr lang="pt-BR" altLang="pt-BR" sz="3200" b="0">
                <a:solidFill>
                  <a:srgbClr val="0432BF"/>
                </a:solidFill>
                <a:latin typeface="Arial" panose="020B0604020202020204" pitchFamily="34" charset="0"/>
              </a:rPr>
              <a:t>- </a:t>
            </a:r>
            <a:r>
              <a:rPr lang="pt-BR" altLang="pt-BR" sz="3200" b="0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Dependência Verdadeira:</a:t>
            </a:r>
          </a:p>
          <a:p>
            <a:r>
              <a:rPr lang="pt-BR" altLang="pt-BR" sz="3200" b="0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	 Read-after-Write (RAW)</a:t>
            </a:r>
            <a:endParaRPr lang="pt-BR" altLang="pt-BR" sz="3200" b="0">
              <a:solidFill>
                <a:srgbClr val="0432BF"/>
              </a:solidFill>
              <a:latin typeface="Arial" panose="020B0604020202020204" pitchFamily="34" charset="0"/>
            </a:endParaRPr>
          </a:p>
          <a:p>
            <a:endParaRPr lang="pt-BR" altLang="pt-BR" sz="3200" b="0">
              <a:solidFill>
                <a:srgbClr val="0432BF"/>
              </a:solidFill>
              <a:latin typeface="Arial" panose="020B0604020202020204" pitchFamily="34" charset="0"/>
            </a:endParaRPr>
          </a:p>
          <a:p>
            <a:r>
              <a:rPr lang="pt-BR" altLang="pt-BR" sz="3200" b="0">
                <a:solidFill>
                  <a:srgbClr val="0432BF"/>
                </a:solidFill>
                <a:latin typeface="Arial" panose="020B0604020202020204" pitchFamily="34" charset="0"/>
              </a:rPr>
              <a:t>- Dependência de Saída:</a:t>
            </a:r>
          </a:p>
          <a:p>
            <a:r>
              <a:rPr lang="pt-BR" altLang="pt-BR" sz="3200" b="0">
                <a:solidFill>
                  <a:srgbClr val="0432BF"/>
                </a:solidFill>
                <a:latin typeface="Arial" panose="020B0604020202020204" pitchFamily="34" charset="0"/>
              </a:rPr>
              <a:t>	Write-after-Write (WAW)</a:t>
            </a:r>
          </a:p>
          <a:p>
            <a:endParaRPr lang="pt-BR" altLang="pt-BR" sz="3200" b="0">
              <a:solidFill>
                <a:srgbClr val="0432BF"/>
              </a:solidFill>
              <a:latin typeface="Arial" panose="020B0604020202020204" pitchFamily="34" charset="0"/>
            </a:endParaRPr>
          </a:p>
          <a:p>
            <a:r>
              <a:rPr lang="pt-BR" altLang="pt-BR" sz="3200" b="0">
                <a:solidFill>
                  <a:srgbClr val="0432BF"/>
                </a:solidFill>
                <a:latin typeface="Arial" panose="020B0604020202020204" pitchFamily="34" charset="0"/>
              </a:rPr>
              <a:t>-  Antidependências:</a:t>
            </a:r>
          </a:p>
          <a:p>
            <a:r>
              <a:rPr lang="pt-BR" altLang="pt-BR" sz="3200" b="0">
                <a:solidFill>
                  <a:srgbClr val="0432BF"/>
                </a:solidFill>
                <a:latin typeface="Arial" panose="020B0604020202020204" pitchFamily="34" charset="0"/>
              </a:rPr>
              <a:t>	Write-after-Read (WAR)</a:t>
            </a:r>
          </a:p>
        </p:txBody>
      </p:sp>
      <p:sp>
        <p:nvSpPr>
          <p:cNvPr id="204804" name="Text Box 4">
            <a:extLst>
              <a:ext uri="{FF2B5EF4-FFF2-40B4-BE49-F238E27FC236}">
                <a16:creationId xmlns:a16="http://schemas.microsoft.com/office/drawing/2014/main" id="{7DA01B6E-8041-4345-A738-9CD5974C1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1443038"/>
            <a:ext cx="7473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3600" u="sng">
                <a:latin typeface="Arial" panose="020B0604020202020204" pitchFamily="34" charset="0"/>
              </a:rPr>
              <a:t>Tipos de Dependências de Dados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1026">
            <a:extLst>
              <a:ext uri="{FF2B5EF4-FFF2-40B4-BE49-F238E27FC236}">
                <a16:creationId xmlns:a16="http://schemas.microsoft.com/office/drawing/2014/main" id="{4FF1BBBB-E63C-49AB-894D-87FA7727B0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2150" y="165100"/>
            <a:ext cx="8905875" cy="114300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pipeline, Hazard de Dados</a:t>
            </a:r>
            <a:br>
              <a:rPr lang="pt-BR" altLang="pt-BR" sz="3100"/>
            </a:br>
            <a:r>
              <a:rPr lang="pt-BR" altLang="pt-BR"/>
              <a:t>Dependência Verdadeira (RAW)</a:t>
            </a:r>
          </a:p>
        </p:txBody>
      </p:sp>
      <p:sp>
        <p:nvSpPr>
          <p:cNvPr id="205827" name="Rectangle 1027">
            <a:extLst>
              <a:ext uri="{FF2B5EF4-FFF2-40B4-BE49-F238E27FC236}">
                <a16:creationId xmlns:a16="http://schemas.microsoft.com/office/drawing/2014/main" id="{F5647BA1-99B3-41B2-97C5-2685AFE12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1650" y="2143125"/>
            <a:ext cx="3289300" cy="563563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828" name="Line 1028">
            <a:extLst>
              <a:ext uri="{FF2B5EF4-FFF2-40B4-BE49-F238E27FC236}">
                <a16:creationId xmlns:a16="http://schemas.microsoft.com/office/drawing/2014/main" id="{43DEA08C-1968-47C1-A563-34585E9255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9988" y="2139950"/>
            <a:ext cx="0" cy="52705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829" name="Line 1029">
            <a:extLst>
              <a:ext uri="{FF2B5EF4-FFF2-40B4-BE49-F238E27FC236}">
                <a16:creationId xmlns:a16="http://schemas.microsoft.com/office/drawing/2014/main" id="{BE71F7E9-78CB-4D9D-927E-3977A9AF139B}"/>
              </a:ext>
            </a:extLst>
          </p:cNvPr>
          <p:cNvSpPr>
            <a:spLocks noChangeShapeType="1"/>
          </p:cNvSpPr>
          <p:nvPr/>
        </p:nvSpPr>
        <p:spPr bwMode="auto">
          <a:xfrm>
            <a:off x="5621338" y="2130425"/>
            <a:ext cx="0" cy="52705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830" name="Line 1030">
            <a:extLst>
              <a:ext uri="{FF2B5EF4-FFF2-40B4-BE49-F238E27FC236}">
                <a16:creationId xmlns:a16="http://schemas.microsoft.com/office/drawing/2014/main" id="{5F807D28-FC29-4EFD-A2D7-0C8CBB1216FB}"/>
              </a:ext>
            </a:extLst>
          </p:cNvPr>
          <p:cNvSpPr>
            <a:spLocks noChangeShapeType="1"/>
          </p:cNvSpPr>
          <p:nvPr/>
        </p:nvSpPr>
        <p:spPr bwMode="auto">
          <a:xfrm>
            <a:off x="6289675" y="2166938"/>
            <a:ext cx="0" cy="52705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831" name="Line 1031">
            <a:extLst>
              <a:ext uri="{FF2B5EF4-FFF2-40B4-BE49-F238E27FC236}">
                <a16:creationId xmlns:a16="http://schemas.microsoft.com/office/drawing/2014/main" id="{CC99B111-0EDE-4B63-B090-72498FBBCB24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5625" y="2157413"/>
            <a:ext cx="0" cy="52705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832" name="Rectangle 1032">
            <a:extLst>
              <a:ext uri="{FF2B5EF4-FFF2-40B4-BE49-F238E27FC236}">
                <a16:creationId xmlns:a16="http://schemas.microsoft.com/office/drawing/2014/main" id="{630DFEBA-D358-4C40-949F-4713DA5A4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0713" y="2254250"/>
            <a:ext cx="3025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pt-BR" altLang="pt-BR" b="0">
                <a:solidFill>
                  <a:srgbClr val="6600CC"/>
                </a:solidFill>
              </a:rPr>
              <a:t>bi      dr    ex   mem   er</a:t>
            </a:r>
          </a:p>
        </p:txBody>
      </p:sp>
      <p:sp>
        <p:nvSpPr>
          <p:cNvPr id="205833" name="Rectangle 1033">
            <a:extLst>
              <a:ext uri="{FF2B5EF4-FFF2-40B4-BE49-F238E27FC236}">
                <a16:creationId xmlns:a16="http://schemas.microsoft.com/office/drawing/2014/main" id="{145D5738-53EA-4BF2-872E-AE5172129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125788"/>
            <a:ext cx="3289300" cy="563562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834" name="Line 1034">
            <a:extLst>
              <a:ext uri="{FF2B5EF4-FFF2-40B4-BE49-F238E27FC236}">
                <a16:creationId xmlns:a16="http://schemas.microsoft.com/office/drawing/2014/main" id="{3F1EA987-474F-473A-A825-ECAC45881534}"/>
              </a:ext>
            </a:extLst>
          </p:cNvPr>
          <p:cNvSpPr>
            <a:spLocks noChangeShapeType="1"/>
          </p:cNvSpPr>
          <p:nvPr/>
        </p:nvSpPr>
        <p:spPr bwMode="auto">
          <a:xfrm>
            <a:off x="5621338" y="3122613"/>
            <a:ext cx="0" cy="52705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835" name="Line 1035">
            <a:extLst>
              <a:ext uri="{FF2B5EF4-FFF2-40B4-BE49-F238E27FC236}">
                <a16:creationId xmlns:a16="http://schemas.microsoft.com/office/drawing/2014/main" id="{1E491CB5-3A34-4384-8C34-476C6341566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3488" y="3135313"/>
            <a:ext cx="0" cy="52705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836" name="Line 1036">
            <a:extLst>
              <a:ext uri="{FF2B5EF4-FFF2-40B4-BE49-F238E27FC236}">
                <a16:creationId xmlns:a16="http://schemas.microsoft.com/office/drawing/2014/main" id="{0DEEBF32-2F76-46A0-AA09-778E0958CF3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1025" y="3149600"/>
            <a:ext cx="0" cy="52705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837" name="Line 1037">
            <a:extLst>
              <a:ext uri="{FF2B5EF4-FFF2-40B4-BE49-F238E27FC236}">
                <a16:creationId xmlns:a16="http://schemas.microsoft.com/office/drawing/2014/main" id="{F252BC6E-28F1-41F5-BBCD-40E8C090D9DF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6975" y="3140075"/>
            <a:ext cx="0" cy="52705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839" name="Rectangle 1039">
            <a:extLst>
              <a:ext uri="{FF2B5EF4-FFF2-40B4-BE49-F238E27FC236}">
                <a16:creationId xmlns:a16="http://schemas.microsoft.com/office/drawing/2014/main" id="{2D53A145-C6DA-432F-AFBA-736372ACA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4086225"/>
            <a:ext cx="3289300" cy="563563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840" name="Line 1040">
            <a:extLst>
              <a:ext uri="{FF2B5EF4-FFF2-40B4-BE49-F238E27FC236}">
                <a16:creationId xmlns:a16="http://schemas.microsoft.com/office/drawing/2014/main" id="{2498145D-FBB3-43F1-9242-4C1C1A5D28FD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3488" y="4083050"/>
            <a:ext cx="0" cy="52705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841" name="Line 1041">
            <a:extLst>
              <a:ext uri="{FF2B5EF4-FFF2-40B4-BE49-F238E27FC236}">
                <a16:creationId xmlns:a16="http://schemas.microsoft.com/office/drawing/2014/main" id="{80209D27-7292-408E-AC56-AD03F8013280}"/>
              </a:ext>
            </a:extLst>
          </p:cNvPr>
          <p:cNvSpPr>
            <a:spLocks noChangeShapeType="1"/>
          </p:cNvSpPr>
          <p:nvPr/>
        </p:nvSpPr>
        <p:spPr bwMode="auto">
          <a:xfrm>
            <a:off x="6954838" y="4073525"/>
            <a:ext cx="0" cy="52705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842" name="Line 1042">
            <a:extLst>
              <a:ext uri="{FF2B5EF4-FFF2-40B4-BE49-F238E27FC236}">
                <a16:creationId xmlns:a16="http://schemas.microsoft.com/office/drawing/2014/main" id="{78588ED3-8B7F-4029-8DE0-0B39F6F25005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1588" y="4110038"/>
            <a:ext cx="0" cy="52705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843" name="Line 1043">
            <a:extLst>
              <a:ext uri="{FF2B5EF4-FFF2-40B4-BE49-F238E27FC236}">
                <a16:creationId xmlns:a16="http://schemas.microsoft.com/office/drawing/2014/main" id="{BE8E17B1-7D5B-4A2C-8B96-197194E7A4D7}"/>
              </a:ext>
            </a:extLst>
          </p:cNvPr>
          <p:cNvSpPr>
            <a:spLocks noChangeShapeType="1"/>
          </p:cNvSpPr>
          <p:nvPr/>
        </p:nvSpPr>
        <p:spPr bwMode="auto">
          <a:xfrm>
            <a:off x="8237538" y="4100513"/>
            <a:ext cx="0" cy="52705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845" name="Rectangle 1045">
            <a:extLst>
              <a:ext uri="{FF2B5EF4-FFF2-40B4-BE49-F238E27FC236}">
                <a16:creationId xmlns:a16="http://schemas.microsoft.com/office/drawing/2014/main" id="{D7405D22-C04B-4868-83CF-E6F1B2769F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8088" y="5114925"/>
            <a:ext cx="3289300" cy="563563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846" name="Line 1046">
            <a:extLst>
              <a:ext uri="{FF2B5EF4-FFF2-40B4-BE49-F238E27FC236}">
                <a16:creationId xmlns:a16="http://schemas.microsoft.com/office/drawing/2014/main" id="{04644E35-81B2-471C-B5E8-0548FC74568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56425" y="5111750"/>
            <a:ext cx="0" cy="52705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847" name="Line 1047">
            <a:extLst>
              <a:ext uri="{FF2B5EF4-FFF2-40B4-BE49-F238E27FC236}">
                <a16:creationId xmlns:a16="http://schemas.microsoft.com/office/drawing/2014/main" id="{1CF1FDBF-5433-4549-A5B5-5742A38A05DB}"/>
              </a:ext>
            </a:extLst>
          </p:cNvPr>
          <p:cNvSpPr>
            <a:spLocks noChangeShapeType="1"/>
          </p:cNvSpPr>
          <p:nvPr/>
        </p:nvSpPr>
        <p:spPr bwMode="auto">
          <a:xfrm>
            <a:off x="7597775" y="5102225"/>
            <a:ext cx="0" cy="52705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848" name="Line 1048">
            <a:extLst>
              <a:ext uri="{FF2B5EF4-FFF2-40B4-BE49-F238E27FC236}">
                <a16:creationId xmlns:a16="http://schemas.microsoft.com/office/drawing/2014/main" id="{75370DF3-F3F2-4C06-8AF8-3112A632A731}"/>
              </a:ext>
            </a:extLst>
          </p:cNvPr>
          <p:cNvSpPr>
            <a:spLocks noChangeShapeType="1"/>
          </p:cNvSpPr>
          <p:nvPr/>
        </p:nvSpPr>
        <p:spPr bwMode="auto">
          <a:xfrm>
            <a:off x="8266113" y="5138738"/>
            <a:ext cx="0" cy="52705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849" name="Line 1049">
            <a:extLst>
              <a:ext uri="{FF2B5EF4-FFF2-40B4-BE49-F238E27FC236}">
                <a16:creationId xmlns:a16="http://schemas.microsoft.com/office/drawing/2014/main" id="{F596850C-2C05-417A-AB44-3808127BD1F2}"/>
              </a:ext>
            </a:extLst>
          </p:cNvPr>
          <p:cNvSpPr>
            <a:spLocks noChangeShapeType="1"/>
          </p:cNvSpPr>
          <p:nvPr/>
        </p:nvSpPr>
        <p:spPr bwMode="auto">
          <a:xfrm>
            <a:off x="8880475" y="5129213"/>
            <a:ext cx="0" cy="52705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851" name="Rectangle 1051">
            <a:extLst>
              <a:ext uri="{FF2B5EF4-FFF2-40B4-BE49-F238E27FC236}">
                <a16:creationId xmlns:a16="http://schemas.microsoft.com/office/drawing/2014/main" id="{9F1709B6-8B5A-436D-A234-F6185D760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2088" y="2162175"/>
            <a:ext cx="2132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pt-BR" altLang="pt-BR" sz="2800" b="0">
                <a:solidFill>
                  <a:schemeClr val="bg2"/>
                </a:solidFill>
              </a:rPr>
              <a:t>Add </a:t>
            </a:r>
            <a:r>
              <a:rPr lang="pt-BR" altLang="pt-BR" sz="2800" b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r1</a:t>
            </a:r>
            <a:r>
              <a:rPr lang="pt-BR" altLang="pt-BR" sz="2800" b="0">
                <a:solidFill>
                  <a:schemeClr val="bg2"/>
                </a:solidFill>
              </a:rPr>
              <a:t>, r2, r3</a:t>
            </a:r>
          </a:p>
        </p:txBody>
      </p:sp>
      <p:sp>
        <p:nvSpPr>
          <p:cNvPr id="205852" name="Rectangle 1052">
            <a:extLst>
              <a:ext uri="{FF2B5EF4-FFF2-40B4-BE49-F238E27FC236}">
                <a16:creationId xmlns:a16="http://schemas.microsoft.com/office/drawing/2014/main" id="{A81A7BB4-FBE6-456F-9016-FE8D540FC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8350" y="3338513"/>
            <a:ext cx="20732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pt-BR" altLang="pt-BR" sz="2800" b="0">
                <a:solidFill>
                  <a:schemeClr val="bg2"/>
                </a:solidFill>
              </a:rPr>
              <a:t>Sub r4, </a:t>
            </a:r>
            <a:r>
              <a:rPr lang="pt-BR" altLang="pt-BR" sz="2800" b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r1</a:t>
            </a:r>
            <a:r>
              <a:rPr lang="pt-BR" altLang="pt-BR" sz="2800" b="0">
                <a:solidFill>
                  <a:schemeClr val="bg2"/>
                </a:solidFill>
              </a:rPr>
              <a:t>, r5</a:t>
            </a:r>
          </a:p>
        </p:txBody>
      </p:sp>
      <p:sp>
        <p:nvSpPr>
          <p:cNvPr id="205853" name="Rectangle 1053">
            <a:extLst>
              <a:ext uri="{FF2B5EF4-FFF2-40B4-BE49-F238E27FC236}">
                <a16:creationId xmlns:a16="http://schemas.microsoft.com/office/drawing/2014/main" id="{54154068-84C0-4F82-AFAA-0FF9372A5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000" y="4262438"/>
            <a:ext cx="21320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pt-BR" altLang="pt-BR" sz="2800" b="0">
                <a:solidFill>
                  <a:schemeClr val="bg2"/>
                </a:solidFill>
              </a:rPr>
              <a:t>And r6, </a:t>
            </a:r>
            <a:r>
              <a:rPr lang="pt-BR" altLang="pt-BR" sz="2800" b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r1</a:t>
            </a:r>
            <a:r>
              <a:rPr lang="pt-BR" altLang="pt-BR" sz="2800" b="0">
                <a:solidFill>
                  <a:schemeClr val="bg2"/>
                </a:solidFill>
              </a:rPr>
              <a:t>, r7</a:t>
            </a:r>
          </a:p>
        </p:txBody>
      </p:sp>
      <p:sp>
        <p:nvSpPr>
          <p:cNvPr id="205854" name="Rectangle 1054">
            <a:extLst>
              <a:ext uri="{FF2B5EF4-FFF2-40B4-BE49-F238E27FC236}">
                <a16:creationId xmlns:a16="http://schemas.microsoft.com/office/drawing/2014/main" id="{DFE43AE2-7A44-4E74-93AB-097749F22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0975" y="5254625"/>
            <a:ext cx="18954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pt-BR" altLang="pt-BR" sz="2800" b="0">
                <a:solidFill>
                  <a:schemeClr val="bg2"/>
                </a:solidFill>
              </a:rPr>
              <a:t>Or r8, </a:t>
            </a:r>
            <a:r>
              <a:rPr lang="pt-BR" altLang="pt-BR" sz="2800" b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r1</a:t>
            </a:r>
            <a:r>
              <a:rPr lang="pt-BR" altLang="pt-BR" sz="2800" b="0">
                <a:solidFill>
                  <a:schemeClr val="bg2"/>
                </a:solidFill>
              </a:rPr>
              <a:t>, r9</a:t>
            </a:r>
          </a:p>
        </p:txBody>
      </p:sp>
      <p:sp>
        <p:nvSpPr>
          <p:cNvPr id="205855" name="Line 1055">
            <a:extLst>
              <a:ext uri="{FF2B5EF4-FFF2-40B4-BE49-F238E27FC236}">
                <a16:creationId xmlns:a16="http://schemas.microsoft.com/office/drawing/2014/main" id="{920E055B-D11F-4350-B9CA-EE8CB49951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78500" y="2732088"/>
            <a:ext cx="1485900" cy="382587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856" name="Line 1056">
            <a:extLst>
              <a:ext uri="{FF2B5EF4-FFF2-40B4-BE49-F238E27FC236}">
                <a16:creationId xmlns:a16="http://schemas.microsoft.com/office/drawing/2014/main" id="{1B2191B4-E069-4112-A20B-7F399E9D8B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67475" y="2744788"/>
            <a:ext cx="854075" cy="1344612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857" name="Rectangle 1057">
            <a:extLst>
              <a:ext uri="{FF2B5EF4-FFF2-40B4-BE49-F238E27FC236}">
                <a16:creationId xmlns:a16="http://schemas.microsoft.com/office/drawing/2014/main" id="{51A6F38E-FCF3-4287-B8DB-CB2B590E6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8888" y="3178175"/>
            <a:ext cx="3025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pt-BR" altLang="pt-BR" b="0">
                <a:solidFill>
                  <a:srgbClr val="6600CC"/>
                </a:solidFill>
              </a:rPr>
              <a:t>bi      dr    ex   mem   er</a:t>
            </a:r>
          </a:p>
        </p:txBody>
      </p:sp>
      <p:sp>
        <p:nvSpPr>
          <p:cNvPr id="205858" name="Rectangle 1058">
            <a:extLst>
              <a:ext uri="{FF2B5EF4-FFF2-40B4-BE49-F238E27FC236}">
                <a16:creationId xmlns:a16="http://schemas.microsoft.com/office/drawing/2014/main" id="{7C3C2C9C-E75A-42B0-AF6A-C20B264C9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3738" y="4149725"/>
            <a:ext cx="3038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pt-BR" altLang="pt-BR" b="0">
                <a:solidFill>
                  <a:srgbClr val="6600CC"/>
                </a:solidFill>
              </a:rPr>
              <a:t>bi      dr    ex   mem  er</a:t>
            </a:r>
          </a:p>
        </p:txBody>
      </p:sp>
      <p:sp>
        <p:nvSpPr>
          <p:cNvPr id="205859" name="Rectangle 1059">
            <a:extLst>
              <a:ext uri="{FF2B5EF4-FFF2-40B4-BE49-F238E27FC236}">
                <a16:creationId xmlns:a16="http://schemas.microsoft.com/office/drawing/2014/main" id="{FA7681DB-DBE0-49C3-BFDC-EDAAFC711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1913" y="5159375"/>
            <a:ext cx="302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pt-BR" altLang="pt-BR" b="0">
                <a:solidFill>
                  <a:srgbClr val="6600CC"/>
                </a:solidFill>
              </a:rPr>
              <a:t>bi      dr    ex   mem  er</a:t>
            </a:r>
          </a:p>
        </p:txBody>
      </p:sp>
      <p:sp>
        <p:nvSpPr>
          <p:cNvPr id="205860" name="Line 1060">
            <a:extLst>
              <a:ext uri="{FF2B5EF4-FFF2-40B4-BE49-F238E27FC236}">
                <a16:creationId xmlns:a16="http://schemas.microsoft.com/office/drawing/2014/main" id="{EA91C8EF-E7A0-40AF-AF52-47CD825F9EA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02500" y="2763838"/>
            <a:ext cx="3175" cy="2335212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1026">
            <a:extLst>
              <a:ext uri="{FF2B5EF4-FFF2-40B4-BE49-F238E27FC236}">
                <a16:creationId xmlns:a16="http://schemas.microsoft.com/office/drawing/2014/main" id="{4E627973-C749-4B4E-B5A6-941B92BA2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2150" y="165100"/>
            <a:ext cx="8905875" cy="114300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pipeline, Hazard de Dados</a:t>
            </a:r>
            <a:br>
              <a:rPr lang="pt-BR" altLang="pt-BR" sz="3100"/>
            </a:br>
            <a:r>
              <a:rPr lang="pt-BR" altLang="pt-BR"/>
              <a:t>Dependência Verdadeira (RAW)</a:t>
            </a:r>
          </a:p>
        </p:txBody>
      </p:sp>
      <p:sp>
        <p:nvSpPr>
          <p:cNvPr id="253094" name="Rectangle 1190">
            <a:extLst>
              <a:ext uri="{FF2B5EF4-FFF2-40B4-BE49-F238E27FC236}">
                <a16:creationId xmlns:a16="http://schemas.microsoft.com/office/drawing/2014/main" id="{160267C8-3B1D-4FC4-9538-B2946C185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863" y="20335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53104" name="Rectangle 1200">
            <a:extLst>
              <a:ext uri="{FF2B5EF4-FFF2-40B4-BE49-F238E27FC236}">
                <a16:creationId xmlns:a16="http://schemas.microsoft.com/office/drawing/2014/main" id="{C79C951F-49B1-49FB-BF3B-BFCB52164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475" y="22336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53110" name="Rectangle 1206">
            <a:extLst>
              <a:ext uri="{FF2B5EF4-FFF2-40B4-BE49-F238E27FC236}">
                <a16:creationId xmlns:a16="http://schemas.microsoft.com/office/drawing/2014/main" id="{F6E746FD-4DCF-4DBE-8029-FC5F73816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9038" y="242887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53356" name="Rectangle 1452">
            <a:extLst>
              <a:ext uri="{FF2B5EF4-FFF2-40B4-BE49-F238E27FC236}">
                <a16:creationId xmlns:a16="http://schemas.microsoft.com/office/drawing/2014/main" id="{A20E0A73-0DC4-4513-A0D2-46E2C36E0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813" y="154146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52963" name="Freeform 1059">
            <a:extLst>
              <a:ext uri="{FF2B5EF4-FFF2-40B4-BE49-F238E27FC236}">
                <a16:creationId xmlns:a16="http://schemas.microsoft.com/office/drawing/2014/main" id="{139529A1-D1C5-40CB-B339-669915F3022A}"/>
              </a:ext>
            </a:extLst>
          </p:cNvPr>
          <p:cNvSpPr>
            <a:spLocks/>
          </p:cNvSpPr>
          <p:nvPr/>
        </p:nvSpPr>
        <p:spPr bwMode="auto">
          <a:xfrm>
            <a:off x="8558213" y="6184900"/>
            <a:ext cx="198437" cy="419100"/>
          </a:xfrm>
          <a:custGeom>
            <a:avLst/>
            <a:gdLst>
              <a:gd name="T0" fmla="*/ 117 w 120"/>
              <a:gd name="T1" fmla="*/ 237 h 237"/>
              <a:gd name="T2" fmla="*/ 0 w 120"/>
              <a:gd name="T3" fmla="*/ 237 h 237"/>
              <a:gd name="T4" fmla="*/ 0 w 120"/>
              <a:gd name="T5" fmla="*/ 0 h 237"/>
              <a:gd name="T6" fmla="*/ 120 w 120"/>
              <a:gd name="T7" fmla="*/ 0 h 237"/>
              <a:gd name="T8" fmla="*/ 117 w 120"/>
              <a:gd name="T9" fmla="*/ 237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" h="237">
                <a:moveTo>
                  <a:pt x="117" y="237"/>
                </a:moveTo>
                <a:lnTo>
                  <a:pt x="0" y="237"/>
                </a:lnTo>
                <a:lnTo>
                  <a:pt x="0" y="0"/>
                </a:lnTo>
                <a:lnTo>
                  <a:pt x="120" y="0"/>
                </a:lnTo>
                <a:lnTo>
                  <a:pt x="117" y="237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64" name="Freeform 1060">
            <a:extLst>
              <a:ext uri="{FF2B5EF4-FFF2-40B4-BE49-F238E27FC236}">
                <a16:creationId xmlns:a16="http://schemas.microsoft.com/office/drawing/2014/main" id="{2439E2A2-F982-464B-87B1-7D2CA3482616}"/>
              </a:ext>
            </a:extLst>
          </p:cNvPr>
          <p:cNvSpPr>
            <a:spLocks/>
          </p:cNvSpPr>
          <p:nvPr/>
        </p:nvSpPr>
        <p:spPr bwMode="auto">
          <a:xfrm>
            <a:off x="8558213" y="6184900"/>
            <a:ext cx="198437" cy="419100"/>
          </a:xfrm>
          <a:custGeom>
            <a:avLst/>
            <a:gdLst>
              <a:gd name="T0" fmla="*/ 117 w 120"/>
              <a:gd name="T1" fmla="*/ 237 h 237"/>
              <a:gd name="T2" fmla="*/ 0 w 120"/>
              <a:gd name="T3" fmla="*/ 237 h 237"/>
              <a:gd name="T4" fmla="*/ 0 w 120"/>
              <a:gd name="T5" fmla="*/ 0 h 237"/>
              <a:gd name="T6" fmla="*/ 120 w 120"/>
              <a:gd name="T7" fmla="*/ 0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" h="237">
                <a:moveTo>
                  <a:pt x="117" y="237"/>
                </a:moveTo>
                <a:lnTo>
                  <a:pt x="0" y="237"/>
                </a:lnTo>
                <a:lnTo>
                  <a:pt x="0" y="0"/>
                </a:lnTo>
                <a:lnTo>
                  <a:pt x="120" y="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65" name="Freeform 1061">
            <a:extLst>
              <a:ext uri="{FF2B5EF4-FFF2-40B4-BE49-F238E27FC236}">
                <a16:creationId xmlns:a16="http://schemas.microsoft.com/office/drawing/2014/main" id="{BABD418D-9120-47C4-9A52-FCB4017055E8}"/>
              </a:ext>
            </a:extLst>
          </p:cNvPr>
          <p:cNvSpPr>
            <a:spLocks/>
          </p:cNvSpPr>
          <p:nvPr/>
        </p:nvSpPr>
        <p:spPr bwMode="auto">
          <a:xfrm>
            <a:off x="8751888" y="6184900"/>
            <a:ext cx="198437" cy="419100"/>
          </a:xfrm>
          <a:custGeom>
            <a:avLst/>
            <a:gdLst>
              <a:gd name="T0" fmla="*/ 0 w 120"/>
              <a:gd name="T1" fmla="*/ 0 h 237"/>
              <a:gd name="T2" fmla="*/ 120 w 120"/>
              <a:gd name="T3" fmla="*/ 0 h 237"/>
              <a:gd name="T4" fmla="*/ 120 w 120"/>
              <a:gd name="T5" fmla="*/ 237 h 237"/>
              <a:gd name="T6" fmla="*/ 3 w 120"/>
              <a:gd name="T7" fmla="*/ 237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" h="237">
                <a:moveTo>
                  <a:pt x="0" y="0"/>
                </a:moveTo>
                <a:lnTo>
                  <a:pt x="120" y="0"/>
                </a:lnTo>
                <a:lnTo>
                  <a:pt x="120" y="237"/>
                </a:lnTo>
                <a:lnTo>
                  <a:pt x="3" y="237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66" name="Line 1062">
            <a:extLst>
              <a:ext uri="{FF2B5EF4-FFF2-40B4-BE49-F238E27FC236}">
                <a16:creationId xmlns:a16="http://schemas.microsoft.com/office/drawing/2014/main" id="{171C72C6-DAD6-416A-AE3E-2AB61F05B4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9775" y="6291263"/>
            <a:ext cx="198438" cy="1587"/>
          </a:xfrm>
          <a:prstGeom prst="line">
            <a:avLst/>
          </a:prstGeom>
          <a:noFill/>
          <a:ln w="25400">
            <a:solidFill>
              <a:srgbClr val="EB7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67" name="Line 1063">
            <a:extLst>
              <a:ext uri="{FF2B5EF4-FFF2-40B4-BE49-F238E27FC236}">
                <a16:creationId xmlns:a16="http://schemas.microsoft.com/office/drawing/2014/main" id="{BC3FB988-6E1F-4840-87FA-C7473713E06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9500" y="5349875"/>
            <a:ext cx="192088" cy="1588"/>
          </a:xfrm>
          <a:prstGeom prst="line">
            <a:avLst/>
          </a:prstGeom>
          <a:noFill/>
          <a:ln w="25400">
            <a:solidFill>
              <a:srgbClr val="EB7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68" name="Line 1064">
            <a:extLst>
              <a:ext uri="{FF2B5EF4-FFF2-40B4-BE49-F238E27FC236}">
                <a16:creationId xmlns:a16="http://schemas.microsoft.com/office/drawing/2014/main" id="{FF1438C3-71F1-4341-9813-C5A24CA735A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9500" y="5554663"/>
            <a:ext cx="192088" cy="6350"/>
          </a:xfrm>
          <a:prstGeom prst="line">
            <a:avLst/>
          </a:prstGeom>
          <a:noFill/>
          <a:ln w="25400">
            <a:solidFill>
              <a:srgbClr val="EB7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69" name="Freeform 1065">
            <a:extLst>
              <a:ext uri="{FF2B5EF4-FFF2-40B4-BE49-F238E27FC236}">
                <a16:creationId xmlns:a16="http://schemas.microsoft.com/office/drawing/2014/main" id="{B4BB2D55-025F-4D49-9085-A9E3C582AE3B}"/>
              </a:ext>
            </a:extLst>
          </p:cNvPr>
          <p:cNvSpPr>
            <a:spLocks/>
          </p:cNvSpPr>
          <p:nvPr/>
        </p:nvSpPr>
        <p:spPr bwMode="auto">
          <a:xfrm>
            <a:off x="7820025" y="5241925"/>
            <a:ext cx="198438" cy="419100"/>
          </a:xfrm>
          <a:custGeom>
            <a:avLst/>
            <a:gdLst>
              <a:gd name="T0" fmla="*/ 0 w 120"/>
              <a:gd name="T1" fmla="*/ 237 h 237"/>
              <a:gd name="T2" fmla="*/ 120 w 120"/>
              <a:gd name="T3" fmla="*/ 237 h 237"/>
              <a:gd name="T4" fmla="*/ 120 w 120"/>
              <a:gd name="T5" fmla="*/ 0 h 237"/>
              <a:gd name="T6" fmla="*/ 3 w 120"/>
              <a:gd name="T7" fmla="*/ 0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" h="237">
                <a:moveTo>
                  <a:pt x="0" y="237"/>
                </a:moveTo>
                <a:lnTo>
                  <a:pt x="120" y="237"/>
                </a:lnTo>
                <a:lnTo>
                  <a:pt x="120" y="0"/>
                </a:lnTo>
                <a:lnTo>
                  <a:pt x="3" y="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70" name="Freeform 1066">
            <a:extLst>
              <a:ext uri="{FF2B5EF4-FFF2-40B4-BE49-F238E27FC236}">
                <a16:creationId xmlns:a16="http://schemas.microsoft.com/office/drawing/2014/main" id="{FFEB32E1-2654-4FAD-BD8E-4DB53DEF856B}"/>
              </a:ext>
            </a:extLst>
          </p:cNvPr>
          <p:cNvSpPr>
            <a:spLocks/>
          </p:cNvSpPr>
          <p:nvPr/>
        </p:nvSpPr>
        <p:spPr bwMode="auto">
          <a:xfrm>
            <a:off x="7626350" y="5241925"/>
            <a:ext cx="198438" cy="419100"/>
          </a:xfrm>
          <a:custGeom>
            <a:avLst/>
            <a:gdLst>
              <a:gd name="T0" fmla="*/ 117 w 120"/>
              <a:gd name="T1" fmla="*/ 0 h 237"/>
              <a:gd name="T2" fmla="*/ 0 w 120"/>
              <a:gd name="T3" fmla="*/ 0 h 237"/>
              <a:gd name="T4" fmla="*/ 0 w 120"/>
              <a:gd name="T5" fmla="*/ 237 h 237"/>
              <a:gd name="T6" fmla="*/ 120 w 120"/>
              <a:gd name="T7" fmla="*/ 237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" h="237">
                <a:moveTo>
                  <a:pt x="117" y="0"/>
                </a:moveTo>
                <a:lnTo>
                  <a:pt x="0" y="0"/>
                </a:lnTo>
                <a:lnTo>
                  <a:pt x="0" y="237"/>
                </a:lnTo>
                <a:lnTo>
                  <a:pt x="120" y="237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71" name="Line 1067">
            <a:extLst>
              <a:ext uri="{FF2B5EF4-FFF2-40B4-BE49-F238E27FC236}">
                <a16:creationId xmlns:a16="http://schemas.microsoft.com/office/drawing/2014/main" id="{0D6E6726-5E27-4B00-8CE6-6FB9ACC4E2EA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4463" y="4618038"/>
            <a:ext cx="198437" cy="1587"/>
          </a:xfrm>
          <a:prstGeom prst="line">
            <a:avLst/>
          </a:prstGeom>
          <a:noFill/>
          <a:ln w="25400">
            <a:solidFill>
              <a:srgbClr val="EB7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72" name="Line 1068">
            <a:extLst>
              <a:ext uri="{FF2B5EF4-FFF2-40B4-BE49-F238E27FC236}">
                <a16:creationId xmlns:a16="http://schemas.microsoft.com/office/drawing/2014/main" id="{6C9E0A7F-D2C5-450B-A12C-3D315A8C23C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4463" y="4405313"/>
            <a:ext cx="590550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73" name="Line 1069">
            <a:extLst>
              <a:ext uri="{FF2B5EF4-FFF2-40B4-BE49-F238E27FC236}">
                <a16:creationId xmlns:a16="http://schemas.microsoft.com/office/drawing/2014/main" id="{A873D205-144C-4A25-87FB-A3EA097C5F8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4188" y="3673475"/>
            <a:ext cx="590550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74" name="Line 1070">
            <a:extLst>
              <a:ext uri="{FF2B5EF4-FFF2-40B4-BE49-F238E27FC236}">
                <a16:creationId xmlns:a16="http://schemas.microsoft.com/office/drawing/2014/main" id="{E1308FBF-7703-4517-8F8A-850DC5A32B4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4188" y="3460750"/>
            <a:ext cx="198437" cy="6350"/>
          </a:xfrm>
          <a:prstGeom prst="line">
            <a:avLst/>
          </a:prstGeom>
          <a:noFill/>
          <a:ln w="25400">
            <a:solidFill>
              <a:srgbClr val="EB7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75" name="Line 1071">
            <a:extLst>
              <a:ext uri="{FF2B5EF4-FFF2-40B4-BE49-F238E27FC236}">
                <a16:creationId xmlns:a16="http://schemas.microsoft.com/office/drawing/2014/main" id="{B80541B4-43CC-477B-9DE7-13BCB86680C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8950" y="2622550"/>
            <a:ext cx="198438" cy="6350"/>
          </a:xfrm>
          <a:prstGeom prst="line">
            <a:avLst/>
          </a:prstGeom>
          <a:noFill/>
          <a:ln w="25400">
            <a:solidFill>
              <a:srgbClr val="EB7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76" name="Rectangle 1072">
            <a:extLst>
              <a:ext uri="{FF2B5EF4-FFF2-40B4-BE49-F238E27FC236}">
                <a16:creationId xmlns:a16="http://schemas.microsoft.com/office/drawing/2014/main" id="{F12EA33F-8752-4AB1-8911-C79F0ECDE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7388" y="2416175"/>
            <a:ext cx="192087" cy="419100"/>
          </a:xfrm>
          <a:prstGeom prst="rect">
            <a:avLst/>
          </a:pr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77" name="Rectangle 1073">
            <a:extLst>
              <a:ext uri="{FF2B5EF4-FFF2-40B4-BE49-F238E27FC236}">
                <a16:creationId xmlns:a16="http://schemas.microsoft.com/office/drawing/2014/main" id="{DB782401-0B59-4962-AB39-BCF536D24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7388" y="2416175"/>
            <a:ext cx="192087" cy="419100"/>
          </a:xfrm>
          <a:prstGeom prst="rect">
            <a:avLst/>
          </a:prstGeom>
          <a:noFill/>
          <a:ln w="14288">
            <a:solidFill>
              <a:srgbClr val="EB75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78" name="Line 1074">
            <a:extLst>
              <a:ext uri="{FF2B5EF4-FFF2-40B4-BE49-F238E27FC236}">
                <a16:creationId xmlns:a16="http://schemas.microsoft.com/office/drawing/2014/main" id="{594085FD-8CBB-4594-89E5-963D244DC1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59500" y="2411413"/>
            <a:ext cx="1588" cy="42862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79" name="Line 1075">
            <a:extLst>
              <a:ext uri="{FF2B5EF4-FFF2-40B4-BE49-F238E27FC236}">
                <a16:creationId xmlns:a16="http://schemas.microsoft.com/office/drawing/2014/main" id="{038F0CD0-E423-4ED9-B8C2-00DBB711C7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59475" y="2416175"/>
            <a:ext cx="200025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80" name="Line 1076">
            <a:extLst>
              <a:ext uri="{FF2B5EF4-FFF2-40B4-BE49-F238E27FC236}">
                <a16:creationId xmlns:a16="http://schemas.microsoft.com/office/drawing/2014/main" id="{47182391-77F4-469E-ACE8-9C8357D056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59475" y="2835275"/>
            <a:ext cx="200025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81" name="Rectangle 1077">
            <a:extLst>
              <a:ext uri="{FF2B5EF4-FFF2-40B4-BE49-F238E27FC236}">
                <a16:creationId xmlns:a16="http://schemas.microsoft.com/office/drawing/2014/main" id="{47CF22EF-DF6F-495D-B511-8C7383877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0238" y="2416175"/>
            <a:ext cx="198437" cy="419100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82" name="Rectangle 1078">
            <a:extLst>
              <a:ext uri="{FF2B5EF4-FFF2-40B4-BE49-F238E27FC236}">
                <a16:creationId xmlns:a16="http://schemas.microsoft.com/office/drawing/2014/main" id="{9B630629-FAF5-4577-8323-50AE6C0F1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0238" y="2416175"/>
            <a:ext cx="198437" cy="419100"/>
          </a:xfrm>
          <a:prstGeom prst="rect">
            <a:avLst/>
          </a:prstGeom>
          <a:noFill/>
          <a:ln w="1428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83" name="Line 1079">
            <a:extLst>
              <a:ext uri="{FF2B5EF4-FFF2-40B4-BE49-F238E27FC236}">
                <a16:creationId xmlns:a16="http://schemas.microsoft.com/office/drawing/2014/main" id="{A7F25176-31AA-4EB2-93D6-4D60B117A4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71800" y="2411413"/>
            <a:ext cx="4763" cy="42862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84" name="Line 1080">
            <a:extLst>
              <a:ext uri="{FF2B5EF4-FFF2-40B4-BE49-F238E27FC236}">
                <a16:creationId xmlns:a16="http://schemas.microsoft.com/office/drawing/2014/main" id="{8053D7A1-BA2C-4BFD-9E74-139B63D4A2D4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416175"/>
            <a:ext cx="209550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85" name="Line 1081">
            <a:extLst>
              <a:ext uri="{FF2B5EF4-FFF2-40B4-BE49-F238E27FC236}">
                <a16:creationId xmlns:a16="http://schemas.microsoft.com/office/drawing/2014/main" id="{36C9FF4F-22FA-4D4B-942A-7C791AA1C5D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835275"/>
            <a:ext cx="209550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86" name="Rectangle 1082">
            <a:extLst>
              <a:ext uri="{FF2B5EF4-FFF2-40B4-BE49-F238E27FC236}">
                <a16:creationId xmlns:a16="http://schemas.microsoft.com/office/drawing/2014/main" id="{8D7D2262-6C31-4378-AD10-92E9A2015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9963" y="2416175"/>
            <a:ext cx="193675" cy="419100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87" name="Rectangle 1083">
            <a:extLst>
              <a:ext uri="{FF2B5EF4-FFF2-40B4-BE49-F238E27FC236}">
                <a16:creationId xmlns:a16="http://schemas.microsoft.com/office/drawing/2014/main" id="{38006BB8-348F-48F8-BCC8-E01A7FFAB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9963" y="2416175"/>
            <a:ext cx="193675" cy="419100"/>
          </a:xfrm>
          <a:prstGeom prst="rect">
            <a:avLst/>
          </a:prstGeom>
          <a:noFill/>
          <a:ln w="1428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88" name="Rectangle 1084">
            <a:extLst>
              <a:ext uri="{FF2B5EF4-FFF2-40B4-BE49-F238E27FC236}">
                <a16:creationId xmlns:a16="http://schemas.microsoft.com/office/drawing/2014/main" id="{443160C9-3C50-4E14-870B-A8E18B071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525" y="2416175"/>
            <a:ext cx="198438" cy="419100"/>
          </a:xfrm>
          <a:prstGeom prst="rect">
            <a:avLst/>
          </a:prstGeom>
          <a:noFill/>
          <a:ln w="1428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89" name="Rectangle 1085">
            <a:extLst>
              <a:ext uri="{FF2B5EF4-FFF2-40B4-BE49-F238E27FC236}">
                <a16:creationId xmlns:a16="http://schemas.microsoft.com/office/drawing/2014/main" id="{6BE8BB3F-BE7F-478B-95BE-8ECC0FCD03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6300" y="2498725"/>
            <a:ext cx="460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52990" name="Rectangle 1086">
            <a:extLst>
              <a:ext uri="{FF2B5EF4-FFF2-40B4-BE49-F238E27FC236}">
                <a16:creationId xmlns:a16="http://schemas.microsoft.com/office/drawing/2014/main" id="{77C0BE18-30D3-469A-93A7-8F8EB2810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2338" y="2498725"/>
            <a:ext cx="13811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52991" name="Rectangle 1087">
            <a:extLst>
              <a:ext uri="{FF2B5EF4-FFF2-40B4-BE49-F238E27FC236}">
                <a16:creationId xmlns:a16="http://schemas.microsoft.com/office/drawing/2014/main" id="{A7B687A7-0141-4132-8791-E0CFBDA7F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4188" y="2498725"/>
            <a:ext cx="11906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52992" name="Rectangle 1088">
            <a:extLst>
              <a:ext uri="{FF2B5EF4-FFF2-40B4-BE49-F238E27FC236}">
                <a16:creationId xmlns:a16="http://schemas.microsoft.com/office/drawing/2014/main" id="{FFA7973A-DD6A-4EBE-8C55-9349EAA3D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9600" y="2498725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52993" name="Rectangle 1089">
            <a:extLst>
              <a:ext uri="{FF2B5EF4-FFF2-40B4-BE49-F238E27FC236}">
                <a16:creationId xmlns:a16="http://schemas.microsoft.com/office/drawing/2014/main" id="{6CA42989-C129-43CB-9891-967CB501E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9613" y="2498725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pt-BR" altLang="pt-BR"/>
          </a:p>
        </p:txBody>
      </p:sp>
      <p:sp>
        <p:nvSpPr>
          <p:cNvPr id="252994" name="Freeform 1090">
            <a:extLst>
              <a:ext uri="{FF2B5EF4-FFF2-40B4-BE49-F238E27FC236}">
                <a16:creationId xmlns:a16="http://schemas.microsoft.com/office/drawing/2014/main" id="{8C89DBDD-CB04-4A60-AC64-5D5CE812C4AE}"/>
              </a:ext>
            </a:extLst>
          </p:cNvPr>
          <p:cNvSpPr>
            <a:spLocks/>
          </p:cNvSpPr>
          <p:nvPr/>
        </p:nvSpPr>
        <p:spPr bwMode="auto">
          <a:xfrm>
            <a:off x="3948113" y="2209800"/>
            <a:ext cx="298450" cy="831850"/>
          </a:xfrm>
          <a:custGeom>
            <a:avLst/>
            <a:gdLst>
              <a:gd name="T0" fmla="*/ 0 w 180"/>
              <a:gd name="T1" fmla="*/ 0 h 471"/>
              <a:gd name="T2" fmla="*/ 3 w 180"/>
              <a:gd name="T3" fmla="*/ 190 h 471"/>
              <a:gd name="T4" fmla="*/ 60 w 180"/>
              <a:gd name="T5" fmla="*/ 237 h 471"/>
              <a:gd name="T6" fmla="*/ 3 w 180"/>
              <a:gd name="T7" fmla="*/ 281 h 471"/>
              <a:gd name="T8" fmla="*/ 3 w 180"/>
              <a:gd name="T9" fmla="*/ 471 h 471"/>
              <a:gd name="T10" fmla="*/ 180 w 180"/>
              <a:gd name="T11" fmla="*/ 325 h 471"/>
              <a:gd name="T12" fmla="*/ 180 w 180"/>
              <a:gd name="T13" fmla="*/ 145 h 471"/>
              <a:gd name="T14" fmla="*/ 3 w 180"/>
              <a:gd name="T15" fmla="*/ 0 h 471"/>
              <a:gd name="T16" fmla="*/ 3 w 180"/>
              <a:gd name="T17" fmla="*/ 0 h 471"/>
              <a:gd name="T18" fmla="*/ 0 w 180"/>
              <a:gd name="T19" fmla="*/ 0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0" h="471">
                <a:moveTo>
                  <a:pt x="0" y="0"/>
                </a:moveTo>
                <a:lnTo>
                  <a:pt x="3" y="190"/>
                </a:lnTo>
                <a:lnTo>
                  <a:pt x="60" y="237"/>
                </a:lnTo>
                <a:lnTo>
                  <a:pt x="3" y="281"/>
                </a:lnTo>
                <a:lnTo>
                  <a:pt x="3" y="471"/>
                </a:lnTo>
                <a:lnTo>
                  <a:pt x="180" y="325"/>
                </a:lnTo>
                <a:lnTo>
                  <a:pt x="180" y="145"/>
                </a:lnTo>
                <a:lnTo>
                  <a:pt x="3" y="0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95" name="Freeform 1091">
            <a:extLst>
              <a:ext uri="{FF2B5EF4-FFF2-40B4-BE49-F238E27FC236}">
                <a16:creationId xmlns:a16="http://schemas.microsoft.com/office/drawing/2014/main" id="{21B95C62-C7B6-4062-B947-71B6CF51FDAA}"/>
              </a:ext>
            </a:extLst>
          </p:cNvPr>
          <p:cNvSpPr>
            <a:spLocks/>
          </p:cNvSpPr>
          <p:nvPr/>
        </p:nvSpPr>
        <p:spPr bwMode="auto">
          <a:xfrm>
            <a:off x="3948113" y="2209800"/>
            <a:ext cx="298450" cy="831850"/>
          </a:xfrm>
          <a:custGeom>
            <a:avLst/>
            <a:gdLst>
              <a:gd name="T0" fmla="*/ 0 w 180"/>
              <a:gd name="T1" fmla="*/ 0 h 471"/>
              <a:gd name="T2" fmla="*/ 3 w 180"/>
              <a:gd name="T3" fmla="*/ 190 h 471"/>
              <a:gd name="T4" fmla="*/ 60 w 180"/>
              <a:gd name="T5" fmla="*/ 237 h 471"/>
              <a:gd name="T6" fmla="*/ 3 w 180"/>
              <a:gd name="T7" fmla="*/ 281 h 471"/>
              <a:gd name="T8" fmla="*/ 3 w 180"/>
              <a:gd name="T9" fmla="*/ 471 h 471"/>
              <a:gd name="T10" fmla="*/ 180 w 180"/>
              <a:gd name="T11" fmla="*/ 325 h 471"/>
              <a:gd name="T12" fmla="*/ 180 w 180"/>
              <a:gd name="T13" fmla="*/ 145 h 471"/>
              <a:gd name="T14" fmla="*/ 3 w 180"/>
              <a:gd name="T15" fmla="*/ 0 h 471"/>
              <a:gd name="T16" fmla="*/ 3 w 180"/>
              <a:gd name="T17" fmla="*/ 0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471">
                <a:moveTo>
                  <a:pt x="0" y="0"/>
                </a:moveTo>
                <a:lnTo>
                  <a:pt x="3" y="190"/>
                </a:lnTo>
                <a:lnTo>
                  <a:pt x="60" y="237"/>
                </a:lnTo>
                <a:lnTo>
                  <a:pt x="3" y="281"/>
                </a:lnTo>
                <a:lnTo>
                  <a:pt x="3" y="471"/>
                </a:lnTo>
                <a:lnTo>
                  <a:pt x="180" y="325"/>
                </a:lnTo>
                <a:lnTo>
                  <a:pt x="180" y="145"/>
                </a:lnTo>
                <a:lnTo>
                  <a:pt x="3" y="0"/>
                </a:lnTo>
                <a:lnTo>
                  <a:pt x="3" y="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96" name="Line 1092">
            <a:extLst>
              <a:ext uri="{FF2B5EF4-FFF2-40B4-BE49-F238E27FC236}">
                <a16:creationId xmlns:a16="http://schemas.microsoft.com/office/drawing/2014/main" id="{CD30EFB8-F2C1-4F54-B30C-7EB9457D97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3638" y="2622550"/>
            <a:ext cx="542925" cy="635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97" name="Line 1093">
            <a:extLst>
              <a:ext uri="{FF2B5EF4-FFF2-40B4-BE49-F238E27FC236}">
                <a16:creationId xmlns:a16="http://schemas.microsoft.com/office/drawing/2014/main" id="{BB8F72DC-432C-47B8-8762-29469CCC0B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363913" y="2522538"/>
            <a:ext cx="588962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98" name="Line 1094">
            <a:extLst>
              <a:ext uri="{FF2B5EF4-FFF2-40B4-BE49-F238E27FC236}">
                <a16:creationId xmlns:a16="http://schemas.microsoft.com/office/drawing/2014/main" id="{D00DAF86-AE27-4DB9-8743-1540807160F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46563" y="2622550"/>
            <a:ext cx="590550" cy="635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2999" name="Line 1095">
            <a:extLst>
              <a:ext uri="{FF2B5EF4-FFF2-40B4-BE49-F238E27FC236}">
                <a16:creationId xmlns:a16="http://schemas.microsoft.com/office/drawing/2014/main" id="{8ACE4EEA-CC62-42C7-A61C-161B6E229C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63913" y="2728913"/>
            <a:ext cx="588962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000" name="Freeform 1096">
            <a:extLst>
              <a:ext uri="{FF2B5EF4-FFF2-40B4-BE49-F238E27FC236}">
                <a16:creationId xmlns:a16="http://schemas.microsoft.com/office/drawing/2014/main" id="{0A89A845-8F58-48F7-81D5-E6CA201C86F7}"/>
              </a:ext>
            </a:extLst>
          </p:cNvPr>
          <p:cNvSpPr>
            <a:spLocks/>
          </p:cNvSpPr>
          <p:nvPr/>
        </p:nvSpPr>
        <p:spPr bwMode="auto">
          <a:xfrm>
            <a:off x="2871788" y="2522538"/>
            <a:ext cx="100012" cy="100012"/>
          </a:xfrm>
          <a:custGeom>
            <a:avLst/>
            <a:gdLst>
              <a:gd name="T0" fmla="*/ 0 w 60"/>
              <a:gd name="T1" fmla="*/ 57 h 57"/>
              <a:gd name="T2" fmla="*/ 3 w 60"/>
              <a:gd name="T3" fmla="*/ 0 h 57"/>
              <a:gd name="T4" fmla="*/ 60 w 60"/>
              <a:gd name="T5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0" h="57">
                <a:moveTo>
                  <a:pt x="0" y="57"/>
                </a:moveTo>
                <a:lnTo>
                  <a:pt x="3" y="0"/>
                </a:lnTo>
                <a:lnTo>
                  <a:pt x="60" y="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001" name="Freeform 1097">
            <a:extLst>
              <a:ext uri="{FF2B5EF4-FFF2-40B4-BE49-F238E27FC236}">
                <a16:creationId xmlns:a16="http://schemas.microsoft.com/office/drawing/2014/main" id="{04FBF985-59E3-4EB7-9DD5-6AD35270036A}"/>
              </a:ext>
            </a:extLst>
          </p:cNvPr>
          <p:cNvSpPr>
            <a:spLocks/>
          </p:cNvSpPr>
          <p:nvPr/>
        </p:nvSpPr>
        <p:spPr bwMode="auto">
          <a:xfrm>
            <a:off x="6697663" y="3360738"/>
            <a:ext cx="198437" cy="419100"/>
          </a:xfrm>
          <a:custGeom>
            <a:avLst/>
            <a:gdLst>
              <a:gd name="T0" fmla="*/ 117 w 120"/>
              <a:gd name="T1" fmla="*/ 237 h 237"/>
              <a:gd name="T2" fmla="*/ 0 w 120"/>
              <a:gd name="T3" fmla="*/ 237 h 237"/>
              <a:gd name="T4" fmla="*/ 0 w 120"/>
              <a:gd name="T5" fmla="*/ 0 h 237"/>
              <a:gd name="T6" fmla="*/ 120 w 120"/>
              <a:gd name="T7" fmla="*/ 0 h 237"/>
              <a:gd name="T8" fmla="*/ 117 w 120"/>
              <a:gd name="T9" fmla="*/ 237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" h="237">
                <a:moveTo>
                  <a:pt x="117" y="237"/>
                </a:moveTo>
                <a:lnTo>
                  <a:pt x="0" y="237"/>
                </a:lnTo>
                <a:lnTo>
                  <a:pt x="0" y="0"/>
                </a:lnTo>
                <a:lnTo>
                  <a:pt x="120" y="0"/>
                </a:lnTo>
                <a:lnTo>
                  <a:pt x="117" y="237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002" name="Freeform 1098">
            <a:extLst>
              <a:ext uri="{FF2B5EF4-FFF2-40B4-BE49-F238E27FC236}">
                <a16:creationId xmlns:a16="http://schemas.microsoft.com/office/drawing/2014/main" id="{E5F975D9-8EA6-4121-ACF7-EE157691AF9E}"/>
              </a:ext>
            </a:extLst>
          </p:cNvPr>
          <p:cNvSpPr>
            <a:spLocks/>
          </p:cNvSpPr>
          <p:nvPr/>
        </p:nvSpPr>
        <p:spPr bwMode="auto">
          <a:xfrm>
            <a:off x="6697663" y="3360738"/>
            <a:ext cx="198437" cy="419100"/>
          </a:xfrm>
          <a:custGeom>
            <a:avLst/>
            <a:gdLst>
              <a:gd name="T0" fmla="*/ 117 w 120"/>
              <a:gd name="T1" fmla="*/ 237 h 237"/>
              <a:gd name="T2" fmla="*/ 0 w 120"/>
              <a:gd name="T3" fmla="*/ 237 h 237"/>
              <a:gd name="T4" fmla="*/ 0 w 120"/>
              <a:gd name="T5" fmla="*/ 0 h 237"/>
              <a:gd name="T6" fmla="*/ 120 w 120"/>
              <a:gd name="T7" fmla="*/ 0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" h="237">
                <a:moveTo>
                  <a:pt x="117" y="237"/>
                </a:moveTo>
                <a:lnTo>
                  <a:pt x="0" y="237"/>
                </a:lnTo>
                <a:lnTo>
                  <a:pt x="0" y="0"/>
                </a:lnTo>
                <a:lnTo>
                  <a:pt x="120" y="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003" name="Line 1099">
            <a:extLst>
              <a:ext uri="{FF2B5EF4-FFF2-40B4-BE49-F238E27FC236}">
                <a16:creationId xmlns:a16="http://schemas.microsoft.com/office/drawing/2014/main" id="{C2F02606-6741-4BC3-9559-975A03D21A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9775" y="3349625"/>
            <a:ext cx="1588" cy="43497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004" name="Line 1100">
            <a:extLst>
              <a:ext uri="{FF2B5EF4-FFF2-40B4-BE49-F238E27FC236}">
                <a16:creationId xmlns:a16="http://schemas.microsoft.com/office/drawing/2014/main" id="{1A967756-9609-47B4-819C-89732CD393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86575" y="3360738"/>
            <a:ext cx="203200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005" name="Line 1101">
            <a:extLst>
              <a:ext uri="{FF2B5EF4-FFF2-40B4-BE49-F238E27FC236}">
                <a16:creationId xmlns:a16="http://schemas.microsoft.com/office/drawing/2014/main" id="{FE7F0171-53EA-4898-86B6-67DF43C091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86575" y="3779838"/>
            <a:ext cx="203200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006" name="Rectangle 1102">
            <a:extLst>
              <a:ext uri="{FF2B5EF4-FFF2-40B4-BE49-F238E27FC236}">
                <a16:creationId xmlns:a16="http://schemas.microsoft.com/office/drawing/2014/main" id="{1934056F-D2A7-418E-8FDE-BF292BFA80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0238" y="3360738"/>
            <a:ext cx="198437" cy="419100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007" name="Rectangle 1103">
            <a:extLst>
              <a:ext uri="{FF2B5EF4-FFF2-40B4-BE49-F238E27FC236}">
                <a16:creationId xmlns:a16="http://schemas.microsoft.com/office/drawing/2014/main" id="{E473327F-04F1-497F-83B3-8647EB54D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0238" y="3360738"/>
            <a:ext cx="198437" cy="419100"/>
          </a:xfrm>
          <a:prstGeom prst="rect">
            <a:avLst/>
          </a:prstGeom>
          <a:noFill/>
          <a:ln w="1428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008" name="Rectangle 1104">
            <a:extLst>
              <a:ext uri="{FF2B5EF4-FFF2-40B4-BE49-F238E27FC236}">
                <a16:creationId xmlns:a16="http://schemas.microsoft.com/office/drawing/2014/main" id="{9A7EEAFF-0F0A-4DC7-B8F5-3C5AD904F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6563" y="3360738"/>
            <a:ext cx="193675" cy="419100"/>
          </a:xfrm>
          <a:prstGeom prst="rect">
            <a:avLst/>
          </a:prstGeom>
          <a:noFill/>
          <a:ln w="1428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009" name="Rectangle 1105">
            <a:extLst>
              <a:ext uri="{FF2B5EF4-FFF2-40B4-BE49-F238E27FC236}">
                <a16:creationId xmlns:a16="http://schemas.microsoft.com/office/drawing/2014/main" id="{23129C0F-65D4-41C4-9AA7-A05072A95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4988" y="3443288"/>
            <a:ext cx="46037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53010" name="Rectangle 1106">
            <a:extLst>
              <a:ext uri="{FF2B5EF4-FFF2-40B4-BE49-F238E27FC236}">
                <a16:creationId xmlns:a16="http://schemas.microsoft.com/office/drawing/2014/main" id="{777C4C36-4334-4D74-BA22-98038E944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2613" y="3443288"/>
            <a:ext cx="138112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53011" name="Rectangle 1107">
            <a:extLst>
              <a:ext uri="{FF2B5EF4-FFF2-40B4-BE49-F238E27FC236}">
                <a16:creationId xmlns:a16="http://schemas.microsoft.com/office/drawing/2014/main" id="{AAB2CFF0-3FCA-4225-A61F-347E54CB2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0513" y="3360738"/>
            <a:ext cx="198437" cy="419100"/>
          </a:xfrm>
          <a:prstGeom prst="rect">
            <a:avLst/>
          </a:pr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012" name="Rectangle 1108">
            <a:extLst>
              <a:ext uri="{FF2B5EF4-FFF2-40B4-BE49-F238E27FC236}">
                <a16:creationId xmlns:a16="http://schemas.microsoft.com/office/drawing/2014/main" id="{F8CC5DBE-0CDC-473B-9026-017C1F22C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0513" y="3360738"/>
            <a:ext cx="198437" cy="419100"/>
          </a:xfrm>
          <a:prstGeom prst="rect">
            <a:avLst/>
          </a:prstGeom>
          <a:noFill/>
          <a:ln w="14288">
            <a:solidFill>
              <a:srgbClr val="EB75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013" name="Line 1109">
            <a:extLst>
              <a:ext uri="{FF2B5EF4-FFF2-40B4-BE49-F238E27FC236}">
                <a16:creationId xmlns:a16="http://schemas.microsoft.com/office/drawing/2014/main" id="{75ABDFA2-FAB5-427A-B10A-91DEA185F3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02075" y="3349625"/>
            <a:ext cx="4763" cy="43497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014" name="Line 1110">
            <a:extLst>
              <a:ext uri="{FF2B5EF4-FFF2-40B4-BE49-F238E27FC236}">
                <a16:creationId xmlns:a16="http://schemas.microsoft.com/office/drawing/2014/main" id="{98236A6D-2801-474F-99B4-9E8CE877BE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2075" y="3360738"/>
            <a:ext cx="198438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015" name="Line 1111">
            <a:extLst>
              <a:ext uri="{FF2B5EF4-FFF2-40B4-BE49-F238E27FC236}">
                <a16:creationId xmlns:a16="http://schemas.microsoft.com/office/drawing/2014/main" id="{A44E3C62-5C2C-492C-AF67-92ACDAA0F3F1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2075" y="3779838"/>
            <a:ext cx="198438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016" name="Freeform 1112">
            <a:extLst>
              <a:ext uri="{FF2B5EF4-FFF2-40B4-BE49-F238E27FC236}">
                <a16:creationId xmlns:a16="http://schemas.microsoft.com/office/drawing/2014/main" id="{4ABF31D8-7F22-4F1E-B285-EFE910CFF21D}"/>
              </a:ext>
            </a:extLst>
          </p:cNvPr>
          <p:cNvSpPr>
            <a:spLocks/>
          </p:cNvSpPr>
          <p:nvPr/>
        </p:nvSpPr>
        <p:spPr bwMode="auto">
          <a:xfrm>
            <a:off x="4884738" y="3152775"/>
            <a:ext cx="298450" cy="833438"/>
          </a:xfrm>
          <a:custGeom>
            <a:avLst/>
            <a:gdLst>
              <a:gd name="T0" fmla="*/ 0 w 180"/>
              <a:gd name="T1" fmla="*/ 0 h 471"/>
              <a:gd name="T2" fmla="*/ 0 w 180"/>
              <a:gd name="T3" fmla="*/ 190 h 471"/>
              <a:gd name="T4" fmla="*/ 56 w 180"/>
              <a:gd name="T5" fmla="*/ 234 h 471"/>
              <a:gd name="T6" fmla="*/ 0 w 180"/>
              <a:gd name="T7" fmla="*/ 281 h 471"/>
              <a:gd name="T8" fmla="*/ 0 w 180"/>
              <a:gd name="T9" fmla="*/ 471 h 471"/>
              <a:gd name="T10" fmla="*/ 180 w 180"/>
              <a:gd name="T11" fmla="*/ 325 h 471"/>
              <a:gd name="T12" fmla="*/ 180 w 180"/>
              <a:gd name="T13" fmla="*/ 142 h 471"/>
              <a:gd name="T14" fmla="*/ 0 w 180"/>
              <a:gd name="T15" fmla="*/ 0 h 471"/>
              <a:gd name="T16" fmla="*/ 0 w 180"/>
              <a:gd name="T17" fmla="*/ 0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471">
                <a:moveTo>
                  <a:pt x="0" y="0"/>
                </a:moveTo>
                <a:lnTo>
                  <a:pt x="0" y="190"/>
                </a:lnTo>
                <a:lnTo>
                  <a:pt x="56" y="234"/>
                </a:lnTo>
                <a:lnTo>
                  <a:pt x="0" y="281"/>
                </a:lnTo>
                <a:lnTo>
                  <a:pt x="0" y="471"/>
                </a:lnTo>
                <a:lnTo>
                  <a:pt x="180" y="325"/>
                </a:lnTo>
                <a:lnTo>
                  <a:pt x="180" y="1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017" name="Freeform 1113">
            <a:extLst>
              <a:ext uri="{FF2B5EF4-FFF2-40B4-BE49-F238E27FC236}">
                <a16:creationId xmlns:a16="http://schemas.microsoft.com/office/drawing/2014/main" id="{9C0E77BE-6D15-4E97-A819-5E203E10C7F9}"/>
              </a:ext>
            </a:extLst>
          </p:cNvPr>
          <p:cNvSpPr>
            <a:spLocks/>
          </p:cNvSpPr>
          <p:nvPr/>
        </p:nvSpPr>
        <p:spPr bwMode="auto">
          <a:xfrm>
            <a:off x="4884738" y="3152775"/>
            <a:ext cx="298450" cy="833438"/>
          </a:xfrm>
          <a:custGeom>
            <a:avLst/>
            <a:gdLst>
              <a:gd name="T0" fmla="*/ 0 w 180"/>
              <a:gd name="T1" fmla="*/ 0 h 471"/>
              <a:gd name="T2" fmla="*/ 0 w 180"/>
              <a:gd name="T3" fmla="*/ 190 h 471"/>
              <a:gd name="T4" fmla="*/ 56 w 180"/>
              <a:gd name="T5" fmla="*/ 234 h 471"/>
              <a:gd name="T6" fmla="*/ 0 w 180"/>
              <a:gd name="T7" fmla="*/ 281 h 471"/>
              <a:gd name="T8" fmla="*/ 0 w 180"/>
              <a:gd name="T9" fmla="*/ 471 h 471"/>
              <a:gd name="T10" fmla="*/ 180 w 180"/>
              <a:gd name="T11" fmla="*/ 325 h 471"/>
              <a:gd name="T12" fmla="*/ 180 w 180"/>
              <a:gd name="T13" fmla="*/ 142 h 471"/>
              <a:gd name="T14" fmla="*/ 0 w 180"/>
              <a:gd name="T15" fmla="*/ 0 h 471"/>
              <a:gd name="T16" fmla="*/ 0 w 180"/>
              <a:gd name="T17" fmla="*/ 0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471">
                <a:moveTo>
                  <a:pt x="0" y="0"/>
                </a:moveTo>
                <a:lnTo>
                  <a:pt x="0" y="190"/>
                </a:lnTo>
                <a:lnTo>
                  <a:pt x="56" y="234"/>
                </a:lnTo>
                <a:lnTo>
                  <a:pt x="0" y="281"/>
                </a:lnTo>
                <a:lnTo>
                  <a:pt x="0" y="471"/>
                </a:lnTo>
                <a:lnTo>
                  <a:pt x="180" y="325"/>
                </a:lnTo>
                <a:lnTo>
                  <a:pt x="180" y="142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018" name="Rectangle 1114">
            <a:extLst>
              <a:ext uri="{FF2B5EF4-FFF2-40B4-BE49-F238E27FC236}">
                <a16:creationId xmlns:a16="http://schemas.microsoft.com/office/drawing/2014/main" id="{BD0D0A9D-4663-4145-8313-B415DAF63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3700" y="3443288"/>
            <a:ext cx="119063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53019" name="Rectangle 1115">
            <a:extLst>
              <a:ext uri="{FF2B5EF4-FFF2-40B4-BE49-F238E27FC236}">
                <a16:creationId xmlns:a16="http://schemas.microsoft.com/office/drawing/2014/main" id="{C3E42173-4843-4372-B0D2-6F98639F9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875" y="3443288"/>
            <a:ext cx="920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53020" name="Rectangle 1116">
            <a:extLst>
              <a:ext uri="{FF2B5EF4-FFF2-40B4-BE49-F238E27FC236}">
                <a16:creationId xmlns:a16="http://schemas.microsoft.com/office/drawing/2014/main" id="{003CF560-FE73-415E-AD39-78CDA499F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9125" y="3443288"/>
            <a:ext cx="920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pt-BR" altLang="pt-BR"/>
          </a:p>
        </p:txBody>
      </p:sp>
      <p:sp>
        <p:nvSpPr>
          <p:cNvPr id="253021" name="Line 1117">
            <a:extLst>
              <a:ext uri="{FF2B5EF4-FFF2-40B4-BE49-F238E27FC236}">
                <a16:creationId xmlns:a16="http://schemas.microsoft.com/office/drawing/2014/main" id="{37A8209B-310B-4635-883A-10A9DF29BD1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63913" y="3567113"/>
            <a:ext cx="542925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022" name="Line 1118">
            <a:extLst>
              <a:ext uri="{FF2B5EF4-FFF2-40B4-BE49-F238E27FC236}">
                <a16:creationId xmlns:a16="http://schemas.microsoft.com/office/drawing/2014/main" id="{3175D9B1-8601-45DD-B3F0-4B072246DB1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76838" y="3567113"/>
            <a:ext cx="590550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023" name="Line 1119">
            <a:extLst>
              <a:ext uri="{FF2B5EF4-FFF2-40B4-BE49-F238E27FC236}">
                <a16:creationId xmlns:a16="http://schemas.microsoft.com/office/drawing/2014/main" id="{D0AF4ADC-9DD5-4C3E-B868-27BECE373E15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3150" y="3567113"/>
            <a:ext cx="544513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024" name="Freeform 1120">
            <a:extLst>
              <a:ext uri="{FF2B5EF4-FFF2-40B4-BE49-F238E27FC236}">
                <a16:creationId xmlns:a16="http://schemas.microsoft.com/office/drawing/2014/main" id="{A563A5F6-E6DC-40BC-8DB8-DA3CD77522BA}"/>
              </a:ext>
            </a:extLst>
          </p:cNvPr>
          <p:cNvSpPr>
            <a:spLocks/>
          </p:cNvSpPr>
          <p:nvPr/>
        </p:nvSpPr>
        <p:spPr bwMode="auto">
          <a:xfrm>
            <a:off x="3808413" y="3467100"/>
            <a:ext cx="93662" cy="100013"/>
          </a:xfrm>
          <a:custGeom>
            <a:avLst/>
            <a:gdLst>
              <a:gd name="T0" fmla="*/ 0 w 57"/>
              <a:gd name="T1" fmla="*/ 57 h 57"/>
              <a:gd name="T2" fmla="*/ 0 w 57"/>
              <a:gd name="T3" fmla="*/ 0 h 57"/>
              <a:gd name="T4" fmla="*/ 57 w 57"/>
              <a:gd name="T5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" h="57">
                <a:moveTo>
                  <a:pt x="0" y="57"/>
                </a:moveTo>
                <a:lnTo>
                  <a:pt x="0" y="0"/>
                </a:lnTo>
                <a:lnTo>
                  <a:pt x="57" y="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025" name="Rectangle 1121">
            <a:extLst>
              <a:ext uri="{FF2B5EF4-FFF2-40B4-BE49-F238E27FC236}">
                <a16:creationId xmlns:a16="http://schemas.microsoft.com/office/drawing/2014/main" id="{997487A2-E730-4CD9-A695-2E2B2DEEF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1722438"/>
            <a:ext cx="138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 sz="2800"/>
          </a:p>
        </p:txBody>
      </p:sp>
      <p:sp>
        <p:nvSpPr>
          <p:cNvPr id="253026" name="Rectangle 1122">
            <a:extLst>
              <a:ext uri="{FF2B5EF4-FFF2-40B4-BE49-F238E27FC236}">
                <a16:creationId xmlns:a16="http://schemas.microsoft.com/office/drawing/2014/main" id="{9FB4D37A-446B-47C1-9A55-344DC99CF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8050" y="1722438"/>
            <a:ext cx="138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 sz="2800"/>
          </a:p>
        </p:txBody>
      </p:sp>
      <p:sp>
        <p:nvSpPr>
          <p:cNvPr id="253027" name="Rectangle 1123">
            <a:extLst>
              <a:ext uri="{FF2B5EF4-FFF2-40B4-BE49-F238E27FC236}">
                <a16:creationId xmlns:a16="http://schemas.microsoft.com/office/drawing/2014/main" id="{BDF40A73-8ADD-493B-9506-21E1081CC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3463" y="1722438"/>
            <a:ext cx="523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 sz="2800"/>
          </a:p>
        </p:txBody>
      </p:sp>
      <p:sp>
        <p:nvSpPr>
          <p:cNvPr id="253028" name="Rectangle 1124">
            <a:extLst>
              <a:ext uri="{FF2B5EF4-FFF2-40B4-BE49-F238E27FC236}">
                <a16:creationId xmlns:a16="http://schemas.microsoft.com/office/drawing/2014/main" id="{062F736D-B888-4802-BB2B-182FD201E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500" y="1722438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pt-BR" altLang="pt-BR" sz="2800"/>
          </a:p>
        </p:txBody>
      </p:sp>
      <p:sp>
        <p:nvSpPr>
          <p:cNvPr id="253029" name="Rectangle 1125">
            <a:extLst>
              <a:ext uri="{FF2B5EF4-FFF2-40B4-BE49-F238E27FC236}">
                <a16:creationId xmlns:a16="http://schemas.microsoft.com/office/drawing/2014/main" id="{511C3027-FD0D-458E-B7ED-D240B8BD3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913" y="1722438"/>
            <a:ext cx="138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 sz="2800"/>
          </a:p>
        </p:txBody>
      </p:sp>
      <p:sp>
        <p:nvSpPr>
          <p:cNvPr id="253030" name="Rectangle 1126">
            <a:extLst>
              <a:ext uri="{FF2B5EF4-FFF2-40B4-BE49-F238E27FC236}">
                <a16:creationId xmlns:a16="http://schemas.microsoft.com/office/drawing/2014/main" id="{29DE43B8-AE04-4748-B39D-6D331D14F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6738" y="1722438"/>
            <a:ext cx="138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 sz="2800"/>
          </a:p>
        </p:txBody>
      </p:sp>
      <p:sp>
        <p:nvSpPr>
          <p:cNvPr id="253031" name="Rectangle 1127">
            <a:extLst>
              <a:ext uri="{FF2B5EF4-FFF2-40B4-BE49-F238E27FC236}">
                <a16:creationId xmlns:a16="http://schemas.microsoft.com/office/drawing/2014/main" id="{05DF7F93-03AB-4EE5-AB7B-C3A07A8AE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2150" y="1722438"/>
            <a:ext cx="523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 sz="2800"/>
          </a:p>
        </p:txBody>
      </p:sp>
      <p:sp>
        <p:nvSpPr>
          <p:cNvPr id="253032" name="Rectangle 1128">
            <a:extLst>
              <a:ext uri="{FF2B5EF4-FFF2-40B4-BE49-F238E27FC236}">
                <a16:creationId xmlns:a16="http://schemas.microsoft.com/office/drawing/2014/main" id="{ABAA0806-C613-4C2E-B76E-F5C416E20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9775" y="1722438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pt-BR" altLang="pt-BR" sz="2800"/>
          </a:p>
        </p:txBody>
      </p:sp>
      <p:sp>
        <p:nvSpPr>
          <p:cNvPr id="253033" name="Rectangle 1129">
            <a:extLst>
              <a:ext uri="{FF2B5EF4-FFF2-40B4-BE49-F238E27FC236}">
                <a16:creationId xmlns:a16="http://schemas.microsoft.com/office/drawing/2014/main" id="{73686C4D-3543-4E41-95B5-60DB24A4C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1600" y="1722438"/>
            <a:ext cx="138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 sz="2800"/>
          </a:p>
        </p:txBody>
      </p:sp>
      <p:sp>
        <p:nvSpPr>
          <p:cNvPr id="253034" name="Rectangle 1130">
            <a:extLst>
              <a:ext uri="{FF2B5EF4-FFF2-40B4-BE49-F238E27FC236}">
                <a16:creationId xmlns:a16="http://schemas.microsoft.com/office/drawing/2014/main" id="{2EC7BDEA-0E81-4513-BA1A-2C8D3B8B0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1722438"/>
            <a:ext cx="138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 sz="2800"/>
          </a:p>
        </p:txBody>
      </p:sp>
      <p:sp>
        <p:nvSpPr>
          <p:cNvPr id="253035" name="Rectangle 1131">
            <a:extLst>
              <a:ext uri="{FF2B5EF4-FFF2-40B4-BE49-F238E27FC236}">
                <a16:creationId xmlns:a16="http://schemas.microsoft.com/office/drawing/2014/main" id="{465FCE12-B3C2-43B5-A6C1-8AE45BF43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4013" y="1722438"/>
            <a:ext cx="523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 sz="2800"/>
          </a:p>
        </p:txBody>
      </p:sp>
      <p:sp>
        <p:nvSpPr>
          <p:cNvPr id="253036" name="Rectangle 1132">
            <a:extLst>
              <a:ext uri="{FF2B5EF4-FFF2-40B4-BE49-F238E27FC236}">
                <a16:creationId xmlns:a16="http://schemas.microsoft.com/office/drawing/2014/main" id="{A36C2F6F-C5BE-4D82-A123-17982D999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1722438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pt-BR" altLang="pt-BR" sz="2800"/>
          </a:p>
        </p:txBody>
      </p:sp>
      <p:sp>
        <p:nvSpPr>
          <p:cNvPr id="253037" name="Rectangle 1133">
            <a:extLst>
              <a:ext uri="{FF2B5EF4-FFF2-40B4-BE49-F238E27FC236}">
                <a16:creationId xmlns:a16="http://schemas.microsoft.com/office/drawing/2014/main" id="{FA9A58F1-FFB7-450A-982C-60E956E9C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1875" y="1722438"/>
            <a:ext cx="138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 sz="2800"/>
          </a:p>
        </p:txBody>
      </p:sp>
      <p:sp>
        <p:nvSpPr>
          <p:cNvPr id="253038" name="Rectangle 1134">
            <a:extLst>
              <a:ext uri="{FF2B5EF4-FFF2-40B4-BE49-F238E27FC236}">
                <a16:creationId xmlns:a16="http://schemas.microsoft.com/office/drawing/2014/main" id="{8B27111F-3D35-43FB-8785-37E56DA8E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7288" y="1722438"/>
            <a:ext cx="138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 sz="2800"/>
          </a:p>
        </p:txBody>
      </p:sp>
      <p:sp>
        <p:nvSpPr>
          <p:cNvPr id="253039" name="Rectangle 1135">
            <a:extLst>
              <a:ext uri="{FF2B5EF4-FFF2-40B4-BE49-F238E27FC236}">
                <a16:creationId xmlns:a16="http://schemas.microsoft.com/office/drawing/2014/main" id="{6DAFB463-CE9D-400A-A99B-8B3447619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2700" y="1722438"/>
            <a:ext cx="523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 sz="2800"/>
          </a:p>
        </p:txBody>
      </p:sp>
      <p:sp>
        <p:nvSpPr>
          <p:cNvPr id="253040" name="Rectangle 1136">
            <a:extLst>
              <a:ext uri="{FF2B5EF4-FFF2-40B4-BE49-F238E27FC236}">
                <a16:creationId xmlns:a16="http://schemas.microsoft.com/office/drawing/2014/main" id="{A94A8E6F-FF30-4ED1-BCF7-FB48CD88A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6675" y="1722438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pt-BR" altLang="pt-BR" sz="2800"/>
          </a:p>
        </p:txBody>
      </p:sp>
      <p:sp>
        <p:nvSpPr>
          <p:cNvPr id="253041" name="Rectangle 1137">
            <a:extLst>
              <a:ext uri="{FF2B5EF4-FFF2-40B4-BE49-F238E27FC236}">
                <a16:creationId xmlns:a16="http://schemas.microsoft.com/office/drawing/2014/main" id="{68BEF359-A946-40C4-9B7F-5C2FA4DC6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0563" y="1722438"/>
            <a:ext cx="138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 sz="2800"/>
          </a:p>
        </p:txBody>
      </p:sp>
      <p:sp>
        <p:nvSpPr>
          <p:cNvPr id="253042" name="Rectangle 1138">
            <a:extLst>
              <a:ext uri="{FF2B5EF4-FFF2-40B4-BE49-F238E27FC236}">
                <a16:creationId xmlns:a16="http://schemas.microsoft.com/office/drawing/2014/main" id="{1FE83E00-71D2-46B6-9344-03CC32928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9150" y="1722438"/>
            <a:ext cx="138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 sz="2800"/>
          </a:p>
        </p:txBody>
      </p:sp>
      <p:sp>
        <p:nvSpPr>
          <p:cNvPr id="253043" name="Rectangle 1139">
            <a:extLst>
              <a:ext uri="{FF2B5EF4-FFF2-40B4-BE49-F238E27FC236}">
                <a16:creationId xmlns:a16="http://schemas.microsoft.com/office/drawing/2014/main" id="{16B839BA-03C9-4E33-A6D8-C741A48F4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2975" y="1722438"/>
            <a:ext cx="523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 sz="2800"/>
          </a:p>
        </p:txBody>
      </p:sp>
      <p:sp>
        <p:nvSpPr>
          <p:cNvPr id="253044" name="Rectangle 1140">
            <a:extLst>
              <a:ext uri="{FF2B5EF4-FFF2-40B4-BE49-F238E27FC236}">
                <a16:creationId xmlns:a16="http://schemas.microsoft.com/office/drawing/2014/main" id="{FA499289-4691-4B96-9822-520AF75E3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363" y="17224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lang="pt-BR" altLang="pt-BR" sz="2800"/>
          </a:p>
        </p:txBody>
      </p:sp>
      <p:sp>
        <p:nvSpPr>
          <p:cNvPr id="253045" name="Rectangle 1141">
            <a:extLst>
              <a:ext uri="{FF2B5EF4-FFF2-40B4-BE49-F238E27FC236}">
                <a16:creationId xmlns:a16="http://schemas.microsoft.com/office/drawing/2014/main" id="{2C8D42EC-2F44-4F9B-8797-EB565EFC7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2425" y="1722438"/>
            <a:ext cx="138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 sz="2800"/>
          </a:p>
        </p:txBody>
      </p:sp>
      <p:sp>
        <p:nvSpPr>
          <p:cNvPr id="253046" name="Rectangle 1142">
            <a:extLst>
              <a:ext uri="{FF2B5EF4-FFF2-40B4-BE49-F238E27FC236}">
                <a16:creationId xmlns:a16="http://schemas.microsoft.com/office/drawing/2014/main" id="{74D7BDE5-004F-4925-941B-D6C5107BB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2600" y="1722438"/>
            <a:ext cx="138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 sz="2800"/>
          </a:p>
        </p:txBody>
      </p:sp>
      <p:sp>
        <p:nvSpPr>
          <p:cNvPr id="253047" name="Rectangle 1143">
            <a:extLst>
              <a:ext uri="{FF2B5EF4-FFF2-40B4-BE49-F238E27FC236}">
                <a16:creationId xmlns:a16="http://schemas.microsoft.com/office/drawing/2014/main" id="{B9FDE2B5-E82B-4841-8645-5330DFAFA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6425" y="1722438"/>
            <a:ext cx="523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 sz="2800"/>
          </a:p>
        </p:txBody>
      </p:sp>
      <p:sp>
        <p:nvSpPr>
          <p:cNvPr id="253048" name="Rectangle 1144">
            <a:extLst>
              <a:ext uri="{FF2B5EF4-FFF2-40B4-BE49-F238E27FC236}">
                <a16:creationId xmlns:a16="http://schemas.microsoft.com/office/drawing/2014/main" id="{6243528E-8481-4EFE-94E0-DF0156E29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5638" y="17224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endParaRPr lang="pt-BR" altLang="pt-BR" sz="2800"/>
          </a:p>
        </p:txBody>
      </p:sp>
      <p:sp>
        <p:nvSpPr>
          <p:cNvPr id="253059" name="Rectangle 1155">
            <a:extLst>
              <a:ext uri="{FF2B5EF4-FFF2-40B4-BE49-F238E27FC236}">
                <a16:creationId xmlns:a16="http://schemas.microsoft.com/office/drawing/2014/main" id="{FEE063D3-AF56-4393-8E44-58ADA7D30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1825" y="1404938"/>
            <a:ext cx="13858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Ciclos de clock</a:t>
            </a:r>
            <a:endParaRPr lang="pt-BR" altLang="pt-BR" sz="2800"/>
          </a:p>
        </p:txBody>
      </p:sp>
      <p:sp>
        <p:nvSpPr>
          <p:cNvPr id="253071" name="Rectangle 1167">
            <a:extLst>
              <a:ext uri="{FF2B5EF4-FFF2-40B4-BE49-F238E27FC236}">
                <a16:creationId xmlns:a16="http://schemas.microsoft.com/office/drawing/2014/main" id="{9650AB36-A426-476D-9886-992B0597D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013" y="24987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 sz="2800"/>
          </a:p>
        </p:txBody>
      </p:sp>
      <p:sp>
        <p:nvSpPr>
          <p:cNvPr id="253072" name="Rectangle 1168">
            <a:extLst>
              <a:ext uri="{FF2B5EF4-FFF2-40B4-BE49-F238E27FC236}">
                <a16:creationId xmlns:a16="http://schemas.microsoft.com/office/drawing/2014/main" id="{1BA5A68E-0DDA-4FF2-BCB6-14258047C3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563" y="2498725"/>
            <a:ext cx="1158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endParaRPr lang="pt-BR" altLang="pt-BR" sz="2800"/>
          </a:p>
        </p:txBody>
      </p:sp>
      <p:sp>
        <p:nvSpPr>
          <p:cNvPr id="253073" name="Rectangle 1169">
            <a:extLst>
              <a:ext uri="{FF2B5EF4-FFF2-40B4-BE49-F238E27FC236}">
                <a16:creationId xmlns:a16="http://schemas.microsoft.com/office/drawing/2014/main" id="{E7EB5ABA-7AE1-44E5-A06D-6AE555522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575" y="2498725"/>
            <a:ext cx="1158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endParaRPr lang="pt-BR" altLang="pt-BR" sz="2800"/>
          </a:p>
        </p:txBody>
      </p:sp>
      <p:sp>
        <p:nvSpPr>
          <p:cNvPr id="253074" name="Rectangle 1170">
            <a:extLst>
              <a:ext uri="{FF2B5EF4-FFF2-40B4-BE49-F238E27FC236}">
                <a16:creationId xmlns:a16="http://schemas.microsoft.com/office/drawing/2014/main" id="{BED38E77-7213-40AA-9640-E7522ADF5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238" y="2498725"/>
            <a:ext cx="523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 sz="2800"/>
          </a:p>
        </p:txBody>
      </p:sp>
      <p:sp>
        <p:nvSpPr>
          <p:cNvPr id="253075" name="Rectangle 1171">
            <a:extLst>
              <a:ext uri="{FF2B5EF4-FFF2-40B4-BE49-F238E27FC236}">
                <a16:creationId xmlns:a16="http://schemas.microsoft.com/office/drawing/2014/main" id="{F5720160-2F8F-4ACE-931E-D7F375560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625" y="249872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EB7500"/>
                </a:solidFill>
                <a:latin typeface="Arial" panose="020B0604020202020204" pitchFamily="34" charset="0"/>
              </a:rPr>
              <a:t>$</a:t>
            </a:r>
            <a:endParaRPr lang="pt-BR" altLang="pt-BR" sz="2800"/>
          </a:p>
        </p:txBody>
      </p:sp>
      <p:sp>
        <p:nvSpPr>
          <p:cNvPr id="253076" name="Rectangle 1172">
            <a:extLst>
              <a:ext uri="{FF2B5EF4-FFF2-40B4-BE49-F238E27FC236}">
                <a16:creationId xmlns:a16="http://schemas.microsoft.com/office/drawing/2014/main" id="{31A0959E-3B37-4A2D-B2F2-5B545B614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75" y="249872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EB7500"/>
                </a:solidFill>
                <a:latin typeface="Arial" panose="020B0604020202020204" pitchFamily="34" charset="0"/>
              </a:rPr>
              <a:t>2</a:t>
            </a:r>
            <a:endParaRPr lang="pt-BR" altLang="pt-BR" sz="2800"/>
          </a:p>
        </p:txBody>
      </p:sp>
      <p:sp>
        <p:nvSpPr>
          <p:cNvPr id="253077" name="Rectangle 1173">
            <a:extLst>
              <a:ext uri="{FF2B5EF4-FFF2-40B4-BE49-F238E27FC236}">
                <a16:creationId xmlns:a16="http://schemas.microsoft.com/office/drawing/2014/main" id="{C9836668-C112-4101-820F-C23B4CFA8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300" y="2498725"/>
            <a:ext cx="523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pt-BR" altLang="pt-BR" sz="2800"/>
          </a:p>
        </p:txBody>
      </p:sp>
      <p:sp>
        <p:nvSpPr>
          <p:cNvPr id="253078" name="Rectangle 1174">
            <a:extLst>
              <a:ext uri="{FF2B5EF4-FFF2-40B4-BE49-F238E27FC236}">
                <a16:creationId xmlns:a16="http://schemas.microsoft.com/office/drawing/2014/main" id="{516DE054-37A8-47AE-AD63-7D339338F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338" y="2498725"/>
            <a:ext cx="523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 sz="2800"/>
          </a:p>
        </p:txBody>
      </p:sp>
      <p:sp>
        <p:nvSpPr>
          <p:cNvPr id="253079" name="Rectangle 1175">
            <a:extLst>
              <a:ext uri="{FF2B5EF4-FFF2-40B4-BE49-F238E27FC236}">
                <a16:creationId xmlns:a16="http://schemas.microsoft.com/office/drawing/2014/main" id="{36DE0A59-689A-475D-862E-C650E9A41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550" y="249872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$</a:t>
            </a:r>
            <a:endParaRPr lang="pt-BR" altLang="pt-BR" sz="2800"/>
          </a:p>
        </p:txBody>
      </p:sp>
      <p:sp>
        <p:nvSpPr>
          <p:cNvPr id="253080" name="Rectangle 1176">
            <a:extLst>
              <a:ext uri="{FF2B5EF4-FFF2-40B4-BE49-F238E27FC236}">
                <a16:creationId xmlns:a16="http://schemas.microsoft.com/office/drawing/2014/main" id="{61FD99A9-E1F7-4504-BBED-764193228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975" y="249872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pt-BR" altLang="pt-BR" sz="2800"/>
          </a:p>
        </p:txBody>
      </p:sp>
      <p:sp>
        <p:nvSpPr>
          <p:cNvPr id="253081" name="Rectangle 1177">
            <a:extLst>
              <a:ext uri="{FF2B5EF4-FFF2-40B4-BE49-F238E27FC236}">
                <a16:creationId xmlns:a16="http://schemas.microsoft.com/office/drawing/2014/main" id="{C459BB1B-AFBC-4080-BBB6-03FCBB2F7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6225" y="2498725"/>
            <a:ext cx="523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pt-BR" altLang="pt-BR" sz="2800"/>
          </a:p>
        </p:txBody>
      </p:sp>
      <p:sp>
        <p:nvSpPr>
          <p:cNvPr id="253082" name="Rectangle 1178">
            <a:extLst>
              <a:ext uri="{FF2B5EF4-FFF2-40B4-BE49-F238E27FC236}">
                <a16:creationId xmlns:a16="http://schemas.microsoft.com/office/drawing/2014/main" id="{59A6ED96-44ED-4602-A4FC-3FEEF6EC5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7025" y="2498725"/>
            <a:ext cx="523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 sz="2800"/>
          </a:p>
        </p:txBody>
      </p:sp>
      <p:sp>
        <p:nvSpPr>
          <p:cNvPr id="253083" name="Rectangle 1179">
            <a:extLst>
              <a:ext uri="{FF2B5EF4-FFF2-40B4-BE49-F238E27FC236}">
                <a16:creationId xmlns:a16="http://schemas.microsoft.com/office/drawing/2014/main" id="{23F1B713-40A9-4892-9390-F73FF3F3D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4650" y="249872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$</a:t>
            </a:r>
            <a:endParaRPr lang="pt-BR" altLang="pt-BR" sz="2800"/>
          </a:p>
        </p:txBody>
      </p:sp>
      <p:sp>
        <p:nvSpPr>
          <p:cNvPr id="253084" name="Rectangle 1180">
            <a:extLst>
              <a:ext uri="{FF2B5EF4-FFF2-40B4-BE49-F238E27FC236}">
                <a16:creationId xmlns:a16="http://schemas.microsoft.com/office/drawing/2014/main" id="{F4B68651-8AE4-414A-8D31-F90C4F9BC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313" y="24987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pt-BR" altLang="pt-BR" sz="2800"/>
          </a:p>
        </p:txBody>
      </p:sp>
      <p:sp>
        <p:nvSpPr>
          <p:cNvPr id="253085" name="Line 1181">
            <a:extLst>
              <a:ext uri="{FF2B5EF4-FFF2-40B4-BE49-F238E27FC236}">
                <a16:creationId xmlns:a16="http://schemas.microsoft.com/office/drawing/2014/main" id="{3168EABD-2E4C-452B-BA47-1FBAF7BB5F5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575" y="2416175"/>
            <a:ext cx="4763" cy="4138613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095" name="Rectangle 1191">
            <a:extLst>
              <a:ext uri="{FF2B5EF4-FFF2-40B4-BE49-F238E27FC236}">
                <a16:creationId xmlns:a16="http://schemas.microsoft.com/office/drawing/2014/main" id="{7FC59A67-B560-4CD5-85AE-D0D563F5C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25" y="2093913"/>
            <a:ext cx="9636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Instruções</a:t>
            </a:r>
            <a:endParaRPr lang="pt-BR" altLang="pt-BR" sz="2800"/>
          </a:p>
        </p:txBody>
      </p:sp>
      <p:sp>
        <p:nvSpPr>
          <p:cNvPr id="253128" name="Line 1224">
            <a:extLst>
              <a:ext uri="{FF2B5EF4-FFF2-40B4-BE49-F238E27FC236}">
                <a16:creationId xmlns:a16="http://schemas.microsoft.com/office/drawing/2014/main" id="{102C90DC-687E-4269-9B93-2065DA49C803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3900" y="1533525"/>
            <a:ext cx="6480175" cy="1588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29" name="Freeform 1225">
            <a:extLst>
              <a:ext uri="{FF2B5EF4-FFF2-40B4-BE49-F238E27FC236}">
                <a16:creationId xmlns:a16="http://schemas.microsoft.com/office/drawing/2014/main" id="{372241D2-9E94-4A9A-8784-2ABA7D279790}"/>
              </a:ext>
            </a:extLst>
          </p:cNvPr>
          <p:cNvSpPr>
            <a:spLocks/>
          </p:cNvSpPr>
          <p:nvPr/>
        </p:nvSpPr>
        <p:spPr bwMode="auto">
          <a:xfrm>
            <a:off x="9729788" y="1500188"/>
            <a:ext cx="66675" cy="66675"/>
          </a:xfrm>
          <a:custGeom>
            <a:avLst/>
            <a:gdLst>
              <a:gd name="T0" fmla="*/ 0 w 41"/>
              <a:gd name="T1" fmla="*/ 0 h 38"/>
              <a:gd name="T2" fmla="*/ 3 w 41"/>
              <a:gd name="T3" fmla="*/ 38 h 38"/>
              <a:gd name="T4" fmla="*/ 41 w 41"/>
              <a:gd name="T5" fmla="*/ 19 h 38"/>
              <a:gd name="T6" fmla="*/ 3 w 41"/>
              <a:gd name="T7" fmla="*/ 0 h 38"/>
              <a:gd name="T8" fmla="*/ 3 w 41"/>
              <a:gd name="T9" fmla="*/ 0 h 38"/>
              <a:gd name="T10" fmla="*/ 0 w 41"/>
              <a:gd name="T11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" h="38">
                <a:moveTo>
                  <a:pt x="0" y="0"/>
                </a:moveTo>
                <a:lnTo>
                  <a:pt x="3" y="38"/>
                </a:lnTo>
                <a:lnTo>
                  <a:pt x="41" y="19"/>
                </a:lnTo>
                <a:lnTo>
                  <a:pt x="3" y="0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30" name="Rectangle 1226">
            <a:extLst>
              <a:ext uri="{FF2B5EF4-FFF2-40B4-BE49-F238E27FC236}">
                <a16:creationId xmlns:a16="http://schemas.microsoft.com/office/drawing/2014/main" id="{B75CD1B0-EDF1-46CE-901F-91C6DCC26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013" y="34432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 sz="2800"/>
          </a:p>
        </p:txBody>
      </p:sp>
      <p:sp>
        <p:nvSpPr>
          <p:cNvPr id="253131" name="Rectangle 1227">
            <a:extLst>
              <a:ext uri="{FF2B5EF4-FFF2-40B4-BE49-F238E27FC236}">
                <a16:creationId xmlns:a16="http://schemas.microsoft.com/office/drawing/2014/main" id="{B835B12C-81DA-4F9D-941D-10DA5154F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675" y="3443288"/>
            <a:ext cx="1158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endParaRPr lang="pt-BR" altLang="pt-BR" sz="2800"/>
          </a:p>
        </p:txBody>
      </p:sp>
      <p:sp>
        <p:nvSpPr>
          <p:cNvPr id="253132" name="Rectangle 1228">
            <a:extLst>
              <a:ext uri="{FF2B5EF4-FFF2-40B4-BE49-F238E27FC236}">
                <a16:creationId xmlns:a16="http://schemas.microsoft.com/office/drawing/2014/main" id="{98415913-1C6A-420C-A61D-5E0A36A1D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8" y="3443288"/>
            <a:ext cx="1158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 sz="2800"/>
          </a:p>
        </p:txBody>
      </p:sp>
      <p:sp>
        <p:nvSpPr>
          <p:cNvPr id="253133" name="Rectangle 1229">
            <a:extLst>
              <a:ext uri="{FF2B5EF4-FFF2-40B4-BE49-F238E27FC236}">
                <a16:creationId xmlns:a16="http://schemas.microsoft.com/office/drawing/2014/main" id="{80674616-E545-4105-9840-A804B381D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350" y="3443288"/>
            <a:ext cx="523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 sz="2800"/>
          </a:p>
        </p:txBody>
      </p:sp>
      <p:sp>
        <p:nvSpPr>
          <p:cNvPr id="253134" name="Rectangle 1230">
            <a:extLst>
              <a:ext uri="{FF2B5EF4-FFF2-40B4-BE49-F238E27FC236}">
                <a16:creationId xmlns:a16="http://schemas.microsoft.com/office/drawing/2014/main" id="{4BD050B2-AAB3-437A-A090-93F93BB92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738" y="34432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$</a:t>
            </a:r>
            <a:endParaRPr lang="pt-BR" altLang="pt-BR" sz="2800"/>
          </a:p>
        </p:txBody>
      </p:sp>
      <p:sp>
        <p:nvSpPr>
          <p:cNvPr id="253135" name="Rectangle 1231">
            <a:extLst>
              <a:ext uri="{FF2B5EF4-FFF2-40B4-BE49-F238E27FC236}">
                <a16:creationId xmlns:a16="http://schemas.microsoft.com/office/drawing/2014/main" id="{EBD9C519-7F1A-42E9-8339-AB2354A49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8400" y="3443288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pt-BR" altLang="pt-BR" sz="2800"/>
          </a:p>
        </p:txBody>
      </p:sp>
      <p:sp>
        <p:nvSpPr>
          <p:cNvPr id="253136" name="Rectangle 1232">
            <a:extLst>
              <a:ext uri="{FF2B5EF4-FFF2-40B4-BE49-F238E27FC236}">
                <a16:creationId xmlns:a16="http://schemas.microsoft.com/office/drawing/2014/main" id="{81162CDF-0080-4D5A-A10F-2E876F895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34432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pt-BR" altLang="pt-BR" sz="2800"/>
          </a:p>
        </p:txBody>
      </p:sp>
      <p:sp>
        <p:nvSpPr>
          <p:cNvPr id="253137" name="Rectangle 1233">
            <a:extLst>
              <a:ext uri="{FF2B5EF4-FFF2-40B4-BE49-F238E27FC236}">
                <a16:creationId xmlns:a16="http://schemas.microsoft.com/office/drawing/2014/main" id="{C152069C-879D-46B9-963D-550789C75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075" y="3443288"/>
            <a:ext cx="523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pt-BR" altLang="pt-BR" sz="2800"/>
          </a:p>
        </p:txBody>
      </p:sp>
      <p:sp>
        <p:nvSpPr>
          <p:cNvPr id="253138" name="Rectangle 1234">
            <a:extLst>
              <a:ext uri="{FF2B5EF4-FFF2-40B4-BE49-F238E27FC236}">
                <a16:creationId xmlns:a16="http://schemas.microsoft.com/office/drawing/2014/main" id="{AC836B66-0E0D-417B-A99E-2201B76A7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113" y="3443288"/>
            <a:ext cx="523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 sz="2800"/>
          </a:p>
        </p:txBody>
      </p:sp>
      <p:sp>
        <p:nvSpPr>
          <p:cNvPr id="253139" name="Rectangle 1235">
            <a:extLst>
              <a:ext uri="{FF2B5EF4-FFF2-40B4-BE49-F238E27FC236}">
                <a16:creationId xmlns:a16="http://schemas.microsoft.com/office/drawing/2014/main" id="{0B6EC753-2371-4212-9508-1DA84D3FD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0" y="3443288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EB7500"/>
                </a:solidFill>
                <a:latin typeface="Arial" panose="020B0604020202020204" pitchFamily="34" charset="0"/>
              </a:rPr>
              <a:t>$</a:t>
            </a:r>
            <a:endParaRPr lang="pt-BR" altLang="pt-BR" sz="2800"/>
          </a:p>
        </p:txBody>
      </p:sp>
      <p:sp>
        <p:nvSpPr>
          <p:cNvPr id="253140" name="Rectangle 1236">
            <a:extLst>
              <a:ext uri="{FF2B5EF4-FFF2-40B4-BE49-F238E27FC236}">
                <a16:creationId xmlns:a16="http://schemas.microsoft.com/office/drawing/2014/main" id="{D7FC4895-2564-4C6E-9E86-BE342D540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0" y="3443288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EB7500"/>
                </a:solidFill>
                <a:latin typeface="Arial" panose="020B0604020202020204" pitchFamily="34" charset="0"/>
              </a:rPr>
              <a:t>2</a:t>
            </a:r>
            <a:endParaRPr lang="pt-BR" altLang="pt-BR" sz="2800"/>
          </a:p>
        </p:txBody>
      </p:sp>
      <p:sp>
        <p:nvSpPr>
          <p:cNvPr id="253141" name="Rectangle 1237">
            <a:extLst>
              <a:ext uri="{FF2B5EF4-FFF2-40B4-BE49-F238E27FC236}">
                <a16:creationId xmlns:a16="http://schemas.microsoft.com/office/drawing/2014/main" id="{2812C749-A36E-424B-A7F9-41E6B69AB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4175" y="3443288"/>
            <a:ext cx="523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pt-BR" altLang="pt-BR" sz="2800"/>
          </a:p>
        </p:txBody>
      </p:sp>
      <p:sp>
        <p:nvSpPr>
          <p:cNvPr id="253142" name="Rectangle 1238">
            <a:extLst>
              <a:ext uri="{FF2B5EF4-FFF2-40B4-BE49-F238E27FC236}">
                <a16:creationId xmlns:a16="http://schemas.microsoft.com/office/drawing/2014/main" id="{B52B419F-E5B6-489E-872B-0509DC3DB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1800" y="3443288"/>
            <a:ext cx="523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 sz="2800"/>
          </a:p>
        </p:txBody>
      </p:sp>
      <p:sp>
        <p:nvSpPr>
          <p:cNvPr id="253143" name="Rectangle 1239">
            <a:extLst>
              <a:ext uri="{FF2B5EF4-FFF2-40B4-BE49-F238E27FC236}">
                <a16:creationId xmlns:a16="http://schemas.microsoft.com/office/drawing/2014/main" id="{6630C018-1199-4326-B480-029A50932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425" y="3443288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$</a:t>
            </a:r>
            <a:endParaRPr lang="pt-BR" altLang="pt-BR" sz="2800"/>
          </a:p>
        </p:txBody>
      </p:sp>
      <p:sp>
        <p:nvSpPr>
          <p:cNvPr id="253144" name="Rectangle 1240">
            <a:extLst>
              <a:ext uri="{FF2B5EF4-FFF2-40B4-BE49-F238E27FC236}">
                <a16:creationId xmlns:a16="http://schemas.microsoft.com/office/drawing/2014/main" id="{E630C383-6ABD-4E7D-8119-A8F48393E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3443288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lang="pt-BR" altLang="pt-BR" sz="2800"/>
          </a:p>
        </p:txBody>
      </p:sp>
      <p:sp>
        <p:nvSpPr>
          <p:cNvPr id="253145" name="Freeform 1241">
            <a:extLst>
              <a:ext uri="{FF2B5EF4-FFF2-40B4-BE49-F238E27FC236}">
                <a16:creationId xmlns:a16="http://schemas.microsoft.com/office/drawing/2014/main" id="{9269E062-7A62-443F-ABBC-31E791594BDA}"/>
              </a:ext>
            </a:extLst>
          </p:cNvPr>
          <p:cNvSpPr>
            <a:spLocks/>
          </p:cNvSpPr>
          <p:nvPr/>
        </p:nvSpPr>
        <p:spPr bwMode="auto">
          <a:xfrm>
            <a:off x="2632075" y="2209800"/>
            <a:ext cx="146050" cy="838200"/>
          </a:xfrm>
          <a:custGeom>
            <a:avLst/>
            <a:gdLst>
              <a:gd name="T0" fmla="*/ 88 w 88"/>
              <a:gd name="T1" fmla="*/ 471 h 474"/>
              <a:gd name="T2" fmla="*/ 88 w 88"/>
              <a:gd name="T3" fmla="*/ 0 h 474"/>
              <a:gd name="T4" fmla="*/ 0 w 88"/>
              <a:gd name="T5" fmla="*/ 0 h 474"/>
              <a:gd name="T6" fmla="*/ 0 w 88"/>
              <a:gd name="T7" fmla="*/ 474 h 474"/>
              <a:gd name="T8" fmla="*/ 88 w 88"/>
              <a:gd name="T9" fmla="*/ 474 h 474"/>
              <a:gd name="T10" fmla="*/ 88 w 88"/>
              <a:gd name="T11" fmla="*/ 474 h 474"/>
              <a:gd name="T12" fmla="*/ 88 w 88"/>
              <a:gd name="T13" fmla="*/ 471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8" h="474">
                <a:moveTo>
                  <a:pt x="88" y="471"/>
                </a:moveTo>
                <a:lnTo>
                  <a:pt x="88" y="0"/>
                </a:lnTo>
                <a:lnTo>
                  <a:pt x="0" y="0"/>
                </a:lnTo>
                <a:lnTo>
                  <a:pt x="0" y="474"/>
                </a:lnTo>
                <a:lnTo>
                  <a:pt x="88" y="474"/>
                </a:lnTo>
                <a:lnTo>
                  <a:pt x="88" y="474"/>
                </a:lnTo>
                <a:lnTo>
                  <a:pt x="88" y="47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46" name="Freeform 1242">
            <a:extLst>
              <a:ext uri="{FF2B5EF4-FFF2-40B4-BE49-F238E27FC236}">
                <a16:creationId xmlns:a16="http://schemas.microsoft.com/office/drawing/2014/main" id="{6A7BC89E-11EF-4D52-8CF7-EA8671FC28C7}"/>
              </a:ext>
            </a:extLst>
          </p:cNvPr>
          <p:cNvSpPr>
            <a:spLocks/>
          </p:cNvSpPr>
          <p:nvPr/>
        </p:nvSpPr>
        <p:spPr bwMode="auto">
          <a:xfrm>
            <a:off x="2632075" y="2209800"/>
            <a:ext cx="146050" cy="838200"/>
          </a:xfrm>
          <a:custGeom>
            <a:avLst/>
            <a:gdLst>
              <a:gd name="T0" fmla="*/ 88 w 88"/>
              <a:gd name="T1" fmla="*/ 471 h 474"/>
              <a:gd name="T2" fmla="*/ 88 w 88"/>
              <a:gd name="T3" fmla="*/ 0 h 474"/>
              <a:gd name="T4" fmla="*/ 0 w 88"/>
              <a:gd name="T5" fmla="*/ 0 h 474"/>
              <a:gd name="T6" fmla="*/ 0 w 88"/>
              <a:gd name="T7" fmla="*/ 474 h 474"/>
              <a:gd name="T8" fmla="*/ 88 w 88"/>
              <a:gd name="T9" fmla="*/ 474 h 474"/>
              <a:gd name="T10" fmla="*/ 88 w 88"/>
              <a:gd name="T11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8" h="474">
                <a:moveTo>
                  <a:pt x="88" y="471"/>
                </a:moveTo>
                <a:lnTo>
                  <a:pt x="88" y="0"/>
                </a:lnTo>
                <a:lnTo>
                  <a:pt x="0" y="0"/>
                </a:lnTo>
                <a:lnTo>
                  <a:pt x="0" y="474"/>
                </a:lnTo>
                <a:lnTo>
                  <a:pt x="88" y="474"/>
                </a:lnTo>
                <a:lnTo>
                  <a:pt x="88" y="474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47" name="Freeform 1243">
            <a:extLst>
              <a:ext uri="{FF2B5EF4-FFF2-40B4-BE49-F238E27FC236}">
                <a16:creationId xmlns:a16="http://schemas.microsoft.com/office/drawing/2014/main" id="{285E0C53-4E43-4A03-8816-4E6D26936BEF}"/>
              </a:ext>
            </a:extLst>
          </p:cNvPr>
          <p:cNvSpPr>
            <a:spLocks/>
          </p:cNvSpPr>
          <p:nvPr/>
        </p:nvSpPr>
        <p:spPr bwMode="auto">
          <a:xfrm>
            <a:off x="3562350" y="2209800"/>
            <a:ext cx="146050" cy="838200"/>
          </a:xfrm>
          <a:custGeom>
            <a:avLst/>
            <a:gdLst>
              <a:gd name="T0" fmla="*/ 89 w 89"/>
              <a:gd name="T1" fmla="*/ 471 h 474"/>
              <a:gd name="T2" fmla="*/ 89 w 89"/>
              <a:gd name="T3" fmla="*/ 0 h 474"/>
              <a:gd name="T4" fmla="*/ 0 w 89"/>
              <a:gd name="T5" fmla="*/ 0 h 474"/>
              <a:gd name="T6" fmla="*/ 0 w 89"/>
              <a:gd name="T7" fmla="*/ 474 h 474"/>
              <a:gd name="T8" fmla="*/ 89 w 89"/>
              <a:gd name="T9" fmla="*/ 474 h 474"/>
              <a:gd name="T10" fmla="*/ 89 w 89"/>
              <a:gd name="T11" fmla="*/ 474 h 474"/>
              <a:gd name="T12" fmla="*/ 89 w 89"/>
              <a:gd name="T13" fmla="*/ 471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9" h="474">
                <a:moveTo>
                  <a:pt x="89" y="471"/>
                </a:moveTo>
                <a:lnTo>
                  <a:pt x="89" y="0"/>
                </a:lnTo>
                <a:lnTo>
                  <a:pt x="0" y="0"/>
                </a:lnTo>
                <a:lnTo>
                  <a:pt x="0" y="474"/>
                </a:lnTo>
                <a:lnTo>
                  <a:pt x="89" y="474"/>
                </a:lnTo>
                <a:lnTo>
                  <a:pt x="89" y="474"/>
                </a:lnTo>
                <a:lnTo>
                  <a:pt x="89" y="47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48" name="Freeform 1244">
            <a:extLst>
              <a:ext uri="{FF2B5EF4-FFF2-40B4-BE49-F238E27FC236}">
                <a16:creationId xmlns:a16="http://schemas.microsoft.com/office/drawing/2014/main" id="{AF962EC4-94BB-40EB-A613-ABDF66A6D7E2}"/>
              </a:ext>
            </a:extLst>
          </p:cNvPr>
          <p:cNvSpPr>
            <a:spLocks/>
          </p:cNvSpPr>
          <p:nvPr/>
        </p:nvSpPr>
        <p:spPr bwMode="auto">
          <a:xfrm>
            <a:off x="3562350" y="2209800"/>
            <a:ext cx="146050" cy="838200"/>
          </a:xfrm>
          <a:custGeom>
            <a:avLst/>
            <a:gdLst>
              <a:gd name="T0" fmla="*/ 89 w 89"/>
              <a:gd name="T1" fmla="*/ 471 h 474"/>
              <a:gd name="T2" fmla="*/ 89 w 89"/>
              <a:gd name="T3" fmla="*/ 0 h 474"/>
              <a:gd name="T4" fmla="*/ 0 w 89"/>
              <a:gd name="T5" fmla="*/ 0 h 474"/>
              <a:gd name="T6" fmla="*/ 0 w 89"/>
              <a:gd name="T7" fmla="*/ 474 h 474"/>
              <a:gd name="T8" fmla="*/ 89 w 89"/>
              <a:gd name="T9" fmla="*/ 474 h 474"/>
              <a:gd name="T10" fmla="*/ 89 w 89"/>
              <a:gd name="T11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9" h="474">
                <a:moveTo>
                  <a:pt x="89" y="471"/>
                </a:moveTo>
                <a:lnTo>
                  <a:pt x="89" y="0"/>
                </a:lnTo>
                <a:lnTo>
                  <a:pt x="0" y="0"/>
                </a:lnTo>
                <a:lnTo>
                  <a:pt x="0" y="474"/>
                </a:lnTo>
                <a:lnTo>
                  <a:pt x="89" y="474"/>
                </a:lnTo>
                <a:lnTo>
                  <a:pt x="89" y="474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49" name="Freeform 1245">
            <a:extLst>
              <a:ext uri="{FF2B5EF4-FFF2-40B4-BE49-F238E27FC236}">
                <a16:creationId xmlns:a16="http://schemas.microsoft.com/office/drawing/2014/main" id="{51F5A2E4-06D2-47CD-8DB1-9AD9E4F578B7}"/>
              </a:ext>
            </a:extLst>
          </p:cNvPr>
          <p:cNvSpPr>
            <a:spLocks/>
          </p:cNvSpPr>
          <p:nvPr/>
        </p:nvSpPr>
        <p:spPr bwMode="auto">
          <a:xfrm>
            <a:off x="4492625" y="2209800"/>
            <a:ext cx="146050" cy="838200"/>
          </a:xfrm>
          <a:custGeom>
            <a:avLst/>
            <a:gdLst>
              <a:gd name="T0" fmla="*/ 88 w 88"/>
              <a:gd name="T1" fmla="*/ 471 h 474"/>
              <a:gd name="T2" fmla="*/ 88 w 88"/>
              <a:gd name="T3" fmla="*/ 0 h 474"/>
              <a:gd name="T4" fmla="*/ 0 w 88"/>
              <a:gd name="T5" fmla="*/ 0 h 474"/>
              <a:gd name="T6" fmla="*/ 0 w 88"/>
              <a:gd name="T7" fmla="*/ 474 h 474"/>
              <a:gd name="T8" fmla="*/ 88 w 88"/>
              <a:gd name="T9" fmla="*/ 474 h 474"/>
              <a:gd name="T10" fmla="*/ 88 w 88"/>
              <a:gd name="T11" fmla="*/ 474 h 474"/>
              <a:gd name="T12" fmla="*/ 88 w 88"/>
              <a:gd name="T13" fmla="*/ 471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8" h="474">
                <a:moveTo>
                  <a:pt x="88" y="471"/>
                </a:moveTo>
                <a:lnTo>
                  <a:pt x="88" y="0"/>
                </a:lnTo>
                <a:lnTo>
                  <a:pt x="0" y="0"/>
                </a:lnTo>
                <a:lnTo>
                  <a:pt x="0" y="474"/>
                </a:lnTo>
                <a:lnTo>
                  <a:pt x="88" y="474"/>
                </a:lnTo>
                <a:lnTo>
                  <a:pt x="88" y="474"/>
                </a:lnTo>
                <a:lnTo>
                  <a:pt x="88" y="47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50" name="Freeform 1246">
            <a:extLst>
              <a:ext uri="{FF2B5EF4-FFF2-40B4-BE49-F238E27FC236}">
                <a16:creationId xmlns:a16="http://schemas.microsoft.com/office/drawing/2014/main" id="{4538EB93-AFB8-470A-9CF7-812117F77BBC}"/>
              </a:ext>
            </a:extLst>
          </p:cNvPr>
          <p:cNvSpPr>
            <a:spLocks/>
          </p:cNvSpPr>
          <p:nvPr/>
        </p:nvSpPr>
        <p:spPr bwMode="auto">
          <a:xfrm>
            <a:off x="4492625" y="2209800"/>
            <a:ext cx="146050" cy="838200"/>
          </a:xfrm>
          <a:custGeom>
            <a:avLst/>
            <a:gdLst>
              <a:gd name="T0" fmla="*/ 88 w 88"/>
              <a:gd name="T1" fmla="*/ 471 h 474"/>
              <a:gd name="T2" fmla="*/ 88 w 88"/>
              <a:gd name="T3" fmla="*/ 0 h 474"/>
              <a:gd name="T4" fmla="*/ 0 w 88"/>
              <a:gd name="T5" fmla="*/ 0 h 474"/>
              <a:gd name="T6" fmla="*/ 0 w 88"/>
              <a:gd name="T7" fmla="*/ 474 h 474"/>
              <a:gd name="T8" fmla="*/ 88 w 88"/>
              <a:gd name="T9" fmla="*/ 474 h 474"/>
              <a:gd name="T10" fmla="*/ 88 w 88"/>
              <a:gd name="T11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8" h="474">
                <a:moveTo>
                  <a:pt x="88" y="471"/>
                </a:moveTo>
                <a:lnTo>
                  <a:pt x="88" y="0"/>
                </a:lnTo>
                <a:lnTo>
                  <a:pt x="0" y="0"/>
                </a:lnTo>
                <a:lnTo>
                  <a:pt x="0" y="474"/>
                </a:lnTo>
                <a:lnTo>
                  <a:pt x="88" y="474"/>
                </a:lnTo>
                <a:lnTo>
                  <a:pt x="88" y="474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51" name="Freeform 1247">
            <a:extLst>
              <a:ext uri="{FF2B5EF4-FFF2-40B4-BE49-F238E27FC236}">
                <a16:creationId xmlns:a16="http://schemas.microsoft.com/office/drawing/2014/main" id="{B0529E36-FD97-4CF1-9565-9663464CF86D}"/>
              </a:ext>
            </a:extLst>
          </p:cNvPr>
          <p:cNvSpPr>
            <a:spLocks/>
          </p:cNvSpPr>
          <p:nvPr/>
        </p:nvSpPr>
        <p:spPr bwMode="auto">
          <a:xfrm>
            <a:off x="5422900" y="2209800"/>
            <a:ext cx="146050" cy="838200"/>
          </a:xfrm>
          <a:custGeom>
            <a:avLst/>
            <a:gdLst>
              <a:gd name="T0" fmla="*/ 89 w 89"/>
              <a:gd name="T1" fmla="*/ 471 h 474"/>
              <a:gd name="T2" fmla="*/ 89 w 89"/>
              <a:gd name="T3" fmla="*/ 0 h 474"/>
              <a:gd name="T4" fmla="*/ 0 w 89"/>
              <a:gd name="T5" fmla="*/ 0 h 474"/>
              <a:gd name="T6" fmla="*/ 0 w 89"/>
              <a:gd name="T7" fmla="*/ 474 h 474"/>
              <a:gd name="T8" fmla="*/ 89 w 89"/>
              <a:gd name="T9" fmla="*/ 474 h 474"/>
              <a:gd name="T10" fmla="*/ 89 w 89"/>
              <a:gd name="T11" fmla="*/ 474 h 474"/>
              <a:gd name="T12" fmla="*/ 89 w 89"/>
              <a:gd name="T13" fmla="*/ 471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9" h="474">
                <a:moveTo>
                  <a:pt x="89" y="471"/>
                </a:moveTo>
                <a:lnTo>
                  <a:pt x="89" y="0"/>
                </a:lnTo>
                <a:lnTo>
                  <a:pt x="0" y="0"/>
                </a:lnTo>
                <a:lnTo>
                  <a:pt x="0" y="474"/>
                </a:lnTo>
                <a:lnTo>
                  <a:pt x="89" y="474"/>
                </a:lnTo>
                <a:lnTo>
                  <a:pt x="89" y="474"/>
                </a:lnTo>
                <a:lnTo>
                  <a:pt x="89" y="47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52" name="Freeform 1248">
            <a:extLst>
              <a:ext uri="{FF2B5EF4-FFF2-40B4-BE49-F238E27FC236}">
                <a16:creationId xmlns:a16="http://schemas.microsoft.com/office/drawing/2014/main" id="{E52C1A96-127D-4449-BC3F-F452B276EB5A}"/>
              </a:ext>
            </a:extLst>
          </p:cNvPr>
          <p:cNvSpPr>
            <a:spLocks/>
          </p:cNvSpPr>
          <p:nvPr/>
        </p:nvSpPr>
        <p:spPr bwMode="auto">
          <a:xfrm>
            <a:off x="3562350" y="3148013"/>
            <a:ext cx="146050" cy="838200"/>
          </a:xfrm>
          <a:custGeom>
            <a:avLst/>
            <a:gdLst>
              <a:gd name="T0" fmla="*/ 89 w 89"/>
              <a:gd name="T1" fmla="*/ 474 h 474"/>
              <a:gd name="T2" fmla="*/ 89 w 89"/>
              <a:gd name="T3" fmla="*/ 0 h 474"/>
              <a:gd name="T4" fmla="*/ 0 w 89"/>
              <a:gd name="T5" fmla="*/ 0 h 474"/>
              <a:gd name="T6" fmla="*/ 0 w 89"/>
              <a:gd name="T7" fmla="*/ 474 h 474"/>
              <a:gd name="T8" fmla="*/ 89 w 89"/>
              <a:gd name="T9" fmla="*/ 474 h 474"/>
              <a:gd name="T10" fmla="*/ 89 w 89"/>
              <a:gd name="T11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9" h="474">
                <a:moveTo>
                  <a:pt x="89" y="474"/>
                </a:moveTo>
                <a:lnTo>
                  <a:pt x="89" y="0"/>
                </a:lnTo>
                <a:lnTo>
                  <a:pt x="0" y="0"/>
                </a:lnTo>
                <a:lnTo>
                  <a:pt x="0" y="474"/>
                </a:lnTo>
                <a:lnTo>
                  <a:pt x="89" y="474"/>
                </a:lnTo>
                <a:lnTo>
                  <a:pt x="89" y="474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53" name="Freeform 1249">
            <a:extLst>
              <a:ext uri="{FF2B5EF4-FFF2-40B4-BE49-F238E27FC236}">
                <a16:creationId xmlns:a16="http://schemas.microsoft.com/office/drawing/2014/main" id="{21A42EC5-C3E3-489A-A616-2FE0B240C2A0}"/>
              </a:ext>
            </a:extLst>
          </p:cNvPr>
          <p:cNvSpPr>
            <a:spLocks/>
          </p:cNvSpPr>
          <p:nvPr/>
        </p:nvSpPr>
        <p:spPr bwMode="auto">
          <a:xfrm>
            <a:off x="3562350" y="3148013"/>
            <a:ext cx="146050" cy="838200"/>
          </a:xfrm>
          <a:custGeom>
            <a:avLst/>
            <a:gdLst>
              <a:gd name="T0" fmla="*/ 89 w 89"/>
              <a:gd name="T1" fmla="*/ 474 h 474"/>
              <a:gd name="T2" fmla="*/ 89 w 89"/>
              <a:gd name="T3" fmla="*/ 0 h 474"/>
              <a:gd name="T4" fmla="*/ 0 w 89"/>
              <a:gd name="T5" fmla="*/ 0 h 474"/>
              <a:gd name="T6" fmla="*/ 0 w 89"/>
              <a:gd name="T7" fmla="*/ 474 h 474"/>
              <a:gd name="T8" fmla="*/ 89 w 89"/>
              <a:gd name="T9" fmla="*/ 474 h 474"/>
              <a:gd name="T10" fmla="*/ 89 w 89"/>
              <a:gd name="T11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9" h="474">
                <a:moveTo>
                  <a:pt x="89" y="474"/>
                </a:moveTo>
                <a:lnTo>
                  <a:pt x="89" y="0"/>
                </a:lnTo>
                <a:lnTo>
                  <a:pt x="0" y="0"/>
                </a:lnTo>
                <a:lnTo>
                  <a:pt x="0" y="474"/>
                </a:lnTo>
                <a:lnTo>
                  <a:pt x="89" y="474"/>
                </a:lnTo>
                <a:lnTo>
                  <a:pt x="89" y="474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54" name="Freeform 1250">
            <a:extLst>
              <a:ext uri="{FF2B5EF4-FFF2-40B4-BE49-F238E27FC236}">
                <a16:creationId xmlns:a16="http://schemas.microsoft.com/office/drawing/2014/main" id="{22AE9363-C829-4E4F-935A-05177923E1F1}"/>
              </a:ext>
            </a:extLst>
          </p:cNvPr>
          <p:cNvSpPr>
            <a:spLocks/>
          </p:cNvSpPr>
          <p:nvPr/>
        </p:nvSpPr>
        <p:spPr bwMode="auto">
          <a:xfrm>
            <a:off x="4492625" y="3148013"/>
            <a:ext cx="146050" cy="838200"/>
          </a:xfrm>
          <a:custGeom>
            <a:avLst/>
            <a:gdLst>
              <a:gd name="T0" fmla="*/ 88 w 88"/>
              <a:gd name="T1" fmla="*/ 474 h 474"/>
              <a:gd name="T2" fmla="*/ 88 w 88"/>
              <a:gd name="T3" fmla="*/ 0 h 474"/>
              <a:gd name="T4" fmla="*/ 0 w 88"/>
              <a:gd name="T5" fmla="*/ 0 h 474"/>
              <a:gd name="T6" fmla="*/ 0 w 88"/>
              <a:gd name="T7" fmla="*/ 474 h 474"/>
              <a:gd name="T8" fmla="*/ 88 w 88"/>
              <a:gd name="T9" fmla="*/ 474 h 474"/>
              <a:gd name="T10" fmla="*/ 88 w 88"/>
              <a:gd name="T11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8" h="474">
                <a:moveTo>
                  <a:pt x="88" y="474"/>
                </a:moveTo>
                <a:lnTo>
                  <a:pt x="88" y="0"/>
                </a:lnTo>
                <a:lnTo>
                  <a:pt x="0" y="0"/>
                </a:lnTo>
                <a:lnTo>
                  <a:pt x="0" y="474"/>
                </a:lnTo>
                <a:lnTo>
                  <a:pt x="88" y="474"/>
                </a:lnTo>
                <a:lnTo>
                  <a:pt x="88" y="474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55" name="Freeform 1251">
            <a:extLst>
              <a:ext uri="{FF2B5EF4-FFF2-40B4-BE49-F238E27FC236}">
                <a16:creationId xmlns:a16="http://schemas.microsoft.com/office/drawing/2014/main" id="{AF56796C-F0BA-432E-8649-6507046F485B}"/>
              </a:ext>
            </a:extLst>
          </p:cNvPr>
          <p:cNvSpPr>
            <a:spLocks/>
          </p:cNvSpPr>
          <p:nvPr/>
        </p:nvSpPr>
        <p:spPr bwMode="auto">
          <a:xfrm>
            <a:off x="5422900" y="3148013"/>
            <a:ext cx="146050" cy="838200"/>
          </a:xfrm>
          <a:custGeom>
            <a:avLst/>
            <a:gdLst>
              <a:gd name="T0" fmla="*/ 89 w 89"/>
              <a:gd name="T1" fmla="*/ 474 h 474"/>
              <a:gd name="T2" fmla="*/ 89 w 89"/>
              <a:gd name="T3" fmla="*/ 0 h 474"/>
              <a:gd name="T4" fmla="*/ 0 w 89"/>
              <a:gd name="T5" fmla="*/ 0 h 474"/>
              <a:gd name="T6" fmla="*/ 0 w 89"/>
              <a:gd name="T7" fmla="*/ 474 h 474"/>
              <a:gd name="T8" fmla="*/ 89 w 89"/>
              <a:gd name="T9" fmla="*/ 474 h 474"/>
              <a:gd name="T10" fmla="*/ 89 w 89"/>
              <a:gd name="T11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9" h="474">
                <a:moveTo>
                  <a:pt x="89" y="474"/>
                </a:moveTo>
                <a:lnTo>
                  <a:pt x="89" y="0"/>
                </a:lnTo>
                <a:lnTo>
                  <a:pt x="0" y="0"/>
                </a:lnTo>
                <a:lnTo>
                  <a:pt x="0" y="474"/>
                </a:lnTo>
                <a:lnTo>
                  <a:pt x="89" y="474"/>
                </a:lnTo>
                <a:lnTo>
                  <a:pt x="89" y="474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56" name="Freeform 1252">
            <a:extLst>
              <a:ext uri="{FF2B5EF4-FFF2-40B4-BE49-F238E27FC236}">
                <a16:creationId xmlns:a16="http://schemas.microsoft.com/office/drawing/2014/main" id="{A15C5424-2A67-4F22-8E39-E053BD23CF11}"/>
              </a:ext>
            </a:extLst>
          </p:cNvPr>
          <p:cNvSpPr>
            <a:spLocks/>
          </p:cNvSpPr>
          <p:nvPr/>
        </p:nvSpPr>
        <p:spPr bwMode="auto">
          <a:xfrm>
            <a:off x="6351588" y="3148013"/>
            <a:ext cx="152400" cy="838200"/>
          </a:xfrm>
          <a:custGeom>
            <a:avLst/>
            <a:gdLst>
              <a:gd name="T0" fmla="*/ 89 w 92"/>
              <a:gd name="T1" fmla="*/ 474 h 474"/>
              <a:gd name="T2" fmla="*/ 92 w 92"/>
              <a:gd name="T3" fmla="*/ 0 h 474"/>
              <a:gd name="T4" fmla="*/ 0 w 92"/>
              <a:gd name="T5" fmla="*/ 0 h 474"/>
              <a:gd name="T6" fmla="*/ 0 w 92"/>
              <a:gd name="T7" fmla="*/ 474 h 474"/>
              <a:gd name="T8" fmla="*/ 92 w 92"/>
              <a:gd name="T9" fmla="*/ 474 h 474"/>
              <a:gd name="T10" fmla="*/ 92 w 92"/>
              <a:gd name="T11" fmla="*/ 474 h 474"/>
              <a:gd name="T12" fmla="*/ 89 w 92"/>
              <a:gd name="T13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2" h="474">
                <a:moveTo>
                  <a:pt x="89" y="474"/>
                </a:moveTo>
                <a:lnTo>
                  <a:pt x="92" y="0"/>
                </a:lnTo>
                <a:lnTo>
                  <a:pt x="0" y="0"/>
                </a:lnTo>
                <a:lnTo>
                  <a:pt x="0" y="474"/>
                </a:lnTo>
                <a:lnTo>
                  <a:pt x="92" y="474"/>
                </a:lnTo>
                <a:lnTo>
                  <a:pt x="92" y="474"/>
                </a:lnTo>
                <a:lnTo>
                  <a:pt x="89" y="474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57" name="Freeform 1253">
            <a:extLst>
              <a:ext uri="{FF2B5EF4-FFF2-40B4-BE49-F238E27FC236}">
                <a16:creationId xmlns:a16="http://schemas.microsoft.com/office/drawing/2014/main" id="{E0DF31B2-7349-4767-AF53-82C360C2868B}"/>
              </a:ext>
            </a:extLst>
          </p:cNvPr>
          <p:cNvSpPr>
            <a:spLocks/>
          </p:cNvSpPr>
          <p:nvPr/>
        </p:nvSpPr>
        <p:spPr bwMode="auto">
          <a:xfrm>
            <a:off x="6351588" y="3148013"/>
            <a:ext cx="152400" cy="838200"/>
          </a:xfrm>
          <a:custGeom>
            <a:avLst/>
            <a:gdLst>
              <a:gd name="T0" fmla="*/ 89 w 92"/>
              <a:gd name="T1" fmla="*/ 474 h 474"/>
              <a:gd name="T2" fmla="*/ 92 w 92"/>
              <a:gd name="T3" fmla="*/ 0 h 474"/>
              <a:gd name="T4" fmla="*/ 0 w 92"/>
              <a:gd name="T5" fmla="*/ 0 h 474"/>
              <a:gd name="T6" fmla="*/ 0 w 92"/>
              <a:gd name="T7" fmla="*/ 474 h 474"/>
              <a:gd name="T8" fmla="*/ 92 w 92"/>
              <a:gd name="T9" fmla="*/ 474 h 474"/>
              <a:gd name="T10" fmla="*/ 92 w 92"/>
              <a:gd name="T11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2" h="474">
                <a:moveTo>
                  <a:pt x="89" y="474"/>
                </a:moveTo>
                <a:lnTo>
                  <a:pt x="92" y="0"/>
                </a:lnTo>
                <a:lnTo>
                  <a:pt x="0" y="0"/>
                </a:lnTo>
                <a:lnTo>
                  <a:pt x="0" y="474"/>
                </a:lnTo>
                <a:lnTo>
                  <a:pt x="92" y="474"/>
                </a:lnTo>
                <a:lnTo>
                  <a:pt x="92" y="474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58" name="Freeform 1254">
            <a:extLst>
              <a:ext uri="{FF2B5EF4-FFF2-40B4-BE49-F238E27FC236}">
                <a16:creationId xmlns:a16="http://schemas.microsoft.com/office/drawing/2014/main" id="{9F192471-2E0C-4F77-B037-9AD3B0DB8CE5}"/>
              </a:ext>
            </a:extLst>
          </p:cNvPr>
          <p:cNvSpPr>
            <a:spLocks/>
          </p:cNvSpPr>
          <p:nvPr/>
        </p:nvSpPr>
        <p:spPr bwMode="auto">
          <a:xfrm>
            <a:off x="7626350" y="4303713"/>
            <a:ext cx="198438" cy="419100"/>
          </a:xfrm>
          <a:custGeom>
            <a:avLst/>
            <a:gdLst>
              <a:gd name="T0" fmla="*/ 117 w 120"/>
              <a:gd name="T1" fmla="*/ 234 h 237"/>
              <a:gd name="T2" fmla="*/ 0 w 120"/>
              <a:gd name="T3" fmla="*/ 237 h 237"/>
              <a:gd name="T4" fmla="*/ 0 w 120"/>
              <a:gd name="T5" fmla="*/ 0 h 237"/>
              <a:gd name="T6" fmla="*/ 120 w 120"/>
              <a:gd name="T7" fmla="*/ 0 h 237"/>
              <a:gd name="T8" fmla="*/ 117 w 120"/>
              <a:gd name="T9" fmla="*/ 234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" h="237">
                <a:moveTo>
                  <a:pt x="117" y="234"/>
                </a:moveTo>
                <a:lnTo>
                  <a:pt x="0" y="237"/>
                </a:lnTo>
                <a:lnTo>
                  <a:pt x="0" y="0"/>
                </a:lnTo>
                <a:lnTo>
                  <a:pt x="120" y="0"/>
                </a:lnTo>
                <a:lnTo>
                  <a:pt x="117" y="234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59" name="Freeform 1255">
            <a:extLst>
              <a:ext uri="{FF2B5EF4-FFF2-40B4-BE49-F238E27FC236}">
                <a16:creationId xmlns:a16="http://schemas.microsoft.com/office/drawing/2014/main" id="{D93AF33C-6E49-436E-9027-90CB09468E17}"/>
              </a:ext>
            </a:extLst>
          </p:cNvPr>
          <p:cNvSpPr>
            <a:spLocks/>
          </p:cNvSpPr>
          <p:nvPr/>
        </p:nvSpPr>
        <p:spPr bwMode="auto">
          <a:xfrm>
            <a:off x="7626350" y="4303713"/>
            <a:ext cx="198438" cy="419100"/>
          </a:xfrm>
          <a:custGeom>
            <a:avLst/>
            <a:gdLst>
              <a:gd name="T0" fmla="*/ 117 w 120"/>
              <a:gd name="T1" fmla="*/ 234 h 237"/>
              <a:gd name="T2" fmla="*/ 0 w 120"/>
              <a:gd name="T3" fmla="*/ 237 h 237"/>
              <a:gd name="T4" fmla="*/ 0 w 120"/>
              <a:gd name="T5" fmla="*/ 0 h 237"/>
              <a:gd name="T6" fmla="*/ 120 w 120"/>
              <a:gd name="T7" fmla="*/ 0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" h="237">
                <a:moveTo>
                  <a:pt x="117" y="234"/>
                </a:moveTo>
                <a:lnTo>
                  <a:pt x="0" y="237"/>
                </a:lnTo>
                <a:lnTo>
                  <a:pt x="0" y="0"/>
                </a:lnTo>
                <a:lnTo>
                  <a:pt x="120" y="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60" name="Line 1256">
            <a:extLst>
              <a:ext uri="{FF2B5EF4-FFF2-40B4-BE49-F238E27FC236}">
                <a16:creationId xmlns:a16="http://schemas.microsoft.com/office/drawing/2014/main" id="{44312BE3-41A9-405A-A030-F22A578BBD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18463" y="4292600"/>
            <a:ext cx="1587" cy="4365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61" name="Line 1257">
            <a:extLst>
              <a:ext uri="{FF2B5EF4-FFF2-40B4-BE49-F238E27FC236}">
                <a16:creationId xmlns:a16="http://schemas.microsoft.com/office/drawing/2014/main" id="{B36878A0-F0E1-486E-8977-5A64B240D1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5263" y="4298950"/>
            <a:ext cx="203200" cy="47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62" name="Line 1258">
            <a:extLst>
              <a:ext uri="{FF2B5EF4-FFF2-40B4-BE49-F238E27FC236}">
                <a16:creationId xmlns:a16="http://schemas.microsoft.com/office/drawing/2014/main" id="{53CB30DD-B500-448F-AE58-D6B3ABBE6A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5263" y="4718050"/>
            <a:ext cx="203200" cy="47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64" name="Freeform 1260">
            <a:extLst>
              <a:ext uri="{FF2B5EF4-FFF2-40B4-BE49-F238E27FC236}">
                <a16:creationId xmlns:a16="http://schemas.microsoft.com/office/drawing/2014/main" id="{A12C16CB-CF7B-49C1-A61F-B3E26BF163A1}"/>
              </a:ext>
            </a:extLst>
          </p:cNvPr>
          <p:cNvSpPr>
            <a:spLocks/>
          </p:cNvSpPr>
          <p:nvPr/>
        </p:nvSpPr>
        <p:spPr bwMode="auto">
          <a:xfrm>
            <a:off x="4100513" y="4303713"/>
            <a:ext cx="198437" cy="419100"/>
          </a:xfrm>
          <a:custGeom>
            <a:avLst/>
            <a:gdLst>
              <a:gd name="T0" fmla="*/ 0 w 120"/>
              <a:gd name="T1" fmla="*/ 234 h 237"/>
              <a:gd name="T2" fmla="*/ 120 w 120"/>
              <a:gd name="T3" fmla="*/ 237 h 237"/>
              <a:gd name="T4" fmla="*/ 120 w 120"/>
              <a:gd name="T5" fmla="*/ 0 h 237"/>
              <a:gd name="T6" fmla="*/ 0 w 120"/>
              <a:gd name="T7" fmla="*/ 0 h 237"/>
              <a:gd name="T8" fmla="*/ 0 w 120"/>
              <a:gd name="T9" fmla="*/ 234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" h="237">
                <a:moveTo>
                  <a:pt x="0" y="234"/>
                </a:moveTo>
                <a:lnTo>
                  <a:pt x="120" y="237"/>
                </a:lnTo>
                <a:lnTo>
                  <a:pt x="120" y="0"/>
                </a:lnTo>
                <a:lnTo>
                  <a:pt x="0" y="0"/>
                </a:lnTo>
                <a:lnTo>
                  <a:pt x="0" y="234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65" name="Freeform 1261">
            <a:extLst>
              <a:ext uri="{FF2B5EF4-FFF2-40B4-BE49-F238E27FC236}">
                <a16:creationId xmlns:a16="http://schemas.microsoft.com/office/drawing/2014/main" id="{76646DE9-E1BC-45D0-A95E-46435BDD9BBA}"/>
              </a:ext>
            </a:extLst>
          </p:cNvPr>
          <p:cNvSpPr>
            <a:spLocks/>
          </p:cNvSpPr>
          <p:nvPr/>
        </p:nvSpPr>
        <p:spPr bwMode="auto">
          <a:xfrm>
            <a:off x="4100513" y="4303713"/>
            <a:ext cx="198437" cy="419100"/>
          </a:xfrm>
          <a:custGeom>
            <a:avLst/>
            <a:gdLst>
              <a:gd name="T0" fmla="*/ 0 w 120"/>
              <a:gd name="T1" fmla="*/ 234 h 237"/>
              <a:gd name="T2" fmla="*/ 120 w 120"/>
              <a:gd name="T3" fmla="*/ 237 h 237"/>
              <a:gd name="T4" fmla="*/ 120 w 120"/>
              <a:gd name="T5" fmla="*/ 0 h 237"/>
              <a:gd name="T6" fmla="*/ 0 w 120"/>
              <a:gd name="T7" fmla="*/ 0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" h="237">
                <a:moveTo>
                  <a:pt x="0" y="234"/>
                </a:moveTo>
                <a:lnTo>
                  <a:pt x="120" y="237"/>
                </a:lnTo>
                <a:lnTo>
                  <a:pt x="120" y="0"/>
                </a:lnTo>
                <a:lnTo>
                  <a:pt x="0" y="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66" name="Freeform 1262">
            <a:extLst>
              <a:ext uri="{FF2B5EF4-FFF2-40B4-BE49-F238E27FC236}">
                <a16:creationId xmlns:a16="http://schemas.microsoft.com/office/drawing/2014/main" id="{2A7B8E26-BCD4-4957-8ECE-94E2A6811877}"/>
              </a:ext>
            </a:extLst>
          </p:cNvPr>
          <p:cNvSpPr>
            <a:spLocks/>
          </p:cNvSpPr>
          <p:nvPr/>
        </p:nvSpPr>
        <p:spPr bwMode="auto">
          <a:xfrm>
            <a:off x="3906838" y="4298950"/>
            <a:ext cx="193675" cy="423863"/>
          </a:xfrm>
          <a:custGeom>
            <a:avLst/>
            <a:gdLst>
              <a:gd name="T0" fmla="*/ 117 w 117"/>
              <a:gd name="T1" fmla="*/ 0 h 240"/>
              <a:gd name="T2" fmla="*/ 0 w 117"/>
              <a:gd name="T3" fmla="*/ 3 h 240"/>
              <a:gd name="T4" fmla="*/ 0 w 117"/>
              <a:gd name="T5" fmla="*/ 240 h 240"/>
              <a:gd name="T6" fmla="*/ 117 w 117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" h="240">
                <a:moveTo>
                  <a:pt x="117" y="0"/>
                </a:moveTo>
                <a:lnTo>
                  <a:pt x="0" y="3"/>
                </a:lnTo>
                <a:lnTo>
                  <a:pt x="0" y="240"/>
                </a:lnTo>
                <a:lnTo>
                  <a:pt x="117" y="24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67" name="Rectangle 1263">
            <a:extLst>
              <a:ext uri="{FF2B5EF4-FFF2-40B4-BE49-F238E27FC236}">
                <a16:creationId xmlns:a16="http://schemas.microsoft.com/office/drawing/2014/main" id="{DBE6DC76-A6F2-4929-A094-D14AEFCBE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6850" y="4381500"/>
            <a:ext cx="460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53168" name="Rectangle 1264">
            <a:extLst>
              <a:ext uri="{FF2B5EF4-FFF2-40B4-BE49-F238E27FC236}">
                <a16:creationId xmlns:a16="http://schemas.microsoft.com/office/drawing/2014/main" id="{08F1391B-2EB0-4F1A-B523-4B471C69E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2888" y="4381500"/>
            <a:ext cx="13811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53169" name="Freeform 1265">
            <a:extLst>
              <a:ext uri="{FF2B5EF4-FFF2-40B4-BE49-F238E27FC236}">
                <a16:creationId xmlns:a16="http://schemas.microsoft.com/office/drawing/2014/main" id="{ED8DD9F6-C6C3-4026-9F63-7DEC0BA245BE}"/>
              </a:ext>
            </a:extLst>
          </p:cNvPr>
          <p:cNvSpPr>
            <a:spLocks/>
          </p:cNvSpPr>
          <p:nvPr/>
        </p:nvSpPr>
        <p:spPr bwMode="auto">
          <a:xfrm>
            <a:off x="5030788" y="4303713"/>
            <a:ext cx="198437" cy="419100"/>
          </a:xfrm>
          <a:custGeom>
            <a:avLst/>
            <a:gdLst>
              <a:gd name="T0" fmla="*/ 0 w 120"/>
              <a:gd name="T1" fmla="*/ 234 h 237"/>
              <a:gd name="T2" fmla="*/ 120 w 120"/>
              <a:gd name="T3" fmla="*/ 237 h 237"/>
              <a:gd name="T4" fmla="*/ 120 w 120"/>
              <a:gd name="T5" fmla="*/ 0 h 237"/>
              <a:gd name="T6" fmla="*/ 0 w 120"/>
              <a:gd name="T7" fmla="*/ 0 h 237"/>
              <a:gd name="T8" fmla="*/ 0 w 120"/>
              <a:gd name="T9" fmla="*/ 234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" h="237">
                <a:moveTo>
                  <a:pt x="0" y="234"/>
                </a:moveTo>
                <a:lnTo>
                  <a:pt x="120" y="237"/>
                </a:lnTo>
                <a:lnTo>
                  <a:pt x="120" y="0"/>
                </a:lnTo>
                <a:lnTo>
                  <a:pt x="0" y="0"/>
                </a:lnTo>
                <a:lnTo>
                  <a:pt x="0" y="234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70" name="Freeform 1266">
            <a:extLst>
              <a:ext uri="{FF2B5EF4-FFF2-40B4-BE49-F238E27FC236}">
                <a16:creationId xmlns:a16="http://schemas.microsoft.com/office/drawing/2014/main" id="{8641F2F2-84E2-49D3-A529-C5B05AE0A2FF}"/>
              </a:ext>
            </a:extLst>
          </p:cNvPr>
          <p:cNvSpPr>
            <a:spLocks/>
          </p:cNvSpPr>
          <p:nvPr/>
        </p:nvSpPr>
        <p:spPr bwMode="auto">
          <a:xfrm>
            <a:off x="5030788" y="4303713"/>
            <a:ext cx="198437" cy="419100"/>
          </a:xfrm>
          <a:custGeom>
            <a:avLst/>
            <a:gdLst>
              <a:gd name="T0" fmla="*/ 0 w 120"/>
              <a:gd name="T1" fmla="*/ 234 h 237"/>
              <a:gd name="T2" fmla="*/ 120 w 120"/>
              <a:gd name="T3" fmla="*/ 237 h 237"/>
              <a:gd name="T4" fmla="*/ 120 w 120"/>
              <a:gd name="T5" fmla="*/ 0 h 237"/>
              <a:gd name="T6" fmla="*/ 0 w 120"/>
              <a:gd name="T7" fmla="*/ 0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" h="237">
                <a:moveTo>
                  <a:pt x="0" y="234"/>
                </a:moveTo>
                <a:lnTo>
                  <a:pt x="120" y="237"/>
                </a:lnTo>
                <a:lnTo>
                  <a:pt x="120" y="0"/>
                </a:lnTo>
                <a:lnTo>
                  <a:pt x="0" y="0"/>
                </a:lnTo>
              </a:path>
            </a:pathLst>
          </a:custGeom>
          <a:noFill/>
          <a:ln w="14288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71" name="Line 1267">
            <a:extLst>
              <a:ext uri="{FF2B5EF4-FFF2-40B4-BE49-F238E27FC236}">
                <a16:creationId xmlns:a16="http://schemas.microsoft.com/office/drawing/2014/main" id="{2DC89A07-A9C0-4054-8B07-BE79720942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32350" y="4292600"/>
            <a:ext cx="4763" cy="4365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72" name="Line 1268">
            <a:extLst>
              <a:ext uri="{FF2B5EF4-FFF2-40B4-BE49-F238E27FC236}">
                <a16:creationId xmlns:a16="http://schemas.microsoft.com/office/drawing/2014/main" id="{0F58ADD3-6470-41E2-95AA-9BAC187887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2350" y="4298950"/>
            <a:ext cx="198438" cy="47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73" name="Line 1269">
            <a:extLst>
              <a:ext uri="{FF2B5EF4-FFF2-40B4-BE49-F238E27FC236}">
                <a16:creationId xmlns:a16="http://schemas.microsoft.com/office/drawing/2014/main" id="{45148C6E-08B4-45DA-BD09-82DA7533A81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2350" y="4718050"/>
            <a:ext cx="198438" cy="47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74" name="Rectangle 1270">
            <a:extLst>
              <a:ext uri="{FF2B5EF4-FFF2-40B4-BE49-F238E27FC236}">
                <a16:creationId xmlns:a16="http://schemas.microsoft.com/office/drawing/2014/main" id="{5F01280F-4069-49F5-A399-9EBCE8F1C4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500" y="4438650"/>
            <a:ext cx="119063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EB75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53175" name="Rectangle 1271">
            <a:extLst>
              <a:ext uri="{FF2B5EF4-FFF2-40B4-BE49-F238E27FC236}">
                <a16:creationId xmlns:a16="http://schemas.microsoft.com/office/drawing/2014/main" id="{D11A7B00-7941-40F1-877A-E727955C6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4913" y="4438650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EB75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53176" name="Rectangle 1272">
            <a:extLst>
              <a:ext uri="{FF2B5EF4-FFF2-40B4-BE49-F238E27FC236}">
                <a16:creationId xmlns:a16="http://schemas.microsoft.com/office/drawing/2014/main" id="{7DD63C47-67DA-4AB4-B832-31E459FDE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8575" y="4438650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EB7500"/>
                </a:solidFill>
                <a:latin typeface="Arial" panose="020B0604020202020204" pitchFamily="34" charset="0"/>
              </a:rPr>
              <a:t>g</a:t>
            </a:r>
            <a:endParaRPr lang="pt-BR" altLang="pt-BR"/>
          </a:p>
        </p:txBody>
      </p:sp>
      <p:sp>
        <p:nvSpPr>
          <p:cNvPr id="253177" name="Freeform 1273">
            <a:extLst>
              <a:ext uri="{FF2B5EF4-FFF2-40B4-BE49-F238E27FC236}">
                <a16:creationId xmlns:a16="http://schemas.microsoft.com/office/drawing/2014/main" id="{670E2E9C-FCCE-43BA-B19E-E6BF1E38CD26}"/>
              </a:ext>
            </a:extLst>
          </p:cNvPr>
          <p:cNvSpPr>
            <a:spLocks/>
          </p:cNvSpPr>
          <p:nvPr/>
        </p:nvSpPr>
        <p:spPr bwMode="auto">
          <a:xfrm>
            <a:off x="5815013" y="4092575"/>
            <a:ext cx="296862" cy="830263"/>
          </a:xfrm>
          <a:custGeom>
            <a:avLst/>
            <a:gdLst>
              <a:gd name="T0" fmla="*/ 0 w 180"/>
              <a:gd name="T1" fmla="*/ 0 h 470"/>
              <a:gd name="T2" fmla="*/ 0 w 180"/>
              <a:gd name="T3" fmla="*/ 192 h 470"/>
              <a:gd name="T4" fmla="*/ 57 w 180"/>
              <a:gd name="T5" fmla="*/ 237 h 470"/>
              <a:gd name="T6" fmla="*/ 0 w 180"/>
              <a:gd name="T7" fmla="*/ 281 h 470"/>
              <a:gd name="T8" fmla="*/ 0 w 180"/>
              <a:gd name="T9" fmla="*/ 470 h 470"/>
              <a:gd name="T10" fmla="*/ 180 w 180"/>
              <a:gd name="T11" fmla="*/ 328 h 470"/>
              <a:gd name="T12" fmla="*/ 180 w 180"/>
              <a:gd name="T13" fmla="*/ 145 h 470"/>
              <a:gd name="T14" fmla="*/ 0 w 180"/>
              <a:gd name="T15" fmla="*/ 3 h 470"/>
              <a:gd name="T16" fmla="*/ 0 w 180"/>
              <a:gd name="T17" fmla="*/ 3 h 470"/>
              <a:gd name="T18" fmla="*/ 0 w 180"/>
              <a:gd name="T19" fmla="*/ 0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0" h="470">
                <a:moveTo>
                  <a:pt x="0" y="0"/>
                </a:moveTo>
                <a:lnTo>
                  <a:pt x="0" y="192"/>
                </a:lnTo>
                <a:lnTo>
                  <a:pt x="57" y="237"/>
                </a:lnTo>
                <a:lnTo>
                  <a:pt x="0" y="281"/>
                </a:lnTo>
                <a:lnTo>
                  <a:pt x="0" y="470"/>
                </a:lnTo>
                <a:lnTo>
                  <a:pt x="180" y="328"/>
                </a:lnTo>
                <a:lnTo>
                  <a:pt x="180" y="145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78" name="Freeform 1274">
            <a:extLst>
              <a:ext uri="{FF2B5EF4-FFF2-40B4-BE49-F238E27FC236}">
                <a16:creationId xmlns:a16="http://schemas.microsoft.com/office/drawing/2014/main" id="{701C728C-6E10-4263-8A9A-77290B20BEED}"/>
              </a:ext>
            </a:extLst>
          </p:cNvPr>
          <p:cNvSpPr>
            <a:spLocks/>
          </p:cNvSpPr>
          <p:nvPr/>
        </p:nvSpPr>
        <p:spPr bwMode="auto">
          <a:xfrm>
            <a:off x="6697663" y="4303713"/>
            <a:ext cx="392112" cy="419100"/>
          </a:xfrm>
          <a:custGeom>
            <a:avLst/>
            <a:gdLst>
              <a:gd name="T0" fmla="*/ 237 w 237"/>
              <a:gd name="T1" fmla="*/ 234 h 237"/>
              <a:gd name="T2" fmla="*/ 237 w 237"/>
              <a:gd name="T3" fmla="*/ 0 h 237"/>
              <a:gd name="T4" fmla="*/ 0 w 237"/>
              <a:gd name="T5" fmla="*/ 0 h 237"/>
              <a:gd name="T6" fmla="*/ 0 w 237"/>
              <a:gd name="T7" fmla="*/ 237 h 237"/>
              <a:gd name="T8" fmla="*/ 237 w 237"/>
              <a:gd name="T9" fmla="*/ 237 h 237"/>
              <a:gd name="T10" fmla="*/ 237 w 237"/>
              <a:gd name="T11" fmla="*/ 237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7" h="237">
                <a:moveTo>
                  <a:pt x="237" y="234"/>
                </a:moveTo>
                <a:lnTo>
                  <a:pt x="237" y="0"/>
                </a:lnTo>
                <a:lnTo>
                  <a:pt x="0" y="0"/>
                </a:lnTo>
                <a:lnTo>
                  <a:pt x="0" y="237"/>
                </a:lnTo>
                <a:lnTo>
                  <a:pt x="237" y="237"/>
                </a:lnTo>
                <a:lnTo>
                  <a:pt x="237" y="237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79" name="Rectangle 1275">
            <a:extLst>
              <a:ext uri="{FF2B5EF4-FFF2-40B4-BE49-F238E27FC236}">
                <a16:creationId xmlns:a16="http://schemas.microsoft.com/office/drawing/2014/main" id="{2909C7B8-4B5E-4F70-9197-A8274D8A3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1163" y="4381500"/>
            <a:ext cx="11906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53180" name="Rectangle 1276">
            <a:extLst>
              <a:ext uri="{FF2B5EF4-FFF2-40B4-BE49-F238E27FC236}">
                <a16:creationId xmlns:a16="http://schemas.microsoft.com/office/drawing/2014/main" id="{268146F2-BE9D-4A1C-BA25-7A00AD19D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1338" y="4381500"/>
            <a:ext cx="13811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53181" name="Rectangle 1277">
            <a:extLst>
              <a:ext uri="{FF2B5EF4-FFF2-40B4-BE49-F238E27FC236}">
                <a16:creationId xmlns:a16="http://schemas.microsoft.com/office/drawing/2014/main" id="{31D0DB77-2DC4-47DB-993A-A31DE3046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0325" y="4381500"/>
            <a:ext cx="119063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53182" name="Rectangle 1278">
            <a:extLst>
              <a:ext uri="{FF2B5EF4-FFF2-40B4-BE49-F238E27FC236}">
                <a16:creationId xmlns:a16="http://schemas.microsoft.com/office/drawing/2014/main" id="{FE511942-FABD-4EFA-B720-8E4BC6407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5738" y="4381500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53183" name="Rectangle 1279">
            <a:extLst>
              <a:ext uri="{FF2B5EF4-FFF2-40B4-BE49-F238E27FC236}">
                <a16:creationId xmlns:a16="http://schemas.microsoft.com/office/drawing/2014/main" id="{2B463893-A19A-44AB-8DC8-67A600AC0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9400" y="4381500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pt-BR" altLang="pt-BR"/>
          </a:p>
        </p:txBody>
      </p:sp>
      <p:sp>
        <p:nvSpPr>
          <p:cNvPr id="253184" name="Line 1280">
            <a:extLst>
              <a:ext uri="{FF2B5EF4-FFF2-40B4-BE49-F238E27FC236}">
                <a16:creationId xmlns:a16="http://schemas.microsoft.com/office/drawing/2014/main" id="{6F9A4B54-9DD8-47C5-ADF0-7C2A14EA3D5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4188" y="4511675"/>
            <a:ext cx="542925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85" name="Line 1281">
            <a:extLst>
              <a:ext uri="{FF2B5EF4-FFF2-40B4-BE49-F238E27FC236}">
                <a16:creationId xmlns:a16="http://schemas.microsoft.com/office/drawing/2014/main" id="{7B9EA832-2168-42D3-A9E5-5B5A3C3F310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07113" y="4511675"/>
            <a:ext cx="590550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86" name="Line 1282">
            <a:extLst>
              <a:ext uri="{FF2B5EF4-FFF2-40B4-BE49-F238E27FC236}">
                <a16:creationId xmlns:a16="http://schemas.microsoft.com/office/drawing/2014/main" id="{1B4BB241-2E04-4487-9A1B-2A7AFE9D4AA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5013" y="4511675"/>
            <a:ext cx="541337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87" name="Freeform 1283">
            <a:extLst>
              <a:ext uri="{FF2B5EF4-FFF2-40B4-BE49-F238E27FC236}">
                <a16:creationId xmlns:a16="http://schemas.microsoft.com/office/drawing/2014/main" id="{B1CC1AE3-4527-479B-A75E-DDCEC0A61968}"/>
              </a:ext>
            </a:extLst>
          </p:cNvPr>
          <p:cNvSpPr>
            <a:spLocks/>
          </p:cNvSpPr>
          <p:nvPr/>
        </p:nvSpPr>
        <p:spPr bwMode="auto">
          <a:xfrm>
            <a:off x="4737100" y="4405313"/>
            <a:ext cx="100013" cy="106362"/>
          </a:xfrm>
          <a:custGeom>
            <a:avLst/>
            <a:gdLst>
              <a:gd name="T0" fmla="*/ 0 w 60"/>
              <a:gd name="T1" fmla="*/ 60 h 60"/>
              <a:gd name="T2" fmla="*/ 0 w 60"/>
              <a:gd name="T3" fmla="*/ 0 h 60"/>
              <a:gd name="T4" fmla="*/ 60 w 60"/>
              <a:gd name="T5" fmla="*/ 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0" h="60">
                <a:moveTo>
                  <a:pt x="0" y="60"/>
                </a:moveTo>
                <a:lnTo>
                  <a:pt x="0" y="0"/>
                </a:lnTo>
                <a:lnTo>
                  <a:pt x="60" y="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88" name="Freeform 1284">
            <a:extLst>
              <a:ext uri="{FF2B5EF4-FFF2-40B4-BE49-F238E27FC236}">
                <a16:creationId xmlns:a16="http://schemas.microsoft.com/office/drawing/2014/main" id="{9B7538FD-408E-4626-B957-DAB7A477E697}"/>
              </a:ext>
            </a:extLst>
          </p:cNvPr>
          <p:cNvSpPr>
            <a:spLocks/>
          </p:cNvSpPr>
          <p:nvPr/>
        </p:nvSpPr>
        <p:spPr bwMode="auto">
          <a:xfrm>
            <a:off x="6597650" y="4511675"/>
            <a:ext cx="690563" cy="312738"/>
          </a:xfrm>
          <a:custGeom>
            <a:avLst/>
            <a:gdLst>
              <a:gd name="T0" fmla="*/ 0 w 417"/>
              <a:gd name="T1" fmla="*/ 0 h 177"/>
              <a:gd name="T2" fmla="*/ 0 w 417"/>
              <a:gd name="T3" fmla="*/ 177 h 177"/>
              <a:gd name="T4" fmla="*/ 357 w 417"/>
              <a:gd name="T5" fmla="*/ 177 h 177"/>
              <a:gd name="T6" fmla="*/ 357 w 417"/>
              <a:gd name="T7" fmla="*/ 60 h 177"/>
              <a:gd name="T8" fmla="*/ 417 w 417"/>
              <a:gd name="T9" fmla="*/ 60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7" h="177">
                <a:moveTo>
                  <a:pt x="0" y="0"/>
                </a:moveTo>
                <a:lnTo>
                  <a:pt x="0" y="177"/>
                </a:lnTo>
                <a:lnTo>
                  <a:pt x="357" y="177"/>
                </a:lnTo>
                <a:lnTo>
                  <a:pt x="357" y="60"/>
                </a:lnTo>
                <a:lnTo>
                  <a:pt x="417" y="6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89" name="Freeform 1285">
            <a:extLst>
              <a:ext uri="{FF2B5EF4-FFF2-40B4-BE49-F238E27FC236}">
                <a16:creationId xmlns:a16="http://schemas.microsoft.com/office/drawing/2014/main" id="{98A2EAA9-A997-43B0-ABDB-1F6F01A096CD}"/>
              </a:ext>
            </a:extLst>
          </p:cNvPr>
          <p:cNvSpPr>
            <a:spLocks/>
          </p:cNvSpPr>
          <p:nvPr/>
        </p:nvSpPr>
        <p:spPr bwMode="auto">
          <a:xfrm>
            <a:off x="4492625" y="4092575"/>
            <a:ext cx="146050" cy="838200"/>
          </a:xfrm>
          <a:custGeom>
            <a:avLst/>
            <a:gdLst>
              <a:gd name="T0" fmla="*/ 88 w 88"/>
              <a:gd name="T1" fmla="*/ 474 h 474"/>
              <a:gd name="T2" fmla="*/ 88 w 88"/>
              <a:gd name="T3" fmla="*/ 0 h 474"/>
              <a:gd name="T4" fmla="*/ 0 w 88"/>
              <a:gd name="T5" fmla="*/ 0 h 474"/>
              <a:gd name="T6" fmla="*/ 0 w 88"/>
              <a:gd name="T7" fmla="*/ 474 h 474"/>
              <a:gd name="T8" fmla="*/ 88 w 88"/>
              <a:gd name="T9" fmla="*/ 474 h 474"/>
              <a:gd name="T10" fmla="*/ 88 w 88"/>
              <a:gd name="T11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8" h="474">
                <a:moveTo>
                  <a:pt x="88" y="474"/>
                </a:moveTo>
                <a:lnTo>
                  <a:pt x="88" y="0"/>
                </a:lnTo>
                <a:lnTo>
                  <a:pt x="0" y="0"/>
                </a:lnTo>
                <a:lnTo>
                  <a:pt x="0" y="474"/>
                </a:lnTo>
                <a:lnTo>
                  <a:pt x="88" y="474"/>
                </a:lnTo>
                <a:lnTo>
                  <a:pt x="88" y="474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90" name="Freeform 1286">
            <a:extLst>
              <a:ext uri="{FF2B5EF4-FFF2-40B4-BE49-F238E27FC236}">
                <a16:creationId xmlns:a16="http://schemas.microsoft.com/office/drawing/2014/main" id="{E077C67B-1029-44A4-A596-693A95BE71DE}"/>
              </a:ext>
            </a:extLst>
          </p:cNvPr>
          <p:cNvSpPr>
            <a:spLocks/>
          </p:cNvSpPr>
          <p:nvPr/>
        </p:nvSpPr>
        <p:spPr bwMode="auto">
          <a:xfrm>
            <a:off x="4492625" y="4092575"/>
            <a:ext cx="146050" cy="838200"/>
          </a:xfrm>
          <a:custGeom>
            <a:avLst/>
            <a:gdLst>
              <a:gd name="T0" fmla="*/ 88 w 88"/>
              <a:gd name="T1" fmla="*/ 474 h 474"/>
              <a:gd name="T2" fmla="*/ 88 w 88"/>
              <a:gd name="T3" fmla="*/ 0 h 474"/>
              <a:gd name="T4" fmla="*/ 0 w 88"/>
              <a:gd name="T5" fmla="*/ 0 h 474"/>
              <a:gd name="T6" fmla="*/ 0 w 88"/>
              <a:gd name="T7" fmla="*/ 474 h 474"/>
              <a:gd name="T8" fmla="*/ 88 w 88"/>
              <a:gd name="T9" fmla="*/ 474 h 474"/>
              <a:gd name="T10" fmla="*/ 88 w 88"/>
              <a:gd name="T11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8" h="474">
                <a:moveTo>
                  <a:pt x="88" y="474"/>
                </a:moveTo>
                <a:lnTo>
                  <a:pt x="88" y="0"/>
                </a:lnTo>
                <a:lnTo>
                  <a:pt x="0" y="0"/>
                </a:lnTo>
                <a:lnTo>
                  <a:pt x="0" y="474"/>
                </a:lnTo>
                <a:lnTo>
                  <a:pt x="88" y="474"/>
                </a:lnTo>
                <a:lnTo>
                  <a:pt x="88" y="474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91" name="Freeform 1287">
            <a:extLst>
              <a:ext uri="{FF2B5EF4-FFF2-40B4-BE49-F238E27FC236}">
                <a16:creationId xmlns:a16="http://schemas.microsoft.com/office/drawing/2014/main" id="{9577EBFA-30A0-45D3-814F-1089EA528169}"/>
              </a:ext>
            </a:extLst>
          </p:cNvPr>
          <p:cNvSpPr>
            <a:spLocks/>
          </p:cNvSpPr>
          <p:nvPr/>
        </p:nvSpPr>
        <p:spPr bwMode="auto">
          <a:xfrm>
            <a:off x="5422900" y="4092575"/>
            <a:ext cx="146050" cy="838200"/>
          </a:xfrm>
          <a:custGeom>
            <a:avLst/>
            <a:gdLst>
              <a:gd name="T0" fmla="*/ 89 w 89"/>
              <a:gd name="T1" fmla="*/ 474 h 474"/>
              <a:gd name="T2" fmla="*/ 89 w 89"/>
              <a:gd name="T3" fmla="*/ 0 h 474"/>
              <a:gd name="T4" fmla="*/ 0 w 89"/>
              <a:gd name="T5" fmla="*/ 0 h 474"/>
              <a:gd name="T6" fmla="*/ 0 w 89"/>
              <a:gd name="T7" fmla="*/ 474 h 474"/>
              <a:gd name="T8" fmla="*/ 89 w 89"/>
              <a:gd name="T9" fmla="*/ 474 h 474"/>
              <a:gd name="T10" fmla="*/ 89 w 89"/>
              <a:gd name="T11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9" h="474">
                <a:moveTo>
                  <a:pt x="89" y="474"/>
                </a:moveTo>
                <a:lnTo>
                  <a:pt x="89" y="0"/>
                </a:lnTo>
                <a:lnTo>
                  <a:pt x="0" y="0"/>
                </a:lnTo>
                <a:lnTo>
                  <a:pt x="0" y="474"/>
                </a:lnTo>
                <a:lnTo>
                  <a:pt x="89" y="474"/>
                </a:lnTo>
                <a:lnTo>
                  <a:pt x="89" y="474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92" name="Freeform 1288">
            <a:extLst>
              <a:ext uri="{FF2B5EF4-FFF2-40B4-BE49-F238E27FC236}">
                <a16:creationId xmlns:a16="http://schemas.microsoft.com/office/drawing/2014/main" id="{4C4DDA9C-53C7-45B0-BF42-7C3559443BBB}"/>
              </a:ext>
            </a:extLst>
          </p:cNvPr>
          <p:cNvSpPr>
            <a:spLocks/>
          </p:cNvSpPr>
          <p:nvPr/>
        </p:nvSpPr>
        <p:spPr bwMode="auto">
          <a:xfrm>
            <a:off x="5422900" y="4092575"/>
            <a:ext cx="146050" cy="838200"/>
          </a:xfrm>
          <a:custGeom>
            <a:avLst/>
            <a:gdLst>
              <a:gd name="T0" fmla="*/ 89 w 89"/>
              <a:gd name="T1" fmla="*/ 474 h 474"/>
              <a:gd name="T2" fmla="*/ 89 w 89"/>
              <a:gd name="T3" fmla="*/ 0 h 474"/>
              <a:gd name="T4" fmla="*/ 0 w 89"/>
              <a:gd name="T5" fmla="*/ 0 h 474"/>
              <a:gd name="T6" fmla="*/ 0 w 89"/>
              <a:gd name="T7" fmla="*/ 474 h 474"/>
              <a:gd name="T8" fmla="*/ 89 w 89"/>
              <a:gd name="T9" fmla="*/ 474 h 474"/>
              <a:gd name="T10" fmla="*/ 89 w 89"/>
              <a:gd name="T11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9" h="474">
                <a:moveTo>
                  <a:pt x="89" y="474"/>
                </a:moveTo>
                <a:lnTo>
                  <a:pt x="89" y="0"/>
                </a:lnTo>
                <a:lnTo>
                  <a:pt x="0" y="0"/>
                </a:lnTo>
                <a:lnTo>
                  <a:pt x="0" y="474"/>
                </a:lnTo>
                <a:lnTo>
                  <a:pt x="89" y="474"/>
                </a:lnTo>
                <a:lnTo>
                  <a:pt x="89" y="474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93" name="Freeform 1289">
            <a:extLst>
              <a:ext uri="{FF2B5EF4-FFF2-40B4-BE49-F238E27FC236}">
                <a16:creationId xmlns:a16="http://schemas.microsoft.com/office/drawing/2014/main" id="{C3680454-1102-4F0B-8317-512889E8A14B}"/>
              </a:ext>
            </a:extLst>
          </p:cNvPr>
          <p:cNvSpPr>
            <a:spLocks/>
          </p:cNvSpPr>
          <p:nvPr/>
        </p:nvSpPr>
        <p:spPr bwMode="auto">
          <a:xfrm>
            <a:off x="6351588" y="4092575"/>
            <a:ext cx="152400" cy="838200"/>
          </a:xfrm>
          <a:custGeom>
            <a:avLst/>
            <a:gdLst>
              <a:gd name="T0" fmla="*/ 89 w 92"/>
              <a:gd name="T1" fmla="*/ 474 h 474"/>
              <a:gd name="T2" fmla="*/ 92 w 92"/>
              <a:gd name="T3" fmla="*/ 0 h 474"/>
              <a:gd name="T4" fmla="*/ 0 w 92"/>
              <a:gd name="T5" fmla="*/ 0 h 474"/>
              <a:gd name="T6" fmla="*/ 0 w 92"/>
              <a:gd name="T7" fmla="*/ 474 h 474"/>
              <a:gd name="T8" fmla="*/ 92 w 92"/>
              <a:gd name="T9" fmla="*/ 474 h 474"/>
              <a:gd name="T10" fmla="*/ 92 w 92"/>
              <a:gd name="T11" fmla="*/ 474 h 474"/>
              <a:gd name="T12" fmla="*/ 89 w 92"/>
              <a:gd name="T13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2" h="474">
                <a:moveTo>
                  <a:pt x="89" y="474"/>
                </a:moveTo>
                <a:lnTo>
                  <a:pt x="92" y="0"/>
                </a:lnTo>
                <a:lnTo>
                  <a:pt x="0" y="0"/>
                </a:lnTo>
                <a:lnTo>
                  <a:pt x="0" y="474"/>
                </a:lnTo>
                <a:lnTo>
                  <a:pt x="92" y="474"/>
                </a:lnTo>
                <a:lnTo>
                  <a:pt x="92" y="474"/>
                </a:lnTo>
                <a:lnTo>
                  <a:pt x="89" y="474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94" name="Freeform 1290">
            <a:extLst>
              <a:ext uri="{FF2B5EF4-FFF2-40B4-BE49-F238E27FC236}">
                <a16:creationId xmlns:a16="http://schemas.microsoft.com/office/drawing/2014/main" id="{ECAB1348-8ECA-4B52-8DC6-E4F9B3A8376F}"/>
              </a:ext>
            </a:extLst>
          </p:cNvPr>
          <p:cNvSpPr>
            <a:spLocks/>
          </p:cNvSpPr>
          <p:nvPr/>
        </p:nvSpPr>
        <p:spPr bwMode="auto">
          <a:xfrm>
            <a:off x="7288213" y="4092575"/>
            <a:ext cx="147637" cy="838200"/>
          </a:xfrm>
          <a:custGeom>
            <a:avLst/>
            <a:gdLst>
              <a:gd name="T0" fmla="*/ 85 w 89"/>
              <a:gd name="T1" fmla="*/ 474 h 474"/>
              <a:gd name="T2" fmla="*/ 89 w 89"/>
              <a:gd name="T3" fmla="*/ 0 h 474"/>
              <a:gd name="T4" fmla="*/ 0 w 89"/>
              <a:gd name="T5" fmla="*/ 0 h 474"/>
              <a:gd name="T6" fmla="*/ 0 w 89"/>
              <a:gd name="T7" fmla="*/ 474 h 474"/>
              <a:gd name="T8" fmla="*/ 89 w 89"/>
              <a:gd name="T9" fmla="*/ 474 h 474"/>
              <a:gd name="T10" fmla="*/ 89 w 89"/>
              <a:gd name="T11" fmla="*/ 474 h 474"/>
              <a:gd name="T12" fmla="*/ 85 w 89"/>
              <a:gd name="T13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9" h="474">
                <a:moveTo>
                  <a:pt x="85" y="474"/>
                </a:moveTo>
                <a:lnTo>
                  <a:pt x="89" y="0"/>
                </a:lnTo>
                <a:lnTo>
                  <a:pt x="0" y="0"/>
                </a:lnTo>
                <a:lnTo>
                  <a:pt x="0" y="474"/>
                </a:lnTo>
                <a:lnTo>
                  <a:pt x="89" y="474"/>
                </a:lnTo>
                <a:lnTo>
                  <a:pt x="89" y="474"/>
                </a:lnTo>
                <a:lnTo>
                  <a:pt x="85" y="474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95" name="Freeform 1291">
            <a:extLst>
              <a:ext uri="{FF2B5EF4-FFF2-40B4-BE49-F238E27FC236}">
                <a16:creationId xmlns:a16="http://schemas.microsoft.com/office/drawing/2014/main" id="{5E38B19A-9269-4167-A5A0-6FC2D1E5D28C}"/>
              </a:ext>
            </a:extLst>
          </p:cNvPr>
          <p:cNvSpPr>
            <a:spLocks/>
          </p:cNvSpPr>
          <p:nvPr/>
        </p:nvSpPr>
        <p:spPr bwMode="auto">
          <a:xfrm>
            <a:off x="7288213" y="4092575"/>
            <a:ext cx="147637" cy="838200"/>
          </a:xfrm>
          <a:custGeom>
            <a:avLst/>
            <a:gdLst>
              <a:gd name="T0" fmla="*/ 85 w 89"/>
              <a:gd name="T1" fmla="*/ 474 h 474"/>
              <a:gd name="T2" fmla="*/ 89 w 89"/>
              <a:gd name="T3" fmla="*/ 0 h 474"/>
              <a:gd name="T4" fmla="*/ 0 w 89"/>
              <a:gd name="T5" fmla="*/ 0 h 474"/>
              <a:gd name="T6" fmla="*/ 0 w 89"/>
              <a:gd name="T7" fmla="*/ 474 h 474"/>
              <a:gd name="T8" fmla="*/ 89 w 89"/>
              <a:gd name="T9" fmla="*/ 474 h 474"/>
              <a:gd name="T10" fmla="*/ 89 w 89"/>
              <a:gd name="T11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9" h="474">
                <a:moveTo>
                  <a:pt x="85" y="474"/>
                </a:moveTo>
                <a:lnTo>
                  <a:pt x="89" y="0"/>
                </a:lnTo>
                <a:lnTo>
                  <a:pt x="0" y="0"/>
                </a:lnTo>
                <a:lnTo>
                  <a:pt x="0" y="474"/>
                </a:lnTo>
                <a:lnTo>
                  <a:pt x="89" y="474"/>
                </a:lnTo>
                <a:lnTo>
                  <a:pt x="89" y="474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96" name="Freeform 1292">
            <a:extLst>
              <a:ext uri="{FF2B5EF4-FFF2-40B4-BE49-F238E27FC236}">
                <a16:creationId xmlns:a16="http://schemas.microsoft.com/office/drawing/2014/main" id="{123C73F1-E2EF-4F6E-9BB4-F9D9AEE8742B}"/>
              </a:ext>
            </a:extLst>
          </p:cNvPr>
          <p:cNvSpPr>
            <a:spLocks/>
          </p:cNvSpPr>
          <p:nvPr/>
        </p:nvSpPr>
        <p:spPr bwMode="auto">
          <a:xfrm>
            <a:off x="8558213" y="5241925"/>
            <a:ext cx="198437" cy="419100"/>
          </a:xfrm>
          <a:custGeom>
            <a:avLst/>
            <a:gdLst>
              <a:gd name="T0" fmla="*/ 117 w 120"/>
              <a:gd name="T1" fmla="*/ 237 h 237"/>
              <a:gd name="T2" fmla="*/ 0 w 120"/>
              <a:gd name="T3" fmla="*/ 237 h 237"/>
              <a:gd name="T4" fmla="*/ 0 w 120"/>
              <a:gd name="T5" fmla="*/ 0 h 237"/>
              <a:gd name="T6" fmla="*/ 120 w 120"/>
              <a:gd name="T7" fmla="*/ 0 h 237"/>
              <a:gd name="T8" fmla="*/ 117 w 120"/>
              <a:gd name="T9" fmla="*/ 237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" h="237">
                <a:moveTo>
                  <a:pt x="117" y="237"/>
                </a:moveTo>
                <a:lnTo>
                  <a:pt x="0" y="237"/>
                </a:lnTo>
                <a:lnTo>
                  <a:pt x="0" y="0"/>
                </a:lnTo>
                <a:lnTo>
                  <a:pt x="120" y="0"/>
                </a:lnTo>
                <a:lnTo>
                  <a:pt x="117" y="237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97" name="Freeform 1293">
            <a:extLst>
              <a:ext uri="{FF2B5EF4-FFF2-40B4-BE49-F238E27FC236}">
                <a16:creationId xmlns:a16="http://schemas.microsoft.com/office/drawing/2014/main" id="{8C45A8B4-98DE-47CD-AAF5-7D17569E584F}"/>
              </a:ext>
            </a:extLst>
          </p:cNvPr>
          <p:cNvSpPr>
            <a:spLocks/>
          </p:cNvSpPr>
          <p:nvPr/>
        </p:nvSpPr>
        <p:spPr bwMode="auto">
          <a:xfrm>
            <a:off x="8558213" y="5241925"/>
            <a:ext cx="198437" cy="419100"/>
          </a:xfrm>
          <a:custGeom>
            <a:avLst/>
            <a:gdLst>
              <a:gd name="T0" fmla="*/ 117 w 120"/>
              <a:gd name="T1" fmla="*/ 237 h 237"/>
              <a:gd name="T2" fmla="*/ 0 w 120"/>
              <a:gd name="T3" fmla="*/ 237 h 237"/>
              <a:gd name="T4" fmla="*/ 0 w 120"/>
              <a:gd name="T5" fmla="*/ 0 h 237"/>
              <a:gd name="T6" fmla="*/ 120 w 120"/>
              <a:gd name="T7" fmla="*/ 0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" h="237">
                <a:moveTo>
                  <a:pt x="117" y="237"/>
                </a:moveTo>
                <a:lnTo>
                  <a:pt x="0" y="237"/>
                </a:lnTo>
                <a:lnTo>
                  <a:pt x="0" y="0"/>
                </a:lnTo>
                <a:lnTo>
                  <a:pt x="120" y="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98" name="Line 1294">
            <a:extLst>
              <a:ext uri="{FF2B5EF4-FFF2-40B4-BE49-F238E27FC236}">
                <a16:creationId xmlns:a16="http://schemas.microsoft.com/office/drawing/2014/main" id="{31CD1904-984A-4560-8997-D79EF1266C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50325" y="5235575"/>
            <a:ext cx="1588" cy="4365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199" name="Line 1295">
            <a:extLst>
              <a:ext uri="{FF2B5EF4-FFF2-40B4-BE49-F238E27FC236}">
                <a16:creationId xmlns:a16="http://schemas.microsoft.com/office/drawing/2014/main" id="{595CC874-F1E1-472A-B6FD-9BCAD23995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47125" y="5241925"/>
            <a:ext cx="203200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00" name="Line 1296">
            <a:extLst>
              <a:ext uri="{FF2B5EF4-FFF2-40B4-BE49-F238E27FC236}">
                <a16:creationId xmlns:a16="http://schemas.microsoft.com/office/drawing/2014/main" id="{5419DAA5-23D8-4FCE-968D-0664514233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47125" y="5661025"/>
            <a:ext cx="203200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01" name="Rectangle 1297">
            <a:extLst>
              <a:ext uri="{FF2B5EF4-FFF2-40B4-BE49-F238E27FC236}">
                <a16:creationId xmlns:a16="http://schemas.microsoft.com/office/drawing/2014/main" id="{2978DF47-7A5B-4A61-9A33-050899441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0788" y="5241925"/>
            <a:ext cx="198437" cy="419100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02" name="Rectangle 1298">
            <a:extLst>
              <a:ext uri="{FF2B5EF4-FFF2-40B4-BE49-F238E27FC236}">
                <a16:creationId xmlns:a16="http://schemas.microsoft.com/office/drawing/2014/main" id="{6E2C7FF4-F354-45E6-A5DE-CB4A56839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0788" y="5241925"/>
            <a:ext cx="198437" cy="419100"/>
          </a:xfrm>
          <a:prstGeom prst="rect">
            <a:avLst/>
          </a:prstGeom>
          <a:noFill/>
          <a:ln w="1428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03" name="Rectangle 1299">
            <a:extLst>
              <a:ext uri="{FF2B5EF4-FFF2-40B4-BE49-F238E27FC236}">
                <a16:creationId xmlns:a16="http://schemas.microsoft.com/office/drawing/2014/main" id="{B215F692-8A8D-4AD4-8418-9730F7CC6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7113" y="5241925"/>
            <a:ext cx="193675" cy="419100"/>
          </a:xfrm>
          <a:prstGeom prst="rect">
            <a:avLst/>
          </a:prstGeom>
          <a:noFill/>
          <a:ln w="1428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04" name="Rectangle 1300">
            <a:extLst>
              <a:ext uri="{FF2B5EF4-FFF2-40B4-BE49-F238E27FC236}">
                <a16:creationId xmlns:a16="http://schemas.microsoft.com/office/drawing/2014/main" id="{40DC5D1D-41EC-4E53-B469-871CD7DF9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5326063"/>
            <a:ext cx="46037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53205" name="Rectangle 1301">
            <a:extLst>
              <a:ext uri="{FF2B5EF4-FFF2-40B4-BE49-F238E27FC236}">
                <a16:creationId xmlns:a16="http://schemas.microsoft.com/office/drawing/2014/main" id="{CFA77FE5-AB1D-48ED-942B-1F2BD9B8A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4750" y="5326063"/>
            <a:ext cx="138113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53206" name="Rectangle 1302">
            <a:extLst>
              <a:ext uri="{FF2B5EF4-FFF2-40B4-BE49-F238E27FC236}">
                <a16:creationId xmlns:a16="http://schemas.microsoft.com/office/drawing/2014/main" id="{0C398E9C-978C-4EF1-9D73-C349B6DCC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9475" y="5241925"/>
            <a:ext cx="200025" cy="419100"/>
          </a:xfrm>
          <a:prstGeom prst="rect">
            <a:avLst/>
          </a:pr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07" name="Rectangle 1303">
            <a:extLst>
              <a:ext uri="{FF2B5EF4-FFF2-40B4-BE49-F238E27FC236}">
                <a16:creationId xmlns:a16="http://schemas.microsoft.com/office/drawing/2014/main" id="{1D2A7D5A-F682-4838-A5AA-5C52A5D1CB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9475" y="5241925"/>
            <a:ext cx="200025" cy="419100"/>
          </a:xfrm>
          <a:prstGeom prst="rect">
            <a:avLst/>
          </a:prstGeom>
          <a:noFill/>
          <a:ln w="14288">
            <a:solidFill>
              <a:srgbClr val="EB75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08" name="Line 1304">
            <a:extLst>
              <a:ext uri="{FF2B5EF4-FFF2-40B4-BE49-F238E27FC236}">
                <a16:creationId xmlns:a16="http://schemas.microsoft.com/office/drawing/2014/main" id="{BD802AEF-13A4-429C-80DE-0357BB6E62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67388" y="5235575"/>
            <a:ext cx="1587" cy="4365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09" name="Line 1305">
            <a:extLst>
              <a:ext uri="{FF2B5EF4-FFF2-40B4-BE49-F238E27FC236}">
                <a16:creationId xmlns:a16="http://schemas.microsoft.com/office/drawing/2014/main" id="{6E164ADD-64A9-4F39-9131-33DDD699C54D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7388" y="5241925"/>
            <a:ext cx="192087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10" name="Line 1306">
            <a:extLst>
              <a:ext uri="{FF2B5EF4-FFF2-40B4-BE49-F238E27FC236}">
                <a16:creationId xmlns:a16="http://schemas.microsoft.com/office/drawing/2014/main" id="{1A735A39-769C-4C01-AA87-2EF7E7E06599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7388" y="5661025"/>
            <a:ext cx="192087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11" name="Freeform 1307">
            <a:extLst>
              <a:ext uri="{FF2B5EF4-FFF2-40B4-BE49-F238E27FC236}">
                <a16:creationId xmlns:a16="http://schemas.microsoft.com/office/drawing/2014/main" id="{F0F23BA9-0C23-4688-BB7D-EABD851C5C4E}"/>
              </a:ext>
            </a:extLst>
          </p:cNvPr>
          <p:cNvSpPr>
            <a:spLocks/>
          </p:cNvSpPr>
          <p:nvPr/>
        </p:nvSpPr>
        <p:spPr bwMode="auto">
          <a:xfrm>
            <a:off x="6743700" y="5037138"/>
            <a:ext cx="300038" cy="830262"/>
          </a:xfrm>
          <a:custGeom>
            <a:avLst/>
            <a:gdLst>
              <a:gd name="T0" fmla="*/ 0 w 181"/>
              <a:gd name="T1" fmla="*/ 0 h 470"/>
              <a:gd name="T2" fmla="*/ 0 w 181"/>
              <a:gd name="T3" fmla="*/ 192 h 470"/>
              <a:gd name="T4" fmla="*/ 57 w 181"/>
              <a:gd name="T5" fmla="*/ 237 h 470"/>
              <a:gd name="T6" fmla="*/ 0 w 181"/>
              <a:gd name="T7" fmla="*/ 281 h 470"/>
              <a:gd name="T8" fmla="*/ 0 w 181"/>
              <a:gd name="T9" fmla="*/ 470 h 470"/>
              <a:gd name="T10" fmla="*/ 181 w 181"/>
              <a:gd name="T11" fmla="*/ 328 h 470"/>
              <a:gd name="T12" fmla="*/ 181 w 181"/>
              <a:gd name="T13" fmla="*/ 145 h 470"/>
              <a:gd name="T14" fmla="*/ 0 w 181"/>
              <a:gd name="T15" fmla="*/ 0 h 470"/>
              <a:gd name="T16" fmla="*/ 0 w 181"/>
              <a:gd name="T17" fmla="*/ 0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1" h="470">
                <a:moveTo>
                  <a:pt x="0" y="0"/>
                </a:moveTo>
                <a:lnTo>
                  <a:pt x="0" y="192"/>
                </a:lnTo>
                <a:lnTo>
                  <a:pt x="57" y="237"/>
                </a:lnTo>
                <a:lnTo>
                  <a:pt x="0" y="281"/>
                </a:lnTo>
                <a:lnTo>
                  <a:pt x="0" y="470"/>
                </a:lnTo>
                <a:lnTo>
                  <a:pt x="181" y="328"/>
                </a:lnTo>
                <a:lnTo>
                  <a:pt x="181" y="14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12" name="Rectangle 1308">
            <a:extLst>
              <a:ext uri="{FF2B5EF4-FFF2-40B4-BE49-F238E27FC236}">
                <a16:creationId xmlns:a16="http://schemas.microsoft.com/office/drawing/2014/main" id="{7D535D86-18E8-4765-9776-FF815B584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4613" y="5326063"/>
            <a:ext cx="119062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53213" name="Rectangle 1309">
            <a:extLst>
              <a:ext uri="{FF2B5EF4-FFF2-40B4-BE49-F238E27FC236}">
                <a16:creationId xmlns:a16="http://schemas.microsoft.com/office/drawing/2014/main" id="{C9BEE0B8-C3D4-4D86-B03D-1D56E4726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0025" y="5326063"/>
            <a:ext cx="138113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53214" name="Rectangle 1310">
            <a:extLst>
              <a:ext uri="{FF2B5EF4-FFF2-40B4-BE49-F238E27FC236}">
                <a16:creationId xmlns:a16="http://schemas.microsoft.com/office/drawing/2014/main" id="{7FD2C59B-1235-4037-83F5-B88CDF860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9013" y="5326063"/>
            <a:ext cx="119062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53215" name="Rectangle 1311">
            <a:extLst>
              <a:ext uri="{FF2B5EF4-FFF2-40B4-BE49-F238E27FC236}">
                <a16:creationId xmlns:a16="http://schemas.microsoft.com/office/drawing/2014/main" id="{ACE34203-1A7C-49FB-B6F1-320BFC638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4425" y="5326063"/>
            <a:ext cx="920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53216" name="Rectangle 1312">
            <a:extLst>
              <a:ext uri="{FF2B5EF4-FFF2-40B4-BE49-F238E27FC236}">
                <a16:creationId xmlns:a16="http://schemas.microsoft.com/office/drawing/2014/main" id="{750DC9F1-CD39-4652-B8A2-C03A48640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9675" y="5326063"/>
            <a:ext cx="920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pt-BR" altLang="pt-BR"/>
          </a:p>
        </p:txBody>
      </p:sp>
      <p:sp>
        <p:nvSpPr>
          <p:cNvPr id="253217" name="Line 1313">
            <a:extLst>
              <a:ext uri="{FF2B5EF4-FFF2-40B4-BE49-F238E27FC236}">
                <a16:creationId xmlns:a16="http://schemas.microsoft.com/office/drawing/2014/main" id="{B40AAC31-679F-46DB-916A-57F14384CB2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4463" y="5454650"/>
            <a:ext cx="542925" cy="317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18" name="Line 1314">
            <a:extLst>
              <a:ext uri="{FF2B5EF4-FFF2-40B4-BE49-F238E27FC236}">
                <a16:creationId xmlns:a16="http://schemas.microsoft.com/office/drawing/2014/main" id="{418FD7E0-D97F-448C-B5FC-EC184BAD3441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5800" y="5454650"/>
            <a:ext cx="590550" cy="317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19" name="Line 1315">
            <a:extLst>
              <a:ext uri="{FF2B5EF4-FFF2-40B4-BE49-F238E27FC236}">
                <a16:creationId xmlns:a16="http://schemas.microsoft.com/office/drawing/2014/main" id="{27A0434B-FCB0-4F29-BD96-EBBA262BDE4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18463" y="5454650"/>
            <a:ext cx="539750" cy="317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20" name="Freeform 1316">
            <a:extLst>
              <a:ext uri="{FF2B5EF4-FFF2-40B4-BE49-F238E27FC236}">
                <a16:creationId xmlns:a16="http://schemas.microsoft.com/office/drawing/2014/main" id="{0B16A976-47E6-456C-8041-7B7FB08B26FE}"/>
              </a:ext>
            </a:extLst>
          </p:cNvPr>
          <p:cNvSpPr>
            <a:spLocks/>
          </p:cNvSpPr>
          <p:nvPr/>
        </p:nvSpPr>
        <p:spPr bwMode="auto">
          <a:xfrm>
            <a:off x="5668963" y="5349875"/>
            <a:ext cx="98425" cy="104775"/>
          </a:xfrm>
          <a:custGeom>
            <a:avLst/>
            <a:gdLst>
              <a:gd name="T0" fmla="*/ 0 w 60"/>
              <a:gd name="T1" fmla="*/ 60 h 60"/>
              <a:gd name="T2" fmla="*/ 0 w 60"/>
              <a:gd name="T3" fmla="*/ 0 h 60"/>
              <a:gd name="T4" fmla="*/ 60 w 60"/>
              <a:gd name="T5" fmla="*/ 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0" h="60">
                <a:moveTo>
                  <a:pt x="0" y="60"/>
                </a:moveTo>
                <a:lnTo>
                  <a:pt x="0" y="0"/>
                </a:lnTo>
                <a:lnTo>
                  <a:pt x="60" y="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21" name="Freeform 1317">
            <a:extLst>
              <a:ext uri="{FF2B5EF4-FFF2-40B4-BE49-F238E27FC236}">
                <a16:creationId xmlns:a16="http://schemas.microsoft.com/office/drawing/2014/main" id="{BCA28DD9-F285-464E-8D64-BE7F94305375}"/>
              </a:ext>
            </a:extLst>
          </p:cNvPr>
          <p:cNvSpPr>
            <a:spLocks/>
          </p:cNvSpPr>
          <p:nvPr/>
        </p:nvSpPr>
        <p:spPr bwMode="auto">
          <a:xfrm>
            <a:off x="7527925" y="5454650"/>
            <a:ext cx="688975" cy="311150"/>
          </a:xfrm>
          <a:custGeom>
            <a:avLst/>
            <a:gdLst>
              <a:gd name="T0" fmla="*/ 0 w 417"/>
              <a:gd name="T1" fmla="*/ 0 h 176"/>
              <a:gd name="T2" fmla="*/ 0 w 417"/>
              <a:gd name="T3" fmla="*/ 176 h 176"/>
              <a:gd name="T4" fmla="*/ 357 w 417"/>
              <a:gd name="T5" fmla="*/ 176 h 176"/>
              <a:gd name="T6" fmla="*/ 357 w 417"/>
              <a:gd name="T7" fmla="*/ 60 h 176"/>
              <a:gd name="T8" fmla="*/ 417 w 417"/>
              <a:gd name="T9" fmla="*/ 6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7" h="176">
                <a:moveTo>
                  <a:pt x="0" y="0"/>
                </a:moveTo>
                <a:lnTo>
                  <a:pt x="0" y="176"/>
                </a:lnTo>
                <a:lnTo>
                  <a:pt x="357" y="176"/>
                </a:lnTo>
                <a:lnTo>
                  <a:pt x="357" y="60"/>
                </a:lnTo>
                <a:lnTo>
                  <a:pt x="417" y="6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22" name="Freeform 1318">
            <a:extLst>
              <a:ext uri="{FF2B5EF4-FFF2-40B4-BE49-F238E27FC236}">
                <a16:creationId xmlns:a16="http://schemas.microsoft.com/office/drawing/2014/main" id="{1D8EDBFE-E023-4E2B-B663-EC055BF18F67}"/>
              </a:ext>
            </a:extLst>
          </p:cNvPr>
          <p:cNvSpPr>
            <a:spLocks/>
          </p:cNvSpPr>
          <p:nvPr/>
        </p:nvSpPr>
        <p:spPr bwMode="auto">
          <a:xfrm>
            <a:off x="5422900" y="5037138"/>
            <a:ext cx="146050" cy="835025"/>
          </a:xfrm>
          <a:custGeom>
            <a:avLst/>
            <a:gdLst>
              <a:gd name="T0" fmla="*/ 89 w 89"/>
              <a:gd name="T1" fmla="*/ 473 h 473"/>
              <a:gd name="T2" fmla="*/ 89 w 89"/>
              <a:gd name="T3" fmla="*/ 0 h 473"/>
              <a:gd name="T4" fmla="*/ 0 w 89"/>
              <a:gd name="T5" fmla="*/ 0 h 473"/>
              <a:gd name="T6" fmla="*/ 0 w 89"/>
              <a:gd name="T7" fmla="*/ 473 h 473"/>
              <a:gd name="T8" fmla="*/ 89 w 89"/>
              <a:gd name="T9" fmla="*/ 473 h 473"/>
              <a:gd name="T10" fmla="*/ 89 w 89"/>
              <a:gd name="T11" fmla="*/ 473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9" h="473">
                <a:moveTo>
                  <a:pt x="89" y="473"/>
                </a:moveTo>
                <a:lnTo>
                  <a:pt x="89" y="0"/>
                </a:lnTo>
                <a:lnTo>
                  <a:pt x="0" y="0"/>
                </a:lnTo>
                <a:lnTo>
                  <a:pt x="0" y="473"/>
                </a:lnTo>
                <a:lnTo>
                  <a:pt x="89" y="473"/>
                </a:lnTo>
                <a:lnTo>
                  <a:pt x="89" y="473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23" name="Freeform 1319">
            <a:extLst>
              <a:ext uri="{FF2B5EF4-FFF2-40B4-BE49-F238E27FC236}">
                <a16:creationId xmlns:a16="http://schemas.microsoft.com/office/drawing/2014/main" id="{AC7B2FE1-EF89-47F0-83AC-129A21EC48CF}"/>
              </a:ext>
            </a:extLst>
          </p:cNvPr>
          <p:cNvSpPr>
            <a:spLocks/>
          </p:cNvSpPr>
          <p:nvPr/>
        </p:nvSpPr>
        <p:spPr bwMode="auto">
          <a:xfrm>
            <a:off x="5422900" y="5037138"/>
            <a:ext cx="146050" cy="835025"/>
          </a:xfrm>
          <a:custGeom>
            <a:avLst/>
            <a:gdLst>
              <a:gd name="T0" fmla="*/ 89 w 89"/>
              <a:gd name="T1" fmla="*/ 473 h 473"/>
              <a:gd name="T2" fmla="*/ 89 w 89"/>
              <a:gd name="T3" fmla="*/ 0 h 473"/>
              <a:gd name="T4" fmla="*/ 0 w 89"/>
              <a:gd name="T5" fmla="*/ 0 h 473"/>
              <a:gd name="T6" fmla="*/ 0 w 89"/>
              <a:gd name="T7" fmla="*/ 473 h 473"/>
              <a:gd name="T8" fmla="*/ 89 w 89"/>
              <a:gd name="T9" fmla="*/ 473 h 473"/>
              <a:gd name="T10" fmla="*/ 89 w 89"/>
              <a:gd name="T11" fmla="*/ 473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9" h="473">
                <a:moveTo>
                  <a:pt x="89" y="473"/>
                </a:moveTo>
                <a:lnTo>
                  <a:pt x="89" y="0"/>
                </a:lnTo>
                <a:lnTo>
                  <a:pt x="0" y="0"/>
                </a:lnTo>
                <a:lnTo>
                  <a:pt x="0" y="473"/>
                </a:lnTo>
                <a:lnTo>
                  <a:pt x="89" y="473"/>
                </a:lnTo>
                <a:lnTo>
                  <a:pt x="89" y="473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24" name="Freeform 1320">
            <a:extLst>
              <a:ext uri="{FF2B5EF4-FFF2-40B4-BE49-F238E27FC236}">
                <a16:creationId xmlns:a16="http://schemas.microsoft.com/office/drawing/2014/main" id="{CD3A1239-1954-46A1-B217-8794DFF0ADF4}"/>
              </a:ext>
            </a:extLst>
          </p:cNvPr>
          <p:cNvSpPr>
            <a:spLocks/>
          </p:cNvSpPr>
          <p:nvPr/>
        </p:nvSpPr>
        <p:spPr bwMode="auto">
          <a:xfrm>
            <a:off x="6351588" y="5037138"/>
            <a:ext cx="152400" cy="835025"/>
          </a:xfrm>
          <a:custGeom>
            <a:avLst/>
            <a:gdLst>
              <a:gd name="T0" fmla="*/ 89 w 92"/>
              <a:gd name="T1" fmla="*/ 473 h 473"/>
              <a:gd name="T2" fmla="*/ 92 w 92"/>
              <a:gd name="T3" fmla="*/ 0 h 473"/>
              <a:gd name="T4" fmla="*/ 0 w 92"/>
              <a:gd name="T5" fmla="*/ 0 h 473"/>
              <a:gd name="T6" fmla="*/ 0 w 92"/>
              <a:gd name="T7" fmla="*/ 473 h 473"/>
              <a:gd name="T8" fmla="*/ 92 w 92"/>
              <a:gd name="T9" fmla="*/ 473 h 473"/>
              <a:gd name="T10" fmla="*/ 92 w 92"/>
              <a:gd name="T11" fmla="*/ 473 h 473"/>
              <a:gd name="T12" fmla="*/ 89 w 92"/>
              <a:gd name="T13" fmla="*/ 473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2" h="473">
                <a:moveTo>
                  <a:pt x="89" y="473"/>
                </a:moveTo>
                <a:lnTo>
                  <a:pt x="92" y="0"/>
                </a:lnTo>
                <a:lnTo>
                  <a:pt x="0" y="0"/>
                </a:lnTo>
                <a:lnTo>
                  <a:pt x="0" y="473"/>
                </a:lnTo>
                <a:lnTo>
                  <a:pt x="92" y="473"/>
                </a:lnTo>
                <a:lnTo>
                  <a:pt x="92" y="473"/>
                </a:lnTo>
                <a:lnTo>
                  <a:pt x="89" y="473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25" name="Freeform 1321">
            <a:extLst>
              <a:ext uri="{FF2B5EF4-FFF2-40B4-BE49-F238E27FC236}">
                <a16:creationId xmlns:a16="http://schemas.microsoft.com/office/drawing/2014/main" id="{A954B3AA-CD87-41D5-A8DE-2A06E8F9991C}"/>
              </a:ext>
            </a:extLst>
          </p:cNvPr>
          <p:cNvSpPr>
            <a:spLocks/>
          </p:cNvSpPr>
          <p:nvPr/>
        </p:nvSpPr>
        <p:spPr bwMode="auto">
          <a:xfrm>
            <a:off x="6351588" y="5037138"/>
            <a:ext cx="152400" cy="835025"/>
          </a:xfrm>
          <a:custGeom>
            <a:avLst/>
            <a:gdLst>
              <a:gd name="T0" fmla="*/ 89 w 92"/>
              <a:gd name="T1" fmla="*/ 473 h 473"/>
              <a:gd name="T2" fmla="*/ 92 w 92"/>
              <a:gd name="T3" fmla="*/ 0 h 473"/>
              <a:gd name="T4" fmla="*/ 0 w 92"/>
              <a:gd name="T5" fmla="*/ 0 h 473"/>
              <a:gd name="T6" fmla="*/ 0 w 92"/>
              <a:gd name="T7" fmla="*/ 473 h 473"/>
              <a:gd name="T8" fmla="*/ 92 w 92"/>
              <a:gd name="T9" fmla="*/ 473 h 473"/>
              <a:gd name="T10" fmla="*/ 92 w 92"/>
              <a:gd name="T11" fmla="*/ 473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2" h="473">
                <a:moveTo>
                  <a:pt x="89" y="473"/>
                </a:moveTo>
                <a:lnTo>
                  <a:pt x="92" y="0"/>
                </a:lnTo>
                <a:lnTo>
                  <a:pt x="0" y="0"/>
                </a:lnTo>
                <a:lnTo>
                  <a:pt x="0" y="473"/>
                </a:lnTo>
                <a:lnTo>
                  <a:pt x="92" y="473"/>
                </a:lnTo>
                <a:lnTo>
                  <a:pt x="92" y="473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26" name="Freeform 1322">
            <a:extLst>
              <a:ext uri="{FF2B5EF4-FFF2-40B4-BE49-F238E27FC236}">
                <a16:creationId xmlns:a16="http://schemas.microsoft.com/office/drawing/2014/main" id="{2D6FB712-BE93-4CAB-8447-49D16E6718C0}"/>
              </a:ext>
            </a:extLst>
          </p:cNvPr>
          <p:cNvSpPr>
            <a:spLocks/>
          </p:cNvSpPr>
          <p:nvPr/>
        </p:nvSpPr>
        <p:spPr bwMode="auto">
          <a:xfrm>
            <a:off x="7288213" y="5037138"/>
            <a:ext cx="147637" cy="835025"/>
          </a:xfrm>
          <a:custGeom>
            <a:avLst/>
            <a:gdLst>
              <a:gd name="T0" fmla="*/ 85 w 89"/>
              <a:gd name="T1" fmla="*/ 473 h 473"/>
              <a:gd name="T2" fmla="*/ 89 w 89"/>
              <a:gd name="T3" fmla="*/ 0 h 473"/>
              <a:gd name="T4" fmla="*/ 0 w 89"/>
              <a:gd name="T5" fmla="*/ 0 h 473"/>
              <a:gd name="T6" fmla="*/ 0 w 89"/>
              <a:gd name="T7" fmla="*/ 473 h 473"/>
              <a:gd name="T8" fmla="*/ 89 w 89"/>
              <a:gd name="T9" fmla="*/ 473 h 473"/>
              <a:gd name="T10" fmla="*/ 89 w 89"/>
              <a:gd name="T11" fmla="*/ 473 h 473"/>
              <a:gd name="T12" fmla="*/ 85 w 89"/>
              <a:gd name="T13" fmla="*/ 473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9" h="473">
                <a:moveTo>
                  <a:pt x="85" y="473"/>
                </a:moveTo>
                <a:lnTo>
                  <a:pt x="89" y="0"/>
                </a:lnTo>
                <a:lnTo>
                  <a:pt x="0" y="0"/>
                </a:lnTo>
                <a:lnTo>
                  <a:pt x="0" y="473"/>
                </a:lnTo>
                <a:lnTo>
                  <a:pt x="89" y="473"/>
                </a:lnTo>
                <a:lnTo>
                  <a:pt x="89" y="473"/>
                </a:lnTo>
                <a:lnTo>
                  <a:pt x="85" y="473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27" name="Freeform 1323">
            <a:extLst>
              <a:ext uri="{FF2B5EF4-FFF2-40B4-BE49-F238E27FC236}">
                <a16:creationId xmlns:a16="http://schemas.microsoft.com/office/drawing/2014/main" id="{A926F299-EB13-4E8C-919E-055DF4648FEC}"/>
              </a:ext>
            </a:extLst>
          </p:cNvPr>
          <p:cNvSpPr>
            <a:spLocks/>
          </p:cNvSpPr>
          <p:nvPr/>
        </p:nvSpPr>
        <p:spPr bwMode="auto">
          <a:xfrm>
            <a:off x="7288213" y="5037138"/>
            <a:ext cx="147637" cy="835025"/>
          </a:xfrm>
          <a:custGeom>
            <a:avLst/>
            <a:gdLst>
              <a:gd name="T0" fmla="*/ 85 w 89"/>
              <a:gd name="T1" fmla="*/ 473 h 473"/>
              <a:gd name="T2" fmla="*/ 89 w 89"/>
              <a:gd name="T3" fmla="*/ 0 h 473"/>
              <a:gd name="T4" fmla="*/ 0 w 89"/>
              <a:gd name="T5" fmla="*/ 0 h 473"/>
              <a:gd name="T6" fmla="*/ 0 w 89"/>
              <a:gd name="T7" fmla="*/ 473 h 473"/>
              <a:gd name="T8" fmla="*/ 89 w 89"/>
              <a:gd name="T9" fmla="*/ 473 h 473"/>
              <a:gd name="T10" fmla="*/ 89 w 89"/>
              <a:gd name="T11" fmla="*/ 473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9" h="473">
                <a:moveTo>
                  <a:pt x="85" y="473"/>
                </a:moveTo>
                <a:lnTo>
                  <a:pt x="89" y="0"/>
                </a:lnTo>
                <a:lnTo>
                  <a:pt x="0" y="0"/>
                </a:lnTo>
                <a:lnTo>
                  <a:pt x="0" y="473"/>
                </a:lnTo>
                <a:lnTo>
                  <a:pt x="89" y="473"/>
                </a:lnTo>
                <a:lnTo>
                  <a:pt x="89" y="473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28" name="Freeform 1324">
            <a:extLst>
              <a:ext uri="{FF2B5EF4-FFF2-40B4-BE49-F238E27FC236}">
                <a16:creationId xmlns:a16="http://schemas.microsoft.com/office/drawing/2014/main" id="{76BA5AF0-3219-44DA-B85B-6CEC0B73032A}"/>
              </a:ext>
            </a:extLst>
          </p:cNvPr>
          <p:cNvSpPr>
            <a:spLocks/>
          </p:cNvSpPr>
          <p:nvPr/>
        </p:nvSpPr>
        <p:spPr bwMode="auto">
          <a:xfrm>
            <a:off x="8216900" y="5037138"/>
            <a:ext cx="147638" cy="835025"/>
          </a:xfrm>
          <a:custGeom>
            <a:avLst/>
            <a:gdLst>
              <a:gd name="T0" fmla="*/ 86 w 89"/>
              <a:gd name="T1" fmla="*/ 473 h 473"/>
              <a:gd name="T2" fmla="*/ 89 w 89"/>
              <a:gd name="T3" fmla="*/ 0 h 473"/>
              <a:gd name="T4" fmla="*/ 0 w 89"/>
              <a:gd name="T5" fmla="*/ 0 h 473"/>
              <a:gd name="T6" fmla="*/ 0 w 89"/>
              <a:gd name="T7" fmla="*/ 473 h 473"/>
              <a:gd name="T8" fmla="*/ 89 w 89"/>
              <a:gd name="T9" fmla="*/ 473 h 473"/>
              <a:gd name="T10" fmla="*/ 89 w 89"/>
              <a:gd name="T11" fmla="*/ 473 h 473"/>
              <a:gd name="T12" fmla="*/ 86 w 89"/>
              <a:gd name="T13" fmla="*/ 473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9" h="473">
                <a:moveTo>
                  <a:pt x="86" y="473"/>
                </a:moveTo>
                <a:lnTo>
                  <a:pt x="89" y="0"/>
                </a:lnTo>
                <a:lnTo>
                  <a:pt x="0" y="0"/>
                </a:lnTo>
                <a:lnTo>
                  <a:pt x="0" y="473"/>
                </a:lnTo>
                <a:lnTo>
                  <a:pt x="89" y="473"/>
                </a:lnTo>
                <a:lnTo>
                  <a:pt x="89" y="473"/>
                </a:lnTo>
                <a:lnTo>
                  <a:pt x="86" y="473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29" name="Freeform 1325">
            <a:extLst>
              <a:ext uri="{FF2B5EF4-FFF2-40B4-BE49-F238E27FC236}">
                <a16:creationId xmlns:a16="http://schemas.microsoft.com/office/drawing/2014/main" id="{A507A90A-58CE-4CD4-AD06-D494BB318106}"/>
              </a:ext>
            </a:extLst>
          </p:cNvPr>
          <p:cNvSpPr>
            <a:spLocks/>
          </p:cNvSpPr>
          <p:nvPr/>
        </p:nvSpPr>
        <p:spPr bwMode="auto">
          <a:xfrm>
            <a:off x="8216900" y="5037138"/>
            <a:ext cx="147638" cy="835025"/>
          </a:xfrm>
          <a:custGeom>
            <a:avLst/>
            <a:gdLst>
              <a:gd name="T0" fmla="*/ 86 w 89"/>
              <a:gd name="T1" fmla="*/ 473 h 473"/>
              <a:gd name="T2" fmla="*/ 89 w 89"/>
              <a:gd name="T3" fmla="*/ 0 h 473"/>
              <a:gd name="T4" fmla="*/ 0 w 89"/>
              <a:gd name="T5" fmla="*/ 0 h 473"/>
              <a:gd name="T6" fmla="*/ 0 w 89"/>
              <a:gd name="T7" fmla="*/ 473 h 473"/>
              <a:gd name="T8" fmla="*/ 89 w 89"/>
              <a:gd name="T9" fmla="*/ 473 h 473"/>
              <a:gd name="T10" fmla="*/ 89 w 89"/>
              <a:gd name="T11" fmla="*/ 473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9" h="473">
                <a:moveTo>
                  <a:pt x="86" y="473"/>
                </a:moveTo>
                <a:lnTo>
                  <a:pt x="89" y="0"/>
                </a:lnTo>
                <a:lnTo>
                  <a:pt x="0" y="0"/>
                </a:lnTo>
                <a:lnTo>
                  <a:pt x="0" y="473"/>
                </a:lnTo>
                <a:lnTo>
                  <a:pt x="89" y="473"/>
                </a:lnTo>
                <a:lnTo>
                  <a:pt x="89" y="473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30" name="Rectangle 1326">
            <a:extLst>
              <a:ext uri="{FF2B5EF4-FFF2-40B4-BE49-F238E27FC236}">
                <a16:creationId xmlns:a16="http://schemas.microsoft.com/office/drawing/2014/main" id="{CDD32A0B-1C2E-4290-AF61-BE5B28B3A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6900" y="6184900"/>
            <a:ext cx="200025" cy="419100"/>
          </a:xfrm>
          <a:prstGeom prst="rect">
            <a:avLst/>
          </a:prstGeom>
          <a:noFill/>
          <a:ln w="1428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31" name="Line 1327">
            <a:extLst>
              <a:ext uri="{FF2B5EF4-FFF2-40B4-BE49-F238E27FC236}">
                <a16:creationId xmlns:a16="http://schemas.microsoft.com/office/drawing/2014/main" id="{84B350BB-C48C-4083-A399-D4249AD0E3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879013" y="6180138"/>
            <a:ext cx="1587" cy="43021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32" name="Line 1328">
            <a:extLst>
              <a:ext uri="{FF2B5EF4-FFF2-40B4-BE49-F238E27FC236}">
                <a16:creationId xmlns:a16="http://schemas.microsoft.com/office/drawing/2014/main" id="{65A62E6C-21FD-403A-B05C-AC4DBFE4C1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75813" y="6184900"/>
            <a:ext cx="203200" cy="317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33" name="Line 1329">
            <a:extLst>
              <a:ext uri="{FF2B5EF4-FFF2-40B4-BE49-F238E27FC236}">
                <a16:creationId xmlns:a16="http://schemas.microsoft.com/office/drawing/2014/main" id="{13CB933F-DE32-4579-AADE-1D29E0CA93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75813" y="6604000"/>
            <a:ext cx="203200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34" name="Rectangle 1330">
            <a:extLst>
              <a:ext uri="{FF2B5EF4-FFF2-40B4-BE49-F238E27FC236}">
                <a16:creationId xmlns:a16="http://schemas.microsoft.com/office/drawing/2014/main" id="{5188081F-B46D-42DF-A03F-BE5FED94B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9475" y="6184900"/>
            <a:ext cx="200025" cy="419100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35" name="Rectangle 1331">
            <a:extLst>
              <a:ext uri="{FF2B5EF4-FFF2-40B4-BE49-F238E27FC236}">
                <a16:creationId xmlns:a16="http://schemas.microsoft.com/office/drawing/2014/main" id="{924F4670-824B-423C-9312-95194AE4A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9475" y="6184900"/>
            <a:ext cx="200025" cy="419100"/>
          </a:xfrm>
          <a:prstGeom prst="rect">
            <a:avLst/>
          </a:prstGeom>
          <a:noFill/>
          <a:ln w="1428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36" name="Rectangle 1332">
            <a:extLst>
              <a:ext uri="{FF2B5EF4-FFF2-40B4-BE49-F238E27FC236}">
                <a16:creationId xmlns:a16="http://schemas.microsoft.com/office/drawing/2014/main" id="{0F2ACF65-1BE5-4EAF-B020-DC6324C79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7388" y="6184900"/>
            <a:ext cx="192087" cy="419100"/>
          </a:xfrm>
          <a:prstGeom prst="rect">
            <a:avLst/>
          </a:prstGeom>
          <a:noFill/>
          <a:ln w="1428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37" name="Rectangle 1333">
            <a:extLst>
              <a:ext uri="{FF2B5EF4-FFF2-40B4-BE49-F238E27FC236}">
                <a16:creationId xmlns:a16="http://schemas.microsoft.com/office/drawing/2014/main" id="{1779DE4C-6C60-4316-8B0F-D1BCE988B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6270625"/>
            <a:ext cx="460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53238" name="Rectangle 1334">
            <a:extLst>
              <a:ext uri="{FF2B5EF4-FFF2-40B4-BE49-F238E27FC236}">
                <a16:creationId xmlns:a16="http://schemas.microsoft.com/office/drawing/2014/main" id="{D3EEAF1C-6CD1-4E4E-8F57-9C7BFAF24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3438" y="6270625"/>
            <a:ext cx="13811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53239" name="Freeform 1335">
            <a:extLst>
              <a:ext uri="{FF2B5EF4-FFF2-40B4-BE49-F238E27FC236}">
                <a16:creationId xmlns:a16="http://schemas.microsoft.com/office/drawing/2014/main" id="{A42C5E94-E97B-459D-AA95-A5E6CADEFF21}"/>
              </a:ext>
            </a:extLst>
          </p:cNvPr>
          <p:cNvSpPr>
            <a:spLocks/>
          </p:cNvSpPr>
          <p:nvPr/>
        </p:nvSpPr>
        <p:spPr bwMode="auto">
          <a:xfrm>
            <a:off x="6891338" y="6184900"/>
            <a:ext cx="198437" cy="419100"/>
          </a:xfrm>
          <a:custGeom>
            <a:avLst/>
            <a:gdLst>
              <a:gd name="T0" fmla="*/ 0 w 120"/>
              <a:gd name="T1" fmla="*/ 237 h 237"/>
              <a:gd name="T2" fmla="*/ 120 w 120"/>
              <a:gd name="T3" fmla="*/ 237 h 237"/>
              <a:gd name="T4" fmla="*/ 120 w 120"/>
              <a:gd name="T5" fmla="*/ 0 h 237"/>
              <a:gd name="T6" fmla="*/ 3 w 120"/>
              <a:gd name="T7" fmla="*/ 0 h 237"/>
              <a:gd name="T8" fmla="*/ 0 w 120"/>
              <a:gd name="T9" fmla="*/ 237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" h="237">
                <a:moveTo>
                  <a:pt x="0" y="237"/>
                </a:moveTo>
                <a:lnTo>
                  <a:pt x="120" y="237"/>
                </a:lnTo>
                <a:lnTo>
                  <a:pt x="120" y="0"/>
                </a:lnTo>
                <a:lnTo>
                  <a:pt x="3" y="0"/>
                </a:lnTo>
                <a:lnTo>
                  <a:pt x="0" y="237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40" name="Freeform 1336">
            <a:extLst>
              <a:ext uri="{FF2B5EF4-FFF2-40B4-BE49-F238E27FC236}">
                <a16:creationId xmlns:a16="http://schemas.microsoft.com/office/drawing/2014/main" id="{DFBE6AF9-FDC0-46FA-A61B-71BD796FEC32}"/>
              </a:ext>
            </a:extLst>
          </p:cNvPr>
          <p:cNvSpPr>
            <a:spLocks/>
          </p:cNvSpPr>
          <p:nvPr/>
        </p:nvSpPr>
        <p:spPr bwMode="auto">
          <a:xfrm>
            <a:off x="6891338" y="6184900"/>
            <a:ext cx="198437" cy="419100"/>
          </a:xfrm>
          <a:custGeom>
            <a:avLst/>
            <a:gdLst>
              <a:gd name="T0" fmla="*/ 0 w 120"/>
              <a:gd name="T1" fmla="*/ 237 h 237"/>
              <a:gd name="T2" fmla="*/ 120 w 120"/>
              <a:gd name="T3" fmla="*/ 237 h 237"/>
              <a:gd name="T4" fmla="*/ 120 w 120"/>
              <a:gd name="T5" fmla="*/ 0 h 237"/>
              <a:gd name="T6" fmla="*/ 3 w 120"/>
              <a:gd name="T7" fmla="*/ 0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" h="237">
                <a:moveTo>
                  <a:pt x="0" y="237"/>
                </a:moveTo>
                <a:lnTo>
                  <a:pt x="120" y="237"/>
                </a:lnTo>
                <a:lnTo>
                  <a:pt x="120" y="0"/>
                </a:lnTo>
                <a:lnTo>
                  <a:pt x="3" y="0"/>
                </a:lnTo>
              </a:path>
            </a:pathLst>
          </a:custGeom>
          <a:noFill/>
          <a:ln w="14288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41" name="Line 1337">
            <a:extLst>
              <a:ext uri="{FF2B5EF4-FFF2-40B4-BE49-F238E27FC236}">
                <a16:creationId xmlns:a16="http://schemas.microsoft.com/office/drawing/2014/main" id="{92181D45-2779-4B9F-8B71-0D83BC0582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97663" y="6180138"/>
            <a:ext cx="1587" cy="43021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42" name="Line 1338">
            <a:extLst>
              <a:ext uri="{FF2B5EF4-FFF2-40B4-BE49-F238E27FC236}">
                <a16:creationId xmlns:a16="http://schemas.microsoft.com/office/drawing/2014/main" id="{E0E75054-DAEC-40F8-B397-CACF5D21411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7663" y="6184900"/>
            <a:ext cx="198437" cy="317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43" name="Line 1339">
            <a:extLst>
              <a:ext uri="{FF2B5EF4-FFF2-40B4-BE49-F238E27FC236}">
                <a16:creationId xmlns:a16="http://schemas.microsoft.com/office/drawing/2014/main" id="{DE24A69A-76CD-49CA-83FF-5AA338CEDD0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7663" y="6604000"/>
            <a:ext cx="198437" cy="635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44" name="Freeform 1340">
            <a:extLst>
              <a:ext uri="{FF2B5EF4-FFF2-40B4-BE49-F238E27FC236}">
                <a16:creationId xmlns:a16="http://schemas.microsoft.com/office/drawing/2014/main" id="{314842FC-B357-475C-B0A4-72640505F9C6}"/>
              </a:ext>
            </a:extLst>
          </p:cNvPr>
          <p:cNvSpPr>
            <a:spLocks/>
          </p:cNvSpPr>
          <p:nvPr/>
        </p:nvSpPr>
        <p:spPr bwMode="auto">
          <a:xfrm>
            <a:off x="7675563" y="5978525"/>
            <a:ext cx="296862" cy="833438"/>
          </a:xfrm>
          <a:custGeom>
            <a:avLst/>
            <a:gdLst>
              <a:gd name="T0" fmla="*/ 0 w 180"/>
              <a:gd name="T1" fmla="*/ 0 h 471"/>
              <a:gd name="T2" fmla="*/ 0 w 180"/>
              <a:gd name="T3" fmla="*/ 190 h 471"/>
              <a:gd name="T4" fmla="*/ 57 w 180"/>
              <a:gd name="T5" fmla="*/ 237 h 471"/>
              <a:gd name="T6" fmla="*/ 0 w 180"/>
              <a:gd name="T7" fmla="*/ 282 h 471"/>
              <a:gd name="T8" fmla="*/ 0 w 180"/>
              <a:gd name="T9" fmla="*/ 471 h 471"/>
              <a:gd name="T10" fmla="*/ 180 w 180"/>
              <a:gd name="T11" fmla="*/ 326 h 471"/>
              <a:gd name="T12" fmla="*/ 180 w 180"/>
              <a:gd name="T13" fmla="*/ 146 h 471"/>
              <a:gd name="T14" fmla="*/ 0 w 180"/>
              <a:gd name="T15" fmla="*/ 0 h 471"/>
              <a:gd name="T16" fmla="*/ 0 w 180"/>
              <a:gd name="T17" fmla="*/ 0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471">
                <a:moveTo>
                  <a:pt x="0" y="0"/>
                </a:moveTo>
                <a:lnTo>
                  <a:pt x="0" y="190"/>
                </a:lnTo>
                <a:lnTo>
                  <a:pt x="57" y="237"/>
                </a:lnTo>
                <a:lnTo>
                  <a:pt x="0" y="282"/>
                </a:lnTo>
                <a:lnTo>
                  <a:pt x="0" y="471"/>
                </a:lnTo>
                <a:lnTo>
                  <a:pt x="180" y="326"/>
                </a:lnTo>
                <a:lnTo>
                  <a:pt x="180" y="14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45" name="Freeform 1341">
            <a:extLst>
              <a:ext uri="{FF2B5EF4-FFF2-40B4-BE49-F238E27FC236}">
                <a16:creationId xmlns:a16="http://schemas.microsoft.com/office/drawing/2014/main" id="{64E8D424-1C22-4CAC-BCA1-2F25456EA872}"/>
              </a:ext>
            </a:extLst>
          </p:cNvPr>
          <p:cNvSpPr>
            <a:spLocks/>
          </p:cNvSpPr>
          <p:nvPr/>
        </p:nvSpPr>
        <p:spPr bwMode="auto">
          <a:xfrm>
            <a:off x="7675563" y="5978525"/>
            <a:ext cx="296862" cy="833438"/>
          </a:xfrm>
          <a:custGeom>
            <a:avLst/>
            <a:gdLst>
              <a:gd name="T0" fmla="*/ 0 w 180"/>
              <a:gd name="T1" fmla="*/ 0 h 471"/>
              <a:gd name="T2" fmla="*/ 0 w 180"/>
              <a:gd name="T3" fmla="*/ 190 h 471"/>
              <a:gd name="T4" fmla="*/ 57 w 180"/>
              <a:gd name="T5" fmla="*/ 237 h 471"/>
              <a:gd name="T6" fmla="*/ 0 w 180"/>
              <a:gd name="T7" fmla="*/ 282 h 471"/>
              <a:gd name="T8" fmla="*/ 0 w 180"/>
              <a:gd name="T9" fmla="*/ 471 h 471"/>
              <a:gd name="T10" fmla="*/ 180 w 180"/>
              <a:gd name="T11" fmla="*/ 326 h 471"/>
              <a:gd name="T12" fmla="*/ 180 w 180"/>
              <a:gd name="T13" fmla="*/ 146 h 471"/>
              <a:gd name="T14" fmla="*/ 0 w 180"/>
              <a:gd name="T15" fmla="*/ 0 h 471"/>
              <a:gd name="T16" fmla="*/ 0 w 180"/>
              <a:gd name="T17" fmla="*/ 0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471">
                <a:moveTo>
                  <a:pt x="0" y="0"/>
                </a:moveTo>
                <a:lnTo>
                  <a:pt x="0" y="190"/>
                </a:lnTo>
                <a:lnTo>
                  <a:pt x="57" y="237"/>
                </a:lnTo>
                <a:lnTo>
                  <a:pt x="0" y="282"/>
                </a:lnTo>
                <a:lnTo>
                  <a:pt x="0" y="471"/>
                </a:lnTo>
                <a:lnTo>
                  <a:pt x="180" y="326"/>
                </a:lnTo>
                <a:lnTo>
                  <a:pt x="180" y="146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46" name="Rectangle 1342">
            <a:extLst>
              <a:ext uri="{FF2B5EF4-FFF2-40B4-BE49-F238E27FC236}">
                <a16:creationId xmlns:a16="http://schemas.microsoft.com/office/drawing/2014/main" id="{BF1A402F-0E1A-412E-A9C4-BC9599B47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6475" y="6270625"/>
            <a:ext cx="119063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53247" name="Rectangle 1343">
            <a:extLst>
              <a:ext uri="{FF2B5EF4-FFF2-40B4-BE49-F238E27FC236}">
                <a16:creationId xmlns:a16="http://schemas.microsoft.com/office/drawing/2014/main" id="{8DCC615A-56A8-44EE-9990-4CBB85842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1888" y="6270625"/>
            <a:ext cx="13811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53248" name="Rectangle 1344">
            <a:extLst>
              <a:ext uri="{FF2B5EF4-FFF2-40B4-BE49-F238E27FC236}">
                <a16:creationId xmlns:a16="http://schemas.microsoft.com/office/drawing/2014/main" id="{32AA01B5-A709-4BAD-AB86-A7E858882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0875" y="6270625"/>
            <a:ext cx="119063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53249" name="Rectangle 1345">
            <a:extLst>
              <a:ext uri="{FF2B5EF4-FFF2-40B4-BE49-F238E27FC236}">
                <a16:creationId xmlns:a16="http://schemas.microsoft.com/office/drawing/2014/main" id="{4AE0C6EE-2258-4F83-A155-E77A6C76C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6288" y="6270625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53250" name="Rectangle 1346">
            <a:extLst>
              <a:ext uri="{FF2B5EF4-FFF2-40B4-BE49-F238E27FC236}">
                <a16:creationId xmlns:a16="http://schemas.microsoft.com/office/drawing/2014/main" id="{4052B6B1-0499-4CE1-B2B7-FD801D224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9950" y="6270625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pt-BR" altLang="pt-BR"/>
          </a:p>
        </p:txBody>
      </p:sp>
      <p:sp>
        <p:nvSpPr>
          <p:cNvPr id="253251" name="Line 1347">
            <a:extLst>
              <a:ext uri="{FF2B5EF4-FFF2-40B4-BE49-F238E27FC236}">
                <a16:creationId xmlns:a16="http://schemas.microsoft.com/office/drawing/2014/main" id="{CFB7932B-C0DF-452A-A30B-6904D400BF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9500" y="6392863"/>
            <a:ext cx="538163" cy="476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52" name="Line 1348">
            <a:extLst>
              <a:ext uri="{FF2B5EF4-FFF2-40B4-BE49-F238E27FC236}">
                <a16:creationId xmlns:a16="http://schemas.microsoft.com/office/drawing/2014/main" id="{2B6E5A58-BC17-40FE-88DA-FE6F02538988}"/>
              </a:ext>
            </a:extLst>
          </p:cNvPr>
          <p:cNvSpPr>
            <a:spLocks noChangeShapeType="1"/>
          </p:cNvSpPr>
          <p:nvPr/>
        </p:nvSpPr>
        <p:spPr bwMode="auto">
          <a:xfrm>
            <a:off x="7972425" y="6392863"/>
            <a:ext cx="585788" cy="476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53" name="Line 1349">
            <a:extLst>
              <a:ext uri="{FF2B5EF4-FFF2-40B4-BE49-F238E27FC236}">
                <a16:creationId xmlns:a16="http://schemas.microsoft.com/office/drawing/2014/main" id="{36EE5162-7F27-48C6-A1D2-D7F976C0FE67}"/>
              </a:ext>
            </a:extLst>
          </p:cNvPr>
          <p:cNvSpPr>
            <a:spLocks noChangeShapeType="1"/>
          </p:cNvSpPr>
          <p:nvPr/>
        </p:nvSpPr>
        <p:spPr bwMode="auto">
          <a:xfrm>
            <a:off x="8950325" y="6392863"/>
            <a:ext cx="536575" cy="476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54" name="Line 1350">
            <a:extLst>
              <a:ext uri="{FF2B5EF4-FFF2-40B4-BE49-F238E27FC236}">
                <a16:creationId xmlns:a16="http://schemas.microsoft.com/office/drawing/2014/main" id="{79600DDA-8B11-4E4B-A2BB-D77989E5656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9775" y="6499225"/>
            <a:ext cx="585788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55" name="Freeform 1351">
            <a:extLst>
              <a:ext uri="{FF2B5EF4-FFF2-40B4-BE49-F238E27FC236}">
                <a16:creationId xmlns:a16="http://schemas.microsoft.com/office/drawing/2014/main" id="{5E98D874-AD85-431F-B8DD-65266B78D159}"/>
              </a:ext>
            </a:extLst>
          </p:cNvPr>
          <p:cNvSpPr>
            <a:spLocks/>
          </p:cNvSpPr>
          <p:nvPr/>
        </p:nvSpPr>
        <p:spPr bwMode="auto">
          <a:xfrm>
            <a:off x="6597650" y="6291263"/>
            <a:ext cx="100013" cy="101600"/>
          </a:xfrm>
          <a:custGeom>
            <a:avLst/>
            <a:gdLst>
              <a:gd name="T0" fmla="*/ 0 w 60"/>
              <a:gd name="T1" fmla="*/ 57 h 57"/>
              <a:gd name="T2" fmla="*/ 0 w 60"/>
              <a:gd name="T3" fmla="*/ 0 h 57"/>
              <a:gd name="T4" fmla="*/ 60 w 60"/>
              <a:gd name="T5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0" h="57">
                <a:moveTo>
                  <a:pt x="0" y="57"/>
                </a:moveTo>
                <a:lnTo>
                  <a:pt x="0" y="0"/>
                </a:lnTo>
                <a:lnTo>
                  <a:pt x="60" y="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56" name="Freeform 1352">
            <a:extLst>
              <a:ext uri="{FF2B5EF4-FFF2-40B4-BE49-F238E27FC236}">
                <a16:creationId xmlns:a16="http://schemas.microsoft.com/office/drawing/2014/main" id="{541D69B8-1294-4B3D-B6D6-9C0791E9262C}"/>
              </a:ext>
            </a:extLst>
          </p:cNvPr>
          <p:cNvSpPr>
            <a:spLocks/>
          </p:cNvSpPr>
          <p:nvPr/>
        </p:nvSpPr>
        <p:spPr bwMode="auto">
          <a:xfrm>
            <a:off x="8458200" y="6392863"/>
            <a:ext cx="690563" cy="317500"/>
          </a:xfrm>
          <a:custGeom>
            <a:avLst/>
            <a:gdLst>
              <a:gd name="T0" fmla="*/ 0 w 417"/>
              <a:gd name="T1" fmla="*/ 0 h 180"/>
              <a:gd name="T2" fmla="*/ 3 w 417"/>
              <a:gd name="T3" fmla="*/ 180 h 180"/>
              <a:gd name="T4" fmla="*/ 357 w 417"/>
              <a:gd name="T5" fmla="*/ 180 h 180"/>
              <a:gd name="T6" fmla="*/ 357 w 417"/>
              <a:gd name="T7" fmla="*/ 60 h 180"/>
              <a:gd name="T8" fmla="*/ 417 w 417"/>
              <a:gd name="T9" fmla="*/ 6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7" h="180">
                <a:moveTo>
                  <a:pt x="0" y="0"/>
                </a:moveTo>
                <a:lnTo>
                  <a:pt x="3" y="180"/>
                </a:lnTo>
                <a:lnTo>
                  <a:pt x="357" y="180"/>
                </a:lnTo>
                <a:lnTo>
                  <a:pt x="357" y="60"/>
                </a:lnTo>
                <a:lnTo>
                  <a:pt x="417" y="6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57" name="Freeform 1353">
            <a:extLst>
              <a:ext uri="{FF2B5EF4-FFF2-40B4-BE49-F238E27FC236}">
                <a16:creationId xmlns:a16="http://schemas.microsoft.com/office/drawing/2014/main" id="{AB8AEF02-4B6F-424D-A822-7921C5D00D98}"/>
              </a:ext>
            </a:extLst>
          </p:cNvPr>
          <p:cNvSpPr>
            <a:spLocks/>
          </p:cNvSpPr>
          <p:nvPr/>
        </p:nvSpPr>
        <p:spPr bwMode="auto">
          <a:xfrm>
            <a:off x="6351588" y="5978525"/>
            <a:ext cx="152400" cy="838200"/>
          </a:xfrm>
          <a:custGeom>
            <a:avLst/>
            <a:gdLst>
              <a:gd name="T0" fmla="*/ 89 w 92"/>
              <a:gd name="T1" fmla="*/ 471 h 474"/>
              <a:gd name="T2" fmla="*/ 92 w 92"/>
              <a:gd name="T3" fmla="*/ 0 h 474"/>
              <a:gd name="T4" fmla="*/ 0 w 92"/>
              <a:gd name="T5" fmla="*/ 0 h 474"/>
              <a:gd name="T6" fmla="*/ 0 w 92"/>
              <a:gd name="T7" fmla="*/ 474 h 474"/>
              <a:gd name="T8" fmla="*/ 92 w 92"/>
              <a:gd name="T9" fmla="*/ 474 h 474"/>
              <a:gd name="T10" fmla="*/ 92 w 92"/>
              <a:gd name="T11" fmla="*/ 474 h 474"/>
              <a:gd name="T12" fmla="*/ 89 w 92"/>
              <a:gd name="T13" fmla="*/ 471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2" h="474">
                <a:moveTo>
                  <a:pt x="89" y="471"/>
                </a:moveTo>
                <a:lnTo>
                  <a:pt x="92" y="0"/>
                </a:lnTo>
                <a:lnTo>
                  <a:pt x="0" y="0"/>
                </a:lnTo>
                <a:lnTo>
                  <a:pt x="0" y="474"/>
                </a:lnTo>
                <a:lnTo>
                  <a:pt x="92" y="474"/>
                </a:lnTo>
                <a:lnTo>
                  <a:pt x="92" y="474"/>
                </a:lnTo>
                <a:lnTo>
                  <a:pt x="89" y="47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58" name="Freeform 1354">
            <a:extLst>
              <a:ext uri="{FF2B5EF4-FFF2-40B4-BE49-F238E27FC236}">
                <a16:creationId xmlns:a16="http://schemas.microsoft.com/office/drawing/2014/main" id="{C0B31CA9-9BFE-4DA2-A9AF-B39D8D685FB0}"/>
              </a:ext>
            </a:extLst>
          </p:cNvPr>
          <p:cNvSpPr>
            <a:spLocks/>
          </p:cNvSpPr>
          <p:nvPr/>
        </p:nvSpPr>
        <p:spPr bwMode="auto">
          <a:xfrm>
            <a:off x="6351588" y="5978525"/>
            <a:ext cx="152400" cy="838200"/>
          </a:xfrm>
          <a:custGeom>
            <a:avLst/>
            <a:gdLst>
              <a:gd name="T0" fmla="*/ 89 w 92"/>
              <a:gd name="T1" fmla="*/ 471 h 474"/>
              <a:gd name="T2" fmla="*/ 92 w 92"/>
              <a:gd name="T3" fmla="*/ 0 h 474"/>
              <a:gd name="T4" fmla="*/ 0 w 92"/>
              <a:gd name="T5" fmla="*/ 0 h 474"/>
              <a:gd name="T6" fmla="*/ 0 w 92"/>
              <a:gd name="T7" fmla="*/ 474 h 474"/>
              <a:gd name="T8" fmla="*/ 92 w 92"/>
              <a:gd name="T9" fmla="*/ 474 h 474"/>
              <a:gd name="T10" fmla="*/ 92 w 92"/>
              <a:gd name="T11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2" h="474">
                <a:moveTo>
                  <a:pt x="89" y="471"/>
                </a:moveTo>
                <a:lnTo>
                  <a:pt x="92" y="0"/>
                </a:lnTo>
                <a:lnTo>
                  <a:pt x="0" y="0"/>
                </a:lnTo>
                <a:lnTo>
                  <a:pt x="0" y="474"/>
                </a:lnTo>
                <a:lnTo>
                  <a:pt x="92" y="474"/>
                </a:lnTo>
                <a:lnTo>
                  <a:pt x="92" y="474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59" name="Freeform 1355">
            <a:extLst>
              <a:ext uri="{FF2B5EF4-FFF2-40B4-BE49-F238E27FC236}">
                <a16:creationId xmlns:a16="http://schemas.microsoft.com/office/drawing/2014/main" id="{920588B7-8AF1-4B76-B437-D2694F17C99E}"/>
              </a:ext>
            </a:extLst>
          </p:cNvPr>
          <p:cNvSpPr>
            <a:spLocks/>
          </p:cNvSpPr>
          <p:nvPr/>
        </p:nvSpPr>
        <p:spPr bwMode="auto">
          <a:xfrm>
            <a:off x="7288213" y="5978525"/>
            <a:ext cx="147637" cy="838200"/>
          </a:xfrm>
          <a:custGeom>
            <a:avLst/>
            <a:gdLst>
              <a:gd name="T0" fmla="*/ 85 w 89"/>
              <a:gd name="T1" fmla="*/ 471 h 474"/>
              <a:gd name="T2" fmla="*/ 89 w 89"/>
              <a:gd name="T3" fmla="*/ 0 h 474"/>
              <a:gd name="T4" fmla="*/ 0 w 89"/>
              <a:gd name="T5" fmla="*/ 0 h 474"/>
              <a:gd name="T6" fmla="*/ 0 w 89"/>
              <a:gd name="T7" fmla="*/ 474 h 474"/>
              <a:gd name="T8" fmla="*/ 89 w 89"/>
              <a:gd name="T9" fmla="*/ 474 h 474"/>
              <a:gd name="T10" fmla="*/ 89 w 89"/>
              <a:gd name="T11" fmla="*/ 474 h 474"/>
              <a:gd name="T12" fmla="*/ 85 w 89"/>
              <a:gd name="T13" fmla="*/ 471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9" h="474">
                <a:moveTo>
                  <a:pt x="85" y="471"/>
                </a:moveTo>
                <a:lnTo>
                  <a:pt x="89" y="0"/>
                </a:lnTo>
                <a:lnTo>
                  <a:pt x="0" y="0"/>
                </a:lnTo>
                <a:lnTo>
                  <a:pt x="0" y="474"/>
                </a:lnTo>
                <a:lnTo>
                  <a:pt x="89" y="474"/>
                </a:lnTo>
                <a:lnTo>
                  <a:pt x="89" y="474"/>
                </a:lnTo>
                <a:lnTo>
                  <a:pt x="85" y="47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60" name="Freeform 1356">
            <a:extLst>
              <a:ext uri="{FF2B5EF4-FFF2-40B4-BE49-F238E27FC236}">
                <a16:creationId xmlns:a16="http://schemas.microsoft.com/office/drawing/2014/main" id="{EFCFBF50-C9A5-4A93-8E28-B7B4A9D37DE6}"/>
              </a:ext>
            </a:extLst>
          </p:cNvPr>
          <p:cNvSpPr>
            <a:spLocks/>
          </p:cNvSpPr>
          <p:nvPr/>
        </p:nvSpPr>
        <p:spPr bwMode="auto">
          <a:xfrm>
            <a:off x="7288213" y="5978525"/>
            <a:ext cx="147637" cy="838200"/>
          </a:xfrm>
          <a:custGeom>
            <a:avLst/>
            <a:gdLst>
              <a:gd name="T0" fmla="*/ 85 w 89"/>
              <a:gd name="T1" fmla="*/ 471 h 474"/>
              <a:gd name="T2" fmla="*/ 89 w 89"/>
              <a:gd name="T3" fmla="*/ 0 h 474"/>
              <a:gd name="T4" fmla="*/ 0 w 89"/>
              <a:gd name="T5" fmla="*/ 0 h 474"/>
              <a:gd name="T6" fmla="*/ 0 w 89"/>
              <a:gd name="T7" fmla="*/ 474 h 474"/>
              <a:gd name="T8" fmla="*/ 89 w 89"/>
              <a:gd name="T9" fmla="*/ 474 h 474"/>
              <a:gd name="T10" fmla="*/ 89 w 89"/>
              <a:gd name="T11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9" h="474">
                <a:moveTo>
                  <a:pt x="85" y="471"/>
                </a:moveTo>
                <a:lnTo>
                  <a:pt x="89" y="0"/>
                </a:lnTo>
                <a:lnTo>
                  <a:pt x="0" y="0"/>
                </a:lnTo>
                <a:lnTo>
                  <a:pt x="0" y="474"/>
                </a:lnTo>
                <a:lnTo>
                  <a:pt x="89" y="474"/>
                </a:lnTo>
                <a:lnTo>
                  <a:pt x="89" y="474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61" name="Freeform 1357">
            <a:extLst>
              <a:ext uri="{FF2B5EF4-FFF2-40B4-BE49-F238E27FC236}">
                <a16:creationId xmlns:a16="http://schemas.microsoft.com/office/drawing/2014/main" id="{982B52F9-77CA-439A-861F-449D64C5BBC9}"/>
              </a:ext>
            </a:extLst>
          </p:cNvPr>
          <p:cNvSpPr>
            <a:spLocks/>
          </p:cNvSpPr>
          <p:nvPr/>
        </p:nvSpPr>
        <p:spPr bwMode="auto">
          <a:xfrm>
            <a:off x="8216900" y="5978525"/>
            <a:ext cx="147638" cy="838200"/>
          </a:xfrm>
          <a:custGeom>
            <a:avLst/>
            <a:gdLst>
              <a:gd name="T0" fmla="*/ 86 w 89"/>
              <a:gd name="T1" fmla="*/ 471 h 474"/>
              <a:gd name="T2" fmla="*/ 89 w 89"/>
              <a:gd name="T3" fmla="*/ 0 h 474"/>
              <a:gd name="T4" fmla="*/ 0 w 89"/>
              <a:gd name="T5" fmla="*/ 0 h 474"/>
              <a:gd name="T6" fmla="*/ 0 w 89"/>
              <a:gd name="T7" fmla="*/ 474 h 474"/>
              <a:gd name="T8" fmla="*/ 89 w 89"/>
              <a:gd name="T9" fmla="*/ 474 h 474"/>
              <a:gd name="T10" fmla="*/ 89 w 89"/>
              <a:gd name="T11" fmla="*/ 474 h 474"/>
              <a:gd name="T12" fmla="*/ 86 w 89"/>
              <a:gd name="T13" fmla="*/ 471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9" h="474">
                <a:moveTo>
                  <a:pt x="86" y="471"/>
                </a:moveTo>
                <a:lnTo>
                  <a:pt x="89" y="0"/>
                </a:lnTo>
                <a:lnTo>
                  <a:pt x="0" y="0"/>
                </a:lnTo>
                <a:lnTo>
                  <a:pt x="0" y="474"/>
                </a:lnTo>
                <a:lnTo>
                  <a:pt x="89" y="474"/>
                </a:lnTo>
                <a:lnTo>
                  <a:pt x="89" y="474"/>
                </a:lnTo>
                <a:lnTo>
                  <a:pt x="86" y="47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62" name="Freeform 1358">
            <a:extLst>
              <a:ext uri="{FF2B5EF4-FFF2-40B4-BE49-F238E27FC236}">
                <a16:creationId xmlns:a16="http://schemas.microsoft.com/office/drawing/2014/main" id="{6D1016E2-1F78-44D2-9405-74633FEF8541}"/>
              </a:ext>
            </a:extLst>
          </p:cNvPr>
          <p:cNvSpPr>
            <a:spLocks/>
          </p:cNvSpPr>
          <p:nvPr/>
        </p:nvSpPr>
        <p:spPr bwMode="auto">
          <a:xfrm>
            <a:off x="8216900" y="5978525"/>
            <a:ext cx="147638" cy="838200"/>
          </a:xfrm>
          <a:custGeom>
            <a:avLst/>
            <a:gdLst>
              <a:gd name="T0" fmla="*/ 86 w 89"/>
              <a:gd name="T1" fmla="*/ 471 h 474"/>
              <a:gd name="T2" fmla="*/ 89 w 89"/>
              <a:gd name="T3" fmla="*/ 0 h 474"/>
              <a:gd name="T4" fmla="*/ 0 w 89"/>
              <a:gd name="T5" fmla="*/ 0 h 474"/>
              <a:gd name="T6" fmla="*/ 0 w 89"/>
              <a:gd name="T7" fmla="*/ 474 h 474"/>
              <a:gd name="T8" fmla="*/ 89 w 89"/>
              <a:gd name="T9" fmla="*/ 474 h 474"/>
              <a:gd name="T10" fmla="*/ 89 w 89"/>
              <a:gd name="T11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9" h="474">
                <a:moveTo>
                  <a:pt x="86" y="471"/>
                </a:moveTo>
                <a:lnTo>
                  <a:pt x="89" y="0"/>
                </a:lnTo>
                <a:lnTo>
                  <a:pt x="0" y="0"/>
                </a:lnTo>
                <a:lnTo>
                  <a:pt x="0" y="474"/>
                </a:lnTo>
                <a:lnTo>
                  <a:pt x="89" y="474"/>
                </a:lnTo>
                <a:lnTo>
                  <a:pt x="89" y="474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63" name="Freeform 1359">
            <a:extLst>
              <a:ext uri="{FF2B5EF4-FFF2-40B4-BE49-F238E27FC236}">
                <a16:creationId xmlns:a16="http://schemas.microsoft.com/office/drawing/2014/main" id="{0B234F81-DFC3-4FA7-9F05-87BF2AE8C674}"/>
              </a:ext>
            </a:extLst>
          </p:cNvPr>
          <p:cNvSpPr>
            <a:spLocks/>
          </p:cNvSpPr>
          <p:nvPr/>
        </p:nvSpPr>
        <p:spPr bwMode="auto">
          <a:xfrm>
            <a:off x="9148763" y="5978525"/>
            <a:ext cx="146050" cy="838200"/>
          </a:xfrm>
          <a:custGeom>
            <a:avLst/>
            <a:gdLst>
              <a:gd name="T0" fmla="*/ 88 w 88"/>
              <a:gd name="T1" fmla="*/ 471 h 474"/>
              <a:gd name="T2" fmla="*/ 88 w 88"/>
              <a:gd name="T3" fmla="*/ 0 h 474"/>
              <a:gd name="T4" fmla="*/ 0 w 88"/>
              <a:gd name="T5" fmla="*/ 0 h 474"/>
              <a:gd name="T6" fmla="*/ 0 w 88"/>
              <a:gd name="T7" fmla="*/ 474 h 474"/>
              <a:gd name="T8" fmla="*/ 88 w 88"/>
              <a:gd name="T9" fmla="*/ 474 h 474"/>
              <a:gd name="T10" fmla="*/ 88 w 88"/>
              <a:gd name="T11" fmla="*/ 474 h 474"/>
              <a:gd name="T12" fmla="*/ 88 w 88"/>
              <a:gd name="T13" fmla="*/ 471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8" h="474">
                <a:moveTo>
                  <a:pt x="88" y="471"/>
                </a:moveTo>
                <a:lnTo>
                  <a:pt x="88" y="0"/>
                </a:lnTo>
                <a:lnTo>
                  <a:pt x="0" y="0"/>
                </a:lnTo>
                <a:lnTo>
                  <a:pt x="0" y="474"/>
                </a:lnTo>
                <a:lnTo>
                  <a:pt x="88" y="474"/>
                </a:lnTo>
                <a:lnTo>
                  <a:pt x="88" y="474"/>
                </a:lnTo>
                <a:lnTo>
                  <a:pt x="88" y="47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64" name="Freeform 1360">
            <a:extLst>
              <a:ext uri="{FF2B5EF4-FFF2-40B4-BE49-F238E27FC236}">
                <a16:creationId xmlns:a16="http://schemas.microsoft.com/office/drawing/2014/main" id="{22B23B67-3017-49C7-897D-2A6F8F1E6465}"/>
              </a:ext>
            </a:extLst>
          </p:cNvPr>
          <p:cNvSpPr>
            <a:spLocks/>
          </p:cNvSpPr>
          <p:nvPr/>
        </p:nvSpPr>
        <p:spPr bwMode="auto">
          <a:xfrm>
            <a:off x="9148763" y="5978525"/>
            <a:ext cx="146050" cy="838200"/>
          </a:xfrm>
          <a:custGeom>
            <a:avLst/>
            <a:gdLst>
              <a:gd name="T0" fmla="*/ 88 w 88"/>
              <a:gd name="T1" fmla="*/ 471 h 474"/>
              <a:gd name="T2" fmla="*/ 88 w 88"/>
              <a:gd name="T3" fmla="*/ 0 h 474"/>
              <a:gd name="T4" fmla="*/ 0 w 88"/>
              <a:gd name="T5" fmla="*/ 0 h 474"/>
              <a:gd name="T6" fmla="*/ 0 w 88"/>
              <a:gd name="T7" fmla="*/ 474 h 474"/>
              <a:gd name="T8" fmla="*/ 88 w 88"/>
              <a:gd name="T9" fmla="*/ 474 h 474"/>
              <a:gd name="T10" fmla="*/ 88 w 88"/>
              <a:gd name="T11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8" h="474">
                <a:moveTo>
                  <a:pt x="88" y="471"/>
                </a:moveTo>
                <a:lnTo>
                  <a:pt x="88" y="0"/>
                </a:lnTo>
                <a:lnTo>
                  <a:pt x="0" y="0"/>
                </a:lnTo>
                <a:lnTo>
                  <a:pt x="0" y="474"/>
                </a:lnTo>
                <a:lnTo>
                  <a:pt x="88" y="474"/>
                </a:lnTo>
                <a:lnTo>
                  <a:pt x="88" y="474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265" name="Rectangle 1361">
            <a:extLst>
              <a:ext uri="{FF2B5EF4-FFF2-40B4-BE49-F238E27FC236}">
                <a16:creationId xmlns:a16="http://schemas.microsoft.com/office/drawing/2014/main" id="{235EEDAE-E230-404E-8743-CE5BC4133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050" y="1722438"/>
            <a:ext cx="138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 sz="2800"/>
          </a:p>
        </p:txBody>
      </p:sp>
      <p:sp>
        <p:nvSpPr>
          <p:cNvPr id="253266" name="Rectangle 1362">
            <a:extLst>
              <a:ext uri="{FF2B5EF4-FFF2-40B4-BE49-F238E27FC236}">
                <a16:creationId xmlns:a16="http://schemas.microsoft.com/office/drawing/2014/main" id="{6C49BACF-1850-4CF9-B702-CEE0A13C53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4463" y="1722438"/>
            <a:ext cx="138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 sz="2800"/>
          </a:p>
        </p:txBody>
      </p:sp>
      <p:sp>
        <p:nvSpPr>
          <p:cNvPr id="253267" name="Rectangle 1363">
            <a:extLst>
              <a:ext uri="{FF2B5EF4-FFF2-40B4-BE49-F238E27FC236}">
                <a16:creationId xmlns:a16="http://schemas.microsoft.com/office/drawing/2014/main" id="{3218D3E2-8A18-46BB-A885-B80DD5244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8288" y="1722438"/>
            <a:ext cx="523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 sz="2800"/>
          </a:p>
        </p:txBody>
      </p:sp>
      <p:sp>
        <p:nvSpPr>
          <p:cNvPr id="253268" name="Rectangle 1364">
            <a:extLst>
              <a:ext uri="{FF2B5EF4-FFF2-40B4-BE49-F238E27FC236}">
                <a16:creationId xmlns:a16="http://schemas.microsoft.com/office/drawing/2014/main" id="{2874C1FB-55CD-4722-9566-DEB09A6E0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5913" y="17224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pt-BR" altLang="pt-BR" sz="2800"/>
          </a:p>
        </p:txBody>
      </p:sp>
      <p:sp>
        <p:nvSpPr>
          <p:cNvPr id="253269" name="Rectangle 1365">
            <a:extLst>
              <a:ext uri="{FF2B5EF4-FFF2-40B4-BE49-F238E27FC236}">
                <a16:creationId xmlns:a16="http://schemas.microsoft.com/office/drawing/2014/main" id="{6BBE4963-D650-4A23-BA25-6B66B518B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738" y="1722438"/>
            <a:ext cx="138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 sz="2800"/>
          </a:p>
        </p:txBody>
      </p:sp>
      <p:sp>
        <p:nvSpPr>
          <p:cNvPr id="253270" name="Rectangle 1366">
            <a:extLst>
              <a:ext uri="{FF2B5EF4-FFF2-40B4-BE49-F238E27FC236}">
                <a16:creationId xmlns:a16="http://schemas.microsoft.com/office/drawing/2014/main" id="{A4187EC9-D43C-4759-9F37-0FE651A8E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3150" y="1722438"/>
            <a:ext cx="138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 sz="2800"/>
          </a:p>
        </p:txBody>
      </p:sp>
      <p:sp>
        <p:nvSpPr>
          <p:cNvPr id="253271" name="Rectangle 1367">
            <a:extLst>
              <a:ext uri="{FF2B5EF4-FFF2-40B4-BE49-F238E27FC236}">
                <a16:creationId xmlns:a16="http://schemas.microsoft.com/office/drawing/2014/main" id="{1F017101-5A90-4786-820E-AB3F0983E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8563" y="1722438"/>
            <a:ext cx="523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 sz="2800"/>
          </a:p>
        </p:txBody>
      </p:sp>
      <p:sp>
        <p:nvSpPr>
          <p:cNvPr id="253272" name="Rectangle 1368">
            <a:extLst>
              <a:ext uri="{FF2B5EF4-FFF2-40B4-BE49-F238E27FC236}">
                <a16:creationId xmlns:a16="http://schemas.microsoft.com/office/drawing/2014/main" id="{1774555A-ABBA-413B-916A-539DE750E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6188" y="17224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8</a:t>
            </a:r>
            <a:endParaRPr lang="pt-BR" altLang="pt-BR" sz="2800"/>
          </a:p>
        </p:txBody>
      </p:sp>
      <p:sp>
        <p:nvSpPr>
          <p:cNvPr id="253273" name="Rectangle 1369">
            <a:extLst>
              <a:ext uri="{FF2B5EF4-FFF2-40B4-BE49-F238E27FC236}">
                <a16:creationId xmlns:a16="http://schemas.microsoft.com/office/drawing/2014/main" id="{EE8DD6C4-CCBD-4F77-A1E1-677A1958F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9600" y="1722438"/>
            <a:ext cx="138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 sz="2800"/>
          </a:p>
        </p:txBody>
      </p:sp>
      <p:sp>
        <p:nvSpPr>
          <p:cNvPr id="253274" name="Rectangle 1370">
            <a:extLst>
              <a:ext uri="{FF2B5EF4-FFF2-40B4-BE49-F238E27FC236}">
                <a16:creationId xmlns:a16="http://schemas.microsoft.com/office/drawing/2014/main" id="{E6C41579-DFA7-47DE-842F-121F4CB9A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3425" y="1722438"/>
            <a:ext cx="138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pt-BR" altLang="pt-BR" sz="2800"/>
          </a:p>
        </p:txBody>
      </p:sp>
      <p:sp>
        <p:nvSpPr>
          <p:cNvPr id="253275" name="Rectangle 1371">
            <a:extLst>
              <a:ext uri="{FF2B5EF4-FFF2-40B4-BE49-F238E27FC236}">
                <a16:creationId xmlns:a16="http://schemas.microsoft.com/office/drawing/2014/main" id="{2D1F42BF-7893-4925-9039-C3FAA3E67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8838" y="1722438"/>
            <a:ext cx="523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 sz="2800"/>
          </a:p>
        </p:txBody>
      </p:sp>
      <p:sp>
        <p:nvSpPr>
          <p:cNvPr id="253276" name="Rectangle 1372">
            <a:extLst>
              <a:ext uri="{FF2B5EF4-FFF2-40B4-BE49-F238E27FC236}">
                <a16:creationId xmlns:a16="http://schemas.microsoft.com/office/drawing/2014/main" id="{46A848C8-B209-452A-95E7-9E223F794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6463" y="17224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9</a:t>
            </a:r>
            <a:endParaRPr lang="pt-BR" altLang="pt-BR" sz="2800"/>
          </a:p>
        </p:txBody>
      </p:sp>
      <p:sp>
        <p:nvSpPr>
          <p:cNvPr id="253303" name="Rectangle 1399">
            <a:extLst>
              <a:ext uri="{FF2B5EF4-FFF2-40B4-BE49-F238E27FC236}">
                <a16:creationId xmlns:a16="http://schemas.microsoft.com/office/drawing/2014/main" id="{2A565CFA-A088-41C6-9635-7E113329B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013" y="4387850"/>
            <a:ext cx="1158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endParaRPr lang="pt-BR" altLang="pt-BR" sz="2800"/>
          </a:p>
        </p:txBody>
      </p:sp>
      <p:sp>
        <p:nvSpPr>
          <p:cNvPr id="253304" name="Rectangle 1400">
            <a:extLst>
              <a:ext uri="{FF2B5EF4-FFF2-40B4-BE49-F238E27FC236}">
                <a16:creationId xmlns:a16="http://schemas.microsoft.com/office/drawing/2014/main" id="{A74C2405-7A1E-45DC-B28E-71E87A6FD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675" y="4387850"/>
            <a:ext cx="746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pt-BR" altLang="pt-BR" sz="2800"/>
          </a:p>
        </p:txBody>
      </p:sp>
      <p:sp>
        <p:nvSpPr>
          <p:cNvPr id="253305" name="Rectangle 1401">
            <a:extLst>
              <a:ext uri="{FF2B5EF4-FFF2-40B4-BE49-F238E27FC236}">
                <a16:creationId xmlns:a16="http://schemas.microsoft.com/office/drawing/2014/main" id="{E278003B-4309-477F-908D-AE6C84C2F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3" y="4387850"/>
            <a:ext cx="523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 sz="2800"/>
          </a:p>
        </p:txBody>
      </p:sp>
      <p:sp>
        <p:nvSpPr>
          <p:cNvPr id="253306" name="Rectangle 1402">
            <a:extLst>
              <a:ext uri="{FF2B5EF4-FFF2-40B4-BE49-F238E27FC236}">
                <a16:creationId xmlns:a16="http://schemas.microsoft.com/office/drawing/2014/main" id="{FC669F51-B8FE-4102-858C-928B6537B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8213" y="43878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$</a:t>
            </a:r>
            <a:endParaRPr lang="pt-BR" altLang="pt-BR" sz="2800"/>
          </a:p>
        </p:txBody>
      </p:sp>
      <p:sp>
        <p:nvSpPr>
          <p:cNvPr id="253307" name="Rectangle 1403">
            <a:extLst>
              <a:ext uri="{FF2B5EF4-FFF2-40B4-BE49-F238E27FC236}">
                <a16:creationId xmlns:a16="http://schemas.microsoft.com/office/drawing/2014/main" id="{461BC2F1-4765-4BFB-A50D-8062C1726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63" y="43878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pt-BR" altLang="pt-BR" sz="2800"/>
          </a:p>
        </p:txBody>
      </p:sp>
      <p:sp>
        <p:nvSpPr>
          <p:cNvPr id="253308" name="Rectangle 1404">
            <a:extLst>
              <a:ext uri="{FF2B5EF4-FFF2-40B4-BE49-F238E27FC236}">
                <a16:creationId xmlns:a16="http://schemas.microsoft.com/office/drawing/2014/main" id="{88DA9C1B-C48B-4088-BFEF-3297C1A02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1888" y="43878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pt-BR" altLang="pt-BR" sz="2800"/>
          </a:p>
        </p:txBody>
      </p:sp>
      <p:sp>
        <p:nvSpPr>
          <p:cNvPr id="253309" name="Rectangle 1405">
            <a:extLst>
              <a:ext uri="{FF2B5EF4-FFF2-40B4-BE49-F238E27FC236}">
                <a16:creationId xmlns:a16="http://schemas.microsoft.com/office/drawing/2014/main" id="{CA7D1FFC-651A-4A69-B742-871CD6A5A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7138" y="4387850"/>
            <a:ext cx="523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pt-BR" altLang="pt-BR" sz="2800"/>
          </a:p>
        </p:txBody>
      </p:sp>
      <p:sp>
        <p:nvSpPr>
          <p:cNvPr id="253310" name="Rectangle 1406">
            <a:extLst>
              <a:ext uri="{FF2B5EF4-FFF2-40B4-BE49-F238E27FC236}">
                <a16:creationId xmlns:a16="http://schemas.microsoft.com/office/drawing/2014/main" id="{D6BF3168-9B54-4A8A-9F76-5D5059B33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175" y="4387850"/>
            <a:ext cx="523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 sz="2800"/>
          </a:p>
        </p:txBody>
      </p:sp>
      <p:sp>
        <p:nvSpPr>
          <p:cNvPr id="253311" name="Rectangle 1407">
            <a:extLst>
              <a:ext uri="{FF2B5EF4-FFF2-40B4-BE49-F238E27FC236}">
                <a16:creationId xmlns:a16="http://schemas.microsoft.com/office/drawing/2014/main" id="{CCE7829B-9E0D-46D1-978A-AE347D9AD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563" y="43878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$</a:t>
            </a:r>
            <a:endParaRPr lang="pt-BR" altLang="pt-BR" sz="2800"/>
          </a:p>
        </p:txBody>
      </p:sp>
      <p:sp>
        <p:nvSpPr>
          <p:cNvPr id="253312" name="Rectangle 1408">
            <a:extLst>
              <a:ext uri="{FF2B5EF4-FFF2-40B4-BE49-F238E27FC236}">
                <a16:creationId xmlns:a16="http://schemas.microsoft.com/office/drawing/2014/main" id="{7F493168-A037-4B1E-87D7-67935498F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9225" y="4387850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endParaRPr lang="pt-BR" altLang="pt-BR" sz="2800"/>
          </a:p>
        </p:txBody>
      </p:sp>
      <p:sp>
        <p:nvSpPr>
          <p:cNvPr id="253313" name="Rectangle 1409">
            <a:extLst>
              <a:ext uri="{FF2B5EF4-FFF2-40B4-BE49-F238E27FC236}">
                <a16:creationId xmlns:a16="http://schemas.microsoft.com/office/drawing/2014/main" id="{53419F6E-1E40-4700-BADE-56CF27C23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9238" y="4387850"/>
            <a:ext cx="523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pt-BR" altLang="pt-BR" sz="2800"/>
          </a:p>
        </p:txBody>
      </p:sp>
      <p:sp>
        <p:nvSpPr>
          <p:cNvPr id="253314" name="Rectangle 1410">
            <a:extLst>
              <a:ext uri="{FF2B5EF4-FFF2-40B4-BE49-F238E27FC236}">
                <a16:creationId xmlns:a16="http://schemas.microsoft.com/office/drawing/2014/main" id="{B27F743D-9F44-479F-B5CD-5BD19AC9E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5275" y="4387850"/>
            <a:ext cx="523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 sz="2800"/>
          </a:p>
        </p:txBody>
      </p:sp>
      <p:sp>
        <p:nvSpPr>
          <p:cNvPr id="253315" name="Rectangle 1411">
            <a:extLst>
              <a:ext uri="{FF2B5EF4-FFF2-40B4-BE49-F238E27FC236}">
                <a16:creationId xmlns:a16="http://schemas.microsoft.com/office/drawing/2014/main" id="{1BD750E4-7889-46FA-A90A-E6876A3FF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2900" y="4387850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EB7500"/>
                </a:solidFill>
                <a:latin typeface="Arial" panose="020B0604020202020204" pitchFamily="34" charset="0"/>
              </a:rPr>
              <a:t>$</a:t>
            </a:r>
            <a:endParaRPr lang="pt-BR" altLang="pt-BR" sz="2800"/>
          </a:p>
        </p:txBody>
      </p:sp>
      <p:sp>
        <p:nvSpPr>
          <p:cNvPr id="253316" name="Rectangle 1412">
            <a:extLst>
              <a:ext uri="{FF2B5EF4-FFF2-40B4-BE49-F238E27FC236}">
                <a16:creationId xmlns:a16="http://schemas.microsoft.com/office/drawing/2014/main" id="{966A0B8E-4C83-433F-B536-92AECA9F8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913" y="43878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EB7500"/>
                </a:solidFill>
                <a:latin typeface="Arial" panose="020B0604020202020204" pitchFamily="34" charset="0"/>
              </a:rPr>
              <a:t>2</a:t>
            </a:r>
            <a:endParaRPr lang="pt-BR" altLang="pt-BR" sz="2800"/>
          </a:p>
        </p:txBody>
      </p:sp>
      <p:sp>
        <p:nvSpPr>
          <p:cNvPr id="253317" name="Rectangle 1413">
            <a:extLst>
              <a:ext uri="{FF2B5EF4-FFF2-40B4-BE49-F238E27FC236}">
                <a16:creationId xmlns:a16="http://schemas.microsoft.com/office/drawing/2014/main" id="{1A3A6ECB-918C-415E-A7B9-368879B6E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013" y="532606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pt-BR" altLang="pt-BR" sz="2800"/>
          </a:p>
        </p:txBody>
      </p:sp>
      <p:sp>
        <p:nvSpPr>
          <p:cNvPr id="253318" name="Rectangle 1414">
            <a:extLst>
              <a:ext uri="{FF2B5EF4-FFF2-40B4-BE49-F238E27FC236}">
                <a16:creationId xmlns:a16="http://schemas.microsoft.com/office/drawing/2014/main" id="{3A7245E5-5379-4373-8726-C30BFA37D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675" y="5326063"/>
            <a:ext cx="1158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 sz="2800"/>
          </a:p>
        </p:txBody>
      </p:sp>
      <p:sp>
        <p:nvSpPr>
          <p:cNvPr id="253319" name="Rectangle 1415">
            <a:extLst>
              <a:ext uri="{FF2B5EF4-FFF2-40B4-BE49-F238E27FC236}">
                <a16:creationId xmlns:a16="http://schemas.microsoft.com/office/drawing/2014/main" id="{AB570DC7-94E7-473A-A649-5D7D8D8F2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8" y="5326063"/>
            <a:ext cx="1158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 sz="2800"/>
          </a:p>
        </p:txBody>
      </p:sp>
      <p:sp>
        <p:nvSpPr>
          <p:cNvPr id="253320" name="Rectangle 1416">
            <a:extLst>
              <a:ext uri="{FF2B5EF4-FFF2-40B4-BE49-F238E27FC236}">
                <a16:creationId xmlns:a16="http://schemas.microsoft.com/office/drawing/2014/main" id="{848E3194-F6DB-414F-BE0C-9DD4E4937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350" y="5326063"/>
            <a:ext cx="523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 sz="2800"/>
          </a:p>
        </p:txBody>
      </p:sp>
      <p:sp>
        <p:nvSpPr>
          <p:cNvPr id="253321" name="Rectangle 1417">
            <a:extLst>
              <a:ext uri="{FF2B5EF4-FFF2-40B4-BE49-F238E27FC236}">
                <a16:creationId xmlns:a16="http://schemas.microsoft.com/office/drawing/2014/main" id="{152343D6-EFD7-483B-8A9B-E2F097950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738" y="532606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$</a:t>
            </a:r>
            <a:endParaRPr lang="pt-BR" altLang="pt-BR" sz="2800"/>
          </a:p>
        </p:txBody>
      </p:sp>
      <p:sp>
        <p:nvSpPr>
          <p:cNvPr id="253322" name="Rectangle 1418">
            <a:extLst>
              <a:ext uri="{FF2B5EF4-FFF2-40B4-BE49-F238E27FC236}">
                <a16:creationId xmlns:a16="http://schemas.microsoft.com/office/drawing/2014/main" id="{867E023E-5BC1-42A2-A394-2C2CD1BBD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8400" y="5326063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pt-BR" altLang="pt-BR" sz="2800"/>
          </a:p>
        </p:txBody>
      </p:sp>
      <p:sp>
        <p:nvSpPr>
          <p:cNvPr id="253323" name="Rectangle 1419">
            <a:extLst>
              <a:ext uri="{FF2B5EF4-FFF2-40B4-BE49-F238E27FC236}">
                <a16:creationId xmlns:a16="http://schemas.microsoft.com/office/drawing/2014/main" id="{53DBD815-182F-4763-A354-66C4409B5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532606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pt-BR" altLang="pt-BR" sz="2800"/>
          </a:p>
        </p:txBody>
      </p:sp>
      <p:sp>
        <p:nvSpPr>
          <p:cNvPr id="253324" name="Rectangle 1420">
            <a:extLst>
              <a:ext uri="{FF2B5EF4-FFF2-40B4-BE49-F238E27FC236}">
                <a16:creationId xmlns:a16="http://schemas.microsoft.com/office/drawing/2014/main" id="{9DF05BBF-4278-4DFC-BB77-398C3AB16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075" y="5326063"/>
            <a:ext cx="523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pt-BR" altLang="pt-BR" sz="2800"/>
          </a:p>
        </p:txBody>
      </p:sp>
      <p:sp>
        <p:nvSpPr>
          <p:cNvPr id="253325" name="Rectangle 1421">
            <a:extLst>
              <a:ext uri="{FF2B5EF4-FFF2-40B4-BE49-F238E27FC236}">
                <a16:creationId xmlns:a16="http://schemas.microsoft.com/office/drawing/2014/main" id="{9863F062-3DBE-4D11-8C05-EB7304FF9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113" y="5326063"/>
            <a:ext cx="523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 sz="2800"/>
          </a:p>
        </p:txBody>
      </p:sp>
      <p:sp>
        <p:nvSpPr>
          <p:cNvPr id="253326" name="Rectangle 1422">
            <a:extLst>
              <a:ext uri="{FF2B5EF4-FFF2-40B4-BE49-F238E27FC236}">
                <a16:creationId xmlns:a16="http://schemas.microsoft.com/office/drawing/2014/main" id="{1400567C-25D1-40A2-A354-3D18CE5DC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0" y="5326063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EB7500"/>
                </a:solidFill>
                <a:latin typeface="Arial" panose="020B0604020202020204" pitchFamily="34" charset="0"/>
              </a:rPr>
              <a:t>$</a:t>
            </a:r>
            <a:endParaRPr lang="pt-BR" altLang="pt-BR" sz="2800"/>
          </a:p>
        </p:txBody>
      </p:sp>
      <p:sp>
        <p:nvSpPr>
          <p:cNvPr id="253327" name="Rectangle 1423">
            <a:extLst>
              <a:ext uri="{FF2B5EF4-FFF2-40B4-BE49-F238E27FC236}">
                <a16:creationId xmlns:a16="http://schemas.microsoft.com/office/drawing/2014/main" id="{DDA7FE80-F4CD-4323-92CC-A30592660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0" y="5326063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EB7500"/>
                </a:solidFill>
                <a:latin typeface="Arial" panose="020B0604020202020204" pitchFamily="34" charset="0"/>
              </a:rPr>
              <a:t>2</a:t>
            </a:r>
            <a:endParaRPr lang="pt-BR" altLang="pt-BR" sz="2800"/>
          </a:p>
        </p:txBody>
      </p:sp>
      <p:sp>
        <p:nvSpPr>
          <p:cNvPr id="253328" name="Rectangle 1424">
            <a:extLst>
              <a:ext uri="{FF2B5EF4-FFF2-40B4-BE49-F238E27FC236}">
                <a16:creationId xmlns:a16="http://schemas.microsoft.com/office/drawing/2014/main" id="{66B443F0-1285-47B4-A065-062643986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4175" y="5326063"/>
            <a:ext cx="523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pt-BR" altLang="pt-BR" sz="2800"/>
          </a:p>
        </p:txBody>
      </p:sp>
      <p:sp>
        <p:nvSpPr>
          <p:cNvPr id="253329" name="Rectangle 1425">
            <a:extLst>
              <a:ext uri="{FF2B5EF4-FFF2-40B4-BE49-F238E27FC236}">
                <a16:creationId xmlns:a16="http://schemas.microsoft.com/office/drawing/2014/main" id="{2FBF8165-A076-44C5-85DC-82BB46B63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1800" y="5326063"/>
            <a:ext cx="523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 sz="2800"/>
          </a:p>
        </p:txBody>
      </p:sp>
      <p:sp>
        <p:nvSpPr>
          <p:cNvPr id="253330" name="Rectangle 1426">
            <a:extLst>
              <a:ext uri="{FF2B5EF4-FFF2-40B4-BE49-F238E27FC236}">
                <a16:creationId xmlns:a16="http://schemas.microsoft.com/office/drawing/2014/main" id="{C244D62B-E181-45DC-901C-18CB801EF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425" y="5326063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EB7500"/>
                </a:solidFill>
                <a:latin typeface="Arial" panose="020B0604020202020204" pitchFamily="34" charset="0"/>
              </a:rPr>
              <a:t>$</a:t>
            </a:r>
            <a:endParaRPr lang="pt-BR" altLang="pt-BR" sz="2800"/>
          </a:p>
        </p:txBody>
      </p:sp>
      <p:sp>
        <p:nvSpPr>
          <p:cNvPr id="253331" name="Rectangle 1427">
            <a:extLst>
              <a:ext uri="{FF2B5EF4-FFF2-40B4-BE49-F238E27FC236}">
                <a16:creationId xmlns:a16="http://schemas.microsoft.com/office/drawing/2014/main" id="{88994ACA-DA84-40AC-BBE6-51231A202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5326063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EB7500"/>
                </a:solidFill>
                <a:latin typeface="Arial" panose="020B0604020202020204" pitchFamily="34" charset="0"/>
              </a:rPr>
              <a:t>2</a:t>
            </a:r>
            <a:endParaRPr lang="pt-BR" altLang="pt-BR" sz="2800"/>
          </a:p>
        </p:txBody>
      </p:sp>
      <p:sp>
        <p:nvSpPr>
          <p:cNvPr id="253332" name="Rectangle 1428">
            <a:extLst>
              <a:ext uri="{FF2B5EF4-FFF2-40B4-BE49-F238E27FC236}">
                <a16:creationId xmlns:a16="http://schemas.microsoft.com/office/drawing/2014/main" id="{6D0C6D26-15EE-4547-9168-02E105411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013" y="62706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pt-BR" altLang="pt-BR" sz="2800"/>
          </a:p>
        </p:txBody>
      </p:sp>
      <p:sp>
        <p:nvSpPr>
          <p:cNvPr id="253333" name="Rectangle 1429">
            <a:extLst>
              <a:ext uri="{FF2B5EF4-FFF2-40B4-BE49-F238E27FC236}">
                <a16:creationId xmlns:a16="http://schemas.microsoft.com/office/drawing/2014/main" id="{9F8AB94C-5D03-47BE-8F36-134019E68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563" y="6270625"/>
            <a:ext cx="1476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w</a:t>
            </a:r>
            <a:endParaRPr lang="pt-BR" altLang="pt-BR" sz="2800"/>
          </a:p>
        </p:txBody>
      </p:sp>
      <p:sp>
        <p:nvSpPr>
          <p:cNvPr id="253334" name="Rectangle 1430">
            <a:extLst>
              <a:ext uri="{FF2B5EF4-FFF2-40B4-BE49-F238E27FC236}">
                <a16:creationId xmlns:a16="http://schemas.microsoft.com/office/drawing/2014/main" id="{03EE8571-3D7E-4810-A941-8D16F6067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975" y="6270625"/>
            <a:ext cx="523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 sz="2800"/>
          </a:p>
        </p:txBody>
      </p:sp>
      <p:sp>
        <p:nvSpPr>
          <p:cNvPr id="253335" name="Rectangle 1431">
            <a:extLst>
              <a:ext uri="{FF2B5EF4-FFF2-40B4-BE49-F238E27FC236}">
                <a16:creationId xmlns:a16="http://schemas.microsoft.com/office/drawing/2014/main" id="{A2C171C9-BA1A-499A-9986-1DE5C8869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50" y="627062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$</a:t>
            </a:r>
            <a:endParaRPr lang="pt-BR" altLang="pt-BR" sz="2800"/>
          </a:p>
        </p:txBody>
      </p:sp>
      <p:sp>
        <p:nvSpPr>
          <p:cNvPr id="253336" name="Rectangle 1432">
            <a:extLst>
              <a:ext uri="{FF2B5EF4-FFF2-40B4-BE49-F238E27FC236}">
                <a16:creationId xmlns:a16="http://schemas.microsoft.com/office/drawing/2014/main" id="{9D680B20-FF19-4B73-AF72-78959D2C8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0613" y="62706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pt-BR" altLang="pt-BR" sz="2800"/>
          </a:p>
        </p:txBody>
      </p:sp>
      <p:sp>
        <p:nvSpPr>
          <p:cNvPr id="253337" name="Rectangle 1433">
            <a:extLst>
              <a:ext uri="{FF2B5EF4-FFF2-40B4-BE49-F238E27FC236}">
                <a16:creationId xmlns:a16="http://schemas.microsoft.com/office/drawing/2014/main" id="{DA334A98-C2F5-4ADE-8851-20F62DEBA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625" y="627062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lang="pt-BR" altLang="pt-BR" sz="2800"/>
          </a:p>
        </p:txBody>
      </p:sp>
      <p:sp>
        <p:nvSpPr>
          <p:cNvPr id="253338" name="Rectangle 1434">
            <a:extLst>
              <a:ext uri="{FF2B5EF4-FFF2-40B4-BE49-F238E27FC236}">
                <a16:creationId xmlns:a16="http://schemas.microsoft.com/office/drawing/2014/main" id="{DB0262C2-3EF2-41CC-B607-4E32F2B1A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4288" y="6270625"/>
            <a:ext cx="523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pt-BR" altLang="pt-BR" sz="2800"/>
          </a:p>
        </p:txBody>
      </p:sp>
      <p:sp>
        <p:nvSpPr>
          <p:cNvPr id="253339" name="Rectangle 1435">
            <a:extLst>
              <a:ext uri="{FF2B5EF4-FFF2-40B4-BE49-F238E27FC236}">
                <a16:creationId xmlns:a16="http://schemas.microsoft.com/office/drawing/2014/main" id="{50DCA3E3-357C-4F1D-BC49-ECD4BEC01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5088" y="6270625"/>
            <a:ext cx="523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altLang="pt-BR" sz="2800"/>
          </a:p>
        </p:txBody>
      </p:sp>
      <p:sp>
        <p:nvSpPr>
          <p:cNvPr id="253340" name="Rectangle 1436">
            <a:extLst>
              <a:ext uri="{FF2B5EF4-FFF2-40B4-BE49-F238E27FC236}">
                <a16:creationId xmlns:a16="http://schemas.microsoft.com/office/drawing/2014/main" id="{6878F989-C533-4178-AA25-140AEFC37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2713" y="62706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pt-BR" altLang="pt-BR" sz="2800"/>
          </a:p>
        </p:txBody>
      </p:sp>
      <p:sp>
        <p:nvSpPr>
          <p:cNvPr id="253341" name="Rectangle 1437">
            <a:extLst>
              <a:ext uri="{FF2B5EF4-FFF2-40B4-BE49-F238E27FC236}">
                <a16:creationId xmlns:a16="http://schemas.microsoft.com/office/drawing/2014/main" id="{83960361-24AC-4B8C-8750-EB6BD0FD2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7963" y="62706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pt-BR" altLang="pt-BR" sz="2800"/>
          </a:p>
        </p:txBody>
      </p:sp>
      <p:sp>
        <p:nvSpPr>
          <p:cNvPr id="253342" name="Rectangle 1438">
            <a:extLst>
              <a:ext uri="{FF2B5EF4-FFF2-40B4-BE49-F238E27FC236}">
                <a16:creationId xmlns:a16="http://schemas.microsoft.com/office/drawing/2014/main" id="{58369574-939C-40D3-A239-D3DE1C44D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388" y="62706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pt-BR" altLang="pt-BR" sz="2800"/>
          </a:p>
        </p:txBody>
      </p:sp>
      <p:sp>
        <p:nvSpPr>
          <p:cNvPr id="253343" name="Rectangle 1439">
            <a:extLst>
              <a:ext uri="{FF2B5EF4-FFF2-40B4-BE49-F238E27FC236}">
                <a16:creationId xmlns:a16="http://schemas.microsoft.com/office/drawing/2014/main" id="{9CB76FFE-390C-469D-A308-060273AC1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0050" y="6270625"/>
            <a:ext cx="635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EB7500"/>
                </a:solidFill>
                <a:latin typeface="Arial" panose="020B0604020202020204" pitchFamily="34" charset="0"/>
              </a:rPr>
              <a:t>(</a:t>
            </a:r>
            <a:endParaRPr lang="pt-BR" altLang="pt-BR" sz="2800"/>
          </a:p>
        </p:txBody>
      </p:sp>
      <p:sp>
        <p:nvSpPr>
          <p:cNvPr id="253344" name="Rectangle 1440">
            <a:extLst>
              <a:ext uri="{FF2B5EF4-FFF2-40B4-BE49-F238E27FC236}">
                <a16:creationId xmlns:a16="http://schemas.microsoft.com/office/drawing/2014/main" id="{64B2CA60-8105-44D5-8265-FE6F195CD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7200" y="627062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EB7500"/>
                </a:solidFill>
                <a:latin typeface="Arial" panose="020B0604020202020204" pitchFamily="34" charset="0"/>
              </a:rPr>
              <a:t>$</a:t>
            </a:r>
            <a:endParaRPr lang="pt-BR" altLang="pt-BR" sz="2800"/>
          </a:p>
        </p:txBody>
      </p:sp>
      <p:sp>
        <p:nvSpPr>
          <p:cNvPr id="253345" name="Rectangle 1441">
            <a:extLst>
              <a:ext uri="{FF2B5EF4-FFF2-40B4-BE49-F238E27FC236}">
                <a16:creationId xmlns:a16="http://schemas.microsoft.com/office/drawing/2014/main" id="{70245656-E4B8-4FBA-B97A-195A4B28C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7213" y="62706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EB7500"/>
                </a:solidFill>
                <a:latin typeface="Arial" panose="020B0604020202020204" pitchFamily="34" charset="0"/>
              </a:rPr>
              <a:t>2</a:t>
            </a:r>
            <a:endParaRPr lang="pt-BR" altLang="pt-BR" sz="2800"/>
          </a:p>
        </p:txBody>
      </p:sp>
      <p:sp>
        <p:nvSpPr>
          <p:cNvPr id="253346" name="Rectangle 1442">
            <a:extLst>
              <a:ext uri="{FF2B5EF4-FFF2-40B4-BE49-F238E27FC236}">
                <a16:creationId xmlns:a16="http://schemas.microsoft.com/office/drawing/2014/main" id="{4534D6B0-BFFA-45FE-B25F-04C8AF58A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5638" y="6270625"/>
            <a:ext cx="635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500">
                <a:solidFill>
                  <a:srgbClr val="EB7500"/>
                </a:solidFill>
                <a:latin typeface="Arial" panose="020B0604020202020204" pitchFamily="34" charset="0"/>
              </a:rPr>
              <a:t>)</a:t>
            </a:r>
            <a:endParaRPr lang="pt-BR" altLang="pt-BR" sz="2800"/>
          </a:p>
        </p:txBody>
      </p:sp>
      <p:sp>
        <p:nvSpPr>
          <p:cNvPr id="253370" name="Freeform 1466">
            <a:extLst>
              <a:ext uri="{FF2B5EF4-FFF2-40B4-BE49-F238E27FC236}">
                <a16:creationId xmlns:a16="http://schemas.microsoft.com/office/drawing/2014/main" id="{BAE7E3D3-8D54-4FDD-ADFF-981E39132906}"/>
              </a:ext>
            </a:extLst>
          </p:cNvPr>
          <p:cNvSpPr>
            <a:spLocks/>
          </p:cNvSpPr>
          <p:nvPr/>
        </p:nvSpPr>
        <p:spPr bwMode="auto">
          <a:xfrm>
            <a:off x="4837113" y="2416175"/>
            <a:ext cx="392112" cy="419100"/>
          </a:xfrm>
          <a:custGeom>
            <a:avLst/>
            <a:gdLst>
              <a:gd name="T0" fmla="*/ 234 w 237"/>
              <a:gd name="T1" fmla="*/ 237 h 237"/>
              <a:gd name="T2" fmla="*/ 237 w 237"/>
              <a:gd name="T3" fmla="*/ 0 h 237"/>
              <a:gd name="T4" fmla="*/ 0 w 237"/>
              <a:gd name="T5" fmla="*/ 0 h 237"/>
              <a:gd name="T6" fmla="*/ 0 w 237"/>
              <a:gd name="T7" fmla="*/ 237 h 237"/>
              <a:gd name="T8" fmla="*/ 237 w 237"/>
              <a:gd name="T9" fmla="*/ 237 h 237"/>
              <a:gd name="T10" fmla="*/ 237 w 237"/>
              <a:gd name="T11" fmla="*/ 237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7" h="237">
                <a:moveTo>
                  <a:pt x="234" y="237"/>
                </a:moveTo>
                <a:lnTo>
                  <a:pt x="237" y="0"/>
                </a:lnTo>
                <a:lnTo>
                  <a:pt x="0" y="0"/>
                </a:lnTo>
                <a:lnTo>
                  <a:pt x="0" y="237"/>
                </a:lnTo>
                <a:lnTo>
                  <a:pt x="237" y="237"/>
                </a:lnTo>
                <a:lnTo>
                  <a:pt x="237" y="237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371" name="Rectangle 1467">
            <a:extLst>
              <a:ext uri="{FF2B5EF4-FFF2-40B4-BE49-F238E27FC236}">
                <a16:creationId xmlns:a16="http://schemas.microsoft.com/office/drawing/2014/main" id="{098B4297-2B18-45E9-9461-DDAE8F4A6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9025" y="2498725"/>
            <a:ext cx="119063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53372" name="Rectangle 1468">
            <a:extLst>
              <a:ext uri="{FF2B5EF4-FFF2-40B4-BE49-F238E27FC236}">
                <a16:creationId xmlns:a16="http://schemas.microsoft.com/office/drawing/2014/main" id="{66A8DAED-2207-499E-8FAA-234183BC0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6025" y="2498725"/>
            <a:ext cx="138113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53373" name="Line 1469">
            <a:extLst>
              <a:ext uri="{FF2B5EF4-FFF2-40B4-BE49-F238E27FC236}">
                <a16:creationId xmlns:a16="http://schemas.microsoft.com/office/drawing/2014/main" id="{B0F782AE-9E35-40B3-8A64-3E5B3869B0D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4463" y="2622550"/>
            <a:ext cx="198437" cy="635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374" name="Rectangle 1470">
            <a:extLst>
              <a:ext uri="{FF2B5EF4-FFF2-40B4-BE49-F238E27FC236}">
                <a16:creationId xmlns:a16="http://schemas.microsoft.com/office/drawing/2014/main" id="{700091AD-870B-49C4-82F3-C5C24DEED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9775" y="2427288"/>
            <a:ext cx="119063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EB75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53375" name="Rectangle 1471">
            <a:extLst>
              <a:ext uri="{FF2B5EF4-FFF2-40B4-BE49-F238E27FC236}">
                <a16:creationId xmlns:a16="http://schemas.microsoft.com/office/drawing/2014/main" id="{67BAE4F9-5E28-4D91-A56E-7B54AEBDB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5188" y="2427288"/>
            <a:ext cx="920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EB75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53376" name="Rectangle 1472">
            <a:extLst>
              <a:ext uri="{FF2B5EF4-FFF2-40B4-BE49-F238E27FC236}">
                <a16:creationId xmlns:a16="http://schemas.microsoft.com/office/drawing/2014/main" id="{D0D58D12-7EA4-46DD-A275-55A0095153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3613" y="2427288"/>
            <a:ext cx="920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EB7500"/>
                </a:solidFill>
                <a:latin typeface="Arial" panose="020B0604020202020204" pitchFamily="34" charset="0"/>
              </a:rPr>
              <a:t>g</a:t>
            </a:r>
            <a:endParaRPr lang="pt-BR" altLang="pt-BR"/>
          </a:p>
        </p:txBody>
      </p:sp>
      <p:sp>
        <p:nvSpPr>
          <p:cNvPr id="253377" name="Rectangle 1473">
            <a:extLst>
              <a:ext uri="{FF2B5EF4-FFF2-40B4-BE49-F238E27FC236}">
                <a16:creationId xmlns:a16="http://schemas.microsoft.com/office/drawing/2014/main" id="{94067BB2-EFB1-40E8-8EDF-A227F52A8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225" y="3505200"/>
            <a:ext cx="119063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EB75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53378" name="Rectangle 1474">
            <a:extLst>
              <a:ext uri="{FF2B5EF4-FFF2-40B4-BE49-F238E27FC236}">
                <a16:creationId xmlns:a16="http://schemas.microsoft.com/office/drawing/2014/main" id="{3DB696F1-BD21-4989-8475-C7A202436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4638" y="3505200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EB75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53379" name="Rectangle 1475">
            <a:extLst>
              <a:ext uri="{FF2B5EF4-FFF2-40B4-BE49-F238E27FC236}">
                <a16:creationId xmlns:a16="http://schemas.microsoft.com/office/drawing/2014/main" id="{4CDC51C4-6938-480B-818E-20245E778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8300" y="3505200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EB7500"/>
                </a:solidFill>
                <a:latin typeface="Arial" panose="020B0604020202020204" pitchFamily="34" charset="0"/>
              </a:rPr>
              <a:t>g</a:t>
            </a:r>
            <a:endParaRPr lang="pt-BR" altLang="pt-BR"/>
          </a:p>
        </p:txBody>
      </p:sp>
      <p:sp>
        <p:nvSpPr>
          <p:cNvPr id="253380" name="Line 1476">
            <a:extLst>
              <a:ext uri="{FF2B5EF4-FFF2-40B4-BE49-F238E27FC236}">
                <a16:creationId xmlns:a16="http://schemas.microsoft.com/office/drawing/2014/main" id="{0A4117D7-D14B-4FA0-B164-981CE4961987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8675" y="3460750"/>
            <a:ext cx="246063" cy="635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381" name="Line 1477">
            <a:extLst>
              <a:ext uri="{FF2B5EF4-FFF2-40B4-BE49-F238E27FC236}">
                <a16:creationId xmlns:a16="http://schemas.microsoft.com/office/drawing/2014/main" id="{624B5EF3-00BE-496D-9DC8-143B0C2F2D9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8950" y="4618038"/>
            <a:ext cx="246063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382" name="Rectangle 1478">
            <a:extLst>
              <a:ext uri="{FF2B5EF4-FFF2-40B4-BE49-F238E27FC236}">
                <a16:creationId xmlns:a16="http://schemas.microsoft.com/office/drawing/2014/main" id="{8E0CFAD6-2805-44EF-A611-3871902BA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3700" y="6315075"/>
            <a:ext cx="119063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EB75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53383" name="Rectangle 1479">
            <a:extLst>
              <a:ext uri="{FF2B5EF4-FFF2-40B4-BE49-F238E27FC236}">
                <a16:creationId xmlns:a16="http://schemas.microsoft.com/office/drawing/2014/main" id="{75CAC5EC-DCC2-408C-9CA4-2BBE75CA9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875" y="6315075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EB75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53384" name="Rectangle 1480">
            <a:extLst>
              <a:ext uri="{FF2B5EF4-FFF2-40B4-BE49-F238E27FC236}">
                <a16:creationId xmlns:a16="http://schemas.microsoft.com/office/drawing/2014/main" id="{47F4E74A-1B78-4518-82D6-5F9559559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9125" y="6315075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EB7500"/>
                </a:solidFill>
                <a:latin typeface="Arial" panose="020B0604020202020204" pitchFamily="34" charset="0"/>
              </a:rPr>
              <a:t>g</a:t>
            </a:r>
            <a:endParaRPr lang="pt-BR" altLang="pt-BR"/>
          </a:p>
        </p:txBody>
      </p:sp>
      <p:sp>
        <p:nvSpPr>
          <p:cNvPr id="253385" name="Rectangle 1481">
            <a:extLst>
              <a:ext uri="{FF2B5EF4-FFF2-40B4-BE49-F238E27FC236}">
                <a16:creationId xmlns:a16="http://schemas.microsoft.com/office/drawing/2014/main" id="{2B00E958-90A7-4F90-A9AF-E04C5BDB2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5013" y="5375275"/>
            <a:ext cx="11906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EB7500"/>
                </a:solidFill>
                <a:latin typeface="Arial" panose="020B0604020202020204" pitchFamily="34" charset="0"/>
              </a:rPr>
              <a:t>R</a:t>
            </a:r>
            <a:endParaRPr lang="pt-BR" altLang="pt-BR"/>
          </a:p>
        </p:txBody>
      </p:sp>
      <p:sp>
        <p:nvSpPr>
          <p:cNvPr id="253386" name="Rectangle 1482">
            <a:extLst>
              <a:ext uri="{FF2B5EF4-FFF2-40B4-BE49-F238E27FC236}">
                <a16:creationId xmlns:a16="http://schemas.microsoft.com/office/drawing/2014/main" id="{CE23C0B7-9099-4729-86BF-E2D9C7520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5375275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EB75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53387" name="Rectangle 1483">
            <a:extLst>
              <a:ext uri="{FF2B5EF4-FFF2-40B4-BE49-F238E27FC236}">
                <a16:creationId xmlns:a16="http://schemas.microsoft.com/office/drawing/2014/main" id="{1CC36330-C331-42B7-83FD-D9F588F93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8850" y="5375275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EB7500"/>
                </a:solidFill>
                <a:latin typeface="Arial" panose="020B0604020202020204" pitchFamily="34" charset="0"/>
              </a:rPr>
              <a:t>g</a:t>
            </a:r>
            <a:endParaRPr lang="pt-BR" altLang="pt-BR"/>
          </a:p>
        </p:txBody>
      </p:sp>
      <p:sp>
        <p:nvSpPr>
          <p:cNvPr id="253388" name="Line 1484">
            <a:extLst>
              <a:ext uri="{FF2B5EF4-FFF2-40B4-BE49-F238E27FC236}">
                <a16:creationId xmlns:a16="http://schemas.microsoft.com/office/drawing/2014/main" id="{206EA2B0-6F16-4CB9-84B7-CB8250D52D47}"/>
              </a:ext>
            </a:extLst>
          </p:cNvPr>
          <p:cNvSpPr>
            <a:spLocks noChangeShapeType="1"/>
          </p:cNvSpPr>
          <p:nvPr/>
        </p:nvSpPr>
        <p:spPr bwMode="auto">
          <a:xfrm>
            <a:off x="7427913" y="6291263"/>
            <a:ext cx="247650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253412" name="Group 1508">
            <a:extLst>
              <a:ext uri="{FF2B5EF4-FFF2-40B4-BE49-F238E27FC236}">
                <a16:creationId xmlns:a16="http://schemas.microsoft.com/office/drawing/2014/main" id="{0B3E341A-3B89-4A24-A645-4089618B3B94}"/>
              </a:ext>
            </a:extLst>
          </p:cNvPr>
          <p:cNvGrpSpPr>
            <a:grpSpLocks/>
          </p:cNvGrpSpPr>
          <p:nvPr/>
        </p:nvGrpSpPr>
        <p:grpSpPr bwMode="auto">
          <a:xfrm>
            <a:off x="4057650" y="2617788"/>
            <a:ext cx="2890838" cy="3702050"/>
            <a:chOff x="2556" y="1649"/>
            <a:chExt cx="1821" cy="2332"/>
          </a:xfrm>
        </p:grpSpPr>
        <p:sp>
          <p:nvSpPr>
            <p:cNvPr id="253389" name="Line 1485">
              <a:extLst>
                <a:ext uri="{FF2B5EF4-FFF2-40B4-BE49-F238E27FC236}">
                  <a16:creationId xmlns:a16="http://schemas.microsoft.com/office/drawing/2014/main" id="{A3EAD2C7-B46E-48DC-92A9-26ECEAEAAD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76" y="1684"/>
              <a:ext cx="1175" cy="485"/>
            </a:xfrm>
            <a:prstGeom prst="line">
              <a:avLst/>
            </a:prstGeom>
            <a:noFill/>
            <a:ln w="25400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53390" name="Line 1486">
              <a:extLst>
                <a:ext uri="{FF2B5EF4-FFF2-40B4-BE49-F238E27FC236}">
                  <a16:creationId xmlns:a16="http://schemas.microsoft.com/office/drawing/2014/main" id="{F6C3D4CB-9A85-469B-98ED-72953E7A5E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52" y="1684"/>
              <a:ext cx="606" cy="1066"/>
            </a:xfrm>
            <a:prstGeom prst="line">
              <a:avLst/>
            </a:prstGeom>
            <a:noFill/>
            <a:ln w="25400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53391" name="Line 1487">
              <a:extLst>
                <a:ext uri="{FF2B5EF4-FFF2-40B4-BE49-F238E27FC236}">
                  <a16:creationId xmlns:a16="http://schemas.microsoft.com/office/drawing/2014/main" id="{09420FD5-C571-41B0-9F60-71223FC68D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54" y="1677"/>
              <a:ext cx="4" cy="1678"/>
            </a:xfrm>
            <a:prstGeom prst="line">
              <a:avLst/>
            </a:prstGeom>
            <a:noFill/>
            <a:ln w="25400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53392" name="Line 1488">
              <a:extLst>
                <a:ext uri="{FF2B5EF4-FFF2-40B4-BE49-F238E27FC236}">
                  <a16:creationId xmlns:a16="http://schemas.microsoft.com/office/drawing/2014/main" id="{1AD1BEE0-FC41-45E6-83DA-32A80A24A4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2" y="1673"/>
              <a:ext cx="592" cy="2287"/>
            </a:xfrm>
            <a:prstGeom prst="line">
              <a:avLst/>
            </a:prstGeom>
            <a:noFill/>
            <a:ln w="25400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53393" name="Freeform 1489">
              <a:extLst>
                <a:ext uri="{FF2B5EF4-FFF2-40B4-BE49-F238E27FC236}">
                  <a16:creationId xmlns:a16="http://schemas.microsoft.com/office/drawing/2014/main" id="{5D570112-1899-4B03-95C2-4C6E96C656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6" y="2141"/>
              <a:ext cx="50" cy="53"/>
            </a:xfrm>
            <a:custGeom>
              <a:avLst/>
              <a:gdLst>
                <a:gd name="T0" fmla="*/ 23 w 48"/>
                <a:gd name="T1" fmla="*/ 44 h 47"/>
                <a:gd name="T2" fmla="*/ 29 w 48"/>
                <a:gd name="T3" fmla="*/ 44 h 47"/>
                <a:gd name="T4" fmla="*/ 32 w 48"/>
                <a:gd name="T5" fmla="*/ 44 h 47"/>
                <a:gd name="T6" fmla="*/ 35 w 48"/>
                <a:gd name="T7" fmla="*/ 44 h 47"/>
                <a:gd name="T8" fmla="*/ 38 w 48"/>
                <a:gd name="T9" fmla="*/ 41 h 47"/>
                <a:gd name="T10" fmla="*/ 41 w 48"/>
                <a:gd name="T11" fmla="*/ 38 h 47"/>
                <a:gd name="T12" fmla="*/ 45 w 48"/>
                <a:gd name="T13" fmla="*/ 35 h 47"/>
                <a:gd name="T14" fmla="*/ 45 w 48"/>
                <a:gd name="T15" fmla="*/ 32 h 47"/>
                <a:gd name="T16" fmla="*/ 48 w 48"/>
                <a:gd name="T17" fmla="*/ 28 h 47"/>
                <a:gd name="T18" fmla="*/ 48 w 48"/>
                <a:gd name="T19" fmla="*/ 25 h 47"/>
                <a:gd name="T20" fmla="*/ 48 w 48"/>
                <a:gd name="T21" fmla="*/ 22 h 47"/>
                <a:gd name="T22" fmla="*/ 48 w 48"/>
                <a:gd name="T23" fmla="*/ 19 h 47"/>
                <a:gd name="T24" fmla="*/ 48 w 48"/>
                <a:gd name="T25" fmla="*/ 16 h 47"/>
                <a:gd name="T26" fmla="*/ 45 w 48"/>
                <a:gd name="T27" fmla="*/ 13 h 47"/>
                <a:gd name="T28" fmla="*/ 45 w 48"/>
                <a:gd name="T29" fmla="*/ 9 h 47"/>
                <a:gd name="T30" fmla="*/ 41 w 48"/>
                <a:gd name="T31" fmla="*/ 6 h 47"/>
                <a:gd name="T32" fmla="*/ 38 w 48"/>
                <a:gd name="T33" fmla="*/ 3 h 47"/>
                <a:gd name="T34" fmla="*/ 35 w 48"/>
                <a:gd name="T35" fmla="*/ 0 h 47"/>
                <a:gd name="T36" fmla="*/ 32 w 48"/>
                <a:gd name="T37" fmla="*/ 0 h 47"/>
                <a:gd name="T38" fmla="*/ 29 w 48"/>
                <a:gd name="T39" fmla="*/ 0 h 47"/>
                <a:gd name="T40" fmla="*/ 23 w 48"/>
                <a:gd name="T41" fmla="*/ 0 h 47"/>
                <a:gd name="T42" fmla="*/ 19 w 48"/>
                <a:gd name="T43" fmla="*/ 0 h 47"/>
                <a:gd name="T44" fmla="*/ 16 w 48"/>
                <a:gd name="T45" fmla="*/ 0 h 47"/>
                <a:gd name="T46" fmla="*/ 13 w 48"/>
                <a:gd name="T47" fmla="*/ 0 h 47"/>
                <a:gd name="T48" fmla="*/ 10 w 48"/>
                <a:gd name="T49" fmla="*/ 3 h 47"/>
                <a:gd name="T50" fmla="*/ 7 w 48"/>
                <a:gd name="T51" fmla="*/ 6 h 47"/>
                <a:gd name="T52" fmla="*/ 4 w 48"/>
                <a:gd name="T53" fmla="*/ 9 h 47"/>
                <a:gd name="T54" fmla="*/ 4 w 48"/>
                <a:gd name="T55" fmla="*/ 13 h 47"/>
                <a:gd name="T56" fmla="*/ 0 w 48"/>
                <a:gd name="T57" fmla="*/ 16 h 47"/>
                <a:gd name="T58" fmla="*/ 0 w 48"/>
                <a:gd name="T59" fmla="*/ 19 h 47"/>
                <a:gd name="T60" fmla="*/ 0 w 48"/>
                <a:gd name="T61" fmla="*/ 22 h 47"/>
                <a:gd name="T62" fmla="*/ 0 w 48"/>
                <a:gd name="T63" fmla="*/ 25 h 47"/>
                <a:gd name="T64" fmla="*/ 0 w 48"/>
                <a:gd name="T65" fmla="*/ 28 h 47"/>
                <a:gd name="T66" fmla="*/ 4 w 48"/>
                <a:gd name="T67" fmla="*/ 32 h 47"/>
                <a:gd name="T68" fmla="*/ 4 w 48"/>
                <a:gd name="T69" fmla="*/ 35 h 47"/>
                <a:gd name="T70" fmla="*/ 7 w 48"/>
                <a:gd name="T71" fmla="*/ 38 h 47"/>
                <a:gd name="T72" fmla="*/ 10 w 48"/>
                <a:gd name="T73" fmla="*/ 41 h 47"/>
                <a:gd name="T74" fmla="*/ 13 w 48"/>
                <a:gd name="T75" fmla="*/ 44 h 47"/>
                <a:gd name="T76" fmla="*/ 16 w 48"/>
                <a:gd name="T77" fmla="*/ 44 h 47"/>
                <a:gd name="T78" fmla="*/ 19 w 48"/>
                <a:gd name="T79" fmla="*/ 44 h 47"/>
                <a:gd name="T80" fmla="*/ 23 w 48"/>
                <a:gd name="T81" fmla="*/ 47 h 47"/>
                <a:gd name="T82" fmla="*/ 23 w 48"/>
                <a:gd name="T83" fmla="*/ 47 h 47"/>
                <a:gd name="T84" fmla="*/ 23 w 48"/>
                <a:gd name="T85" fmla="*/ 4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8" h="47">
                  <a:moveTo>
                    <a:pt x="23" y="44"/>
                  </a:moveTo>
                  <a:lnTo>
                    <a:pt x="29" y="44"/>
                  </a:lnTo>
                  <a:lnTo>
                    <a:pt x="32" y="44"/>
                  </a:lnTo>
                  <a:lnTo>
                    <a:pt x="35" y="44"/>
                  </a:lnTo>
                  <a:lnTo>
                    <a:pt x="38" y="41"/>
                  </a:lnTo>
                  <a:lnTo>
                    <a:pt x="41" y="38"/>
                  </a:lnTo>
                  <a:lnTo>
                    <a:pt x="45" y="35"/>
                  </a:lnTo>
                  <a:lnTo>
                    <a:pt x="45" y="32"/>
                  </a:lnTo>
                  <a:lnTo>
                    <a:pt x="48" y="28"/>
                  </a:lnTo>
                  <a:lnTo>
                    <a:pt x="48" y="25"/>
                  </a:lnTo>
                  <a:lnTo>
                    <a:pt x="48" y="22"/>
                  </a:lnTo>
                  <a:lnTo>
                    <a:pt x="48" y="19"/>
                  </a:lnTo>
                  <a:lnTo>
                    <a:pt x="48" y="16"/>
                  </a:lnTo>
                  <a:lnTo>
                    <a:pt x="45" y="13"/>
                  </a:lnTo>
                  <a:lnTo>
                    <a:pt x="45" y="9"/>
                  </a:lnTo>
                  <a:lnTo>
                    <a:pt x="41" y="6"/>
                  </a:lnTo>
                  <a:lnTo>
                    <a:pt x="38" y="3"/>
                  </a:lnTo>
                  <a:lnTo>
                    <a:pt x="35" y="0"/>
                  </a:lnTo>
                  <a:lnTo>
                    <a:pt x="32" y="0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3"/>
                  </a:lnTo>
                  <a:lnTo>
                    <a:pt x="7" y="6"/>
                  </a:lnTo>
                  <a:lnTo>
                    <a:pt x="4" y="9"/>
                  </a:lnTo>
                  <a:lnTo>
                    <a:pt x="4" y="13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2"/>
                  </a:lnTo>
                  <a:lnTo>
                    <a:pt x="0" y="25"/>
                  </a:lnTo>
                  <a:lnTo>
                    <a:pt x="0" y="28"/>
                  </a:lnTo>
                  <a:lnTo>
                    <a:pt x="4" y="32"/>
                  </a:lnTo>
                  <a:lnTo>
                    <a:pt x="4" y="35"/>
                  </a:lnTo>
                  <a:lnTo>
                    <a:pt x="7" y="38"/>
                  </a:lnTo>
                  <a:lnTo>
                    <a:pt x="10" y="41"/>
                  </a:lnTo>
                  <a:lnTo>
                    <a:pt x="13" y="44"/>
                  </a:lnTo>
                  <a:lnTo>
                    <a:pt x="16" y="44"/>
                  </a:lnTo>
                  <a:lnTo>
                    <a:pt x="19" y="44"/>
                  </a:lnTo>
                  <a:lnTo>
                    <a:pt x="23" y="47"/>
                  </a:lnTo>
                  <a:lnTo>
                    <a:pt x="23" y="47"/>
                  </a:lnTo>
                  <a:lnTo>
                    <a:pt x="23" y="44"/>
                  </a:lnTo>
                  <a:close/>
                </a:path>
              </a:pathLst>
            </a:custGeom>
            <a:solidFill>
              <a:srgbClr val="EB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53394" name="Freeform 1490">
              <a:extLst>
                <a:ext uri="{FF2B5EF4-FFF2-40B4-BE49-F238E27FC236}">
                  <a16:creationId xmlns:a16="http://schemas.microsoft.com/office/drawing/2014/main" id="{095782C7-3D68-49A7-A448-F84E38B34F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3" y="2729"/>
              <a:ext cx="49" cy="53"/>
            </a:xfrm>
            <a:custGeom>
              <a:avLst/>
              <a:gdLst>
                <a:gd name="T0" fmla="*/ 22 w 47"/>
                <a:gd name="T1" fmla="*/ 47 h 47"/>
                <a:gd name="T2" fmla="*/ 28 w 47"/>
                <a:gd name="T3" fmla="*/ 47 h 47"/>
                <a:gd name="T4" fmla="*/ 31 w 47"/>
                <a:gd name="T5" fmla="*/ 47 h 47"/>
                <a:gd name="T6" fmla="*/ 35 w 47"/>
                <a:gd name="T7" fmla="*/ 44 h 47"/>
                <a:gd name="T8" fmla="*/ 38 w 47"/>
                <a:gd name="T9" fmla="*/ 44 h 47"/>
                <a:gd name="T10" fmla="*/ 41 w 47"/>
                <a:gd name="T11" fmla="*/ 41 h 47"/>
                <a:gd name="T12" fmla="*/ 44 w 47"/>
                <a:gd name="T13" fmla="*/ 37 h 47"/>
                <a:gd name="T14" fmla="*/ 44 w 47"/>
                <a:gd name="T15" fmla="*/ 34 h 47"/>
                <a:gd name="T16" fmla="*/ 47 w 47"/>
                <a:gd name="T17" fmla="*/ 31 h 47"/>
                <a:gd name="T18" fmla="*/ 47 w 47"/>
                <a:gd name="T19" fmla="*/ 28 h 47"/>
                <a:gd name="T20" fmla="*/ 47 w 47"/>
                <a:gd name="T21" fmla="*/ 25 h 47"/>
                <a:gd name="T22" fmla="*/ 47 w 47"/>
                <a:gd name="T23" fmla="*/ 19 h 47"/>
                <a:gd name="T24" fmla="*/ 47 w 47"/>
                <a:gd name="T25" fmla="*/ 15 h 47"/>
                <a:gd name="T26" fmla="*/ 44 w 47"/>
                <a:gd name="T27" fmla="*/ 12 h 47"/>
                <a:gd name="T28" fmla="*/ 44 w 47"/>
                <a:gd name="T29" fmla="*/ 9 h 47"/>
                <a:gd name="T30" fmla="*/ 41 w 47"/>
                <a:gd name="T31" fmla="*/ 6 h 47"/>
                <a:gd name="T32" fmla="*/ 38 w 47"/>
                <a:gd name="T33" fmla="*/ 3 h 47"/>
                <a:gd name="T34" fmla="*/ 35 w 47"/>
                <a:gd name="T35" fmla="*/ 3 h 47"/>
                <a:gd name="T36" fmla="*/ 31 w 47"/>
                <a:gd name="T37" fmla="*/ 0 h 47"/>
                <a:gd name="T38" fmla="*/ 28 w 47"/>
                <a:gd name="T39" fmla="*/ 0 h 47"/>
                <a:gd name="T40" fmla="*/ 25 w 47"/>
                <a:gd name="T41" fmla="*/ 0 h 47"/>
                <a:gd name="T42" fmla="*/ 22 w 47"/>
                <a:gd name="T43" fmla="*/ 0 h 47"/>
                <a:gd name="T44" fmla="*/ 16 w 47"/>
                <a:gd name="T45" fmla="*/ 0 h 47"/>
                <a:gd name="T46" fmla="*/ 12 w 47"/>
                <a:gd name="T47" fmla="*/ 3 h 47"/>
                <a:gd name="T48" fmla="*/ 9 w 47"/>
                <a:gd name="T49" fmla="*/ 3 h 47"/>
                <a:gd name="T50" fmla="*/ 6 w 47"/>
                <a:gd name="T51" fmla="*/ 6 h 47"/>
                <a:gd name="T52" fmla="*/ 6 w 47"/>
                <a:gd name="T53" fmla="*/ 9 h 47"/>
                <a:gd name="T54" fmla="*/ 3 w 47"/>
                <a:gd name="T55" fmla="*/ 12 h 47"/>
                <a:gd name="T56" fmla="*/ 3 w 47"/>
                <a:gd name="T57" fmla="*/ 15 h 47"/>
                <a:gd name="T58" fmla="*/ 0 w 47"/>
                <a:gd name="T59" fmla="*/ 19 h 47"/>
                <a:gd name="T60" fmla="*/ 0 w 47"/>
                <a:gd name="T61" fmla="*/ 25 h 47"/>
                <a:gd name="T62" fmla="*/ 0 w 47"/>
                <a:gd name="T63" fmla="*/ 28 h 47"/>
                <a:gd name="T64" fmla="*/ 3 w 47"/>
                <a:gd name="T65" fmla="*/ 31 h 47"/>
                <a:gd name="T66" fmla="*/ 3 w 47"/>
                <a:gd name="T67" fmla="*/ 34 h 47"/>
                <a:gd name="T68" fmla="*/ 6 w 47"/>
                <a:gd name="T69" fmla="*/ 37 h 47"/>
                <a:gd name="T70" fmla="*/ 6 w 47"/>
                <a:gd name="T71" fmla="*/ 41 h 47"/>
                <a:gd name="T72" fmla="*/ 9 w 47"/>
                <a:gd name="T73" fmla="*/ 44 h 47"/>
                <a:gd name="T74" fmla="*/ 12 w 47"/>
                <a:gd name="T75" fmla="*/ 44 h 47"/>
                <a:gd name="T76" fmla="*/ 16 w 47"/>
                <a:gd name="T77" fmla="*/ 47 h 47"/>
                <a:gd name="T78" fmla="*/ 22 w 47"/>
                <a:gd name="T79" fmla="*/ 47 h 47"/>
                <a:gd name="T80" fmla="*/ 25 w 47"/>
                <a:gd name="T81" fmla="*/ 47 h 47"/>
                <a:gd name="T82" fmla="*/ 25 w 47"/>
                <a:gd name="T83" fmla="*/ 47 h 47"/>
                <a:gd name="T84" fmla="*/ 22 w 47"/>
                <a:gd name="T85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7" h="47">
                  <a:moveTo>
                    <a:pt x="22" y="47"/>
                  </a:moveTo>
                  <a:lnTo>
                    <a:pt x="28" y="47"/>
                  </a:lnTo>
                  <a:lnTo>
                    <a:pt x="31" y="47"/>
                  </a:lnTo>
                  <a:lnTo>
                    <a:pt x="35" y="44"/>
                  </a:lnTo>
                  <a:lnTo>
                    <a:pt x="38" y="44"/>
                  </a:lnTo>
                  <a:lnTo>
                    <a:pt x="41" y="41"/>
                  </a:lnTo>
                  <a:lnTo>
                    <a:pt x="44" y="37"/>
                  </a:lnTo>
                  <a:lnTo>
                    <a:pt x="44" y="34"/>
                  </a:lnTo>
                  <a:lnTo>
                    <a:pt x="47" y="31"/>
                  </a:lnTo>
                  <a:lnTo>
                    <a:pt x="47" y="28"/>
                  </a:lnTo>
                  <a:lnTo>
                    <a:pt x="47" y="25"/>
                  </a:lnTo>
                  <a:lnTo>
                    <a:pt x="47" y="19"/>
                  </a:lnTo>
                  <a:lnTo>
                    <a:pt x="47" y="15"/>
                  </a:lnTo>
                  <a:lnTo>
                    <a:pt x="44" y="12"/>
                  </a:lnTo>
                  <a:lnTo>
                    <a:pt x="44" y="9"/>
                  </a:lnTo>
                  <a:lnTo>
                    <a:pt x="41" y="6"/>
                  </a:lnTo>
                  <a:lnTo>
                    <a:pt x="38" y="3"/>
                  </a:lnTo>
                  <a:lnTo>
                    <a:pt x="35" y="3"/>
                  </a:lnTo>
                  <a:lnTo>
                    <a:pt x="31" y="0"/>
                  </a:lnTo>
                  <a:lnTo>
                    <a:pt x="28" y="0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12" y="3"/>
                  </a:lnTo>
                  <a:lnTo>
                    <a:pt x="9" y="3"/>
                  </a:lnTo>
                  <a:lnTo>
                    <a:pt x="6" y="6"/>
                  </a:lnTo>
                  <a:lnTo>
                    <a:pt x="6" y="9"/>
                  </a:lnTo>
                  <a:lnTo>
                    <a:pt x="3" y="12"/>
                  </a:lnTo>
                  <a:lnTo>
                    <a:pt x="3" y="15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0" y="28"/>
                  </a:lnTo>
                  <a:lnTo>
                    <a:pt x="3" y="31"/>
                  </a:lnTo>
                  <a:lnTo>
                    <a:pt x="3" y="34"/>
                  </a:lnTo>
                  <a:lnTo>
                    <a:pt x="6" y="37"/>
                  </a:lnTo>
                  <a:lnTo>
                    <a:pt x="6" y="41"/>
                  </a:lnTo>
                  <a:lnTo>
                    <a:pt x="9" y="44"/>
                  </a:lnTo>
                  <a:lnTo>
                    <a:pt x="12" y="44"/>
                  </a:lnTo>
                  <a:lnTo>
                    <a:pt x="16" y="47"/>
                  </a:lnTo>
                  <a:lnTo>
                    <a:pt x="22" y="47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2" y="47"/>
                  </a:lnTo>
                  <a:close/>
                </a:path>
              </a:pathLst>
            </a:custGeom>
            <a:solidFill>
              <a:srgbClr val="EB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53395" name="Freeform 1491">
              <a:extLst>
                <a:ext uri="{FF2B5EF4-FFF2-40B4-BE49-F238E27FC236}">
                  <a16:creationId xmlns:a16="http://schemas.microsoft.com/office/drawing/2014/main" id="{E07E2660-8AE8-44ED-BBC9-D4A1A5054B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1" y="3327"/>
              <a:ext cx="50" cy="53"/>
            </a:xfrm>
            <a:custGeom>
              <a:avLst/>
              <a:gdLst>
                <a:gd name="T0" fmla="*/ 22 w 48"/>
                <a:gd name="T1" fmla="*/ 47 h 47"/>
                <a:gd name="T2" fmla="*/ 29 w 48"/>
                <a:gd name="T3" fmla="*/ 47 h 47"/>
                <a:gd name="T4" fmla="*/ 32 w 48"/>
                <a:gd name="T5" fmla="*/ 47 h 47"/>
                <a:gd name="T6" fmla="*/ 35 w 48"/>
                <a:gd name="T7" fmla="*/ 47 h 47"/>
                <a:gd name="T8" fmla="*/ 38 w 48"/>
                <a:gd name="T9" fmla="*/ 44 h 47"/>
                <a:gd name="T10" fmla="*/ 41 w 48"/>
                <a:gd name="T11" fmla="*/ 41 h 47"/>
                <a:gd name="T12" fmla="*/ 41 w 48"/>
                <a:gd name="T13" fmla="*/ 38 h 47"/>
                <a:gd name="T14" fmla="*/ 45 w 48"/>
                <a:gd name="T15" fmla="*/ 34 h 47"/>
                <a:gd name="T16" fmla="*/ 48 w 48"/>
                <a:gd name="T17" fmla="*/ 31 h 47"/>
                <a:gd name="T18" fmla="*/ 48 w 48"/>
                <a:gd name="T19" fmla="*/ 28 h 47"/>
                <a:gd name="T20" fmla="*/ 48 w 48"/>
                <a:gd name="T21" fmla="*/ 25 h 47"/>
                <a:gd name="T22" fmla="*/ 48 w 48"/>
                <a:gd name="T23" fmla="*/ 22 h 47"/>
                <a:gd name="T24" fmla="*/ 48 w 48"/>
                <a:gd name="T25" fmla="*/ 15 h 47"/>
                <a:gd name="T26" fmla="*/ 45 w 48"/>
                <a:gd name="T27" fmla="*/ 12 h 47"/>
                <a:gd name="T28" fmla="*/ 41 w 48"/>
                <a:gd name="T29" fmla="*/ 9 h 47"/>
                <a:gd name="T30" fmla="*/ 41 w 48"/>
                <a:gd name="T31" fmla="*/ 9 h 47"/>
                <a:gd name="T32" fmla="*/ 38 w 48"/>
                <a:gd name="T33" fmla="*/ 6 h 47"/>
                <a:gd name="T34" fmla="*/ 35 w 48"/>
                <a:gd name="T35" fmla="*/ 3 h 47"/>
                <a:gd name="T36" fmla="*/ 32 w 48"/>
                <a:gd name="T37" fmla="*/ 3 h 47"/>
                <a:gd name="T38" fmla="*/ 29 w 48"/>
                <a:gd name="T39" fmla="*/ 0 h 47"/>
                <a:gd name="T40" fmla="*/ 22 w 48"/>
                <a:gd name="T41" fmla="*/ 0 h 47"/>
                <a:gd name="T42" fmla="*/ 19 w 48"/>
                <a:gd name="T43" fmla="*/ 0 h 47"/>
                <a:gd name="T44" fmla="*/ 16 w 48"/>
                <a:gd name="T45" fmla="*/ 3 h 47"/>
                <a:gd name="T46" fmla="*/ 13 w 48"/>
                <a:gd name="T47" fmla="*/ 3 h 47"/>
                <a:gd name="T48" fmla="*/ 10 w 48"/>
                <a:gd name="T49" fmla="*/ 6 h 47"/>
                <a:gd name="T50" fmla="*/ 7 w 48"/>
                <a:gd name="T51" fmla="*/ 9 h 47"/>
                <a:gd name="T52" fmla="*/ 4 w 48"/>
                <a:gd name="T53" fmla="*/ 9 h 47"/>
                <a:gd name="T54" fmla="*/ 4 w 48"/>
                <a:gd name="T55" fmla="*/ 12 h 47"/>
                <a:gd name="T56" fmla="*/ 0 w 48"/>
                <a:gd name="T57" fmla="*/ 15 h 47"/>
                <a:gd name="T58" fmla="*/ 0 w 48"/>
                <a:gd name="T59" fmla="*/ 22 h 47"/>
                <a:gd name="T60" fmla="*/ 0 w 48"/>
                <a:gd name="T61" fmla="*/ 25 h 47"/>
                <a:gd name="T62" fmla="*/ 0 w 48"/>
                <a:gd name="T63" fmla="*/ 28 h 47"/>
                <a:gd name="T64" fmla="*/ 0 w 48"/>
                <a:gd name="T65" fmla="*/ 31 h 47"/>
                <a:gd name="T66" fmla="*/ 4 w 48"/>
                <a:gd name="T67" fmla="*/ 34 h 47"/>
                <a:gd name="T68" fmla="*/ 4 w 48"/>
                <a:gd name="T69" fmla="*/ 38 h 47"/>
                <a:gd name="T70" fmla="*/ 7 w 48"/>
                <a:gd name="T71" fmla="*/ 41 h 47"/>
                <a:gd name="T72" fmla="*/ 10 w 48"/>
                <a:gd name="T73" fmla="*/ 44 h 47"/>
                <a:gd name="T74" fmla="*/ 13 w 48"/>
                <a:gd name="T75" fmla="*/ 47 h 47"/>
                <a:gd name="T76" fmla="*/ 16 w 48"/>
                <a:gd name="T77" fmla="*/ 47 h 47"/>
                <a:gd name="T78" fmla="*/ 19 w 48"/>
                <a:gd name="T79" fmla="*/ 47 h 47"/>
                <a:gd name="T80" fmla="*/ 22 w 48"/>
                <a:gd name="T81" fmla="*/ 47 h 47"/>
                <a:gd name="T82" fmla="*/ 22 w 48"/>
                <a:gd name="T83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8" h="47">
                  <a:moveTo>
                    <a:pt x="22" y="47"/>
                  </a:moveTo>
                  <a:lnTo>
                    <a:pt x="29" y="47"/>
                  </a:lnTo>
                  <a:lnTo>
                    <a:pt x="32" y="47"/>
                  </a:lnTo>
                  <a:lnTo>
                    <a:pt x="35" y="47"/>
                  </a:lnTo>
                  <a:lnTo>
                    <a:pt x="38" y="44"/>
                  </a:lnTo>
                  <a:lnTo>
                    <a:pt x="41" y="41"/>
                  </a:lnTo>
                  <a:lnTo>
                    <a:pt x="41" y="38"/>
                  </a:lnTo>
                  <a:lnTo>
                    <a:pt x="45" y="34"/>
                  </a:lnTo>
                  <a:lnTo>
                    <a:pt x="48" y="31"/>
                  </a:lnTo>
                  <a:lnTo>
                    <a:pt x="48" y="28"/>
                  </a:lnTo>
                  <a:lnTo>
                    <a:pt x="48" y="25"/>
                  </a:lnTo>
                  <a:lnTo>
                    <a:pt x="48" y="22"/>
                  </a:lnTo>
                  <a:lnTo>
                    <a:pt x="48" y="15"/>
                  </a:lnTo>
                  <a:lnTo>
                    <a:pt x="45" y="12"/>
                  </a:lnTo>
                  <a:lnTo>
                    <a:pt x="41" y="9"/>
                  </a:lnTo>
                  <a:lnTo>
                    <a:pt x="41" y="9"/>
                  </a:lnTo>
                  <a:lnTo>
                    <a:pt x="38" y="6"/>
                  </a:lnTo>
                  <a:lnTo>
                    <a:pt x="35" y="3"/>
                  </a:lnTo>
                  <a:lnTo>
                    <a:pt x="32" y="3"/>
                  </a:lnTo>
                  <a:lnTo>
                    <a:pt x="29" y="0"/>
                  </a:lnTo>
                  <a:lnTo>
                    <a:pt x="22" y="0"/>
                  </a:lnTo>
                  <a:lnTo>
                    <a:pt x="19" y="0"/>
                  </a:lnTo>
                  <a:lnTo>
                    <a:pt x="16" y="3"/>
                  </a:lnTo>
                  <a:lnTo>
                    <a:pt x="13" y="3"/>
                  </a:lnTo>
                  <a:lnTo>
                    <a:pt x="10" y="6"/>
                  </a:lnTo>
                  <a:lnTo>
                    <a:pt x="7" y="9"/>
                  </a:lnTo>
                  <a:lnTo>
                    <a:pt x="4" y="9"/>
                  </a:lnTo>
                  <a:lnTo>
                    <a:pt x="4" y="12"/>
                  </a:lnTo>
                  <a:lnTo>
                    <a:pt x="0" y="15"/>
                  </a:lnTo>
                  <a:lnTo>
                    <a:pt x="0" y="22"/>
                  </a:lnTo>
                  <a:lnTo>
                    <a:pt x="0" y="25"/>
                  </a:lnTo>
                  <a:lnTo>
                    <a:pt x="0" y="28"/>
                  </a:lnTo>
                  <a:lnTo>
                    <a:pt x="0" y="31"/>
                  </a:lnTo>
                  <a:lnTo>
                    <a:pt x="4" y="34"/>
                  </a:lnTo>
                  <a:lnTo>
                    <a:pt x="4" y="38"/>
                  </a:lnTo>
                  <a:lnTo>
                    <a:pt x="7" y="41"/>
                  </a:lnTo>
                  <a:lnTo>
                    <a:pt x="10" y="44"/>
                  </a:lnTo>
                  <a:lnTo>
                    <a:pt x="13" y="47"/>
                  </a:lnTo>
                  <a:lnTo>
                    <a:pt x="16" y="47"/>
                  </a:lnTo>
                  <a:lnTo>
                    <a:pt x="19" y="47"/>
                  </a:lnTo>
                  <a:lnTo>
                    <a:pt x="22" y="47"/>
                  </a:lnTo>
                  <a:lnTo>
                    <a:pt x="22" y="47"/>
                  </a:lnTo>
                  <a:close/>
                </a:path>
              </a:pathLst>
            </a:custGeom>
            <a:solidFill>
              <a:srgbClr val="EB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53396" name="Freeform 1492">
              <a:extLst>
                <a:ext uri="{FF2B5EF4-FFF2-40B4-BE49-F238E27FC236}">
                  <a16:creationId xmlns:a16="http://schemas.microsoft.com/office/drawing/2014/main" id="{7623BB1F-CA5C-4253-B58C-9F42109E52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" y="3929"/>
              <a:ext cx="50" cy="52"/>
            </a:xfrm>
            <a:custGeom>
              <a:avLst/>
              <a:gdLst>
                <a:gd name="T0" fmla="*/ 22 w 48"/>
                <a:gd name="T1" fmla="*/ 47 h 47"/>
                <a:gd name="T2" fmla="*/ 29 w 48"/>
                <a:gd name="T3" fmla="*/ 47 h 47"/>
                <a:gd name="T4" fmla="*/ 32 w 48"/>
                <a:gd name="T5" fmla="*/ 47 h 47"/>
                <a:gd name="T6" fmla="*/ 35 w 48"/>
                <a:gd name="T7" fmla="*/ 44 h 47"/>
                <a:gd name="T8" fmla="*/ 38 w 48"/>
                <a:gd name="T9" fmla="*/ 44 h 47"/>
                <a:gd name="T10" fmla="*/ 41 w 48"/>
                <a:gd name="T11" fmla="*/ 41 h 47"/>
                <a:gd name="T12" fmla="*/ 45 w 48"/>
                <a:gd name="T13" fmla="*/ 38 h 47"/>
                <a:gd name="T14" fmla="*/ 45 w 48"/>
                <a:gd name="T15" fmla="*/ 35 h 47"/>
                <a:gd name="T16" fmla="*/ 48 w 48"/>
                <a:gd name="T17" fmla="*/ 31 h 47"/>
                <a:gd name="T18" fmla="*/ 48 w 48"/>
                <a:gd name="T19" fmla="*/ 28 h 47"/>
                <a:gd name="T20" fmla="*/ 48 w 48"/>
                <a:gd name="T21" fmla="*/ 25 h 47"/>
                <a:gd name="T22" fmla="*/ 48 w 48"/>
                <a:gd name="T23" fmla="*/ 19 h 47"/>
                <a:gd name="T24" fmla="*/ 48 w 48"/>
                <a:gd name="T25" fmla="*/ 16 h 47"/>
                <a:gd name="T26" fmla="*/ 45 w 48"/>
                <a:gd name="T27" fmla="*/ 12 h 47"/>
                <a:gd name="T28" fmla="*/ 45 w 48"/>
                <a:gd name="T29" fmla="*/ 9 h 47"/>
                <a:gd name="T30" fmla="*/ 41 w 48"/>
                <a:gd name="T31" fmla="*/ 6 h 47"/>
                <a:gd name="T32" fmla="*/ 38 w 48"/>
                <a:gd name="T33" fmla="*/ 6 h 47"/>
                <a:gd name="T34" fmla="*/ 35 w 48"/>
                <a:gd name="T35" fmla="*/ 3 h 47"/>
                <a:gd name="T36" fmla="*/ 32 w 48"/>
                <a:gd name="T37" fmla="*/ 3 h 47"/>
                <a:gd name="T38" fmla="*/ 29 w 48"/>
                <a:gd name="T39" fmla="*/ 0 h 47"/>
                <a:gd name="T40" fmla="*/ 26 w 48"/>
                <a:gd name="T41" fmla="*/ 0 h 47"/>
                <a:gd name="T42" fmla="*/ 19 w 48"/>
                <a:gd name="T43" fmla="*/ 0 h 47"/>
                <a:gd name="T44" fmla="*/ 16 w 48"/>
                <a:gd name="T45" fmla="*/ 3 h 47"/>
                <a:gd name="T46" fmla="*/ 13 w 48"/>
                <a:gd name="T47" fmla="*/ 3 h 47"/>
                <a:gd name="T48" fmla="*/ 10 w 48"/>
                <a:gd name="T49" fmla="*/ 6 h 47"/>
                <a:gd name="T50" fmla="*/ 7 w 48"/>
                <a:gd name="T51" fmla="*/ 6 h 47"/>
                <a:gd name="T52" fmla="*/ 7 w 48"/>
                <a:gd name="T53" fmla="*/ 9 h 47"/>
                <a:gd name="T54" fmla="*/ 3 w 48"/>
                <a:gd name="T55" fmla="*/ 12 h 47"/>
                <a:gd name="T56" fmla="*/ 3 w 48"/>
                <a:gd name="T57" fmla="*/ 16 h 47"/>
                <a:gd name="T58" fmla="*/ 0 w 48"/>
                <a:gd name="T59" fmla="*/ 19 h 47"/>
                <a:gd name="T60" fmla="*/ 0 w 48"/>
                <a:gd name="T61" fmla="*/ 25 h 47"/>
                <a:gd name="T62" fmla="*/ 0 w 48"/>
                <a:gd name="T63" fmla="*/ 28 h 47"/>
                <a:gd name="T64" fmla="*/ 3 w 48"/>
                <a:gd name="T65" fmla="*/ 31 h 47"/>
                <a:gd name="T66" fmla="*/ 3 w 48"/>
                <a:gd name="T67" fmla="*/ 35 h 47"/>
                <a:gd name="T68" fmla="*/ 7 w 48"/>
                <a:gd name="T69" fmla="*/ 38 h 47"/>
                <a:gd name="T70" fmla="*/ 7 w 48"/>
                <a:gd name="T71" fmla="*/ 41 h 47"/>
                <a:gd name="T72" fmla="*/ 10 w 48"/>
                <a:gd name="T73" fmla="*/ 44 h 47"/>
                <a:gd name="T74" fmla="*/ 13 w 48"/>
                <a:gd name="T75" fmla="*/ 44 h 47"/>
                <a:gd name="T76" fmla="*/ 16 w 48"/>
                <a:gd name="T77" fmla="*/ 47 h 47"/>
                <a:gd name="T78" fmla="*/ 19 w 48"/>
                <a:gd name="T79" fmla="*/ 47 h 47"/>
                <a:gd name="T80" fmla="*/ 26 w 48"/>
                <a:gd name="T81" fmla="*/ 47 h 47"/>
                <a:gd name="T82" fmla="*/ 26 w 48"/>
                <a:gd name="T83" fmla="*/ 47 h 47"/>
                <a:gd name="T84" fmla="*/ 22 w 48"/>
                <a:gd name="T85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8" h="47">
                  <a:moveTo>
                    <a:pt x="22" y="47"/>
                  </a:moveTo>
                  <a:lnTo>
                    <a:pt x="29" y="47"/>
                  </a:lnTo>
                  <a:lnTo>
                    <a:pt x="32" y="47"/>
                  </a:lnTo>
                  <a:lnTo>
                    <a:pt x="35" y="44"/>
                  </a:lnTo>
                  <a:lnTo>
                    <a:pt x="38" y="44"/>
                  </a:lnTo>
                  <a:lnTo>
                    <a:pt x="41" y="41"/>
                  </a:lnTo>
                  <a:lnTo>
                    <a:pt x="45" y="38"/>
                  </a:lnTo>
                  <a:lnTo>
                    <a:pt x="45" y="35"/>
                  </a:lnTo>
                  <a:lnTo>
                    <a:pt x="48" y="31"/>
                  </a:lnTo>
                  <a:lnTo>
                    <a:pt x="48" y="28"/>
                  </a:lnTo>
                  <a:lnTo>
                    <a:pt x="48" y="25"/>
                  </a:lnTo>
                  <a:lnTo>
                    <a:pt x="48" y="19"/>
                  </a:lnTo>
                  <a:lnTo>
                    <a:pt x="48" y="16"/>
                  </a:lnTo>
                  <a:lnTo>
                    <a:pt x="45" y="12"/>
                  </a:lnTo>
                  <a:lnTo>
                    <a:pt x="45" y="9"/>
                  </a:lnTo>
                  <a:lnTo>
                    <a:pt x="41" y="6"/>
                  </a:lnTo>
                  <a:lnTo>
                    <a:pt x="38" y="6"/>
                  </a:lnTo>
                  <a:lnTo>
                    <a:pt x="35" y="3"/>
                  </a:lnTo>
                  <a:lnTo>
                    <a:pt x="32" y="3"/>
                  </a:lnTo>
                  <a:lnTo>
                    <a:pt x="29" y="0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6" y="3"/>
                  </a:lnTo>
                  <a:lnTo>
                    <a:pt x="13" y="3"/>
                  </a:lnTo>
                  <a:lnTo>
                    <a:pt x="10" y="6"/>
                  </a:lnTo>
                  <a:lnTo>
                    <a:pt x="7" y="6"/>
                  </a:lnTo>
                  <a:lnTo>
                    <a:pt x="7" y="9"/>
                  </a:lnTo>
                  <a:lnTo>
                    <a:pt x="3" y="12"/>
                  </a:lnTo>
                  <a:lnTo>
                    <a:pt x="3" y="1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0" y="28"/>
                  </a:lnTo>
                  <a:lnTo>
                    <a:pt x="3" y="31"/>
                  </a:lnTo>
                  <a:lnTo>
                    <a:pt x="3" y="35"/>
                  </a:lnTo>
                  <a:lnTo>
                    <a:pt x="7" y="38"/>
                  </a:lnTo>
                  <a:lnTo>
                    <a:pt x="7" y="41"/>
                  </a:lnTo>
                  <a:lnTo>
                    <a:pt x="10" y="44"/>
                  </a:lnTo>
                  <a:lnTo>
                    <a:pt x="13" y="44"/>
                  </a:lnTo>
                  <a:lnTo>
                    <a:pt x="16" y="47"/>
                  </a:lnTo>
                  <a:lnTo>
                    <a:pt x="19" y="47"/>
                  </a:lnTo>
                  <a:lnTo>
                    <a:pt x="26" y="47"/>
                  </a:lnTo>
                  <a:lnTo>
                    <a:pt x="26" y="47"/>
                  </a:lnTo>
                  <a:lnTo>
                    <a:pt x="22" y="47"/>
                  </a:lnTo>
                  <a:close/>
                </a:path>
              </a:pathLst>
            </a:custGeom>
            <a:solidFill>
              <a:srgbClr val="EB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53397" name="Freeform 1493">
              <a:extLst>
                <a:ext uri="{FF2B5EF4-FFF2-40B4-BE49-F238E27FC236}">
                  <a16:creationId xmlns:a16="http://schemas.microsoft.com/office/drawing/2014/main" id="{98AC13BC-D00F-4D5F-8EDA-235F9E5581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9" y="1649"/>
              <a:ext cx="49" cy="52"/>
            </a:xfrm>
            <a:custGeom>
              <a:avLst/>
              <a:gdLst>
                <a:gd name="T0" fmla="*/ 22 w 47"/>
                <a:gd name="T1" fmla="*/ 44 h 47"/>
                <a:gd name="T2" fmla="*/ 28 w 47"/>
                <a:gd name="T3" fmla="*/ 47 h 47"/>
                <a:gd name="T4" fmla="*/ 31 w 47"/>
                <a:gd name="T5" fmla="*/ 44 h 47"/>
                <a:gd name="T6" fmla="*/ 34 w 47"/>
                <a:gd name="T7" fmla="*/ 44 h 47"/>
                <a:gd name="T8" fmla="*/ 38 w 47"/>
                <a:gd name="T9" fmla="*/ 41 h 47"/>
                <a:gd name="T10" fmla="*/ 41 w 47"/>
                <a:gd name="T11" fmla="*/ 41 h 47"/>
                <a:gd name="T12" fmla="*/ 44 w 47"/>
                <a:gd name="T13" fmla="*/ 38 h 47"/>
                <a:gd name="T14" fmla="*/ 44 w 47"/>
                <a:gd name="T15" fmla="*/ 34 h 47"/>
                <a:gd name="T16" fmla="*/ 47 w 47"/>
                <a:gd name="T17" fmla="*/ 31 h 47"/>
                <a:gd name="T18" fmla="*/ 47 w 47"/>
                <a:gd name="T19" fmla="*/ 28 h 47"/>
                <a:gd name="T20" fmla="*/ 47 w 47"/>
                <a:gd name="T21" fmla="*/ 22 h 47"/>
                <a:gd name="T22" fmla="*/ 47 w 47"/>
                <a:gd name="T23" fmla="*/ 19 h 47"/>
                <a:gd name="T24" fmla="*/ 47 w 47"/>
                <a:gd name="T25" fmla="*/ 16 h 47"/>
                <a:gd name="T26" fmla="*/ 44 w 47"/>
                <a:gd name="T27" fmla="*/ 12 h 47"/>
                <a:gd name="T28" fmla="*/ 44 w 47"/>
                <a:gd name="T29" fmla="*/ 9 h 47"/>
                <a:gd name="T30" fmla="*/ 41 w 47"/>
                <a:gd name="T31" fmla="*/ 6 h 47"/>
                <a:gd name="T32" fmla="*/ 38 w 47"/>
                <a:gd name="T33" fmla="*/ 3 h 47"/>
                <a:gd name="T34" fmla="*/ 34 w 47"/>
                <a:gd name="T35" fmla="*/ 3 h 47"/>
                <a:gd name="T36" fmla="*/ 31 w 47"/>
                <a:gd name="T37" fmla="*/ 0 h 47"/>
                <a:gd name="T38" fmla="*/ 28 w 47"/>
                <a:gd name="T39" fmla="*/ 0 h 47"/>
                <a:gd name="T40" fmla="*/ 25 w 47"/>
                <a:gd name="T41" fmla="*/ 0 h 47"/>
                <a:gd name="T42" fmla="*/ 19 w 47"/>
                <a:gd name="T43" fmla="*/ 0 h 47"/>
                <a:gd name="T44" fmla="*/ 15 w 47"/>
                <a:gd name="T45" fmla="*/ 0 h 47"/>
                <a:gd name="T46" fmla="*/ 12 w 47"/>
                <a:gd name="T47" fmla="*/ 3 h 47"/>
                <a:gd name="T48" fmla="*/ 9 w 47"/>
                <a:gd name="T49" fmla="*/ 3 h 47"/>
                <a:gd name="T50" fmla="*/ 6 w 47"/>
                <a:gd name="T51" fmla="*/ 6 h 47"/>
                <a:gd name="T52" fmla="*/ 6 w 47"/>
                <a:gd name="T53" fmla="*/ 9 h 47"/>
                <a:gd name="T54" fmla="*/ 3 w 47"/>
                <a:gd name="T55" fmla="*/ 12 h 47"/>
                <a:gd name="T56" fmla="*/ 3 w 47"/>
                <a:gd name="T57" fmla="*/ 16 h 47"/>
                <a:gd name="T58" fmla="*/ 0 w 47"/>
                <a:gd name="T59" fmla="*/ 19 h 47"/>
                <a:gd name="T60" fmla="*/ 0 w 47"/>
                <a:gd name="T61" fmla="*/ 22 h 47"/>
                <a:gd name="T62" fmla="*/ 0 w 47"/>
                <a:gd name="T63" fmla="*/ 28 h 47"/>
                <a:gd name="T64" fmla="*/ 3 w 47"/>
                <a:gd name="T65" fmla="*/ 31 h 47"/>
                <a:gd name="T66" fmla="*/ 3 w 47"/>
                <a:gd name="T67" fmla="*/ 34 h 47"/>
                <a:gd name="T68" fmla="*/ 6 w 47"/>
                <a:gd name="T69" fmla="*/ 38 h 47"/>
                <a:gd name="T70" fmla="*/ 6 w 47"/>
                <a:gd name="T71" fmla="*/ 41 h 47"/>
                <a:gd name="T72" fmla="*/ 9 w 47"/>
                <a:gd name="T73" fmla="*/ 41 h 47"/>
                <a:gd name="T74" fmla="*/ 12 w 47"/>
                <a:gd name="T75" fmla="*/ 44 h 47"/>
                <a:gd name="T76" fmla="*/ 15 w 47"/>
                <a:gd name="T77" fmla="*/ 44 h 47"/>
                <a:gd name="T78" fmla="*/ 19 w 47"/>
                <a:gd name="T79" fmla="*/ 47 h 47"/>
                <a:gd name="T80" fmla="*/ 25 w 47"/>
                <a:gd name="T81" fmla="*/ 47 h 47"/>
                <a:gd name="T82" fmla="*/ 25 w 47"/>
                <a:gd name="T83" fmla="*/ 47 h 47"/>
                <a:gd name="T84" fmla="*/ 22 w 47"/>
                <a:gd name="T85" fmla="*/ 4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7" h="47">
                  <a:moveTo>
                    <a:pt x="22" y="44"/>
                  </a:moveTo>
                  <a:lnTo>
                    <a:pt x="28" y="47"/>
                  </a:lnTo>
                  <a:lnTo>
                    <a:pt x="31" y="44"/>
                  </a:lnTo>
                  <a:lnTo>
                    <a:pt x="34" y="44"/>
                  </a:lnTo>
                  <a:lnTo>
                    <a:pt x="38" y="41"/>
                  </a:lnTo>
                  <a:lnTo>
                    <a:pt x="41" y="41"/>
                  </a:lnTo>
                  <a:lnTo>
                    <a:pt x="44" y="38"/>
                  </a:lnTo>
                  <a:lnTo>
                    <a:pt x="44" y="34"/>
                  </a:lnTo>
                  <a:lnTo>
                    <a:pt x="47" y="31"/>
                  </a:lnTo>
                  <a:lnTo>
                    <a:pt x="47" y="28"/>
                  </a:lnTo>
                  <a:lnTo>
                    <a:pt x="47" y="22"/>
                  </a:lnTo>
                  <a:lnTo>
                    <a:pt x="47" y="19"/>
                  </a:lnTo>
                  <a:lnTo>
                    <a:pt x="47" y="16"/>
                  </a:lnTo>
                  <a:lnTo>
                    <a:pt x="44" y="12"/>
                  </a:lnTo>
                  <a:lnTo>
                    <a:pt x="44" y="9"/>
                  </a:lnTo>
                  <a:lnTo>
                    <a:pt x="41" y="6"/>
                  </a:lnTo>
                  <a:lnTo>
                    <a:pt x="38" y="3"/>
                  </a:lnTo>
                  <a:lnTo>
                    <a:pt x="34" y="3"/>
                  </a:lnTo>
                  <a:lnTo>
                    <a:pt x="31" y="0"/>
                  </a:lnTo>
                  <a:lnTo>
                    <a:pt x="28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12" y="3"/>
                  </a:lnTo>
                  <a:lnTo>
                    <a:pt x="9" y="3"/>
                  </a:lnTo>
                  <a:lnTo>
                    <a:pt x="6" y="6"/>
                  </a:lnTo>
                  <a:lnTo>
                    <a:pt x="6" y="9"/>
                  </a:lnTo>
                  <a:lnTo>
                    <a:pt x="3" y="12"/>
                  </a:lnTo>
                  <a:lnTo>
                    <a:pt x="3" y="16"/>
                  </a:lnTo>
                  <a:lnTo>
                    <a:pt x="0" y="19"/>
                  </a:lnTo>
                  <a:lnTo>
                    <a:pt x="0" y="22"/>
                  </a:lnTo>
                  <a:lnTo>
                    <a:pt x="0" y="28"/>
                  </a:lnTo>
                  <a:lnTo>
                    <a:pt x="3" y="31"/>
                  </a:lnTo>
                  <a:lnTo>
                    <a:pt x="3" y="34"/>
                  </a:lnTo>
                  <a:lnTo>
                    <a:pt x="6" y="38"/>
                  </a:lnTo>
                  <a:lnTo>
                    <a:pt x="6" y="41"/>
                  </a:lnTo>
                  <a:lnTo>
                    <a:pt x="9" y="41"/>
                  </a:lnTo>
                  <a:lnTo>
                    <a:pt x="12" y="44"/>
                  </a:lnTo>
                  <a:lnTo>
                    <a:pt x="15" y="44"/>
                  </a:lnTo>
                  <a:lnTo>
                    <a:pt x="19" y="47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2" y="44"/>
                  </a:lnTo>
                  <a:close/>
                </a:path>
              </a:pathLst>
            </a:custGeom>
            <a:solidFill>
              <a:srgbClr val="EB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53398" name="Line 1494">
            <a:extLst>
              <a:ext uri="{FF2B5EF4-FFF2-40B4-BE49-F238E27FC236}">
                <a16:creationId xmlns:a16="http://schemas.microsoft.com/office/drawing/2014/main" id="{216F9DE8-8106-45CE-BB53-D5B5E4F4F48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9225" y="5349875"/>
            <a:ext cx="244475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399" name="Line 1495">
            <a:extLst>
              <a:ext uri="{FF2B5EF4-FFF2-40B4-BE49-F238E27FC236}">
                <a16:creationId xmlns:a16="http://schemas.microsoft.com/office/drawing/2014/main" id="{7B04C4FC-084C-412A-A825-B0EA09B718B2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9225" y="5554663"/>
            <a:ext cx="244475" cy="635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400" name="Freeform 1496">
            <a:extLst>
              <a:ext uri="{FF2B5EF4-FFF2-40B4-BE49-F238E27FC236}">
                <a16:creationId xmlns:a16="http://schemas.microsoft.com/office/drawing/2014/main" id="{3DB00C9A-EB65-4AD4-9C94-D804DE5463CA}"/>
              </a:ext>
            </a:extLst>
          </p:cNvPr>
          <p:cNvSpPr>
            <a:spLocks/>
          </p:cNvSpPr>
          <p:nvPr/>
        </p:nvSpPr>
        <p:spPr bwMode="auto">
          <a:xfrm>
            <a:off x="5668963" y="3567113"/>
            <a:ext cx="682625" cy="319087"/>
          </a:xfrm>
          <a:custGeom>
            <a:avLst/>
            <a:gdLst>
              <a:gd name="T0" fmla="*/ 0 w 413"/>
              <a:gd name="T1" fmla="*/ 0 h 180"/>
              <a:gd name="T2" fmla="*/ 0 w 413"/>
              <a:gd name="T3" fmla="*/ 180 h 180"/>
              <a:gd name="T4" fmla="*/ 357 w 413"/>
              <a:gd name="T5" fmla="*/ 180 h 180"/>
              <a:gd name="T6" fmla="*/ 357 w 413"/>
              <a:gd name="T7" fmla="*/ 60 h 180"/>
              <a:gd name="T8" fmla="*/ 413 w 413"/>
              <a:gd name="T9" fmla="*/ 6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3" h="180">
                <a:moveTo>
                  <a:pt x="0" y="0"/>
                </a:moveTo>
                <a:lnTo>
                  <a:pt x="0" y="180"/>
                </a:lnTo>
                <a:lnTo>
                  <a:pt x="357" y="180"/>
                </a:lnTo>
                <a:lnTo>
                  <a:pt x="357" y="60"/>
                </a:lnTo>
                <a:lnTo>
                  <a:pt x="413" y="6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401" name="Freeform 1497">
            <a:extLst>
              <a:ext uri="{FF2B5EF4-FFF2-40B4-BE49-F238E27FC236}">
                <a16:creationId xmlns:a16="http://schemas.microsoft.com/office/drawing/2014/main" id="{0A24A766-1A8B-4CD8-8E02-D7BBF5CA6E3B}"/>
              </a:ext>
            </a:extLst>
          </p:cNvPr>
          <p:cNvSpPr>
            <a:spLocks/>
          </p:cNvSpPr>
          <p:nvPr/>
        </p:nvSpPr>
        <p:spPr bwMode="auto">
          <a:xfrm>
            <a:off x="4737100" y="2622550"/>
            <a:ext cx="685800" cy="319088"/>
          </a:xfrm>
          <a:custGeom>
            <a:avLst/>
            <a:gdLst>
              <a:gd name="T0" fmla="*/ 0 w 414"/>
              <a:gd name="T1" fmla="*/ 0 h 180"/>
              <a:gd name="T2" fmla="*/ 0 w 414"/>
              <a:gd name="T3" fmla="*/ 180 h 180"/>
              <a:gd name="T4" fmla="*/ 357 w 414"/>
              <a:gd name="T5" fmla="*/ 180 h 180"/>
              <a:gd name="T6" fmla="*/ 357 w 414"/>
              <a:gd name="T7" fmla="*/ 60 h 180"/>
              <a:gd name="T8" fmla="*/ 414 w 414"/>
              <a:gd name="T9" fmla="*/ 6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180">
                <a:moveTo>
                  <a:pt x="0" y="0"/>
                </a:moveTo>
                <a:lnTo>
                  <a:pt x="0" y="180"/>
                </a:lnTo>
                <a:lnTo>
                  <a:pt x="357" y="180"/>
                </a:lnTo>
                <a:lnTo>
                  <a:pt x="357" y="60"/>
                </a:lnTo>
                <a:lnTo>
                  <a:pt x="414" y="6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402" name="Freeform 1498">
            <a:extLst>
              <a:ext uri="{FF2B5EF4-FFF2-40B4-BE49-F238E27FC236}">
                <a16:creationId xmlns:a16="http://schemas.microsoft.com/office/drawing/2014/main" id="{E608B9EE-1BD4-4410-B300-E2C077AE20A1}"/>
              </a:ext>
            </a:extLst>
          </p:cNvPr>
          <p:cNvSpPr>
            <a:spLocks/>
          </p:cNvSpPr>
          <p:nvPr/>
        </p:nvSpPr>
        <p:spPr bwMode="auto">
          <a:xfrm>
            <a:off x="4492625" y="3148013"/>
            <a:ext cx="150813" cy="838200"/>
          </a:xfrm>
          <a:custGeom>
            <a:avLst/>
            <a:gdLst>
              <a:gd name="T0" fmla="*/ 88 w 91"/>
              <a:gd name="T1" fmla="*/ 474 h 474"/>
              <a:gd name="T2" fmla="*/ 91 w 91"/>
              <a:gd name="T3" fmla="*/ 0 h 474"/>
              <a:gd name="T4" fmla="*/ 0 w 91"/>
              <a:gd name="T5" fmla="*/ 0 h 474"/>
              <a:gd name="T6" fmla="*/ 0 w 91"/>
              <a:gd name="T7" fmla="*/ 474 h 474"/>
              <a:gd name="T8" fmla="*/ 91 w 91"/>
              <a:gd name="T9" fmla="*/ 474 h 474"/>
              <a:gd name="T10" fmla="*/ 91 w 91"/>
              <a:gd name="T11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" h="474">
                <a:moveTo>
                  <a:pt x="88" y="474"/>
                </a:moveTo>
                <a:lnTo>
                  <a:pt x="91" y="0"/>
                </a:lnTo>
                <a:lnTo>
                  <a:pt x="0" y="0"/>
                </a:lnTo>
                <a:lnTo>
                  <a:pt x="0" y="474"/>
                </a:lnTo>
                <a:lnTo>
                  <a:pt x="91" y="474"/>
                </a:lnTo>
                <a:lnTo>
                  <a:pt x="91" y="474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403" name="Freeform 1499">
            <a:extLst>
              <a:ext uri="{FF2B5EF4-FFF2-40B4-BE49-F238E27FC236}">
                <a16:creationId xmlns:a16="http://schemas.microsoft.com/office/drawing/2014/main" id="{2B1D92ED-673D-4B93-B7FB-80F2D9A45503}"/>
              </a:ext>
            </a:extLst>
          </p:cNvPr>
          <p:cNvSpPr>
            <a:spLocks/>
          </p:cNvSpPr>
          <p:nvPr/>
        </p:nvSpPr>
        <p:spPr bwMode="auto">
          <a:xfrm>
            <a:off x="5418138" y="2209800"/>
            <a:ext cx="150812" cy="838200"/>
          </a:xfrm>
          <a:custGeom>
            <a:avLst/>
            <a:gdLst>
              <a:gd name="T0" fmla="*/ 88 w 92"/>
              <a:gd name="T1" fmla="*/ 471 h 474"/>
              <a:gd name="T2" fmla="*/ 92 w 92"/>
              <a:gd name="T3" fmla="*/ 0 h 474"/>
              <a:gd name="T4" fmla="*/ 0 w 92"/>
              <a:gd name="T5" fmla="*/ 0 h 474"/>
              <a:gd name="T6" fmla="*/ 0 w 92"/>
              <a:gd name="T7" fmla="*/ 474 h 474"/>
              <a:gd name="T8" fmla="*/ 92 w 92"/>
              <a:gd name="T9" fmla="*/ 474 h 474"/>
              <a:gd name="T10" fmla="*/ 92 w 92"/>
              <a:gd name="T11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2" h="474">
                <a:moveTo>
                  <a:pt x="88" y="471"/>
                </a:moveTo>
                <a:lnTo>
                  <a:pt x="92" y="0"/>
                </a:lnTo>
                <a:lnTo>
                  <a:pt x="0" y="0"/>
                </a:lnTo>
                <a:lnTo>
                  <a:pt x="0" y="474"/>
                </a:lnTo>
                <a:lnTo>
                  <a:pt x="92" y="474"/>
                </a:lnTo>
                <a:lnTo>
                  <a:pt x="92" y="474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404" name="Freeform 1500">
            <a:extLst>
              <a:ext uri="{FF2B5EF4-FFF2-40B4-BE49-F238E27FC236}">
                <a16:creationId xmlns:a16="http://schemas.microsoft.com/office/drawing/2014/main" id="{9DFA5E3D-681E-47EF-8448-E96969A0724A}"/>
              </a:ext>
            </a:extLst>
          </p:cNvPr>
          <p:cNvSpPr>
            <a:spLocks/>
          </p:cNvSpPr>
          <p:nvPr/>
        </p:nvSpPr>
        <p:spPr bwMode="auto">
          <a:xfrm>
            <a:off x="5418138" y="3148013"/>
            <a:ext cx="150812" cy="838200"/>
          </a:xfrm>
          <a:custGeom>
            <a:avLst/>
            <a:gdLst>
              <a:gd name="T0" fmla="*/ 88 w 92"/>
              <a:gd name="T1" fmla="*/ 474 h 474"/>
              <a:gd name="T2" fmla="*/ 92 w 92"/>
              <a:gd name="T3" fmla="*/ 0 h 474"/>
              <a:gd name="T4" fmla="*/ 0 w 92"/>
              <a:gd name="T5" fmla="*/ 0 h 474"/>
              <a:gd name="T6" fmla="*/ 0 w 92"/>
              <a:gd name="T7" fmla="*/ 474 h 474"/>
              <a:gd name="T8" fmla="*/ 92 w 92"/>
              <a:gd name="T9" fmla="*/ 474 h 474"/>
              <a:gd name="T10" fmla="*/ 92 w 92"/>
              <a:gd name="T11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2" h="474">
                <a:moveTo>
                  <a:pt x="88" y="474"/>
                </a:moveTo>
                <a:lnTo>
                  <a:pt x="92" y="0"/>
                </a:lnTo>
                <a:lnTo>
                  <a:pt x="0" y="0"/>
                </a:lnTo>
                <a:lnTo>
                  <a:pt x="0" y="474"/>
                </a:lnTo>
                <a:lnTo>
                  <a:pt x="92" y="474"/>
                </a:lnTo>
                <a:lnTo>
                  <a:pt x="92" y="474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405" name="Freeform 1501">
            <a:extLst>
              <a:ext uri="{FF2B5EF4-FFF2-40B4-BE49-F238E27FC236}">
                <a16:creationId xmlns:a16="http://schemas.microsoft.com/office/drawing/2014/main" id="{C502B637-C5FF-4DD2-995D-8DAE235397EF}"/>
              </a:ext>
            </a:extLst>
          </p:cNvPr>
          <p:cNvSpPr>
            <a:spLocks/>
          </p:cNvSpPr>
          <p:nvPr/>
        </p:nvSpPr>
        <p:spPr bwMode="auto">
          <a:xfrm>
            <a:off x="5767388" y="3360738"/>
            <a:ext cx="392112" cy="419100"/>
          </a:xfrm>
          <a:custGeom>
            <a:avLst/>
            <a:gdLst>
              <a:gd name="T0" fmla="*/ 237 w 237"/>
              <a:gd name="T1" fmla="*/ 237 h 237"/>
              <a:gd name="T2" fmla="*/ 237 w 237"/>
              <a:gd name="T3" fmla="*/ 0 h 237"/>
              <a:gd name="T4" fmla="*/ 0 w 237"/>
              <a:gd name="T5" fmla="*/ 0 h 237"/>
              <a:gd name="T6" fmla="*/ 0 w 237"/>
              <a:gd name="T7" fmla="*/ 237 h 237"/>
              <a:gd name="T8" fmla="*/ 237 w 237"/>
              <a:gd name="T9" fmla="*/ 237 h 237"/>
              <a:gd name="T10" fmla="*/ 237 w 237"/>
              <a:gd name="T11" fmla="*/ 237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7" h="237">
                <a:moveTo>
                  <a:pt x="237" y="237"/>
                </a:moveTo>
                <a:lnTo>
                  <a:pt x="237" y="0"/>
                </a:lnTo>
                <a:lnTo>
                  <a:pt x="0" y="0"/>
                </a:lnTo>
                <a:lnTo>
                  <a:pt x="0" y="237"/>
                </a:lnTo>
                <a:lnTo>
                  <a:pt x="237" y="237"/>
                </a:lnTo>
                <a:lnTo>
                  <a:pt x="237" y="237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406" name="Rectangle 1502">
            <a:extLst>
              <a:ext uri="{FF2B5EF4-FFF2-40B4-BE49-F238E27FC236}">
                <a16:creationId xmlns:a16="http://schemas.microsoft.com/office/drawing/2014/main" id="{20B58D50-98CC-487A-8A0A-A54C3470F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0888" y="3443288"/>
            <a:ext cx="119062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53407" name="Rectangle 1503">
            <a:extLst>
              <a:ext uri="{FF2B5EF4-FFF2-40B4-BE49-F238E27FC236}">
                <a16:creationId xmlns:a16="http://schemas.microsoft.com/office/drawing/2014/main" id="{E13A568B-422A-48B3-A07A-08877133A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4713" y="3443288"/>
            <a:ext cx="138112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13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53408" name="Freeform 1504">
            <a:extLst>
              <a:ext uri="{FF2B5EF4-FFF2-40B4-BE49-F238E27FC236}">
                <a16:creationId xmlns:a16="http://schemas.microsoft.com/office/drawing/2014/main" id="{F0AE40DF-1BEA-4ED1-9AD3-E62CEAF9BCA3}"/>
              </a:ext>
            </a:extLst>
          </p:cNvPr>
          <p:cNvSpPr>
            <a:spLocks/>
          </p:cNvSpPr>
          <p:nvPr/>
        </p:nvSpPr>
        <p:spPr bwMode="auto">
          <a:xfrm>
            <a:off x="5808663" y="4092575"/>
            <a:ext cx="298450" cy="830263"/>
          </a:xfrm>
          <a:custGeom>
            <a:avLst/>
            <a:gdLst>
              <a:gd name="T0" fmla="*/ 0 w 180"/>
              <a:gd name="T1" fmla="*/ 0 h 470"/>
              <a:gd name="T2" fmla="*/ 3 w 180"/>
              <a:gd name="T3" fmla="*/ 192 h 470"/>
              <a:gd name="T4" fmla="*/ 60 w 180"/>
              <a:gd name="T5" fmla="*/ 237 h 470"/>
              <a:gd name="T6" fmla="*/ 3 w 180"/>
              <a:gd name="T7" fmla="*/ 281 h 470"/>
              <a:gd name="T8" fmla="*/ 3 w 180"/>
              <a:gd name="T9" fmla="*/ 470 h 470"/>
              <a:gd name="T10" fmla="*/ 180 w 180"/>
              <a:gd name="T11" fmla="*/ 328 h 470"/>
              <a:gd name="T12" fmla="*/ 180 w 180"/>
              <a:gd name="T13" fmla="*/ 145 h 470"/>
              <a:gd name="T14" fmla="*/ 3 w 180"/>
              <a:gd name="T15" fmla="*/ 3 h 470"/>
              <a:gd name="T16" fmla="*/ 3 w 180"/>
              <a:gd name="T17" fmla="*/ 3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470">
                <a:moveTo>
                  <a:pt x="0" y="0"/>
                </a:moveTo>
                <a:lnTo>
                  <a:pt x="3" y="192"/>
                </a:lnTo>
                <a:lnTo>
                  <a:pt x="60" y="237"/>
                </a:lnTo>
                <a:lnTo>
                  <a:pt x="3" y="281"/>
                </a:lnTo>
                <a:lnTo>
                  <a:pt x="3" y="470"/>
                </a:lnTo>
                <a:lnTo>
                  <a:pt x="180" y="328"/>
                </a:lnTo>
                <a:lnTo>
                  <a:pt x="180" y="145"/>
                </a:lnTo>
                <a:lnTo>
                  <a:pt x="3" y="3"/>
                </a:lnTo>
                <a:lnTo>
                  <a:pt x="3" y="3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409" name="Freeform 1505">
            <a:extLst>
              <a:ext uri="{FF2B5EF4-FFF2-40B4-BE49-F238E27FC236}">
                <a16:creationId xmlns:a16="http://schemas.microsoft.com/office/drawing/2014/main" id="{EF067100-56BD-4DFB-8800-10A7063915DB}"/>
              </a:ext>
            </a:extLst>
          </p:cNvPr>
          <p:cNvSpPr>
            <a:spLocks/>
          </p:cNvSpPr>
          <p:nvPr/>
        </p:nvSpPr>
        <p:spPr bwMode="auto">
          <a:xfrm>
            <a:off x="6351588" y="4092575"/>
            <a:ext cx="152400" cy="838200"/>
          </a:xfrm>
          <a:custGeom>
            <a:avLst/>
            <a:gdLst>
              <a:gd name="T0" fmla="*/ 89 w 92"/>
              <a:gd name="T1" fmla="*/ 474 h 474"/>
              <a:gd name="T2" fmla="*/ 92 w 92"/>
              <a:gd name="T3" fmla="*/ 0 h 474"/>
              <a:gd name="T4" fmla="*/ 0 w 92"/>
              <a:gd name="T5" fmla="*/ 0 h 474"/>
              <a:gd name="T6" fmla="*/ 0 w 92"/>
              <a:gd name="T7" fmla="*/ 474 h 474"/>
              <a:gd name="T8" fmla="*/ 92 w 92"/>
              <a:gd name="T9" fmla="*/ 474 h 474"/>
              <a:gd name="T10" fmla="*/ 92 w 92"/>
              <a:gd name="T11" fmla="*/ 474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2" h="474">
                <a:moveTo>
                  <a:pt x="89" y="474"/>
                </a:moveTo>
                <a:lnTo>
                  <a:pt x="92" y="0"/>
                </a:lnTo>
                <a:lnTo>
                  <a:pt x="0" y="0"/>
                </a:lnTo>
                <a:lnTo>
                  <a:pt x="0" y="474"/>
                </a:lnTo>
                <a:lnTo>
                  <a:pt x="92" y="474"/>
                </a:lnTo>
                <a:lnTo>
                  <a:pt x="92" y="474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410" name="Freeform 1506">
            <a:extLst>
              <a:ext uri="{FF2B5EF4-FFF2-40B4-BE49-F238E27FC236}">
                <a16:creationId xmlns:a16="http://schemas.microsoft.com/office/drawing/2014/main" id="{45FB9D42-2F61-4DA7-98CD-AF59D6021E1C}"/>
              </a:ext>
            </a:extLst>
          </p:cNvPr>
          <p:cNvSpPr>
            <a:spLocks/>
          </p:cNvSpPr>
          <p:nvPr/>
        </p:nvSpPr>
        <p:spPr bwMode="auto">
          <a:xfrm>
            <a:off x="6743700" y="5037138"/>
            <a:ext cx="300038" cy="830262"/>
          </a:xfrm>
          <a:custGeom>
            <a:avLst/>
            <a:gdLst>
              <a:gd name="T0" fmla="*/ 0 w 181"/>
              <a:gd name="T1" fmla="*/ 0 h 470"/>
              <a:gd name="T2" fmla="*/ 0 w 181"/>
              <a:gd name="T3" fmla="*/ 192 h 470"/>
              <a:gd name="T4" fmla="*/ 57 w 181"/>
              <a:gd name="T5" fmla="*/ 237 h 470"/>
              <a:gd name="T6" fmla="*/ 0 w 181"/>
              <a:gd name="T7" fmla="*/ 281 h 470"/>
              <a:gd name="T8" fmla="*/ 0 w 181"/>
              <a:gd name="T9" fmla="*/ 470 h 470"/>
              <a:gd name="T10" fmla="*/ 181 w 181"/>
              <a:gd name="T11" fmla="*/ 328 h 470"/>
              <a:gd name="T12" fmla="*/ 181 w 181"/>
              <a:gd name="T13" fmla="*/ 145 h 470"/>
              <a:gd name="T14" fmla="*/ 0 w 181"/>
              <a:gd name="T15" fmla="*/ 0 h 470"/>
              <a:gd name="T16" fmla="*/ 0 w 181"/>
              <a:gd name="T17" fmla="*/ 0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1" h="470">
                <a:moveTo>
                  <a:pt x="0" y="0"/>
                </a:moveTo>
                <a:lnTo>
                  <a:pt x="0" y="192"/>
                </a:lnTo>
                <a:lnTo>
                  <a:pt x="57" y="237"/>
                </a:lnTo>
                <a:lnTo>
                  <a:pt x="0" y="281"/>
                </a:lnTo>
                <a:lnTo>
                  <a:pt x="0" y="470"/>
                </a:lnTo>
                <a:lnTo>
                  <a:pt x="181" y="328"/>
                </a:lnTo>
                <a:lnTo>
                  <a:pt x="181" y="145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3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>
            <a:extLst>
              <a:ext uri="{FF2B5EF4-FFF2-40B4-BE49-F238E27FC236}">
                <a16:creationId xmlns:a16="http://schemas.microsoft.com/office/drawing/2014/main" id="{27B3F3E8-DEA4-493B-8D18-10EC19E181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2150" y="165100"/>
            <a:ext cx="8991600" cy="114300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pipeline, Hazard de Dados</a:t>
            </a:r>
            <a:br>
              <a:rPr lang="pt-BR" altLang="pt-BR" sz="3100"/>
            </a:br>
            <a:r>
              <a:rPr lang="pt-BR" altLang="pt-BR"/>
              <a:t>Dependência Verdadeira (RAW)</a:t>
            </a:r>
            <a:endParaRPr lang="pt-PT" altLang="pt-BR"/>
          </a:p>
        </p:txBody>
      </p:sp>
      <p:sp>
        <p:nvSpPr>
          <p:cNvPr id="206851" name="Rectangle 3">
            <a:extLst>
              <a:ext uri="{FF2B5EF4-FFF2-40B4-BE49-F238E27FC236}">
                <a16:creationId xmlns:a16="http://schemas.microsoft.com/office/drawing/2014/main" id="{8D00ADA9-C39D-40B4-A5C8-10F29A7B2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625" y="3362325"/>
            <a:ext cx="8518525" cy="3178175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>
            <a:spAutoFit/>
          </a:bodyPr>
          <a:lstStyle/>
          <a:p>
            <a:pPr>
              <a:lnSpc>
                <a:spcPct val="140000"/>
              </a:lnSpc>
            </a:pPr>
            <a:r>
              <a:rPr lang="pt-BR" altLang="pt-BR" sz="3600" b="0">
                <a:solidFill>
                  <a:schemeClr val="bg2"/>
                </a:solidFill>
                <a:latin typeface="Arial" panose="020B0604020202020204" pitchFamily="34" charset="0"/>
              </a:rPr>
              <a:t>1) Inserir NOPs ou bolhas</a:t>
            </a:r>
          </a:p>
          <a:p>
            <a:pPr>
              <a:lnSpc>
                <a:spcPct val="140000"/>
              </a:lnSpc>
            </a:pPr>
            <a:r>
              <a:rPr lang="pt-BR" altLang="pt-BR" sz="3600" b="0">
                <a:solidFill>
                  <a:schemeClr val="bg2"/>
                </a:solidFill>
                <a:latin typeface="Arial" panose="020B0604020202020204" pitchFamily="34" charset="0"/>
              </a:rPr>
              <a:t>2) </a:t>
            </a:r>
            <a:r>
              <a:rPr lang="pt-PT" altLang="pt-BR" sz="3600" b="0">
                <a:solidFill>
                  <a:schemeClr val="bg2"/>
                </a:solidFill>
                <a:latin typeface="Arial" panose="020B0604020202020204" pitchFamily="34" charset="0"/>
              </a:rPr>
              <a:t>Inserir instruções independentes entre as dependentes</a:t>
            </a:r>
            <a:endParaRPr lang="pt-BR" altLang="pt-BR" sz="3600" b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>
              <a:lnSpc>
                <a:spcPct val="140000"/>
              </a:lnSpc>
            </a:pPr>
            <a:r>
              <a:rPr lang="pt-BR" altLang="pt-BR" sz="3600" b="0">
                <a:solidFill>
                  <a:schemeClr val="bg2"/>
                </a:solidFill>
                <a:latin typeface="Arial" panose="020B0604020202020204" pitchFamily="34" charset="0"/>
              </a:rPr>
              <a:t>3) Método do curto circuito ou </a:t>
            </a:r>
            <a:r>
              <a:rPr lang="pt-BR" altLang="pt-BR" sz="3600" b="0" i="1">
                <a:solidFill>
                  <a:schemeClr val="bg2"/>
                </a:solidFill>
                <a:latin typeface="Arial" panose="020B0604020202020204" pitchFamily="34" charset="0"/>
              </a:rPr>
              <a:t>forwarding</a:t>
            </a:r>
            <a:endParaRPr lang="pt-BR" altLang="pt-BR" sz="36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06852" name="Rectangle 4">
            <a:extLst>
              <a:ext uri="{FF2B5EF4-FFF2-40B4-BE49-F238E27FC236}">
                <a16:creationId xmlns:a16="http://schemas.microsoft.com/office/drawing/2014/main" id="{7A3F2EDC-FE31-4A42-AEFA-20A32A02741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79450" y="1382713"/>
            <a:ext cx="8890000" cy="4114800"/>
          </a:xfrm>
        </p:spPr>
        <p:txBody>
          <a:bodyPr/>
          <a:lstStyle/>
          <a:p>
            <a:r>
              <a:rPr lang="pt-PT" altLang="pt-BR"/>
              <a:t>A solução está em dar tempo para o resultado ser usado pela instrução dependente.</a:t>
            </a:r>
            <a:endParaRPr lang="pt-BR" altLang="pt-BR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>
            <a:extLst>
              <a:ext uri="{FF2B5EF4-FFF2-40B4-BE49-F238E27FC236}">
                <a16:creationId xmlns:a16="http://schemas.microsoft.com/office/drawing/2014/main" id="{D985B032-A580-4581-A45D-B5BC9B57A5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2150" y="165100"/>
            <a:ext cx="8991600" cy="114300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pipeline, Hazard de Dados</a:t>
            </a:r>
            <a:br>
              <a:rPr lang="pt-BR" altLang="pt-BR" sz="3100"/>
            </a:br>
            <a:r>
              <a:rPr lang="pt-BR" altLang="pt-BR"/>
              <a:t>Dependência Verdadeira (RAW)</a:t>
            </a:r>
          </a:p>
        </p:txBody>
      </p:sp>
      <p:sp>
        <p:nvSpPr>
          <p:cNvPr id="247811" name="Rectangle 3">
            <a:extLst>
              <a:ext uri="{FF2B5EF4-FFF2-40B4-BE49-F238E27FC236}">
                <a16:creationId xmlns:a16="http://schemas.microsoft.com/office/drawing/2014/main" id="{E1EE4967-77BD-4422-97A5-FA132BD13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050" y="1452563"/>
            <a:ext cx="8162925" cy="873125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>
            <a:spAutoFit/>
          </a:bodyPr>
          <a:lstStyle/>
          <a:p>
            <a:pPr>
              <a:lnSpc>
                <a:spcPct val="140000"/>
              </a:lnSpc>
            </a:pPr>
            <a:r>
              <a:rPr lang="pt-BR" altLang="pt-BR" sz="3600" b="0">
                <a:solidFill>
                  <a:schemeClr val="bg2"/>
                </a:solidFill>
                <a:latin typeface="Arial" panose="020B0604020202020204" pitchFamily="34" charset="0"/>
              </a:rPr>
              <a:t>1) Inserir NOPs ou bolhas</a:t>
            </a:r>
          </a:p>
        </p:txBody>
      </p:sp>
      <p:grpSp>
        <p:nvGrpSpPr>
          <p:cNvPr id="247952" name="Group 144">
            <a:extLst>
              <a:ext uri="{FF2B5EF4-FFF2-40B4-BE49-F238E27FC236}">
                <a16:creationId xmlns:a16="http://schemas.microsoft.com/office/drawing/2014/main" id="{9AE2DED6-B0E9-46C9-86D4-57F67F687089}"/>
              </a:ext>
            </a:extLst>
          </p:cNvPr>
          <p:cNvGrpSpPr>
            <a:grpSpLocks/>
          </p:cNvGrpSpPr>
          <p:nvPr/>
        </p:nvGrpSpPr>
        <p:grpSpPr bwMode="auto">
          <a:xfrm>
            <a:off x="0" y="3027363"/>
            <a:ext cx="6729413" cy="1368425"/>
            <a:chOff x="1115" y="1703"/>
            <a:chExt cx="4239" cy="862"/>
          </a:xfrm>
        </p:grpSpPr>
        <p:sp>
          <p:nvSpPr>
            <p:cNvPr id="247883" name="Rectangle 75">
              <a:extLst>
                <a:ext uri="{FF2B5EF4-FFF2-40B4-BE49-F238E27FC236}">
                  <a16:creationId xmlns:a16="http://schemas.microsoft.com/office/drawing/2014/main" id="{1D0C8334-60B4-414C-B9DF-BD011B0918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2" y="1812"/>
              <a:ext cx="3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Tempo</a:t>
              </a:r>
              <a:endParaRPr lang="pt-BR" altLang="pt-BR"/>
            </a:p>
          </p:txBody>
        </p:sp>
        <p:sp>
          <p:nvSpPr>
            <p:cNvPr id="247887" name="Line 79">
              <a:extLst>
                <a:ext uri="{FF2B5EF4-FFF2-40B4-BE49-F238E27FC236}">
                  <a16:creationId xmlns:a16="http://schemas.microsoft.com/office/drawing/2014/main" id="{AD917F4D-CE16-435E-8F1E-AA2BD703B9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78" y="1884"/>
              <a:ext cx="3146" cy="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88" name="Freeform 80">
              <a:extLst>
                <a:ext uri="{FF2B5EF4-FFF2-40B4-BE49-F238E27FC236}">
                  <a16:creationId xmlns:a16="http://schemas.microsoft.com/office/drawing/2014/main" id="{F286C5B6-704C-4C54-8172-19C5959D51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0" y="1854"/>
              <a:ext cx="64" cy="64"/>
            </a:xfrm>
            <a:custGeom>
              <a:avLst/>
              <a:gdLst>
                <a:gd name="T0" fmla="*/ 0 w 64"/>
                <a:gd name="T1" fmla="*/ 0 h 64"/>
                <a:gd name="T2" fmla="*/ 0 w 64"/>
                <a:gd name="T3" fmla="*/ 64 h 64"/>
                <a:gd name="T4" fmla="*/ 64 w 64"/>
                <a:gd name="T5" fmla="*/ 34 h 64"/>
                <a:gd name="T6" fmla="*/ 0 w 64"/>
                <a:gd name="T7" fmla="*/ 0 h 64"/>
                <a:gd name="T8" fmla="*/ 0 w 64"/>
                <a:gd name="T9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64">
                  <a:moveTo>
                    <a:pt x="0" y="0"/>
                  </a:moveTo>
                  <a:lnTo>
                    <a:pt x="0" y="64"/>
                  </a:lnTo>
                  <a:lnTo>
                    <a:pt x="64" y="3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89" name="Line 81">
              <a:extLst>
                <a:ext uri="{FF2B5EF4-FFF2-40B4-BE49-F238E27FC236}">
                  <a16:creationId xmlns:a16="http://schemas.microsoft.com/office/drawing/2014/main" id="{D87201C7-31B7-4A75-AFB3-775E156F5E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43" y="1888"/>
              <a:ext cx="4" cy="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90" name="Rectangle 82">
              <a:extLst>
                <a:ext uri="{FF2B5EF4-FFF2-40B4-BE49-F238E27FC236}">
                  <a16:creationId xmlns:a16="http://schemas.microsoft.com/office/drawing/2014/main" id="{A5C4AA5E-285C-4861-99F8-3B6593CAC0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5" y="1703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pt-BR" altLang="pt-BR"/>
            </a:p>
          </p:txBody>
        </p:sp>
        <p:sp>
          <p:nvSpPr>
            <p:cNvPr id="247891" name="Line 83">
              <a:extLst>
                <a:ext uri="{FF2B5EF4-FFF2-40B4-BE49-F238E27FC236}">
                  <a16:creationId xmlns:a16="http://schemas.microsoft.com/office/drawing/2014/main" id="{10223325-AA36-4F4A-BC2C-3997CEEBB2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08" y="1888"/>
              <a:ext cx="4" cy="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92" name="Rectangle 84">
              <a:extLst>
                <a:ext uri="{FF2B5EF4-FFF2-40B4-BE49-F238E27FC236}">
                  <a16:creationId xmlns:a16="http://schemas.microsoft.com/office/drawing/2014/main" id="{83E9DA72-18E5-4A94-AF1E-474A4A891C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0" y="1703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pt-BR" altLang="pt-BR"/>
            </a:p>
          </p:txBody>
        </p:sp>
        <p:sp>
          <p:nvSpPr>
            <p:cNvPr id="247893" name="Line 85">
              <a:extLst>
                <a:ext uri="{FF2B5EF4-FFF2-40B4-BE49-F238E27FC236}">
                  <a16:creationId xmlns:a16="http://schemas.microsoft.com/office/drawing/2014/main" id="{F5C43D37-1EAB-4888-89B1-A426F02E34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73" y="1888"/>
              <a:ext cx="4" cy="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94" name="Rectangle 86">
              <a:extLst>
                <a:ext uri="{FF2B5EF4-FFF2-40B4-BE49-F238E27FC236}">
                  <a16:creationId xmlns:a16="http://schemas.microsoft.com/office/drawing/2014/main" id="{0E333CE7-4FC3-46BB-A194-CF6E6FB6D5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6" y="1703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6</a:t>
              </a:r>
              <a:endParaRPr lang="pt-BR" altLang="pt-BR"/>
            </a:p>
          </p:txBody>
        </p:sp>
        <p:sp>
          <p:nvSpPr>
            <p:cNvPr id="247895" name="Line 87">
              <a:extLst>
                <a:ext uri="{FF2B5EF4-FFF2-40B4-BE49-F238E27FC236}">
                  <a16:creationId xmlns:a16="http://schemas.microsoft.com/office/drawing/2014/main" id="{5F43199A-C615-4427-A18F-61B43D3195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39" y="1888"/>
              <a:ext cx="3" cy="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96" name="Rectangle 88">
              <a:extLst>
                <a:ext uri="{FF2B5EF4-FFF2-40B4-BE49-F238E27FC236}">
                  <a16:creationId xmlns:a16="http://schemas.microsoft.com/office/drawing/2014/main" id="{077CB48E-E980-4E5F-A4DD-CE061BE58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1" y="1703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8</a:t>
              </a:r>
              <a:endParaRPr lang="pt-BR" altLang="pt-BR"/>
            </a:p>
          </p:txBody>
        </p:sp>
        <p:sp>
          <p:nvSpPr>
            <p:cNvPr id="247897" name="Line 89">
              <a:extLst>
                <a:ext uri="{FF2B5EF4-FFF2-40B4-BE49-F238E27FC236}">
                  <a16:creationId xmlns:a16="http://schemas.microsoft.com/office/drawing/2014/main" id="{BE7FEC9C-B7D0-460F-A00D-274B2B0B72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04" y="1888"/>
              <a:ext cx="4" cy="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98" name="Rectangle 90">
              <a:extLst>
                <a:ext uri="{FF2B5EF4-FFF2-40B4-BE49-F238E27FC236}">
                  <a16:creationId xmlns:a16="http://schemas.microsoft.com/office/drawing/2014/main" id="{88391878-A778-4F6A-A544-EAC1542A0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8" y="1703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pt-BR" altLang="pt-BR"/>
            </a:p>
          </p:txBody>
        </p:sp>
        <p:sp>
          <p:nvSpPr>
            <p:cNvPr id="247899" name="Rectangle 91">
              <a:extLst>
                <a:ext uri="{FF2B5EF4-FFF2-40B4-BE49-F238E27FC236}">
                  <a16:creationId xmlns:a16="http://schemas.microsoft.com/office/drawing/2014/main" id="{5C002B0C-987B-45AA-AD39-8B6BBCDB7F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0" y="1703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pt-BR" altLang="pt-BR"/>
            </a:p>
          </p:txBody>
        </p:sp>
        <p:sp>
          <p:nvSpPr>
            <p:cNvPr id="247900" name="Rectangle 92">
              <a:extLst>
                <a:ext uri="{FF2B5EF4-FFF2-40B4-BE49-F238E27FC236}">
                  <a16:creationId xmlns:a16="http://schemas.microsoft.com/office/drawing/2014/main" id="{C0222760-4563-450B-85E3-A84B648464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5" y="2223"/>
              <a:ext cx="98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2000">
                  <a:solidFill>
                    <a:srgbClr val="000000"/>
                  </a:solidFill>
                  <a:latin typeface="Arial" panose="020B0604020202020204" pitchFamily="34" charset="0"/>
                </a:rPr>
                <a:t>Add </a:t>
              </a:r>
              <a:r>
                <a:rPr lang="pt-BR" altLang="pt-BR" sz="200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r1</a:t>
              </a:r>
              <a:r>
                <a:rPr lang="pt-BR" altLang="pt-BR" sz="2000">
                  <a:solidFill>
                    <a:srgbClr val="000000"/>
                  </a:solidFill>
                  <a:latin typeface="Arial" panose="020B0604020202020204" pitchFamily="34" charset="0"/>
                </a:rPr>
                <a:t>, r2, r3</a:t>
              </a:r>
              <a:endParaRPr lang="pt-BR" altLang="pt-BR"/>
            </a:p>
          </p:txBody>
        </p:sp>
        <p:sp>
          <p:nvSpPr>
            <p:cNvPr id="247918" name="Freeform 110">
              <a:extLst>
                <a:ext uri="{FF2B5EF4-FFF2-40B4-BE49-F238E27FC236}">
                  <a16:creationId xmlns:a16="http://schemas.microsoft.com/office/drawing/2014/main" id="{36BDE61E-4798-4CF3-A126-BFB4FEF538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2" y="2132"/>
              <a:ext cx="158" cy="313"/>
            </a:xfrm>
            <a:custGeom>
              <a:avLst/>
              <a:gdLst>
                <a:gd name="T0" fmla="*/ 154 w 158"/>
                <a:gd name="T1" fmla="*/ 313 h 313"/>
                <a:gd name="T2" fmla="*/ 0 w 158"/>
                <a:gd name="T3" fmla="*/ 313 h 313"/>
                <a:gd name="T4" fmla="*/ 0 w 158"/>
                <a:gd name="T5" fmla="*/ 0 h 313"/>
                <a:gd name="T6" fmla="*/ 158 w 158"/>
                <a:gd name="T7" fmla="*/ 0 h 313"/>
                <a:gd name="T8" fmla="*/ 154 w 158"/>
                <a:gd name="T9" fmla="*/ 313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313">
                  <a:moveTo>
                    <a:pt x="154" y="313"/>
                  </a:moveTo>
                  <a:lnTo>
                    <a:pt x="0" y="313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4" y="313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919" name="Freeform 111">
              <a:extLst>
                <a:ext uri="{FF2B5EF4-FFF2-40B4-BE49-F238E27FC236}">
                  <a16:creationId xmlns:a16="http://schemas.microsoft.com/office/drawing/2014/main" id="{A3C5A1F2-C648-4192-8DFF-62C8071F41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2" y="2132"/>
              <a:ext cx="158" cy="313"/>
            </a:xfrm>
            <a:custGeom>
              <a:avLst/>
              <a:gdLst>
                <a:gd name="T0" fmla="*/ 154 w 158"/>
                <a:gd name="T1" fmla="*/ 313 h 313"/>
                <a:gd name="T2" fmla="*/ 0 w 158"/>
                <a:gd name="T3" fmla="*/ 313 h 313"/>
                <a:gd name="T4" fmla="*/ 0 w 158"/>
                <a:gd name="T5" fmla="*/ 0 h 313"/>
                <a:gd name="T6" fmla="*/ 158 w 158"/>
                <a:gd name="T7" fmla="*/ 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8" h="313">
                  <a:moveTo>
                    <a:pt x="154" y="313"/>
                  </a:moveTo>
                  <a:lnTo>
                    <a:pt x="0" y="313"/>
                  </a:lnTo>
                  <a:lnTo>
                    <a:pt x="0" y="0"/>
                  </a:lnTo>
                  <a:lnTo>
                    <a:pt x="158" y="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920" name="Line 112">
              <a:extLst>
                <a:ext uri="{FF2B5EF4-FFF2-40B4-BE49-F238E27FC236}">
                  <a16:creationId xmlns:a16="http://schemas.microsoft.com/office/drawing/2014/main" id="{F3F80764-1079-40CB-AA44-5410E0EE1B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95" y="2125"/>
              <a:ext cx="1" cy="32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921" name="Line 113">
              <a:extLst>
                <a:ext uri="{FF2B5EF4-FFF2-40B4-BE49-F238E27FC236}">
                  <a16:creationId xmlns:a16="http://schemas.microsoft.com/office/drawing/2014/main" id="{66BD472B-A22C-46ED-9E1D-01E1E5DD78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33" y="2129"/>
              <a:ext cx="162" cy="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922" name="Line 114">
              <a:extLst>
                <a:ext uri="{FF2B5EF4-FFF2-40B4-BE49-F238E27FC236}">
                  <a16:creationId xmlns:a16="http://schemas.microsoft.com/office/drawing/2014/main" id="{576F1F3C-CF69-4398-94CD-79EC11785D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33" y="2445"/>
              <a:ext cx="162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923" name="Line 115">
              <a:extLst>
                <a:ext uri="{FF2B5EF4-FFF2-40B4-BE49-F238E27FC236}">
                  <a16:creationId xmlns:a16="http://schemas.microsoft.com/office/drawing/2014/main" id="{43B7322F-16A9-444D-8FE1-D19CDE1FBD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6" y="2287"/>
              <a:ext cx="25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924" name="Freeform 116">
              <a:extLst>
                <a:ext uri="{FF2B5EF4-FFF2-40B4-BE49-F238E27FC236}">
                  <a16:creationId xmlns:a16="http://schemas.microsoft.com/office/drawing/2014/main" id="{6F8C1E66-FF5F-49E2-B6BE-348B97927E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2" y="2148"/>
              <a:ext cx="143" cy="282"/>
            </a:xfrm>
            <a:custGeom>
              <a:avLst/>
              <a:gdLst>
                <a:gd name="T0" fmla="*/ 0 w 143"/>
                <a:gd name="T1" fmla="*/ 278 h 282"/>
                <a:gd name="T2" fmla="*/ 143 w 143"/>
                <a:gd name="T3" fmla="*/ 282 h 282"/>
                <a:gd name="T4" fmla="*/ 143 w 143"/>
                <a:gd name="T5" fmla="*/ 0 h 282"/>
                <a:gd name="T6" fmla="*/ 0 w 143"/>
                <a:gd name="T7" fmla="*/ 0 h 282"/>
                <a:gd name="T8" fmla="*/ 0 w 143"/>
                <a:gd name="T9" fmla="*/ 278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" h="282">
                  <a:moveTo>
                    <a:pt x="0" y="278"/>
                  </a:moveTo>
                  <a:lnTo>
                    <a:pt x="143" y="282"/>
                  </a:lnTo>
                  <a:lnTo>
                    <a:pt x="143" y="0"/>
                  </a:lnTo>
                  <a:lnTo>
                    <a:pt x="0" y="0"/>
                  </a:lnTo>
                  <a:lnTo>
                    <a:pt x="0" y="278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925" name="Freeform 117">
              <a:extLst>
                <a:ext uri="{FF2B5EF4-FFF2-40B4-BE49-F238E27FC236}">
                  <a16:creationId xmlns:a16="http://schemas.microsoft.com/office/drawing/2014/main" id="{12E23CBE-DDF4-4E63-BD93-CBA478B45B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2" y="2148"/>
              <a:ext cx="143" cy="282"/>
            </a:xfrm>
            <a:custGeom>
              <a:avLst/>
              <a:gdLst>
                <a:gd name="T0" fmla="*/ 0 w 143"/>
                <a:gd name="T1" fmla="*/ 278 h 282"/>
                <a:gd name="T2" fmla="*/ 143 w 143"/>
                <a:gd name="T3" fmla="*/ 282 h 282"/>
                <a:gd name="T4" fmla="*/ 143 w 143"/>
                <a:gd name="T5" fmla="*/ 0 h 282"/>
                <a:gd name="T6" fmla="*/ 0 w 143"/>
                <a:gd name="T7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3" h="282">
                  <a:moveTo>
                    <a:pt x="0" y="278"/>
                  </a:moveTo>
                  <a:lnTo>
                    <a:pt x="143" y="282"/>
                  </a:lnTo>
                  <a:lnTo>
                    <a:pt x="143" y="0"/>
                  </a:lnTo>
                  <a:lnTo>
                    <a:pt x="0" y="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926" name="Line 118">
              <a:extLst>
                <a:ext uri="{FF2B5EF4-FFF2-40B4-BE49-F238E27FC236}">
                  <a16:creationId xmlns:a16="http://schemas.microsoft.com/office/drawing/2014/main" id="{0864B156-CC28-4EA7-A0B7-8718EB5EF0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09" y="2140"/>
              <a:ext cx="4" cy="29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927" name="Line 119">
              <a:extLst>
                <a:ext uri="{FF2B5EF4-FFF2-40B4-BE49-F238E27FC236}">
                  <a16:creationId xmlns:a16="http://schemas.microsoft.com/office/drawing/2014/main" id="{58BC9ADA-DCCE-485B-82B5-3E37B78C65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9" y="2144"/>
              <a:ext cx="150" cy="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928" name="Line 120">
              <a:extLst>
                <a:ext uri="{FF2B5EF4-FFF2-40B4-BE49-F238E27FC236}">
                  <a16:creationId xmlns:a16="http://schemas.microsoft.com/office/drawing/2014/main" id="{A254E27A-FE0A-4CC4-9307-4E10677057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9" y="2426"/>
              <a:ext cx="150" cy="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929" name="Freeform 121">
              <a:extLst>
                <a:ext uri="{FF2B5EF4-FFF2-40B4-BE49-F238E27FC236}">
                  <a16:creationId xmlns:a16="http://schemas.microsoft.com/office/drawing/2014/main" id="{A913DBB4-51F3-46B0-BF6F-A409E7FE40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3" y="2148"/>
              <a:ext cx="139" cy="282"/>
            </a:xfrm>
            <a:custGeom>
              <a:avLst/>
              <a:gdLst>
                <a:gd name="T0" fmla="*/ 0 w 139"/>
                <a:gd name="T1" fmla="*/ 278 h 282"/>
                <a:gd name="T2" fmla="*/ 139 w 139"/>
                <a:gd name="T3" fmla="*/ 282 h 282"/>
                <a:gd name="T4" fmla="*/ 139 w 139"/>
                <a:gd name="T5" fmla="*/ 0 h 282"/>
                <a:gd name="T6" fmla="*/ 0 w 139"/>
                <a:gd name="T7" fmla="*/ 0 h 282"/>
                <a:gd name="T8" fmla="*/ 0 w 139"/>
                <a:gd name="T9" fmla="*/ 278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282">
                  <a:moveTo>
                    <a:pt x="0" y="278"/>
                  </a:moveTo>
                  <a:lnTo>
                    <a:pt x="139" y="282"/>
                  </a:lnTo>
                  <a:lnTo>
                    <a:pt x="139" y="0"/>
                  </a:lnTo>
                  <a:lnTo>
                    <a:pt x="0" y="0"/>
                  </a:lnTo>
                  <a:lnTo>
                    <a:pt x="0" y="278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930" name="Freeform 122">
              <a:extLst>
                <a:ext uri="{FF2B5EF4-FFF2-40B4-BE49-F238E27FC236}">
                  <a16:creationId xmlns:a16="http://schemas.microsoft.com/office/drawing/2014/main" id="{890F3749-2348-45BA-82E3-1FFE8C4504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3" y="2148"/>
              <a:ext cx="139" cy="282"/>
            </a:xfrm>
            <a:custGeom>
              <a:avLst/>
              <a:gdLst>
                <a:gd name="T0" fmla="*/ 0 w 139"/>
                <a:gd name="T1" fmla="*/ 278 h 282"/>
                <a:gd name="T2" fmla="*/ 139 w 139"/>
                <a:gd name="T3" fmla="*/ 282 h 282"/>
                <a:gd name="T4" fmla="*/ 139 w 139"/>
                <a:gd name="T5" fmla="*/ 0 h 282"/>
                <a:gd name="T6" fmla="*/ 0 w 139"/>
                <a:gd name="T7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9" h="282">
                  <a:moveTo>
                    <a:pt x="0" y="278"/>
                  </a:moveTo>
                  <a:lnTo>
                    <a:pt x="139" y="282"/>
                  </a:lnTo>
                  <a:lnTo>
                    <a:pt x="139" y="0"/>
                  </a:lnTo>
                  <a:lnTo>
                    <a:pt x="0" y="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931" name="Freeform 123">
              <a:extLst>
                <a:ext uri="{FF2B5EF4-FFF2-40B4-BE49-F238E27FC236}">
                  <a16:creationId xmlns:a16="http://schemas.microsoft.com/office/drawing/2014/main" id="{41B5C23E-728D-4AC8-888C-F13C99596F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0" y="2144"/>
              <a:ext cx="143" cy="286"/>
            </a:xfrm>
            <a:custGeom>
              <a:avLst/>
              <a:gdLst>
                <a:gd name="T0" fmla="*/ 143 w 143"/>
                <a:gd name="T1" fmla="*/ 0 h 286"/>
                <a:gd name="T2" fmla="*/ 0 w 143"/>
                <a:gd name="T3" fmla="*/ 4 h 286"/>
                <a:gd name="T4" fmla="*/ 0 w 143"/>
                <a:gd name="T5" fmla="*/ 286 h 286"/>
                <a:gd name="T6" fmla="*/ 143 w 143"/>
                <a:gd name="T7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3" h="286">
                  <a:moveTo>
                    <a:pt x="143" y="0"/>
                  </a:moveTo>
                  <a:lnTo>
                    <a:pt x="0" y="4"/>
                  </a:lnTo>
                  <a:lnTo>
                    <a:pt x="0" y="286"/>
                  </a:lnTo>
                  <a:lnTo>
                    <a:pt x="143" y="286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932" name="Rectangle 124">
              <a:extLst>
                <a:ext uri="{FF2B5EF4-FFF2-40B4-BE49-F238E27FC236}">
                  <a16:creationId xmlns:a16="http://schemas.microsoft.com/office/drawing/2014/main" id="{5BF015C1-C620-44C6-A182-D443B7009A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4" y="2200"/>
              <a:ext cx="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pt-BR" altLang="pt-BR"/>
            </a:p>
          </p:txBody>
        </p:sp>
        <p:sp>
          <p:nvSpPr>
            <p:cNvPr id="247933" name="Rectangle 125">
              <a:extLst>
                <a:ext uri="{FF2B5EF4-FFF2-40B4-BE49-F238E27FC236}">
                  <a16:creationId xmlns:a16="http://schemas.microsoft.com/office/drawing/2014/main" id="{C000412B-C159-4940-8CDA-12D36DFAA1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2200"/>
              <a:ext cx="7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F</a:t>
              </a:r>
              <a:endParaRPr lang="pt-BR" altLang="pt-BR"/>
            </a:p>
          </p:txBody>
        </p:sp>
        <p:sp>
          <p:nvSpPr>
            <p:cNvPr id="247934" name="Rectangle 126">
              <a:extLst>
                <a:ext uri="{FF2B5EF4-FFF2-40B4-BE49-F238E27FC236}">
                  <a16:creationId xmlns:a16="http://schemas.microsoft.com/office/drawing/2014/main" id="{EE50EDA2-050D-45A4-88F5-4AD4FEEB9C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5" y="2200"/>
              <a:ext cx="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pt-BR" altLang="pt-BR"/>
            </a:p>
          </p:txBody>
        </p:sp>
        <p:sp>
          <p:nvSpPr>
            <p:cNvPr id="247935" name="Rectangle 127">
              <a:extLst>
                <a:ext uri="{FF2B5EF4-FFF2-40B4-BE49-F238E27FC236}">
                  <a16:creationId xmlns:a16="http://schemas.microsoft.com/office/drawing/2014/main" id="{E9975344-D873-4AC7-B9B4-59F5715E68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9" y="2200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pt-BR" altLang="pt-BR"/>
            </a:p>
          </p:txBody>
        </p:sp>
        <p:sp>
          <p:nvSpPr>
            <p:cNvPr id="247936" name="Line 128">
              <a:extLst>
                <a:ext uri="{FF2B5EF4-FFF2-40B4-BE49-F238E27FC236}">
                  <a16:creationId xmlns:a16="http://schemas.microsoft.com/office/drawing/2014/main" id="{AA3B7036-60F8-40F1-ACC5-46E62A57D9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7" y="2287"/>
              <a:ext cx="30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937" name="Line 129">
              <a:extLst>
                <a:ext uri="{FF2B5EF4-FFF2-40B4-BE49-F238E27FC236}">
                  <a16:creationId xmlns:a16="http://schemas.microsoft.com/office/drawing/2014/main" id="{26ED7ED7-0FFA-4DA2-8ADC-2447ECCDA6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3" y="2215"/>
              <a:ext cx="297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938" name="Line 130">
              <a:extLst>
                <a:ext uri="{FF2B5EF4-FFF2-40B4-BE49-F238E27FC236}">
                  <a16:creationId xmlns:a16="http://schemas.microsoft.com/office/drawing/2014/main" id="{57BD8F10-C69D-4D5C-8E42-F97D6349A4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23" y="2287"/>
              <a:ext cx="320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939" name="Line 131">
              <a:extLst>
                <a:ext uri="{FF2B5EF4-FFF2-40B4-BE49-F238E27FC236}">
                  <a16:creationId xmlns:a16="http://schemas.microsoft.com/office/drawing/2014/main" id="{E4F6FF42-9C26-4AD8-96E4-D14F8F69F0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3" y="2355"/>
              <a:ext cx="297" cy="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940" name="Freeform 132">
              <a:extLst>
                <a:ext uri="{FF2B5EF4-FFF2-40B4-BE49-F238E27FC236}">
                  <a16:creationId xmlns:a16="http://schemas.microsoft.com/office/drawing/2014/main" id="{3B9BF0F9-B584-433D-84AB-D67B49AA35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1" y="2215"/>
              <a:ext cx="72" cy="72"/>
            </a:xfrm>
            <a:custGeom>
              <a:avLst/>
              <a:gdLst>
                <a:gd name="T0" fmla="*/ 0 w 72"/>
                <a:gd name="T1" fmla="*/ 72 h 72"/>
                <a:gd name="T2" fmla="*/ 0 w 72"/>
                <a:gd name="T3" fmla="*/ 0 h 72"/>
                <a:gd name="T4" fmla="*/ 72 w 72"/>
                <a:gd name="T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72">
                  <a:moveTo>
                    <a:pt x="0" y="72"/>
                  </a:moveTo>
                  <a:lnTo>
                    <a:pt x="0" y="0"/>
                  </a:lnTo>
                  <a:lnTo>
                    <a:pt x="72" y="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941" name="Rectangle 133">
              <a:extLst>
                <a:ext uri="{FF2B5EF4-FFF2-40B4-BE49-F238E27FC236}">
                  <a16:creationId xmlns:a16="http://schemas.microsoft.com/office/drawing/2014/main" id="{85BBD27E-2756-4A8C-9D73-EE99F8309F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6" y="2219"/>
              <a:ext cx="12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W</a:t>
              </a:r>
              <a:endParaRPr lang="pt-BR" altLang="pt-BR"/>
            </a:p>
          </p:txBody>
        </p:sp>
        <p:sp>
          <p:nvSpPr>
            <p:cNvPr id="247942" name="Rectangle 134">
              <a:extLst>
                <a:ext uri="{FF2B5EF4-FFF2-40B4-BE49-F238E27FC236}">
                  <a16:creationId xmlns:a16="http://schemas.microsoft.com/office/drawing/2014/main" id="{F7D2D07E-6E45-41E6-951E-D64CD0248E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6" y="2219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B</a:t>
              </a:r>
              <a:endParaRPr lang="pt-BR" altLang="pt-BR"/>
            </a:p>
          </p:txBody>
        </p:sp>
        <p:sp>
          <p:nvSpPr>
            <p:cNvPr id="247943" name="Freeform 135">
              <a:extLst>
                <a:ext uri="{FF2B5EF4-FFF2-40B4-BE49-F238E27FC236}">
                  <a16:creationId xmlns:a16="http://schemas.microsoft.com/office/drawing/2014/main" id="{854192BA-2DD9-4EF2-BCD5-F716B79396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8" y="2132"/>
              <a:ext cx="313" cy="317"/>
            </a:xfrm>
            <a:custGeom>
              <a:avLst/>
              <a:gdLst>
                <a:gd name="T0" fmla="*/ 313 w 313"/>
                <a:gd name="T1" fmla="*/ 313 h 317"/>
                <a:gd name="T2" fmla="*/ 313 w 313"/>
                <a:gd name="T3" fmla="*/ 0 h 317"/>
                <a:gd name="T4" fmla="*/ 0 w 313"/>
                <a:gd name="T5" fmla="*/ 0 h 317"/>
                <a:gd name="T6" fmla="*/ 0 w 313"/>
                <a:gd name="T7" fmla="*/ 317 h 317"/>
                <a:gd name="T8" fmla="*/ 313 w 313"/>
                <a:gd name="T9" fmla="*/ 317 h 317"/>
                <a:gd name="T10" fmla="*/ 313 w 313"/>
                <a:gd name="T11" fmla="*/ 317 h 317"/>
                <a:gd name="T12" fmla="*/ 313 w 313"/>
                <a:gd name="T13" fmla="*/ 313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3" h="317">
                  <a:moveTo>
                    <a:pt x="313" y="313"/>
                  </a:moveTo>
                  <a:lnTo>
                    <a:pt x="313" y="0"/>
                  </a:lnTo>
                  <a:lnTo>
                    <a:pt x="0" y="0"/>
                  </a:lnTo>
                  <a:lnTo>
                    <a:pt x="0" y="317"/>
                  </a:lnTo>
                  <a:lnTo>
                    <a:pt x="313" y="317"/>
                  </a:lnTo>
                  <a:lnTo>
                    <a:pt x="313" y="317"/>
                  </a:lnTo>
                  <a:lnTo>
                    <a:pt x="313" y="3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944" name="Freeform 136">
              <a:extLst>
                <a:ext uri="{FF2B5EF4-FFF2-40B4-BE49-F238E27FC236}">
                  <a16:creationId xmlns:a16="http://schemas.microsoft.com/office/drawing/2014/main" id="{1DD210DD-6715-4192-B516-0A82833666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8" y="2132"/>
              <a:ext cx="313" cy="317"/>
            </a:xfrm>
            <a:custGeom>
              <a:avLst/>
              <a:gdLst>
                <a:gd name="T0" fmla="*/ 313 w 313"/>
                <a:gd name="T1" fmla="*/ 313 h 317"/>
                <a:gd name="T2" fmla="*/ 313 w 313"/>
                <a:gd name="T3" fmla="*/ 0 h 317"/>
                <a:gd name="T4" fmla="*/ 0 w 313"/>
                <a:gd name="T5" fmla="*/ 0 h 317"/>
                <a:gd name="T6" fmla="*/ 0 w 313"/>
                <a:gd name="T7" fmla="*/ 317 h 317"/>
                <a:gd name="T8" fmla="*/ 313 w 313"/>
                <a:gd name="T9" fmla="*/ 317 h 317"/>
                <a:gd name="T10" fmla="*/ 313 w 313"/>
                <a:gd name="T11" fmla="*/ 317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3" h="317">
                  <a:moveTo>
                    <a:pt x="313" y="313"/>
                  </a:moveTo>
                  <a:lnTo>
                    <a:pt x="313" y="0"/>
                  </a:lnTo>
                  <a:lnTo>
                    <a:pt x="0" y="0"/>
                  </a:lnTo>
                  <a:lnTo>
                    <a:pt x="0" y="317"/>
                  </a:lnTo>
                  <a:lnTo>
                    <a:pt x="313" y="317"/>
                  </a:lnTo>
                  <a:lnTo>
                    <a:pt x="313" y="317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945" name="Freeform 137">
              <a:extLst>
                <a:ext uri="{FF2B5EF4-FFF2-40B4-BE49-F238E27FC236}">
                  <a16:creationId xmlns:a16="http://schemas.microsoft.com/office/drawing/2014/main" id="{07B43D8B-62D0-4A9D-819B-31FB93582C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2" y="2004"/>
              <a:ext cx="245" cy="561"/>
            </a:xfrm>
            <a:custGeom>
              <a:avLst/>
              <a:gdLst>
                <a:gd name="T0" fmla="*/ 0 w 245"/>
                <a:gd name="T1" fmla="*/ 0 h 561"/>
                <a:gd name="T2" fmla="*/ 0 w 245"/>
                <a:gd name="T3" fmla="*/ 230 h 561"/>
                <a:gd name="T4" fmla="*/ 67 w 245"/>
                <a:gd name="T5" fmla="*/ 283 h 561"/>
                <a:gd name="T6" fmla="*/ 0 w 245"/>
                <a:gd name="T7" fmla="*/ 336 h 561"/>
                <a:gd name="T8" fmla="*/ 0 w 245"/>
                <a:gd name="T9" fmla="*/ 561 h 561"/>
                <a:gd name="T10" fmla="*/ 245 w 245"/>
                <a:gd name="T11" fmla="*/ 392 h 561"/>
                <a:gd name="T12" fmla="*/ 245 w 245"/>
                <a:gd name="T13" fmla="*/ 174 h 561"/>
                <a:gd name="T14" fmla="*/ 0 w 245"/>
                <a:gd name="T15" fmla="*/ 0 h 561"/>
                <a:gd name="T16" fmla="*/ 0 w 245"/>
                <a:gd name="T17" fmla="*/ 0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5" h="561">
                  <a:moveTo>
                    <a:pt x="0" y="0"/>
                  </a:moveTo>
                  <a:lnTo>
                    <a:pt x="0" y="230"/>
                  </a:lnTo>
                  <a:lnTo>
                    <a:pt x="67" y="283"/>
                  </a:lnTo>
                  <a:lnTo>
                    <a:pt x="0" y="336"/>
                  </a:lnTo>
                  <a:lnTo>
                    <a:pt x="0" y="561"/>
                  </a:lnTo>
                  <a:lnTo>
                    <a:pt x="245" y="392"/>
                  </a:lnTo>
                  <a:lnTo>
                    <a:pt x="245" y="17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946" name="Freeform 138">
              <a:extLst>
                <a:ext uri="{FF2B5EF4-FFF2-40B4-BE49-F238E27FC236}">
                  <a16:creationId xmlns:a16="http://schemas.microsoft.com/office/drawing/2014/main" id="{41129C02-0658-467F-AC99-AD45391A3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2" y="2004"/>
              <a:ext cx="245" cy="561"/>
            </a:xfrm>
            <a:custGeom>
              <a:avLst/>
              <a:gdLst>
                <a:gd name="T0" fmla="*/ 0 w 245"/>
                <a:gd name="T1" fmla="*/ 0 h 561"/>
                <a:gd name="T2" fmla="*/ 0 w 245"/>
                <a:gd name="T3" fmla="*/ 230 h 561"/>
                <a:gd name="T4" fmla="*/ 67 w 245"/>
                <a:gd name="T5" fmla="*/ 283 h 561"/>
                <a:gd name="T6" fmla="*/ 0 w 245"/>
                <a:gd name="T7" fmla="*/ 336 h 561"/>
                <a:gd name="T8" fmla="*/ 0 w 245"/>
                <a:gd name="T9" fmla="*/ 561 h 561"/>
                <a:gd name="T10" fmla="*/ 245 w 245"/>
                <a:gd name="T11" fmla="*/ 392 h 561"/>
                <a:gd name="T12" fmla="*/ 245 w 245"/>
                <a:gd name="T13" fmla="*/ 174 h 561"/>
                <a:gd name="T14" fmla="*/ 0 w 245"/>
                <a:gd name="T15" fmla="*/ 0 h 561"/>
                <a:gd name="T16" fmla="*/ 0 w 245"/>
                <a:gd name="T17" fmla="*/ 0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5" h="561">
                  <a:moveTo>
                    <a:pt x="0" y="0"/>
                  </a:moveTo>
                  <a:lnTo>
                    <a:pt x="0" y="230"/>
                  </a:lnTo>
                  <a:lnTo>
                    <a:pt x="67" y="283"/>
                  </a:lnTo>
                  <a:lnTo>
                    <a:pt x="0" y="336"/>
                  </a:lnTo>
                  <a:lnTo>
                    <a:pt x="0" y="561"/>
                  </a:lnTo>
                  <a:lnTo>
                    <a:pt x="245" y="392"/>
                  </a:lnTo>
                  <a:lnTo>
                    <a:pt x="245" y="174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947" name="Rectangle 139">
              <a:extLst>
                <a:ext uri="{FF2B5EF4-FFF2-40B4-BE49-F238E27FC236}">
                  <a16:creationId xmlns:a16="http://schemas.microsoft.com/office/drawing/2014/main" id="{E11F9E09-C6EC-468B-903A-9CB272104D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3" y="2207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247948" name="Rectangle 140">
              <a:extLst>
                <a:ext uri="{FF2B5EF4-FFF2-40B4-BE49-F238E27FC236}">
                  <a16:creationId xmlns:a16="http://schemas.microsoft.com/office/drawing/2014/main" id="{F6E6CA9D-14CF-494F-A420-15797350E8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6" y="2207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X</a:t>
              </a:r>
              <a:endParaRPr lang="pt-BR" altLang="pt-BR"/>
            </a:p>
          </p:txBody>
        </p:sp>
        <p:sp>
          <p:nvSpPr>
            <p:cNvPr id="247949" name="Rectangle 141">
              <a:extLst>
                <a:ext uri="{FF2B5EF4-FFF2-40B4-BE49-F238E27FC236}">
                  <a16:creationId xmlns:a16="http://schemas.microsoft.com/office/drawing/2014/main" id="{B41574DA-71B8-4597-94CA-0BF6BA6121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3" y="2215"/>
              <a:ext cx="10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M</a:t>
              </a:r>
              <a:endParaRPr lang="pt-BR" altLang="pt-BR"/>
            </a:p>
          </p:txBody>
        </p:sp>
        <p:sp>
          <p:nvSpPr>
            <p:cNvPr id="247950" name="Rectangle 142">
              <a:extLst>
                <a:ext uri="{FF2B5EF4-FFF2-40B4-BE49-F238E27FC236}">
                  <a16:creationId xmlns:a16="http://schemas.microsoft.com/office/drawing/2014/main" id="{ACED83CE-05C7-4614-99DA-81729F42BC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8" y="2215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247951" name="Rectangle 143">
              <a:extLst>
                <a:ext uri="{FF2B5EF4-FFF2-40B4-BE49-F238E27FC236}">
                  <a16:creationId xmlns:a16="http://schemas.microsoft.com/office/drawing/2014/main" id="{3800AD11-EA02-4E3D-87ED-2B3ED8D0B5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1" y="2215"/>
              <a:ext cx="10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M</a:t>
              </a:r>
              <a:endParaRPr lang="pt-BR" altLang="pt-BR"/>
            </a:p>
          </p:txBody>
        </p:sp>
      </p:grpSp>
      <p:grpSp>
        <p:nvGrpSpPr>
          <p:cNvPr id="247953" name="Group 145">
            <a:extLst>
              <a:ext uri="{FF2B5EF4-FFF2-40B4-BE49-F238E27FC236}">
                <a16:creationId xmlns:a16="http://schemas.microsoft.com/office/drawing/2014/main" id="{94C6F362-AE87-456A-AF1F-0C2BDC57A0EC}"/>
              </a:ext>
            </a:extLst>
          </p:cNvPr>
          <p:cNvGrpSpPr>
            <a:grpSpLocks/>
          </p:cNvGrpSpPr>
          <p:nvPr/>
        </p:nvGrpSpPr>
        <p:grpSpPr bwMode="auto">
          <a:xfrm>
            <a:off x="3665538" y="5591175"/>
            <a:ext cx="6002337" cy="890588"/>
            <a:chOff x="1247" y="3138"/>
            <a:chExt cx="3781" cy="561"/>
          </a:xfrm>
        </p:grpSpPr>
        <p:sp>
          <p:nvSpPr>
            <p:cNvPr id="247831" name="Rectangle 23">
              <a:extLst>
                <a:ext uri="{FF2B5EF4-FFF2-40B4-BE49-F238E27FC236}">
                  <a16:creationId xmlns:a16="http://schemas.microsoft.com/office/drawing/2014/main" id="{1C658209-D1E2-40B4-9912-DD6E4E1DBD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7" y="3357"/>
              <a:ext cx="9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2000">
                  <a:solidFill>
                    <a:srgbClr val="000000"/>
                  </a:solidFill>
                  <a:latin typeface="Arial" panose="020B0604020202020204" pitchFamily="34" charset="0"/>
                </a:rPr>
                <a:t>Sub r4, </a:t>
              </a:r>
              <a:r>
                <a:rPr lang="pt-BR" altLang="pt-BR" sz="200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r1</a:t>
              </a:r>
              <a:r>
                <a:rPr lang="pt-BR" altLang="pt-BR" sz="2000">
                  <a:solidFill>
                    <a:srgbClr val="000000"/>
                  </a:solidFill>
                  <a:latin typeface="Arial" panose="020B0604020202020204" pitchFamily="34" charset="0"/>
                </a:rPr>
                <a:t>, r5</a:t>
              </a:r>
              <a:endParaRPr lang="pt-BR" altLang="pt-BR"/>
            </a:p>
          </p:txBody>
        </p:sp>
        <p:sp>
          <p:nvSpPr>
            <p:cNvPr id="247849" name="Freeform 41">
              <a:extLst>
                <a:ext uri="{FF2B5EF4-FFF2-40B4-BE49-F238E27FC236}">
                  <a16:creationId xmlns:a16="http://schemas.microsoft.com/office/drawing/2014/main" id="{2DA490F7-0252-4531-A885-6878E616A0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4" y="3266"/>
              <a:ext cx="158" cy="313"/>
            </a:xfrm>
            <a:custGeom>
              <a:avLst/>
              <a:gdLst>
                <a:gd name="T0" fmla="*/ 154 w 158"/>
                <a:gd name="T1" fmla="*/ 313 h 313"/>
                <a:gd name="T2" fmla="*/ 0 w 158"/>
                <a:gd name="T3" fmla="*/ 313 h 313"/>
                <a:gd name="T4" fmla="*/ 0 w 158"/>
                <a:gd name="T5" fmla="*/ 0 h 313"/>
                <a:gd name="T6" fmla="*/ 158 w 158"/>
                <a:gd name="T7" fmla="*/ 0 h 313"/>
                <a:gd name="T8" fmla="*/ 154 w 158"/>
                <a:gd name="T9" fmla="*/ 313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313">
                  <a:moveTo>
                    <a:pt x="154" y="313"/>
                  </a:moveTo>
                  <a:lnTo>
                    <a:pt x="0" y="313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4" y="313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50" name="Freeform 42">
              <a:extLst>
                <a:ext uri="{FF2B5EF4-FFF2-40B4-BE49-F238E27FC236}">
                  <a16:creationId xmlns:a16="http://schemas.microsoft.com/office/drawing/2014/main" id="{5E0AE441-D6C3-40AA-A6A7-3079ECB532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4" y="3266"/>
              <a:ext cx="158" cy="313"/>
            </a:xfrm>
            <a:custGeom>
              <a:avLst/>
              <a:gdLst>
                <a:gd name="T0" fmla="*/ 154 w 158"/>
                <a:gd name="T1" fmla="*/ 313 h 313"/>
                <a:gd name="T2" fmla="*/ 0 w 158"/>
                <a:gd name="T3" fmla="*/ 313 h 313"/>
                <a:gd name="T4" fmla="*/ 0 w 158"/>
                <a:gd name="T5" fmla="*/ 0 h 313"/>
                <a:gd name="T6" fmla="*/ 158 w 158"/>
                <a:gd name="T7" fmla="*/ 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8" h="313">
                  <a:moveTo>
                    <a:pt x="154" y="313"/>
                  </a:moveTo>
                  <a:lnTo>
                    <a:pt x="0" y="313"/>
                  </a:lnTo>
                  <a:lnTo>
                    <a:pt x="0" y="0"/>
                  </a:lnTo>
                  <a:lnTo>
                    <a:pt x="158" y="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51" name="Line 43">
              <a:extLst>
                <a:ext uri="{FF2B5EF4-FFF2-40B4-BE49-F238E27FC236}">
                  <a16:creationId xmlns:a16="http://schemas.microsoft.com/office/drawing/2014/main" id="{B2985EB2-FDF1-4FB2-9BCF-3C4C3CF3C4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27" y="3259"/>
              <a:ext cx="1" cy="32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52" name="Line 44">
              <a:extLst>
                <a:ext uri="{FF2B5EF4-FFF2-40B4-BE49-F238E27FC236}">
                  <a16:creationId xmlns:a16="http://schemas.microsoft.com/office/drawing/2014/main" id="{D31DB943-4617-4301-B635-2987120A9A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65" y="3263"/>
              <a:ext cx="162" cy="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53" name="Line 45">
              <a:extLst>
                <a:ext uri="{FF2B5EF4-FFF2-40B4-BE49-F238E27FC236}">
                  <a16:creationId xmlns:a16="http://schemas.microsoft.com/office/drawing/2014/main" id="{3C3A3344-56E1-4DC4-A4C8-C6311EDAC5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65" y="3579"/>
              <a:ext cx="162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54" name="Line 46">
              <a:extLst>
                <a:ext uri="{FF2B5EF4-FFF2-40B4-BE49-F238E27FC236}">
                  <a16:creationId xmlns:a16="http://schemas.microsoft.com/office/drawing/2014/main" id="{B1CC8D84-4675-401B-ABB8-90C1648D43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8" y="3421"/>
              <a:ext cx="25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55" name="Freeform 47">
              <a:extLst>
                <a:ext uri="{FF2B5EF4-FFF2-40B4-BE49-F238E27FC236}">
                  <a16:creationId xmlns:a16="http://schemas.microsoft.com/office/drawing/2014/main" id="{FAE84F3E-0AFE-4836-A6BC-0F7F29FBDF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4" y="3282"/>
              <a:ext cx="143" cy="282"/>
            </a:xfrm>
            <a:custGeom>
              <a:avLst/>
              <a:gdLst>
                <a:gd name="T0" fmla="*/ 0 w 143"/>
                <a:gd name="T1" fmla="*/ 278 h 282"/>
                <a:gd name="T2" fmla="*/ 143 w 143"/>
                <a:gd name="T3" fmla="*/ 282 h 282"/>
                <a:gd name="T4" fmla="*/ 143 w 143"/>
                <a:gd name="T5" fmla="*/ 0 h 282"/>
                <a:gd name="T6" fmla="*/ 0 w 143"/>
                <a:gd name="T7" fmla="*/ 0 h 282"/>
                <a:gd name="T8" fmla="*/ 0 w 143"/>
                <a:gd name="T9" fmla="*/ 278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" h="282">
                  <a:moveTo>
                    <a:pt x="0" y="278"/>
                  </a:moveTo>
                  <a:lnTo>
                    <a:pt x="143" y="282"/>
                  </a:lnTo>
                  <a:lnTo>
                    <a:pt x="143" y="0"/>
                  </a:lnTo>
                  <a:lnTo>
                    <a:pt x="0" y="0"/>
                  </a:lnTo>
                  <a:lnTo>
                    <a:pt x="0" y="278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56" name="Freeform 48">
              <a:extLst>
                <a:ext uri="{FF2B5EF4-FFF2-40B4-BE49-F238E27FC236}">
                  <a16:creationId xmlns:a16="http://schemas.microsoft.com/office/drawing/2014/main" id="{F2554036-15D1-4DC2-998E-6BB467A32E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4" y="3282"/>
              <a:ext cx="143" cy="282"/>
            </a:xfrm>
            <a:custGeom>
              <a:avLst/>
              <a:gdLst>
                <a:gd name="T0" fmla="*/ 0 w 143"/>
                <a:gd name="T1" fmla="*/ 278 h 282"/>
                <a:gd name="T2" fmla="*/ 143 w 143"/>
                <a:gd name="T3" fmla="*/ 282 h 282"/>
                <a:gd name="T4" fmla="*/ 143 w 143"/>
                <a:gd name="T5" fmla="*/ 0 h 282"/>
                <a:gd name="T6" fmla="*/ 0 w 143"/>
                <a:gd name="T7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3" h="282">
                  <a:moveTo>
                    <a:pt x="0" y="278"/>
                  </a:moveTo>
                  <a:lnTo>
                    <a:pt x="143" y="282"/>
                  </a:lnTo>
                  <a:lnTo>
                    <a:pt x="143" y="0"/>
                  </a:lnTo>
                  <a:lnTo>
                    <a:pt x="0" y="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57" name="Line 49">
              <a:extLst>
                <a:ext uri="{FF2B5EF4-FFF2-40B4-BE49-F238E27FC236}">
                  <a16:creationId xmlns:a16="http://schemas.microsoft.com/office/drawing/2014/main" id="{0AFC6BBF-B7C0-40D8-974C-2F9FFF94A6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41" y="3274"/>
              <a:ext cx="4" cy="29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58" name="Line 50">
              <a:extLst>
                <a:ext uri="{FF2B5EF4-FFF2-40B4-BE49-F238E27FC236}">
                  <a16:creationId xmlns:a16="http://schemas.microsoft.com/office/drawing/2014/main" id="{05E7BFF5-9213-4CB6-A99B-60F91D87B4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1" y="3278"/>
              <a:ext cx="150" cy="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59" name="Line 51">
              <a:extLst>
                <a:ext uri="{FF2B5EF4-FFF2-40B4-BE49-F238E27FC236}">
                  <a16:creationId xmlns:a16="http://schemas.microsoft.com/office/drawing/2014/main" id="{ABE7C170-8682-4FFD-92A6-484AB1E513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1" y="3560"/>
              <a:ext cx="150" cy="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60" name="Freeform 52">
              <a:extLst>
                <a:ext uri="{FF2B5EF4-FFF2-40B4-BE49-F238E27FC236}">
                  <a16:creationId xmlns:a16="http://schemas.microsoft.com/office/drawing/2014/main" id="{9A227DCC-A2C0-4083-A9CB-9338DB460F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5" y="3282"/>
              <a:ext cx="139" cy="282"/>
            </a:xfrm>
            <a:custGeom>
              <a:avLst/>
              <a:gdLst>
                <a:gd name="T0" fmla="*/ 0 w 139"/>
                <a:gd name="T1" fmla="*/ 278 h 282"/>
                <a:gd name="T2" fmla="*/ 139 w 139"/>
                <a:gd name="T3" fmla="*/ 282 h 282"/>
                <a:gd name="T4" fmla="*/ 139 w 139"/>
                <a:gd name="T5" fmla="*/ 0 h 282"/>
                <a:gd name="T6" fmla="*/ 0 w 139"/>
                <a:gd name="T7" fmla="*/ 0 h 282"/>
                <a:gd name="T8" fmla="*/ 0 w 139"/>
                <a:gd name="T9" fmla="*/ 278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282">
                  <a:moveTo>
                    <a:pt x="0" y="278"/>
                  </a:moveTo>
                  <a:lnTo>
                    <a:pt x="139" y="282"/>
                  </a:lnTo>
                  <a:lnTo>
                    <a:pt x="139" y="0"/>
                  </a:lnTo>
                  <a:lnTo>
                    <a:pt x="0" y="0"/>
                  </a:lnTo>
                  <a:lnTo>
                    <a:pt x="0" y="278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61" name="Freeform 53">
              <a:extLst>
                <a:ext uri="{FF2B5EF4-FFF2-40B4-BE49-F238E27FC236}">
                  <a16:creationId xmlns:a16="http://schemas.microsoft.com/office/drawing/2014/main" id="{9AFCA56F-5ECC-4C4C-B1B0-27C5840BC1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5" y="3282"/>
              <a:ext cx="139" cy="282"/>
            </a:xfrm>
            <a:custGeom>
              <a:avLst/>
              <a:gdLst>
                <a:gd name="T0" fmla="*/ 0 w 139"/>
                <a:gd name="T1" fmla="*/ 278 h 282"/>
                <a:gd name="T2" fmla="*/ 139 w 139"/>
                <a:gd name="T3" fmla="*/ 282 h 282"/>
                <a:gd name="T4" fmla="*/ 139 w 139"/>
                <a:gd name="T5" fmla="*/ 0 h 282"/>
                <a:gd name="T6" fmla="*/ 0 w 139"/>
                <a:gd name="T7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9" h="282">
                  <a:moveTo>
                    <a:pt x="0" y="278"/>
                  </a:moveTo>
                  <a:lnTo>
                    <a:pt x="139" y="282"/>
                  </a:lnTo>
                  <a:lnTo>
                    <a:pt x="139" y="0"/>
                  </a:lnTo>
                  <a:lnTo>
                    <a:pt x="0" y="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62" name="Freeform 54">
              <a:extLst>
                <a:ext uri="{FF2B5EF4-FFF2-40B4-BE49-F238E27FC236}">
                  <a16:creationId xmlns:a16="http://schemas.microsoft.com/office/drawing/2014/main" id="{5713AF26-30B5-4EAF-B639-F22EAA34E6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2" y="3278"/>
              <a:ext cx="143" cy="286"/>
            </a:xfrm>
            <a:custGeom>
              <a:avLst/>
              <a:gdLst>
                <a:gd name="T0" fmla="*/ 143 w 143"/>
                <a:gd name="T1" fmla="*/ 0 h 286"/>
                <a:gd name="T2" fmla="*/ 0 w 143"/>
                <a:gd name="T3" fmla="*/ 4 h 286"/>
                <a:gd name="T4" fmla="*/ 0 w 143"/>
                <a:gd name="T5" fmla="*/ 286 h 286"/>
                <a:gd name="T6" fmla="*/ 143 w 143"/>
                <a:gd name="T7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3" h="286">
                  <a:moveTo>
                    <a:pt x="143" y="0"/>
                  </a:moveTo>
                  <a:lnTo>
                    <a:pt x="0" y="4"/>
                  </a:lnTo>
                  <a:lnTo>
                    <a:pt x="0" y="286"/>
                  </a:lnTo>
                  <a:lnTo>
                    <a:pt x="143" y="286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63" name="Rectangle 55">
              <a:extLst>
                <a:ext uri="{FF2B5EF4-FFF2-40B4-BE49-F238E27FC236}">
                  <a16:creationId xmlns:a16="http://schemas.microsoft.com/office/drawing/2014/main" id="{FBEF1E57-22C1-4A54-A26C-40006FC1F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6" y="3334"/>
              <a:ext cx="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pt-BR" altLang="pt-BR"/>
            </a:p>
          </p:txBody>
        </p:sp>
        <p:sp>
          <p:nvSpPr>
            <p:cNvPr id="247864" name="Rectangle 56">
              <a:extLst>
                <a:ext uri="{FF2B5EF4-FFF2-40B4-BE49-F238E27FC236}">
                  <a16:creationId xmlns:a16="http://schemas.microsoft.com/office/drawing/2014/main" id="{1EF3A540-75C9-43BB-AD3A-21AB0251A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0" y="3334"/>
              <a:ext cx="7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F</a:t>
              </a:r>
              <a:endParaRPr lang="pt-BR" altLang="pt-BR"/>
            </a:p>
          </p:txBody>
        </p:sp>
        <p:sp>
          <p:nvSpPr>
            <p:cNvPr id="247865" name="Rectangle 57">
              <a:extLst>
                <a:ext uri="{FF2B5EF4-FFF2-40B4-BE49-F238E27FC236}">
                  <a16:creationId xmlns:a16="http://schemas.microsoft.com/office/drawing/2014/main" id="{D920E60A-9699-4B04-958F-780233674C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" y="3334"/>
              <a:ext cx="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pt-BR" altLang="pt-BR"/>
            </a:p>
          </p:txBody>
        </p:sp>
        <p:sp>
          <p:nvSpPr>
            <p:cNvPr id="247866" name="Rectangle 58">
              <a:extLst>
                <a:ext uri="{FF2B5EF4-FFF2-40B4-BE49-F238E27FC236}">
                  <a16:creationId xmlns:a16="http://schemas.microsoft.com/office/drawing/2014/main" id="{3EC44C0F-46CA-48A8-818D-4FF66DAED0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1" y="3334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pt-BR" altLang="pt-BR"/>
            </a:p>
          </p:txBody>
        </p:sp>
        <p:sp>
          <p:nvSpPr>
            <p:cNvPr id="247867" name="Line 59">
              <a:extLst>
                <a:ext uri="{FF2B5EF4-FFF2-40B4-BE49-F238E27FC236}">
                  <a16:creationId xmlns:a16="http://schemas.microsoft.com/office/drawing/2014/main" id="{9FBBCF73-03C8-45A0-8C87-90F88052B3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9" y="3421"/>
              <a:ext cx="30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68" name="Line 60">
              <a:extLst>
                <a:ext uri="{FF2B5EF4-FFF2-40B4-BE49-F238E27FC236}">
                  <a16:creationId xmlns:a16="http://schemas.microsoft.com/office/drawing/2014/main" id="{326A54A5-A6AA-4544-B9B7-80B0456CE3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5" y="3349"/>
              <a:ext cx="297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69" name="Line 61">
              <a:extLst>
                <a:ext uri="{FF2B5EF4-FFF2-40B4-BE49-F238E27FC236}">
                  <a16:creationId xmlns:a16="http://schemas.microsoft.com/office/drawing/2014/main" id="{2FEDBE66-1410-4393-AC54-1025B7DD56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5" y="3421"/>
              <a:ext cx="320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70" name="Line 62">
              <a:extLst>
                <a:ext uri="{FF2B5EF4-FFF2-40B4-BE49-F238E27FC236}">
                  <a16:creationId xmlns:a16="http://schemas.microsoft.com/office/drawing/2014/main" id="{47DD8480-32DC-4ABA-B0DF-B965EE542F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5" y="3489"/>
              <a:ext cx="297" cy="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71" name="Freeform 63">
              <a:extLst>
                <a:ext uri="{FF2B5EF4-FFF2-40B4-BE49-F238E27FC236}">
                  <a16:creationId xmlns:a16="http://schemas.microsoft.com/office/drawing/2014/main" id="{2D52EC2D-11D0-4A9B-9036-5681DDDDFB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3" y="3349"/>
              <a:ext cx="72" cy="72"/>
            </a:xfrm>
            <a:custGeom>
              <a:avLst/>
              <a:gdLst>
                <a:gd name="T0" fmla="*/ 0 w 72"/>
                <a:gd name="T1" fmla="*/ 72 h 72"/>
                <a:gd name="T2" fmla="*/ 0 w 72"/>
                <a:gd name="T3" fmla="*/ 0 h 72"/>
                <a:gd name="T4" fmla="*/ 72 w 72"/>
                <a:gd name="T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72">
                  <a:moveTo>
                    <a:pt x="0" y="72"/>
                  </a:moveTo>
                  <a:lnTo>
                    <a:pt x="0" y="0"/>
                  </a:lnTo>
                  <a:lnTo>
                    <a:pt x="72" y="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72" name="Rectangle 64">
              <a:extLst>
                <a:ext uri="{FF2B5EF4-FFF2-40B4-BE49-F238E27FC236}">
                  <a16:creationId xmlns:a16="http://schemas.microsoft.com/office/drawing/2014/main" id="{0737EA47-CFB9-4404-B609-CC3FBE9F4D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8" y="3353"/>
              <a:ext cx="12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W</a:t>
              </a:r>
              <a:endParaRPr lang="pt-BR" altLang="pt-BR"/>
            </a:p>
          </p:txBody>
        </p:sp>
        <p:sp>
          <p:nvSpPr>
            <p:cNvPr id="247873" name="Rectangle 65">
              <a:extLst>
                <a:ext uri="{FF2B5EF4-FFF2-40B4-BE49-F238E27FC236}">
                  <a16:creationId xmlns:a16="http://schemas.microsoft.com/office/drawing/2014/main" id="{D2426140-3491-46D2-81E7-355BD5EEC5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8" y="3353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B</a:t>
              </a:r>
              <a:endParaRPr lang="pt-BR" altLang="pt-BR"/>
            </a:p>
          </p:txBody>
        </p:sp>
        <p:sp>
          <p:nvSpPr>
            <p:cNvPr id="247874" name="Freeform 66">
              <a:extLst>
                <a:ext uri="{FF2B5EF4-FFF2-40B4-BE49-F238E27FC236}">
                  <a16:creationId xmlns:a16="http://schemas.microsoft.com/office/drawing/2014/main" id="{B53FCA7B-225B-4808-A2FA-E9DB48984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0" y="3266"/>
              <a:ext cx="313" cy="317"/>
            </a:xfrm>
            <a:custGeom>
              <a:avLst/>
              <a:gdLst>
                <a:gd name="T0" fmla="*/ 313 w 313"/>
                <a:gd name="T1" fmla="*/ 313 h 317"/>
                <a:gd name="T2" fmla="*/ 313 w 313"/>
                <a:gd name="T3" fmla="*/ 0 h 317"/>
                <a:gd name="T4" fmla="*/ 0 w 313"/>
                <a:gd name="T5" fmla="*/ 0 h 317"/>
                <a:gd name="T6" fmla="*/ 0 w 313"/>
                <a:gd name="T7" fmla="*/ 317 h 317"/>
                <a:gd name="T8" fmla="*/ 313 w 313"/>
                <a:gd name="T9" fmla="*/ 317 h 317"/>
                <a:gd name="T10" fmla="*/ 313 w 313"/>
                <a:gd name="T11" fmla="*/ 317 h 317"/>
                <a:gd name="T12" fmla="*/ 313 w 313"/>
                <a:gd name="T13" fmla="*/ 313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3" h="317">
                  <a:moveTo>
                    <a:pt x="313" y="313"/>
                  </a:moveTo>
                  <a:lnTo>
                    <a:pt x="313" y="0"/>
                  </a:lnTo>
                  <a:lnTo>
                    <a:pt x="0" y="0"/>
                  </a:lnTo>
                  <a:lnTo>
                    <a:pt x="0" y="317"/>
                  </a:lnTo>
                  <a:lnTo>
                    <a:pt x="313" y="317"/>
                  </a:lnTo>
                  <a:lnTo>
                    <a:pt x="313" y="317"/>
                  </a:lnTo>
                  <a:lnTo>
                    <a:pt x="313" y="3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75" name="Freeform 67">
              <a:extLst>
                <a:ext uri="{FF2B5EF4-FFF2-40B4-BE49-F238E27FC236}">
                  <a16:creationId xmlns:a16="http://schemas.microsoft.com/office/drawing/2014/main" id="{7AE94F9B-6024-4067-89D8-A3E6A9EFA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0" y="3266"/>
              <a:ext cx="313" cy="317"/>
            </a:xfrm>
            <a:custGeom>
              <a:avLst/>
              <a:gdLst>
                <a:gd name="T0" fmla="*/ 313 w 313"/>
                <a:gd name="T1" fmla="*/ 313 h 317"/>
                <a:gd name="T2" fmla="*/ 313 w 313"/>
                <a:gd name="T3" fmla="*/ 0 h 317"/>
                <a:gd name="T4" fmla="*/ 0 w 313"/>
                <a:gd name="T5" fmla="*/ 0 h 317"/>
                <a:gd name="T6" fmla="*/ 0 w 313"/>
                <a:gd name="T7" fmla="*/ 317 h 317"/>
                <a:gd name="T8" fmla="*/ 313 w 313"/>
                <a:gd name="T9" fmla="*/ 317 h 317"/>
                <a:gd name="T10" fmla="*/ 313 w 313"/>
                <a:gd name="T11" fmla="*/ 317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3" h="317">
                  <a:moveTo>
                    <a:pt x="313" y="313"/>
                  </a:moveTo>
                  <a:lnTo>
                    <a:pt x="313" y="0"/>
                  </a:lnTo>
                  <a:lnTo>
                    <a:pt x="0" y="0"/>
                  </a:lnTo>
                  <a:lnTo>
                    <a:pt x="0" y="317"/>
                  </a:lnTo>
                  <a:lnTo>
                    <a:pt x="313" y="317"/>
                  </a:lnTo>
                  <a:lnTo>
                    <a:pt x="313" y="317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76" name="Freeform 68">
              <a:extLst>
                <a:ext uri="{FF2B5EF4-FFF2-40B4-BE49-F238E27FC236}">
                  <a16:creationId xmlns:a16="http://schemas.microsoft.com/office/drawing/2014/main" id="{472C5A2F-3975-461A-B8D7-61FA986A49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4" y="3138"/>
              <a:ext cx="245" cy="561"/>
            </a:xfrm>
            <a:custGeom>
              <a:avLst/>
              <a:gdLst>
                <a:gd name="T0" fmla="*/ 0 w 245"/>
                <a:gd name="T1" fmla="*/ 0 h 561"/>
                <a:gd name="T2" fmla="*/ 0 w 245"/>
                <a:gd name="T3" fmla="*/ 230 h 561"/>
                <a:gd name="T4" fmla="*/ 67 w 245"/>
                <a:gd name="T5" fmla="*/ 283 h 561"/>
                <a:gd name="T6" fmla="*/ 0 w 245"/>
                <a:gd name="T7" fmla="*/ 336 h 561"/>
                <a:gd name="T8" fmla="*/ 0 w 245"/>
                <a:gd name="T9" fmla="*/ 561 h 561"/>
                <a:gd name="T10" fmla="*/ 245 w 245"/>
                <a:gd name="T11" fmla="*/ 392 h 561"/>
                <a:gd name="T12" fmla="*/ 245 w 245"/>
                <a:gd name="T13" fmla="*/ 174 h 561"/>
                <a:gd name="T14" fmla="*/ 0 w 245"/>
                <a:gd name="T15" fmla="*/ 0 h 561"/>
                <a:gd name="T16" fmla="*/ 0 w 245"/>
                <a:gd name="T17" fmla="*/ 0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5" h="561">
                  <a:moveTo>
                    <a:pt x="0" y="0"/>
                  </a:moveTo>
                  <a:lnTo>
                    <a:pt x="0" y="230"/>
                  </a:lnTo>
                  <a:lnTo>
                    <a:pt x="67" y="283"/>
                  </a:lnTo>
                  <a:lnTo>
                    <a:pt x="0" y="336"/>
                  </a:lnTo>
                  <a:lnTo>
                    <a:pt x="0" y="561"/>
                  </a:lnTo>
                  <a:lnTo>
                    <a:pt x="245" y="392"/>
                  </a:lnTo>
                  <a:lnTo>
                    <a:pt x="245" y="17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77" name="Freeform 69">
              <a:extLst>
                <a:ext uri="{FF2B5EF4-FFF2-40B4-BE49-F238E27FC236}">
                  <a16:creationId xmlns:a16="http://schemas.microsoft.com/office/drawing/2014/main" id="{19D1B384-891D-4646-B657-59E830FB70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4" y="3138"/>
              <a:ext cx="245" cy="561"/>
            </a:xfrm>
            <a:custGeom>
              <a:avLst/>
              <a:gdLst>
                <a:gd name="T0" fmla="*/ 0 w 245"/>
                <a:gd name="T1" fmla="*/ 0 h 561"/>
                <a:gd name="T2" fmla="*/ 0 w 245"/>
                <a:gd name="T3" fmla="*/ 230 h 561"/>
                <a:gd name="T4" fmla="*/ 67 w 245"/>
                <a:gd name="T5" fmla="*/ 283 h 561"/>
                <a:gd name="T6" fmla="*/ 0 w 245"/>
                <a:gd name="T7" fmla="*/ 336 h 561"/>
                <a:gd name="T8" fmla="*/ 0 w 245"/>
                <a:gd name="T9" fmla="*/ 561 h 561"/>
                <a:gd name="T10" fmla="*/ 245 w 245"/>
                <a:gd name="T11" fmla="*/ 392 h 561"/>
                <a:gd name="T12" fmla="*/ 245 w 245"/>
                <a:gd name="T13" fmla="*/ 174 h 561"/>
                <a:gd name="T14" fmla="*/ 0 w 245"/>
                <a:gd name="T15" fmla="*/ 0 h 561"/>
                <a:gd name="T16" fmla="*/ 0 w 245"/>
                <a:gd name="T17" fmla="*/ 0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5" h="561">
                  <a:moveTo>
                    <a:pt x="0" y="0"/>
                  </a:moveTo>
                  <a:lnTo>
                    <a:pt x="0" y="230"/>
                  </a:lnTo>
                  <a:lnTo>
                    <a:pt x="67" y="283"/>
                  </a:lnTo>
                  <a:lnTo>
                    <a:pt x="0" y="336"/>
                  </a:lnTo>
                  <a:lnTo>
                    <a:pt x="0" y="561"/>
                  </a:lnTo>
                  <a:lnTo>
                    <a:pt x="245" y="392"/>
                  </a:lnTo>
                  <a:lnTo>
                    <a:pt x="245" y="174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878" name="Rectangle 70">
              <a:extLst>
                <a:ext uri="{FF2B5EF4-FFF2-40B4-BE49-F238E27FC236}">
                  <a16:creationId xmlns:a16="http://schemas.microsoft.com/office/drawing/2014/main" id="{94E54D44-B73F-4575-BB99-757CBFF58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5" y="3341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247879" name="Rectangle 71">
              <a:extLst>
                <a:ext uri="{FF2B5EF4-FFF2-40B4-BE49-F238E27FC236}">
                  <a16:creationId xmlns:a16="http://schemas.microsoft.com/office/drawing/2014/main" id="{1FFB71AB-7B28-4D15-9A4E-340A8A9A83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8" y="3341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X</a:t>
              </a:r>
              <a:endParaRPr lang="pt-BR" altLang="pt-BR"/>
            </a:p>
          </p:txBody>
        </p:sp>
        <p:sp>
          <p:nvSpPr>
            <p:cNvPr id="247880" name="Rectangle 72">
              <a:extLst>
                <a:ext uri="{FF2B5EF4-FFF2-40B4-BE49-F238E27FC236}">
                  <a16:creationId xmlns:a16="http://schemas.microsoft.com/office/drawing/2014/main" id="{8FD10C4A-4F67-4676-B992-D8082AB193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5" y="3349"/>
              <a:ext cx="10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M</a:t>
              </a:r>
              <a:endParaRPr lang="pt-BR" altLang="pt-BR"/>
            </a:p>
          </p:txBody>
        </p:sp>
        <p:sp>
          <p:nvSpPr>
            <p:cNvPr id="247881" name="Rectangle 73">
              <a:extLst>
                <a:ext uri="{FF2B5EF4-FFF2-40B4-BE49-F238E27FC236}">
                  <a16:creationId xmlns:a16="http://schemas.microsoft.com/office/drawing/2014/main" id="{EC9660FB-88F7-4429-9E5E-65B9BD50AB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0" y="3349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pt-BR" altLang="pt-BR"/>
            </a:p>
          </p:txBody>
        </p:sp>
        <p:sp>
          <p:nvSpPr>
            <p:cNvPr id="247882" name="Rectangle 74">
              <a:extLst>
                <a:ext uri="{FF2B5EF4-FFF2-40B4-BE49-F238E27FC236}">
                  <a16:creationId xmlns:a16="http://schemas.microsoft.com/office/drawing/2014/main" id="{C4987F76-C85B-4F6D-8B1A-B000229800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3" y="3349"/>
              <a:ext cx="10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M</a:t>
              </a:r>
              <a:endParaRPr lang="pt-BR" altLang="pt-BR"/>
            </a:p>
          </p:txBody>
        </p:sp>
      </p:grpSp>
      <p:sp>
        <p:nvSpPr>
          <p:cNvPr id="247954" name="Line 146">
            <a:extLst>
              <a:ext uri="{FF2B5EF4-FFF2-40B4-BE49-F238E27FC236}">
                <a16:creationId xmlns:a16="http://schemas.microsoft.com/office/drawing/2014/main" id="{0B238F1A-DEDB-4150-BC8D-26E80072342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9325" y="4229100"/>
            <a:ext cx="371475" cy="1552575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47955" name="Text Box 147">
            <a:extLst>
              <a:ext uri="{FF2B5EF4-FFF2-40B4-BE49-F238E27FC236}">
                <a16:creationId xmlns:a16="http://schemas.microsoft.com/office/drawing/2014/main" id="{FE5B6CD9-B0FE-460A-ACA8-FE1A49D22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4624388"/>
            <a:ext cx="170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3600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Bolhas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1026">
            <a:extLst>
              <a:ext uri="{FF2B5EF4-FFF2-40B4-BE49-F238E27FC236}">
                <a16:creationId xmlns:a16="http://schemas.microsoft.com/office/drawing/2014/main" id="{B3604731-D0CB-45C7-B0DD-BFCA18DCF0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2150" y="165100"/>
            <a:ext cx="8991600" cy="114300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pipeline, Hazard de Dados</a:t>
            </a:r>
            <a:br>
              <a:rPr lang="pt-BR" altLang="pt-BR" sz="3100"/>
            </a:br>
            <a:r>
              <a:rPr lang="pt-BR" altLang="pt-BR"/>
              <a:t>Dependência Verdadeira (RAW)</a:t>
            </a:r>
          </a:p>
        </p:txBody>
      </p:sp>
      <p:sp>
        <p:nvSpPr>
          <p:cNvPr id="248835" name="Rectangle 1027">
            <a:extLst>
              <a:ext uri="{FF2B5EF4-FFF2-40B4-BE49-F238E27FC236}">
                <a16:creationId xmlns:a16="http://schemas.microsoft.com/office/drawing/2014/main" id="{275EB29E-C9D8-4326-A423-72FFFC36A0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050" y="1452563"/>
            <a:ext cx="8162925" cy="1092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pt-BR" altLang="pt-BR" sz="3600" b="0">
                <a:solidFill>
                  <a:schemeClr val="bg2"/>
                </a:solidFill>
                <a:latin typeface="Arial" panose="020B0604020202020204" pitchFamily="34" charset="0"/>
              </a:rPr>
              <a:t>2) </a:t>
            </a:r>
            <a:r>
              <a:rPr lang="pt-PT" altLang="pt-BR" sz="3600" b="0">
                <a:solidFill>
                  <a:schemeClr val="bg2"/>
                </a:solidFill>
                <a:latin typeface="Arial" panose="020B0604020202020204" pitchFamily="34" charset="0"/>
              </a:rPr>
              <a:t>Inserir instruções independentes entre as dependentes</a:t>
            </a:r>
            <a:endParaRPr lang="pt-BR" altLang="pt-BR" sz="36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48924" name="Text Box 1116">
            <a:extLst>
              <a:ext uri="{FF2B5EF4-FFF2-40B4-BE49-F238E27FC236}">
                <a16:creationId xmlns:a16="http://schemas.microsoft.com/office/drawing/2014/main" id="{E1C49594-2474-4B3D-ACDE-1EEE87B7F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0950" y="3065463"/>
            <a:ext cx="831215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/>
              <a:t>Ex: Troca de valores entre v[k] e v[k+1]</a:t>
            </a:r>
          </a:p>
          <a:p>
            <a:endParaRPr lang="pt-BR" altLang="pt-BR"/>
          </a:p>
          <a:p>
            <a:r>
              <a:rPr lang="pt-BR" altLang="pt-BR">
                <a:latin typeface="Courier New" panose="02070309020205020404" pitchFamily="49" charset="0"/>
              </a:rPr>
              <a:t>			 // reg. r1 tem endereço de v[k]</a:t>
            </a:r>
          </a:p>
          <a:p>
            <a:r>
              <a:rPr lang="pt-BR" altLang="pt-BR">
                <a:latin typeface="Courier New" panose="02070309020205020404" pitchFamily="49" charset="0"/>
              </a:rPr>
              <a:t>lw r0, 0(r1) // r0 = v[k]</a:t>
            </a:r>
          </a:p>
          <a:p>
            <a:r>
              <a:rPr lang="pt-BR" altLang="pt-BR">
                <a:latin typeface="Courier New" panose="02070309020205020404" pitchFamily="49" charset="0"/>
              </a:rPr>
              <a:t>lw r2, 4(r1) // r2 = v[k+1]</a:t>
            </a:r>
          </a:p>
          <a:p>
            <a:r>
              <a:rPr lang="pt-BR" altLang="pt-BR">
                <a:latin typeface="Courier New" panose="02070309020205020404" pitchFamily="49" charset="0"/>
              </a:rPr>
              <a:t>sw r2, 0(r1) // v[k] = r2</a:t>
            </a:r>
          </a:p>
          <a:p>
            <a:r>
              <a:rPr lang="pt-BR" altLang="pt-BR">
                <a:latin typeface="Courier New" panose="02070309020205020404" pitchFamily="49" charset="0"/>
              </a:rPr>
              <a:t>sw r0, 4(r1) // v[k+1] = r0</a:t>
            </a:r>
          </a:p>
        </p:txBody>
      </p:sp>
      <p:grpSp>
        <p:nvGrpSpPr>
          <p:cNvPr id="248928" name="Group 1120">
            <a:extLst>
              <a:ext uri="{FF2B5EF4-FFF2-40B4-BE49-F238E27FC236}">
                <a16:creationId xmlns:a16="http://schemas.microsoft.com/office/drawing/2014/main" id="{B31E2087-CCAE-4F83-9C59-1D0B1D46D274}"/>
              </a:ext>
            </a:extLst>
          </p:cNvPr>
          <p:cNvGrpSpPr>
            <a:grpSpLocks/>
          </p:cNvGrpSpPr>
          <p:nvPr/>
        </p:nvGrpSpPr>
        <p:grpSpPr bwMode="auto">
          <a:xfrm>
            <a:off x="2247900" y="4767263"/>
            <a:ext cx="1676400" cy="1476375"/>
            <a:chOff x="1416" y="2886"/>
            <a:chExt cx="1056" cy="930"/>
          </a:xfrm>
        </p:grpSpPr>
        <p:sp>
          <p:nvSpPr>
            <p:cNvPr id="248925" name="Line 1117">
              <a:extLst>
                <a:ext uri="{FF2B5EF4-FFF2-40B4-BE49-F238E27FC236}">
                  <a16:creationId xmlns:a16="http://schemas.microsoft.com/office/drawing/2014/main" id="{35088350-ED64-4235-A30E-298E9026F3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422" y="2886"/>
              <a:ext cx="1038" cy="906"/>
            </a:xfrm>
            <a:prstGeom prst="line">
              <a:avLst/>
            </a:prstGeom>
            <a:noFill/>
            <a:ln w="50800">
              <a:solidFill>
                <a:srgbClr val="FF3300"/>
              </a:solidFill>
              <a:round/>
              <a:headEnd type="none" w="sm" len="sm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48926" name="Line 1118">
              <a:extLst>
                <a:ext uri="{FF2B5EF4-FFF2-40B4-BE49-F238E27FC236}">
                  <a16:creationId xmlns:a16="http://schemas.microsoft.com/office/drawing/2014/main" id="{7246E8A9-0A5B-4619-802A-68AF5CFE00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416" y="3150"/>
              <a:ext cx="1056" cy="666"/>
            </a:xfrm>
            <a:prstGeom prst="line">
              <a:avLst/>
            </a:prstGeom>
            <a:noFill/>
            <a:ln w="50800">
              <a:solidFill>
                <a:srgbClr val="FF3300"/>
              </a:solidFill>
              <a:round/>
              <a:headEnd type="none" w="sm" len="sm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48927" name="Text Box 1119">
            <a:extLst>
              <a:ext uri="{FF2B5EF4-FFF2-40B4-BE49-F238E27FC236}">
                <a16:creationId xmlns:a16="http://schemas.microsoft.com/office/drawing/2014/main" id="{DC097D01-D3D0-42AD-B263-69B39C11E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7475" y="5942013"/>
            <a:ext cx="1452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Problema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" dur="500"/>
                                        <p:tgtEl>
                                          <p:spTgt spid="24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927" grpId="0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99F03FB6-2271-4C4A-83CF-00264C0028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2150" y="165100"/>
            <a:ext cx="8991600" cy="114300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pipeline, Hazard de Dados</a:t>
            </a:r>
            <a:br>
              <a:rPr lang="pt-BR" altLang="pt-BR" sz="3100"/>
            </a:br>
            <a:r>
              <a:rPr lang="pt-BR" altLang="pt-BR"/>
              <a:t>Dependência Verdadeira (RAW)</a:t>
            </a:r>
          </a:p>
        </p:txBody>
      </p:sp>
      <p:sp>
        <p:nvSpPr>
          <p:cNvPr id="249859" name="Rectangle 3">
            <a:extLst>
              <a:ext uri="{FF2B5EF4-FFF2-40B4-BE49-F238E27FC236}">
                <a16:creationId xmlns:a16="http://schemas.microsoft.com/office/drawing/2014/main" id="{AC1520B5-83F0-4002-8229-340CA7B33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050" y="1452563"/>
            <a:ext cx="8162925" cy="1092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pt-BR" altLang="pt-BR" sz="3600" b="0">
                <a:solidFill>
                  <a:schemeClr val="bg2"/>
                </a:solidFill>
                <a:latin typeface="Arial" panose="020B0604020202020204" pitchFamily="34" charset="0"/>
              </a:rPr>
              <a:t>2) </a:t>
            </a:r>
            <a:r>
              <a:rPr lang="pt-PT" altLang="pt-BR" sz="3600" b="0">
                <a:solidFill>
                  <a:schemeClr val="bg2"/>
                </a:solidFill>
                <a:latin typeface="Arial" panose="020B0604020202020204" pitchFamily="34" charset="0"/>
              </a:rPr>
              <a:t>Inserir instruções independentes entre as dependentes</a:t>
            </a:r>
            <a:endParaRPr lang="pt-BR" altLang="pt-BR" sz="3600" b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49860" name="Text Box 4">
            <a:extLst>
              <a:ext uri="{FF2B5EF4-FFF2-40B4-BE49-F238E27FC236}">
                <a16:creationId xmlns:a16="http://schemas.microsoft.com/office/drawing/2014/main" id="{BD334BE8-6B41-47AF-A486-C54255D93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0950" y="3051175"/>
            <a:ext cx="831215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/>
              <a:t>Ex: Troca de valores entre v[k] e v[k+1]</a:t>
            </a:r>
          </a:p>
          <a:p>
            <a:endParaRPr lang="pt-BR" altLang="pt-BR"/>
          </a:p>
          <a:p>
            <a:r>
              <a:rPr lang="pt-BR" altLang="pt-BR">
                <a:latin typeface="Courier New" panose="02070309020205020404" pitchFamily="49" charset="0"/>
              </a:rPr>
              <a:t>			 // reg. r1 tem endereço de v[k]</a:t>
            </a:r>
          </a:p>
          <a:p>
            <a:r>
              <a:rPr lang="pt-BR" altLang="pt-BR">
                <a:latin typeface="Courier New" panose="02070309020205020404" pitchFamily="49" charset="0"/>
              </a:rPr>
              <a:t>lw r0, 0(r1) // r0 = v[k]</a:t>
            </a:r>
          </a:p>
          <a:p>
            <a:r>
              <a:rPr lang="pt-BR" altLang="pt-BR">
                <a:latin typeface="Courier New" panose="02070309020205020404" pitchFamily="49" charset="0"/>
              </a:rPr>
              <a:t>lw r2, 4(r1) // r2 = v[k+1]</a:t>
            </a:r>
          </a:p>
          <a:p>
            <a:r>
              <a:rPr lang="pt-BR" altLang="pt-BR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</a:rPr>
              <a:t>sw r0, 4(r1) </a:t>
            </a:r>
            <a:r>
              <a:rPr lang="pt-BR" altLang="pt-BR"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</a:rPr>
              <a:t>// v[k+1] = r0</a:t>
            </a:r>
          </a:p>
          <a:p>
            <a:r>
              <a:rPr lang="pt-BR" altLang="pt-BR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</a:rPr>
              <a:t>sw r2, 0(r1) </a:t>
            </a:r>
            <a:r>
              <a:rPr lang="pt-BR" altLang="pt-BR"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</a:rPr>
              <a:t>// v[k] = r2</a:t>
            </a:r>
          </a:p>
        </p:txBody>
      </p:sp>
      <p:grpSp>
        <p:nvGrpSpPr>
          <p:cNvPr id="249861" name="Group 5">
            <a:extLst>
              <a:ext uri="{FF2B5EF4-FFF2-40B4-BE49-F238E27FC236}">
                <a16:creationId xmlns:a16="http://schemas.microsoft.com/office/drawing/2014/main" id="{9D250FBC-A553-46B6-8FF7-09500B001FA0}"/>
              </a:ext>
            </a:extLst>
          </p:cNvPr>
          <p:cNvGrpSpPr>
            <a:grpSpLocks/>
          </p:cNvGrpSpPr>
          <p:nvPr/>
        </p:nvGrpSpPr>
        <p:grpSpPr bwMode="auto">
          <a:xfrm>
            <a:off x="2247900" y="5162550"/>
            <a:ext cx="1676400" cy="1066800"/>
            <a:chOff x="1416" y="2886"/>
            <a:chExt cx="1056" cy="930"/>
          </a:xfrm>
        </p:grpSpPr>
        <p:sp>
          <p:nvSpPr>
            <p:cNvPr id="249862" name="Line 6">
              <a:extLst>
                <a:ext uri="{FF2B5EF4-FFF2-40B4-BE49-F238E27FC236}">
                  <a16:creationId xmlns:a16="http://schemas.microsoft.com/office/drawing/2014/main" id="{7A989895-3C2B-4D47-9F63-B7BB0E37DD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422" y="2886"/>
              <a:ext cx="1038" cy="906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 type="none" w="sm" len="sm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49863" name="Line 7">
              <a:extLst>
                <a:ext uri="{FF2B5EF4-FFF2-40B4-BE49-F238E27FC236}">
                  <a16:creationId xmlns:a16="http://schemas.microsoft.com/office/drawing/2014/main" id="{0169DFC3-B80A-455A-8F61-132CB1E132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416" y="3150"/>
              <a:ext cx="1056" cy="666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 type="none" w="sm" len="sm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49864" name="Text Box 8">
            <a:extLst>
              <a:ext uri="{FF2B5EF4-FFF2-40B4-BE49-F238E27FC236}">
                <a16:creationId xmlns:a16="http://schemas.microsoft.com/office/drawing/2014/main" id="{D17420C3-7FB6-4A2D-AAE8-7E6AF492B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7475" y="5927725"/>
            <a:ext cx="3340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u="sng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Solução: trocar a ordem</a:t>
            </a:r>
          </a:p>
        </p:txBody>
      </p:sp>
    </p:spTree>
  </p:cSld>
  <p:clrMapOvr>
    <a:masterClrMapping/>
  </p:clrMapOvr>
  <p:transition>
    <p:dissolv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1026">
            <a:extLst>
              <a:ext uri="{FF2B5EF4-FFF2-40B4-BE49-F238E27FC236}">
                <a16:creationId xmlns:a16="http://schemas.microsoft.com/office/drawing/2014/main" id="{A26A3C23-A47C-4670-B218-EC298DE19A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2150" y="165100"/>
            <a:ext cx="8991600" cy="114300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pipeline, Hazard de Dados</a:t>
            </a:r>
            <a:br>
              <a:rPr lang="pt-BR" altLang="pt-BR" sz="3100"/>
            </a:br>
            <a:r>
              <a:rPr lang="pt-BR" altLang="pt-BR"/>
              <a:t>Dependência Verdadeira (RAW)</a:t>
            </a:r>
          </a:p>
        </p:txBody>
      </p:sp>
      <p:sp>
        <p:nvSpPr>
          <p:cNvPr id="250883" name="Rectangle 1027">
            <a:extLst>
              <a:ext uri="{FF2B5EF4-FFF2-40B4-BE49-F238E27FC236}">
                <a16:creationId xmlns:a16="http://schemas.microsoft.com/office/drawing/2014/main" id="{2A729F07-94F0-4727-A973-A404D87F2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050" y="1452563"/>
            <a:ext cx="8543925" cy="873125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>
            <a:spAutoFit/>
          </a:bodyPr>
          <a:lstStyle/>
          <a:p>
            <a:pPr>
              <a:lnSpc>
                <a:spcPct val="140000"/>
              </a:lnSpc>
            </a:pPr>
            <a:r>
              <a:rPr lang="pt-BR" altLang="pt-BR" sz="3600" b="0">
                <a:solidFill>
                  <a:schemeClr val="bg2"/>
                </a:solidFill>
                <a:latin typeface="Arial" panose="020B0604020202020204" pitchFamily="34" charset="0"/>
              </a:rPr>
              <a:t>3) Método do curto circuito ou </a:t>
            </a:r>
            <a:r>
              <a:rPr lang="pt-BR" altLang="pt-BR" sz="3600" b="0" i="1">
                <a:solidFill>
                  <a:schemeClr val="bg2"/>
                </a:solidFill>
                <a:latin typeface="Arial" panose="020B0604020202020204" pitchFamily="34" charset="0"/>
              </a:rPr>
              <a:t>forwarding</a:t>
            </a:r>
          </a:p>
        </p:txBody>
      </p:sp>
      <p:sp>
        <p:nvSpPr>
          <p:cNvPr id="250890" name="Rectangle 1034">
            <a:extLst>
              <a:ext uri="{FF2B5EF4-FFF2-40B4-BE49-F238E27FC236}">
                <a16:creationId xmlns:a16="http://schemas.microsoft.com/office/drawing/2014/main" id="{ED37EF51-1C85-423B-AD45-46352DB15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4863" y="5176838"/>
            <a:ext cx="295275" cy="604837"/>
          </a:xfrm>
          <a:prstGeom prst="rect">
            <a:avLst/>
          </a:pr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891" name="Rectangle 1035">
            <a:extLst>
              <a:ext uri="{FF2B5EF4-FFF2-40B4-BE49-F238E27FC236}">
                <a16:creationId xmlns:a16="http://schemas.microsoft.com/office/drawing/2014/main" id="{03F30F98-B206-4749-BF02-64E82F74F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4863" y="5176838"/>
            <a:ext cx="295275" cy="604837"/>
          </a:xfrm>
          <a:prstGeom prst="rect">
            <a:avLst/>
          </a:prstGeom>
          <a:noFill/>
          <a:ln w="23813">
            <a:solidFill>
              <a:srgbClr val="EB75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892" name="Line 1036">
            <a:extLst>
              <a:ext uri="{FF2B5EF4-FFF2-40B4-BE49-F238E27FC236}">
                <a16:creationId xmlns:a16="http://schemas.microsoft.com/office/drawing/2014/main" id="{A81C409D-7F06-4272-9E0A-0CBA71ADA5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91175" y="5176838"/>
            <a:ext cx="7938" cy="604837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893" name="Line 1037">
            <a:extLst>
              <a:ext uri="{FF2B5EF4-FFF2-40B4-BE49-F238E27FC236}">
                <a16:creationId xmlns:a16="http://schemas.microsoft.com/office/drawing/2014/main" id="{01A120E5-27DB-401E-A6E6-C32F289FE1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1175" y="5176838"/>
            <a:ext cx="293688" cy="1587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894" name="Line 1038">
            <a:extLst>
              <a:ext uri="{FF2B5EF4-FFF2-40B4-BE49-F238E27FC236}">
                <a16:creationId xmlns:a16="http://schemas.microsoft.com/office/drawing/2014/main" id="{E2B0F740-AD52-47B8-8C79-A9D8DB621E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1175" y="5781675"/>
            <a:ext cx="293688" cy="1588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895" name="Rectangle 1039">
            <a:extLst>
              <a:ext uri="{FF2B5EF4-FFF2-40B4-BE49-F238E27FC236}">
                <a16:creationId xmlns:a16="http://schemas.microsoft.com/office/drawing/2014/main" id="{D000962D-C6C1-4CED-B67F-A093C1526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788" y="3967163"/>
            <a:ext cx="16335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>
                <a:solidFill>
                  <a:srgbClr val="000000"/>
                </a:solidFill>
                <a:latin typeface="Arial" panose="020B0604020202020204" pitchFamily="34" charset="0"/>
              </a:rPr>
              <a:t>Add </a:t>
            </a:r>
            <a:r>
              <a:rPr lang="pt-BR" altLang="pt-BR" sz="20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r1</a:t>
            </a:r>
            <a:r>
              <a:rPr lang="pt-BR" altLang="pt-BR" sz="2000">
                <a:solidFill>
                  <a:srgbClr val="000000"/>
                </a:solidFill>
                <a:latin typeface="Arial" panose="020B0604020202020204" pitchFamily="34" charset="0"/>
              </a:rPr>
              <a:t>, r2, r3</a:t>
            </a:r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50912" name="Line 1056">
            <a:extLst>
              <a:ext uri="{FF2B5EF4-FFF2-40B4-BE49-F238E27FC236}">
                <a16:creationId xmlns:a16="http://schemas.microsoft.com/office/drawing/2014/main" id="{F3484055-1EBC-4988-B491-2CC9AA063BAA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200" y="3827463"/>
            <a:ext cx="1588" cy="165893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914" name="Rectangle 1058">
            <a:extLst>
              <a:ext uri="{FF2B5EF4-FFF2-40B4-BE49-F238E27FC236}">
                <a16:creationId xmlns:a16="http://schemas.microsoft.com/office/drawing/2014/main" id="{943989D1-22D8-437A-8817-AACFE2746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788" y="5278438"/>
            <a:ext cx="16192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>
                <a:solidFill>
                  <a:srgbClr val="000000"/>
                </a:solidFill>
                <a:latin typeface="Arial" panose="020B0604020202020204" pitchFamily="34" charset="0"/>
              </a:rPr>
              <a:t>Sub r4, </a:t>
            </a:r>
            <a:r>
              <a:rPr lang="pt-BR" altLang="pt-BR" sz="20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r1</a:t>
            </a:r>
            <a:r>
              <a:rPr lang="pt-BR" altLang="pt-BR" sz="2000">
                <a:solidFill>
                  <a:srgbClr val="000000"/>
                </a:solidFill>
                <a:latin typeface="Arial" panose="020B0604020202020204" pitchFamily="34" charset="0"/>
              </a:rPr>
              <a:t>, r5</a:t>
            </a:r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50955" name="Rectangle 1099">
            <a:extLst>
              <a:ext uri="{FF2B5EF4-FFF2-40B4-BE49-F238E27FC236}">
                <a16:creationId xmlns:a16="http://schemas.microsoft.com/office/drawing/2014/main" id="{31FD9BFD-231D-4219-ABAA-A4012D516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438" y="3487738"/>
            <a:ext cx="2493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Ordem das Instruções</a:t>
            </a:r>
            <a:endParaRPr lang="pt-BR" altLang="pt-BR"/>
          </a:p>
        </p:txBody>
      </p:sp>
      <p:sp>
        <p:nvSpPr>
          <p:cNvPr id="250972" name="Freeform 1116">
            <a:extLst>
              <a:ext uri="{FF2B5EF4-FFF2-40B4-BE49-F238E27FC236}">
                <a16:creationId xmlns:a16="http://schemas.microsoft.com/office/drawing/2014/main" id="{DAEC8EC1-FFA7-4F8C-8EA6-4BA98BEE553F}"/>
              </a:ext>
            </a:extLst>
          </p:cNvPr>
          <p:cNvSpPr>
            <a:spLocks/>
          </p:cNvSpPr>
          <p:nvPr/>
        </p:nvSpPr>
        <p:spPr bwMode="auto">
          <a:xfrm>
            <a:off x="7794625" y="3835400"/>
            <a:ext cx="317500" cy="612775"/>
          </a:xfrm>
          <a:custGeom>
            <a:avLst/>
            <a:gdLst>
              <a:gd name="T0" fmla="*/ 200 w 200"/>
              <a:gd name="T1" fmla="*/ 381 h 386"/>
              <a:gd name="T2" fmla="*/ 0 w 200"/>
              <a:gd name="T3" fmla="*/ 386 h 386"/>
              <a:gd name="T4" fmla="*/ 0 w 200"/>
              <a:gd name="T5" fmla="*/ 0 h 386"/>
              <a:gd name="T6" fmla="*/ 200 w 200"/>
              <a:gd name="T7" fmla="*/ 0 h 386"/>
              <a:gd name="T8" fmla="*/ 200 w 200"/>
              <a:gd name="T9" fmla="*/ 381 h 3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386">
                <a:moveTo>
                  <a:pt x="200" y="381"/>
                </a:moveTo>
                <a:lnTo>
                  <a:pt x="0" y="386"/>
                </a:lnTo>
                <a:lnTo>
                  <a:pt x="0" y="0"/>
                </a:lnTo>
                <a:lnTo>
                  <a:pt x="200" y="0"/>
                </a:lnTo>
                <a:lnTo>
                  <a:pt x="200" y="38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973" name="Freeform 1117">
            <a:extLst>
              <a:ext uri="{FF2B5EF4-FFF2-40B4-BE49-F238E27FC236}">
                <a16:creationId xmlns:a16="http://schemas.microsoft.com/office/drawing/2014/main" id="{23A56A4F-3052-492D-A699-E0C65D1DA117}"/>
              </a:ext>
            </a:extLst>
          </p:cNvPr>
          <p:cNvSpPr>
            <a:spLocks/>
          </p:cNvSpPr>
          <p:nvPr/>
        </p:nvSpPr>
        <p:spPr bwMode="auto">
          <a:xfrm>
            <a:off x="7794625" y="3835400"/>
            <a:ext cx="317500" cy="612775"/>
          </a:xfrm>
          <a:custGeom>
            <a:avLst/>
            <a:gdLst>
              <a:gd name="T0" fmla="*/ 200 w 200"/>
              <a:gd name="T1" fmla="*/ 381 h 386"/>
              <a:gd name="T2" fmla="*/ 0 w 200"/>
              <a:gd name="T3" fmla="*/ 386 h 386"/>
              <a:gd name="T4" fmla="*/ 0 w 200"/>
              <a:gd name="T5" fmla="*/ 0 h 386"/>
              <a:gd name="T6" fmla="*/ 200 w 200"/>
              <a:gd name="T7" fmla="*/ 0 h 3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0" h="386">
                <a:moveTo>
                  <a:pt x="200" y="381"/>
                </a:moveTo>
                <a:lnTo>
                  <a:pt x="0" y="386"/>
                </a:lnTo>
                <a:lnTo>
                  <a:pt x="0" y="0"/>
                </a:lnTo>
                <a:lnTo>
                  <a:pt x="200" y="0"/>
                </a:lnTo>
              </a:path>
            </a:pathLst>
          </a:custGeom>
          <a:noFill/>
          <a:ln w="238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974" name="Line 1118">
            <a:extLst>
              <a:ext uri="{FF2B5EF4-FFF2-40B4-BE49-F238E27FC236}">
                <a16:creationId xmlns:a16="http://schemas.microsoft.com/office/drawing/2014/main" id="{7A16EF1D-F6FB-4EAD-9E71-1641BB9725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37563" y="3835400"/>
            <a:ext cx="1587" cy="604838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975" name="Line 1119">
            <a:extLst>
              <a:ext uri="{FF2B5EF4-FFF2-40B4-BE49-F238E27FC236}">
                <a16:creationId xmlns:a16="http://schemas.microsoft.com/office/drawing/2014/main" id="{61D27BAE-1269-4855-8C5E-750136A4E11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04188" y="3827463"/>
            <a:ext cx="333375" cy="7937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976" name="Line 1120">
            <a:extLst>
              <a:ext uri="{FF2B5EF4-FFF2-40B4-BE49-F238E27FC236}">
                <a16:creationId xmlns:a16="http://schemas.microsoft.com/office/drawing/2014/main" id="{AC57627C-2A6E-4AAA-8093-3D74F599A6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04188" y="4440238"/>
            <a:ext cx="333375" cy="7937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977" name="Line 1121">
            <a:extLst>
              <a:ext uri="{FF2B5EF4-FFF2-40B4-BE49-F238E27FC236}">
                <a16:creationId xmlns:a16="http://schemas.microsoft.com/office/drawing/2014/main" id="{775AA9AE-46B4-4980-8A89-2A6E2EC44D02}"/>
              </a:ext>
            </a:extLst>
          </p:cNvPr>
          <p:cNvSpPr>
            <a:spLocks noChangeShapeType="1"/>
          </p:cNvSpPr>
          <p:nvPr/>
        </p:nvSpPr>
        <p:spPr bwMode="auto">
          <a:xfrm>
            <a:off x="7265988" y="4137025"/>
            <a:ext cx="520700" cy="1588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978" name="Freeform 1122">
            <a:extLst>
              <a:ext uri="{FF2B5EF4-FFF2-40B4-BE49-F238E27FC236}">
                <a16:creationId xmlns:a16="http://schemas.microsoft.com/office/drawing/2014/main" id="{8D474448-6161-4169-A6E4-925E5E30EAC0}"/>
              </a:ext>
            </a:extLst>
          </p:cNvPr>
          <p:cNvSpPr>
            <a:spLocks/>
          </p:cNvSpPr>
          <p:nvPr/>
        </p:nvSpPr>
        <p:spPr bwMode="auto">
          <a:xfrm>
            <a:off x="4645025" y="3835400"/>
            <a:ext cx="293688" cy="612775"/>
          </a:xfrm>
          <a:custGeom>
            <a:avLst/>
            <a:gdLst>
              <a:gd name="T0" fmla="*/ 0 w 185"/>
              <a:gd name="T1" fmla="*/ 381 h 386"/>
              <a:gd name="T2" fmla="*/ 185 w 185"/>
              <a:gd name="T3" fmla="*/ 386 h 386"/>
              <a:gd name="T4" fmla="*/ 185 w 185"/>
              <a:gd name="T5" fmla="*/ 0 h 386"/>
              <a:gd name="T6" fmla="*/ 0 w 185"/>
              <a:gd name="T7" fmla="*/ 0 h 386"/>
              <a:gd name="T8" fmla="*/ 0 w 185"/>
              <a:gd name="T9" fmla="*/ 381 h 3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5" h="386">
                <a:moveTo>
                  <a:pt x="0" y="381"/>
                </a:moveTo>
                <a:lnTo>
                  <a:pt x="185" y="386"/>
                </a:lnTo>
                <a:lnTo>
                  <a:pt x="185" y="0"/>
                </a:lnTo>
                <a:lnTo>
                  <a:pt x="0" y="0"/>
                </a:lnTo>
                <a:lnTo>
                  <a:pt x="0" y="38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979" name="Freeform 1123">
            <a:extLst>
              <a:ext uri="{FF2B5EF4-FFF2-40B4-BE49-F238E27FC236}">
                <a16:creationId xmlns:a16="http://schemas.microsoft.com/office/drawing/2014/main" id="{6602468A-FE61-4218-B716-A715FFE34519}"/>
              </a:ext>
            </a:extLst>
          </p:cNvPr>
          <p:cNvSpPr>
            <a:spLocks/>
          </p:cNvSpPr>
          <p:nvPr/>
        </p:nvSpPr>
        <p:spPr bwMode="auto">
          <a:xfrm>
            <a:off x="4645025" y="3835400"/>
            <a:ext cx="293688" cy="612775"/>
          </a:xfrm>
          <a:custGeom>
            <a:avLst/>
            <a:gdLst>
              <a:gd name="T0" fmla="*/ 0 w 185"/>
              <a:gd name="T1" fmla="*/ 381 h 386"/>
              <a:gd name="T2" fmla="*/ 185 w 185"/>
              <a:gd name="T3" fmla="*/ 386 h 386"/>
              <a:gd name="T4" fmla="*/ 185 w 185"/>
              <a:gd name="T5" fmla="*/ 0 h 386"/>
              <a:gd name="T6" fmla="*/ 0 w 185"/>
              <a:gd name="T7" fmla="*/ 0 h 3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5" h="386">
                <a:moveTo>
                  <a:pt x="0" y="381"/>
                </a:moveTo>
                <a:lnTo>
                  <a:pt x="185" y="386"/>
                </a:lnTo>
                <a:lnTo>
                  <a:pt x="185" y="0"/>
                </a:lnTo>
                <a:lnTo>
                  <a:pt x="0" y="0"/>
                </a:lnTo>
              </a:path>
            </a:pathLst>
          </a:custGeom>
          <a:noFill/>
          <a:ln w="238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980" name="Line 1124">
            <a:extLst>
              <a:ext uri="{FF2B5EF4-FFF2-40B4-BE49-F238E27FC236}">
                <a16:creationId xmlns:a16="http://schemas.microsoft.com/office/drawing/2014/main" id="{8B681E7F-A6F4-4EBB-A211-757A56669F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9750" y="3835400"/>
            <a:ext cx="7938" cy="604838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981" name="Line 1125">
            <a:extLst>
              <a:ext uri="{FF2B5EF4-FFF2-40B4-BE49-F238E27FC236}">
                <a16:creationId xmlns:a16="http://schemas.microsoft.com/office/drawing/2014/main" id="{FC4623D9-8654-4B39-81BA-9EE34F2A1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9750" y="3827463"/>
            <a:ext cx="309563" cy="7937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982" name="Line 1126">
            <a:extLst>
              <a:ext uri="{FF2B5EF4-FFF2-40B4-BE49-F238E27FC236}">
                <a16:creationId xmlns:a16="http://schemas.microsoft.com/office/drawing/2014/main" id="{319979C8-E9D7-42C6-9618-A395C13D877F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9750" y="4440238"/>
            <a:ext cx="309563" cy="7937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983" name="Freeform 1127">
            <a:extLst>
              <a:ext uri="{FF2B5EF4-FFF2-40B4-BE49-F238E27FC236}">
                <a16:creationId xmlns:a16="http://schemas.microsoft.com/office/drawing/2014/main" id="{B054BD54-9322-4252-BFE6-A6583BE54CFD}"/>
              </a:ext>
            </a:extLst>
          </p:cNvPr>
          <p:cNvSpPr>
            <a:spLocks/>
          </p:cNvSpPr>
          <p:nvPr/>
        </p:nvSpPr>
        <p:spPr bwMode="auto">
          <a:xfrm>
            <a:off x="3403600" y="3835400"/>
            <a:ext cx="293688" cy="612775"/>
          </a:xfrm>
          <a:custGeom>
            <a:avLst/>
            <a:gdLst>
              <a:gd name="T0" fmla="*/ 0 w 185"/>
              <a:gd name="T1" fmla="*/ 381 h 386"/>
              <a:gd name="T2" fmla="*/ 185 w 185"/>
              <a:gd name="T3" fmla="*/ 386 h 386"/>
              <a:gd name="T4" fmla="*/ 185 w 185"/>
              <a:gd name="T5" fmla="*/ 0 h 386"/>
              <a:gd name="T6" fmla="*/ 5 w 185"/>
              <a:gd name="T7" fmla="*/ 0 h 386"/>
              <a:gd name="T8" fmla="*/ 0 w 185"/>
              <a:gd name="T9" fmla="*/ 381 h 3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5" h="386">
                <a:moveTo>
                  <a:pt x="0" y="381"/>
                </a:moveTo>
                <a:lnTo>
                  <a:pt x="185" y="386"/>
                </a:lnTo>
                <a:lnTo>
                  <a:pt x="185" y="0"/>
                </a:lnTo>
                <a:lnTo>
                  <a:pt x="5" y="0"/>
                </a:lnTo>
                <a:lnTo>
                  <a:pt x="0" y="38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984" name="Freeform 1128">
            <a:extLst>
              <a:ext uri="{FF2B5EF4-FFF2-40B4-BE49-F238E27FC236}">
                <a16:creationId xmlns:a16="http://schemas.microsoft.com/office/drawing/2014/main" id="{BA3AA160-4275-4162-8749-8631AE7E4297}"/>
              </a:ext>
            </a:extLst>
          </p:cNvPr>
          <p:cNvSpPr>
            <a:spLocks/>
          </p:cNvSpPr>
          <p:nvPr/>
        </p:nvSpPr>
        <p:spPr bwMode="auto">
          <a:xfrm>
            <a:off x="3403600" y="3835400"/>
            <a:ext cx="293688" cy="612775"/>
          </a:xfrm>
          <a:custGeom>
            <a:avLst/>
            <a:gdLst>
              <a:gd name="T0" fmla="*/ 0 w 185"/>
              <a:gd name="T1" fmla="*/ 381 h 386"/>
              <a:gd name="T2" fmla="*/ 185 w 185"/>
              <a:gd name="T3" fmla="*/ 386 h 386"/>
              <a:gd name="T4" fmla="*/ 185 w 185"/>
              <a:gd name="T5" fmla="*/ 0 h 386"/>
              <a:gd name="T6" fmla="*/ 5 w 185"/>
              <a:gd name="T7" fmla="*/ 0 h 3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5" h="386">
                <a:moveTo>
                  <a:pt x="0" y="381"/>
                </a:moveTo>
                <a:lnTo>
                  <a:pt x="185" y="386"/>
                </a:lnTo>
                <a:lnTo>
                  <a:pt x="185" y="0"/>
                </a:lnTo>
                <a:lnTo>
                  <a:pt x="5" y="0"/>
                </a:lnTo>
              </a:path>
            </a:pathLst>
          </a:custGeom>
          <a:noFill/>
          <a:ln w="238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985" name="Freeform 1129">
            <a:extLst>
              <a:ext uri="{FF2B5EF4-FFF2-40B4-BE49-F238E27FC236}">
                <a16:creationId xmlns:a16="http://schemas.microsoft.com/office/drawing/2014/main" id="{8BCA25F4-8381-45AE-B5F6-8BFF1213D3B1}"/>
              </a:ext>
            </a:extLst>
          </p:cNvPr>
          <p:cNvSpPr>
            <a:spLocks/>
          </p:cNvSpPr>
          <p:nvPr/>
        </p:nvSpPr>
        <p:spPr bwMode="auto">
          <a:xfrm>
            <a:off x="3116263" y="3827463"/>
            <a:ext cx="295275" cy="620712"/>
          </a:xfrm>
          <a:custGeom>
            <a:avLst/>
            <a:gdLst>
              <a:gd name="T0" fmla="*/ 181 w 186"/>
              <a:gd name="T1" fmla="*/ 0 h 391"/>
              <a:gd name="T2" fmla="*/ 0 w 186"/>
              <a:gd name="T3" fmla="*/ 5 h 391"/>
              <a:gd name="T4" fmla="*/ 0 w 186"/>
              <a:gd name="T5" fmla="*/ 391 h 391"/>
              <a:gd name="T6" fmla="*/ 186 w 186"/>
              <a:gd name="T7" fmla="*/ 39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6" h="391">
                <a:moveTo>
                  <a:pt x="181" y="0"/>
                </a:moveTo>
                <a:lnTo>
                  <a:pt x="0" y="5"/>
                </a:lnTo>
                <a:lnTo>
                  <a:pt x="0" y="391"/>
                </a:lnTo>
                <a:lnTo>
                  <a:pt x="186" y="391"/>
                </a:lnTo>
              </a:path>
            </a:pathLst>
          </a:custGeom>
          <a:noFill/>
          <a:ln w="238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986" name="Rectangle 1130">
            <a:extLst>
              <a:ext uri="{FF2B5EF4-FFF2-40B4-BE49-F238E27FC236}">
                <a16:creationId xmlns:a16="http://schemas.microsoft.com/office/drawing/2014/main" id="{7F33D135-D647-4742-A76D-4B09A8BC1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9938" y="3975100"/>
            <a:ext cx="185737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50987" name="Rectangle 1131">
            <a:extLst>
              <a:ext uri="{FF2B5EF4-FFF2-40B4-BE49-F238E27FC236}">
                <a16:creationId xmlns:a16="http://schemas.microsoft.com/office/drawing/2014/main" id="{50C50F50-F776-45A9-93D1-C0CD409F57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9788" y="3975100"/>
            <a:ext cx="2794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endParaRPr lang="pt-BR" altLang="pt-BR"/>
          </a:p>
        </p:txBody>
      </p:sp>
      <p:sp>
        <p:nvSpPr>
          <p:cNvPr id="250988" name="Rectangle 1132">
            <a:extLst>
              <a:ext uri="{FF2B5EF4-FFF2-40B4-BE49-F238E27FC236}">
                <a16:creationId xmlns:a16="http://schemas.microsoft.com/office/drawing/2014/main" id="{85EC2E90-D82C-4AA0-8963-A9FE877AE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613" y="3975100"/>
            <a:ext cx="185737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50989" name="Rectangle 1133">
            <a:extLst>
              <a:ext uri="{FF2B5EF4-FFF2-40B4-BE49-F238E27FC236}">
                <a16:creationId xmlns:a16="http://schemas.microsoft.com/office/drawing/2014/main" id="{825D1041-86CC-4782-B6EE-79716995A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7400" y="3975100"/>
            <a:ext cx="309563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50990" name="Line 1134">
            <a:extLst>
              <a:ext uri="{FF2B5EF4-FFF2-40B4-BE49-F238E27FC236}">
                <a16:creationId xmlns:a16="http://schemas.microsoft.com/office/drawing/2014/main" id="{E2017170-47D2-47F4-ADED-AA77C0FD14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721100" y="4137025"/>
            <a:ext cx="636588" cy="1588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991" name="Line 1135">
            <a:extLst>
              <a:ext uri="{FF2B5EF4-FFF2-40B4-BE49-F238E27FC236}">
                <a16:creationId xmlns:a16="http://schemas.microsoft.com/office/drawing/2014/main" id="{F49FEF3A-34E8-41F3-B8DD-F86D9F4A4668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4588" y="3990975"/>
            <a:ext cx="612775" cy="1588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992" name="Line 1136">
            <a:extLst>
              <a:ext uri="{FF2B5EF4-FFF2-40B4-BE49-F238E27FC236}">
                <a16:creationId xmlns:a16="http://schemas.microsoft.com/office/drawing/2014/main" id="{B0DB79A2-1884-4B31-96E3-AE95CEB1A1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8213" y="4137025"/>
            <a:ext cx="666750" cy="1588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993" name="Line 1137">
            <a:extLst>
              <a:ext uri="{FF2B5EF4-FFF2-40B4-BE49-F238E27FC236}">
                <a16:creationId xmlns:a16="http://schemas.microsoft.com/office/drawing/2014/main" id="{ABBEFBEB-628A-45EB-93DB-BD49F96AD1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4588" y="4276725"/>
            <a:ext cx="612775" cy="7938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994" name="Freeform 1138">
            <a:extLst>
              <a:ext uri="{FF2B5EF4-FFF2-40B4-BE49-F238E27FC236}">
                <a16:creationId xmlns:a16="http://schemas.microsoft.com/office/drawing/2014/main" id="{0DEF0EFC-0126-4BED-9249-5CBF8403E8A0}"/>
              </a:ext>
            </a:extLst>
          </p:cNvPr>
          <p:cNvSpPr>
            <a:spLocks/>
          </p:cNvSpPr>
          <p:nvPr/>
        </p:nvSpPr>
        <p:spPr bwMode="auto">
          <a:xfrm>
            <a:off x="4202113" y="3990975"/>
            <a:ext cx="147637" cy="146050"/>
          </a:xfrm>
          <a:custGeom>
            <a:avLst/>
            <a:gdLst>
              <a:gd name="T0" fmla="*/ 0 w 93"/>
              <a:gd name="T1" fmla="*/ 92 h 92"/>
              <a:gd name="T2" fmla="*/ 5 w 93"/>
              <a:gd name="T3" fmla="*/ 0 h 92"/>
              <a:gd name="T4" fmla="*/ 93 w 93"/>
              <a:gd name="T5" fmla="*/ 0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3" h="92">
                <a:moveTo>
                  <a:pt x="0" y="92"/>
                </a:moveTo>
                <a:lnTo>
                  <a:pt x="5" y="0"/>
                </a:lnTo>
                <a:lnTo>
                  <a:pt x="93" y="0"/>
                </a:lnTo>
              </a:path>
            </a:pathLst>
          </a:custGeom>
          <a:noFill/>
          <a:ln w="238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995" name="Rectangle 1139">
            <a:extLst>
              <a:ext uri="{FF2B5EF4-FFF2-40B4-BE49-F238E27FC236}">
                <a16:creationId xmlns:a16="http://schemas.microsoft.com/office/drawing/2014/main" id="{C0D359E8-FD60-45C5-ABE3-9BDD5EF63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6388" y="3975100"/>
            <a:ext cx="379412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W</a:t>
            </a:r>
            <a:endParaRPr lang="pt-BR" altLang="pt-BR"/>
          </a:p>
        </p:txBody>
      </p:sp>
      <p:sp>
        <p:nvSpPr>
          <p:cNvPr id="250996" name="Rectangle 1140">
            <a:extLst>
              <a:ext uri="{FF2B5EF4-FFF2-40B4-BE49-F238E27FC236}">
                <a16:creationId xmlns:a16="http://schemas.microsoft.com/office/drawing/2014/main" id="{01E32EB4-6313-441C-B210-8252D8235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6100" y="3975100"/>
            <a:ext cx="2952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endParaRPr lang="pt-BR" altLang="pt-BR"/>
          </a:p>
        </p:txBody>
      </p:sp>
      <p:sp>
        <p:nvSpPr>
          <p:cNvPr id="250997" name="Freeform 1141">
            <a:extLst>
              <a:ext uri="{FF2B5EF4-FFF2-40B4-BE49-F238E27FC236}">
                <a16:creationId xmlns:a16="http://schemas.microsoft.com/office/drawing/2014/main" id="{2CA8EAE1-2BF1-4657-84F6-148AB3230E4C}"/>
              </a:ext>
            </a:extLst>
          </p:cNvPr>
          <p:cNvSpPr>
            <a:spLocks/>
          </p:cNvSpPr>
          <p:nvPr/>
        </p:nvSpPr>
        <p:spPr bwMode="auto">
          <a:xfrm>
            <a:off x="6645275" y="3835400"/>
            <a:ext cx="652463" cy="612775"/>
          </a:xfrm>
          <a:custGeom>
            <a:avLst/>
            <a:gdLst>
              <a:gd name="T0" fmla="*/ 406 w 411"/>
              <a:gd name="T1" fmla="*/ 381 h 386"/>
              <a:gd name="T2" fmla="*/ 411 w 411"/>
              <a:gd name="T3" fmla="*/ 0 h 386"/>
              <a:gd name="T4" fmla="*/ 0 w 411"/>
              <a:gd name="T5" fmla="*/ 0 h 386"/>
              <a:gd name="T6" fmla="*/ 0 w 411"/>
              <a:gd name="T7" fmla="*/ 386 h 386"/>
              <a:gd name="T8" fmla="*/ 411 w 411"/>
              <a:gd name="T9" fmla="*/ 386 h 386"/>
              <a:gd name="T10" fmla="*/ 411 w 411"/>
              <a:gd name="T11" fmla="*/ 386 h 386"/>
              <a:gd name="T12" fmla="*/ 406 w 411"/>
              <a:gd name="T13" fmla="*/ 381 h 3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1" h="386">
                <a:moveTo>
                  <a:pt x="406" y="381"/>
                </a:moveTo>
                <a:lnTo>
                  <a:pt x="411" y="0"/>
                </a:lnTo>
                <a:lnTo>
                  <a:pt x="0" y="0"/>
                </a:lnTo>
                <a:lnTo>
                  <a:pt x="0" y="386"/>
                </a:lnTo>
                <a:lnTo>
                  <a:pt x="411" y="386"/>
                </a:lnTo>
                <a:lnTo>
                  <a:pt x="411" y="386"/>
                </a:lnTo>
                <a:lnTo>
                  <a:pt x="406" y="3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998" name="Freeform 1142">
            <a:extLst>
              <a:ext uri="{FF2B5EF4-FFF2-40B4-BE49-F238E27FC236}">
                <a16:creationId xmlns:a16="http://schemas.microsoft.com/office/drawing/2014/main" id="{110B2654-087A-43C1-B6A2-78FF0BF44D41}"/>
              </a:ext>
            </a:extLst>
          </p:cNvPr>
          <p:cNvSpPr>
            <a:spLocks/>
          </p:cNvSpPr>
          <p:nvPr/>
        </p:nvSpPr>
        <p:spPr bwMode="auto">
          <a:xfrm>
            <a:off x="6645275" y="3835400"/>
            <a:ext cx="652463" cy="612775"/>
          </a:xfrm>
          <a:custGeom>
            <a:avLst/>
            <a:gdLst>
              <a:gd name="T0" fmla="*/ 406 w 411"/>
              <a:gd name="T1" fmla="*/ 381 h 386"/>
              <a:gd name="T2" fmla="*/ 411 w 411"/>
              <a:gd name="T3" fmla="*/ 0 h 386"/>
              <a:gd name="T4" fmla="*/ 0 w 411"/>
              <a:gd name="T5" fmla="*/ 0 h 386"/>
              <a:gd name="T6" fmla="*/ 0 w 411"/>
              <a:gd name="T7" fmla="*/ 386 h 386"/>
              <a:gd name="T8" fmla="*/ 411 w 411"/>
              <a:gd name="T9" fmla="*/ 386 h 386"/>
              <a:gd name="T10" fmla="*/ 411 w 411"/>
              <a:gd name="T11" fmla="*/ 386 h 3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1" h="386">
                <a:moveTo>
                  <a:pt x="406" y="381"/>
                </a:moveTo>
                <a:lnTo>
                  <a:pt x="411" y="0"/>
                </a:lnTo>
                <a:lnTo>
                  <a:pt x="0" y="0"/>
                </a:lnTo>
                <a:lnTo>
                  <a:pt x="0" y="386"/>
                </a:lnTo>
                <a:lnTo>
                  <a:pt x="411" y="386"/>
                </a:lnTo>
                <a:lnTo>
                  <a:pt x="411" y="386"/>
                </a:lnTo>
              </a:path>
            </a:pathLst>
          </a:custGeom>
          <a:noFill/>
          <a:ln w="238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0999" name="Freeform 1143">
            <a:extLst>
              <a:ext uri="{FF2B5EF4-FFF2-40B4-BE49-F238E27FC236}">
                <a16:creationId xmlns:a16="http://schemas.microsoft.com/office/drawing/2014/main" id="{C6D6291C-625B-4406-B7E0-E9084381026A}"/>
              </a:ext>
            </a:extLst>
          </p:cNvPr>
          <p:cNvSpPr>
            <a:spLocks/>
          </p:cNvSpPr>
          <p:nvPr/>
        </p:nvSpPr>
        <p:spPr bwMode="auto">
          <a:xfrm>
            <a:off x="5583238" y="3556000"/>
            <a:ext cx="511175" cy="1155700"/>
          </a:xfrm>
          <a:custGeom>
            <a:avLst/>
            <a:gdLst>
              <a:gd name="T0" fmla="*/ 0 w 322"/>
              <a:gd name="T1" fmla="*/ 0 h 728"/>
              <a:gd name="T2" fmla="*/ 5 w 322"/>
              <a:gd name="T3" fmla="*/ 298 h 728"/>
              <a:gd name="T4" fmla="*/ 93 w 322"/>
              <a:gd name="T5" fmla="*/ 366 h 728"/>
              <a:gd name="T6" fmla="*/ 5 w 322"/>
              <a:gd name="T7" fmla="*/ 435 h 728"/>
              <a:gd name="T8" fmla="*/ 5 w 322"/>
              <a:gd name="T9" fmla="*/ 728 h 728"/>
              <a:gd name="T10" fmla="*/ 322 w 322"/>
              <a:gd name="T11" fmla="*/ 508 h 728"/>
              <a:gd name="T12" fmla="*/ 322 w 322"/>
              <a:gd name="T13" fmla="*/ 225 h 728"/>
              <a:gd name="T14" fmla="*/ 5 w 322"/>
              <a:gd name="T15" fmla="*/ 5 h 728"/>
              <a:gd name="T16" fmla="*/ 5 w 322"/>
              <a:gd name="T17" fmla="*/ 5 h 728"/>
              <a:gd name="T18" fmla="*/ 0 w 322"/>
              <a:gd name="T19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2" h="728">
                <a:moveTo>
                  <a:pt x="0" y="0"/>
                </a:moveTo>
                <a:lnTo>
                  <a:pt x="5" y="298"/>
                </a:lnTo>
                <a:lnTo>
                  <a:pt x="93" y="366"/>
                </a:lnTo>
                <a:lnTo>
                  <a:pt x="5" y="435"/>
                </a:lnTo>
                <a:lnTo>
                  <a:pt x="5" y="728"/>
                </a:lnTo>
                <a:lnTo>
                  <a:pt x="322" y="508"/>
                </a:lnTo>
                <a:lnTo>
                  <a:pt x="322" y="225"/>
                </a:lnTo>
                <a:lnTo>
                  <a:pt x="5" y="5"/>
                </a:lnTo>
                <a:lnTo>
                  <a:pt x="5" y="5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00" name="Freeform 1144">
            <a:extLst>
              <a:ext uri="{FF2B5EF4-FFF2-40B4-BE49-F238E27FC236}">
                <a16:creationId xmlns:a16="http://schemas.microsoft.com/office/drawing/2014/main" id="{E9864378-D6C2-483C-A6CA-EE38E7E04468}"/>
              </a:ext>
            </a:extLst>
          </p:cNvPr>
          <p:cNvSpPr>
            <a:spLocks/>
          </p:cNvSpPr>
          <p:nvPr/>
        </p:nvSpPr>
        <p:spPr bwMode="auto">
          <a:xfrm>
            <a:off x="5583238" y="3556000"/>
            <a:ext cx="511175" cy="1155700"/>
          </a:xfrm>
          <a:custGeom>
            <a:avLst/>
            <a:gdLst>
              <a:gd name="T0" fmla="*/ 0 w 322"/>
              <a:gd name="T1" fmla="*/ 0 h 728"/>
              <a:gd name="T2" fmla="*/ 5 w 322"/>
              <a:gd name="T3" fmla="*/ 298 h 728"/>
              <a:gd name="T4" fmla="*/ 93 w 322"/>
              <a:gd name="T5" fmla="*/ 366 h 728"/>
              <a:gd name="T6" fmla="*/ 5 w 322"/>
              <a:gd name="T7" fmla="*/ 435 h 728"/>
              <a:gd name="T8" fmla="*/ 5 w 322"/>
              <a:gd name="T9" fmla="*/ 728 h 728"/>
              <a:gd name="T10" fmla="*/ 322 w 322"/>
              <a:gd name="T11" fmla="*/ 508 h 728"/>
              <a:gd name="T12" fmla="*/ 322 w 322"/>
              <a:gd name="T13" fmla="*/ 225 h 728"/>
              <a:gd name="T14" fmla="*/ 5 w 322"/>
              <a:gd name="T15" fmla="*/ 5 h 728"/>
              <a:gd name="T16" fmla="*/ 5 w 322"/>
              <a:gd name="T17" fmla="*/ 5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2" h="728">
                <a:moveTo>
                  <a:pt x="0" y="0"/>
                </a:moveTo>
                <a:lnTo>
                  <a:pt x="5" y="298"/>
                </a:lnTo>
                <a:lnTo>
                  <a:pt x="93" y="366"/>
                </a:lnTo>
                <a:lnTo>
                  <a:pt x="5" y="435"/>
                </a:lnTo>
                <a:lnTo>
                  <a:pt x="5" y="728"/>
                </a:lnTo>
                <a:lnTo>
                  <a:pt x="322" y="508"/>
                </a:lnTo>
                <a:lnTo>
                  <a:pt x="322" y="225"/>
                </a:lnTo>
                <a:lnTo>
                  <a:pt x="5" y="5"/>
                </a:lnTo>
                <a:lnTo>
                  <a:pt x="5" y="5"/>
                </a:lnTo>
              </a:path>
            </a:pathLst>
          </a:custGeom>
          <a:noFill/>
          <a:ln w="238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01" name="Rectangle 1145">
            <a:extLst>
              <a:ext uri="{FF2B5EF4-FFF2-40B4-BE49-F238E27FC236}">
                <a16:creationId xmlns:a16="http://schemas.microsoft.com/office/drawing/2014/main" id="{F3AE182C-4F85-4301-B204-59F7F6C9EF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8813" y="3975100"/>
            <a:ext cx="2952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51002" name="Rectangle 1146">
            <a:extLst>
              <a:ext uri="{FF2B5EF4-FFF2-40B4-BE49-F238E27FC236}">
                <a16:creationId xmlns:a16="http://schemas.microsoft.com/office/drawing/2014/main" id="{A1D82C8B-6850-4FBE-9672-8DCB00534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8675" y="3975100"/>
            <a:ext cx="2952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pt-BR" altLang="pt-BR"/>
          </a:p>
        </p:txBody>
      </p:sp>
      <p:sp>
        <p:nvSpPr>
          <p:cNvPr id="251003" name="Line 1147">
            <a:extLst>
              <a:ext uri="{FF2B5EF4-FFF2-40B4-BE49-F238E27FC236}">
                <a16:creationId xmlns:a16="http://schemas.microsoft.com/office/drawing/2014/main" id="{85FEFD52-3609-4BCB-AF65-1587E708B23A}"/>
              </a:ext>
            </a:extLst>
          </p:cNvPr>
          <p:cNvSpPr>
            <a:spLocks noChangeShapeType="1"/>
          </p:cNvSpPr>
          <p:nvPr/>
        </p:nvSpPr>
        <p:spPr bwMode="auto">
          <a:xfrm>
            <a:off x="8491538" y="5478463"/>
            <a:ext cx="558800" cy="1587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04" name="Rectangle 1148">
            <a:extLst>
              <a:ext uri="{FF2B5EF4-FFF2-40B4-BE49-F238E27FC236}">
                <a16:creationId xmlns:a16="http://schemas.microsoft.com/office/drawing/2014/main" id="{BC679D7F-6369-4333-BF24-7BADEF670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7088" y="5176838"/>
            <a:ext cx="285750" cy="604837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05" name="Rectangle 1149">
            <a:extLst>
              <a:ext uri="{FF2B5EF4-FFF2-40B4-BE49-F238E27FC236}">
                <a16:creationId xmlns:a16="http://schemas.microsoft.com/office/drawing/2014/main" id="{4D4E1839-CC0E-4D85-B33F-DC3E63957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7088" y="5176838"/>
            <a:ext cx="285750" cy="604837"/>
          </a:xfrm>
          <a:prstGeom prst="rect">
            <a:avLst/>
          </a:prstGeom>
          <a:noFill/>
          <a:ln w="238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06" name="Rectangle 1150">
            <a:extLst>
              <a:ext uri="{FF2B5EF4-FFF2-40B4-BE49-F238E27FC236}">
                <a16:creationId xmlns:a16="http://schemas.microsoft.com/office/drawing/2014/main" id="{5F17E48E-C64C-45AC-B612-B6B9952BD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5176838"/>
            <a:ext cx="295275" cy="604837"/>
          </a:xfrm>
          <a:prstGeom prst="rect">
            <a:avLst/>
          </a:prstGeom>
          <a:noFill/>
          <a:ln w="238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07" name="Rectangle 1151">
            <a:extLst>
              <a:ext uri="{FF2B5EF4-FFF2-40B4-BE49-F238E27FC236}">
                <a16:creationId xmlns:a16="http://schemas.microsoft.com/office/drawing/2014/main" id="{1B8D5966-F3BC-4908-BE47-B4A5EFEC7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5488" y="5324475"/>
            <a:ext cx="185737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51008" name="Rectangle 1152">
            <a:extLst>
              <a:ext uri="{FF2B5EF4-FFF2-40B4-BE49-F238E27FC236}">
                <a16:creationId xmlns:a16="http://schemas.microsoft.com/office/drawing/2014/main" id="{6C031A16-7E73-493A-9E4C-77EE28B2F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5338" y="5324475"/>
            <a:ext cx="2794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endParaRPr lang="pt-BR" altLang="pt-BR"/>
          </a:p>
        </p:txBody>
      </p:sp>
      <p:sp>
        <p:nvSpPr>
          <p:cNvPr id="251009" name="Rectangle 1153">
            <a:extLst>
              <a:ext uri="{FF2B5EF4-FFF2-40B4-BE49-F238E27FC236}">
                <a16:creationId xmlns:a16="http://schemas.microsoft.com/office/drawing/2014/main" id="{46DE2585-566F-4B46-A3C4-D97B15E3D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3100" y="5324475"/>
            <a:ext cx="185738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pt-BR" altLang="pt-BR"/>
          </a:p>
        </p:txBody>
      </p:sp>
      <p:sp>
        <p:nvSpPr>
          <p:cNvPr id="251010" name="Rectangle 1154">
            <a:extLst>
              <a:ext uri="{FF2B5EF4-FFF2-40B4-BE49-F238E27FC236}">
                <a16:creationId xmlns:a16="http://schemas.microsoft.com/office/drawing/2014/main" id="{F2820D0F-CAFA-4FD6-9389-CDD69483A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2950" y="5324475"/>
            <a:ext cx="309563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pt-BR" altLang="pt-BR"/>
          </a:p>
        </p:txBody>
      </p:sp>
      <p:sp>
        <p:nvSpPr>
          <p:cNvPr id="251011" name="Line 1155">
            <a:extLst>
              <a:ext uri="{FF2B5EF4-FFF2-40B4-BE49-F238E27FC236}">
                <a16:creationId xmlns:a16="http://schemas.microsoft.com/office/drawing/2014/main" id="{CDA09CBC-B663-42FB-B480-F3E5C48BEF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4588" y="5478463"/>
            <a:ext cx="628650" cy="1587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12" name="Line 1156">
            <a:extLst>
              <a:ext uri="{FF2B5EF4-FFF2-40B4-BE49-F238E27FC236}">
                <a16:creationId xmlns:a16="http://schemas.microsoft.com/office/drawing/2014/main" id="{F1FB1DDA-1AD3-4414-A54D-358FED54D8B5}"/>
              </a:ext>
            </a:extLst>
          </p:cNvPr>
          <p:cNvSpPr>
            <a:spLocks noChangeShapeType="1"/>
          </p:cNvSpPr>
          <p:nvPr/>
        </p:nvSpPr>
        <p:spPr bwMode="auto">
          <a:xfrm>
            <a:off x="7251700" y="5478463"/>
            <a:ext cx="658813" cy="1587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13" name="Line 1157">
            <a:extLst>
              <a:ext uri="{FF2B5EF4-FFF2-40B4-BE49-F238E27FC236}">
                <a16:creationId xmlns:a16="http://schemas.microsoft.com/office/drawing/2014/main" id="{4DF69781-D31F-4C57-A82E-1224BFA23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0138" y="5618163"/>
            <a:ext cx="612775" cy="7937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14" name="Freeform 1158">
            <a:extLst>
              <a:ext uri="{FF2B5EF4-FFF2-40B4-BE49-F238E27FC236}">
                <a16:creationId xmlns:a16="http://schemas.microsoft.com/office/drawing/2014/main" id="{FD8833C3-5A6B-4E9E-A2D6-7A263A121582}"/>
              </a:ext>
            </a:extLst>
          </p:cNvPr>
          <p:cNvSpPr>
            <a:spLocks/>
          </p:cNvSpPr>
          <p:nvPr/>
        </p:nvSpPr>
        <p:spPr bwMode="auto">
          <a:xfrm>
            <a:off x="5435600" y="5330825"/>
            <a:ext cx="147638" cy="147638"/>
          </a:xfrm>
          <a:custGeom>
            <a:avLst/>
            <a:gdLst>
              <a:gd name="T0" fmla="*/ 0 w 93"/>
              <a:gd name="T1" fmla="*/ 93 h 93"/>
              <a:gd name="T2" fmla="*/ 0 w 93"/>
              <a:gd name="T3" fmla="*/ 0 h 93"/>
              <a:gd name="T4" fmla="*/ 93 w 93"/>
              <a:gd name="T5" fmla="*/ 0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3" h="93">
                <a:moveTo>
                  <a:pt x="0" y="93"/>
                </a:moveTo>
                <a:lnTo>
                  <a:pt x="0" y="0"/>
                </a:lnTo>
                <a:lnTo>
                  <a:pt x="93" y="0"/>
                </a:lnTo>
              </a:path>
            </a:pathLst>
          </a:custGeom>
          <a:noFill/>
          <a:ln w="238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15" name="Rectangle 1159">
            <a:extLst>
              <a:ext uri="{FF2B5EF4-FFF2-40B4-BE49-F238E27FC236}">
                <a16:creationId xmlns:a16="http://schemas.microsoft.com/office/drawing/2014/main" id="{EA787BBE-25A4-46B6-AE71-EC993A89F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0513" y="5300663"/>
            <a:ext cx="341312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51016" name="Rectangle 1160">
            <a:extLst>
              <a:ext uri="{FF2B5EF4-FFF2-40B4-BE49-F238E27FC236}">
                <a16:creationId xmlns:a16="http://schemas.microsoft.com/office/drawing/2014/main" id="{9B1D4AB2-B789-466C-833B-5A919B57B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5300663"/>
            <a:ext cx="29527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51017" name="Rectangle 1161">
            <a:extLst>
              <a:ext uri="{FF2B5EF4-FFF2-40B4-BE49-F238E27FC236}">
                <a16:creationId xmlns:a16="http://schemas.microsoft.com/office/drawing/2014/main" id="{10460A19-4105-4027-9279-534A51C35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7863" y="5300663"/>
            <a:ext cx="341312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51018" name="Freeform 1162">
            <a:extLst>
              <a:ext uri="{FF2B5EF4-FFF2-40B4-BE49-F238E27FC236}">
                <a16:creationId xmlns:a16="http://schemas.microsoft.com/office/drawing/2014/main" id="{389BB8EF-5051-4A6E-9594-6029E61CA5C6}"/>
              </a:ext>
            </a:extLst>
          </p:cNvPr>
          <p:cNvSpPr>
            <a:spLocks/>
          </p:cNvSpPr>
          <p:nvPr/>
        </p:nvSpPr>
        <p:spPr bwMode="auto">
          <a:xfrm>
            <a:off x="6816725" y="4897438"/>
            <a:ext cx="504825" cy="1155700"/>
          </a:xfrm>
          <a:custGeom>
            <a:avLst/>
            <a:gdLst>
              <a:gd name="T0" fmla="*/ 0 w 318"/>
              <a:gd name="T1" fmla="*/ 0 h 728"/>
              <a:gd name="T2" fmla="*/ 0 w 318"/>
              <a:gd name="T3" fmla="*/ 293 h 728"/>
              <a:gd name="T4" fmla="*/ 88 w 318"/>
              <a:gd name="T5" fmla="*/ 366 h 728"/>
              <a:gd name="T6" fmla="*/ 0 w 318"/>
              <a:gd name="T7" fmla="*/ 435 h 728"/>
              <a:gd name="T8" fmla="*/ 0 w 318"/>
              <a:gd name="T9" fmla="*/ 728 h 728"/>
              <a:gd name="T10" fmla="*/ 318 w 318"/>
              <a:gd name="T11" fmla="*/ 508 h 728"/>
              <a:gd name="T12" fmla="*/ 318 w 318"/>
              <a:gd name="T13" fmla="*/ 225 h 728"/>
              <a:gd name="T14" fmla="*/ 0 w 318"/>
              <a:gd name="T15" fmla="*/ 0 h 728"/>
              <a:gd name="T16" fmla="*/ 0 w 318"/>
              <a:gd name="T17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8" h="728">
                <a:moveTo>
                  <a:pt x="0" y="0"/>
                </a:moveTo>
                <a:lnTo>
                  <a:pt x="0" y="293"/>
                </a:lnTo>
                <a:lnTo>
                  <a:pt x="88" y="366"/>
                </a:lnTo>
                <a:lnTo>
                  <a:pt x="0" y="435"/>
                </a:lnTo>
                <a:lnTo>
                  <a:pt x="0" y="728"/>
                </a:lnTo>
                <a:lnTo>
                  <a:pt x="318" y="508"/>
                </a:lnTo>
                <a:lnTo>
                  <a:pt x="318" y="22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19" name="Freeform 1163">
            <a:extLst>
              <a:ext uri="{FF2B5EF4-FFF2-40B4-BE49-F238E27FC236}">
                <a16:creationId xmlns:a16="http://schemas.microsoft.com/office/drawing/2014/main" id="{81607AFC-07BC-4CB5-9049-2C854758C525}"/>
              </a:ext>
            </a:extLst>
          </p:cNvPr>
          <p:cNvSpPr>
            <a:spLocks/>
          </p:cNvSpPr>
          <p:nvPr/>
        </p:nvSpPr>
        <p:spPr bwMode="auto">
          <a:xfrm>
            <a:off x="6816725" y="4897438"/>
            <a:ext cx="504825" cy="1155700"/>
          </a:xfrm>
          <a:custGeom>
            <a:avLst/>
            <a:gdLst>
              <a:gd name="T0" fmla="*/ 0 w 318"/>
              <a:gd name="T1" fmla="*/ 0 h 728"/>
              <a:gd name="T2" fmla="*/ 0 w 318"/>
              <a:gd name="T3" fmla="*/ 293 h 728"/>
              <a:gd name="T4" fmla="*/ 88 w 318"/>
              <a:gd name="T5" fmla="*/ 366 h 728"/>
              <a:gd name="T6" fmla="*/ 0 w 318"/>
              <a:gd name="T7" fmla="*/ 435 h 728"/>
              <a:gd name="T8" fmla="*/ 0 w 318"/>
              <a:gd name="T9" fmla="*/ 728 h 728"/>
              <a:gd name="T10" fmla="*/ 318 w 318"/>
              <a:gd name="T11" fmla="*/ 508 h 728"/>
              <a:gd name="T12" fmla="*/ 318 w 318"/>
              <a:gd name="T13" fmla="*/ 225 h 728"/>
              <a:gd name="T14" fmla="*/ 0 w 318"/>
              <a:gd name="T15" fmla="*/ 0 h 728"/>
              <a:gd name="T16" fmla="*/ 0 w 318"/>
              <a:gd name="T17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8" h="728">
                <a:moveTo>
                  <a:pt x="0" y="0"/>
                </a:moveTo>
                <a:lnTo>
                  <a:pt x="0" y="293"/>
                </a:lnTo>
                <a:lnTo>
                  <a:pt x="88" y="366"/>
                </a:lnTo>
                <a:lnTo>
                  <a:pt x="0" y="435"/>
                </a:lnTo>
                <a:lnTo>
                  <a:pt x="0" y="728"/>
                </a:lnTo>
                <a:lnTo>
                  <a:pt x="318" y="508"/>
                </a:lnTo>
                <a:lnTo>
                  <a:pt x="318" y="225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238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20" name="Rectangle 1164">
            <a:extLst>
              <a:ext uri="{FF2B5EF4-FFF2-40B4-BE49-F238E27FC236}">
                <a16:creationId xmlns:a16="http://schemas.microsoft.com/office/drawing/2014/main" id="{C82B6A80-B1BC-4AED-8878-6509E1777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4363" y="5324475"/>
            <a:ext cx="2952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51021" name="Rectangle 1165">
            <a:extLst>
              <a:ext uri="{FF2B5EF4-FFF2-40B4-BE49-F238E27FC236}">
                <a16:creationId xmlns:a16="http://schemas.microsoft.com/office/drawing/2014/main" id="{7C1B5C03-75B2-46B6-8A3D-72462FB8A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4225" y="5324475"/>
            <a:ext cx="2952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pt-BR" altLang="pt-BR"/>
          </a:p>
        </p:txBody>
      </p:sp>
      <p:sp>
        <p:nvSpPr>
          <p:cNvPr id="251022" name="Rectangle 1166">
            <a:extLst>
              <a:ext uri="{FF2B5EF4-FFF2-40B4-BE49-F238E27FC236}">
                <a16:creationId xmlns:a16="http://schemas.microsoft.com/office/drawing/2014/main" id="{2520CDF9-DBE6-4D9C-883A-F9A1A78CD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0113" y="2995613"/>
            <a:ext cx="790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Tempo</a:t>
            </a:r>
            <a:endParaRPr lang="pt-BR" altLang="pt-BR"/>
          </a:p>
        </p:txBody>
      </p:sp>
      <p:sp>
        <p:nvSpPr>
          <p:cNvPr id="251026" name="Line 1170">
            <a:extLst>
              <a:ext uri="{FF2B5EF4-FFF2-40B4-BE49-F238E27FC236}">
                <a16:creationId xmlns:a16="http://schemas.microsoft.com/office/drawing/2014/main" id="{740BCDEB-876D-446A-8E03-491C9B7E2C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4800" y="3330575"/>
            <a:ext cx="6477000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27" name="Freeform 1171">
            <a:extLst>
              <a:ext uri="{FF2B5EF4-FFF2-40B4-BE49-F238E27FC236}">
                <a16:creationId xmlns:a16="http://schemas.microsoft.com/office/drawing/2014/main" id="{D9CA6C80-7A56-40A3-BF53-F5523B25F047}"/>
              </a:ext>
            </a:extLst>
          </p:cNvPr>
          <p:cNvSpPr>
            <a:spLocks/>
          </p:cNvSpPr>
          <p:nvPr/>
        </p:nvSpPr>
        <p:spPr bwMode="auto">
          <a:xfrm>
            <a:off x="9251950" y="3262313"/>
            <a:ext cx="131763" cy="131762"/>
          </a:xfrm>
          <a:custGeom>
            <a:avLst/>
            <a:gdLst>
              <a:gd name="T0" fmla="*/ 0 w 83"/>
              <a:gd name="T1" fmla="*/ 0 h 83"/>
              <a:gd name="T2" fmla="*/ 0 w 83"/>
              <a:gd name="T3" fmla="*/ 83 h 83"/>
              <a:gd name="T4" fmla="*/ 83 w 83"/>
              <a:gd name="T5" fmla="*/ 43 h 83"/>
              <a:gd name="T6" fmla="*/ 0 w 83"/>
              <a:gd name="T7" fmla="*/ 4 h 83"/>
              <a:gd name="T8" fmla="*/ 0 w 83"/>
              <a:gd name="T9" fmla="*/ 4 h 83"/>
              <a:gd name="T10" fmla="*/ 0 w 83"/>
              <a:gd name="T11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3" h="83">
                <a:moveTo>
                  <a:pt x="0" y="0"/>
                </a:moveTo>
                <a:lnTo>
                  <a:pt x="0" y="83"/>
                </a:lnTo>
                <a:lnTo>
                  <a:pt x="83" y="43"/>
                </a:lnTo>
                <a:lnTo>
                  <a:pt x="0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28" name="Line 1172">
            <a:extLst>
              <a:ext uri="{FF2B5EF4-FFF2-40B4-BE49-F238E27FC236}">
                <a16:creationId xmlns:a16="http://schemas.microsoft.com/office/drawing/2014/main" id="{B8C7DC12-35C9-45D9-BE52-905F6D74D0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08438" y="3330575"/>
            <a:ext cx="1587" cy="125413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29" name="Rectangle 1173">
            <a:extLst>
              <a:ext uri="{FF2B5EF4-FFF2-40B4-BE49-F238E27FC236}">
                <a16:creationId xmlns:a16="http://schemas.microsoft.com/office/drawing/2014/main" id="{99A08269-76AE-4973-AD54-AB60B2E41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0650" y="2952750"/>
            <a:ext cx="26352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pt-BR" altLang="pt-BR"/>
          </a:p>
        </p:txBody>
      </p:sp>
      <p:sp>
        <p:nvSpPr>
          <p:cNvPr id="251030" name="Line 1174">
            <a:extLst>
              <a:ext uri="{FF2B5EF4-FFF2-40B4-BE49-F238E27FC236}">
                <a16:creationId xmlns:a16="http://schemas.microsoft.com/office/drawing/2014/main" id="{83873E8A-22B4-4843-9808-9117165CF6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72075" y="3330575"/>
            <a:ext cx="1588" cy="125413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31" name="Rectangle 1175">
            <a:extLst>
              <a:ext uri="{FF2B5EF4-FFF2-40B4-BE49-F238E27FC236}">
                <a16:creationId xmlns:a16="http://schemas.microsoft.com/office/drawing/2014/main" id="{AB25D38A-F413-478A-BCA6-486EF84E5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4288" y="2952750"/>
            <a:ext cx="26352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pt-BR" altLang="pt-BR"/>
          </a:p>
        </p:txBody>
      </p:sp>
      <p:sp>
        <p:nvSpPr>
          <p:cNvPr id="251032" name="Line 1176">
            <a:extLst>
              <a:ext uri="{FF2B5EF4-FFF2-40B4-BE49-F238E27FC236}">
                <a16:creationId xmlns:a16="http://schemas.microsoft.com/office/drawing/2014/main" id="{E300BEF6-605B-4E36-8985-EF07234654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35713" y="3330575"/>
            <a:ext cx="1587" cy="125413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33" name="Rectangle 1177">
            <a:extLst>
              <a:ext uri="{FF2B5EF4-FFF2-40B4-BE49-F238E27FC236}">
                <a16:creationId xmlns:a16="http://schemas.microsoft.com/office/drawing/2014/main" id="{18335A4D-2508-4FFE-A55B-9CF265CB4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7925" y="2952750"/>
            <a:ext cx="26352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endParaRPr lang="pt-BR" altLang="pt-BR"/>
          </a:p>
        </p:txBody>
      </p:sp>
      <p:sp>
        <p:nvSpPr>
          <p:cNvPr id="251034" name="Line 1178">
            <a:extLst>
              <a:ext uri="{FF2B5EF4-FFF2-40B4-BE49-F238E27FC236}">
                <a16:creationId xmlns:a16="http://schemas.microsoft.com/office/drawing/2014/main" id="{7C1FB343-BCA1-469E-A573-C242A1A8DE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99350" y="3330575"/>
            <a:ext cx="1588" cy="125413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35" name="Rectangle 1179">
            <a:extLst>
              <a:ext uri="{FF2B5EF4-FFF2-40B4-BE49-F238E27FC236}">
                <a16:creationId xmlns:a16="http://schemas.microsoft.com/office/drawing/2014/main" id="{1B9318BB-D21F-4A60-9E90-444E6E5DB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1563" y="2952750"/>
            <a:ext cx="26352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8</a:t>
            </a:r>
            <a:endParaRPr lang="pt-BR" altLang="pt-BR"/>
          </a:p>
        </p:txBody>
      </p:sp>
      <p:sp>
        <p:nvSpPr>
          <p:cNvPr id="251036" name="Line 1180">
            <a:extLst>
              <a:ext uri="{FF2B5EF4-FFF2-40B4-BE49-F238E27FC236}">
                <a16:creationId xmlns:a16="http://schemas.microsoft.com/office/drawing/2014/main" id="{4C8C8B69-85CA-40AD-8A62-9A58CF36AF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62988" y="3330575"/>
            <a:ext cx="1587" cy="125413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37" name="Rectangle 1181">
            <a:extLst>
              <a:ext uri="{FF2B5EF4-FFF2-40B4-BE49-F238E27FC236}">
                <a16:creationId xmlns:a16="http://schemas.microsoft.com/office/drawing/2014/main" id="{1C030CAF-D798-4584-90C6-FDFBE09E5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7413" y="2952750"/>
            <a:ext cx="26352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pt-BR" altLang="pt-BR"/>
          </a:p>
        </p:txBody>
      </p:sp>
      <p:sp>
        <p:nvSpPr>
          <p:cNvPr id="251038" name="Rectangle 1182">
            <a:extLst>
              <a:ext uri="{FF2B5EF4-FFF2-40B4-BE49-F238E27FC236}">
                <a16:creationId xmlns:a16="http://schemas.microsoft.com/office/drawing/2014/main" id="{1A56CA14-193A-4B8B-97F0-978DBF2C2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5050" y="2952750"/>
            <a:ext cx="26352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pt-BR" altLang="pt-BR"/>
          </a:p>
        </p:txBody>
      </p:sp>
      <p:grpSp>
        <p:nvGrpSpPr>
          <p:cNvPr id="251058" name="Group 1202">
            <a:extLst>
              <a:ext uri="{FF2B5EF4-FFF2-40B4-BE49-F238E27FC236}">
                <a16:creationId xmlns:a16="http://schemas.microsoft.com/office/drawing/2014/main" id="{58548E98-0C1D-4165-8FA1-9C3F3BBB4B57}"/>
              </a:ext>
            </a:extLst>
          </p:cNvPr>
          <p:cNvGrpSpPr>
            <a:grpSpLocks/>
          </p:cNvGrpSpPr>
          <p:nvPr/>
        </p:nvGrpSpPr>
        <p:grpSpPr bwMode="auto">
          <a:xfrm>
            <a:off x="6196013" y="4098925"/>
            <a:ext cx="403225" cy="1279525"/>
            <a:chOff x="3903" y="2582"/>
            <a:chExt cx="254" cy="806"/>
          </a:xfrm>
        </p:grpSpPr>
        <p:sp>
          <p:nvSpPr>
            <p:cNvPr id="251039" name="Freeform 1183">
              <a:extLst>
                <a:ext uri="{FF2B5EF4-FFF2-40B4-BE49-F238E27FC236}">
                  <a16:creationId xmlns:a16="http://schemas.microsoft.com/office/drawing/2014/main" id="{29E3A892-7D26-4492-A8D4-CCE7248E20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3" y="2582"/>
              <a:ext cx="78" cy="73"/>
            </a:xfrm>
            <a:custGeom>
              <a:avLst/>
              <a:gdLst>
                <a:gd name="T0" fmla="*/ 39 w 78"/>
                <a:gd name="T1" fmla="*/ 68 h 73"/>
                <a:gd name="T2" fmla="*/ 44 w 78"/>
                <a:gd name="T3" fmla="*/ 73 h 73"/>
                <a:gd name="T4" fmla="*/ 49 w 78"/>
                <a:gd name="T5" fmla="*/ 68 h 73"/>
                <a:gd name="T6" fmla="*/ 54 w 78"/>
                <a:gd name="T7" fmla="*/ 68 h 73"/>
                <a:gd name="T8" fmla="*/ 59 w 78"/>
                <a:gd name="T9" fmla="*/ 63 h 73"/>
                <a:gd name="T10" fmla="*/ 63 w 78"/>
                <a:gd name="T11" fmla="*/ 59 h 73"/>
                <a:gd name="T12" fmla="*/ 68 w 78"/>
                <a:gd name="T13" fmla="*/ 59 h 73"/>
                <a:gd name="T14" fmla="*/ 73 w 78"/>
                <a:gd name="T15" fmla="*/ 54 h 73"/>
                <a:gd name="T16" fmla="*/ 73 w 78"/>
                <a:gd name="T17" fmla="*/ 49 h 73"/>
                <a:gd name="T18" fmla="*/ 73 w 78"/>
                <a:gd name="T19" fmla="*/ 39 h 73"/>
                <a:gd name="T20" fmla="*/ 78 w 78"/>
                <a:gd name="T21" fmla="*/ 34 h 73"/>
                <a:gd name="T22" fmla="*/ 73 w 78"/>
                <a:gd name="T23" fmla="*/ 29 h 73"/>
                <a:gd name="T24" fmla="*/ 73 w 78"/>
                <a:gd name="T25" fmla="*/ 24 h 73"/>
                <a:gd name="T26" fmla="*/ 73 w 78"/>
                <a:gd name="T27" fmla="*/ 19 h 73"/>
                <a:gd name="T28" fmla="*/ 68 w 78"/>
                <a:gd name="T29" fmla="*/ 15 h 73"/>
                <a:gd name="T30" fmla="*/ 63 w 78"/>
                <a:gd name="T31" fmla="*/ 10 h 73"/>
                <a:gd name="T32" fmla="*/ 59 w 78"/>
                <a:gd name="T33" fmla="*/ 5 h 73"/>
                <a:gd name="T34" fmla="*/ 54 w 78"/>
                <a:gd name="T35" fmla="*/ 0 h 73"/>
                <a:gd name="T36" fmla="*/ 49 w 78"/>
                <a:gd name="T37" fmla="*/ 0 h 73"/>
                <a:gd name="T38" fmla="*/ 44 w 78"/>
                <a:gd name="T39" fmla="*/ 0 h 73"/>
                <a:gd name="T40" fmla="*/ 39 w 78"/>
                <a:gd name="T41" fmla="*/ 0 h 73"/>
                <a:gd name="T42" fmla="*/ 34 w 78"/>
                <a:gd name="T43" fmla="*/ 0 h 73"/>
                <a:gd name="T44" fmla="*/ 29 w 78"/>
                <a:gd name="T45" fmla="*/ 0 h 73"/>
                <a:gd name="T46" fmla="*/ 19 w 78"/>
                <a:gd name="T47" fmla="*/ 0 h 73"/>
                <a:gd name="T48" fmla="*/ 15 w 78"/>
                <a:gd name="T49" fmla="*/ 5 h 73"/>
                <a:gd name="T50" fmla="*/ 15 w 78"/>
                <a:gd name="T51" fmla="*/ 10 h 73"/>
                <a:gd name="T52" fmla="*/ 10 w 78"/>
                <a:gd name="T53" fmla="*/ 15 h 73"/>
                <a:gd name="T54" fmla="*/ 5 w 78"/>
                <a:gd name="T55" fmla="*/ 19 h 73"/>
                <a:gd name="T56" fmla="*/ 5 w 78"/>
                <a:gd name="T57" fmla="*/ 24 h 73"/>
                <a:gd name="T58" fmla="*/ 0 w 78"/>
                <a:gd name="T59" fmla="*/ 29 h 73"/>
                <a:gd name="T60" fmla="*/ 0 w 78"/>
                <a:gd name="T61" fmla="*/ 34 h 73"/>
                <a:gd name="T62" fmla="*/ 0 w 78"/>
                <a:gd name="T63" fmla="*/ 39 h 73"/>
                <a:gd name="T64" fmla="*/ 5 w 78"/>
                <a:gd name="T65" fmla="*/ 49 h 73"/>
                <a:gd name="T66" fmla="*/ 5 w 78"/>
                <a:gd name="T67" fmla="*/ 54 h 73"/>
                <a:gd name="T68" fmla="*/ 10 w 78"/>
                <a:gd name="T69" fmla="*/ 59 h 73"/>
                <a:gd name="T70" fmla="*/ 15 w 78"/>
                <a:gd name="T71" fmla="*/ 59 h 73"/>
                <a:gd name="T72" fmla="*/ 15 w 78"/>
                <a:gd name="T73" fmla="*/ 63 h 73"/>
                <a:gd name="T74" fmla="*/ 19 w 78"/>
                <a:gd name="T75" fmla="*/ 68 h 73"/>
                <a:gd name="T76" fmla="*/ 29 w 78"/>
                <a:gd name="T77" fmla="*/ 68 h 73"/>
                <a:gd name="T78" fmla="*/ 34 w 78"/>
                <a:gd name="T79" fmla="*/ 73 h 73"/>
                <a:gd name="T80" fmla="*/ 39 w 78"/>
                <a:gd name="T81" fmla="*/ 73 h 73"/>
                <a:gd name="T82" fmla="*/ 39 w 78"/>
                <a:gd name="T83" fmla="*/ 73 h 73"/>
                <a:gd name="T84" fmla="*/ 39 w 78"/>
                <a:gd name="T85" fmla="*/ 68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8" h="73">
                  <a:moveTo>
                    <a:pt x="39" y="68"/>
                  </a:moveTo>
                  <a:lnTo>
                    <a:pt x="44" y="73"/>
                  </a:lnTo>
                  <a:lnTo>
                    <a:pt x="49" y="68"/>
                  </a:lnTo>
                  <a:lnTo>
                    <a:pt x="54" y="68"/>
                  </a:lnTo>
                  <a:lnTo>
                    <a:pt x="59" y="63"/>
                  </a:lnTo>
                  <a:lnTo>
                    <a:pt x="63" y="59"/>
                  </a:lnTo>
                  <a:lnTo>
                    <a:pt x="68" y="59"/>
                  </a:lnTo>
                  <a:lnTo>
                    <a:pt x="73" y="54"/>
                  </a:lnTo>
                  <a:lnTo>
                    <a:pt x="73" y="49"/>
                  </a:lnTo>
                  <a:lnTo>
                    <a:pt x="73" y="39"/>
                  </a:lnTo>
                  <a:lnTo>
                    <a:pt x="78" y="34"/>
                  </a:lnTo>
                  <a:lnTo>
                    <a:pt x="73" y="29"/>
                  </a:lnTo>
                  <a:lnTo>
                    <a:pt x="73" y="24"/>
                  </a:lnTo>
                  <a:lnTo>
                    <a:pt x="73" y="19"/>
                  </a:lnTo>
                  <a:lnTo>
                    <a:pt x="68" y="15"/>
                  </a:lnTo>
                  <a:lnTo>
                    <a:pt x="63" y="10"/>
                  </a:lnTo>
                  <a:lnTo>
                    <a:pt x="59" y="5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4" y="0"/>
                  </a:lnTo>
                  <a:lnTo>
                    <a:pt x="39" y="0"/>
                  </a:lnTo>
                  <a:lnTo>
                    <a:pt x="34" y="0"/>
                  </a:lnTo>
                  <a:lnTo>
                    <a:pt x="29" y="0"/>
                  </a:lnTo>
                  <a:lnTo>
                    <a:pt x="19" y="0"/>
                  </a:lnTo>
                  <a:lnTo>
                    <a:pt x="15" y="5"/>
                  </a:lnTo>
                  <a:lnTo>
                    <a:pt x="15" y="10"/>
                  </a:lnTo>
                  <a:lnTo>
                    <a:pt x="10" y="15"/>
                  </a:lnTo>
                  <a:lnTo>
                    <a:pt x="5" y="19"/>
                  </a:lnTo>
                  <a:lnTo>
                    <a:pt x="5" y="24"/>
                  </a:lnTo>
                  <a:lnTo>
                    <a:pt x="0" y="29"/>
                  </a:lnTo>
                  <a:lnTo>
                    <a:pt x="0" y="34"/>
                  </a:lnTo>
                  <a:lnTo>
                    <a:pt x="0" y="39"/>
                  </a:lnTo>
                  <a:lnTo>
                    <a:pt x="5" y="49"/>
                  </a:lnTo>
                  <a:lnTo>
                    <a:pt x="5" y="54"/>
                  </a:lnTo>
                  <a:lnTo>
                    <a:pt x="10" y="59"/>
                  </a:lnTo>
                  <a:lnTo>
                    <a:pt x="15" y="59"/>
                  </a:lnTo>
                  <a:lnTo>
                    <a:pt x="15" y="63"/>
                  </a:lnTo>
                  <a:lnTo>
                    <a:pt x="19" y="68"/>
                  </a:lnTo>
                  <a:lnTo>
                    <a:pt x="29" y="68"/>
                  </a:lnTo>
                  <a:lnTo>
                    <a:pt x="34" y="73"/>
                  </a:lnTo>
                  <a:lnTo>
                    <a:pt x="39" y="73"/>
                  </a:lnTo>
                  <a:lnTo>
                    <a:pt x="39" y="73"/>
                  </a:lnTo>
                  <a:lnTo>
                    <a:pt x="39" y="68"/>
                  </a:lnTo>
                  <a:close/>
                </a:path>
              </a:pathLst>
            </a:custGeom>
            <a:solidFill>
              <a:srgbClr val="EB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51040" name="Freeform 1184">
              <a:extLst>
                <a:ext uri="{FF2B5EF4-FFF2-40B4-BE49-F238E27FC236}">
                  <a16:creationId xmlns:a16="http://schemas.microsoft.com/office/drawing/2014/main" id="{C72C7A30-3FA1-4A13-ACF7-0834CDDB36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4" y="3314"/>
              <a:ext cx="73" cy="74"/>
            </a:xfrm>
            <a:custGeom>
              <a:avLst/>
              <a:gdLst>
                <a:gd name="T0" fmla="*/ 34 w 73"/>
                <a:gd name="T1" fmla="*/ 69 h 74"/>
                <a:gd name="T2" fmla="*/ 44 w 73"/>
                <a:gd name="T3" fmla="*/ 74 h 74"/>
                <a:gd name="T4" fmla="*/ 49 w 73"/>
                <a:gd name="T5" fmla="*/ 69 h 74"/>
                <a:gd name="T6" fmla="*/ 54 w 73"/>
                <a:gd name="T7" fmla="*/ 69 h 74"/>
                <a:gd name="T8" fmla="*/ 58 w 73"/>
                <a:gd name="T9" fmla="*/ 64 h 74"/>
                <a:gd name="T10" fmla="*/ 63 w 73"/>
                <a:gd name="T11" fmla="*/ 64 h 74"/>
                <a:gd name="T12" fmla="*/ 63 w 73"/>
                <a:gd name="T13" fmla="*/ 59 h 74"/>
                <a:gd name="T14" fmla="*/ 68 w 73"/>
                <a:gd name="T15" fmla="*/ 54 h 74"/>
                <a:gd name="T16" fmla="*/ 73 w 73"/>
                <a:gd name="T17" fmla="*/ 49 h 74"/>
                <a:gd name="T18" fmla="*/ 73 w 73"/>
                <a:gd name="T19" fmla="*/ 40 h 74"/>
                <a:gd name="T20" fmla="*/ 73 w 73"/>
                <a:gd name="T21" fmla="*/ 35 h 74"/>
                <a:gd name="T22" fmla="*/ 73 w 73"/>
                <a:gd name="T23" fmla="*/ 30 h 74"/>
                <a:gd name="T24" fmla="*/ 73 w 73"/>
                <a:gd name="T25" fmla="*/ 25 h 74"/>
                <a:gd name="T26" fmla="*/ 68 w 73"/>
                <a:gd name="T27" fmla="*/ 20 h 74"/>
                <a:gd name="T28" fmla="*/ 63 w 73"/>
                <a:gd name="T29" fmla="*/ 15 h 74"/>
                <a:gd name="T30" fmla="*/ 63 w 73"/>
                <a:gd name="T31" fmla="*/ 10 h 74"/>
                <a:gd name="T32" fmla="*/ 58 w 73"/>
                <a:gd name="T33" fmla="*/ 5 h 74"/>
                <a:gd name="T34" fmla="*/ 54 w 73"/>
                <a:gd name="T35" fmla="*/ 0 h 74"/>
                <a:gd name="T36" fmla="*/ 49 w 73"/>
                <a:gd name="T37" fmla="*/ 0 h 74"/>
                <a:gd name="T38" fmla="*/ 44 w 73"/>
                <a:gd name="T39" fmla="*/ 0 h 74"/>
                <a:gd name="T40" fmla="*/ 34 w 73"/>
                <a:gd name="T41" fmla="*/ 0 h 74"/>
                <a:gd name="T42" fmla="*/ 29 w 73"/>
                <a:gd name="T43" fmla="*/ 0 h 74"/>
                <a:gd name="T44" fmla="*/ 24 w 73"/>
                <a:gd name="T45" fmla="*/ 0 h 74"/>
                <a:gd name="T46" fmla="*/ 19 w 73"/>
                <a:gd name="T47" fmla="*/ 0 h 74"/>
                <a:gd name="T48" fmla="*/ 14 w 73"/>
                <a:gd name="T49" fmla="*/ 5 h 74"/>
                <a:gd name="T50" fmla="*/ 10 w 73"/>
                <a:gd name="T51" fmla="*/ 10 h 74"/>
                <a:gd name="T52" fmla="*/ 5 w 73"/>
                <a:gd name="T53" fmla="*/ 15 h 74"/>
                <a:gd name="T54" fmla="*/ 5 w 73"/>
                <a:gd name="T55" fmla="*/ 20 h 74"/>
                <a:gd name="T56" fmla="*/ 0 w 73"/>
                <a:gd name="T57" fmla="*/ 25 h 74"/>
                <a:gd name="T58" fmla="*/ 0 w 73"/>
                <a:gd name="T59" fmla="*/ 30 h 74"/>
                <a:gd name="T60" fmla="*/ 0 w 73"/>
                <a:gd name="T61" fmla="*/ 35 h 74"/>
                <a:gd name="T62" fmla="*/ 0 w 73"/>
                <a:gd name="T63" fmla="*/ 40 h 74"/>
                <a:gd name="T64" fmla="*/ 0 w 73"/>
                <a:gd name="T65" fmla="*/ 49 h 74"/>
                <a:gd name="T66" fmla="*/ 5 w 73"/>
                <a:gd name="T67" fmla="*/ 54 h 74"/>
                <a:gd name="T68" fmla="*/ 5 w 73"/>
                <a:gd name="T69" fmla="*/ 59 h 74"/>
                <a:gd name="T70" fmla="*/ 10 w 73"/>
                <a:gd name="T71" fmla="*/ 64 h 74"/>
                <a:gd name="T72" fmla="*/ 14 w 73"/>
                <a:gd name="T73" fmla="*/ 64 h 74"/>
                <a:gd name="T74" fmla="*/ 19 w 73"/>
                <a:gd name="T75" fmla="*/ 69 h 74"/>
                <a:gd name="T76" fmla="*/ 24 w 73"/>
                <a:gd name="T77" fmla="*/ 69 h 74"/>
                <a:gd name="T78" fmla="*/ 29 w 73"/>
                <a:gd name="T79" fmla="*/ 74 h 74"/>
                <a:gd name="T80" fmla="*/ 34 w 73"/>
                <a:gd name="T81" fmla="*/ 74 h 74"/>
                <a:gd name="T82" fmla="*/ 34 w 73"/>
                <a:gd name="T83" fmla="*/ 74 h 74"/>
                <a:gd name="T84" fmla="*/ 34 w 73"/>
                <a:gd name="T85" fmla="*/ 6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3" h="74">
                  <a:moveTo>
                    <a:pt x="34" y="69"/>
                  </a:moveTo>
                  <a:lnTo>
                    <a:pt x="44" y="74"/>
                  </a:lnTo>
                  <a:lnTo>
                    <a:pt x="49" y="69"/>
                  </a:lnTo>
                  <a:lnTo>
                    <a:pt x="54" y="69"/>
                  </a:lnTo>
                  <a:lnTo>
                    <a:pt x="58" y="64"/>
                  </a:lnTo>
                  <a:lnTo>
                    <a:pt x="63" y="64"/>
                  </a:lnTo>
                  <a:lnTo>
                    <a:pt x="63" y="59"/>
                  </a:lnTo>
                  <a:lnTo>
                    <a:pt x="68" y="54"/>
                  </a:lnTo>
                  <a:lnTo>
                    <a:pt x="73" y="49"/>
                  </a:lnTo>
                  <a:lnTo>
                    <a:pt x="73" y="40"/>
                  </a:lnTo>
                  <a:lnTo>
                    <a:pt x="73" y="35"/>
                  </a:lnTo>
                  <a:lnTo>
                    <a:pt x="73" y="30"/>
                  </a:lnTo>
                  <a:lnTo>
                    <a:pt x="73" y="25"/>
                  </a:lnTo>
                  <a:lnTo>
                    <a:pt x="68" y="20"/>
                  </a:lnTo>
                  <a:lnTo>
                    <a:pt x="63" y="15"/>
                  </a:lnTo>
                  <a:lnTo>
                    <a:pt x="63" y="10"/>
                  </a:lnTo>
                  <a:lnTo>
                    <a:pt x="58" y="5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4" y="0"/>
                  </a:lnTo>
                  <a:lnTo>
                    <a:pt x="34" y="0"/>
                  </a:lnTo>
                  <a:lnTo>
                    <a:pt x="29" y="0"/>
                  </a:lnTo>
                  <a:lnTo>
                    <a:pt x="24" y="0"/>
                  </a:lnTo>
                  <a:lnTo>
                    <a:pt x="19" y="0"/>
                  </a:lnTo>
                  <a:lnTo>
                    <a:pt x="14" y="5"/>
                  </a:lnTo>
                  <a:lnTo>
                    <a:pt x="10" y="10"/>
                  </a:lnTo>
                  <a:lnTo>
                    <a:pt x="5" y="15"/>
                  </a:lnTo>
                  <a:lnTo>
                    <a:pt x="5" y="20"/>
                  </a:lnTo>
                  <a:lnTo>
                    <a:pt x="0" y="25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0" y="40"/>
                  </a:lnTo>
                  <a:lnTo>
                    <a:pt x="0" y="49"/>
                  </a:lnTo>
                  <a:lnTo>
                    <a:pt x="5" y="54"/>
                  </a:lnTo>
                  <a:lnTo>
                    <a:pt x="5" y="59"/>
                  </a:lnTo>
                  <a:lnTo>
                    <a:pt x="10" y="64"/>
                  </a:lnTo>
                  <a:lnTo>
                    <a:pt x="14" y="64"/>
                  </a:lnTo>
                  <a:lnTo>
                    <a:pt x="19" y="69"/>
                  </a:lnTo>
                  <a:lnTo>
                    <a:pt x="24" y="69"/>
                  </a:lnTo>
                  <a:lnTo>
                    <a:pt x="29" y="74"/>
                  </a:lnTo>
                  <a:lnTo>
                    <a:pt x="34" y="74"/>
                  </a:lnTo>
                  <a:lnTo>
                    <a:pt x="34" y="74"/>
                  </a:lnTo>
                  <a:lnTo>
                    <a:pt x="34" y="69"/>
                  </a:lnTo>
                  <a:close/>
                </a:path>
              </a:pathLst>
            </a:custGeom>
            <a:solidFill>
              <a:srgbClr val="EB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51041" name="Line 1185">
              <a:extLst>
                <a:ext uri="{FF2B5EF4-FFF2-40B4-BE49-F238E27FC236}">
                  <a16:creationId xmlns:a16="http://schemas.microsoft.com/office/drawing/2014/main" id="{44D9E7C3-8D0C-4D6B-8F7E-749F8C2561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7" y="2616"/>
              <a:ext cx="186" cy="733"/>
            </a:xfrm>
            <a:prstGeom prst="line">
              <a:avLst/>
            </a:prstGeom>
            <a:noFill/>
            <a:ln w="38100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51042" name="Line 1186">
            <a:extLst>
              <a:ext uri="{FF2B5EF4-FFF2-40B4-BE49-F238E27FC236}">
                <a16:creationId xmlns:a16="http://schemas.microsoft.com/office/drawing/2014/main" id="{BFCA0660-B0BE-42FE-B07D-AEB445093B5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5316538"/>
            <a:ext cx="628650" cy="1587"/>
          </a:xfrm>
          <a:prstGeom prst="line">
            <a:avLst/>
          </a:prstGeom>
          <a:noFill/>
          <a:ln w="38100">
            <a:solidFill>
              <a:srgbClr val="EB7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43" name="Rectangle 1187">
            <a:extLst>
              <a:ext uri="{FF2B5EF4-FFF2-40B4-BE49-F238E27FC236}">
                <a16:creationId xmlns:a16="http://schemas.microsoft.com/office/drawing/2014/main" id="{C9A52ED1-EDA3-48F4-9A17-94B03DE4D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4963" y="3975100"/>
            <a:ext cx="341312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51044" name="Rectangle 1188">
            <a:extLst>
              <a:ext uri="{FF2B5EF4-FFF2-40B4-BE49-F238E27FC236}">
                <a16:creationId xmlns:a16="http://schemas.microsoft.com/office/drawing/2014/main" id="{B39E3752-9FDC-4E41-A203-80038F34F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2450" y="3975100"/>
            <a:ext cx="2952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51045" name="Rectangle 1189">
            <a:extLst>
              <a:ext uri="{FF2B5EF4-FFF2-40B4-BE49-F238E27FC236}">
                <a16:creationId xmlns:a16="http://schemas.microsoft.com/office/drawing/2014/main" id="{752B1D5E-9BB0-44A8-836F-F9BBF5B7C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2313" y="3975100"/>
            <a:ext cx="341312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51046" name="Freeform 1190">
            <a:extLst>
              <a:ext uri="{FF2B5EF4-FFF2-40B4-BE49-F238E27FC236}">
                <a16:creationId xmlns:a16="http://schemas.microsoft.com/office/drawing/2014/main" id="{363D1CF4-884D-4A20-9D88-BC01D1BB3992}"/>
              </a:ext>
            </a:extLst>
          </p:cNvPr>
          <p:cNvSpPr>
            <a:spLocks/>
          </p:cNvSpPr>
          <p:nvPr/>
        </p:nvSpPr>
        <p:spPr bwMode="auto">
          <a:xfrm>
            <a:off x="9020175" y="5176838"/>
            <a:ext cx="325438" cy="604837"/>
          </a:xfrm>
          <a:custGeom>
            <a:avLst/>
            <a:gdLst>
              <a:gd name="T0" fmla="*/ 200 w 205"/>
              <a:gd name="T1" fmla="*/ 381 h 381"/>
              <a:gd name="T2" fmla="*/ 0 w 205"/>
              <a:gd name="T3" fmla="*/ 381 h 381"/>
              <a:gd name="T4" fmla="*/ 0 w 205"/>
              <a:gd name="T5" fmla="*/ 0 h 381"/>
              <a:gd name="T6" fmla="*/ 205 w 205"/>
              <a:gd name="T7" fmla="*/ 0 h 381"/>
              <a:gd name="T8" fmla="*/ 200 w 205"/>
              <a:gd name="T9" fmla="*/ 381 h 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381">
                <a:moveTo>
                  <a:pt x="200" y="381"/>
                </a:moveTo>
                <a:lnTo>
                  <a:pt x="0" y="381"/>
                </a:lnTo>
                <a:lnTo>
                  <a:pt x="0" y="0"/>
                </a:lnTo>
                <a:lnTo>
                  <a:pt x="205" y="0"/>
                </a:lnTo>
                <a:lnTo>
                  <a:pt x="200" y="38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47" name="Freeform 1191">
            <a:extLst>
              <a:ext uri="{FF2B5EF4-FFF2-40B4-BE49-F238E27FC236}">
                <a16:creationId xmlns:a16="http://schemas.microsoft.com/office/drawing/2014/main" id="{FBE93876-BB32-4A97-9967-416850AC9DAF}"/>
              </a:ext>
            </a:extLst>
          </p:cNvPr>
          <p:cNvSpPr>
            <a:spLocks/>
          </p:cNvSpPr>
          <p:nvPr/>
        </p:nvSpPr>
        <p:spPr bwMode="auto">
          <a:xfrm>
            <a:off x="9020175" y="5176838"/>
            <a:ext cx="325438" cy="604837"/>
          </a:xfrm>
          <a:custGeom>
            <a:avLst/>
            <a:gdLst>
              <a:gd name="T0" fmla="*/ 200 w 205"/>
              <a:gd name="T1" fmla="*/ 381 h 381"/>
              <a:gd name="T2" fmla="*/ 0 w 205"/>
              <a:gd name="T3" fmla="*/ 381 h 381"/>
              <a:gd name="T4" fmla="*/ 0 w 205"/>
              <a:gd name="T5" fmla="*/ 0 h 381"/>
              <a:gd name="T6" fmla="*/ 205 w 205"/>
              <a:gd name="T7" fmla="*/ 0 h 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5" h="381">
                <a:moveTo>
                  <a:pt x="200" y="381"/>
                </a:moveTo>
                <a:lnTo>
                  <a:pt x="0" y="381"/>
                </a:lnTo>
                <a:lnTo>
                  <a:pt x="0" y="0"/>
                </a:lnTo>
                <a:lnTo>
                  <a:pt x="205" y="0"/>
                </a:lnTo>
              </a:path>
            </a:pathLst>
          </a:custGeom>
          <a:noFill/>
          <a:ln w="238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48" name="Line 1192">
            <a:extLst>
              <a:ext uri="{FF2B5EF4-FFF2-40B4-BE49-F238E27FC236}">
                <a16:creationId xmlns:a16="http://schemas.microsoft.com/office/drawing/2014/main" id="{6786D8EA-79B7-4715-BBFF-14CF982DF0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63113" y="5176838"/>
            <a:ext cx="1587" cy="604837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49" name="Line 1193">
            <a:extLst>
              <a:ext uri="{FF2B5EF4-FFF2-40B4-BE49-F238E27FC236}">
                <a16:creationId xmlns:a16="http://schemas.microsoft.com/office/drawing/2014/main" id="{E51EACFE-D26B-4840-B9FF-837254BF0F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29738" y="5176838"/>
            <a:ext cx="333375" cy="1587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50" name="Line 1194">
            <a:extLst>
              <a:ext uri="{FF2B5EF4-FFF2-40B4-BE49-F238E27FC236}">
                <a16:creationId xmlns:a16="http://schemas.microsoft.com/office/drawing/2014/main" id="{FF027178-1B92-434D-968D-2B609D9CD4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29738" y="5781675"/>
            <a:ext cx="333375" cy="1588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51" name="Rectangle 1195">
            <a:extLst>
              <a:ext uri="{FF2B5EF4-FFF2-40B4-BE49-F238E27FC236}">
                <a16:creationId xmlns:a16="http://schemas.microsoft.com/office/drawing/2014/main" id="{4C3E9A99-1E20-49C9-B991-EE6C41496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1938" y="5324475"/>
            <a:ext cx="379412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W</a:t>
            </a:r>
            <a:endParaRPr lang="pt-BR" altLang="pt-BR"/>
          </a:p>
        </p:txBody>
      </p:sp>
      <p:sp>
        <p:nvSpPr>
          <p:cNvPr id="251052" name="Rectangle 1196">
            <a:extLst>
              <a:ext uri="{FF2B5EF4-FFF2-40B4-BE49-F238E27FC236}">
                <a16:creationId xmlns:a16="http://schemas.microsoft.com/office/drawing/2014/main" id="{6158BB73-B9FB-4768-9E32-119DBCC1B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9588" y="5324475"/>
            <a:ext cx="2952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endParaRPr lang="pt-BR" altLang="pt-BR"/>
          </a:p>
        </p:txBody>
      </p:sp>
      <p:sp>
        <p:nvSpPr>
          <p:cNvPr id="251053" name="Freeform 1197">
            <a:extLst>
              <a:ext uri="{FF2B5EF4-FFF2-40B4-BE49-F238E27FC236}">
                <a16:creationId xmlns:a16="http://schemas.microsoft.com/office/drawing/2014/main" id="{7F27E384-467A-4C3A-9169-CD8D91FF9917}"/>
              </a:ext>
            </a:extLst>
          </p:cNvPr>
          <p:cNvSpPr>
            <a:spLocks/>
          </p:cNvSpPr>
          <p:nvPr/>
        </p:nvSpPr>
        <p:spPr bwMode="auto">
          <a:xfrm>
            <a:off x="7878763" y="5176838"/>
            <a:ext cx="644525" cy="604837"/>
          </a:xfrm>
          <a:custGeom>
            <a:avLst/>
            <a:gdLst>
              <a:gd name="T0" fmla="*/ 406 w 406"/>
              <a:gd name="T1" fmla="*/ 381 h 381"/>
              <a:gd name="T2" fmla="*/ 406 w 406"/>
              <a:gd name="T3" fmla="*/ 0 h 381"/>
              <a:gd name="T4" fmla="*/ 0 w 406"/>
              <a:gd name="T5" fmla="*/ 0 h 381"/>
              <a:gd name="T6" fmla="*/ 0 w 406"/>
              <a:gd name="T7" fmla="*/ 381 h 381"/>
              <a:gd name="T8" fmla="*/ 406 w 406"/>
              <a:gd name="T9" fmla="*/ 381 h 381"/>
              <a:gd name="T10" fmla="*/ 406 w 406"/>
              <a:gd name="T11" fmla="*/ 381 h 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6" h="381">
                <a:moveTo>
                  <a:pt x="406" y="381"/>
                </a:moveTo>
                <a:lnTo>
                  <a:pt x="406" y="0"/>
                </a:lnTo>
                <a:lnTo>
                  <a:pt x="0" y="0"/>
                </a:lnTo>
                <a:lnTo>
                  <a:pt x="0" y="381"/>
                </a:lnTo>
                <a:lnTo>
                  <a:pt x="406" y="381"/>
                </a:lnTo>
                <a:lnTo>
                  <a:pt x="406" y="3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54" name="Freeform 1198">
            <a:extLst>
              <a:ext uri="{FF2B5EF4-FFF2-40B4-BE49-F238E27FC236}">
                <a16:creationId xmlns:a16="http://schemas.microsoft.com/office/drawing/2014/main" id="{F82F5631-F34D-49E9-8B4B-778BCCD89F70}"/>
              </a:ext>
            </a:extLst>
          </p:cNvPr>
          <p:cNvSpPr>
            <a:spLocks/>
          </p:cNvSpPr>
          <p:nvPr/>
        </p:nvSpPr>
        <p:spPr bwMode="auto">
          <a:xfrm>
            <a:off x="7878763" y="5176838"/>
            <a:ext cx="644525" cy="604837"/>
          </a:xfrm>
          <a:custGeom>
            <a:avLst/>
            <a:gdLst>
              <a:gd name="T0" fmla="*/ 406 w 406"/>
              <a:gd name="T1" fmla="*/ 381 h 381"/>
              <a:gd name="T2" fmla="*/ 406 w 406"/>
              <a:gd name="T3" fmla="*/ 0 h 381"/>
              <a:gd name="T4" fmla="*/ 0 w 406"/>
              <a:gd name="T5" fmla="*/ 0 h 381"/>
              <a:gd name="T6" fmla="*/ 0 w 406"/>
              <a:gd name="T7" fmla="*/ 381 h 381"/>
              <a:gd name="T8" fmla="*/ 406 w 406"/>
              <a:gd name="T9" fmla="*/ 381 h 381"/>
              <a:gd name="T10" fmla="*/ 406 w 406"/>
              <a:gd name="T11" fmla="*/ 381 h 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6" h="381">
                <a:moveTo>
                  <a:pt x="406" y="381"/>
                </a:moveTo>
                <a:lnTo>
                  <a:pt x="406" y="0"/>
                </a:lnTo>
                <a:lnTo>
                  <a:pt x="0" y="0"/>
                </a:lnTo>
                <a:lnTo>
                  <a:pt x="0" y="381"/>
                </a:lnTo>
                <a:lnTo>
                  <a:pt x="406" y="381"/>
                </a:lnTo>
                <a:lnTo>
                  <a:pt x="406" y="381"/>
                </a:lnTo>
              </a:path>
            </a:pathLst>
          </a:custGeom>
          <a:noFill/>
          <a:ln w="238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1055" name="Rectangle 1199">
            <a:extLst>
              <a:ext uri="{FF2B5EF4-FFF2-40B4-BE49-F238E27FC236}">
                <a16:creationId xmlns:a16="http://schemas.microsoft.com/office/drawing/2014/main" id="{3B14AFE7-ABD5-426A-9F56-1D6079321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0513" y="5324475"/>
            <a:ext cx="341312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  <p:sp>
        <p:nvSpPr>
          <p:cNvPr id="251056" name="Rectangle 1200">
            <a:extLst>
              <a:ext uri="{FF2B5EF4-FFF2-40B4-BE49-F238E27FC236}">
                <a16:creationId xmlns:a16="http://schemas.microsoft.com/office/drawing/2014/main" id="{3376D4A0-14C4-4969-8001-7DF0184E5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5324475"/>
            <a:ext cx="2952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pt-BR" altLang="pt-BR"/>
          </a:p>
        </p:txBody>
      </p:sp>
      <p:sp>
        <p:nvSpPr>
          <p:cNvPr id="251057" name="Rectangle 1201">
            <a:extLst>
              <a:ext uri="{FF2B5EF4-FFF2-40B4-BE49-F238E27FC236}">
                <a16:creationId xmlns:a16="http://schemas.microsoft.com/office/drawing/2014/main" id="{87DC2A3F-63B8-4EC8-8A6D-B4C387F765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7863" y="5324475"/>
            <a:ext cx="341312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0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pt-BR" alt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>
            <a:extLst>
              <a:ext uri="{FF2B5EF4-FFF2-40B4-BE49-F238E27FC236}">
                <a16:creationId xmlns:a16="http://schemas.microsoft.com/office/drawing/2014/main" id="{D4C5C668-15D4-43FA-9C73-0921B62364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2150" y="165100"/>
            <a:ext cx="8991600" cy="114300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pipeline, Hazard de Dados</a:t>
            </a:r>
            <a:br>
              <a:rPr lang="pt-BR" altLang="pt-BR" sz="3100"/>
            </a:br>
            <a:r>
              <a:rPr lang="pt-BR" altLang="pt-BR"/>
              <a:t>Dependência Verdadeira (RAW)</a:t>
            </a:r>
          </a:p>
        </p:txBody>
      </p:sp>
      <p:sp>
        <p:nvSpPr>
          <p:cNvPr id="251907" name="Rectangle 3">
            <a:extLst>
              <a:ext uri="{FF2B5EF4-FFF2-40B4-BE49-F238E27FC236}">
                <a16:creationId xmlns:a16="http://schemas.microsoft.com/office/drawing/2014/main" id="{1E9570BA-6BD1-490D-9D92-252DEDB70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050" y="1452563"/>
            <a:ext cx="8543925" cy="873125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>
            <a:spAutoFit/>
          </a:bodyPr>
          <a:lstStyle/>
          <a:p>
            <a:pPr>
              <a:lnSpc>
                <a:spcPct val="140000"/>
              </a:lnSpc>
            </a:pPr>
            <a:r>
              <a:rPr lang="pt-BR" altLang="pt-BR" sz="3600" b="0">
                <a:solidFill>
                  <a:schemeClr val="bg2"/>
                </a:solidFill>
                <a:latin typeface="Arial" panose="020B0604020202020204" pitchFamily="34" charset="0"/>
              </a:rPr>
              <a:t>3) Método do curto circuito ou </a:t>
            </a:r>
            <a:r>
              <a:rPr lang="pt-BR" altLang="pt-BR" sz="3600" b="0" i="1">
                <a:solidFill>
                  <a:schemeClr val="bg2"/>
                </a:solidFill>
                <a:latin typeface="Arial" panose="020B0604020202020204" pitchFamily="34" charset="0"/>
              </a:rPr>
              <a:t>forwarding</a:t>
            </a:r>
          </a:p>
        </p:txBody>
      </p:sp>
      <p:grpSp>
        <p:nvGrpSpPr>
          <p:cNvPr id="252001" name="Group 97">
            <a:extLst>
              <a:ext uri="{FF2B5EF4-FFF2-40B4-BE49-F238E27FC236}">
                <a16:creationId xmlns:a16="http://schemas.microsoft.com/office/drawing/2014/main" id="{D9B8D975-652F-4D77-89A1-3D29ED8F2CF6}"/>
              </a:ext>
            </a:extLst>
          </p:cNvPr>
          <p:cNvGrpSpPr>
            <a:grpSpLocks/>
          </p:cNvGrpSpPr>
          <p:nvPr/>
        </p:nvGrpSpPr>
        <p:grpSpPr bwMode="auto">
          <a:xfrm>
            <a:off x="1092200" y="2497138"/>
            <a:ext cx="7596188" cy="3943350"/>
            <a:chOff x="400" y="1009"/>
            <a:chExt cx="4785" cy="2982"/>
          </a:xfrm>
        </p:grpSpPr>
        <p:sp>
          <p:nvSpPr>
            <p:cNvPr id="252002" name="Rectangle 98">
              <a:extLst>
                <a:ext uri="{FF2B5EF4-FFF2-40B4-BE49-F238E27FC236}">
                  <a16:creationId xmlns:a16="http://schemas.microsoft.com/office/drawing/2014/main" id="{E0DB5DE2-CF57-46D8-BA5C-C7785D68F1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9" y="1231"/>
              <a:ext cx="1710" cy="341"/>
            </a:xfrm>
            <a:prstGeom prst="rect">
              <a:avLst/>
            </a:prstGeom>
            <a:solidFill>
              <a:srgbClr val="FFCCFF"/>
            </a:solidFill>
            <a:ln w="2857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>
                  <a:latin typeface="Arial" panose="020B0604020202020204" pitchFamily="34" charset="0"/>
                </a:rPr>
                <a:t>registradores</a:t>
              </a:r>
            </a:p>
          </p:txBody>
        </p:sp>
        <p:sp>
          <p:nvSpPr>
            <p:cNvPr id="252003" name="Rectangle 99">
              <a:extLst>
                <a:ext uri="{FF2B5EF4-FFF2-40B4-BE49-F238E27FC236}">
                  <a16:creationId xmlns:a16="http://schemas.microsoft.com/office/drawing/2014/main" id="{752773B5-3254-45A3-A93A-403FBF4CC7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" y="1828"/>
              <a:ext cx="858" cy="283"/>
            </a:xfrm>
            <a:prstGeom prst="rect">
              <a:avLst/>
            </a:prstGeom>
            <a:solidFill>
              <a:srgbClr val="FFCCFF"/>
            </a:solidFill>
            <a:ln w="2857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>
                  <a:latin typeface="Arial" panose="020B0604020202020204" pitchFamily="34" charset="0"/>
                </a:rPr>
                <a:t>Mux 1</a:t>
              </a:r>
            </a:p>
          </p:txBody>
        </p:sp>
        <p:sp>
          <p:nvSpPr>
            <p:cNvPr id="252004" name="Rectangle 100">
              <a:extLst>
                <a:ext uri="{FF2B5EF4-FFF2-40B4-BE49-F238E27FC236}">
                  <a16:creationId xmlns:a16="http://schemas.microsoft.com/office/drawing/2014/main" id="{DC9755D5-F022-4D98-9C6F-C886E024FF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4" y="1823"/>
              <a:ext cx="858" cy="283"/>
            </a:xfrm>
            <a:prstGeom prst="rect">
              <a:avLst/>
            </a:prstGeom>
            <a:solidFill>
              <a:srgbClr val="FFCCFF"/>
            </a:solidFill>
            <a:ln w="2857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>
                  <a:latin typeface="Arial" panose="020B0604020202020204" pitchFamily="34" charset="0"/>
                </a:rPr>
                <a:t>Mux 2</a:t>
              </a:r>
            </a:p>
          </p:txBody>
        </p:sp>
        <p:sp>
          <p:nvSpPr>
            <p:cNvPr id="252005" name="AutoShape 101">
              <a:extLst>
                <a:ext uri="{FF2B5EF4-FFF2-40B4-BE49-F238E27FC236}">
                  <a16:creationId xmlns:a16="http://schemas.microsoft.com/office/drawing/2014/main" id="{1129BED9-8ACD-4A3B-9AE3-82FFAB2EF3C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800000" flipH="1" flipV="1">
              <a:off x="2265" y="2452"/>
              <a:ext cx="1426" cy="370"/>
            </a:xfrm>
            <a:custGeom>
              <a:avLst/>
              <a:gdLst>
                <a:gd name="G0" fmla="+- 5395 0 0"/>
                <a:gd name="G1" fmla="+- 21600 0 5395"/>
                <a:gd name="G2" fmla="*/ 5395 1 2"/>
                <a:gd name="G3" fmla="+- 21600 0 G2"/>
                <a:gd name="G4" fmla="+/ 5395 21600 2"/>
                <a:gd name="G5" fmla="+/ G1 0 2"/>
                <a:gd name="G6" fmla="*/ 21600 21600 5395"/>
                <a:gd name="G7" fmla="*/ G6 1 2"/>
                <a:gd name="G8" fmla="+- 21600 0 G7"/>
                <a:gd name="G9" fmla="*/ 21600 1 2"/>
                <a:gd name="G10" fmla="+- 5395 0 G9"/>
                <a:gd name="G11" fmla="?: G10 G8 0"/>
                <a:gd name="G12" fmla="?: G10 G7 21600"/>
                <a:gd name="T0" fmla="*/ 18902 w 21600"/>
                <a:gd name="T1" fmla="*/ 10800 h 21600"/>
                <a:gd name="T2" fmla="*/ 10800 w 21600"/>
                <a:gd name="T3" fmla="*/ 21600 h 21600"/>
                <a:gd name="T4" fmla="*/ 2698 w 21600"/>
                <a:gd name="T5" fmla="*/ 10800 h 21600"/>
                <a:gd name="T6" fmla="*/ 10800 w 21600"/>
                <a:gd name="T7" fmla="*/ 0 h 21600"/>
                <a:gd name="T8" fmla="*/ 4498 w 21600"/>
                <a:gd name="T9" fmla="*/ 4498 h 21600"/>
                <a:gd name="T10" fmla="*/ 17102 w 21600"/>
                <a:gd name="T11" fmla="*/ 1710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95" y="21600"/>
                  </a:lnTo>
                  <a:lnTo>
                    <a:pt x="16205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FF"/>
            </a:solidFill>
            <a:ln w="2857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>
                  <a:latin typeface="Arial" panose="020B0604020202020204" pitchFamily="34" charset="0"/>
                </a:rPr>
                <a:t>ALU</a:t>
              </a:r>
            </a:p>
          </p:txBody>
        </p:sp>
        <p:sp>
          <p:nvSpPr>
            <p:cNvPr id="252006" name="Rectangle 102">
              <a:extLst>
                <a:ext uri="{FF2B5EF4-FFF2-40B4-BE49-F238E27FC236}">
                  <a16:creationId xmlns:a16="http://schemas.microsoft.com/office/drawing/2014/main" id="{40848923-B3D9-4AE4-9294-DB089E1623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7" y="3092"/>
              <a:ext cx="1836" cy="574"/>
            </a:xfrm>
            <a:prstGeom prst="rect">
              <a:avLst/>
            </a:prstGeom>
            <a:solidFill>
              <a:srgbClr val="FFCCFF"/>
            </a:solidFill>
            <a:ln w="2857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>
                  <a:latin typeface="Arial" panose="020B0604020202020204" pitchFamily="34" charset="0"/>
                </a:rPr>
                <a:t>R1</a:t>
              </a:r>
            </a:p>
            <a:p>
              <a:pPr algn="ctr"/>
              <a:r>
                <a:rPr lang="pt-BR" altLang="pt-BR">
                  <a:latin typeface="Arial" panose="020B0604020202020204" pitchFamily="34" charset="0"/>
                </a:rPr>
                <a:t>R2</a:t>
              </a:r>
            </a:p>
          </p:txBody>
        </p:sp>
        <p:sp>
          <p:nvSpPr>
            <p:cNvPr id="252007" name="Line 103">
              <a:extLst>
                <a:ext uri="{FF2B5EF4-FFF2-40B4-BE49-F238E27FC236}">
                  <a16:creationId xmlns:a16="http://schemas.microsoft.com/office/drawing/2014/main" id="{C370CAA2-CAB6-49D8-AC36-06DD510686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0" y="1578"/>
              <a:ext cx="0" cy="24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08" name="Line 104">
              <a:extLst>
                <a:ext uri="{FF2B5EF4-FFF2-40B4-BE49-F238E27FC236}">
                  <a16:creationId xmlns:a16="http://schemas.microsoft.com/office/drawing/2014/main" id="{31B8019E-6A85-4D0D-978B-58DAD5DFDD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1578"/>
              <a:ext cx="0" cy="2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09" name="Line 105">
              <a:extLst>
                <a:ext uri="{FF2B5EF4-FFF2-40B4-BE49-F238E27FC236}">
                  <a16:creationId xmlns:a16="http://schemas.microsoft.com/office/drawing/2014/main" id="{61226A45-B98D-4DCE-A687-0D28BD6DE7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9" y="2116"/>
              <a:ext cx="0" cy="304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10" name="Line 106">
              <a:extLst>
                <a:ext uri="{FF2B5EF4-FFF2-40B4-BE49-F238E27FC236}">
                  <a16:creationId xmlns:a16="http://schemas.microsoft.com/office/drawing/2014/main" id="{BB0B5F0F-5D84-4954-A67F-BF10609F75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21" y="2131"/>
              <a:ext cx="0" cy="289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11" name="Line 107">
              <a:extLst>
                <a:ext uri="{FF2B5EF4-FFF2-40B4-BE49-F238E27FC236}">
                  <a16:creationId xmlns:a16="http://schemas.microsoft.com/office/drawing/2014/main" id="{0A927C2A-74E8-49BB-85D0-7A70E2358C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3" y="2829"/>
              <a:ext cx="0" cy="274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12" name="Line 108">
              <a:extLst>
                <a:ext uri="{FF2B5EF4-FFF2-40B4-BE49-F238E27FC236}">
                  <a16:creationId xmlns:a16="http://schemas.microsoft.com/office/drawing/2014/main" id="{D25F309A-CB95-4FFE-AFC2-D7B6876927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4" y="1619"/>
              <a:ext cx="629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13" name="Line 109">
              <a:extLst>
                <a:ext uri="{FF2B5EF4-FFF2-40B4-BE49-F238E27FC236}">
                  <a16:creationId xmlns:a16="http://schemas.microsoft.com/office/drawing/2014/main" id="{5D614215-BD79-4288-B544-8580AAB5AD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1" y="3379"/>
              <a:ext cx="1827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14" name="Line 110">
              <a:extLst>
                <a:ext uri="{FF2B5EF4-FFF2-40B4-BE49-F238E27FC236}">
                  <a16:creationId xmlns:a16="http://schemas.microsoft.com/office/drawing/2014/main" id="{3FA94E39-6AEB-44F2-844A-8C2EC51251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7" y="1621"/>
              <a:ext cx="0" cy="1525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15" name="Line 111">
              <a:extLst>
                <a:ext uri="{FF2B5EF4-FFF2-40B4-BE49-F238E27FC236}">
                  <a16:creationId xmlns:a16="http://schemas.microsoft.com/office/drawing/2014/main" id="{C31D5839-B58F-4D2B-8AF8-5A8D5BB84A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2" y="3176"/>
              <a:ext cx="91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16" name="Line 112">
              <a:extLst>
                <a:ext uri="{FF2B5EF4-FFF2-40B4-BE49-F238E27FC236}">
                  <a16:creationId xmlns:a16="http://schemas.microsoft.com/office/drawing/2014/main" id="{530FDFC4-72AC-4DD1-AC20-AC3205A139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38" y="1621"/>
              <a:ext cx="0" cy="18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17" name="Line 113">
              <a:extLst>
                <a:ext uri="{FF2B5EF4-FFF2-40B4-BE49-F238E27FC236}">
                  <a16:creationId xmlns:a16="http://schemas.microsoft.com/office/drawing/2014/main" id="{ECB2EA9B-3853-4C03-8B1A-4BF45A141A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7" y="1431"/>
              <a:ext cx="116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18" name="Line 114">
              <a:extLst>
                <a:ext uri="{FF2B5EF4-FFF2-40B4-BE49-F238E27FC236}">
                  <a16:creationId xmlns:a16="http://schemas.microsoft.com/office/drawing/2014/main" id="{7B05D734-6419-4487-A9F5-092D504E5A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7" y="1448"/>
              <a:ext cx="0" cy="36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19" name="Line 115">
              <a:extLst>
                <a:ext uri="{FF2B5EF4-FFF2-40B4-BE49-F238E27FC236}">
                  <a16:creationId xmlns:a16="http://schemas.microsoft.com/office/drawing/2014/main" id="{BFFFAF67-8601-4556-BF03-0B89B3DDBD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5" y="1418"/>
              <a:ext cx="0" cy="2005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20" name="Line 116">
              <a:extLst>
                <a:ext uri="{FF2B5EF4-FFF2-40B4-BE49-F238E27FC236}">
                  <a16:creationId xmlns:a16="http://schemas.microsoft.com/office/drawing/2014/main" id="{0377337A-2BDE-4EAD-99C7-BA99135376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1" y="3452"/>
              <a:ext cx="1306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21" name="Line 117">
              <a:extLst>
                <a:ext uri="{FF2B5EF4-FFF2-40B4-BE49-F238E27FC236}">
                  <a16:creationId xmlns:a16="http://schemas.microsoft.com/office/drawing/2014/main" id="{BCDA4195-6D63-45E0-B485-F3FB738A22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2" y="1456"/>
              <a:ext cx="0" cy="36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22" name="Line 118">
              <a:extLst>
                <a:ext uri="{FF2B5EF4-FFF2-40B4-BE49-F238E27FC236}">
                  <a16:creationId xmlns:a16="http://schemas.microsoft.com/office/drawing/2014/main" id="{9D065C61-F045-42AB-B418-85CD67242A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1454"/>
              <a:ext cx="116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23" name="Line 119">
              <a:extLst>
                <a:ext uri="{FF2B5EF4-FFF2-40B4-BE49-F238E27FC236}">
                  <a16:creationId xmlns:a16="http://schemas.microsoft.com/office/drawing/2014/main" id="{DB457706-CFA0-45FC-81BD-532B472DEF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85" y="1443"/>
              <a:ext cx="0" cy="2005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24" name="Line 120">
              <a:extLst>
                <a:ext uri="{FF2B5EF4-FFF2-40B4-BE49-F238E27FC236}">
                  <a16:creationId xmlns:a16="http://schemas.microsoft.com/office/drawing/2014/main" id="{1585C590-ABE1-4A7F-914F-FA4878A352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64" y="3461"/>
              <a:ext cx="1306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25" name="Line 121">
              <a:extLst>
                <a:ext uri="{FF2B5EF4-FFF2-40B4-BE49-F238E27FC236}">
                  <a16:creationId xmlns:a16="http://schemas.microsoft.com/office/drawing/2014/main" id="{97D68B80-4642-4C29-97D8-41F7C3E908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62" y="3157"/>
              <a:ext cx="91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26" name="Line 122">
              <a:extLst>
                <a:ext uri="{FF2B5EF4-FFF2-40B4-BE49-F238E27FC236}">
                  <a16:creationId xmlns:a16="http://schemas.microsoft.com/office/drawing/2014/main" id="{00001E1F-18BD-473F-B553-E582B2AEBF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6" y="1632"/>
              <a:ext cx="0" cy="1525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27" name="Line 123">
              <a:extLst>
                <a:ext uri="{FF2B5EF4-FFF2-40B4-BE49-F238E27FC236}">
                  <a16:creationId xmlns:a16="http://schemas.microsoft.com/office/drawing/2014/main" id="{20DCEB4C-9E5F-41FB-A335-F375D6F0C7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4" y="1631"/>
              <a:ext cx="0" cy="18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28" name="Line 124">
              <a:extLst>
                <a:ext uri="{FF2B5EF4-FFF2-40B4-BE49-F238E27FC236}">
                  <a16:creationId xmlns:a16="http://schemas.microsoft.com/office/drawing/2014/main" id="{52F09571-F38D-49F3-8A19-20C5C023A2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98" y="1613"/>
              <a:ext cx="629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29" name="Line 125">
              <a:extLst>
                <a:ext uri="{FF2B5EF4-FFF2-40B4-BE49-F238E27FC236}">
                  <a16:creationId xmlns:a16="http://schemas.microsoft.com/office/drawing/2014/main" id="{779056BD-4CFE-4F5D-BBF4-FEA3785023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" y="1009"/>
              <a:ext cx="2425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30" name="Line 126">
              <a:extLst>
                <a:ext uri="{FF2B5EF4-FFF2-40B4-BE49-F238E27FC236}">
                  <a16:creationId xmlns:a16="http://schemas.microsoft.com/office/drawing/2014/main" id="{97D24C3D-5D58-4BAA-8014-FA8A9A6AF7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7" y="1011"/>
              <a:ext cx="0" cy="2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31" name="Line 127">
              <a:extLst>
                <a:ext uri="{FF2B5EF4-FFF2-40B4-BE49-F238E27FC236}">
                  <a16:creationId xmlns:a16="http://schemas.microsoft.com/office/drawing/2014/main" id="{4248957F-AD13-428B-BD38-991B9EE71D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" y="1026"/>
              <a:ext cx="0" cy="295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32" name="Line 128">
              <a:extLst>
                <a:ext uri="{FF2B5EF4-FFF2-40B4-BE49-F238E27FC236}">
                  <a16:creationId xmlns:a16="http://schemas.microsoft.com/office/drawing/2014/main" id="{99A961AF-566F-4DBD-A00E-E69111E1AB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" y="3991"/>
              <a:ext cx="258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2033" name="Line 129">
              <a:extLst>
                <a:ext uri="{FF2B5EF4-FFF2-40B4-BE49-F238E27FC236}">
                  <a16:creationId xmlns:a16="http://schemas.microsoft.com/office/drawing/2014/main" id="{EC4D3497-98DB-46A7-A0EE-437A40B39E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34" y="3643"/>
              <a:ext cx="0" cy="33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754188" y="0"/>
            <a:ext cx="7770812" cy="1162050"/>
          </a:xfrm>
          <a:noFill/>
          <a:ln/>
        </p:spPr>
        <p:txBody>
          <a:bodyPr vert="horz" wrap="square" lIns="57150" tIns="28575" rIns="57150" bIns="28575" numCol="1" anchor="ctr" anchorCtr="0" compatLnSpc="1">
            <a:prstTxWarp prst="textNoShape">
              <a:avLst/>
            </a:prstTxWarp>
          </a:bodyPr>
          <a:lstStyle/>
          <a:p>
            <a:pPr defTabSz="568325"/>
            <a:r>
              <a:rPr lang="pt-BR"/>
              <a:t>Sistema Básico de Memória</a:t>
            </a:r>
          </a:p>
        </p:txBody>
      </p:sp>
      <p:sp>
        <p:nvSpPr>
          <p:cNvPr id="993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771650" y="1524000"/>
            <a:ext cx="7753350" cy="1009650"/>
          </a:xfrm>
          <a:noFill/>
          <a:ln/>
        </p:spPr>
        <p:txBody>
          <a:bodyPr vert="horz" wrap="square" lIns="57150" tIns="28575" rIns="57150" bIns="28575" numCol="1" anchor="t" anchorCtr="0" compatLnSpc="1">
            <a:prstTxWarp prst="textNoShape">
              <a:avLst/>
            </a:prstTxWarp>
          </a:bodyPr>
          <a:lstStyle/>
          <a:p>
            <a:pPr marL="269875" indent="-269875" defTabSz="568325">
              <a:buNone/>
            </a:pPr>
            <a:r>
              <a:rPr lang="pt-BR"/>
              <a:t> Alto desempenho da CPU</a:t>
            </a:r>
          </a:p>
        </p:txBody>
      </p:sp>
      <p:grpSp>
        <p:nvGrpSpPr>
          <p:cNvPr id="99349" name="Group 1045"/>
          <p:cNvGrpSpPr>
            <a:grpSpLocks/>
          </p:cNvGrpSpPr>
          <p:nvPr/>
        </p:nvGrpSpPr>
        <p:grpSpPr bwMode="auto">
          <a:xfrm>
            <a:off x="1295400" y="3073400"/>
            <a:ext cx="7920038" cy="2224088"/>
            <a:chOff x="672" y="2644"/>
            <a:chExt cx="4989" cy="1401"/>
          </a:xfrm>
        </p:grpSpPr>
        <p:sp>
          <p:nvSpPr>
            <p:cNvPr id="99332" name="Oval 1028"/>
            <p:cNvSpPr>
              <a:spLocks noChangeArrowheads="1"/>
            </p:cNvSpPr>
            <p:nvPr/>
          </p:nvSpPr>
          <p:spPr bwMode="auto">
            <a:xfrm>
              <a:off x="672" y="2688"/>
              <a:ext cx="1343" cy="1200"/>
            </a:xfrm>
            <a:prstGeom prst="ellipse">
              <a:avLst/>
            </a:prstGeom>
            <a:solidFill>
              <a:srgbClr val="66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9333" name="Rectangle 1029"/>
            <p:cNvSpPr>
              <a:spLocks noChangeArrowheads="1"/>
            </p:cNvSpPr>
            <p:nvPr/>
          </p:nvSpPr>
          <p:spPr bwMode="auto">
            <a:xfrm>
              <a:off x="2259" y="2644"/>
              <a:ext cx="472" cy="1048"/>
            </a:xfrm>
            <a:prstGeom prst="rect">
              <a:avLst/>
            </a:prstGeom>
            <a:solidFill>
              <a:srgbClr val="FF99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9334" name="Rectangle 1030"/>
            <p:cNvSpPr>
              <a:spLocks noChangeArrowheads="1"/>
            </p:cNvSpPr>
            <p:nvPr/>
          </p:nvSpPr>
          <p:spPr bwMode="auto">
            <a:xfrm>
              <a:off x="3076" y="2644"/>
              <a:ext cx="1145" cy="1048"/>
            </a:xfrm>
            <a:prstGeom prst="rect">
              <a:avLst/>
            </a:prstGeom>
            <a:solidFill>
              <a:srgbClr val="FF66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9335" name="AutoShape 1031"/>
            <p:cNvSpPr>
              <a:spLocks noChangeArrowheads="1"/>
            </p:cNvSpPr>
            <p:nvPr/>
          </p:nvSpPr>
          <p:spPr bwMode="auto">
            <a:xfrm>
              <a:off x="4516" y="2692"/>
              <a:ext cx="1145" cy="856"/>
            </a:xfrm>
            <a:prstGeom prst="octagon">
              <a:avLst>
                <a:gd name="adj" fmla="val 29264"/>
              </a:avLst>
            </a:prstGeom>
            <a:solidFill>
              <a:srgbClr val="FF33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9336" name="Rectangle 1032"/>
            <p:cNvSpPr>
              <a:spLocks noChangeArrowheads="1"/>
            </p:cNvSpPr>
            <p:nvPr/>
          </p:nvSpPr>
          <p:spPr bwMode="auto">
            <a:xfrm>
              <a:off x="1009" y="2829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73025" tIns="36513" rIns="73025" bIns="36513">
              <a:spAutoFit/>
            </a:bodyPr>
            <a:lstStyle/>
            <a:p>
              <a:pPr defTabSz="568325"/>
              <a:r>
                <a:rPr lang="pt-BR" sz="1900">
                  <a:solidFill>
                    <a:schemeClr val="bg2"/>
                  </a:solidFill>
                </a:rPr>
                <a:t>CPU</a:t>
              </a:r>
            </a:p>
          </p:txBody>
        </p:sp>
        <p:sp>
          <p:nvSpPr>
            <p:cNvPr id="99339" name="Rectangle 1035"/>
            <p:cNvSpPr>
              <a:spLocks noChangeArrowheads="1"/>
            </p:cNvSpPr>
            <p:nvPr/>
          </p:nvSpPr>
          <p:spPr bwMode="auto">
            <a:xfrm>
              <a:off x="2354" y="2665"/>
              <a:ext cx="184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73025" tIns="36513" rIns="73025" bIns="36513">
              <a:spAutoFit/>
            </a:bodyPr>
            <a:lstStyle/>
            <a:p>
              <a:pPr defTabSz="568325"/>
              <a:r>
                <a:rPr lang="pt-BR" sz="1600">
                  <a:solidFill>
                    <a:schemeClr val="bg2"/>
                  </a:solidFill>
                </a:rPr>
                <a:t>C</a:t>
              </a:r>
            </a:p>
            <a:p>
              <a:pPr defTabSz="568325"/>
              <a:r>
                <a:rPr lang="pt-BR" sz="1600">
                  <a:solidFill>
                    <a:schemeClr val="bg2"/>
                  </a:solidFill>
                </a:rPr>
                <a:t>a</a:t>
              </a:r>
            </a:p>
            <a:p>
              <a:pPr defTabSz="568325"/>
              <a:r>
                <a:rPr lang="pt-BR" sz="1600">
                  <a:solidFill>
                    <a:schemeClr val="bg2"/>
                  </a:solidFill>
                </a:rPr>
                <a:t>c</a:t>
              </a:r>
            </a:p>
            <a:p>
              <a:pPr defTabSz="568325"/>
              <a:r>
                <a:rPr lang="pt-BR" sz="1600">
                  <a:solidFill>
                    <a:schemeClr val="bg2"/>
                  </a:solidFill>
                </a:rPr>
                <a:t>h</a:t>
              </a:r>
            </a:p>
            <a:p>
              <a:pPr defTabSz="568325"/>
              <a:r>
                <a:rPr lang="pt-BR" sz="1600">
                  <a:solidFill>
                    <a:schemeClr val="bg2"/>
                  </a:solidFill>
                </a:rPr>
                <a:t>e</a:t>
              </a:r>
            </a:p>
          </p:txBody>
        </p:sp>
        <p:sp>
          <p:nvSpPr>
            <p:cNvPr id="99340" name="Rectangle 1036"/>
            <p:cNvSpPr>
              <a:spLocks noChangeArrowheads="1"/>
            </p:cNvSpPr>
            <p:nvPr/>
          </p:nvSpPr>
          <p:spPr bwMode="auto">
            <a:xfrm>
              <a:off x="3169" y="2780"/>
              <a:ext cx="698" cy="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73025" tIns="36513" rIns="73025" bIns="36513">
              <a:spAutoFit/>
            </a:bodyPr>
            <a:lstStyle/>
            <a:p>
              <a:pPr defTabSz="568325"/>
              <a:r>
                <a:rPr lang="pt-BR" sz="1900">
                  <a:solidFill>
                    <a:schemeClr val="bg2"/>
                  </a:solidFill>
                </a:rPr>
                <a:t>Memória</a:t>
              </a:r>
            </a:p>
            <a:p>
              <a:pPr defTabSz="568325"/>
              <a:r>
                <a:rPr lang="pt-BR" sz="1900">
                  <a:solidFill>
                    <a:schemeClr val="bg2"/>
                  </a:solidFill>
                </a:rPr>
                <a:t>Principal</a:t>
              </a:r>
            </a:p>
          </p:txBody>
        </p:sp>
        <p:sp>
          <p:nvSpPr>
            <p:cNvPr id="99341" name="Rectangle 1037"/>
            <p:cNvSpPr>
              <a:spLocks noChangeArrowheads="1"/>
            </p:cNvSpPr>
            <p:nvPr/>
          </p:nvSpPr>
          <p:spPr bwMode="auto">
            <a:xfrm>
              <a:off x="4610" y="2780"/>
              <a:ext cx="835" cy="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73025" tIns="36513" rIns="73025" bIns="36513">
              <a:spAutoFit/>
            </a:bodyPr>
            <a:lstStyle/>
            <a:p>
              <a:pPr defTabSz="568325"/>
              <a:r>
                <a:rPr lang="pt-BR" sz="1900">
                  <a:solidFill>
                    <a:schemeClr val="bg2"/>
                  </a:solidFill>
                </a:rPr>
                <a:t>Memória</a:t>
              </a:r>
            </a:p>
            <a:p>
              <a:pPr defTabSz="568325"/>
              <a:r>
                <a:rPr lang="pt-BR" sz="1900">
                  <a:solidFill>
                    <a:schemeClr val="bg2"/>
                  </a:solidFill>
                </a:rPr>
                <a:t>Secundária</a:t>
              </a:r>
            </a:p>
          </p:txBody>
        </p:sp>
        <p:sp>
          <p:nvSpPr>
            <p:cNvPr id="99342" name="Line 1038"/>
            <p:cNvSpPr>
              <a:spLocks noChangeShapeType="1"/>
            </p:cNvSpPr>
            <p:nvPr/>
          </p:nvSpPr>
          <p:spPr bwMode="auto">
            <a:xfrm>
              <a:off x="2019" y="3216"/>
              <a:ext cx="23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99343" name="Line 1039"/>
            <p:cNvSpPr>
              <a:spLocks noChangeShapeType="1"/>
            </p:cNvSpPr>
            <p:nvPr/>
          </p:nvSpPr>
          <p:spPr bwMode="auto">
            <a:xfrm>
              <a:off x="2739" y="3216"/>
              <a:ext cx="333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99344" name="Line 1040"/>
            <p:cNvSpPr>
              <a:spLocks noChangeShapeType="1"/>
            </p:cNvSpPr>
            <p:nvPr/>
          </p:nvSpPr>
          <p:spPr bwMode="auto">
            <a:xfrm>
              <a:off x="4229" y="3168"/>
              <a:ext cx="283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99345" name="Rectangle 1041"/>
            <p:cNvSpPr>
              <a:spLocks noChangeArrowheads="1"/>
            </p:cNvSpPr>
            <p:nvPr/>
          </p:nvSpPr>
          <p:spPr bwMode="auto">
            <a:xfrm>
              <a:off x="2546" y="3749"/>
              <a:ext cx="643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73025" tIns="36513" rIns="73025" bIns="36513">
              <a:spAutoFit/>
            </a:bodyPr>
            <a:lstStyle/>
            <a:p>
              <a:pPr defTabSz="568325"/>
              <a:r>
                <a:rPr lang="pt-BR" sz="1300">
                  <a:solidFill>
                    <a:schemeClr val="bg2"/>
                  </a:solidFill>
                </a:rPr>
                <a:t>Barramento</a:t>
              </a:r>
            </a:p>
            <a:p>
              <a:pPr defTabSz="568325"/>
              <a:r>
                <a:rPr lang="pt-BR" sz="1300">
                  <a:solidFill>
                    <a:schemeClr val="bg2"/>
                  </a:solidFill>
                </a:rPr>
                <a:t>de memória</a:t>
              </a:r>
            </a:p>
          </p:txBody>
        </p:sp>
        <p:sp>
          <p:nvSpPr>
            <p:cNvPr id="99346" name="Rectangle 1042"/>
            <p:cNvSpPr>
              <a:spLocks noChangeArrowheads="1"/>
            </p:cNvSpPr>
            <p:nvPr/>
          </p:nvSpPr>
          <p:spPr bwMode="auto">
            <a:xfrm>
              <a:off x="4274" y="3605"/>
              <a:ext cx="666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73025" tIns="36513" rIns="73025" bIns="36513">
              <a:spAutoFit/>
            </a:bodyPr>
            <a:lstStyle/>
            <a:p>
              <a:pPr defTabSz="568325"/>
              <a:r>
                <a:rPr lang="pt-BR" sz="1300">
                  <a:solidFill>
                    <a:schemeClr val="bg2"/>
                  </a:solidFill>
                </a:rPr>
                <a:t>Barramento </a:t>
              </a:r>
            </a:p>
            <a:p>
              <a:pPr defTabSz="568325"/>
              <a:r>
                <a:rPr lang="pt-BR" sz="1300">
                  <a:solidFill>
                    <a:schemeClr val="bg2"/>
                  </a:solidFill>
                </a:rPr>
                <a:t>de E/S</a:t>
              </a:r>
            </a:p>
          </p:txBody>
        </p:sp>
        <p:sp>
          <p:nvSpPr>
            <p:cNvPr id="99347" name="Line 1043"/>
            <p:cNvSpPr>
              <a:spLocks noChangeShapeType="1"/>
            </p:cNvSpPr>
            <p:nvPr/>
          </p:nvSpPr>
          <p:spPr bwMode="auto">
            <a:xfrm flipV="1">
              <a:off x="2975" y="3265"/>
              <a:ext cx="0" cy="3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99348" name="Line 1044"/>
            <p:cNvSpPr>
              <a:spLocks noChangeShapeType="1"/>
            </p:cNvSpPr>
            <p:nvPr/>
          </p:nvSpPr>
          <p:spPr bwMode="auto">
            <a:xfrm flipH="1" flipV="1">
              <a:off x="4417" y="3265"/>
              <a:ext cx="141" cy="2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>
            <a:extLst>
              <a:ext uri="{FF2B5EF4-FFF2-40B4-BE49-F238E27FC236}">
                <a16:creationId xmlns:a16="http://schemas.microsoft.com/office/drawing/2014/main" id="{24CCF817-DB8E-4E5A-AF60-5B7A20F1AD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2150" y="165100"/>
            <a:ext cx="8991600" cy="114300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pipeline, Hazard de Dados</a:t>
            </a:r>
            <a:br>
              <a:rPr lang="pt-BR" altLang="pt-BR" sz="3100"/>
            </a:br>
            <a:r>
              <a:rPr lang="pt-BR" altLang="pt-BR"/>
              <a:t>Dependência Verdadeira (RAW)</a:t>
            </a:r>
          </a:p>
        </p:txBody>
      </p:sp>
      <p:sp>
        <p:nvSpPr>
          <p:cNvPr id="253955" name="Rectangle 3">
            <a:extLst>
              <a:ext uri="{FF2B5EF4-FFF2-40B4-BE49-F238E27FC236}">
                <a16:creationId xmlns:a16="http://schemas.microsoft.com/office/drawing/2014/main" id="{D657FA80-5F8E-4CEF-9E04-87E8111F8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050" y="1452563"/>
            <a:ext cx="8734425" cy="873125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>
            <a:spAutoFit/>
          </a:bodyPr>
          <a:lstStyle/>
          <a:p>
            <a:pPr>
              <a:lnSpc>
                <a:spcPct val="140000"/>
              </a:lnSpc>
            </a:pPr>
            <a:r>
              <a:rPr lang="pt-BR" altLang="pt-BR" sz="3600" b="0">
                <a:solidFill>
                  <a:schemeClr val="bg2"/>
                </a:solidFill>
                <a:latin typeface="Arial" panose="020B0604020202020204" pitchFamily="34" charset="0"/>
              </a:rPr>
              <a:t>3) Método do curto circuito ou </a:t>
            </a:r>
            <a:r>
              <a:rPr lang="pt-BR" altLang="pt-BR" sz="3600" b="0" i="1">
                <a:solidFill>
                  <a:schemeClr val="bg2"/>
                </a:solidFill>
                <a:latin typeface="Arial" panose="020B0604020202020204" pitchFamily="34" charset="0"/>
              </a:rPr>
              <a:t>forwarding</a:t>
            </a:r>
          </a:p>
        </p:txBody>
      </p:sp>
      <p:sp>
        <p:nvSpPr>
          <p:cNvPr id="253990" name="Line 38">
            <a:extLst>
              <a:ext uri="{FF2B5EF4-FFF2-40B4-BE49-F238E27FC236}">
                <a16:creationId xmlns:a16="http://schemas.microsoft.com/office/drawing/2014/main" id="{369A5354-44CD-4206-970D-DF770C28C541}"/>
              </a:ext>
            </a:extLst>
          </p:cNvPr>
          <p:cNvSpPr>
            <a:spLocks noChangeShapeType="1"/>
          </p:cNvSpPr>
          <p:nvPr/>
        </p:nvSpPr>
        <p:spPr bwMode="auto">
          <a:xfrm>
            <a:off x="5992813" y="5699125"/>
            <a:ext cx="495300" cy="6350"/>
          </a:xfrm>
          <a:prstGeom prst="line">
            <a:avLst/>
          </a:prstGeom>
          <a:noFill/>
          <a:ln w="31750">
            <a:solidFill>
              <a:srgbClr val="EB7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991" name="Rectangle 39">
            <a:extLst>
              <a:ext uri="{FF2B5EF4-FFF2-40B4-BE49-F238E27FC236}">
                <a16:creationId xmlns:a16="http://schemas.microsoft.com/office/drawing/2014/main" id="{B882BBA2-DB5E-4DED-B7F7-BDA12411D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8" y="3362325"/>
            <a:ext cx="6318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Tempo</a:t>
            </a:r>
            <a:endParaRPr lang="en-GB" altLang="pt-BR"/>
          </a:p>
        </p:txBody>
      </p:sp>
      <p:sp>
        <p:nvSpPr>
          <p:cNvPr id="253995" name="Line 43">
            <a:extLst>
              <a:ext uri="{FF2B5EF4-FFF2-40B4-BE49-F238E27FC236}">
                <a16:creationId xmlns:a16="http://schemas.microsoft.com/office/drawing/2014/main" id="{BAE572B8-3E48-4EBA-A2BD-CBE1DE371E6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54250" y="3481388"/>
            <a:ext cx="6610350" cy="63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996" name="Line 44">
            <a:extLst>
              <a:ext uri="{FF2B5EF4-FFF2-40B4-BE49-F238E27FC236}">
                <a16:creationId xmlns:a16="http://schemas.microsoft.com/office/drawing/2014/main" id="{D3186C5C-A95A-4BBE-AA0B-B56D1B195E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5638" y="3487738"/>
            <a:ext cx="6350" cy="1000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997" name="Rectangle 45">
            <a:extLst>
              <a:ext uri="{FF2B5EF4-FFF2-40B4-BE49-F238E27FC236}">
                <a16:creationId xmlns:a16="http://schemas.microsoft.com/office/drawing/2014/main" id="{373E8039-C565-4AE5-A75A-CBCBE8DEB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3179763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en-GB" altLang="pt-BR"/>
          </a:p>
        </p:txBody>
      </p:sp>
      <p:sp>
        <p:nvSpPr>
          <p:cNvPr id="253998" name="Line 46">
            <a:extLst>
              <a:ext uri="{FF2B5EF4-FFF2-40B4-BE49-F238E27FC236}">
                <a16:creationId xmlns:a16="http://schemas.microsoft.com/office/drawing/2014/main" id="{21A7742D-9C6E-4554-BA6D-A078E588B7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35438" y="3487738"/>
            <a:ext cx="6350" cy="1000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3999" name="Rectangle 47">
            <a:extLst>
              <a:ext uri="{FF2B5EF4-FFF2-40B4-BE49-F238E27FC236}">
                <a16:creationId xmlns:a16="http://schemas.microsoft.com/office/drawing/2014/main" id="{D6394B63-5B6A-4FFC-BF0B-913291BD4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3525" y="3179763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en-GB" altLang="pt-BR"/>
          </a:p>
        </p:txBody>
      </p:sp>
      <p:sp>
        <p:nvSpPr>
          <p:cNvPr id="254000" name="Line 48">
            <a:extLst>
              <a:ext uri="{FF2B5EF4-FFF2-40B4-BE49-F238E27FC236}">
                <a16:creationId xmlns:a16="http://schemas.microsoft.com/office/drawing/2014/main" id="{F032AD71-6DA6-4F27-AFAC-7BF842FBCF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76825" y="3487738"/>
            <a:ext cx="6350" cy="1000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001" name="Rectangle 49">
            <a:extLst>
              <a:ext uri="{FF2B5EF4-FFF2-40B4-BE49-F238E27FC236}">
                <a16:creationId xmlns:a16="http://schemas.microsoft.com/office/drawing/2014/main" id="{56D051D6-E82D-41D7-8664-4F6AC0074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4913" y="3179763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endParaRPr lang="en-GB" altLang="pt-BR"/>
          </a:p>
        </p:txBody>
      </p:sp>
      <p:sp>
        <p:nvSpPr>
          <p:cNvPr id="254002" name="Line 50">
            <a:extLst>
              <a:ext uri="{FF2B5EF4-FFF2-40B4-BE49-F238E27FC236}">
                <a16:creationId xmlns:a16="http://schemas.microsoft.com/office/drawing/2014/main" id="{921F6C68-0A9F-4AA3-AB8F-C4A61706B6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8213" y="3487738"/>
            <a:ext cx="6350" cy="1000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003" name="Rectangle 51">
            <a:extLst>
              <a:ext uri="{FF2B5EF4-FFF2-40B4-BE49-F238E27FC236}">
                <a16:creationId xmlns:a16="http://schemas.microsoft.com/office/drawing/2014/main" id="{D713D860-539C-466E-93D6-C470D30B5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4713" y="3179763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8</a:t>
            </a:r>
            <a:endParaRPr lang="en-GB" altLang="pt-BR"/>
          </a:p>
        </p:txBody>
      </p:sp>
      <p:sp>
        <p:nvSpPr>
          <p:cNvPr id="254004" name="Line 52">
            <a:extLst>
              <a:ext uri="{FF2B5EF4-FFF2-40B4-BE49-F238E27FC236}">
                <a16:creationId xmlns:a16="http://schemas.microsoft.com/office/drawing/2014/main" id="{C3E2A3F5-8554-4959-BC73-DC389820E3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58013" y="3487738"/>
            <a:ext cx="6350" cy="1000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005" name="Rectangle 53">
            <a:extLst>
              <a:ext uri="{FF2B5EF4-FFF2-40B4-BE49-F238E27FC236}">
                <a16:creationId xmlns:a16="http://schemas.microsoft.com/office/drawing/2014/main" id="{C73E421D-9C13-4240-815E-017467593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2600" y="3179763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en-GB" altLang="pt-BR"/>
          </a:p>
        </p:txBody>
      </p:sp>
      <p:sp>
        <p:nvSpPr>
          <p:cNvPr id="254006" name="Rectangle 54">
            <a:extLst>
              <a:ext uri="{FF2B5EF4-FFF2-40B4-BE49-F238E27FC236}">
                <a16:creationId xmlns:a16="http://schemas.microsoft.com/office/drawing/2014/main" id="{AFB92B96-3B72-480F-9BA7-528F7A40A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1663" y="3179763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en-GB" altLang="pt-BR"/>
          </a:p>
        </p:txBody>
      </p:sp>
      <p:sp>
        <p:nvSpPr>
          <p:cNvPr id="254007" name="Line 55">
            <a:extLst>
              <a:ext uri="{FF2B5EF4-FFF2-40B4-BE49-F238E27FC236}">
                <a16:creationId xmlns:a16="http://schemas.microsoft.com/office/drawing/2014/main" id="{E32D9660-EAD5-4743-A32A-46328EEDDF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99400" y="3487738"/>
            <a:ext cx="6350" cy="1000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008" name="Rectangle 56">
            <a:extLst>
              <a:ext uri="{FF2B5EF4-FFF2-40B4-BE49-F238E27FC236}">
                <a16:creationId xmlns:a16="http://schemas.microsoft.com/office/drawing/2014/main" id="{8E329A3F-706F-4FDD-944D-5F0088C34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3988" y="3179763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en-GB" altLang="pt-BR"/>
          </a:p>
        </p:txBody>
      </p:sp>
      <p:sp>
        <p:nvSpPr>
          <p:cNvPr id="254009" name="Rectangle 57">
            <a:extLst>
              <a:ext uri="{FF2B5EF4-FFF2-40B4-BE49-F238E27FC236}">
                <a16:creationId xmlns:a16="http://schemas.microsoft.com/office/drawing/2014/main" id="{B9C4A18A-4DA7-4F74-B747-EB4E60B90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3050" y="3179763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en-GB" altLang="pt-BR"/>
          </a:p>
        </p:txBody>
      </p:sp>
      <p:sp>
        <p:nvSpPr>
          <p:cNvPr id="254010" name="Rectangle 58">
            <a:extLst>
              <a:ext uri="{FF2B5EF4-FFF2-40B4-BE49-F238E27FC236}">
                <a16:creationId xmlns:a16="http://schemas.microsoft.com/office/drawing/2014/main" id="{17FA98F5-51E9-49A4-8733-3A62BDEDB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1088" y="3179763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en-GB" altLang="pt-BR"/>
          </a:p>
        </p:txBody>
      </p:sp>
      <p:sp>
        <p:nvSpPr>
          <p:cNvPr id="254011" name="Rectangle 59">
            <a:extLst>
              <a:ext uri="{FF2B5EF4-FFF2-40B4-BE49-F238E27FC236}">
                <a16:creationId xmlns:a16="http://schemas.microsoft.com/office/drawing/2014/main" id="{8B4ABD01-4258-4EB7-905C-8DCE55A59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5388" y="3179763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en-GB" altLang="pt-BR"/>
          </a:p>
        </p:txBody>
      </p:sp>
      <p:sp>
        <p:nvSpPr>
          <p:cNvPr id="254012" name="Line 60">
            <a:extLst>
              <a:ext uri="{FF2B5EF4-FFF2-40B4-BE49-F238E27FC236}">
                <a16:creationId xmlns:a16="http://schemas.microsoft.com/office/drawing/2014/main" id="{32690929-7526-4FE2-9D4E-4146951978A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54250" y="3481388"/>
            <a:ext cx="7551738" cy="63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013" name="Freeform 61">
            <a:extLst>
              <a:ext uri="{FF2B5EF4-FFF2-40B4-BE49-F238E27FC236}">
                <a16:creationId xmlns:a16="http://schemas.microsoft.com/office/drawing/2014/main" id="{C5CA17CF-AB6F-40CC-85A1-51C115CC9046}"/>
              </a:ext>
            </a:extLst>
          </p:cNvPr>
          <p:cNvSpPr>
            <a:spLocks/>
          </p:cNvSpPr>
          <p:nvPr/>
        </p:nvSpPr>
        <p:spPr bwMode="auto">
          <a:xfrm>
            <a:off x="9774238" y="3430588"/>
            <a:ext cx="106362" cy="106362"/>
          </a:xfrm>
          <a:custGeom>
            <a:avLst/>
            <a:gdLst>
              <a:gd name="T0" fmla="*/ 0 w 67"/>
              <a:gd name="T1" fmla="*/ 0 h 67"/>
              <a:gd name="T2" fmla="*/ 4 w 67"/>
              <a:gd name="T3" fmla="*/ 67 h 67"/>
              <a:gd name="T4" fmla="*/ 67 w 67"/>
              <a:gd name="T5" fmla="*/ 36 h 67"/>
              <a:gd name="T6" fmla="*/ 4 w 67"/>
              <a:gd name="T7" fmla="*/ 0 h 67"/>
              <a:gd name="T8" fmla="*/ 4 w 67"/>
              <a:gd name="T9" fmla="*/ 0 h 67"/>
              <a:gd name="T10" fmla="*/ 0 w 67"/>
              <a:gd name="T11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7" h="67">
                <a:moveTo>
                  <a:pt x="0" y="0"/>
                </a:moveTo>
                <a:lnTo>
                  <a:pt x="4" y="67"/>
                </a:lnTo>
                <a:lnTo>
                  <a:pt x="67" y="36"/>
                </a:lnTo>
                <a:lnTo>
                  <a:pt x="4" y="0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014" name="Line 62">
            <a:extLst>
              <a:ext uri="{FF2B5EF4-FFF2-40B4-BE49-F238E27FC236}">
                <a16:creationId xmlns:a16="http://schemas.microsoft.com/office/drawing/2014/main" id="{6F189D72-5EF8-49F8-93CE-94C0D6DFED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839200" y="3487738"/>
            <a:ext cx="1588" cy="1000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015" name="Freeform 63">
            <a:extLst>
              <a:ext uri="{FF2B5EF4-FFF2-40B4-BE49-F238E27FC236}">
                <a16:creationId xmlns:a16="http://schemas.microsoft.com/office/drawing/2014/main" id="{39CB8690-421D-46BF-B658-19F7C3F74291}"/>
              </a:ext>
            </a:extLst>
          </p:cNvPr>
          <p:cNvSpPr>
            <a:spLocks/>
          </p:cNvSpPr>
          <p:nvPr/>
        </p:nvSpPr>
        <p:spPr bwMode="auto">
          <a:xfrm>
            <a:off x="5748338" y="5599113"/>
            <a:ext cx="238125" cy="469900"/>
          </a:xfrm>
          <a:custGeom>
            <a:avLst/>
            <a:gdLst>
              <a:gd name="T0" fmla="*/ 0 w 150"/>
              <a:gd name="T1" fmla="*/ 292 h 296"/>
              <a:gd name="T2" fmla="*/ 150 w 150"/>
              <a:gd name="T3" fmla="*/ 296 h 296"/>
              <a:gd name="T4" fmla="*/ 150 w 150"/>
              <a:gd name="T5" fmla="*/ 0 h 296"/>
              <a:gd name="T6" fmla="*/ 0 w 150"/>
              <a:gd name="T7" fmla="*/ 0 h 296"/>
              <a:gd name="T8" fmla="*/ 0 w 150"/>
              <a:gd name="T9" fmla="*/ 292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" h="296">
                <a:moveTo>
                  <a:pt x="0" y="292"/>
                </a:moveTo>
                <a:lnTo>
                  <a:pt x="150" y="296"/>
                </a:lnTo>
                <a:lnTo>
                  <a:pt x="150" y="0"/>
                </a:lnTo>
                <a:lnTo>
                  <a:pt x="0" y="0"/>
                </a:lnTo>
                <a:lnTo>
                  <a:pt x="0" y="292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016" name="Freeform 64">
            <a:extLst>
              <a:ext uri="{FF2B5EF4-FFF2-40B4-BE49-F238E27FC236}">
                <a16:creationId xmlns:a16="http://schemas.microsoft.com/office/drawing/2014/main" id="{2DEB17F7-EBDF-42B6-86F4-ED807C7AB4E0}"/>
              </a:ext>
            </a:extLst>
          </p:cNvPr>
          <p:cNvSpPr>
            <a:spLocks/>
          </p:cNvSpPr>
          <p:nvPr/>
        </p:nvSpPr>
        <p:spPr bwMode="auto">
          <a:xfrm>
            <a:off x="5748338" y="5599113"/>
            <a:ext cx="238125" cy="469900"/>
          </a:xfrm>
          <a:custGeom>
            <a:avLst/>
            <a:gdLst>
              <a:gd name="T0" fmla="*/ 0 w 150"/>
              <a:gd name="T1" fmla="*/ 292 h 296"/>
              <a:gd name="T2" fmla="*/ 150 w 150"/>
              <a:gd name="T3" fmla="*/ 296 h 296"/>
              <a:gd name="T4" fmla="*/ 150 w 150"/>
              <a:gd name="T5" fmla="*/ 0 h 296"/>
              <a:gd name="T6" fmla="*/ 0 w 150"/>
              <a:gd name="T7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0" h="296">
                <a:moveTo>
                  <a:pt x="0" y="292"/>
                </a:moveTo>
                <a:lnTo>
                  <a:pt x="150" y="296"/>
                </a:lnTo>
                <a:lnTo>
                  <a:pt x="150" y="0"/>
                </a:lnTo>
                <a:lnTo>
                  <a:pt x="0" y="0"/>
                </a:lnTo>
              </a:path>
            </a:pathLst>
          </a:custGeom>
          <a:noFill/>
          <a:ln w="19050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017" name="Line 65">
            <a:extLst>
              <a:ext uri="{FF2B5EF4-FFF2-40B4-BE49-F238E27FC236}">
                <a16:creationId xmlns:a16="http://schemas.microsoft.com/office/drawing/2014/main" id="{15E8354F-08C4-4F1B-95E9-E7383F482E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10213" y="5586413"/>
            <a:ext cx="6350" cy="4889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018" name="Line 66">
            <a:extLst>
              <a:ext uri="{FF2B5EF4-FFF2-40B4-BE49-F238E27FC236}">
                <a16:creationId xmlns:a16="http://schemas.microsoft.com/office/drawing/2014/main" id="{0BA2A8DF-9382-4DC1-BAD7-DECD6DFB00AD}"/>
              </a:ext>
            </a:extLst>
          </p:cNvPr>
          <p:cNvSpPr>
            <a:spLocks noChangeShapeType="1"/>
          </p:cNvSpPr>
          <p:nvPr/>
        </p:nvSpPr>
        <p:spPr bwMode="auto">
          <a:xfrm>
            <a:off x="5510213" y="5592763"/>
            <a:ext cx="238125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019" name="Line 67">
            <a:extLst>
              <a:ext uri="{FF2B5EF4-FFF2-40B4-BE49-F238E27FC236}">
                <a16:creationId xmlns:a16="http://schemas.microsoft.com/office/drawing/2014/main" id="{0EB60DFE-898F-415C-B80B-AD9912795FAB}"/>
              </a:ext>
            </a:extLst>
          </p:cNvPr>
          <p:cNvSpPr>
            <a:spLocks noChangeShapeType="1"/>
          </p:cNvSpPr>
          <p:nvPr/>
        </p:nvSpPr>
        <p:spPr bwMode="auto">
          <a:xfrm>
            <a:off x="5510213" y="6062663"/>
            <a:ext cx="238125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020" name="Rectangle 68">
            <a:extLst>
              <a:ext uri="{FF2B5EF4-FFF2-40B4-BE49-F238E27FC236}">
                <a16:creationId xmlns:a16="http://schemas.microsoft.com/office/drawing/2014/main" id="{B918996C-7BBC-491A-9119-C46FC0ACB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00" y="3937000"/>
            <a:ext cx="63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000000"/>
                </a:solidFill>
                <a:latin typeface="Arial" panose="020B0604020202020204" pitchFamily="34" charset="0"/>
              </a:rPr>
              <a:t>l</a:t>
            </a:r>
            <a:endParaRPr lang="en-GB" altLang="pt-BR" sz="2800"/>
          </a:p>
        </p:txBody>
      </p:sp>
      <p:sp>
        <p:nvSpPr>
          <p:cNvPr id="254021" name="Rectangle 69">
            <a:extLst>
              <a:ext uri="{FF2B5EF4-FFF2-40B4-BE49-F238E27FC236}">
                <a16:creationId xmlns:a16="http://schemas.microsoft.com/office/drawing/2014/main" id="{60BBA0E7-6656-45D6-B7E3-95AA46D93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0" y="3937000"/>
            <a:ext cx="177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000000"/>
                </a:solidFill>
                <a:latin typeface="Arial" panose="020B0604020202020204" pitchFamily="34" charset="0"/>
              </a:rPr>
              <a:t>w</a:t>
            </a:r>
            <a:endParaRPr lang="en-GB" altLang="pt-BR" sz="2800"/>
          </a:p>
        </p:txBody>
      </p:sp>
      <p:sp>
        <p:nvSpPr>
          <p:cNvPr id="254022" name="Rectangle 70">
            <a:extLst>
              <a:ext uri="{FF2B5EF4-FFF2-40B4-BE49-F238E27FC236}">
                <a16:creationId xmlns:a16="http://schemas.microsoft.com/office/drawing/2014/main" id="{D6D0E274-8835-4D13-B9AB-4B204A5F8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013" y="3937000"/>
            <a:ext cx="63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GB" altLang="pt-BR" sz="2800"/>
          </a:p>
        </p:txBody>
      </p:sp>
      <p:sp>
        <p:nvSpPr>
          <p:cNvPr id="254023" name="Rectangle 71">
            <a:extLst>
              <a:ext uri="{FF2B5EF4-FFF2-40B4-BE49-F238E27FC236}">
                <a16:creationId xmlns:a16="http://schemas.microsoft.com/office/drawing/2014/main" id="{AE022EDF-AD3B-48EE-A05D-9FE6399E2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175" y="3937000"/>
            <a:ext cx="127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EB7500"/>
                </a:solidFill>
                <a:latin typeface="Arial" panose="020B0604020202020204" pitchFamily="34" charset="0"/>
              </a:rPr>
              <a:t>$</a:t>
            </a:r>
            <a:endParaRPr lang="en-GB" altLang="pt-BR" sz="2800"/>
          </a:p>
        </p:txBody>
      </p:sp>
      <p:sp>
        <p:nvSpPr>
          <p:cNvPr id="254024" name="Rectangle 72">
            <a:extLst>
              <a:ext uri="{FF2B5EF4-FFF2-40B4-BE49-F238E27FC236}">
                <a16:creationId xmlns:a16="http://schemas.microsoft.com/office/drawing/2014/main" id="{71E9D45A-D9E3-43A8-8337-1154D071C8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238" y="3937000"/>
            <a:ext cx="127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EB7500"/>
                </a:solidFill>
                <a:latin typeface="Arial" panose="020B0604020202020204" pitchFamily="34" charset="0"/>
              </a:rPr>
              <a:t>s</a:t>
            </a:r>
            <a:endParaRPr lang="en-GB" altLang="pt-BR" sz="2800"/>
          </a:p>
        </p:txBody>
      </p:sp>
      <p:sp>
        <p:nvSpPr>
          <p:cNvPr id="254025" name="Rectangle 73">
            <a:extLst>
              <a:ext uri="{FF2B5EF4-FFF2-40B4-BE49-F238E27FC236}">
                <a16:creationId xmlns:a16="http://schemas.microsoft.com/office/drawing/2014/main" id="{F813B984-60F8-44E0-ADEA-C5B46A5FC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250" y="3937000"/>
            <a:ext cx="127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EB7500"/>
                </a:solidFill>
                <a:latin typeface="Arial" panose="020B0604020202020204" pitchFamily="34" charset="0"/>
              </a:rPr>
              <a:t>0</a:t>
            </a:r>
            <a:endParaRPr lang="en-GB" altLang="pt-BR" sz="2800"/>
          </a:p>
        </p:txBody>
      </p:sp>
      <p:sp>
        <p:nvSpPr>
          <p:cNvPr id="254026" name="Rectangle 74">
            <a:extLst>
              <a:ext uri="{FF2B5EF4-FFF2-40B4-BE49-F238E27FC236}">
                <a16:creationId xmlns:a16="http://schemas.microsoft.com/office/drawing/2014/main" id="{DD639452-5D74-4CF2-9D16-3B7B1C0F6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313" y="3937000"/>
            <a:ext cx="63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FF8080"/>
                </a:solidFill>
                <a:latin typeface="Arial" panose="020B0604020202020204" pitchFamily="34" charset="0"/>
              </a:rPr>
              <a:t>,</a:t>
            </a:r>
            <a:endParaRPr lang="en-GB" altLang="pt-BR" sz="2800"/>
          </a:p>
        </p:txBody>
      </p:sp>
      <p:sp>
        <p:nvSpPr>
          <p:cNvPr id="254027" name="Rectangle 75">
            <a:extLst>
              <a:ext uri="{FF2B5EF4-FFF2-40B4-BE49-F238E27FC236}">
                <a16:creationId xmlns:a16="http://schemas.microsoft.com/office/drawing/2014/main" id="{F5EEA18C-D869-4887-A4DC-2FD0EC6F0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463" y="3937000"/>
            <a:ext cx="63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FF8080"/>
                </a:solidFill>
                <a:latin typeface="Arial" panose="020B0604020202020204" pitchFamily="34" charset="0"/>
              </a:rPr>
              <a:t> </a:t>
            </a:r>
            <a:endParaRPr lang="en-GB" altLang="pt-BR" sz="2800"/>
          </a:p>
        </p:txBody>
      </p:sp>
      <p:sp>
        <p:nvSpPr>
          <p:cNvPr id="254028" name="Rectangle 76">
            <a:extLst>
              <a:ext uri="{FF2B5EF4-FFF2-40B4-BE49-F238E27FC236}">
                <a16:creationId xmlns:a16="http://schemas.microsoft.com/office/drawing/2014/main" id="{6A4C8B69-324D-4220-8498-9FE5A38E5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0025" y="3937000"/>
            <a:ext cx="127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en-GB" altLang="pt-BR" sz="2800"/>
          </a:p>
        </p:txBody>
      </p:sp>
      <p:sp>
        <p:nvSpPr>
          <p:cNvPr id="254029" name="Rectangle 77">
            <a:extLst>
              <a:ext uri="{FF2B5EF4-FFF2-40B4-BE49-F238E27FC236}">
                <a16:creationId xmlns:a16="http://schemas.microsoft.com/office/drawing/2014/main" id="{715EBC5F-4EB0-4EFE-BA0F-57C032527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675" y="3937000"/>
            <a:ext cx="127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en-GB" altLang="pt-BR" sz="2800"/>
          </a:p>
        </p:txBody>
      </p:sp>
      <p:sp>
        <p:nvSpPr>
          <p:cNvPr id="254030" name="Rectangle 78">
            <a:extLst>
              <a:ext uri="{FF2B5EF4-FFF2-40B4-BE49-F238E27FC236}">
                <a16:creationId xmlns:a16="http://schemas.microsoft.com/office/drawing/2014/main" id="{12E3DD28-405F-4BA4-A0FA-CDD0DE00C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3937000"/>
            <a:ext cx="76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endParaRPr lang="en-GB" altLang="pt-BR" sz="2800"/>
          </a:p>
        </p:txBody>
      </p:sp>
      <p:sp>
        <p:nvSpPr>
          <p:cNvPr id="254031" name="Rectangle 79">
            <a:extLst>
              <a:ext uri="{FF2B5EF4-FFF2-40B4-BE49-F238E27FC236}">
                <a16:creationId xmlns:a16="http://schemas.microsoft.com/office/drawing/2014/main" id="{5B8B1C27-19D7-4EFA-A2F9-D2F5B9718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000" y="3937000"/>
            <a:ext cx="127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000000"/>
                </a:solidFill>
                <a:latin typeface="Arial" panose="020B0604020202020204" pitchFamily="34" charset="0"/>
              </a:rPr>
              <a:t>$</a:t>
            </a:r>
            <a:endParaRPr lang="en-GB" altLang="pt-BR" sz="2800"/>
          </a:p>
        </p:txBody>
      </p:sp>
      <p:sp>
        <p:nvSpPr>
          <p:cNvPr id="254032" name="Rectangle 80">
            <a:extLst>
              <a:ext uri="{FF2B5EF4-FFF2-40B4-BE49-F238E27FC236}">
                <a16:creationId xmlns:a16="http://schemas.microsoft.com/office/drawing/2014/main" id="{5CE9B810-26C8-45EC-9438-38BBF75DD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0713" y="3937000"/>
            <a:ext cx="76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en-GB" altLang="pt-BR" sz="2800"/>
          </a:p>
        </p:txBody>
      </p:sp>
      <p:sp>
        <p:nvSpPr>
          <p:cNvPr id="254033" name="Rectangle 81">
            <a:extLst>
              <a:ext uri="{FF2B5EF4-FFF2-40B4-BE49-F238E27FC236}">
                <a16:creationId xmlns:a16="http://schemas.microsoft.com/office/drawing/2014/main" id="{6C046B07-E92B-4D9D-A258-DDAC8A163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7863" y="3937000"/>
            <a:ext cx="127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en-GB" altLang="pt-BR" sz="2800"/>
          </a:p>
        </p:txBody>
      </p:sp>
      <p:sp>
        <p:nvSpPr>
          <p:cNvPr id="254034" name="Rectangle 82">
            <a:extLst>
              <a:ext uri="{FF2B5EF4-FFF2-40B4-BE49-F238E27FC236}">
                <a16:creationId xmlns:a16="http://schemas.microsoft.com/office/drawing/2014/main" id="{0B8467B8-2664-4ED3-B77E-D5629FC5E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6925" y="3937000"/>
            <a:ext cx="76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en-GB" altLang="pt-BR" sz="2800"/>
          </a:p>
        </p:txBody>
      </p:sp>
      <p:sp>
        <p:nvSpPr>
          <p:cNvPr id="254035" name="Line 83">
            <a:extLst>
              <a:ext uri="{FF2B5EF4-FFF2-40B4-BE49-F238E27FC236}">
                <a16:creationId xmlns:a16="http://schemas.microsoft.com/office/drawing/2014/main" id="{6EA5AB94-F0A1-4877-BCAA-F3E698DA3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23875" y="3854450"/>
            <a:ext cx="6350" cy="19256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036" name="Freeform 84">
            <a:extLst>
              <a:ext uri="{FF2B5EF4-FFF2-40B4-BE49-F238E27FC236}">
                <a16:creationId xmlns:a16="http://schemas.microsoft.com/office/drawing/2014/main" id="{264BCDD6-37E0-4A4D-A8C0-2E3AABFA08EC}"/>
              </a:ext>
            </a:extLst>
          </p:cNvPr>
          <p:cNvSpPr>
            <a:spLocks/>
          </p:cNvSpPr>
          <p:nvPr/>
        </p:nvSpPr>
        <p:spPr bwMode="auto">
          <a:xfrm>
            <a:off x="485775" y="5756275"/>
            <a:ext cx="82550" cy="80963"/>
          </a:xfrm>
          <a:custGeom>
            <a:avLst/>
            <a:gdLst>
              <a:gd name="T0" fmla="*/ 48 w 52"/>
              <a:gd name="T1" fmla="*/ 0 h 51"/>
              <a:gd name="T2" fmla="*/ 0 w 52"/>
              <a:gd name="T3" fmla="*/ 4 h 51"/>
              <a:gd name="T4" fmla="*/ 28 w 52"/>
              <a:gd name="T5" fmla="*/ 51 h 51"/>
              <a:gd name="T6" fmla="*/ 52 w 52"/>
              <a:gd name="T7" fmla="*/ 4 h 51"/>
              <a:gd name="T8" fmla="*/ 52 w 52"/>
              <a:gd name="T9" fmla="*/ 4 h 51"/>
              <a:gd name="T10" fmla="*/ 48 w 52"/>
              <a:gd name="T11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2" h="51">
                <a:moveTo>
                  <a:pt x="48" y="0"/>
                </a:moveTo>
                <a:lnTo>
                  <a:pt x="0" y="4"/>
                </a:lnTo>
                <a:lnTo>
                  <a:pt x="28" y="51"/>
                </a:lnTo>
                <a:lnTo>
                  <a:pt x="52" y="4"/>
                </a:lnTo>
                <a:lnTo>
                  <a:pt x="52" y="4"/>
                </a:lnTo>
                <a:lnTo>
                  <a:pt x="4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037" name="Rectangle 85">
            <a:extLst>
              <a:ext uri="{FF2B5EF4-FFF2-40B4-BE49-F238E27FC236}">
                <a16:creationId xmlns:a16="http://schemas.microsoft.com/office/drawing/2014/main" id="{7C57F207-C596-414A-B056-D404F26E6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00" y="5630863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en-GB" altLang="pt-BR" sz="2800"/>
          </a:p>
        </p:txBody>
      </p:sp>
      <p:sp>
        <p:nvSpPr>
          <p:cNvPr id="254038" name="Rectangle 86">
            <a:extLst>
              <a:ext uri="{FF2B5EF4-FFF2-40B4-BE49-F238E27FC236}">
                <a16:creationId xmlns:a16="http://schemas.microsoft.com/office/drawing/2014/main" id="{9FF802C5-DA6F-4BBA-963C-EEB160F98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463" y="5630863"/>
            <a:ext cx="139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endParaRPr lang="en-GB" altLang="pt-BR" sz="2800"/>
          </a:p>
        </p:txBody>
      </p:sp>
      <p:sp>
        <p:nvSpPr>
          <p:cNvPr id="254039" name="Rectangle 87">
            <a:extLst>
              <a:ext uri="{FF2B5EF4-FFF2-40B4-BE49-F238E27FC236}">
                <a16:creationId xmlns:a16="http://schemas.microsoft.com/office/drawing/2014/main" id="{8E46A3A1-2332-4315-8CB9-D616DB6C8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225" y="5630863"/>
            <a:ext cx="139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endParaRPr lang="en-GB" altLang="pt-BR" sz="2800"/>
          </a:p>
        </p:txBody>
      </p:sp>
      <p:sp>
        <p:nvSpPr>
          <p:cNvPr id="254040" name="Rectangle 88">
            <a:extLst>
              <a:ext uri="{FF2B5EF4-FFF2-40B4-BE49-F238E27FC236}">
                <a16:creationId xmlns:a16="http://schemas.microsoft.com/office/drawing/2014/main" id="{2303473A-9AAE-4116-95DD-3C017FCA2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138" y="5630863"/>
            <a:ext cx="63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GB" altLang="pt-BR" sz="2800"/>
          </a:p>
        </p:txBody>
      </p:sp>
      <p:sp>
        <p:nvSpPr>
          <p:cNvPr id="254041" name="Rectangle 89">
            <a:extLst>
              <a:ext uri="{FF2B5EF4-FFF2-40B4-BE49-F238E27FC236}">
                <a16:creationId xmlns:a16="http://schemas.microsoft.com/office/drawing/2014/main" id="{FB4E8C17-B506-4EC4-AC22-284888C13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7288" y="5630863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000000"/>
                </a:solidFill>
                <a:latin typeface="Arial" panose="020B0604020202020204" pitchFamily="34" charset="0"/>
              </a:rPr>
              <a:t>$</a:t>
            </a:r>
            <a:endParaRPr lang="en-GB" altLang="pt-BR" sz="2800"/>
          </a:p>
        </p:txBody>
      </p:sp>
      <p:sp>
        <p:nvSpPr>
          <p:cNvPr id="254042" name="Rectangle 90">
            <a:extLst>
              <a:ext uri="{FF2B5EF4-FFF2-40B4-BE49-F238E27FC236}">
                <a16:creationId xmlns:a16="http://schemas.microsoft.com/office/drawing/2014/main" id="{DF813762-45B3-4702-8DED-9B329A8DD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6350" y="5630863"/>
            <a:ext cx="76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en-GB" altLang="pt-BR" sz="2800"/>
          </a:p>
        </p:txBody>
      </p:sp>
      <p:sp>
        <p:nvSpPr>
          <p:cNvPr id="254043" name="Rectangle 91">
            <a:extLst>
              <a:ext uri="{FF2B5EF4-FFF2-40B4-BE49-F238E27FC236}">
                <a16:creationId xmlns:a16="http://schemas.microsoft.com/office/drawing/2014/main" id="{B80E132E-89DF-437B-A8E5-97E8694AF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5630863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en-GB" altLang="pt-BR" sz="2800"/>
          </a:p>
        </p:txBody>
      </p:sp>
      <p:sp>
        <p:nvSpPr>
          <p:cNvPr id="254044" name="Rectangle 92">
            <a:extLst>
              <a:ext uri="{FF2B5EF4-FFF2-40B4-BE49-F238E27FC236}">
                <a16:creationId xmlns:a16="http://schemas.microsoft.com/office/drawing/2014/main" id="{258AA62D-CEBC-45FF-A8D7-773B42FA7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563" y="5630863"/>
            <a:ext cx="63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en-GB" altLang="pt-BR" sz="2800"/>
          </a:p>
        </p:txBody>
      </p:sp>
      <p:sp>
        <p:nvSpPr>
          <p:cNvPr id="254045" name="Rectangle 93">
            <a:extLst>
              <a:ext uri="{FF2B5EF4-FFF2-40B4-BE49-F238E27FC236}">
                <a16:creationId xmlns:a16="http://schemas.microsoft.com/office/drawing/2014/main" id="{D275A95B-6D8D-441A-898C-97D7CEF6C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8125" y="5630863"/>
            <a:ext cx="63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GB" altLang="pt-BR" sz="2800"/>
          </a:p>
        </p:txBody>
      </p:sp>
      <p:sp>
        <p:nvSpPr>
          <p:cNvPr id="254046" name="Rectangle 94">
            <a:extLst>
              <a:ext uri="{FF2B5EF4-FFF2-40B4-BE49-F238E27FC236}">
                <a16:creationId xmlns:a16="http://schemas.microsoft.com/office/drawing/2014/main" id="{C0E63EC9-1818-4035-96D2-76B8A5F6E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5275" y="5630863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EB7500"/>
                </a:solidFill>
                <a:latin typeface="Arial" panose="020B0604020202020204" pitchFamily="34" charset="0"/>
              </a:rPr>
              <a:t>$</a:t>
            </a:r>
            <a:endParaRPr lang="en-GB" altLang="pt-BR" sz="2800"/>
          </a:p>
        </p:txBody>
      </p:sp>
      <p:sp>
        <p:nvSpPr>
          <p:cNvPr id="254047" name="Rectangle 95">
            <a:extLst>
              <a:ext uri="{FF2B5EF4-FFF2-40B4-BE49-F238E27FC236}">
                <a16:creationId xmlns:a16="http://schemas.microsoft.com/office/drawing/2014/main" id="{F0C3DCD3-18D3-4EEA-9D18-D43004612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4338" y="5630863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EB7500"/>
                </a:solidFill>
                <a:latin typeface="Arial" panose="020B0604020202020204" pitchFamily="34" charset="0"/>
              </a:rPr>
              <a:t>s</a:t>
            </a:r>
            <a:endParaRPr lang="en-GB" altLang="pt-BR" sz="2800"/>
          </a:p>
        </p:txBody>
      </p:sp>
      <p:sp>
        <p:nvSpPr>
          <p:cNvPr id="254048" name="Rectangle 96">
            <a:extLst>
              <a:ext uri="{FF2B5EF4-FFF2-40B4-BE49-F238E27FC236}">
                <a16:creationId xmlns:a16="http://schemas.microsoft.com/office/drawing/2014/main" id="{021B792C-3383-4E3A-9D5F-30483FF1B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4350" y="5630863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EB7500"/>
                </a:solidFill>
                <a:latin typeface="Arial" panose="020B0604020202020204" pitchFamily="34" charset="0"/>
              </a:rPr>
              <a:t>0</a:t>
            </a:r>
            <a:endParaRPr lang="en-GB" altLang="pt-BR" sz="2800"/>
          </a:p>
        </p:txBody>
      </p:sp>
      <p:sp>
        <p:nvSpPr>
          <p:cNvPr id="254049" name="Rectangle 97">
            <a:extLst>
              <a:ext uri="{FF2B5EF4-FFF2-40B4-BE49-F238E27FC236}">
                <a16:creationId xmlns:a16="http://schemas.microsoft.com/office/drawing/2014/main" id="{F181E547-8CA5-445D-B38C-926181624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3413" y="5630863"/>
            <a:ext cx="63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EB7500"/>
                </a:solidFill>
                <a:latin typeface="Arial" panose="020B0604020202020204" pitchFamily="34" charset="0"/>
              </a:rPr>
              <a:t>,</a:t>
            </a:r>
            <a:endParaRPr lang="en-GB" altLang="pt-BR" sz="2800"/>
          </a:p>
        </p:txBody>
      </p:sp>
      <p:sp>
        <p:nvSpPr>
          <p:cNvPr id="254050" name="Rectangle 98">
            <a:extLst>
              <a:ext uri="{FF2B5EF4-FFF2-40B4-BE49-F238E27FC236}">
                <a16:creationId xmlns:a16="http://schemas.microsoft.com/office/drawing/2014/main" id="{6F014EAF-7213-4324-B832-7D9DA9361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0563" y="5630863"/>
            <a:ext cx="63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EB7500"/>
                </a:solidFill>
                <a:latin typeface="Arial" panose="020B0604020202020204" pitchFamily="34" charset="0"/>
              </a:rPr>
              <a:t> </a:t>
            </a:r>
            <a:endParaRPr lang="en-GB" altLang="pt-BR" sz="2800"/>
          </a:p>
        </p:txBody>
      </p:sp>
      <p:sp>
        <p:nvSpPr>
          <p:cNvPr id="254051" name="Rectangle 99">
            <a:extLst>
              <a:ext uri="{FF2B5EF4-FFF2-40B4-BE49-F238E27FC236}">
                <a16:creationId xmlns:a16="http://schemas.microsoft.com/office/drawing/2014/main" id="{7D6CC37F-8B4F-4EF7-8047-F29F1D611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6125" y="5630863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000000"/>
                </a:solidFill>
                <a:latin typeface="Arial" panose="020B0604020202020204" pitchFamily="34" charset="0"/>
              </a:rPr>
              <a:t>$</a:t>
            </a:r>
            <a:endParaRPr lang="en-GB" altLang="pt-BR" sz="2800"/>
          </a:p>
        </p:txBody>
      </p:sp>
      <p:sp>
        <p:nvSpPr>
          <p:cNvPr id="254052" name="Rectangle 100">
            <a:extLst>
              <a:ext uri="{FF2B5EF4-FFF2-40B4-BE49-F238E27FC236}">
                <a16:creationId xmlns:a16="http://schemas.microsoft.com/office/drawing/2014/main" id="{97185960-DFD3-40B7-A522-84BB3222C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5630863"/>
            <a:ext cx="76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lang="en-GB" altLang="pt-BR" sz="2800"/>
          </a:p>
        </p:txBody>
      </p:sp>
      <p:sp>
        <p:nvSpPr>
          <p:cNvPr id="254053" name="Rectangle 101">
            <a:extLst>
              <a:ext uri="{FF2B5EF4-FFF2-40B4-BE49-F238E27FC236}">
                <a16:creationId xmlns:a16="http://schemas.microsoft.com/office/drawing/2014/main" id="{20D02741-5739-40B1-AAD9-2764EFF87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2338" y="5630863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en-GB" altLang="pt-BR" sz="2800"/>
          </a:p>
        </p:txBody>
      </p:sp>
      <p:sp>
        <p:nvSpPr>
          <p:cNvPr id="254061" name="Rectangle 109">
            <a:extLst>
              <a:ext uri="{FF2B5EF4-FFF2-40B4-BE49-F238E27FC236}">
                <a16:creationId xmlns:a16="http://schemas.microsoft.com/office/drawing/2014/main" id="{BCC00CBE-64A6-40A8-BF97-85AAC8865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438" y="275113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54071" name="Rectangle 119">
            <a:extLst>
              <a:ext uri="{FF2B5EF4-FFF2-40B4-BE49-F238E27FC236}">
                <a16:creationId xmlns:a16="http://schemas.microsoft.com/office/drawing/2014/main" id="{957F4DA2-E24E-4E25-A6D0-1E3D91DF0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8100" y="29972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54077" name="Rectangle 125">
            <a:extLst>
              <a:ext uri="{FF2B5EF4-FFF2-40B4-BE49-F238E27FC236}">
                <a16:creationId xmlns:a16="http://schemas.microsoft.com/office/drawing/2014/main" id="{DDDE063C-E744-4C3A-B17B-490CAF9E8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324802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54095" name="Freeform 143">
            <a:extLst>
              <a:ext uri="{FF2B5EF4-FFF2-40B4-BE49-F238E27FC236}">
                <a16:creationId xmlns:a16="http://schemas.microsoft.com/office/drawing/2014/main" id="{5507A883-6BA2-4339-8152-D4F90B5694FA}"/>
              </a:ext>
            </a:extLst>
          </p:cNvPr>
          <p:cNvSpPr>
            <a:spLocks/>
          </p:cNvSpPr>
          <p:nvPr/>
        </p:nvSpPr>
        <p:spPr bwMode="auto">
          <a:xfrm>
            <a:off x="6281738" y="3836988"/>
            <a:ext cx="238125" cy="495300"/>
          </a:xfrm>
          <a:custGeom>
            <a:avLst/>
            <a:gdLst>
              <a:gd name="T0" fmla="*/ 146 w 150"/>
              <a:gd name="T1" fmla="*/ 312 h 312"/>
              <a:gd name="T2" fmla="*/ 0 w 150"/>
              <a:gd name="T3" fmla="*/ 312 h 312"/>
              <a:gd name="T4" fmla="*/ 0 w 150"/>
              <a:gd name="T5" fmla="*/ 0 h 312"/>
              <a:gd name="T6" fmla="*/ 150 w 150"/>
              <a:gd name="T7" fmla="*/ 0 h 312"/>
              <a:gd name="T8" fmla="*/ 146 w 150"/>
              <a:gd name="T9" fmla="*/ 312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" h="312">
                <a:moveTo>
                  <a:pt x="146" y="312"/>
                </a:moveTo>
                <a:lnTo>
                  <a:pt x="0" y="312"/>
                </a:lnTo>
                <a:lnTo>
                  <a:pt x="0" y="0"/>
                </a:lnTo>
                <a:lnTo>
                  <a:pt x="150" y="0"/>
                </a:lnTo>
                <a:lnTo>
                  <a:pt x="146" y="312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096" name="Freeform 144">
            <a:extLst>
              <a:ext uri="{FF2B5EF4-FFF2-40B4-BE49-F238E27FC236}">
                <a16:creationId xmlns:a16="http://schemas.microsoft.com/office/drawing/2014/main" id="{48EBD512-3C21-450D-AAEE-BF51F9920AE5}"/>
              </a:ext>
            </a:extLst>
          </p:cNvPr>
          <p:cNvSpPr>
            <a:spLocks/>
          </p:cNvSpPr>
          <p:nvPr/>
        </p:nvSpPr>
        <p:spPr bwMode="auto">
          <a:xfrm>
            <a:off x="6281738" y="3836988"/>
            <a:ext cx="238125" cy="495300"/>
          </a:xfrm>
          <a:custGeom>
            <a:avLst/>
            <a:gdLst>
              <a:gd name="T0" fmla="*/ 146 w 150"/>
              <a:gd name="T1" fmla="*/ 312 h 312"/>
              <a:gd name="T2" fmla="*/ 0 w 150"/>
              <a:gd name="T3" fmla="*/ 312 h 312"/>
              <a:gd name="T4" fmla="*/ 0 w 150"/>
              <a:gd name="T5" fmla="*/ 0 h 312"/>
              <a:gd name="T6" fmla="*/ 150 w 150"/>
              <a:gd name="T7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0" h="312">
                <a:moveTo>
                  <a:pt x="146" y="312"/>
                </a:moveTo>
                <a:lnTo>
                  <a:pt x="0" y="312"/>
                </a:lnTo>
                <a:lnTo>
                  <a:pt x="0" y="0"/>
                </a:lnTo>
                <a:lnTo>
                  <a:pt x="150" y="0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097" name="Rectangle 145">
            <a:extLst>
              <a:ext uri="{FF2B5EF4-FFF2-40B4-BE49-F238E27FC236}">
                <a16:creationId xmlns:a16="http://schemas.microsoft.com/office/drawing/2014/main" id="{5C000ECC-A8DC-4849-A7F3-805EF088C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7163" y="3836988"/>
            <a:ext cx="244475" cy="4953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098" name="Line 146">
            <a:extLst>
              <a:ext uri="{FF2B5EF4-FFF2-40B4-BE49-F238E27FC236}">
                <a16:creationId xmlns:a16="http://schemas.microsoft.com/office/drawing/2014/main" id="{BA183D2F-B5BC-408C-B332-85C7F3414B38}"/>
              </a:ext>
            </a:extLst>
          </p:cNvPr>
          <p:cNvSpPr>
            <a:spLocks noChangeShapeType="1"/>
          </p:cNvSpPr>
          <p:nvPr/>
        </p:nvSpPr>
        <p:spPr bwMode="auto">
          <a:xfrm>
            <a:off x="5829300" y="4075113"/>
            <a:ext cx="452438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099" name="Freeform 147">
            <a:extLst>
              <a:ext uri="{FF2B5EF4-FFF2-40B4-BE49-F238E27FC236}">
                <a16:creationId xmlns:a16="http://schemas.microsoft.com/office/drawing/2014/main" id="{D05DC16C-C22B-4B56-88DF-3D0E1D750295}"/>
              </a:ext>
            </a:extLst>
          </p:cNvPr>
          <p:cNvSpPr>
            <a:spLocks/>
          </p:cNvSpPr>
          <p:nvPr/>
        </p:nvSpPr>
        <p:spPr bwMode="auto">
          <a:xfrm>
            <a:off x="3709988" y="3836988"/>
            <a:ext cx="238125" cy="469900"/>
          </a:xfrm>
          <a:custGeom>
            <a:avLst/>
            <a:gdLst>
              <a:gd name="T0" fmla="*/ 0 w 150"/>
              <a:gd name="T1" fmla="*/ 292 h 296"/>
              <a:gd name="T2" fmla="*/ 150 w 150"/>
              <a:gd name="T3" fmla="*/ 296 h 296"/>
              <a:gd name="T4" fmla="*/ 150 w 150"/>
              <a:gd name="T5" fmla="*/ 0 h 296"/>
              <a:gd name="T6" fmla="*/ 0 w 150"/>
              <a:gd name="T7" fmla="*/ 0 h 296"/>
              <a:gd name="T8" fmla="*/ 0 w 150"/>
              <a:gd name="T9" fmla="*/ 292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" h="296">
                <a:moveTo>
                  <a:pt x="0" y="292"/>
                </a:moveTo>
                <a:lnTo>
                  <a:pt x="150" y="296"/>
                </a:lnTo>
                <a:lnTo>
                  <a:pt x="150" y="0"/>
                </a:lnTo>
                <a:lnTo>
                  <a:pt x="0" y="0"/>
                </a:lnTo>
                <a:lnTo>
                  <a:pt x="0" y="292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00" name="Freeform 148">
            <a:extLst>
              <a:ext uri="{FF2B5EF4-FFF2-40B4-BE49-F238E27FC236}">
                <a16:creationId xmlns:a16="http://schemas.microsoft.com/office/drawing/2014/main" id="{A0A1F017-C004-4421-8544-19EFEE6746AD}"/>
              </a:ext>
            </a:extLst>
          </p:cNvPr>
          <p:cNvSpPr>
            <a:spLocks/>
          </p:cNvSpPr>
          <p:nvPr/>
        </p:nvSpPr>
        <p:spPr bwMode="auto">
          <a:xfrm>
            <a:off x="3709988" y="3836988"/>
            <a:ext cx="238125" cy="469900"/>
          </a:xfrm>
          <a:custGeom>
            <a:avLst/>
            <a:gdLst>
              <a:gd name="T0" fmla="*/ 0 w 150"/>
              <a:gd name="T1" fmla="*/ 292 h 296"/>
              <a:gd name="T2" fmla="*/ 150 w 150"/>
              <a:gd name="T3" fmla="*/ 296 h 296"/>
              <a:gd name="T4" fmla="*/ 150 w 150"/>
              <a:gd name="T5" fmla="*/ 0 h 296"/>
              <a:gd name="T6" fmla="*/ 0 w 150"/>
              <a:gd name="T7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0" h="296">
                <a:moveTo>
                  <a:pt x="0" y="292"/>
                </a:moveTo>
                <a:lnTo>
                  <a:pt x="150" y="296"/>
                </a:lnTo>
                <a:lnTo>
                  <a:pt x="150" y="0"/>
                </a:lnTo>
                <a:lnTo>
                  <a:pt x="0" y="0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01" name="Rectangle 149">
            <a:extLst>
              <a:ext uri="{FF2B5EF4-FFF2-40B4-BE49-F238E27FC236}">
                <a16:creationId xmlns:a16="http://schemas.microsoft.com/office/drawing/2014/main" id="{34F80233-C3C8-489F-A3F9-D52F1852A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1175" y="3848100"/>
            <a:ext cx="263525" cy="496888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02" name="Line 150">
            <a:extLst>
              <a:ext uri="{FF2B5EF4-FFF2-40B4-BE49-F238E27FC236}">
                <a16:creationId xmlns:a16="http://schemas.microsoft.com/office/drawing/2014/main" id="{24D006AD-7536-4BE4-AA9C-4115017F1F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71863" y="3824288"/>
            <a:ext cx="6350" cy="4889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03" name="Line 151">
            <a:extLst>
              <a:ext uri="{FF2B5EF4-FFF2-40B4-BE49-F238E27FC236}">
                <a16:creationId xmlns:a16="http://schemas.microsoft.com/office/drawing/2014/main" id="{ABE858B3-B8D8-425B-BD1B-CED8C19E4A34}"/>
              </a:ext>
            </a:extLst>
          </p:cNvPr>
          <p:cNvSpPr>
            <a:spLocks noChangeShapeType="1"/>
          </p:cNvSpPr>
          <p:nvPr/>
        </p:nvSpPr>
        <p:spPr bwMode="auto">
          <a:xfrm>
            <a:off x="3471863" y="3830638"/>
            <a:ext cx="250825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04" name="Line 152">
            <a:extLst>
              <a:ext uri="{FF2B5EF4-FFF2-40B4-BE49-F238E27FC236}">
                <a16:creationId xmlns:a16="http://schemas.microsoft.com/office/drawing/2014/main" id="{CDFCFF85-452F-4B6B-B415-78A3160F97EE}"/>
              </a:ext>
            </a:extLst>
          </p:cNvPr>
          <p:cNvSpPr>
            <a:spLocks noChangeShapeType="1"/>
          </p:cNvSpPr>
          <p:nvPr/>
        </p:nvSpPr>
        <p:spPr bwMode="auto">
          <a:xfrm>
            <a:off x="3471863" y="4300538"/>
            <a:ext cx="250825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05" name="Freeform 153">
            <a:extLst>
              <a:ext uri="{FF2B5EF4-FFF2-40B4-BE49-F238E27FC236}">
                <a16:creationId xmlns:a16="http://schemas.microsoft.com/office/drawing/2014/main" id="{F7731AE8-BA26-453A-8A15-1CFC8658318E}"/>
              </a:ext>
            </a:extLst>
          </p:cNvPr>
          <p:cNvSpPr>
            <a:spLocks/>
          </p:cNvSpPr>
          <p:nvPr/>
        </p:nvSpPr>
        <p:spPr bwMode="auto">
          <a:xfrm>
            <a:off x="2706688" y="3836988"/>
            <a:ext cx="238125" cy="469900"/>
          </a:xfrm>
          <a:custGeom>
            <a:avLst/>
            <a:gdLst>
              <a:gd name="T0" fmla="*/ 0 w 150"/>
              <a:gd name="T1" fmla="*/ 292 h 296"/>
              <a:gd name="T2" fmla="*/ 150 w 150"/>
              <a:gd name="T3" fmla="*/ 296 h 296"/>
              <a:gd name="T4" fmla="*/ 150 w 150"/>
              <a:gd name="T5" fmla="*/ 0 h 296"/>
              <a:gd name="T6" fmla="*/ 4 w 150"/>
              <a:gd name="T7" fmla="*/ 0 h 296"/>
              <a:gd name="T8" fmla="*/ 0 w 150"/>
              <a:gd name="T9" fmla="*/ 292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" h="296">
                <a:moveTo>
                  <a:pt x="0" y="292"/>
                </a:moveTo>
                <a:lnTo>
                  <a:pt x="150" y="296"/>
                </a:lnTo>
                <a:lnTo>
                  <a:pt x="150" y="0"/>
                </a:lnTo>
                <a:lnTo>
                  <a:pt x="4" y="0"/>
                </a:lnTo>
                <a:lnTo>
                  <a:pt x="0" y="292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06" name="Freeform 154">
            <a:extLst>
              <a:ext uri="{FF2B5EF4-FFF2-40B4-BE49-F238E27FC236}">
                <a16:creationId xmlns:a16="http://schemas.microsoft.com/office/drawing/2014/main" id="{0CF47AF4-C0E1-46AE-9F2A-D32E8A12E4E3}"/>
              </a:ext>
            </a:extLst>
          </p:cNvPr>
          <p:cNvSpPr>
            <a:spLocks/>
          </p:cNvSpPr>
          <p:nvPr/>
        </p:nvSpPr>
        <p:spPr bwMode="auto">
          <a:xfrm>
            <a:off x="2706688" y="3836988"/>
            <a:ext cx="238125" cy="469900"/>
          </a:xfrm>
          <a:custGeom>
            <a:avLst/>
            <a:gdLst>
              <a:gd name="T0" fmla="*/ 0 w 150"/>
              <a:gd name="T1" fmla="*/ 292 h 296"/>
              <a:gd name="T2" fmla="*/ 150 w 150"/>
              <a:gd name="T3" fmla="*/ 296 h 296"/>
              <a:gd name="T4" fmla="*/ 150 w 150"/>
              <a:gd name="T5" fmla="*/ 0 h 296"/>
              <a:gd name="T6" fmla="*/ 4 w 150"/>
              <a:gd name="T7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0" h="296">
                <a:moveTo>
                  <a:pt x="0" y="292"/>
                </a:moveTo>
                <a:lnTo>
                  <a:pt x="150" y="296"/>
                </a:lnTo>
                <a:lnTo>
                  <a:pt x="150" y="0"/>
                </a:lnTo>
                <a:lnTo>
                  <a:pt x="4" y="0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07" name="Freeform 155">
            <a:extLst>
              <a:ext uri="{FF2B5EF4-FFF2-40B4-BE49-F238E27FC236}">
                <a16:creationId xmlns:a16="http://schemas.microsoft.com/office/drawing/2014/main" id="{31154CFA-6FEB-4F24-B409-560D439DD4CD}"/>
              </a:ext>
            </a:extLst>
          </p:cNvPr>
          <p:cNvSpPr>
            <a:spLocks/>
          </p:cNvSpPr>
          <p:nvPr/>
        </p:nvSpPr>
        <p:spPr bwMode="auto">
          <a:xfrm>
            <a:off x="2474913" y="3830638"/>
            <a:ext cx="238125" cy="476250"/>
          </a:xfrm>
          <a:custGeom>
            <a:avLst/>
            <a:gdLst>
              <a:gd name="T0" fmla="*/ 146 w 150"/>
              <a:gd name="T1" fmla="*/ 0 h 300"/>
              <a:gd name="T2" fmla="*/ 0 w 150"/>
              <a:gd name="T3" fmla="*/ 4 h 300"/>
              <a:gd name="T4" fmla="*/ 0 w 150"/>
              <a:gd name="T5" fmla="*/ 300 h 300"/>
              <a:gd name="T6" fmla="*/ 150 w 150"/>
              <a:gd name="T7" fmla="*/ 30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0" h="300">
                <a:moveTo>
                  <a:pt x="146" y="0"/>
                </a:moveTo>
                <a:lnTo>
                  <a:pt x="0" y="4"/>
                </a:lnTo>
                <a:lnTo>
                  <a:pt x="0" y="300"/>
                </a:lnTo>
                <a:lnTo>
                  <a:pt x="150" y="300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08" name="Rectangle 156">
            <a:extLst>
              <a:ext uri="{FF2B5EF4-FFF2-40B4-BE49-F238E27FC236}">
                <a16:creationId xmlns:a16="http://schemas.microsoft.com/office/drawing/2014/main" id="{A666F871-305F-4378-8089-3E6ECB461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0488" y="3930650"/>
            <a:ext cx="57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en-GB" altLang="pt-BR"/>
          </a:p>
        </p:txBody>
      </p:sp>
      <p:sp>
        <p:nvSpPr>
          <p:cNvPr id="254109" name="Rectangle 157">
            <a:extLst>
              <a:ext uri="{FF2B5EF4-FFF2-40B4-BE49-F238E27FC236}">
                <a16:creationId xmlns:a16="http://schemas.microsoft.com/office/drawing/2014/main" id="{3BB079D7-6B86-47A7-B72B-7AFC4622C2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7638" y="3930650"/>
            <a:ext cx="1238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endParaRPr lang="en-GB" altLang="pt-BR"/>
          </a:p>
        </p:txBody>
      </p:sp>
      <p:sp>
        <p:nvSpPr>
          <p:cNvPr id="254110" name="Rectangle 158">
            <a:extLst>
              <a:ext uri="{FF2B5EF4-FFF2-40B4-BE49-F238E27FC236}">
                <a16:creationId xmlns:a16="http://schemas.microsoft.com/office/drawing/2014/main" id="{B1AE49C2-44D4-4C15-A0E0-9B25B02AD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6325" y="3930650"/>
            <a:ext cx="57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en-GB" altLang="pt-BR"/>
          </a:p>
        </p:txBody>
      </p:sp>
      <p:sp>
        <p:nvSpPr>
          <p:cNvPr id="254111" name="Rectangle 159">
            <a:extLst>
              <a:ext uri="{FF2B5EF4-FFF2-40B4-BE49-F238E27FC236}">
                <a16:creationId xmlns:a16="http://schemas.microsoft.com/office/drawing/2014/main" id="{3CE0EDD4-C1C5-4271-9B08-ADB30337D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1888" y="3930650"/>
            <a:ext cx="1460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en-GB" altLang="pt-BR"/>
          </a:p>
        </p:txBody>
      </p:sp>
      <p:sp>
        <p:nvSpPr>
          <p:cNvPr id="254112" name="Line 160">
            <a:extLst>
              <a:ext uri="{FF2B5EF4-FFF2-40B4-BE49-F238E27FC236}">
                <a16:creationId xmlns:a16="http://schemas.microsoft.com/office/drawing/2014/main" id="{910E4CAF-3826-49B5-B12E-4FD5AE9EF22D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0213" y="4068763"/>
            <a:ext cx="50800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13" name="Line 161">
            <a:extLst>
              <a:ext uri="{FF2B5EF4-FFF2-40B4-BE49-F238E27FC236}">
                <a16:creationId xmlns:a16="http://schemas.microsoft.com/office/drawing/2014/main" id="{C9D08D78-FED5-4DFE-9629-D4E6AD323D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0813" y="3949700"/>
            <a:ext cx="495300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14" name="Line 162">
            <a:extLst>
              <a:ext uri="{FF2B5EF4-FFF2-40B4-BE49-F238E27FC236}">
                <a16:creationId xmlns:a16="http://schemas.microsoft.com/office/drawing/2014/main" id="{6AEFCFB4-8DB6-44AD-9D34-62B5A447FF0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26000" y="4068763"/>
            <a:ext cx="50800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15" name="Line 163">
            <a:extLst>
              <a:ext uri="{FF2B5EF4-FFF2-40B4-BE49-F238E27FC236}">
                <a16:creationId xmlns:a16="http://schemas.microsoft.com/office/drawing/2014/main" id="{8FD36FB9-64E5-4707-8A76-DDFAC6674C2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0813" y="4187825"/>
            <a:ext cx="49530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16" name="Freeform 164">
            <a:extLst>
              <a:ext uri="{FF2B5EF4-FFF2-40B4-BE49-F238E27FC236}">
                <a16:creationId xmlns:a16="http://schemas.microsoft.com/office/drawing/2014/main" id="{38725357-DEB6-4A00-B806-19EF62E59075}"/>
              </a:ext>
            </a:extLst>
          </p:cNvPr>
          <p:cNvSpPr>
            <a:spLocks/>
          </p:cNvSpPr>
          <p:nvPr/>
        </p:nvSpPr>
        <p:spPr bwMode="auto">
          <a:xfrm>
            <a:off x="3359150" y="3956050"/>
            <a:ext cx="119063" cy="112713"/>
          </a:xfrm>
          <a:custGeom>
            <a:avLst/>
            <a:gdLst>
              <a:gd name="T0" fmla="*/ 0 w 75"/>
              <a:gd name="T1" fmla="*/ 71 h 71"/>
              <a:gd name="T2" fmla="*/ 0 w 75"/>
              <a:gd name="T3" fmla="*/ 0 h 71"/>
              <a:gd name="T4" fmla="*/ 75 w 75"/>
              <a:gd name="T5" fmla="*/ 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5" h="71">
                <a:moveTo>
                  <a:pt x="0" y="71"/>
                </a:moveTo>
                <a:lnTo>
                  <a:pt x="0" y="0"/>
                </a:lnTo>
                <a:lnTo>
                  <a:pt x="75" y="0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17" name="Rectangle 165">
            <a:extLst>
              <a:ext uri="{FF2B5EF4-FFF2-40B4-BE49-F238E27FC236}">
                <a16:creationId xmlns:a16="http://schemas.microsoft.com/office/drawing/2014/main" id="{21E93CFC-8509-4A40-959B-5B3B28969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2700" y="3956050"/>
            <a:ext cx="1920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W</a:t>
            </a:r>
            <a:endParaRPr lang="en-GB" altLang="pt-BR"/>
          </a:p>
        </p:txBody>
      </p:sp>
      <p:sp>
        <p:nvSpPr>
          <p:cNvPr id="254118" name="Rectangle 166">
            <a:extLst>
              <a:ext uri="{FF2B5EF4-FFF2-40B4-BE49-F238E27FC236}">
                <a16:creationId xmlns:a16="http://schemas.microsoft.com/office/drawing/2014/main" id="{44D825F9-273A-4AA2-B59D-9E1CB5197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2725" y="3956050"/>
            <a:ext cx="134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endParaRPr lang="en-GB" altLang="pt-BR"/>
          </a:p>
        </p:txBody>
      </p:sp>
      <p:sp>
        <p:nvSpPr>
          <p:cNvPr id="254119" name="Freeform 167">
            <a:extLst>
              <a:ext uri="{FF2B5EF4-FFF2-40B4-BE49-F238E27FC236}">
                <a16:creationId xmlns:a16="http://schemas.microsoft.com/office/drawing/2014/main" id="{C5137B33-E98F-490B-BE1B-95C6958F99E8}"/>
              </a:ext>
            </a:extLst>
          </p:cNvPr>
          <p:cNvSpPr>
            <a:spLocks/>
          </p:cNvSpPr>
          <p:nvPr/>
        </p:nvSpPr>
        <p:spPr bwMode="auto">
          <a:xfrm>
            <a:off x="5334000" y="3841750"/>
            <a:ext cx="520700" cy="496888"/>
          </a:xfrm>
          <a:custGeom>
            <a:avLst/>
            <a:gdLst>
              <a:gd name="T0" fmla="*/ 324 w 328"/>
              <a:gd name="T1" fmla="*/ 313 h 313"/>
              <a:gd name="T2" fmla="*/ 328 w 328"/>
              <a:gd name="T3" fmla="*/ 0 h 313"/>
              <a:gd name="T4" fmla="*/ 0 w 328"/>
              <a:gd name="T5" fmla="*/ 0 h 313"/>
              <a:gd name="T6" fmla="*/ 0 w 328"/>
              <a:gd name="T7" fmla="*/ 313 h 313"/>
              <a:gd name="T8" fmla="*/ 328 w 328"/>
              <a:gd name="T9" fmla="*/ 313 h 313"/>
              <a:gd name="T10" fmla="*/ 328 w 328"/>
              <a:gd name="T11" fmla="*/ 313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" h="313">
                <a:moveTo>
                  <a:pt x="324" y="313"/>
                </a:moveTo>
                <a:lnTo>
                  <a:pt x="328" y="0"/>
                </a:lnTo>
                <a:lnTo>
                  <a:pt x="0" y="0"/>
                </a:lnTo>
                <a:lnTo>
                  <a:pt x="0" y="313"/>
                </a:lnTo>
                <a:lnTo>
                  <a:pt x="328" y="313"/>
                </a:lnTo>
                <a:lnTo>
                  <a:pt x="328" y="313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20" name="Rectangle 168">
            <a:extLst>
              <a:ext uri="{FF2B5EF4-FFF2-40B4-BE49-F238E27FC236}">
                <a16:creationId xmlns:a16="http://schemas.microsoft.com/office/drawing/2014/main" id="{10E6DCB6-E54D-4CFF-A998-8EF7876DF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9400" y="3956050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en-GB" altLang="pt-BR"/>
          </a:p>
        </p:txBody>
      </p:sp>
      <p:sp>
        <p:nvSpPr>
          <p:cNvPr id="254121" name="Rectangle 169">
            <a:extLst>
              <a:ext uri="{FF2B5EF4-FFF2-40B4-BE49-F238E27FC236}">
                <a16:creationId xmlns:a16="http://schemas.microsoft.com/office/drawing/2014/main" id="{FD6B7DD7-5060-49E5-A590-AE30BE6B8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4025" y="3956050"/>
            <a:ext cx="134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en-GB" altLang="pt-BR"/>
          </a:p>
        </p:txBody>
      </p:sp>
      <p:sp>
        <p:nvSpPr>
          <p:cNvPr id="254122" name="Rectangle 170">
            <a:extLst>
              <a:ext uri="{FF2B5EF4-FFF2-40B4-BE49-F238E27FC236}">
                <a16:creationId xmlns:a16="http://schemas.microsoft.com/office/drawing/2014/main" id="{DD0C4D0A-7A76-4A3A-8C55-7E741B6C7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2138" y="3956050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en-GB" altLang="pt-BR"/>
          </a:p>
        </p:txBody>
      </p:sp>
      <p:sp>
        <p:nvSpPr>
          <p:cNvPr id="254123" name="Freeform 171">
            <a:extLst>
              <a:ext uri="{FF2B5EF4-FFF2-40B4-BE49-F238E27FC236}">
                <a16:creationId xmlns:a16="http://schemas.microsoft.com/office/drawing/2014/main" id="{E2EB080F-A4C8-467A-96F6-6B8A9705ABD0}"/>
              </a:ext>
            </a:extLst>
          </p:cNvPr>
          <p:cNvSpPr>
            <a:spLocks/>
          </p:cNvSpPr>
          <p:nvPr/>
        </p:nvSpPr>
        <p:spPr bwMode="auto">
          <a:xfrm>
            <a:off x="4475163" y="3597275"/>
            <a:ext cx="407987" cy="941388"/>
          </a:xfrm>
          <a:custGeom>
            <a:avLst/>
            <a:gdLst>
              <a:gd name="T0" fmla="*/ 0 w 257"/>
              <a:gd name="T1" fmla="*/ 0 h 593"/>
              <a:gd name="T2" fmla="*/ 0 w 257"/>
              <a:gd name="T3" fmla="*/ 241 h 593"/>
              <a:gd name="T4" fmla="*/ 71 w 257"/>
              <a:gd name="T5" fmla="*/ 297 h 593"/>
              <a:gd name="T6" fmla="*/ 0 w 257"/>
              <a:gd name="T7" fmla="*/ 352 h 593"/>
              <a:gd name="T8" fmla="*/ 0 w 257"/>
              <a:gd name="T9" fmla="*/ 593 h 593"/>
              <a:gd name="T10" fmla="*/ 257 w 257"/>
              <a:gd name="T11" fmla="*/ 411 h 593"/>
              <a:gd name="T12" fmla="*/ 257 w 257"/>
              <a:gd name="T13" fmla="*/ 182 h 593"/>
              <a:gd name="T14" fmla="*/ 0 w 257"/>
              <a:gd name="T15" fmla="*/ 4 h 593"/>
              <a:gd name="T16" fmla="*/ 0 w 257"/>
              <a:gd name="T17" fmla="*/ 4 h 593"/>
              <a:gd name="T18" fmla="*/ 0 w 257"/>
              <a:gd name="T19" fmla="*/ 0 h 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7" h="593">
                <a:moveTo>
                  <a:pt x="0" y="0"/>
                </a:moveTo>
                <a:lnTo>
                  <a:pt x="0" y="241"/>
                </a:lnTo>
                <a:lnTo>
                  <a:pt x="71" y="297"/>
                </a:lnTo>
                <a:lnTo>
                  <a:pt x="0" y="352"/>
                </a:lnTo>
                <a:lnTo>
                  <a:pt x="0" y="593"/>
                </a:lnTo>
                <a:lnTo>
                  <a:pt x="257" y="411"/>
                </a:lnTo>
                <a:lnTo>
                  <a:pt x="257" y="182"/>
                </a:lnTo>
                <a:lnTo>
                  <a:pt x="0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24" name="Freeform 172">
            <a:extLst>
              <a:ext uri="{FF2B5EF4-FFF2-40B4-BE49-F238E27FC236}">
                <a16:creationId xmlns:a16="http://schemas.microsoft.com/office/drawing/2014/main" id="{57113D3E-E1A7-4E78-BF89-68A9C6A31D16}"/>
              </a:ext>
            </a:extLst>
          </p:cNvPr>
          <p:cNvSpPr>
            <a:spLocks/>
          </p:cNvSpPr>
          <p:nvPr/>
        </p:nvSpPr>
        <p:spPr bwMode="auto">
          <a:xfrm>
            <a:off x="4475163" y="3597275"/>
            <a:ext cx="407987" cy="941388"/>
          </a:xfrm>
          <a:custGeom>
            <a:avLst/>
            <a:gdLst>
              <a:gd name="T0" fmla="*/ 0 w 257"/>
              <a:gd name="T1" fmla="*/ 0 h 593"/>
              <a:gd name="T2" fmla="*/ 0 w 257"/>
              <a:gd name="T3" fmla="*/ 241 h 593"/>
              <a:gd name="T4" fmla="*/ 71 w 257"/>
              <a:gd name="T5" fmla="*/ 297 h 593"/>
              <a:gd name="T6" fmla="*/ 0 w 257"/>
              <a:gd name="T7" fmla="*/ 352 h 593"/>
              <a:gd name="T8" fmla="*/ 0 w 257"/>
              <a:gd name="T9" fmla="*/ 593 h 593"/>
              <a:gd name="T10" fmla="*/ 257 w 257"/>
              <a:gd name="T11" fmla="*/ 411 h 593"/>
              <a:gd name="T12" fmla="*/ 257 w 257"/>
              <a:gd name="T13" fmla="*/ 182 h 593"/>
              <a:gd name="T14" fmla="*/ 0 w 257"/>
              <a:gd name="T15" fmla="*/ 4 h 593"/>
              <a:gd name="T16" fmla="*/ 0 w 257"/>
              <a:gd name="T17" fmla="*/ 4 h 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7" h="593">
                <a:moveTo>
                  <a:pt x="0" y="0"/>
                </a:moveTo>
                <a:lnTo>
                  <a:pt x="0" y="241"/>
                </a:lnTo>
                <a:lnTo>
                  <a:pt x="71" y="297"/>
                </a:lnTo>
                <a:lnTo>
                  <a:pt x="0" y="352"/>
                </a:lnTo>
                <a:lnTo>
                  <a:pt x="0" y="593"/>
                </a:lnTo>
                <a:lnTo>
                  <a:pt x="257" y="411"/>
                </a:lnTo>
                <a:lnTo>
                  <a:pt x="257" y="182"/>
                </a:lnTo>
                <a:lnTo>
                  <a:pt x="0" y="4"/>
                </a:lnTo>
                <a:lnTo>
                  <a:pt x="0" y="4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25" name="Rectangle 173">
            <a:extLst>
              <a:ext uri="{FF2B5EF4-FFF2-40B4-BE49-F238E27FC236}">
                <a16:creationId xmlns:a16="http://schemas.microsoft.com/office/drawing/2014/main" id="{547B13B2-667D-40F2-8771-C51CA1256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6925" y="3943350"/>
            <a:ext cx="134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en-GB" altLang="pt-BR"/>
          </a:p>
        </p:txBody>
      </p:sp>
      <p:sp>
        <p:nvSpPr>
          <p:cNvPr id="254126" name="Rectangle 174">
            <a:extLst>
              <a:ext uri="{FF2B5EF4-FFF2-40B4-BE49-F238E27FC236}">
                <a16:creationId xmlns:a16="http://schemas.microsoft.com/office/drawing/2014/main" id="{CDAE64B3-F78F-4896-A74F-883BABF63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038" y="3943350"/>
            <a:ext cx="1349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en-GB" altLang="pt-BR"/>
          </a:p>
        </p:txBody>
      </p:sp>
      <p:sp>
        <p:nvSpPr>
          <p:cNvPr id="254127" name="Freeform 175">
            <a:extLst>
              <a:ext uri="{FF2B5EF4-FFF2-40B4-BE49-F238E27FC236}">
                <a16:creationId xmlns:a16="http://schemas.microsoft.com/office/drawing/2014/main" id="{3AA38D33-2175-437A-A60D-0D9419367B9B}"/>
              </a:ext>
            </a:extLst>
          </p:cNvPr>
          <p:cNvSpPr>
            <a:spLocks/>
          </p:cNvSpPr>
          <p:nvPr/>
        </p:nvSpPr>
        <p:spPr bwMode="auto">
          <a:xfrm>
            <a:off x="8281988" y="5586413"/>
            <a:ext cx="263525" cy="520700"/>
          </a:xfrm>
          <a:custGeom>
            <a:avLst/>
            <a:gdLst>
              <a:gd name="T0" fmla="*/ 162 w 166"/>
              <a:gd name="T1" fmla="*/ 328 h 328"/>
              <a:gd name="T2" fmla="*/ 0 w 166"/>
              <a:gd name="T3" fmla="*/ 328 h 328"/>
              <a:gd name="T4" fmla="*/ 0 w 166"/>
              <a:gd name="T5" fmla="*/ 0 h 328"/>
              <a:gd name="T6" fmla="*/ 166 w 166"/>
              <a:gd name="T7" fmla="*/ 0 h 328"/>
              <a:gd name="T8" fmla="*/ 162 w 166"/>
              <a:gd name="T9" fmla="*/ 328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6" h="328">
                <a:moveTo>
                  <a:pt x="162" y="328"/>
                </a:moveTo>
                <a:lnTo>
                  <a:pt x="0" y="328"/>
                </a:lnTo>
                <a:lnTo>
                  <a:pt x="0" y="0"/>
                </a:lnTo>
                <a:lnTo>
                  <a:pt x="166" y="0"/>
                </a:lnTo>
                <a:lnTo>
                  <a:pt x="162" y="328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28" name="Freeform 176">
            <a:extLst>
              <a:ext uri="{FF2B5EF4-FFF2-40B4-BE49-F238E27FC236}">
                <a16:creationId xmlns:a16="http://schemas.microsoft.com/office/drawing/2014/main" id="{A2A4F753-21EE-48DB-A924-2022C66A5ECC}"/>
              </a:ext>
            </a:extLst>
          </p:cNvPr>
          <p:cNvSpPr>
            <a:spLocks/>
          </p:cNvSpPr>
          <p:nvPr/>
        </p:nvSpPr>
        <p:spPr bwMode="auto">
          <a:xfrm>
            <a:off x="8281988" y="5586413"/>
            <a:ext cx="263525" cy="520700"/>
          </a:xfrm>
          <a:custGeom>
            <a:avLst/>
            <a:gdLst>
              <a:gd name="T0" fmla="*/ 162 w 166"/>
              <a:gd name="T1" fmla="*/ 328 h 328"/>
              <a:gd name="T2" fmla="*/ 0 w 166"/>
              <a:gd name="T3" fmla="*/ 328 h 328"/>
              <a:gd name="T4" fmla="*/ 0 w 166"/>
              <a:gd name="T5" fmla="*/ 0 h 328"/>
              <a:gd name="T6" fmla="*/ 166 w 166"/>
              <a:gd name="T7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6" h="328">
                <a:moveTo>
                  <a:pt x="162" y="328"/>
                </a:moveTo>
                <a:lnTo>
                  <a:pt x="0" y="328"/>
                </a:lnTo>
                <a:lnTo>
                  <a:pt x="0" y="0"/>
                </a:lnTo>
                <a:lnTo>
                  <a:pt x="166" y="0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29" name="Rectangle 177">
            <a:extLst>
              <a:ext uri="{FF2B5EF4-FFF2-40B4-BE49-F238E27FC236}">
                <a16:creationId xmlns:a16="http://schemas.microsoft.com/office/drawing/2014/main" id="{EA71091C-749B-41D1-B64C-7B0783100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2813" y="5586413"/>
            <a:ext cx="269875" cy="5207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30" name="Line 178">
            <a:extLst>
              <a:ext uri="{FF2B5EF4-FFF2-40B4-BE49-F238E27FC236}">
                <a16:creationId xmlns:a16="http://schemas.microsoft.com/office/drawing/2014/main" id="{C0254E38-C280-4113-861E-9AA58208C10A}"/>
              </a:ext>
            </a:extLst>
          </p:cNvPr>
          <p:cNvSpPr>
            <a:spLocks noChangeShapeType="1"/>
          </p:cNvSpPr>
          <p:nvPr/>
        </p:nvSpPr>
        <p:spPr bwMode="auto">
          <a:xfrm>
            <a:off x="7886700" y="5843588"/>
            <a:ext cx="395288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31" name="Freeform 179">
            <a:extLst>
              <a:ext uri="{FF2B5EF4-FFF2-40B4-BE49-F238E27FC236}">
                <a16:creationId xmlns:a16="http://schemas.microsoft.com/office/drawing/2014/main" id="{F0C36287-5630-4BC8-B3C6-EDE881405197}"/>
              </a:ext>
            </a:extLst>
          </p:cNvPr>
          <p:cNvSpPr>
            <a:spLocks/>
          </p:cNvSpPr>
          <p:nvPr/>
        </p:nvSpPr>
        <p:spPr bwMode="auto">
          <a:xfrm>
            <a:off x="4738688" y="5611813"/>
            <a:ext cx="238125" cy="469900"/>
          </a:xfrm>
          <a:custGeom>
            <a:avLst/>
            <a:gdLst>
              <a:gd name="T0" fmla="*/ 0 w 150"/>
              <a:gd name="T1" fmla="*/ 292 h 296"/>
              <a:gd name="T2" fmla="*/ 150 w 150"/>
              <a:gd name="T3" fmla="*/ 296 h 296"/>
              <a:gd name="T4" fmla="*/ 150 w 150"/>
              <a:gd name="T5" fmla="*/ 0 h 296"/>
              <a:gd name="T6" fmla="*/ 0 w 150"/>
              <a:gd name="T7" fmla="*/ 0 h 296"/>
              <a:gd name="T8" fmla="*/ 0 w 150"/>
              <a:gd name="T9" fmla="*/ 292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" h="296">
                <a:moveTo>
                  <a:pt x="0" y="292"/>
                </a:moveTo>
                <a:lnTo>
                  <a:pt x="150" y="296"/>
                </a:lnTo>
                <a:lnTo>
                  <a:pt x="150" y="0"/>
                </a:lnTo>
                <a:lnTo>
                  <a:pt x="0" y="0"/>
                </a:lnTo>
                <a:lnTo>
                  <a:pt x="0" y="292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32" name="Freeform 180">
            <a:extLst>
              <a:ext uri="{FF2B5EF4-FFF2-40B4-BE49-F238E27FC236}">
                <a16:creationId xmlns:a16="http://schemas.microsoft.com/office/drawing/2014/main" id="{3312C5B8-49AB-41DE-8788-88304F9BBB19}"/>
              </a:ext>
            </a:extLst>
          </p:cNvPr>
          <p:cNvSpPr>
            <a:spLocks/>
          </p:cNvSpPr>
          <p:nvPr/>
        </p:nvSpPr>
        <p:spPr bwMode="auto">
          <a:xfrm>
            <a:off x="4738688" y="5611813"/>
            <a:ext cx="238125" cy="469900"/>
          </a:xfrm>
          <a:custGeom>
            <a:avLst/>
            <a:gdLst>
              <a:gd name="T0" fmla="*/ 0 w 150"/>
              <a:gd name="T1" fmla="*/ 292 h 296"/>
              <a:gd name="T2" fmla="*/ 150 w 150"/>
              <a:gd name="T3" fmla="*/ 296 h 296"/>
              <a:gd name="T4" fmla="*/ 150 w 150"/>
              <a:gd name="T5" fmla="*/ 0 h 296"/>
              <a:gd name="T6" fmla="*/ 0 w 150"/>
              <a:gd name="T7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0" h="296">
                <a:moveTo>
                  <a:pt x="0" y="292"/>
                </a:moveTo>
                <a:lnTo>
                  <a:pt x="150" y="296"/>
                </a:lnTo>
                <a:lnTo>
                  <a:pt x="150" y="0"/>
                </a:lnTo>
                <a:lnTo>
                  <a:pt x="0" y="0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33" name="Freeform 181">
            <a:extLst>
              <a:ext uri="{FF2B5EF4-FFF2-40B4-BE49-F238E27FC236}">
                <a16:creationId xmlns:a16="http://schemas.microsoft.com/office/drawing/2014/main" id="{55EC9CB6-FD46-4035-8AAB-B4CA87E08F58}"/>
              </a:ext>
            </a:extLst>
          </p:cNvPr>
          <p:cNvSpPr>
            <a:spLocks/>
          </p:cNvSpPr>
          <p:nvPr/>
        </p:nvSpPr>
        <p:spPr bwMode="auto">
          <a:xfrm>
            <a:off x="4506913" y="5605463"/>
            <a:ext cx="231775" cy="476250"/>
          </a:xfrm>
          <a:custGeom>
            <a:avLst/>
            <a:gdLst>
              <a:gd name="T0" fmla="*/ 146 w 146"/>
              <a:gd name="T1" fmla="*/ 0 h 300"/>
              <a:gd name="T2" fmla="*/ 0 w 146"/>
              <a:gd name="T3" fmla="*/ 4 h 300"/>
              <a:gd name="T4" fmla="*/ 0 w 146"/>
              <a:gd name="T5" fmla="*/ 300 h 300"/>
              <a:gd name="T6" fmla="*/ 146 w 146"/>
              <a:gd name="T7" fmla="*/ 30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6" h="300">
                <a:moveTo>
                  <a:pt x="146" y="0"/>
                </a:moveTo>
                <a:lnTo>
                  <a:pt x="0" y="4"/>
                </a:lnTo>
                <a:lnTo>
                  <a:pt x="0" y="300"/>
                </a:lnTo>
                <a:lnTo>
                  <a:pt x="146" y="300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34" name="Rectangle 182">
            <a:extLst>
              <a:ext uri="{FF2B5EF4-FFF2-40B4-BE49-F238E27FC236}">
                <a16:creationId xmlns:a16="http://schemas.microsoft.com/office/drawing/2014/main" id="{FE20F619-921E-4C89-95DF-50FF67CB1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6138" y="5700713"/>
            <a:ext cx="57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en-GB" altLang="pt-BR"/>
          </a:p>
        </p:txBody>
      </p:sp>
      <p:sp>
        <p:nvSpPr>
          <p:cNvPr id="254135" name="Rectangle 183">
            <a:extLst>
              <a:ext uri="{FF2B5EF4-FFF2-40B4-BE49-F238E27FC236}">
                <a16:creationId xmlns:a16="http://schemas.microsoft.com/office/drawing/2014/main" id="{A6F3FB99-E8DE-4B1A-8190-4CD1E5AB3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9638" y="5700713"/>
            <a:ext cx="1238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endParaRPr lang="en-GB" altLang="pt-BR"/>
          </a:p>
        </p:txBody>
      </p:sp>
      <p:sp>
        <p:nvSpPr>
          <p:cNvPr id="254136" name="Rectangle 184">
            <a:extLst>
              <a:ext uri="{FF2B5EF4-FFF2-40B4-BE49-F238E27FC236}">
                <a16:creationId xmlns:a16="http://schemas.microsoft.com/office/drawing/2014/main" id="{323D1AA5-1B87-43E2-B090-091CBCBC4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1975" y="5700713"/>
            <a:ext cx="57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en-GB" altLang="pt-BR"/>
          </a:p>
        </p:txBody>
      </p:sp>
      <p:sp>
        <p:nvSpPr>
          <p:cNvPr id="254137" name="Rectangle 185">
            <a:extLst>
              <a:ext uri="{FF2B5EF4-FFF2-40B4-BE49-F238E27FC236}">
                <a16:creationId xmlns:a16="http://schemas.microsoft.com/office/drawing/2014/main" id="{102FC64C-C816-46F8-8F66-BDE76E988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7538" y="5700713"/>
            <a:ext cx="1460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en-GB" altLang="pt-BR"/>
          </a:p>
        </p:txBody>
      </p:sp>
      <p:sp>
        <p:nvSpPr>
          <p:cNvPr id="254138" name="Line 186">
            <a:extLst>
              <a:ext uri="{FF2B5EF4-FFF2-40B4-BE49-F238E27FC236}">
                <a16:creationId xmlns:a16="http://schemas.microsoft.com/office/drawing/2014/main" id="{2AB37B52-CD65-42C0-AA6D-C6822BA95A12}"/>
              </a:ext>
            </a:extLst>
          </p:cNvPr>
          <p:cNvSpPr>
            <a:spLocks noChangeShapeType="1"/>
          </p:cNvSpPr>
          <p:nvPr/>
        </p:nvSpPr>
        <p:spPr bwMode="auto">
          <a:xfrm>
            <a:off x="4995863" y="5843588"/>
            <a:ext cx="50800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39" name="Line 187">
            <a:extLst>
              <a:ext uri="{FF2B5EF4-FFF2-40B4-BE49-F238E27FC236}">
                <a16:creationId xmlns:a16="http://schemas.microsoft.com/office/drawing/2014/main" id="{08C787C7-703A-49F5-A5C9-F165B6AA9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1650" y="5843588"/>
            <a:ext cx="50800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40" name="Line 188">
            <a:extLst>
              <a:ext uri="{FF2B5EF4-FFF2-40B4-BE49-F238E27FC236}">
                <a16:creationId xmlns:a16="http://schemas.microsoft.com/office/drawing/2014/main" id="{3892ADD0-2D13-46C2-B0D3-36DAD5DA6E1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86463" y="5962650"/>
            <a:ext cx="52070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41" name="Freeform 189">
            <a:extLst>
              <a:ext uri="{FF2B5EF4-FFF2-40B4-BE49-F238E27FC236}">
                <a16:creationId xmlns:a16="http://schemas.microsoft.com/office/drawing/2014/main" id="{E1D8AEAC-D957-4000-AC82-07B6F9C441FF}"/>
              </a:ext>
            </a:extLst>
          </p:cNvPr>
          <p:cNvSpPr>
            <a:spLocks/>
          </p:cNvSpPr>
          <p:nvPr/>
        </p:nvSpPr>
        <p:spPr bwMode="auto">
          <a:xfrm>
            <a:off x="5384800" y="5724525"/>
            <a:ext cx="119063" cy="119063"/>
          </a:xfrm>
          <a:custGeom>
            <a:avLst/>
            <a:gdLst>
              <a:gd name="T0" fmla="*/ 0 w 75"/>
              <a:gd name="T1" fmla="*/ 75 h 75"/>
              <a:gd name="T2" fmla="*/ 0 w 75"/>
              <a:gd name="T3" fmla="*/ 0 h 75"/>
              <a:gd name="T4" fmla="*/ 75 w 75"/>
              <a:gd name="T5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5" h="75">
                <a:moveTo>
                  <a:pt x="0" y="75"/>
                </a:moveTo>
                <a:lnTo>
                  <a:pt x="0" y="0"/>
                </a:lnTo>
                <a:lnTo>
                  <a:pt x="75" y="0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42" name="Rectangle 190">
            <a:extLst>
              <a:ext uri="{FF2B5EF4-FFF2-40B4-BE49-F238E27FC236}">
                <a16:creationId xmlns:a16="http://schemas.microsoft.com/office/drawing/2014/main" id="{7EF7C140-DF47-4654-84B8-59C322BAD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8350" y="5707063"/>
            <a:ext cx="1920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W</a:t>
            </a:r>
            <a:endParaRPr lang="en-GB" altLang="pt-BR"/>
          </a:p>
        </p:txBody>
      </p:sp>
      <p:sp>
        <p:nvSpPr>
          <p:cNvPr id="254143" name="Rectangle 191">
            <a:extLst>
              <a:ext uri="{FF2B5EF4-FFF2-40B4-BE49-F238E27FC236}">
                <a16:creationId xmlns:a16="http://schemas.microsoft.com/office/drawing/2014/main" id="{4F5F5CE9-969B-4E67-A101-B02B805C6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8375" y="5707063"/>
            <a:ext cx="134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endParaRPr lang="en-GB" altLang="pt-BR"/>
          </a:p>
        </p:txBody>
      </p:sp>
      <p:sp>
        <p:nvSpPr>
          <p:cNvPr id="254144" name="Freeform 192">
            <a:extLst>
              <a:ext uri="{FF2B5EF4-FFF2-40B4-BE49-F238E27FC236}">
                <a16:creationId xmlns:a16="http://schemas.microsoft.com/office/drawing/2014/main" id="{F2ADA2A4-28EE-4485-A072-3E6BDEBD773D}"/>
              </a:ext>
            </a:extLst>
          </p:cNvPr>
          <p:cNvSpPr>
            <a:spLocks/>
          </p:cNvSpPr>
          <p:nvPr/>
        </p:nvSpPr>
        <p:spPr bwMode="auto">
          <a:xfrm>
            <a:off x="7359650" y="5618163"/>
            <a:ext cx="520700" cy="495300"/>
          </a:xfrm>
          <a:custGeom>
            <a:avLst/>
            <a:gdLst>
              <a:gd name="T0" fmla="*/ 328 w 328"/>
              <a:gd name="T1" fmla="*/ 308 h 312"/>
              <a:gd name="T2" fmla="*/ 328 w 328"/>
              <a:gd name="T3" fmla="*/ 0 h 312"/>
              <a:gd name="T4" fmla="*/ 0 w 328"/>
              <a:gd name="T5" fmla="*/ 0 h 312"/>
              <a:gd name="T6" fmla="*/ 0 w 328"/>
              <a:gd name="T7" fmla="*/ 312 h 312"/>
              <a:gd name="T8" fmla="*/ 328 w 328"/>
              <a:gd name="T9" fmla="*/ 312 h 312"/>
              <a:gd name="T10" fmla="*/ 328 w 328"/>
              <a:gd name="T11" fmla="*/ 312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" h="312">
                <a:moveTo>
                  <a:pt x="328" y="308"/>
                </a:moveTo>
                <a:lnTo>
                  <a:pt x="328" y="0"/>
                </a:lnTo>
                <a:lnTo>
                  <a:pt x="0" y="0"/>
                </a:lnTo>
                <a:lnTo>
                  <a:pt x="0" y="312"/>
                </a:lnTo>
                <a:lnTo>
                  <a:pt x="328" y="312"/>
                </a:lnTo>
                <a:lnTo>
                  <a:pt x="328" y="312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45" name="Rectangle 193">
            <a:extLst>
              <a:ext uri="{FF2B5EF4-FFF2-40B4-BE49-F238E27FC236}">
                <a16:creationId xmlns:a16="http://schemas.microsoft.com/office/drawing/2014/main" id="{B0CDB5E9-C014-4522-81E3-7EE61C8B7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5050" y="5730875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en-GB" altLang="pt-BR"/>
          </a:p>
        </p:txBody>
      </p:sp>
      <p:sp>
        <p:nvSpPr>
          <p:cNvPr id="254146" name="Rectangle 194">
            <a:extLst>
              <a:ext uri="{FF2B5EF4-FFF2-40B4-BE49-F238E27FC236}">
                <a16:creationId xmlns:a16="http://schemas.microsoft.com/office/drawing/2014/main" id="{1D478620-8E33-413B-8B14-B609B0C96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9675" y="5730875"/>
            <a:ext cx="134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en-GB" altLang="pt-BR"/>
          </a:p>
        </p:txBody>
      </p:sp>
      <p:sp>
        <p:nvSpPr>
          <p:cNvPr id="254147" name="Rectangle 195">
            <a:extLst>
              <a:ext uri="{FF2B5EF4-FFF2-40B4-BE49-F238E27FC236}">
                <a16:creationId xmlns:a16="http://schemas.microsoft.com/office/drawing/2014/main" id="{4010884C-83D0-44AA-B727-6DC52EEAC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7788" y="5730875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en-GB" altLang="pt-BR"/>
          </a:p>
        </p:txBody>
      </p:sp>
      <p:sp>
        <p:nvSpPr>
          <p:cNvPr id="254148" name="Freeform 196">
            <a:extLst>
              <a:ext uri="{FF2B5EF4-FFF2-40B4-BE49-F238E27FC236}">
                <a16:creationId xmlns:a16="http://schemas.microsoft.com/office/drawing/2014/main" id="{A040D411-5DC9-40DF-95E7-3270C6A19442}"/>
              </a:ext>
            </a:extLst>
          </p:cNvPr>
          <p:cNvSpPr>
            <a:spLocks/>
          </p:cNvSpPr>
          <p:nvPr/>
        </p:nvSpPr>
        <p:spPr bwMode="auto">
          <a:xfrm>
            <a:off x="6500813" y="5373688"/>
            <a:ext cx="407987" cy="933450"/>
          </a:xfrm>
          <a:custGeom>
            <a:avLst/>
            <a:gdLst>
              <a:gd name="T0" fmla="*/ 0 w 257"/>
              <a:gd name="T1" fmla="*/ 0 h 588"/>
              <a:gd name="T2" fmla="*/ 0 w 257"/>
              <a:gd name="T3" fmla="*/ 241 h 588"/>
              <a:gd name="T4" fmla="*/ 71 w 257"/>
              <a:gd name="T5" fmla="*/ 296 h 588"/>
              <a:gd name="T6" fmla="*/ 0 w 257"/>
              <a:gd name="T7" fmla="*/ 351 h 588"/>
              <a:gd name="T8" fmla="*/ 0 w 257"/>
              <a:gd name="T9" fmla="*/ 588 h 588"/>
              <a:gd name="T10" fmla="*/ 257 w 257"/>
              <a:gd name="T11" fmla="*/ 411 h 588"/>
              <a:gd name="T12" fmla="*/ 257 w 257"/>
              <a:gd name="T13" fmla="*/ 181 h 588"/>
              <a:gd name="T14" fmla="*/ 0 w 257"/>
              <a:gd name="T15" fmla="*/ 4 h 588"/>
              <a:gd name="T16" fmla="*/ 0 w 257"/>
              <a:gd name="T17" fmla="*/ 4 h 588"/>
              <a:gd name="T18" fmla="*/ 0 w 257"/>
              <a:gd name="T19" fmla="*/ 0 h 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7" h="588">
                <a:moveTo>
                  <a:pt x="0" y="0"/>
                </a:moveTo>
                <a:lnTo>
                  <a:pt x="0" y="241"/>
                </a:lnTo>
                <a:lnTo>
                  <a:pt x="71" y="296"/>
                </a:lnTo>
                <a:lnTo>
                  <a:pt x="0" y="351"/>
                </a:lnTo>
                <a:lnTo>
                  <a:pt x="0" y="588"/>
                </a:lnTo>
                <a:lnTo>
                  <a:pt x="257" y="411"/>
                </a:lnTo>
                <a:lnTo>
                  <a:pt x="257" y="181"/>
                </a:lnTo>
                <a:lnTo>
                  <a:pt x="0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49" name="Freeform 197">
            <a:extLst>
              <a:ext uri="{FF2B5EF4-FFF2-40B4-BE49-F238E27FC236}">
                <a16:creationId xmlns:a16="http://schemas.microsoft.com/office/drawing/2014/main" id="{FEADC7CA-5923-49A9-8F5D-031291A7C39E}"/>
              </a:ext>
            </a:extLst>
          </p:cNvPr>
          <p:cNvSpPr>
            <a:spLocks/>
          </p:cNvSpPr>
          <p:nvPr/>
        </p:nvSpPr>
        <p:spPr bwMode="auto">
          <a:xfrm>
            <a:off x="6500813" y="5373688"/>
            <a:ext cx="407987" cy="933450"/>
          </a:xfrm>
          <a:custGeom>
            <a:avLst/>
            <a:gdLst>
              <a:gd name="T0" fmla="*/ 0 w 257"/>
              <a:gd name="T1" fmla="*/ 0 h 588"/>
              <a:gd name="T2" fmla="*/ 0 w 257"/>
              <a:gd name="T3" fmla="*/ 241 h 588"/>
              <a:gd name="T4" fmla="*/ 71 w 257"/>
              <a:gd name="T5" fmla="*/ 296 h 588"/>
              <a:gd name="T6" fmla="*/ 0 w 257"/>
              <a:gd name="T7" fmla="*/ 351 h 588"/>
              <a:gd name="T8" fmla="*/ 0 w 257"/>
              <a:gd name="T9" fmla="*/ 588 h 588"/>
              <a:gd name="T10" fmla="*/ 257 w 257"/>
              <a:gd name="T11" fmla="*/ 411 h 588"/>
              <a:gd name="T12" fmla="*/ 257 w 257"/>
              <a:gd name="T13" fmla="*/ 181 h 588"/>
              <a:gd name="T14" fmla="*/ 0 w 257"/>
              <a:gd name="T15" fmla="*/ 4 h 588"/>
              <a:gd name="T16" fmla="*/ 0 w 257"/>
              <a:gd name="T17" fmla="*/ 4 h 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7" h="588">
                <a:moveTo>
                  <a:pt x="0" y="0"/>
                </a:moveTo>
                <a:lnTo>
                  <a:pt x="0" y="241"/>
                </a:lnTo>
                <a:lnTo>
                  <a:pt x="71" y="296"/>
                </a:lnTo>
                <a:lnTo>
                  <a:pt x="0" y="351"/>
                </a:lnTo>
                <a:lnTo>
                  <a:pt x="0" y="588"/>
                </a:lnTo>
                <a:lnTo>
                  <a:pt x="257" y="411"/>
                </a:lnTo>
                <a:lnTo>
                  <a:pt x="257" y="181"/>
                </a:lnTo>
                <a:lnTo>
                  <a:pt x="0" y="4"/>
                </a:lnTo>
                <a:lnTo>
                  <a:pt x="0" y="4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50" name="Rectangle 198">
            <a:extLst>
              <a:ext uri="{FF2B5EF4-FFF2-40B4-BE49-F238E27FC236}">
                <a16:creationId xmlns:a16="http://schemas.microsoft.com/office/drawing/2014/main" id="{D033C6A1-70AD-4335-B2B2-D1C6B8638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8925" y="5730875"/>
            <a:ext cx="134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en-GB" altLang="pt-BR"/>
          </a:p>
        </p:txBody>
      </p:sp>
      <p:sp>
        <p:nvSpPr>
          <p:cNvPr id="254151" name="Rectangle 199">
            <a:extLst>
              <a:ext uri="{FF2B5EF4-FFF2-40B4-BE49-F238E27FC236}">
                <a16:creationId xmlns:a16="http://schemas.microsoft.com/office/drawing/2014/main" id="{EA3B9F64-70CD-401B-8F85-26ECB91BA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7038" y="5730875"/>
            <a:ext cx="1349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600" b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en-GB" altLang="pt-BR"/>
          </a:p>
        </p:txBody>
      </p:sp>
      <p:sp>
        <p:nvSpPr>
          <p:cNvPr id="254152" name="Freeform 200">
            <a:extLst>
              <a:ext uri="{FF2B5EF4-FFF2-40B4-BE49-F238E27FC236}">
                <a16:creationId xmlns:a16="http://schemas.microsoft.com/office/drawing/2014/main" id="{162A2D36-F901-4296-A8B2-6C6404AFE2E9}"/>
              </a:ext>
            </a:extLst>
          </p:cNvPr>
          <p:cNvSpPr>
            <a:spLocks/>
          </p:cNvSpPr>
          <p:nvPr/>
        </p:nvSpPr>
        <p:spPr bwMode="auto">
          <a:xfrm>
            <a:off x="5992813" y="4037013"/>
            <a:ext cx="93662" cy="93662"/>
          </a:xfrm>
          <a:custGeom>
            <a:avLst/>
            <a:gdLst>
              <a:gd name="T0" fmla="*/ 28 w 59"/>
              <a:gd name="T1" fmla="*/ 55 h 59"/>
              <a:gd name="T2" fmla="*/ 31 w 59"/>
              <a:gd name="T3" fmla="*/ 55 h 59"/>
              <a:gd name="T4" fmla="*/ 39 w 59"/>
              <a:gd name="T5" fmla="*/ 55 h 59"/>
              <a:gd name="T6" fmla="*/ 43 w 59"/>
              <a:gd name="T7" fmla="*/ 55 h 59"/>
              <a:gd name="T8" fmla="*/ 47 w 59"/>
              <a:gd name="T9" fmla="*/ 51 h 59"/>
              <a:gd name="T10" fmla="*/ 47 w 59"/>
              <a:gd name="T11" fmla="*/ 47 h 59"/>
              <a:gd name="T12" fmla="*/ 51 w 59"/>
              <a:gd name="T13" fmla="*/ 43 h 59"/>
              <a:gd name="T14" fmla="*/ 55 w 59"/>
              <a:gd name="T15" fmla="*/ 43 h 59"/>
              <a:gd name="T16" fmla="*/ 55 w 59"/>
              <a:gd name="T17" fmla="*/ 36 h 59"/>
              <a:gd name="T18" fmla="*/ 59 w 59"/>
              <a:gd name="T19" fmla="*/ 32 h 59"/>
              <a:gd name="T20" fmla="*/ 59 w 59"/>
              <a:gd name="T21" fmla="*/ 28 h 59"/>
              <a:gd name="T22" fmla="*/ 59 w 59"/>
              <a:gd name="T23" fmla="*/ 24 h 59"/>
              <a:gd name="T24" fmla="*/ 55 w 59"/>
              <a:gd name="T25" fmla="*/ 20 h 59"/>
              <a:gd name="T26" fmla="*/ 55 w 59"/>
              <a:gd name="T27" fmla="*/ 16 h 59"/>
              <a:gd name="T28" fmla="*/ 51 w 59"/>
              <a:gd name="T29" fmla="*/ 12 h 59"/>
              <a:gd name="T30" fmla="*/ 47 w 59"/>
              <a:gd name="T31" fmla="*/ 8 h 59"/>
              <a:gd name="T32" fmla="*/ 47 w 59"/>
              <a:gd name="T33" fmla="*/ 4 h 59"/>
              <a:gd name="T34" fmla="*/ 43 w 59"/>
              <a:gd name="T35" fmla="*/ 0 h 59"/>
              <a:gd name="T36" fmla="*/ 39 w 59"/>
              <a:gd name="T37" fmla="*/ 0 h 59"/>
              <a:gd name="T38" fmla="*/ 31 w 59"/>
              <a:gd name="T39" fmla="*/ 0 h 59"/>
              <a:gd name="T40" fmla="*/ 28 w 59"/>
              <a:gd name="T41" fmla="*/ 0 h 59"/>
              <a:gd name="T42" fmla="*/ 24 w 59"/>
              <a:gd name="T43" fmla="*/ 0 h 59"/>
              <a:gd name="T44" fmla="*/ 20 w 59"/>
              <a:gd name="T45" fmla="*/ 0 h 59"/>
              <a:gd name="T46" fmla="*/ 16 w 59"/>
              <a:gd name="T47" fmla="*/ 0 h 59"/>
              <a:gd name="T48" fmla="*/ 12 w 59"/>
              <a:gd name="T49" fmla="*/ 4 h 59"/>
              <a:gd name="T50" fmla="*/ 8 w 59"/>
              <a:gd name="T51" fmla="*/ 8 h 59"/>
              <a:gd name="T52" fmla="*/ 4 w 59"/>
              <a:gd name="T53" fmla="*/ 12 h 59"/>
              <a:gd name="T54" fmla="*/ 4 w 59"/>
              <a:gd name="T55" fmla="*/ 16 h 59"/>
              <a:gd name="T56" fmla="*/ 0 w 59"/>
              <a:gd name="T57" fmla="*/ 20 h 59"/>
              <a:gd name="T58" fmla="*/ 0 w 59"/>
              <a:gd name="T59" fmla="*/ 24 h 59"/>
              <a:gd name="T60" fmla="*/ 0 w 59"/>
              <a:gd name="T61" fmla="*/ 28 h 59"/>
              <a:gd name="T62" fmla="*/ 0 w 59"/>
              <a:gd name="T63" fmla="*/ 32 h 59"/>
              <a:gd name="T64" fmla="*/ 0 w 59"/>
              <a:gd name="T65" fmla="*/ 36 h 59"/>
              <a:gd name="T66" fmla="*/ 4 w 59"/>
              <a:gd name="T67" fmla="*/ 43 h 59"/>
              <a:gd name="T68" fmla="*/ 4 w 59"/>
              <a:gd name="T69" fmla="*/ 43 h 59"/>
              <a:gd name="T70" fmla="*/ 8 w 59"/>
              <a:gd name="T71" fmla="*/ 47 h 59"/>
              <a:gd name="T72" fmla="*/ 12 w 59"/>
              <a:gd name="T73" fmla="*/ 51 h 59"/>
              <a:gd name="T74" fmla="*/ 16 w 59"/>
              <a:gd name="T75" fmla="*/ 55 h 59"/>
              <a:gd name="T76" fmla="*/ 20 w 59"/>
              <a:gd name="T77" fmla="*/ 55 h 59"/>
              <a:gd name="T78" fmla="*/ 24 w 59"/>
              <a:gd name="T79" fmla="*/ 55 h 59"/>
              <a:gd name="T80" fmla="*/ 28 w 59"/>
              <a:gd name="T81" fmla="*/ 59 h 59"/>
              <a:gd name="T82" fmla="*/ 28 w 59"/>
              <a:gd name="T83" fmla="*/ 59 h 59"/>
              <a:gd name="T84" fmla="*/ 28 w 59"/>
              <a:gd name="T85" fmla="*/ 55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9" h="59">
                <a:moveTo>
                  <a:pt x="28" y="55"/>
                </a:moveTo>
                <a:lnTo>
                  <a:pt x="31" y="55"/>
                </a:lnTo>
                <a:lnTo>
                  <a:pt x="39" y="55"/>
                </a:lnTo>
                <a:lnTo>
                  <a:pt x="43" y="55"/>
                </a:lnTo>
                <a:lnTo>
                  <a:pt x="47" y="51"/>
                </a:lnTo>
                <a:lnTo>
                  <a:pt x="47" y="47"/>
                </a:lnTo>
                <a:lnTo>
                  <a:pt x="51" y="43"/>
                </a:lnTo>
                <a:lnTo>
                  <a:pt x="55" y="43"/>
                </a:lnTo>
                <a:lnTo>
                  <a:pt x="55" y="36"/>
                </a:lnTo>
                <a:lnTo>
                  <a:pt x="59" y="32"/>
                </a:lnTo>
                <a:lnTo>
                  <a:pt x="59" y="28"/>
                </a:lnTo>
                <a:lnTo>
                  <a:pt x="59" y="24"/>
                </a:lnTo>
                <a:lnTo>
                  <a:pt x="55" y="20"/>
                </a:lnTo>
                <a:lnTo>
                  <a:pt x="55" y="16"/>
                </a:lnTo>
                <a:lnTo>
                  <a:pt x="51" y="12"/>
                </a:lnTo>
                <a:lnTo>
                  <a:pt x="47" y="8"/>
                </a:lnTo>
                <a:lnTo>
                  <a:pt x="47" y="4"/>
                </a:lnTo>
                <a:lnTo>
                  <a:pt x="43" y="0"/>
                </a:lnTo>
                <a:lnTo>
                  <a:pt x="39" y="0"/>
                </a:lnTo>
                <a:lnTo>
                  <a:pt x="31" y="0"/>
                </a:lnTo>
                <a:lnTo>
                  <a:pt x="28" y="0"/>
                </a:lnTo>
                <a:lnTo>
                  <a:pt x="24" y="0"/>
                </a:lnTo>
                <a:lnTo>
                  <a:pt x="20" y="0"/>
                </a:lnTo>
                <a:lnTo>
                  <a:pt x="16" y="0"/>
                </a:lnTo>
                <a:lnTo>
                  <a:pt x="12" y="4"/>
                </a:lnTo>
                <a:lnTo>
                  <a:pt x="8" y="8"/>
                </a:lnTo>
                <a:lnTo>
                  <a:pt x="4" y="12"/>
                </a:lnTo>
                <a:lnTo>
                  <a:pt x="4" y="16"/>
                </a:lnTo>
                <a:lnTo>
                  <a:pt x="0" y="20"/>
                </a:lnTo>
                <a:lnTo>
                  <a:pt x="0" y="24"/>
                </a:lnTo>
                <a:lnTo>
                  <a:pt x="0" y="28"/>
                </a:lnTo>
                <a:lnTo>
                  <a:pt x="0" y="32"/>
                </a:lnTo>
                <a:lnTo>
                  <a:pt x="0" y="36"/>
                </a:lnTo>
                <a:lnTo>
                  <a:pt x="4" y="43"/>
                </a:lnTo>
                <a:lnTo>
                  <a:pt x="4" y="43"/>
                </a:lnTo>
                <a:lnTo>
                  <a:pt x="8" y="47"/>
                </a:lnTo>
                <a:lnTo>
                  <a:pt x="12" y="51"/>
                </a:lnTo>
                <a:lnTo>
                  <a:pt x="16" y="55"/>
                </a:lnTo>
                <a:lnTo>
                  <a:pt x="20" y="55"/>
                </a:lnTo>
                <a:lnTo>
                  <a:pt x="24" y="55"/>
                </a:lnTo>
                <a:lnTo>
                  <a:pt x="28" y="59"/>
                </a:lnTo>
                <a:lnTo>
                  <a:pt x="28" y="59"/>
                </a:lnTo>
                <a:lnTo>
                  <a:pt x="28" y="55"/>
                </a:lnTo>
                <a:close/>
              </a:path>
            </a:pathLst>
          </a:custGeom>
          <a:solidFill>
            <a:srgbClr val="EB7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53" name="Freeform 201">
            <a:extLst>
              <a:ext uri="{FF2B5EF4-FFF2-40B4-BE49-F238E27FC236}">
                <a16:creationId xmlns:a16="http://schemas.microsoft.com/office/drawing/2014/main" id="{6A64F5EC-3A25-43E0-989D-B065A77FAE94}"/>
              </a:ext>
            </a:extLst>
          </p:cNvPr>
          <p:cNvSpPr>
            <a:spLocks/>
          </p:cNvSpPr>
          <p:nvPr/>
        </p:nvSpPr>
        <p:spPr bwMode="auto">
          <a:xfrm>
            <a:off x="6224588" y="5654675"/>
            <a:ext cx="93662" cy="95250"/>
          </a:xfrm>
          <a:custGeom>
            <a:avLst/>
            <a:gdLst>
              <a:gd name="T0" fmla="*/ 32 w 59"/>
              <a:gd name="T1" fmla="*/ 56 h 60"/>
              <a:gd name="T2" fmla="*/ 36 w 59"/>
              <a:gd name="T3" fmla="*/ 60 h 60"/>
              <a:gd name="T4" fmla="*/ 40 w 59"/>
              <a:gd name="T5" fmla="*/ 60 h 60"/>
              <a:gd name="T6" fmla="*/ 43 w 59"/>
              <a:gd name="T7" fmla="*/ 56 h 60"/>
              <a:gd name="T8" fmla="*/ 47 w 59"/>
              <a:gd name="T9" fmla="*/ 52 h 60"/>
              <a:gd name="T10" fmla="*/ 51 w 59"/>
              <a:gd name="T11" fmla="*/ 52 h 60"/>
              <a:gd name="T12" fmla="*/ 55 w 59"/>
              <a:gd name="T13" fmla="*/ 48 h 60"/>
              <a:gd name="T14" fmla="*/ 59 w 59"/>
              <a:gd name="T15" fmla="*/ 44 h 60"/>
              <a:gd name="T16" fmla="*/ 59 w 59"/>
              <a:gd name="T17" fmla="*/ 40 h 60"/>
              <a:gd name="T18" fmla="*/ 59 w 59"/>
              <a:gd name="T19" fmla="*/ 36 h 60"/>
              <a:gd name="T20" fmla="*/ 59 w 59"/>
              <a:gd name="T21" fmla="*/ 28 h 60"/>
              <a:gd name="T22" fmla="*/ 59 w 59"/>
              <a:gd name="T23" fmla="*/ 24 h 60"/>
              <a:gd name="T24" fmla="*/ 59 w 59"/>
              <a:gd name="T25" fmla="*/ 20 h 60"/>
              <a:gd name="T26" fmla="*/ 59 w 59"/>
              <a:gd name="T27" fmla="*/ 16 h 60"/>
              <a:gd name="T28" fmla="*/ 55 w 59"/>
              <a:gd name="T29" fmla="*/ 12 h 60"/>
              <a:gd name="T30" fmla="*/ 51 w 59"/>
              <a:gd name="T31" fmla="*/ 8 h 60"/>
              <a:gd name="T32" fmla="*/ 47 w 59"/>
              <a:gd name="T33" fmla="*/ 4 h 60"/>
              <a:gd name="T34" fmla="*/ 43 w 59"/>
              <a:gd name="T35" fmla="*/ 4 h 60"/>
              <a:gd name="T36" fmla="*/ 40 w 59"/>
              <a:gd name="T37" fmla="*/ 0 h 60"/>
              <a:gd name="T38" fmla="*/ 36 w 59"/>
              <a:gd name="T39" fmla="*/ 0 h 60"/>
              <a:gd name="T40" fmla="*/ 32 w 59"/>
              <a:gd name="T41" fmla="*/ 0 h 60"/>
              <a:gd name="T42" fmla="*/ 28 w 59"/>
              <a:gd name="T43" fmla="*/ 0 h 60"/>
              <a:gd name="T44" fmla="*/ 24 w 59"/>
              <a:gd name="T45" fmla="*/ 0 h 60"/>
              <a:gd name="T46" fmla="*/ 20 w 59"/>
              <a:gd name="T47" fmla="*/ 4 h 60"/>
              <a:gd name="T48" fmla="*/ 16 w 59"/>
              <a:gd name="T49" fmla="*/ 4 h 60"/>
              <a:gd name="T50" fmla="*/ 12 w 59"/>
              <a:gd name="T51" fmla="*/ 8 h 60"/>
              <a:gd name="T52" fmla="*/ 8 w 59"/>
              <a:gd name="T53" fmla="*/ 12 h 60"/>
              <a:gd name="T54" fmla="*/ 4 w 59"/>
              <a:gd name="T55" fmla="*/ 16 h 60"/>
              <a:gd name="T56" fmla="*/ 4 w 59"/>
              <a:gd name="T57" fmla="*/ 20 h 60"/>
              <a:gd name="T58" fmla="*/ 4 w 59"/>
              <a:gd name="T59" fmla="*/ 24 h 60"/>
              <a:gd name="T60" fmla="*/ 0 w 59"/>
              <a:gd name="T61" fmla="*/ 28 h 60"/>
              <a:gd name="T62" fmla="*/ 4 w 59"/>
              <a:gd name="T63" fmla="*/ 36 h 60"/>
              <a:gd name="T64" fmla="*/ 4 w 59"/>
              <a:gd name="T65" fmla="*/ 40 h 60"/>
              <a:gd name="T66" fmla="*/ 4 w 59"/>
              <a:gd name="T67" fmla="*/ 44 h 60"/>
              <a:gd name="T68" fmla="*/ 8 w 59"/>
              <a:gd name="T69" fmla="*/ 48 h 60"/>
              <a:gd name="T70" fmla="*/ 12 w 59"/>
              <a:gd name="T71" fmla="*/ 52 h 60"/>
              <a:gd name="T72" fmla="*/ 16 w 59"/>
              <a:gd name="T73" fmla="*/ 52 h 60"/>
              <a:gd name="T74" fmla="*/ 20 w 59"/>
              <a:gd name="T75" fmla="*/ 56 h 60"/>
              <a:gd name="T76" fmla="*/ 24 w 59"/>
              <a:gd name="T77" fmla="*/ 60 h 60"/>
              <a:gd name="T78" fmla="*/ 28 w 59"/>
              <a:gd name="T79" fmla="*/ 60 h 60"/>
              <a:gd name="T80" fmla="*/ 32 w 59"/>
              <a:gd name="T81" fmla="*/ 60 h 60"/>
              <a:gd name="T82" fmla="*/ 32 w 59"/>
              <a:gd name="T83" fmla="*/ 60 h 60"/>
              <a:gd name="T84" fmla="*/ 32 w 59"/>
              <a:gd name="T85" fmla="*/ 56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9" h="60">
                <a:moveTo>
                  <a:pt x="32" y="56"/>
                </a:moveTo>
                <a:lnTo>
                  <a:pt x="36" y="60"/>
                </a:lnTo>
                <a:lnTo>
                  <a:pt x="40" y="60"/>
                </a:lnTo>
                <a:lnTo>
                  <a:pt x="43" y="56"/>
                </a:lnTo>
                <a:lnTo>
                  <a:pt x="47" y="52"/>
                </a:lnTo>
                <a:lnTo>
                  <a:pt x="51" y="52"/>
                </a:lnTo>
                <a:lnTo>
                  <a:pt x="55" y="48"/>
                </a:lnTo>
                <a:lnTo>
                  <a:pt x="59" y="44"/>
                </a:lnTo>
                <a:lnTo>
                  <a:pt x="59" y="40"/>
                </a:lnTo>
                <a:lnTo>
                  <a:pt x="59" y="36"/>
                </a:lnTo>
                <a:lnTo>
                  <a:pt x="59" y="28"/>
                </a:lnTo>
                <a:lnTo>
                  <a:pt x="59" y="24"/>
                </a:lnTo>
                <a:lnTo>
                  <a:pt x="59" y="20"/>
                </a:lnTo>
                <a:lnTo>
                  <a:pt x="59" y="16"/>
                </a:lnTo>
                <a:lnTo>
                  <a:pt x="55" y="12"/>
                </a:lnTo>
                <a:lnTo>
                  <a:pt x="51" y="8"/>
                </a:lnTo>
                <a:lnTo>
                  <a:pt x="47" y="4"/>
                </a:lnTo>
                <a:lnTo>
                  <a:pt x="43" y="4"/>
                </a:lnTo>
                <a:lnTo>
                  <a:pt x="40" y="0"/>
                </a:lnTo>
                <a:lnTo>
                  <a:pt x="36" y="0"/>
                </a:lnTo>
                <a:lnTo>
                  <a:pt x="32" y="0"/>
                </a:lnTo>
                <a:lnTo>
                  <a:pt x="28" y="0"/>
                </a:lnTo>
                <a:lnTo>
                  <a:pt x="24" y="0"/>
                </a:lnTo>
                <a:lnTo>
                  <a:pt x="20" y="4"/>
                </a:lnTo>
                <a:lnTo>
                  <a:pt x="16" y="4"/>
                </a:lnTo>
                <a:lnTo>
                  <a:pt x="12" y="8"/>
                </a:lnTo>
                <a:lnTo>
                  <a:pt x="8" y="12"/>
                </a:lnTo>
                <a:lnTo>
                  <a:pt x="4" y="16"/>
                </a:lnTo>
                <a:lnTo>
                  <a:pt x="4" y="20"/>
                </a:lnTo>
                <a:lnTo>
                  <a:pt x="4" y="24"/>
                </a:lnTo>
                <a:lnTo>
                  <a:pt x="0" y="28"/>
                </a:lnTo>
                <a:lnTo>
                  <a:pt x="4" y="36"/>
                </a:lnTo>
                <a:lnTo>
                  <a:pt x="4" y="40"/>
                </a:lnTo>
                <a:lnTo>
                  <a:pt x="4" y="44"/>
                </a:lnTo>
                <a:lnTo>
                  <a:pt x="8" y="48"/>
                </a:lnTo>
                <a:lnTo>
                  <a:pt x="12" y="52"/>
                </a:lnTo>
                <a:lnTo>
                  <a:pt x="16" y="52"/>
                </a:lnTo>
                <a:lnTo>
                  <a:pt x="20" y="56"/>
                </a:lnTo>
                <a:lnTo>
                  <a:pt x="24" y="60"/>
                </a:lnTo>
                <a:lnTo>
                  <a:pt x="28" y="60"/>
                </a:lnTo>
                <a:lnTo>
                  <a:pt x="32" y="60"/>
                </a:lnTo>
                <a:lnTo>
                  <a:pt x="32" y="60"/>
                </a:lnTo>
                <a:lnTo>
                  <a:pt x="32" y="56"/>
                </a:lnTo>
                <a:close/>
              </a:path>
            </a:pathLst>
          </a:custGeom>
          <a:solidFill>
            <a:srgbClr val="EB7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54" name="Line 202">
            <a:extLst>
              <a:ext uri="{FF2B5EF4-FFF2-40B4-BE49-F238E27FC236}">
                <a16:creationId xmlns:a16="http://schemas.microsoft.com/office/drawing/2014/main" id="{BCB585B3-6381-457B-BB4C-07A272C6FCC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42025" y="4117975"/>
            <a:ext cx="239713" cy="1593850"/>
          </a:xfrm>
          <a:prstGeom prst="line">
            <a:avLst/>
          </a:prstGeom>
          <a:noFill/>
          <a:ln w="31750">
            <a:solidFill>
              <a:srgbClr val="EB7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55" name="Rectangle 203">
            <a:extLst>
              <a:ext uri="{FF2B5EF4-FFF2-40B4-BE49-F238E27FC236}">
                <a16:creationId xmlns:a16="http://schemas.microsoft.com/office/drawing/2014/main" id="{DD439166-79A0-4425-8B01-71050F381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4713" y="487203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b</a:t>
            </a:r>
            <a:endParaRPr lang="en-GB" altLang="pt-BR"/>
          </a:p>
        </p:txBody>
      </p:sp>
      <p:sp>
        <p:nvSpPr>
          <p:cNvPr id="254156" name="Rectangle 204">
            <a:extLst>
              <a:ext uri="{FF2B5EF4-FFF2-40B4-BE49-F238E27FC236}">
                <a16:creationId xmlns:a16="http://schemas.microsoft.com/office/drawing/2014/main" id="{3C04DE68-8C6E-461C-85AB-482DDAAEB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25" y="487203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u</a:t>
            </a:r>
            <a:endParaRPr lang="en-GB" altLang="pt-BR"/>
          </a:p>
        </p:txBody>
      </p:sp>
      <p:sp>
        <p:nvSpPr>
          <p:cNvPr id="254157" name="Rectangle 205">
            <a:extLst>
              <a:ext uri="{FF2B5EF4-FFF2-40B4-BE49-F238E27FC236}">
                <a16:creationId xmlns:a16="http://schemas.microsoft.com/office/drawing/2014/main" id="{18084C4C-73B2-463E-B268-7ABF47BEB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5538" y="487203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b</a:t>
            </a:r>
            <a:endParaRPr lang="en-GB" altLang="pt-BR"/>
          </a:p>
        </p:txBody>
      </p:sp>
      <p:sp>
        <p:nvSpPr>
          <p:cNvPr id="254158" name="Rectangle 206">
            <a:extLst>
              <a:ext uri="{FF2B5EF4-FFF2-40B4-BE49-F238E27FC236}">
                <a16:creationId xmlns:a16="http://schemas.microsoft.com/office/drawing/2014/main" id="{16F73F1B-CC19-4651-88C0-2F27C217E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0950" y="487203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b</a:t>
            </a:r>
            <a:endParaRPr lang="en-GB" altLang="pt-BR"/>
          </a:p>
        </p:txBody>
      </p:sp>
      <p:sp>
        <p:nvSpPr>
          <p:cNvPr id="254159" name="Rectangle 207">
            <a:extLst>
              <a:ext uri="{FF2B5EF4-FFF2-40B4-BE49-F238E27FC236}">
                <a16:creationId xmlns:a16="http://schemas.microsoft.com/office/drawing/2014/main" id="{5AC50EF2-2242-4E04-A518-472B530BB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0013" y="4872038"/>
            <a:ext cx="50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l</a:t>
            </a:r>
            <a:endParaRPr lang="en-GB" altLang="pt-BR"/>
          </a:p>
        </p:txBody>
      </p:sp>
      <p:sp>
        <p:nvSpPr>
          <p:cNvPr id="254160" name="Rectangle 208">
            <a:extLst>
              <a:ext uri="{FF2B5EF4-FFF2-40B4-BE49-F238E27FC236}">
                <a16:creationId xmlns:a16="http://schemas.microsoft.com/office/drawing/2014/main" id="{624A8620-AA39-458B-BBE6-3E959004D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0813" y="487203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e</a:t>
            </a:r>
            <a:endParaRPr lang="en-GB" altLang="pt-BR"/>
          </a:p>
        </p:txBody>
      </p:sp>
      <p:sp>
        <p:nvSpPr>
          <p:cNvPr id="254161" name="Freeform 209">
            <a:extLst>
              <a:ext uri="{FF2B5EF4-FFF2-40B4-BE49-F238E27FC236}">
                <a16:creationId xmlns:a16="http://schemas.microsoft.com/office/drawing/2014/main" id="{2B891393-2A88-428A-90D9-F24805C99E20}"/>
              </a:ext>
            </a:extLst>
          </p:cNvPr>
          <p:cNvSpPr>
            <a:spLocks/>
          </p:cNvSpPr>
          <p:nvPr/>
        </p:nvSpPr>
        <p:spPr bwMode="auto">
          <a:xfrm>
            <a:off x="3314700" y="4721225"/>
            <a:ext cx="884238" cy="582613"/>
          </a:xfrm>
          <a:custGeom>
            <a:avLst/>
            <a:gdLst>
              <a:gd name="T0" fmla="*/ 201 w 557"/>
              <a:gd name="T1" fmla="*/ 27 h 367"/>
              <a:gd name="T2" fmla="*/ 162 w 557"/>
              <a:gd name="T3" fmla="*/ 8 h 367"/>
              <a:gd name="T4" fmla="*/ 122 w 557"/>
              <a:gd name="T5" fmla="*/ 4 h 367"/>
              <a:gd name="T6" fmla="*/ 83 w 557"/>
              <a:gd name="T7" fmla="*/ 23 h 367"/>
              <a:gd name="T8" fmla="*/ 55 w 557"/>
              <a:gd name="T9" fmla="*/ 59 h 367"/>
              <a:gd name="T10" fmla="*/ 47 w 557"/>
              <a:gd name="T11" fmla="*/ 98 h 367"/>
              <a:gd name="T12" fmla="*/ 59 w 557"/>
              <a:gd name="T13" fmla="*/ 142 h 367"/>
              <a:gd name="T14" fmla="*/ 71 w 557"/>
              <a:gd name="T15" fmla="*/ 146 h 367"/>
              <a:gd name="T16" fmla="*/ 47 w 557"/>
              <a:gd name="T17" fmla="*/ 154 h 367"/>
              <a:gd name="T18" fmla="*/ 16 w 557"/>
              <a:gd name="T19" fmla="*/ 170 h 367"/>
              <a:gd name="T20" fmla="*/ 0 w 557"/>
              <a:gd name="T21" fmla="*/ 197 h 367"/>
              <a:gd name="T22" fmla="*/ 4 w 557"/>
              <a:gd name="T23" fmla="*/ 241 h 367"/>
              <a:gd name="T24" fmla="*/ 32 w 557"/>
              <a:gd name="T25" fmla="*/ 284 h 367"/>
              <a:gd name="T26" fmla="*/ 122 w 557"/>
              <a:gd name="T27" fmla="*/ 276 h 367"/>
              <a:gd name="T28" fmla="*/ 122 w 557"/>
              <a:gd name="T29" fmla="*/ 300 h 367"/>
              <a:gd name="T30" fmla="*/ 126 w 557"/>
              <a:gd name="T31" fmla="*/ 324 h 367"/>
              <a:gd name="T32" fmla="*/ 138 w 557"/>
              <a:gd name="T33" fmla="*/ 343 h 367"/>
              <a:gd name="T34" fmla="*/ 178 w 557"/>
              <a:gd name="T35" fmla="*/ 363 h 367"/>
              <a:gd name="T36" fmla="*/ 233 w 557"/>
              <a:gd name="T37" fmla="*/ 363 h 367"/>
              <a:gd name="T38" fmla="*/ 280 w 557"/>
              <a:gd name="T39" fmla="*/ 328 h 367"/>
              <a:gd name="T40" fmla="*/ 316 w 557"/>
              <a:gd name="T41" fmla="*/ 300 h 367"/>
              <a:gd name="T42" fmla="*/ 399 w 557"/>
              <a:gd name="T43" fmla="*/ 324 h 367"/>
              <a:gd name="T44" fmla="*/ 474 w 557"/>
              <a:gd name="T45" fmla="*/ 308 h 367"/>
              <a:gd name="T46" fmla="*/ 494 w 557"/>
              <a:gd name="T47" fmla="*/ 233 h 367"/>
              <a:gd name="T48" fmla="*/ 494 w 557"/>
              <a:gd name="T49" fmla="*/ 233 h 367"/>
              <a:gd name="T50" fmla="*/ 490 w 557"/>
              <a:gd name="T51" fmla="*/ 225 h 367"/>
              <a:gd name="T52" fmla="*/ 482 w 557"/>
              <a:gd name="T53" fmla="*/ 225 h 367"/>
              <a:gd name="T54" fmla="*/ 494 w 557"/>
              <a:gd name="T55" fmla="*/ 225 h 367"/>
              <a:gd name="T56" fmla="*/ 521 w 557"/>
              <a:gd name="T57" fmla="*/ 221 h 367"/>
              <a:gd name="T58" fmla="*/ 545 w 557"/>
              <a:gd name="T59" fmla="*/ 205 h 367"/>
              <a:gd name="T60" fmla="*/ 557 w 557"/>
              <a:gd name="T61" fmla="*/ 174 h 367"/>
              <a:gd name="T62" fmla="*/ 553 w 557"/>
              <a:gd name="T63" fmla="*/ 134 h 367"/>
              <a:gd name="T64" fmla="*/ 525 w 557"/>
              <a:gd name="T65" fmla="*/ 98 h 367"/>
              <a:gd name="T66" fmla="*/ 486 w 557"/>
              <a:gd name="T67" fmla="*/ 79 h 367"/>
              <a:gd name="T68" fmla="*/ 470 w 557"/>
              <a:gd name="T69" fmla="*/ 75 h 367"/>
              <a:gd name="T70" fmla="*/ 454 w 557"/>
              <a:gd name="T71" fmla="*/ 79 h 367"/>
              <a:gd name="T72" fmla="*/ 438 w 557"/>
              <a:gd name="T73" fmla="*/ 91 h 367"/>
              <a:gd name="T74" fmla="*/ 435 w 557"/>
              <a:gd name="T75" fmla="*/ 87 h 367"/>
              <a:gd name="T76" fmla="*/ 423 w 557"/>
              <a:gd name="T77" fmla="*/ 47 h 367"/>
              <a:gd name="T78" fmla="*/ 383 w 557"/>
              <a:gd name="T79" fmla="*/ 8 h 367"/>
              <a:gd name="T80" fmla="*/ 324 w 557"/>
              <a:gd name="T81" fmla="*/ 0 h 367"/>
              <a:gd name="T82" fmla="*/ 292 w 557"/>
              <a:gd name="T83" fmla="*/ 4 h 367"/>
              <a:gd name="T84" fmla="*/ 245 w 557"/>
              <a:gd name="T85" fmla="*/ 31 h 367"/>
              <a:gd name="T86" fmla="*/ 213 w 557"/>
              <a:gd name="T87" fmla="*/ 95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57" h="367">
                <a:moveTo>
                  <a:pt x="217" y="47"/>
                </a:moveTo>
                <a:lnTo>
                  <a:pt x="209" y="35"/>
                </a:lnTo>
                <a:lnTo>
                  <a:pt x="201" y="27"/>
                </a:lnTo>
                <a:lnTo>
                  <a:pt x="190" y="19"/>
                </a:lnTo>
                <a:lnTo>
                  <a:pt x="178" y="12"/>
                </a:lnTo>
                <a:lnTo>
                  <a:pt x="162" y="8"/>
                </a:lnTo>
                <a:lnTo>
                  <a:pt x="150" y="4"/>
                </a:lnTo>
                <a:lnTo>
                  <a:pt x="134" y="4"/>
                </a:lnTo>
                <a:lnTo>
                  <a:pt x="122" y="4"/>
                </a:lnTo>
                <a:lnTo>
                  <a:pt x="107" y="8"/>
                </a:lnTo>
                <a:lnTo>
                  <a:pt x="95" y="15"/>
                </a:lnTo>
                <a:lnTo>
                  <a:pt x="83" y="23"/>
                </a:lnTo>
                <a:lnTo>
                  <a:pt x="71" y="35"/>
                </a:lnTo>
                <a:lnTo>
                  <a:pt x="63" y="47"/>
                </a:lnTo>
                <a:lnTo>
                  <a:pt x="55" y="59"/>
                </a:lnTo>
                <a:lnTo>
                  <a:pt x="51" y="71"/>
                </a:lnTo>
                <a:lnTo>
                  <a:pt x="47" y="87"/>
                </a:lnTo>
                <a:lnTo>
                  <a:pt x="47" y="98"/>
                </a:lnTo>
                <a:lnTo>
                  <a:pt x="51" y="114"/>
                </a:lnTo>
                <a:lnTo>
                  <a:pt x="55" y="126"/>
                </a:lnTo>
                <a:lnTo>
                  <a:pt x="59" y="142"/>
                </a:lnTo>
                <a:lnTo>
                  <a:pt x="75" y="146"/>
                </a:lnTo>
                <a:lnTo>
                  <a:pt x="75" y="146"/>
                </a:lnTo>
                <a:lnTo>
                  <a:pt x="71" y="146"/>
                </a:lnTo>
                <a:lnTo>
                  <a:pt x="63" y="146"/>
                </a:lnTo>
                <a:lnTo>
                  <a:pt x="55" y="150"/>
                </a:lnTo>
                <a:lnTo>
                  <a:pt x="47" y="154"/>
                </a:lnTo>
                <a:lnTo>
                  <a:pt x="36" y="158"/>
                </a:lnTo>
                <a:lnTo>
                  <a:pt x="24" y="162"/>
                </a:lnTo>
                <a:lnTo>
                  <a:pt x="16" y="170"/>
                </a:lnTo>
                <a:lnTo>
                  <a:pt x="8" y="181"/>
                </a:lnTo>
                <a:lnTo>
                  <a:pt x="4" y="193"/>
                </a:lnTo>
                <a:lnTo>
                  <a:pt x="0" y="197"/>
                </a:lnTo>
                <a:lnTo>
                  <a:pt x="0" y="209"/>
                </a:lnTo>
                <a:lnTo>
                  <a:pt x="0" y="225"/>
                </a:lnTo>
                <a:lnTo>
                  <a:pt x="4" y="241"/>
                </a:lnTo>
                <a:lnTo>
                  <a:pt x="8" y="257"/>
                </a:lnTo>
                <a:lnTo>
                  <a:pt x="16" y="272"/>
                </a:lnTo>
                <a:lnTo>
                  <a:pt x="32" y="284"/>
                </a:lnTo>
                <a:lnTo>
                  <a:pt x="55" y="292"/>
                </a:lnTo>
                <a:lnTo>
                  <a:pt x="83" y="288"/>
                </a:lnTo>
                <a:lnTo>
                  <a:pt x="122" y="276"/>
                </a:lnTo>
                <a:lnTo>
                  <a:pt x="122" y="284"/>
                </a:lnTo>
                <a:lnTo>
                  <a:pt x="122" y="292"/>
                </a:lnTo>
                <a:lnTo>
                  <a:pt x="122" y="300"/>
                </a:lnTo>
                <a:lnTo>
                  <a:pt x="122" y="308"/>
                </a:lnTo>
                <a:lnTo>
                  <a:pt x="126" y="316"/>
                </a:lnTo>
                <a:lnTo>
                  <a:pt x="126" y="324"/>
                </a:lnTo>
                <a:lnTo>
                  <a:pt x="130" y="332"/>
                </a:lnTo>
                <a:lnTo>
                  <a:pt x="134" y="336"/>
                </a:lnTo>
                <a:lnTo>
                  <a:pt x="138" y="343"/>
                </a:lnTo>
                <a:lnTo>
                  <a:pt x="146" y="347"/>
                </a:lnTo>
                <a:lnTo>
                  <a:pt x="162" y="355"/>
                </a:lnTo>
                <a:lnTo>
                  <a:pt x="178" y="363"/>
                </a:lnTo>
                <a:lnTo>
                  <a:pt x="197" y="367"/>
                </a:lnTo>
                <a:lnTo>
                  <a:pt x="217" y="367"/>
                </a:lnTo>
                <a:lnTo>
                  <a:pt x="233" y="363"/>
                </a:lnTo>
                <a:lnTo>
                  <a:pt x="249" y="355"/>
                </a:lnTo>
                <a:lnTo>
                  <a:pt x="265" y="343"/>
                </a:lnTo>
                <a:lnTo>
                  <a:pt x="280" y="328"/>
                </a:lnTo>
                <a:lnTo>
                  <a:pt x="288" y="312"/>
                </a:lnTo>
                <a:lnTo>
                  <a:pt x="296" y="288"/>
                </a:lnTo>
                <a:lnTo>
                  <a:pt x="316" y="300"/>
                </a:lnTo>
                <a:lnTo>
                  <a:pt x="344" y="312"/>
                </a:lnTo>
                <a:lnTo>
                  <a:pt x="371" y="320"/>
                </a:lnTo>
                <a:lnTo>
                  <a:pt x="399" y="324"/>
                </a:lnTo>
                <a:lnTo>
                  <a:pt x="427" y="324"/>
                </a:lnTo>
                <a:lnTo>
                  <a:pt x="454" y="316"/>
                </a:lnTo>
                <a:lnTo>
                  <a:pt x="474" y="308"/>
                </a:lnTo>
                <a:lnTo>
                  <a:pt x="490" y="288"/>
                </a:lnTo>
                <a:lnTo>
                  <a:pt x="498" y="264"/>
                </a:lnTo>
                <a:lnTo>
                  <a:pt x="494" y="233"/>
                </a:lnTo>
                <a:lnTo>
                  <a:pt x="494" y="233"/>
                </a:lnTo>
                <a:lnTo>
                  <a:pt x="494" y="233"/>
                </a:lnTo>
                <a:lnTo>
                  <a:pt x="494" y="233"/>
                </a:lnTo>
                <a:lnTo>
                  <a:pt x="494" y="229"/>
                </a:lnTo>
                <a:lnTo>
                  <a:pt x="490" y="229"/>
                </a:lnTo>
                <a:lnTo>
                  <a:pt x="490" y="225"/>
                </a:lnTo>
                <a:lnTo>
                  <a:pt x="486" y="225"/>
                </a:lnTo>
                <a:lnTo>
                  <a:pt x="486" y="225"/>
                </a:lnTo>
                <a:lnTo>
                  <a:pt x="482" y="225"/>
                </a:lnTo>
                <a:lnTo>
                  <a:pt x="478" y="225"/>
                </a:lnTo>
                <a:lnTo>
                  <a:pt x="486" y="225"/>
                </a:lnTo>
                <a:lnTo>
                  <a:pt x="494" y="225"/>
                </a:lnTo>
                <a:lnTo>
                  <a:pt x="506" y="225"/>
                </a:lnTo>
                <a:lnTo>
                  <a:pt x="514" y="221"/>
                </a:lnTo>
                <a:lnTo>
                  <a:pt x="521" y="221"/>
                </a:lnTo>
                <a:lnTo>
                  <a:pt x="529" y="217"/>
                </a:lnTo>
                <a:lnTo>
                  <a:pt x="537" y="213"/>
                </a:lnTo>
                <a:lnTo>
                  <a:pt x="545" y="205"/>
                </a:lnTo>
                <a:lnTo>
                  <a:pt x="549" y="197"/>
                </a:lnTo>
                <a:lnTo>
                  <a:pt x="553" y="189"/>
                </a:lnTo>
                <a:lnTo>
                  <a:pt x="557" y="174"/>
                </a:lnTo>
                <a:lnTo>
                  <a:pt x="557" y="162"/>
                </a:lnTo>
                <a:lnTo>
                  <a:pt x="557" y="146"/>
                </a:lnTo>
                <a:lnTo>
                  <a:pt x="553" y="134"/>
                </a:lnTo>
                <a:lnTo>
                  <a:pt x="545" y="118"/>
                </a:lnTo>
                <a:lnTo>
                  <a:pt x="537" y="110"/>
                </a:lnTo>
                <a:lnTo>
                  <a:pt x="525" y="98"/>
                </a:lnTo>
                <a:lnTo>
                  <a:pt x="514" y="91"/>
                </a:lnTo>
                <a:lnTo>
                  <a:pt x="502" y="83"/>
                </a:lnTo>
                <a:lnTo>
                  <a:pt x="486" y="79"/>
                </a:lnTo>
                <a:lnTo>
                  <a:pt x="482" y="75"/>
                </a:lnTo>
                <a:lnTo>
                  <a:pt x="474" y="75"/>
                </a:lnTo>
                <a:lnTo>
                  <a:pt x="470" y="75"/>
                </a:lnTo>
                <a:lnTo>
                  <a:pt x="466" y="75"/>
                </a:lnTo>
                <a:lnTo>
                  <a:pt x="458" y="79"/>
                </a:lnTo>
                <a:lnTo>
                  <a:pt x="454" y="79"/>
                </a:lnTo>
                <a:lnTo>
                  <a:pt x="450" y="83"/>
                </a:lnTo>
                <a:lnTo>
                  <a:pt x="446" y="87"/>
                </a:lnTo>
                <a:lnTo>
                  <a:pt x="438" y="91"/>
                </a:lnTo>
                <a:lnTo>
                  <a:pt x="435" y="95"/>
                </a:lnTo>
                <a:lnTo>
                  <a:pt x="435" y="95"/>
                </a:lnTo>
                <a:lnTo>
                  <a:pt x="435" y="87"/>
                </a:lnTo>
                <a:lnTo>
                  <a:pt x="435" y="75"/>
                </a:lnTo>
                <a:lnTo>
                  <a:pt x="431" y="63"/>
                </a:lnTo>
                <a:lnTo>
                  <a:pt x="423" y="47"/>
                </a:lnTo>
                <a:lnTo>
                  <a:pt x="415" y="31"/>
                </a:lnTo>
                <a:lnTo>
                  <a:pt x="399" y="19"/>
                </a:lnTo>
                <a:lnTo>
                  <a:pt x="383" y="8"/>
                </a:lnTo>
                <a:lnTo>
                  <a:pt x="356" y="4"/>
                </a:lnTo>
                <a:lnTo>
                  <a:pt x="328" y="0"/>
                </a:lnTo>
                <a:lnTo>
                  <a:pt x="324" y="0"/>
                </a:lnTo>
                <a:lnTo>
                  <a:pt x="316" y="0"/>
                </a:lnTo>
                <a:lnTo>
                  <a:pt x="304" y="4"/>
                </a:lnTo>
                <a:lnTo>
                  <a:pt x="292" y="4"/>
                </a:lnTo>
                <a:lnTo>
                  <a:pt x="277" y="12"/>
                </a:lnTo>
                <a:lnTo>
                  <a:pt x="261" y="19"/>
                </a:lnTo>
                <a:lnTo>
                  <a:pt x="245" y="31"/>
                </a:lnTo>
                <a:lnTo>
                  <a:pt x="229" y="47"/>
                </a:lnTo>
                <a:lnTo>
                  <a:pt x="221" y="67"/>
                </a:lnTo>
                <a:lnTo>
                  <a:pt x="213" y="95"/>
                </a:lnTo>
              </a:path>
            </a:pathLst>
          </a:custGeom>
          <a:noFill/>
          <a:ln w="19050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62" name="Freeform 210">
            <a:extLst>
              <a:ext uri="{FF2B5EF4-FFF2-40B4-BE49-F238E27FC236}">
                <a16:creationId xmlns:a16="http://schemas.microsoft.com/office/drawing/2014/main" id="{A5E6BFEC-0078-4E12-A963-7967CDE91239}"/>
              </a:ext>
            </a:extLst>
          </p:cNvPr>
          <p:cNvSpPr>
            <a:spLocks/>
          </p:cNvSpPr>
          <p:nvPr/>
        </p:nvSpPr>
        <p:spPr bwMode="auto">
          <a:xfrm>
            <a:off x="3627438" y="5165725"/>
            <a:ext cx="150812" cy="150813"/>
          </a:xfrm>
          <a:custGeom>
            <a:avLst/>
            <a:gdLst>
              <a:gd name="T0" fmla="*/ 48 w 95"/>
              <a:gd name="T1" fmla="*/ 91 h 95"/>
              <a:gd name="T2" fmla="*/ 56 w 95"/>
              <a:gd name="T3" fmla="*/ 95 h 95"/>
              <a:gd name="T4" fmla="*/ 64 w 95"/>
              <a:gd name="T5" fmla="*/ 91 h 95"/>
              <a:gd name="T6" fmla="*/ 68 w 95"/>
              <a:gd name="T7" fmla="*/ 91 h 95"/>
              <a:gd name="T8" fmla="*/ 76 w 95"/>
              <a:gd name="T9" fmla="*/ 87 h 95"/>
              <a:gd name="T10" fmla="*/ 80 w 95"/>
              <a:gd name="T11" fmla="*/ 79 h 95"/>
              <a:gd name="T12" fmla="*/ 87 w 95"/>
              <a:gd name="T13" fmla="*/ 75 h 95"/>
              <a:gd name="T14" fmla="*/ 91 w 95"/>
              <a:gd name="T15" fmla="*/ 71 h 95"/>
              <a:gd name="T16" fmla="*/ 91 w 95"/>
              <a:gd name="T17" fmla="*/ 63 h 95"/>
              <a:gd name="T18" fmla="*/ 95 w 95"/>
              <a:gd name="T19" fmla="*/ 56 h 95"/>
              <a:gd name="T20" fmla="*/ 95 w 95"/>
              <a:gd name="T21" fmla="*/ 48 h 95"/>
              <a:gd name="T22" fmla="*/ 95 w 95"/>
              <a:gd name="T23" fmla="*/ 40 h 95"/>
              <a:gd name="T24" fmla="*/ 91 w 95"/>
              <a:gd name="T25" fmla="*/ 32 h 95"/>
              <a:gd name="T26" fmla="*/ 91 w 95"/>
              <a:gd name="T27" fmla="*/ 28 h 95"/>
              <a:gd name="T28" fmla="*/ 87 w 95"/>
              <a:gd name="T29" fmla="*/ 20 h 95"/>
              <a:gd name="T30" fmla="*/ 80 w 95"/>
              <a:gd name="T31" fmla="*/ 16 h 95"/>
              <a:gd name="T32" fmla="*/ 76 w 95"/>
              <a:gd name="T33" fmla="*/ 12 h 95"/>
              <a:gd name="T34" fmla="*/ 68 w 95"/>
              <a:gd name="T35" fmla="*/ 8 h 95"/>
              <a:gd name="T36" fmla="*/ 64 w 95"/>
              <a:gd name="T37" fmla="*/ 4 h 95"/>
              <a:gd name="T38" fmla="*/ 56 w 95"/>
              <a:gd name="T39" fmla="*/ 0 h 95"/>
              <a:gd name="T40" fmla="*/ 48 w 95"/>
              <a:gd name="T41" fmla="*/ 0 h 95"/>
              <a:gd name="T42" fmla="*/ 40 w 95"/>
              <a:gd name="T43" fmla="*/ 0 h 95"/>
              <a:gd name="T44" fmla="*/ 32 w 95"/>
              <a:gd name="T45" fmla="*/ 4 h 95"/>
              <a:gd name="T46" fmla="*/ 28 w 95"/>
              <a:gd name="T47" fmla="*/ 8 h 95"/>
              <a:gd name="T48" fmla="*/ 20 w 95"/>
              <a:gd name="T49" fmla="*/ 12 h 95"/>
              <a:gd name="T50" fmla="*/ 16 w 95"/>
              <a:gd name="T51" fmla="*/ 16 h 95"/>
              <a:gd name="T52" fmla="*/ 12 w 95"/>
              <a:gd name="T53" fmla="*/ 20 h 95"/>
              <a:gd name="T54" fmla="*/ 8 w 95"/>
              <a:gd name="T55" fmla="*/ 28 h 95"/>
              <a:gd name="T56" fmla="*/ 4 w 95"/>
              <a:gd name="T57" fmla="*/ 32 h 95"/>
              <a:gd name="T58" fmla="*/ 0 w 95"/>
              <a:gd name="T59" fmla="*/ 40 h 95"/>
              <a:gd name="T60" fmla="*/ 0 w 95"/>
              <a:gd name="T61" fmla="*/ 48 h 95"/>
              <a:gd name="T62" fmla="*/ 0 w 95"/>
              <a:gd name="T63" fmla="*/ 56 h 95"/>
              <a:gd name="T64" fmla="*/ 4 w 95"/>
              <a:gd name="T65" fmla="*/ 63 h 95"/>
              <a:gd name="T66" fmla="*/ 8 w 95"/>
              <a:gd name="T67" fmla="*/ 71 h 95"/>
              <a:gd name="T68" fmla="*/ 12 w 95"/>
              <a:gd name="T69" fmla="*/ 75 h 95"/>
              <a:gd name="T70" fmla="*/ 16 w 95"/>
              <a:gd name="T71" fmla="*/ 79 h 95"/>
              <a:gd name="T72" fmla="*/ 20 w 95"/>
              <a:gd name="T73" fmla="*/ 87 h 95"/>
              <a:gd name="T74" fmla="*/ 28 w 95"/>
              <a:gd name="T75" fmla="*/ 91 h 95"/>
              <a:gd name="T76" fmla="*/ 32 w 95"/>
              <a:gd name="T77" fmla="*/ 91 h 95"/>
              <a:gd name="T78" fmla="*/ 40 w 95"/>
              <a:gd name="T79" fmla="*/ 95 h 95"/>
              <a:gd name="T80" fmla="*/ 48 w 95"/>
              <a:gd name="T81" fmla="*/ 95 h 95"/>
              <a:gd name="T82" fmla="*/ 48 w 95"/>
              <a:gd name="T83" fmla="*/ 95 h 95"/>
              <a:gd name="T84" fmla="*/ 48 w 95"/>
              <a:gd name="T85" fmla="*/ 91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95" h="95">
                <a:moveTo>
                  <a:pt x="48" y="91"/>
                </a:moveTo>
                <a:lnTo>
                  <a:pt x="56" y="95"/>
                </a:lnTo>
                <a:lnTo>
                  <a:pt x="64" y="91"/>
                </a:lnTo>
                <a:lnTo>
                  <a:pt x="68" y="91"/>
                </a:lnTo>
                <a:lnTo>
                  <a:pt x="76" y="87"/>
                </a:lnTo>
                <a:lnTo>
                  <a:pt x="80" y="79"/>
                </a:lnTo>
                <a:lnTo>
                  <a:pt x="87" y="75"/>
                </a:lnTo>
                <a:lnTo>
                  <a:pt x="91" y="71"/>
                </a:lnTo>
                <a:lnTo>
                  <a:pt x="91" y="63"/>
                </a:lnTo>
                <a:lnTo>
                  <a:pt x="95" y="56"/>
                </a:lnTo>
                <a:lnTo>
                  <a:pt x="95" y="48"/>
                </a:lnTo>
                <a:lnTo>
                  <a:pt x="95" y="40"/>
                </a:lnTo>
                <a:lnTo>
                  <a:pt x="91" y="32"/>
                </a:lnTo>
                <a:lnTo>
                  <a:pt x="91" y="28"/>
                </a:lnTo>
                <a:lnTo>
                  <a:pt x="87" y="20"/>
                </a:lnTo>
                <a:lnTo>
                  <a:pt x="80" y="16"/>
                </a:lnTo>
                <a:lnTo>
                  <a:pt x="76" y="12"/>
                </a:lnTo>
                <a:lnTo>
                  <a:pt x="68" y="8"/>
                </a:lnTo>
                <a:lnTo>
                  <a:pt x="64" y="4"/>
                </a:lnTo>
                <a:lnTo>
                  <a:pt x="56" y="0"/>
                </a:lnTo>
                <a:lnTo>
                  <a:pt x="48" y="0"/>
                </a:lnTo>
                <a:lnTo>
                  <a:pt x="40" y="0"/>
                </a:lnTo>
                <a:lnTo>
                  <a:pt x="32" y="4"/>
                </a:lnTo>
                <a:lnTo>
                  <a:pt x="28" y="8"/>
                </a:lnTo>
                <a:lnTo>
                  <a:pt x="20" y="12"/>
                </a:lnTo>
                <a:lnTo>
                  <a:pt x="16" y="16"/>
                </a:lnTo>
                <a:lnTo>
                  <a:pt x="12" y="20"/>
                </a:lnTo>
                <a:lnTo>
                  <a:pt x="8" y="28"/>
                </a:lnTo>
                <a:lnTo>
                  <a:pt x="4" y="32"/>
                </a:lnTo>
                <a:lnTo>
                  <a:pt x="0" y="40"/>
                </a:lnTo>
                <a:lnTo>
                  <a:pt x="0" y="48"/>
                </a:lnTo>
                <a:lnTo>
                  <a:pt x="0" y="56"/>
                </a:lnTo>
                <a:lnTo>
                  <a:pt x="4" y="63"/>
                </a:lnTo>
                <a:lnTo>
                  <a:pt x="8" y="71"/>
                </a:lnTo>
                <a:lnTo>
                  <a:pt x="12" y="75"/>
                </a:lnTo>
                <a:lnTo>
                  <a:pt x="16" y="79"/>
                </a:lnTo>
                <a:lnTo>
                  <a:pt x="20" y="87"/>
                </a:lnTo>
                <a:lnTo>
                  <a:pt x="28" y="91"/>
                </a:lnTo>
                <a:lnTo>
                  <a:pt x="32" y="91"/>
                </a:lnTo>
                <a:lnTo>
                  <a:pt x="40" y="95"/>
                </a:lnTo>
                <a:lnTo>
                  <a:pt x="48" y="95"/>
                </a:lnTo>
                <a:lnTo>
                  <a:pt x="48" y="95"/>
                </a:lnTo>
                <a:lnTo>
                  <a:pt x="48" y="9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63" name="Freeform 211">
            <a:extLst>
              <a:ext uri="{FF2B5EF4-FFF2-40B4-BE49-F238E27FC236}">
                <a16:creationId xmlns:a16="http://schemas.microsoft.com/office/drawing/2014/main" id="{DF06FA43-78CA-4A12-AC89-AEB7AB90AF23}"/>
              </a:ext>
            </a:extLst>
          </p:cNvPr>
          <p:cNvSpPr>
            <a:spLocks/>
          </p:cNvSpPr>
          <p:nvPr/>
        </p:nvSpPr>
        <p:spPr bwMode="auto">
          <a:xfrm>
            <a:off x="3627438" y="5165725"/>
            <a:ext cx="150812" cy="150813"/>
          </a:xfrm>
          <a:custGeom>
            <a:avLst/>
            <a:gdLst>
              <a:gd name="T0" fmla="*/ 48 w 95"/>
              <a:gd name="T1" fmla="*/ 91 h 95"/>
              <a:gd name="T2" fmla="*/ 56 w 95"/>
              <a:gd name="T3" fmla="*/ 95 h 95"/>
              <a:gd name="T4" fmla="*/ 64 w 95"/>
              <a:gd name="T5" fmla="*/ 91 h 95"/>
              <a:gd name="T6" fmla="*/ 68 w 95"/>
              <a:gd name="T7" fmla="*/ 91 h 95"/>
              <a:gd name="T8" fmla="*/ 76 w 95"/>
              <a:gd name="T9" fmla="*/ 87 h 95"/>
              <a:gd name="T10" fmla="*/ 80 w 95"/>
              <a:gd name="T11" fmla="*/ 79 h 95"/>
              <a:gd name="T12" fmla="*/ 87 w 95"/>
              <a:gd name="T13" fmla="*/ 75 h 95"/>
              <a:gd name="T14" fmla="*/ 91 w 95"/>
              <a:gd name="T15" fmla="*/ 71 h 95"/>
              <a:gd name="T16" fmla="*/ 91 w 95"/>
              <a:gd name="T17" fmla="*/ 63 h 95"/>
              <a:gd name="T18" fmla="*/ 95 w 95"/>
              <a:gd name="T19" fmla="*/ 56 h 95"/>
              <a:gd name="T20" fmla="*/ 95 w 95"/>
              <a:gd name="T21" fmla="*/ 48 h 95"/>
              <a:gd name="T22" fmla="*/ 95 w 95"/>
              <a:gd name="T23" fmla="*/ 40 h 95"/>
              <a:gd name="T24" fmla="*/ 91 w 95"/>
              <a:gd name="T25" fmla="*/ 32 h 95"/>
              <a:gd name="T26" fmla="*/ 91 w 95"/>
              <a:gd name="T27" fmla="*/ 28 h 95"/>
              <a:gd name="T28" fmla="*/ 87 w 95"/>
              <a:gd name="T29" fmla="*/ 20 h 95"/>
              <a:gd name="T30" fmla="*/ 80 w 95"/>
              <a:gd name="T31" fmla="*/ 16 h 95"/>
              <a:gd name="T32" fmla="*/ 76 w 95"/>
              <a:gd name="T33" fmla="*/ 12 h 95"/>
              <a:gd name="T34" fmla="*/ 68 w 95"/>
              <a:gd name="T35" fmla="*/ 8 h 95"/>
              <a:gd name="T36" fmla="*/ 64 w 95"/>
              <a:gd name="T37" fmla="*/ 4 h 95"/>
              <a:gd name="T38" fmla="*/ 56 w 95"/>
              <a:gd name="T39" fmla="*/ 0 h 95"/>
              <a:gd name="T40" fmla="*/ 48 w 95"/>
              <a:gd name="T41" fmla="*/ 0 h 95"/>
              <a:gd name="T42" fmla="*/ 40 w 95"/>
              <a:gd name="T43" fmla="*/ 0 h 95"/>
              <a:gd name="T44" fmla="*/ 32 w 95"/>
              <a:gd name="T45" fmla="*/ 4 h 95"/>
              <a:gd name="T46" fmla="*/ 28 w 95"/>
              <a:gd name="T47" fmla="*/ 8 h 95"/>
              <a:gd name="T48" fmla="*/ 20 w 95"/>
              <a:gd name="T49" fmla="*/ 12 h 95"/>
              <a:gd name="T50" fmla="*/ 16 w 95"/>
              <a:gd name="T51" fmla="*/ 16 h 95"/>
              <a:gd name="T52" fmla="*/ 12 w 95"/>
              <a:gd name="T53" fmla="*/ 20 h 95"/>
              <a:gd name="T54" fmla="*/ 8 w 95"/>
              <a:gd name="T55" fmla="*/ 28 h 95"/>
              <a:gd name="T56" fmla="*/ 4 w 95"/>
              <a:gd name="T57" fmla="*/ 32 h 95"/>
              <a:gd name="T58" fmla="*/ 0 w 95"/>
              <a:gd name="T59" fmla="*/ 40 h 95"/>
              <a:gd name="T60" fmla="*/ 0 w 95"/>
              <a:gd name="T61" fmla="*/ 48 h 95"/>
              <a:gd name="T62" fmla="*/ 0 w 95"/>
              <a:gd name="T63" fmla="*/ 56 h 95"/>
              <a:gd name="T64" fmla="*/ 4 w 95"/>
              <a:gd name="T65" fmla="*/ 63 h 95"/>
              <a:gd name="T66" fmla="*/ 8 w 95"/>
              <a:gd name="T67" fmla="*/ 71 h 95"/>
              <a:gd name="T68" fmla="*/ 12 w 95"/>
              <a:gd name="T69" fmla="*/ 75 h 95"/>
              <a:gd name="T70" fmla="*/ 16 w 95"/>
              <a:gd name="T71" fmla="*/ 79 h 95"/>
              <a:gd name="T72" fmla="*/ 20 w 95"/>
              <a:gd name="T73" fmla="*/ 87 h 95"/>
              <a:gd name="T74" fmla="*/ 28 w 95"/>
              <a:gd name="T75" fmla="*/ 91 h 95"/>
              <a:gd name="T76" fmla="*/ 32 w 95"/>
              <a:gd name="T77" fmla="*/ 91 h 95"/>
              <a:gd name="T78" fmla="*/ 40 w 95"/>
              <a:gd name="T79" fmla="*/ 95 h 95"/>
              <a:gd name="T80" fmla="*/ 48 w 95"/>
              <a:gd name="T81" fmla="*/ 95 h 95"/>
              <a:gd name="T82" fmla="*/ 48 w 95"/>
              <a:gd name="T83" fmla="*/ 95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95" h="95">
                <a:moveTo>
                  <a:pt x="48" y="91"/>
                </a:moveTo>
                <a:lnTo>
                  <a:pt x="56" y="95"/>
                </a:lnTo>
                <a:lnTo>
                  <a:pt x="64" y="91"/>
                </a:lnTo>
                <a:lnTo>
                  <a:pt x="68" y="91"/>
                </a:lnTo>
                <a:lnTo>
                  <a:pt x="76" y="87"/>
                </a:lnTo>
                <a:lnTo>
                  <a:pt x="80" y="79"/>
                </a:lnTo>
                <a:lnTo>
                  <a:pt x="87" y="75"/>
                </a:lnTo>
                <a:lnTo>
                  <a:pt x="91" y="71"/>
                </a:lnTo>
                <a:lnTo>
                  <a:pt x="91" y="63"/>
                </a:lnTo>
                <a:lnTo>
                  <a:pt x="95" y="56"/>
                </a:lnTo>
                <a:lnTo>
                  <a:pt x="95" y="48"/>
                </a:lnTo>
                <a:lnTo>
                  <a:pt x="95" y="40"/>
                </a:lnTo>
                <a:lnTo>
                  <a:pt x="91" y="32"/>
                </a:lnTo>
                <a:lnTo>
                  <a:pt x="91" y="28"/>
                </a:lnTo>
                <a:lnTo>
                  <a:pt x="87" y="20"/>
                </a:lnTo>
                <a:lnTo>
                  <a:pt x="80" y="16"/>
                </a:lnTo>
                <a:lnTo>
                  <a:pt x="76" y="12"/>
                </a:lnTo>
                <a:lnTo>
                  <a:pt x="68" y="8"/>
                </a:lnTo>
                <a:lnTo>
                  <a:pt x="64" y="4"/>
                </a:lnTo>
                <a:lnTo>
                  <a:pt x="56" y="0"/>
                </a:lnTo>
                <a:lnTo>
                  <a:pt x="48" y="0"/>
                </a:lnTo>
                <a:lnTo>
                  <a:pt x="40" y="0"/>
                </a:lnTo>
                <a:lnTo>
                  <a:pt x="32" y="4"/>
                </a:lnTo>
                <a:lnTo>
                  <a:pt x="28" y="8"/>
                </a:lnTo>
                <a:lnTo>
                  <a:pt x="20" y="12"/>
                </a:lnTo>
                <a:lnTo>
                  <a:pt x="16" y="16"/>
                </a:lnTo>
                <a:lnTo>
                  <a:pt x="12" y="20"/>
                </a:lnTo>
                <a:lnTo>
                  <a:pt x="8" y="28"/>
                </a:lnTo>
                <a:lnTo>
                  <a:pt x="4" y="32"/>
                </a:lnTo>
                <a:lnTo>
                  <a:pt x="0" y="40"/>
                </a:lnTo>
                <a:lnTo>
                  <a:pt x="0" y="48"/>
                </a:lnTo>
                <a:lnTo>
                  <a:pt x="0" y="56"/>
                </a:lnTo>
                <a:lnTo>
                  <a:pt x="4" y="63"/>
                </a:lnTo>
                <a:lnTo>
                  <a:pt x="8" y="71"/>
                </a:lnTo>
                <a:lnTo>
                  <a:pt x="12" y="75"/>
                </a:lnTo>
                <a:lnTo>
                  <a:pt x="16" y="79"/>
                </a:lnTo>
                <a:lnTo>
                  <a:pt x="20" y="87"/>
                </a:lnTo>
                <a:lnTo>
                  <a:pt x="28" y="91"/>
                </a:lnTo>
                <a:lnTo>
                  <a:pt x="32" y="91"/>
                </a:lnTo>
                <a:lnTo>
                  <a:pt x="40" y="95"/>
                </a:lnTo>
                <a:lnTo>
                  <a:pt x="48" y="95"/>
                </a:lnTo>
                <a:lnTo>
                  <a:pt x="48" y="95"/>
                </a:lnTo>
              </a:path>
            </a:pathLst>
          </a:custGeom>
          <a:noFill/>
          <a:ln w="19050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64" name="Freeform 212">
            <a:extLst>
              <a:ext uri="{FF2B5EF4-FFF2-40B4-BE49-F238E27FC236}">
                <a16:creationId xmlns:a16="http://schemas.microsoft.com/office/drawing/2014/main" id="{19636A0B-B4D3-4D6D-8285-71684376D3B9}"/>
              </a:ext>
            </a:extLst>
          </p:cNvPr>
          <p:cNvSpPr>
            <a:spLocks/>
          </p:cNvSpPr>
          <p:nvPr/>
        </p:nvSpPr>
        <p:spPr bwMode="auto">
          <a:xfrm>
            <a:off x="3722688" y="5122863"/>
            <a:ext cx="150812" cy="149225"/>
          </a:xfrm>
          <a:custGeom>
            <a:avLst/>
            <a:gdLst>
              <a:gd name="T0" fmla="*/ 47 w 95"/>
              <a:gd name="T1" fmla="*/ 94 h 94"/>
              <a:gd name="T2" fmla="*/ 55 w 95"/>
              <a:gd name="T3" fmla="*/ 94 h 94"/>
              <a:gd name="T4" fmla="*/ 63 w 95"/>
              <a:gd name="T5" fmla="*/ 90 h 94"/>
              <a:gd name="T6" fmla="*/ 67 w 95"/>
              <a:gd name="T7" fmla="*/ 90 h 94"/>
              <a:gd name="T8" fmla="*/ 75 w 95"/>
              <a:gd name="T9" fmla="*/ 87 h 94"/>
              <a:gd name="T10" fmla="*/ 79 w 95"/>
              <a:gd name="T11" fmla="*/ 79 h 94"/>
              <a:gd name="T12" fmla="*/ 83 w 95"/>
              <a:gd name="T13" fmla="*/ 75 h 94"/>
              <a:gd name="T14" fmla="*/ 87 w 95"/>
              <a:gd name="T15" fmla="*/ 71 h 94"/>
              <a:gd name="T16" fmla="*/ 91 w 95"/>
              <a:gd name="T17" fmla="*/ 63 h 94"/>
              <a:gd name="T18" fmla="*/ 95 w 95"/>
              <a:gd name="T19" fmla="*/ 55 h 94"/>
              <a:gd name="T20" fmla="*/ 95 w 95"/>
              <a:gd name="T21" fmla="*/ 47 h 94"/>
              <a:gd name="T22" fmla="*/ 95 w 95"/>
              <a:gd name="T23" fmla="*/ 39 h 94"/>
              <a:gd name="T24" fmla="*/ 91 w 95"/>
              <a:gd name="T25" fmla="*/ 31 h 94"/>
              <a:gd name="T26" fmla="*/ 87 w 95"/>
              <a:gd name="T27" fmla="*/ 27 h 94"/>
              <a:gd name="T28" fmla="*/ 83 w 95"/>
              <a:gd name="T29" fmla="*/ 19 h 94"/>
              <a:gd name="T30" fmla="*/ 79 w 95"/>
              <a:gd name="T31" fmla="*/ 15 h 94"/>
              <a:gd name="T32" fmla="*/ 75 w 95"/>
              <a:gd name="T33" fmla="*/ 11 h 94"/>
              <a:gd name="T34" fmla="*/ 67 w 95"/>
              <a:gd name="T35" fmla="*/ 7 h 94"/>
              <a:gd name="T36" fmla="*/ 63 w 95"/>
              <a:gd name="T37" fmla="*/ 4 h 94"/>
              <a:gd name="T38" fmla="*/ 55 w 95"/>
              <a:gd name="T39" fmla="*/ 4 h 94"/>
              <a:gd name="T40" fmla="*/ 47 w 95"/>
              <a:gd name="T41" fmla="*/ 0 h 94"/>
              <a:gd name="T42" fmla="*/ 39 w 95"/>
              <a:gd name="T43" fmla="*/ 4 h 94"/>
              <a:gd name="T44" fmla="*/ 31 w 95"/>
              <a:gd name="T45" fmla="*/ 4 h 94"/>
              <a:gd name="T46" fmla="*/ 27 w 95"/>
              <a:gd name="T47" fmla="*/ 7 h 94"/>
              <a:gd name="T48" fmla="*/ 20 w 95"/>
              <a:gd name="T49" fmla="*/ 11 h 94"/>
              <a:gd name="T50" fmla="*/ 16 w 95"/>
              <a:gd name="T51" fmla="*/ 15 h 94"/>
              <a:gd name="T52" fmla="*/ 8 w 95"/>
              <a:gd name="T53" fmla="*/ 19 h 94"/>
              <a:gd name="T54" fmla="*/ 4 w 95"/>
              <a:gd name="T55" fmla="*/ 27 h 94"/>
              <a:gd name="T56" fmla="*/ 4 w 95"/>
              <a:gd name="T57" fmla="*/ 31 h 94"/>
              <a:gd name="T58" fmla="*/ 0 w 95"/>
              <a:gd name="T59" fmla="*/ 39 h 94"/>
              <a:gd name="T60" fmla="*/ 0 w 95"/>
              <a:gd name="T61" fmla="*/ 47 h 94"/>
              <a:gd name="T62" fmla="*/ 0 w 95"/>
              <a:gd name="T63" fmla="*/ 55 h 94"/>
              <a:gd name="T64" fmla="*/ 4 w 95"/>
              <a:gd name="T65" fmla="*/ 63 h 94"/>
              <a:gd name="T66" fmla="*/ 4 w 95"/>
              <a:gd name="T67" fmla="*/ 71 h 94"/>
              <a:gd name="T68" fmla="*/ 8 w 95"/>
              <a:gd name="T69" fmla="*/ 75 h 94"/>
              <a:gd name="T70" fmla="*/ 16 w 95"/>
              <a:gd name="T71" fmla="*/ 79 h 94"/>
              <a:gd name="T72" fmla="*/ 20 w 95"/>
              <a:gd name="T73" fmla="*/ 87 h 94"/>
              <a:gd name="T74" fmla="*/ 27 w 95"/>
              <a:gd name="T75" fmla="*/ 90 h 94"/>
              <a:gd name="T76" fmla="*/ 31 w 95"/>
              <a:gd name="T77" fmla="*/ 90 h 94"/>
              <a:gd name="T78" fmla="*/ 39 w 95"/>
              <a:gd name="T79" fmla="*/ 94 h 94"/>
              <a:gd name="T80" fmla="*/ 47 w 95"/>
              <a:gd name="T81" fmla="*/ 94 h 94"/>
              <a:gd name="T82" fmla="*/ 47 w 95"/>
              <a:gd name="T83" fmla="*/ 94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95" h="94">
                <a:moveTo>
                  <a:pt x="47" y="94"/>
                </a:moveTo>
                <a:lnTo>
                  <a:pt x="55" y="94"/>
                </a:lnTo>
                <a:lnTo>
                  <a:pt x="63" y="90"/>
                </a:lnTo>
                <a:lnTo>
                  <a:pt x="67" y="90"/>
                </a:lnTo>
                <a:lnTo>
                  <a:pt x="75" y="87"/>
                </a:lnTo>
                <a:lnTo>
                  <a:pt x="79" y="79"/>
                </a:lnTo>
                <a:lnTo>
                  <a:pt x="83" y="75"/>
                </a:lnTo>
                <a:lnTo>
                  <a:pt x="87" y="71"/>
                </a:lnTo>
                <a:lnTo>
                  <a:pt x="91" y="63"/>
                </a:lnTo>
                <a:lnTo>
                  <a:pt x="95" y="55"/>
                </a:lnTo>
                <a:lnTo>
                  <a:pt x="95" y="47"/>
                </a:lnTo>
                <a:lnTo>
                  <a:pt x="95" y="39"/>
                </a:lnTo>
                <a:lnTo>
                  <a:pt x="91" y="31"/>
                </a:lnTo>
                <a:lnTo>
                  <a:pt x="87" y="27"/>
                </a:lnTo>
                <a:lnTo>
                  <a:pt x="83" y="19"/>
                </a:lnTo>
                <a:lnTo>
                  <a:pt x="79" y="15"/>
                </a:lnTo>
                <a:lnTo>
                  <a:pt x="75" y="11"/>
                </a:lnTo>
                <a:lnTo>
                  <a:pt x="67" y="7"/>
                </a:lnTo>
                <a:lnTo>
                  <a:pt x="63" y="4"/>
                </a:lnTo>
                <a:lnTo>
                  <a:pt x="55" y="4"/>
                </a:lnTo>
                <a:lnTo>
                  <a:pt x="47" y="0"/>
                </a:lnTo>
                <a:lnTo>
                  <a:pt x="39" y="4"/>
                </a:lnTo>
                <a:lnTo>
                  <a:pt x="31" y="4"/>
                </a:lnTo>
                <a:lnTo>
                  <a:pt x="27" y="7"/>
                </a:lnTo>
                <a:lnTo>
                  <a:pt x="20" y="11"/>
                </a:lnTo>
                <a:lnTo>
                  <a:pt x="16" y="15"/>
                </a:lnTo>
                <a:lnTo>
                  <a:pt x="8" y="19"/>
                </a:lnTo>
                <a:lnTo>
                  <a:pt x="4" y="27"/>
                </a:lnTo>
                <a:lnTo>
                  <a:pt x="4" y="31"/>
                </a:lnTo>
                <a:lnTo>
                  <a:pt x="0" y="39"/>
                </a:lnTo>
                <a:lnTo>
                  <a:pt x="0" y="47"/>
                </a:lnTo>
                <a:lnTo>
                  <a:pt x="0" y="55"/>
                </a:lnTo>
                <a:lnTo>
                  <a:pt x="4" y="63"/>
                </a:lnTo>
                <a:lnTo>
                  <a:pt x="4" y="71"/>
                </a:lnTo>
                <a:lnTo>
                  <a:pt x="8" y="75"/>
                </a:lnTo>
                <a:lnTo>
                  <a:pt x="16" y="79"/>
                </a:lnTo>
                <a:lnTo>
                  <a:pt x="20" y="87"/>
                </a:lnTo>
                <a:lnTo>
                  <a:pt x="27" y="90"/>
                </a:lnTo>
                <a:lnTo>
                  <a:pt x="31" y="90"/>
                </a:lnTo>
                <a:lnTo>
                  <a:pt x="39" y="94"/>
                </a:lnTo>
                <a:lnTo>
                  <a:pt x="47" y="94"/>
                </a:lnTo>
                <a:lnTo>
                  <a:pt x="47" y="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65" name="Freeform 213">
            <a:extLst>
              <a:ext uri="{FF2B5EF4-FFF2-40B4-BE49-F238E27FC236}">
                <a16:creationId xmlns:a16="http://schemas.microsoft.com/office/drawing/2014/main" id="{32F19C3E-BDCC-41CB-8D79-2337BD5DF282}"/>
              </a:ext>
            </a:extLst>
          </p:cNvPr>
          <p:cNvSpPr>
            <a:spLocks/>
          </p:cNvSpPr>
          <p:nvPr/>
        </p:nvSpPr>
        <p:spPr bwMode="auto">
          <a:xfrm>
            <a:off x="3722688" y="5122863"/>
            <a:ext cx="150812" cy="149225"/>
          </a:xfrm>
          <a:custGeom>
            <a:avLst/>
            <a:gdLst>
              <a:gd name="T0" fmla="*/ 47 w 95"/>
              <a:gd name="T1" fmla="*/ 94 h 94"/>
              <a:gd name="T2" fmla="*/ 55 w 95"/>
              <a:gd name="T3" fmla="*/ 94 h 94"/>
              <a:gd name="T4" fmla="*/ 63 w 95"/>
              <a:gd name="T5" fmla="*/ 90 h 94"/>
              <a:gd name="T6" fmla="*/ 67 w 95"/>
              <a:gd name="T7" fmla="*/ 90 h 94"/>
              <a:gd name="T8" fmla="*/ 75 w 95"/>
              <a:gd name="T9" fmla="*/ 87 h 94"/>
              <a:gd name="T10" fmla="*/ 79 w 95"/>
              <a:gd name="T11" fmla="*/ 79 h 94"/>
              <a:gd name="T12" fmla="*/ 83 w 95"/>
              <a:gd name="T13" fmla="*/ 75 h 94"/>
              <a:gd name="T14" fmla="*/ 87 w 95"/>
              <a:gd name="T15" fmla="*/ 71 h 94"/>
              <a:gd name="T16" fmla="*/ 91 w 95"/>
              <a:gd name="T17" fmla="*/ 63 h 94"/>
              <a:gd name="T18" fmla="*/ 95 w 95"/>
              <a:gd name="T19" fmla="*/ 55 h 94"/>
              <a:gd name="T20" fmla="*/ 95 w 95"/>
              <a:gd name="T21" fmla="*/ 47 h 94"/>
              <a:gd name="T22" fmla="*/ 95 w 95"/>
              <a:gd name="T23" fmla="*/ 39 h 94"/>
              <a:gd name="T24" fmla="*/ 91 w 95"/>
              <a:gd name="T25" fmla="*/ 31 h 94"/>
              <a:gd name="T26" fmla="*/ 87 w 95"/>
              <a:gd name="T27" fmla="*/ 27 h 94"/>
              <a:gd name="T28" fmla="*/ 83 w 95"/>
              <a:gd name="T29" fmla="*/ 19 h 94"/>
              <a:gd name="T30" fmla="*/ 79 w 95"/>
              <a:gd name="T31" fmla="*/ 15 h 94"/>
              <a:gd name="T32" fmla="*/ 75 w 95"/>
              <a:gd name="T33" fmla="*/ 11 h 94"/>
              <a:gd name="T34" fmla="*/ 67 w 95"/>
              <a:gd name="T35" fmla="*/ 7 h 94"/>
              <a:gd name="T36" fmla="*/ 63 w 95"/>
              <a:gd name="T37" fmla="*/ 4 h 94"/>
              <a:gd name="T38" fmla="*/ 55 w 95"/>
              <a:gd name="T39" fmla="*/ 4 h 94"/>
              <a:gd name="T40" fmla="*/ 47 w 95"/>
              <a:gd name="T41" fmla="*/ 0 h 94"/>
              <a:gd name="T42" fmla="*/ 39 w 95"/>
              <a:gd name="T43" fmla="*/ 4 h 94"/>
              <a:gd name="T44" fmla="*/ 31 w 95"/>
              <a:gd name="T45" fmla="*/ 4 h 94"/>
              <a:gd name="T46" fmla="*/ 27 w 95"/>
              <a:gd name="T47" fmla="*/ 7 h 94"/>
              <a:gd name="T48" fmla="*/ 20 w 95"/>
              <a:gd name="T49" fmla="*/ 11 h 94"/>
              <a:gd name="T50" fmla="*/ 16 w 95"/>
              <a:gd name="T51" fmla="*/ 15 h 94"/>
              <a:gd name="T52" fmla="*/ 8 w 95"/>
              <a:gd name="T53" fmla="*/ 19 h 94"/>
              <a:gd name="T54" fmla="*/ 4 w 95"/>
              <a:gd name="T55" fmla="*/ 27 h 94"/>
              <a:gd name="T56" fmla="*/ 4 w 95"/>
              <a:gd name="T57" fmla="*/ 31 h 94"/>
              <a:gd name="T58" fmla="*/ 0 w 95"/>
              <a:gd name="T59" fmla="*/ 39 h 94"/>
              <a:gd name="T60" fmla="*/ 0 w 95"/>
              <a:gd name="T61" fmla="*/ 47 h 94"/>
              <a:gd name="T62" fmla="*/ 0 w 95"/>
              <a:gd name="T63" fmla="*/ 55 h 94"/>
              <a:gd name="T64" fmla="*/ 4 w 95"/>
              <a:gd name="T65" fmla="*/ 63 h 94"/>
              <a:gd name="T66" fmla="*/ 4 w 95"/>
              <a:gd name="T67" fmla="*/ 71 h 94"/>
              <a:gd name="T68" fmla="*/ 8 w 95"/>
              <a:gd name="T69" fmla="*/ 75 h 94"/>
              <a:gd name="T70" fmla="*/ 16 w 95"/>
              <a:gd name="T71" fmla="*/ 79 h 94"/>
              <a:gd name="T72" fmla="*/ 20 w 95"/>
              <a:gd name="T73" fmla="*/ 87 h 94"/>
              <a:gd name="T74" fmla="*/ 27 w 95"/>
              <a:gd name="T75" fmla="*/ 90 h 94"/>
              <a:gd name="T76" fmla="*/ 31 w 95"/>
              <a:gd name="T77" fmla="*/ 90 h 94"/>
              <a:gd name="T78" fmla="*/ 39 w 95"/>
              <a:gd name="T79" fmla="*/ 94 h 94"/>
              <a:gd name="T80" fmla="*/ 47 w 95"/>
              <a:gd name="T81" fmla="*/ 94 h 94"/>
              <a:gd name="T82" fmla="*/ 47 w 95"/>
              <a:gd name="T83" fmla="*/ 94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95" h="94">
                <a:moveTo>
                  <a:pt x="47" y="94"/>
                </a:moveTo>
                <a:lnTo>
                  <a:pt x="55" y="94"/>
                </a:lnTo>
                <a:lnTo>
                  <a:pt x="63" y="90"/>
                </a:lnTo>
                <a:lnTo>
                  <a:pt x="67" y="90"/>
                </a:lnTo>
                <a:lnTo>
                  <a:pt x="75" y="87"/>
                </a:lnTo>
                <a:lnTo>
                  <a:pt x="79" y="79"/>
                </a:lnTo>
                <a:lnTo>
                  <a:pt x="83" y="75"/>
                </a:lnTo>
                <a:lnTo>
                  <a:pt x="87" y="71"/>
                </a:lnTo>
                <a:lnTo>
                  <a:pt x="91" y="63"/>
                </a:lnTo>
                <a:lnTo>
                  <a:pt x="95" y="55"/>
                </a:lnTo>
                <a:lnTo>
                  <a:pt x="95" y="47"/>
                </a:lnTo>
                <a:lnTo>
                  <a:pt x="95" y="39"/>
                </a:lnTo>
                <a:lnTo>
                  <a:pt x="91" y="31"/>
                </a:lnTo>
                <a:lnTo>
                  <a:pt x="87" y="27"/>
                </a:lnTo>
                <a:lnTo>
                  <a:pt x="83" y="19"/>
                </a:lnTo>
                <a:lnTo>
                  <a:pt x="79" y="15"/>
                </a:lnTo>
                <a:lnTo>
                  <a:pt x="75" y="11"/>
                </a:lnTo>
                <a:lnTo>
                  <a:pt x="67" y="7"/>
                </a:lnTo>
                <a:lnTo>
                  <a:pt x="63" y="4"/>
                </a:lnTo>
                <a:lnTo>
                  <a:pt x="55" y="4"/>
                </a:lnTo>
                <a:lnTo>
                  <a:pt x="47" y="0"/>
                </a:lnTo>
                <a:lnTo>
                  <a:pt x="39" y="4"/>
                </a:lnTo>
                <a:lnTo>
                  <a:pt x="31" y="4"/>
                </a:lnTo>
                <a:lnTo>
                  <a:pt x="27" y="7"/>
                </a:lnTo>
                <a:lnTo>
                  <a:pt x="20" y="11"/>
                </a:lnTo>
                <a:lnTo>
                  <a:pt x="16" y="15"/>
                </a:lnTo>
                <a:lnTo>
                  <a:pt x="8" y="19"/>
                </a:lnTo>
                <a:lnTo>
                  <a:pt x="4" y="27"/>
                </a:lnTo>
                <a:lnTo>
                  <a:pt x="4" y="31"/>
                </a:lnTo>
                <a:lnTo>
                  <a:pt x="0" y="39"/>
                </a:lnTo>
                <a:lnTo>
                  <a:pt x="0" y="47"/>
                </a:lnTo>
                <a:lnTo>
                  <a:pt x="0" y="55"/>
                </a:lnTo>
                <a:lnTo>
                  <a:pt x="4" y="63"/>
                </a:lnTo>
                <a:lnTo>
                  <a:pt x="4" y="71"/>
                </a:lnTo>
                <a:lnTo>
                  <a:pt x="8" y="75"/>
                </a:lnTo>
                <a:lnTo>
                  <a:pt x="16" y="79"/>
                </a:lnTo>
                <a:lnTo>
                  <a:pt x="20" y="87"/>
                </a:lnTo>
                <a:lnTo>
                  <a:pt x="27" y="90"/>
                </a:lnTo>
                <a:lnTo>
                  <a:pt x="31" y="90"/>
                </a:lnTo>
                <a:lnTo>
                  <a:pt x="39" y="94"/>
                </a:lnTo>
                <a:lnTo>
                  <a:pt x="47" y="94"/>
                </a:lnTo>
                <a:lnTo>
                  <a:pt x="47" y="94"/>
                </a:lnTo>
              </a:path>
            </a:pathLst>
          </a:custGeom>
          <a:noFill/>
          <a:ln w="19050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66" name="Rectangle 214">
            <a:extLst>
              <a:ext uri="{FF2B5EF4-FFF2-40B4-BE49-F238E27FC236}">
                <a16:creationId xmlns:a16="http://schemas.microsoft.com/office/drawing/2014/main" id="{414F1D5F-B91C-421B-BD97-CFBB929E8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8800" y="487203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b</a:t>
            </a:r>
            <a:endParaRPr lang="en-GB" altLang="pt-BR"/>
          </a:p>
        </p:txBody>
      </p:sp>
      <p:sp>
        <p:nvSpPr>
          <p:cNvPr id="254167" name="Rectangle 215">
            <a:extLst>
              <a:ext uri="{FF2B5EF4-FFF2-40B4-BE49-F238E27FC236}">
                <a16:creationId xmlns:a16="http://schemas.microsoft.com/office/drawing/2014/main" id="{B8330074-88B5-42F7-8D40-109823557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4213" y="487203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u</a:t>
            </a:r>
            <a:endParaRPr lang="en-GB" altLang="pt-BR"/>
          </a:p>
        </p:txBody>
      </p:sp>
      <p:sp>
        <p:nvSpPr>
          <p:cNvPr id="254168" name="Rectangle 216">
            <a:extLst>
              <a:ext uri="{FF2B5EF4-FFF2-40B4-BE49-F238E27FC236}">
                <a16:creationId xmlns:a16="http://schemas.microsoft.com/office/drawing/2014/main" id="{EB639C87-B87A-4C23-90C3-E5F7116FA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625" y="487203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b</a:t>
            </a:r>
            <a:endParaRPr lang="en-GB" altLang="pt-BR"/>
          </a:p>
        </p:txBody>
      </p:sp>
      <p:sp>
        <p:nvSpPr>
          <p:cNvPr id="254169" name="Rectangle 217">
            <a:extLst>
              <a:ext uri="{FF2B5EF4-FFF2-40B4-BE49-F238E27FC236}">
                <a16:creationId xmlns:a16="http://schemas.microsoft.com/office/drawing/2014/main" id="{C3AD2340-04A5-40F8-9278-9C54C27AF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038" y="487203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b</a:t>
            </a:r>
            <a:endParaRPr lang="en-GB" altLang="pt-BR"/>
          </a:p>
        </p:txBody>
      </p:sp>
      <p:sp>
        <p:nvSpPr>
          <p:cNvPr id="254170" name="Rectangle 218">
            <a:extLst>
              <a:ext uri="{FF2B5EF4-FFF2-40B4-BE49-F238E27FC236}">
                <a16:creationId xmlns:a16="http://schemas.microsoft.com/office/drawing/2014/main" id="{DD1E4C36-F454-4E4F-81C1-93FA00328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0450" y="4872038"/>
            <a:ext cx="50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l</a:t>
            </a:r>
            <a:endParaRPr lang="en-GB" altLang="pt-BR"/>
          </a:p>
        </p:txBody>
      </p:sp>
      <p:sp>
        <p:nvSpPr>
          <p:cNvPr id="254171" name="Rectangle 219">
            <a:extLst>
              <a:ext uri="{FF2B5EF4-FFF2-40B4-BE49-F238E27FC236}">
                <a16:creationId xmlns:a16="http://schemas.microsoft.com/office/drawing/2014/main" id="{4513A340-1A34-4FEC-BF6C-2CAAB93025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663" y="487203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e</a:t>
            </a:r>
            <a:endParaRPr lang="en-GB" altLang="pt-BR"/>
          </a:p>
        </p:txBody>
      </p:sp>
      <p:sp>
        <p:nvSpPr>
          <p:cNvPr id="254172" name="Freeform 220">
            <a:extLst>
              <a:ext uri="{FF2B5EF4-FFF2-40B4-BE49-F238E27FC236}">
                <a16:creationId xmlns:a16="http://schemas.microsoft.com/office/drawing/2014/main" id="{DC9A5AA6-239F-4A13-9355-AE435EE832E8}"/>
              </a:ext>
            </a:extLst>
          </p:cNvPr>
          <p:cNvSpPr>
            <a:spLocks/>
          </p:cNvSpPr>
          <p:nvPr/>
        </p:nvSpPr>
        <p:spPr bwMode="auto">
          <a:xfrm>
            <a:off x="4273550" y="4721225"/>
            <a:ext cx="884238" cy="582613"/>
          </a:xfrm>
          <a:custGeom>
            <a:avLst/>
            <a:gdLst>
              <a:gd name="T0" fmla="*/ 198 w 557"/>
              <a:gd name="T1" fmla="*/ 27 h 367"/>
              <a:gd name="T2" fmla="*/ 162 w 557"/>
              <a:gd name="T3" fmla="*/ 8 h 367"/>
              <a:gd name="T4" fmla="*/ 119 w 557"/>
              <a:gd name="T5" fmla="*/ 4 h 367"/>
              <a:gd name="T6" fmla="*/ 79 w 557"/>
              <a:gd name="T7" fmla="*/ 23 h 367"/>
              <a:gd name="T8" fmla="*/ 56 w 557"/>
              <a:gd name="T9" fmla="*/ 59 h 367"/>
              <a:gd name="T10" fmla="*/ 48 w 557"/>
              <a:gd name="T11" fmla="*/ 98 h 367"/>
              <a:gd name="T12" fmla="*/ 60 w 557"/>
              <a:gd name="T13" fmla="*/ 142 h 367"/>
              <a:gd name="T14" fmla="*/ 68 w 557"/>
              <a:gd name="T15" fmla="*/ 146 h 367"/>
              <a:gd name="T16" fmla="*/ 44 w 557"/>
              <a:gd name="T17" fmla="*/ 154 h 367"/>
              <a:gd name="T18" fmla="*/ 16 w 557"/>
              <a:gd name="T19" fmla="*/ 170 h 367"/>
              <a:gd name="T20" fmla="*/ 0 w 557"/>
              <a:gd name="T21" fmla="*/ 197 h 367"/>
              <a:gd name="T22" fmla="*/ 0 w 557"/>
              <a:gd name="T23" fmla="*/ 241 h 367"/>
              <a:gd name="T24" fmla="*/ 32 w 557"/>
              <a:gd name="T25" fmla="*/ 284 h 367"/>
              <a:gd name="T26" fmla="*/ 123 w 557"/>
              <a:gd name="T27" fmla="*/ 276 h 367"/>
              <a:gd name="T28" fmla="*/ 123 w 557"/>
              <a:gd name="T29" fmla="*/ 300 h 367"/>
              <a:gd name="T30" fmla="*/ 127 w 557"/>
              <a:gd name="T31" fmla="*/ 324 h 367"/>
              <a:gd name="T32" fmla="*/ 139 w 557"/>
              <a:gd name="T33" fmla="*/ 343 h 367"/>
              <a:gd name="T34" fmla="*/ 178 w 557"/>
              <a:gd name="T35" fmla="*/ 363 h 367"/>
              <a:gd name="T36" fmla="*/ 233 w 557"/>
              <a:gd name="T37" fmla="*/ 363 h 367"/>
              <a:gd name="T38" fmla="*/ 277 w 557"/>
              <a:gd name="T39" fmla="*/ 328 h 367"/>
              <a:gd name="T40" fmla="*/ 316 w 557"/>
              <a:gd name="T41" fmla="*/ 300 h 367"/>
              <a:gd name="T42" fmla="*/ 399 w 557"/>
              <a:gd name="T43" fmla="*/ 324 h 367"/>
              <a:gd name="T44" fmla="*/ 474 w 557"/>
              <a:gd name="T45" fmla="*/ 308 h 367"/>
              <a:gd name="T46" fmla="*/ 494 w 557"/>
              <a:gd name="T47" fmla="*/ 233 h 367"/>
              <a:gd name="T48" fmla="*/ 494 w 557"/>
              <a:gd name="T49" fmla="*/ 233 h 367"/>
              <a:gd name="T50" fmla="*/ 486 w 557"/>
              <a:gd name="T51" fmla="*/ 225 h 367"/>
              <a:gd name="T52" fmla="*/ 478 w 557"/>
              <a:gd name="T53" fmla="*/ 225 h 367"/>
              <a:gd name="T54" fmla="*/ 494 w 557"/>
              <a:gd name="T55" fmla="*/ 225 h 367"/>
              <a:gd name="T56" fmla="*/ 522 w 557"/>
              <a:gd name="T57" fmla="*/ 221 h 367"/>
              <a:gd name="T58" fmla="*/ 546 w 557"/>
              <a:gd name="T59" fmla="*/ 205 h 367"/>
              <a:gd name="T60" fmla="*/ 557 w 557"/>
              <a:gd name="T61" fmla="*/ 174 h 367"/>
              <a:gd name="T62" fmla="*/ 550 w 557"/>
              <a:gd name="T63" fmla="*/ 134 h 367"/>
              <a:gd name="T64" fmla="*/ 526 w 557"/>
              <a:gd name="T65" fmla="*/ 98 h 367"/>
              <a:gd name="T66" fmla="*/ 486 w 557"/>
              <a:gd name="T67" fmla="*/ 79 h 367"/>
              <a:gd name="T68" fmla="*/ 471 w 557"/>
              <a:gd name="T69" fmla="*/ 75 h 367"/>
              <a:gd name="T70" fmla="*/ 455 w 557"/>
              <a:gd name="T71" fmla="*/ 79 h 367"/>
              <a:gd name="T72" fmla="*/ 439 w 557"/>
              <a:gd name="T73" fmla="*/ 91 h 367"/>
              <a:gd name="T74" fmla="*/ 435 w 557"/>
              <a:gd name="T75" fmla="*/ 87 h 367"/>
              <a:gd name="T76" fmla="*/ 423 w 557"/>
              <a:gd name="T77" fmla="*/ 47 h 367"/>
              <a:gd name="T78" fmla="*/ 380 w 557"/>
              <a:gd name="T79" fmla="*/ 8 h 367"/>
              <a:gd name="T80" fmla="*/ 324 w 557"/>
              <a:gd name="T81" fmla="*/ 0 h 367"/>
              <a:gd name="T82" fmla="*/ 289 w 557"/>
              <a:gd name="T83" fmla="*/ 4 h 367"/>
              <a:gd name="T84" fmla="*/ 241 w 557"/>
              <a:gd name="T85" fmla="*/ 31 h 367"/>
              <a:gd name="T86" fmla="*/ 210 w 557"/>
              <a:gd name="T87" fmla="*/ 95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57" h="367">
                <a:moveTo>
                  <a:pt x="218" y="47"/>
                </a:moveTo>
                <a:lnTo>
                  <a:pt x="210" y="35"/>
                </a:lnTo>
                <a:lnTo>
                  <a:pt x="198" y="27"/>
                </a:lnTo>
                <a:lnTo>
                  <a:pt x="190" y="19"/>
                </a:lnTo>
                <a:lnTo>
                  <a:pt x="174" y="12"/>
                </a:lnTo>
                <a:lnTo>
                  <a:pt x="162" y="8"/>
                </a:lnTo>
                <a:lnTo>
                  <a:pt x="151" y="4"/>
                </a:lnTo>
                <a:lnTo>
                  <a:pt x="135" y="4"/>
                </a:lnTo>
                <a:lnTo>
                  <a:pt x="119" y="4"/>
                </a:lnTo>
                <a:lnTo>
                  <a:pt x="107" y="8"/>
                </a:lnTo>
                <a:lnTo>
                  <a:pt x="95" y="15"/>
                </a:lnTo>
                <a:lnTo>
                  <a:pt x="79" y="23"/>
                </a:lnTo>
                <a:lnTo>
                  <a:pt x="72" y="35"/>
                </a:lnTo>
                <a:lnTo>
                  <a:pt x="64" y="47"/>
                </a:lnTo>
                <a:lnTo>
                  <a:pt x="56" y="59"/>
                </a:lnTo>
                <a:lnTo>
                  <a:pt x="52" y="71"/>
                </a:lnTo>
                <a:lnTo>
                  <a:pt x="48" y="87"/>
                </a:lnTo>
                <a:lnTo>
                  <a:pt x="48" y="98"/>
                </a:lnTo>
                <a:lnTo>
                  <a:pt x="48" y="114"/>
                </a:lnTo>
                <a:lnTo>
                  <a:pt x="52" y="126"/>
                </a:lnTo>
                <a:lnTo>
                  <a:pt x="60" y="142"/>
                </a:lnTo>
                <a:lnTo>
                  <a:pt x="75" y="146"/>
                </a:lnTo>
                <a:lnTo>
                  <a:pt x="75" y="146"/>
                </a:lnTo>
                <a:lnTo>
                  <a:pt x="68" y="146"/>
                </a:lnTo>
                <a:lnTo>
                  <a:pt x="64" y="146"/>
                </a:lnTo>
                <a:lnTo>
                  <a:pt x="56" y="150"/>
                </a:lnTo>
                <a:lnTo>
                  <a:pt x="44" y="154"/>
                </a:lnTo>
                <a:lnTo>
                  <a:pt x="36" y="158"/>
                </a:lnTo>
                <a:lnTo>
                  <a:pt x="24" y="162"/>
                </a:lnTo>
                <a:lnTo>
                  <a:pt x="16" y="170"/>
                </a:lnTo>
                <a:lnTo>
                  <a:pt x="8" y="181"/>
                </a:lnTo>
                <a:lnTo>
                  <a:pt x="0" y="193"/>
                </a:lnTo>
                <a:lnTo>
                  <a:pt x="0" y="197"/>
                </a:lnTo>
                <a:lnTo>
                  <a:pt x="0" y="209"/>
                </a:lnTo>
                <a:lnTo>
                  <a:pt x="0" y="225"/>
                </a:lnTo>
                <a:lnTo>
                  <a:pt x="0" y="241"/>
                </a:lnTo>
                <a:lnTo>
                  <a:pt x="8" y="257"/>
                </a:lnTo>
                <a:lnTo>
                  <a:pt x="16" y="272"/>
                </a:lnTo>
                <a:lnTo>
                  <a:pt x="32" y="284"/>
                </a:lnTo>
                <a:lnTo>
                  <a:pt x="52" y="292"/>
                </a:lnTo>
                <a:lnTo>
                  <a:pt x="83" y="288"/>
                </a:lnTo>
                <a:lnTo>
                  <a:pt x="123" y="276"/>
                </a:lnTo>
                <a:lnTo>
                  <a:pt x="123" y="284"/>
                </a:lnTo>
                <a:lnTo>
                  <a:pt x="123" y="292"/>
                </a:lnTo>
                <a:lnTo>
                  <a:pt x="123" y="300"/>
                </a:lnTo>
                <a:lnTo>
                  <a:pt x="123" y="308"/>
                </a:lnTo>
                <a:lnTo>
                  <a:pt x="123" y="316"/>
                </a:lnTo>
                <a:lnTo>
                  <a:pt x="127" y="324"/>
                </a:lnTo>
                <a:lnTo>
                  <a:pt x="127" y="332"/>
                </a:lnTo>
                <a:lnTo>
                  <a:pt x="131" y="336"/>
                </a:lnTo>
                <a:lnTo>
                  <a:pt x="139" y="343"/>
                </a:lnTo>
                <a:lnTo>
                  <a:pt x="143" y="347"/>
                </a:lnTo>
                <a:lnTo>
                  <a:pt x="158" y="355"/>
                </a:lnTo>
                <a:lnTo>
                  <a:pt x="178" y="363"/>
                </a:lnTo>
                <a:lnTo>
                  <a:pt x="194" y="367"/>
                </a:lnTo>
                <a:lnTo>
                  <a:pt x="214" y="367"/>
                </a:lnTo>
                <a:lnTo>
                  <a:pt x="233" y="363"/>
                </a:lnTo>
                <a:lnTo>
                  <a:pt x="249" y="355"/>
                </a:lnTo>
                <a:lnTo>
                  <a:pt x="265" y="343"/>
                </a:lnTo>
                <a:lnTo>
                  <a:pt x="277" y="328"/>
                </a:lnTo>
                <a:lnTo>
                  <a:pt x="289" y="312"/>
                </a:lnTo>
                <a:lnTo>
                  <a:pt x="293" y="288"/>
                </a:lnTo>
                <a:lnTo>
                  <a:pt x="316" y="300"/>
                </a:lnTo>
                <a:lnTo>
                  <a:pt x="340" y="312"/>
                </a:lnTo>
                <a:lnTo>
                  <a:pt x="368" y="320"/>
                </a:lnTo>
                <a:lnTo>
                  <a:pt x="399" y="324"/>
                </a:lnTo>
                <a:lnTo>
                  <a:pt x="427" y="324"/>
                </a:lnTo>
                <a:lnTo>
                  <a:pt x="451" y="316"/>
                </a:lnTo>
                <a:lnTo>
                  <a:pt x="474" y="308"/>
                </a:lnTo>
                <a:lnTo>
                  <a:pt x="490" y="288"/>
                </a:lnTo>
                <a:lnTo>
                  <a:pt x="498" y="264"/>
                </a:lnTo>
                <a:lnTo>
                  <a:pt x="494" y="233"/>
                </a:lnTo>
                <a:lnTo>
                  <a:pt x="494" y="233"/>
                </a:lnTo>
                <a:lnTo>
                  <a:pt x="494" y="233"/>
                </a:lnTo>
                <a:lnTo>
                  <a:pt x="494" y="233"/>
                </a:lnTo>
                <a:lnTo>
                  <a:pt x="490" y="229"/>
                </a:lnTo>
                <a:lnTo>
                  <a:pt x="490" y="229"/>
                </a:lnTo>
                <a:lnTo>
                  <a:pt x="486" y="225"/>
                </a:lnTo>
                <a:lnTo>
                  <a:pt x="486" y="225"/>
                </a:lnTo>
                <a:lnTo>
                  <a:pt x="482" y="225"/>
                </a:lnTo>
                <a:lnTo>
                  <a:pt x="478" y="225"/>
                </a:lnTo>
                <a:lnTo>
                  <a:pt x="474" y="225"/>
                </a:lnTo>
                <a:lnTo>
                  <a:pt x="486" y="225"/>
                </a:lnTo>
                <a:lnTo>
                  <a:pt x="494" y="225"/>
                </a:lnTo>
                <a:lnTo>
                  <a:pt x="502" y="225"/>
                </a:lnTo>
                <a:lnTo>
                  <a:pt x="514" y="221"/>
                </a:lnTo>
                <a:lnTo>
                  <a:pt x="522" y="221"/>
                </a:lnTo>
                <a:lnTo>
                  <a:pt x="530" y="217"/>
                </a:lnTo>
                <a:lnTo>
                  <a:pt x="538" y="213"/>
                </a:lnTo>
                <a:lnTo>
                  <a:pt x="546" y="205"/>
                </a:lnTo>
                <a:lnTo>
                  <a:pt x="550" y="197"/>
                </a:lnTo>
                <a:lnTo>
                  <a:pt x="553" y="189"/>
                </a:lnTo>
                <a:lnTo>
                  <a:pt x="557" y="174"/>
                </a:lnTo>
                <a:lnTo>
                  <a:pt x="557" y="162"/>
                </a:lnTo>
                <a:lnTo>
                  <a:pt x="553" y="146"/>
                </a:lnTo>
                <a:lnTo>
                  <a:pt x="550" y="134"/>
                </a:lnTo>
                <a:lnTo>
                  <a:pt x="546" y="118"/>
                </a:lnTo>
                <a:lnTo>
                  <a:pt x="534" y="110"/>
                </a:lnTo>
                <a:lnTo>
                  <a:pt x="526" y="98"/>
                </a:lnTo>
                <a:lnTo>
                  <a:pt x="514" y="91"/>
                </a:lnTo>
                <a:lnTo>
                  <a:pt x="498" y="83"/>
                </a:lnTo>
                <a:lnTo>
                  <a:pt x="486" y="79"/>
                </a:lnTo>
                <a:lnTo>
                  <a:pt x="478" y="75"/>
                </a:lnTo>
                <a:lnTo>
                  <a:pt x="474" y="75"/>
                </a:lnTo>
                <a:lnTo>
                  <a:pt x="471" y="75"/>
                </a:lnTo>
                <a:lnTo>
                  <a:pt x="463" y="75"/>
                </a:lnTo>
                <a:lnTo>
                  <a:pt x="459" y="79"/>
                </a:lnTo>
                <a:lnTo>
                  <a:pt x="455" y="79"/>
                </a:lnTo>
                <a:lnTo>
                  <a:pt x="447" y="83"/>
                </a:lnTo>
                <a:lnTo>
                  <a:pt x="443" y="87"/>
                </a:lnTo>
                <a:lnTo>
                  <a:pt x="439" y="91"/>
                </a:lnTo>
                <a:lnTo>
                  <a:pt x="435" y="95"/>
                </a:lnTo>
                <a:lnTo>
                  <a:pt x="435" y="95"/>
                </a:lnTo>
                <a:lnTo>
                  <a:pt x="435" y="87"/>
                </a:lnTo>
                <a:lnTo>
                  <a:pt x="431" y="75"/>
                </a:lnTo>
                <a:lnTo>
                  <a:pt x="427" y="63"/>
                </a:lnTo>
                <a:lnTo>
                  <a:pt x="423" y="47"/>
                </a:lnTo>
                <a:lnTo>
                  <a:pt x="411" y="31"/>
                </a:lnTo>
                <a:lnTo>
                  <a:pt x="399" y="19"/>
                </a:lnTo>
                <a:lnTo>
                  <a:pt x="380" y="8"/>
                </a:lnTo>
                <a:lnTo>
                  <a:pt x="356" y="4"/>
                </a:lnTo>
                <a:lnTo>
                  <a:pt x="324" y="0"/>
                </a:lnTo>
                <a:lnTo>
                  <a:pt x="324" y="0"/>
                </a:lnTo>
                <a:lnTo>
                  <a:pt x="316" y="0"/>
                </a:lnTo>
                <a:lnTo>
                  <a:pt x="305" y="4"/>
                </a:lnTo>
                <a:lnTo>
                  <a:pt x="289" y="4"/>
                </a:lnTo>
                <a:lnTo>
                  <a:pt x="273" y="12"/>
                </a:lnTo>
                <a:lnTo>
                  <a:pt x="257" y="19"/>
                </a:lnTo>
                <a:lnTo>
                  <a:pt x="241" y="31"/>
                </a:lnTo>
                <a:lnTo>
                  <a:pt x="230" y="47"/>
                </a:lnTo>
                <a:lnTo>
                  <a:pt x="218" y="67"/>
                </a:lnTo>
                <a:lnTo>
                  <a:pt x="210" y="95"/>
                </a:lnTo>
              </a:path>
            </a:pathLst>
          </a:custGeom>
          <a:noFill/>
          <a:ln w="19050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73" name="Freeform 221">
            <a:extLst>
              <a:ext uri="{FF2B5EF4-FFF2-40B4-BE49-F238E27FC236}">
                <a16:creationId xmlns:a16="http://schemas.microsoft.com/office/drawing/2014/main" id="{3961D385-31C7-40DC-A903-DF5E10DA2919}"/>
              </a:ext>
            </a:extLst>
          </p:cNvPr>
          <p:cNvSpPr>
            <a:spLocks/>
          </p:cNvSpPr>
          <p:nvPr/>
        </p:nvSpPr>
        <p:spPr bwMode="auto">
          <a:xfrm>
            <a:off x="4587875" y="5165725"/>
            <a:ext cx="144463" cy="150813"/>
          </a:xfrm>
          <a:custGeom>
            <a:avLst/>
            <a:gdLst>
              <a:gd name="T0" fmla="*/ 43 w 91"/>
              <a:gd name="T1" fmla="*/ 91 h 95"/>
              <a:gd name="T2" fmla="*/ 55 w 91"/>
              <a:gd name="T3" fmla="*/ 95 h 95"/>
              <a:gd name="T4" fmla="*/ 59 w 91"/>
              <a:gd name="T5" fmla="*/ 91 h 95"/>
              <a:gd name="T6" fmla="*/ 67 w 91"/>
              <a:gd name="T7" fmla="*/ 91 h 95"/>
              <a:gd name="T8" fmla="*/ 75 w 91"/>
              <a:gd name="T9" fmla="*/ 87 h 95"/>
              <a:gd name="T10" fmla="*/ 79 w 91"/>
              <a:gd name="T11" fmla="*/ 79 h 95"/>
              <a:gd name="T12" fmla="*/ 83 w 91"/>
              <a:gd name="T13" fmla="*/ 75 h 95"/>
              <a:gd name="T14" fmla="*/ 87 w 91"/>
              <a:gd name="T15" fmla="*/ 71 h 95"/>
              <a:gd name="T16" fmla="*/ 91 w 91"/>
              <a:gd name="T17" fmla="*/ 63 h 95"/>
              <a:gd name="T18" fmla="*/ 91 w 91"/>
              <a:gd name="T19" fmla="*/ 56 h 95"/>
              <a:gd name="T20" fmla="*/ 91 w 91"/>
              <a:gd name="T21" fmla="*/ 48 h 95"/>
              <a:gd name="T22" fmla="*/ 91 w 91"/>
              <a:gd name="T23" fmla="*/ 40 h 95"/>
              <a:gd name="T24" fmla="*/ 91 w 91"/>
              <a:gd name="T25" fmla="*/ 32 h 95"/>
              <a:gd name="T26" fmla="*/ 87 w 91"/>
              <a:gd name="T27" fmla="*/ 28 h 95"/>
              <a:gd name="T28" fmla="*/ 83 w 91"/>
              <a:gd name="T29" fmla="*/ 20 h 95"/>
              <a:gd name="T30" fmla="*/ 79 w 91"/>
              <a:gd name="T31" fmla="*/ 16 h 95"/>
              <a:gd name="T32" fmla="*/ 75 w 91"/>
              <a:gd name="T33" fmla="*/ 12 h 95"/>
              <a:gd name="T34" fmla="*/ 67 w 91"/>
              <a:gd name="T35" fmla="*/ 8 h 95"/>
              <a:gd name="T36" fmla="*/ 59 w 91"/>
              <a:gd name="T37" fmla="*/ 4 h 95"/>
              <a:gd name="T38" fmla="*/ 55 w 91"/>
              <a:gd name="T39" fmla="*/ 0 h 95"/>
              <a:gd name="T40" fmla="*/ 47 w 91"/>
              <a:gd name="T41" fmla="*/ 0 h 95"/>
              <a:gd name="T42" fmla="*/ 39 w 91"/>
              <a:gd name="T43" fmla="*/ 0 h 95"/>
              <a:gd name="T44" fmla="*/ 32 w 91"/>
              <a:gd name="T45" fmla="*/ 4 h 95"/>
              <a:gd name="T46" fmla="*/ 24 w 91"/>
              <a:gd name="T47" fmla="*/ 8 h 95"/>
              <a:gd name="T48" fmla="*/ 20 w 91"/>
              <a:gd name="T49" fmla="*/ 12 h 95"/>
              <a:gd name="T50" fmla="*/ 12 w 91"/>
              <a:gd name="T51" fmla="*/ 16 h 95"/>
              <a:gd name="T52" fmla="*/ 8 w 91"/>
              <a:gd name="T53" fmla="*/ 20 h 95"/>
              <a:gd name="T54" fmla="*/ 4 w 91"/>
              <a:gd name="T55" fmla="*/ 28 h 95"/>
              <a:gd name="T56" fmla="*/ 0 w 91"/>
              <a:gd name="T57" fmla="*/ 32 h 95"/>
              <a:gd name="T58" fmla="*/ 0 w 91"/>
              <a:gd name="T59" fmla="*/ 40 h 95"/>
              <a:gd name="T60" fmla="*/ 0 w 91"/>
              <a:gd name="T61" fmla="*/ 48 h 95"/>
              <a:gd name="T62" fmla="*/ 0 w 91"/>
              <a:gd name="T63" fmla="*/ 56 h 95"/>
              <a:gd name="T64" fmla="*/ 0 w 91"/>
              <a:gd name="T65" fmla="*/ 63 h 95"/>
              <a:gd name="T66" fmla="*/ 4 w 91"/>
              <a:gd name="T67" fmla="*/ 71 h 95"/>
              <a:gd name="T68" fmla="*/ 8 w 91"/>
              <a:gd name="T69" fmla="*/ 75 h 95"/>
              <a:gd name="T70" fmla="*/ 12 w 91"/>
              <a:gd name="T71" fmla="*/ 79 h 95"/>
              <a:gd name="T72" fmla="*/ 20 w 91"/>
              <a:gd name="T73" fmla="*/ 87 h 95"/>
              <a:gd name="T74" fmla="*/ 24 w 91"/>
              <a:gd name="T75" fmla="*/ 91 h 95"/>
              <a:gd name="T76" fmla="*/ 32 w 91"/>
              <a:gd name="T77" fmla="*/ 91 h 95"/>
              <a:gd name="T78" fmla="*/ 39 w 91"/>
              <a:gd name="T79" fmla="*/ 95 h 95"/>
              <a:gd name="T80" fmla="*/ 47 w 91"/>
              <a:gd name="T81" fmla="*/ 95 h 95"/>
              <a:gd name="T82" fmla="*/ 47 w 91"/>
              <a:gd name="T83" fmla="*/ 95 h 95"/>
              <a:gd name="T84" fmla="*/ 43 w 91"/>
              <a:gd name="T85" fmla="*/ 91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91" h="95">
                <a:moveTo>
                  <a:pt x="43" y="91"/>
                </a:moveTo>
                <a:lnTo>
                  <a:pt x="55" y="95"/>
                </a:lnTo>
                <a:lnTo>
                  <a:pt x="59" y="91"/>
                </a:lnTo>
                <a:lnTo>
                  <a:pt x="67" y="91"/>
                </a:lnTo>
                <a:lnTo>
                  <a:pt x="75" y="87"/>
                </a:lnTo>
                <a:lnTo>
                  <a:pt x="79" y="79"/>
                </a:lnTo>
                <a:lnTo>
                  <a:pt x="83" y="75"/>
                </a:lnTo>
                <a:lnTo>
                  <a:pt x="87" y="71"/>
                </a:lnTo>
                <a:lnTo>
                  <a:pt x="91" y="63"/>
                </a:lnTo>
                <a:lnTo>
                  <a:pt x="91" y="56"/>
                </a:lnTo>
                <a:lnTo>
                  <a:pt x="91" y="48"/>
                </a:lnTo>
                <a:lnTo>
                  <a:pt x="91" y="40"/>
                </a:lnTo>
                <a:lnTo>
                  <a:pt x="91" y="32"/>
                </a:lnTo>
                <a:lnTo>
                  <a:pt x="87" y="28"/>
                </a:lnTo>
                <a:lnTo>
                  <a:pt x="83" y="20"/>
                </a:lnTo>
                <a:lnTo>
                  <a:pt x="79" y="16"/>
                </a:lnTo>
                <a:lnTo>
                  <a:pt x="75" y="12"/>
                </a:lnTo>
                <a:lnTo>
                  <a:pt x="67" y="8"/>
                </a:lnTo>
                <a:lnTo>
                  <a:pt x="59" y="4"/>
                </a:lnTo>
                <a:lnTo>
                  <a:pt x="55" y="0"/>
                </a:lnTo>
                <a:lnTo>
                  <a:pt x="47" y="0"/>
                </a:lnTo>
                <a:lnTo>
                  <a:pt x="39" y="0"/>
                </a:lnTo>
                <a:lnTo>
                  <a:pt x="32" y="4"/>
                </a:lnTo>
                <a:lnTo>
                  <a:pt x="24" y="8"/>
                </a:lnTo>
                <a:lnTo>
                  <a:pt x="20" y="12"/>
                </a:lnTo>
                <a:lnTo>
                  <a:pt x="12" y="16"/>
                </a:lnTo>
                <a:lnTo>
                  <a:pt x="8" y="20"/>
                </a:lnTo>
                <a:lnTo>
                  <a:pt x="4" y="28"/>
                </a:lnTo>
                <a:lnTo>
                  <a:pt x="0" y="32"/>
                </a:lnTo>
                <a:lnTo>
                  <a:pt x="0" y="40"/>
                </a:lnTo>
                <a:lnTo>
                  <a:pt x="0" y="48"/>
                </a:lnTo>
                <a:lnTo>
                  <a:pt x="0" y="56"/>
                </a:lnTo>
                <a:lnTo>
                  <a:pt x="0" y="63"/>
                </a:lnTo>
                <a:lnTo>
                  <a:pt x="4" y="71"/>
                </a:lnTo>
                <a:lnTo>
                  <a:pt x="8" y="75"/>
                </a:lnTo>
                <a:lnTo>
                  <a:pt x="12" y="79"/>
                </a:lnTo>
                <a:lnTo>
                  <a:pt x="20" y="87"/>
                </a:lnTo>
                <a:lnTo>
                  <a:pt x="24" y="91"/>
                </a:lnTo>
                <a:lnTo>
                  <a:pt x="32" y="91"/>
                </a:lnTo>
                <a:lnTo>
                  <a:pt x="39" y="95"/>
                </a:lnTo>
                <a:lnTo>
                  <a:pt x="47" y="95"/>
                </a:lnTo>
                <a:lnTo>
                  <a:pt x="47" y="95"/>
                </a:lnTo>
                <a:lnTo>
                  <a:pt x="43" y="9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74" name="Freeform 222">
            <a:extLst>
              <a:ext uri="{FF2B5EF4-FFF2-40B4-BE49-F238E27FC236}">
                <a16:creationId xmlns:a16="http://schemas.microsoft.com/office/drawing/2014/main" id="{0AC457EF-F84A-49B8-BA2C-B429F508900C}"/>
              </a:ext>
            </a:extLst>
          </p:cNvPr>
          <p:cNvSpPr>
            <a:spLocks/>
          </p:cNvSpPr>
          <p:nvPr/>
        </p:nvSpPr>
        <p:spPr bwMode="auto">
          <a:xfrm>
            <a:off x="4587875" y="5165725"/>
            <a:ext cx="144463" cy="150813"/>
          </a:xfrm>
          <a:custGeom>
            <a:avLst/>
            <a:gdLst>
              <a:gd name="T0" fmla="*/ 43 w 91"/>
              <a:gd name="T1" fmla="*/ 91 h 95"/>
              <a:gd name="T2" fmla="*/ 55 w 91"/>
              <a:gd name="T3" fmla="*/ 95 h 95"/>
              <a:gd name="T4" fmla="*/ 59 w 91"/>
              <a:gd name="T5" fmla="*/ 91 h 95"/>
              <a:gd name="T6" fmla="*/ 67 w 91"/>
              <a:gd name="T7" fmla="*/ 91 h 95"/>
              <a:gd name="T8" fmla="*/ 75 w 91"/>
              <a:gd name="T9" fmla="*/ 87 h 95"/>
              <a:gd name="T10" fmla="*/ 79 w 91"/>
              <a:gd name="T11" fmla="*/ 79 h 95"/>
              <a:gd name="T12" fmla="*/ 83 w 91"/>
              <a:gd name="T13" fmla="*/ 75 h 95"/>
              <a:gd name="T14" fmla="*/ 87 w 91"/>
              <a:gd name="T15" fmla="*/ 71 h 95"/>
              <a:gd name="T16" fmla="*/ 91 w 91"/>
              <a:gd name="T17" fmla="*/ 63 h 95"/>
              <a:gd name="T18" fmla="*/ 91 w 91"/>
              <a:gd name="T19" fmla="*/ 56 h 95"/>
              <a:gd name="T20" fmla="*/ 91 w 91"/>
              <a:gd name="T21" fmla="*/ 48 h 95"/>
              <a:gd name="T22" fmla="*/ 91 w 91"/>
              <a:gd name="T23" fmla="*/ 40 h 95"/>
              <a:gd name="T24" fmla="*/ 91 w 91"/>
              <a:gd name="T25" fmla="*/ 32 h 95"/>
              <a:gd name="T26" fmla="*/ 87 w 91"/>
              <a:gd name="T27" fmla="*/ 28 h 95"/>
              <a:gd name="T28" fmla="*/ 83 w 91"/>
              <a:gd name="T29" fmla="*/ 20 h 95"/>
              <a:gd name="T30" fmla="*/ 79 w 91"/>
              <a:gd name="T31" fmla="*/ 16 h 95"/>
              <a:gd name="T32" fmla="*/ 75 w 91"/>
              <a:gd name="T33" fmla="*/ 12 h 95"/>
              <a:gd name="T34" fmla="*/ 67 w 91"/>
              <a:gd name="T35" fmla="*/ 8 h 95"/>
              <a:gd name="T36" fmla="*/ 59 w 91"/>
              <a:gd name="T37" fmla="*/ 4 h 95"/>
              <a:gd name="T38" fmla="*/ 55 w 91"/>
              <a:gd name="T39" fmla="*/ 0 h 95"/>
              <a:gd name="T40" fmla="*/ 47 w 91"/>
              <a:gd name="T41" fmla="*/ 0 h 95"/>
              <a:gd name="T42" fmla="*/ 39 w 91"/>
              <a:gd name="T43" fmla="*/ 0 h 95"/>
              <a:gd name="T44" fmla="*/ 32 w 91"/>
              <a:gd name="T45" fmla="*/ 4 h 95"/>
              <a:gd name="T46" fmla="*/ 24 w 91"/>
              <a:gd name="T47" fmla="*/ 8 h 95"/>
              <a:gd name="T48" fmla="*/ 20 w 91"/>
              <a:gd name="T49" fmla="*/ 12 h 95"/>
              <a:gd name="T50" fmla="*/ 12 w 91"/>
              <a:gd name="T51" fmla="*/ 16 h 95"/>
              <a:gd name="T52" fmla="*/ 8 w 91"/>
              <a:gd name="T53" fmla="*/ 20 h 95"/>
              <a:gd name="T54" fmla="*/ 4 w 91"/>
              <a:gd name="T55" fmla="*/ 28 h 95"/>
              <a:gd name="T56" fmla="*/ 0 w 91"/>
              <a:gd name="T57" fmla="*/ 32 h 95"/>
              <a:gd name="T58" fmla="*/ 0 w 91"/>
              <a:gd name="T59" fmla="*/ 40 h 95"/>
              <a:gd name="T60" fmla="*/ 0 w 91"/>
              <a:gd name="T61" fmla="*/ 48 h 95"/>
              <a:gd name="T62" fmla="*/ 0 w 91"/>
              <a:gd name="T63" fmla="*/ 56 h 95"/>
              <a:gd name="T64" fmla="*/ 0 w 91"/>
              <a:gd name="T65" fmla="*/ 63 h 95"/>
              <a:gd name="T66" fmla="*/ 4 w 91"/>
              <a:gd name="T67" fmla="*/ 71 h 95"/>
              <a:gd name="T68" fmla="*/ 8 w 91"/>
              <a:gd name="T69" fmla="*/ 75 h 95"/>
              <a:gd name="T70" fmla="*/ 12 w 91"/>
              <a:gd name="T71" fmla="*/ 79 h 95"/>
              <a:gd name="T72" fmla="*/ 20 w 91"/>
              <a:gd name="T73" fmla="*/ 87 h 95"/>
              <a:gd name="T74" fmla="*/ 24 w 91"/>
              <a:gd name="T75" fmla="*/ 91 h 95"/>
              <a:gd name="T76" fmla="*/ 32 w 91"/>
              <a:gd name="T77" fmla="*/ 91 h 95"/>
              <a:gd name="T78" fmla="*/ 39 w 91"/>
              <a:gd name="T79" fmla="*/ 95 h 95"/>
              <a:gd name="T80" fmla="*/ 47 w 91"/>
              <a:gd name="T81" fmla="*/ 95 h 95"/>
              <a:gd name="T82" fmla="*/ 47 w 91"/>
              <a:gd name="T83" fmla="*/ 95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91" h="95">
                <a:moveTo>
                  <a:pt x="43" y="91"/>
                </a:moveTo>
                <a:lnTo>
                  <a:pt x="55" y="95"/>
                </a:lnTo>
                <a:lnTo>
                  <a:pt x="59" y="91"/>
                </a:lnTo>
                <a:lnTo>
                  <a:pt x="67" y="91"/>
                </a:lnTo>
                <a:lnTo>
                  <a:pt x="75" y="87"/>
                </a:lnTo>
                <a:lnTo>
                  <a:pt x="79" y="79"/>
                </a:lnTo>
                <a:lnTo>
                  <a:pt x="83" y="75"/>
                </a:lnTo>
                <a:lnTo>
                  <a:pt x="87" y="71"/>
                </a:lnTo>
                <a:lnTo>
                  <a:pt x="91" y="63"/>
                </a:lnTo>
                <a:lnTo>
                  <a:pt x="91" y="56"/>
                </a:lnTo>
                <a:lnTo>
                  <a:pt x="91" y="48"/>
                </a:lnTo>
                <a:lnTo>
                  <a:pt x="91" y="40"/>
                </a:lnTo>
                <a:lnTo>
                  <a:pt x="91" y="32"/>
                </a:lnTo>
                <a:lnTo>
                  <a:pt x="87" y="28"/>
                </a:lnTo>
                <a:lnTo>
                  <a:pt x="83" y="20"/>
                </a:lnTo>
                <a:lnTo>
                  <a:pt x="79" y="16"/>
                </a:lnTo>
                <a:lnTo>
                  <a:pt x="75" y="12"/>
                </a:lnTo>
                <a:lnTo>
                  <a:pt x="67" y="8"/>
                </a:lnTo>
                <a:lnTo>
                  <a:pt x="59" y="4"/>
                </a:lnTo>
                <a:lnTo>
                  <a:pt x="55" y="0"/>
                </a:lnTo>
                <a:lnTo>
                  <a:pt x="47" y="0"/>
                </a:lnTo>
                <a:lnTo>
                  <a:pt x="39" y="0"/>
                </a:lnTo>
                <a:lnTo>
                  <a:pt x="32" y="4"/>
                </a:lnTo>
                <a:lnTo>
                  <a:pt x="24" y="8"/>
                </a:lnTo>
                <a:lnTo>
                  <a:pt x="20" y="12"/>
                </a:lnTo>
                <a:lnTo>
                  <a:pt x="12" y="16"/>
                </a:lnTo>
                <a:lnTo>
                  <a:pt x="8" y="20"/>
                </a:lnTo>
                <a:lnTo>
                  <a:pt x="4" y="28"/>
                </a:lnTo>
                <a:lnTo>
                  <a:pt x="0" y="32"/>
                </a:lnTo>
                <a:lnTo>
                  <a:pt x="0" y="40"/>
                </a:lnTo>
                <a:lnTo>
                  <a:pt x="0" y="48"/>
                </a:lnTo>
                <a:lnTo>
                  <a:pt x="0" y="56"/>
                </a:lnTo>
                <a:lnTo>
                  <a:pt x="0" y="63"/>
                </a:lnTo>
                <a:lnTo>
                  <a:pt x="4" y="71"/>
                </a:lnTo>
                <a:lnTo>
                  <a:pt x="8" y="75"/>
                </a:lnTo>
                <a:lnTo>
                  <a:pt x="12" y="79"/>
                </a:lnTo>
                <a:lnTo>
                  <a:pt x="20" y="87"/>
                </a:lnTo>
                <a:lnTo>
                  <a:pt x="24" y="91"/>
                </a:lnTo>
                <a:lnTo>
                  <a:pt x="32" y="91"/>
                </a:lnTo>
                <a:lnTo>
                  <a:pt x="39" y="95"/>
                </a:lnTo>
                <a:lnTo>
                  <a:pt x="47" y="95"/>
                </a:lnTo>
                <a:lnTo>
                  <a:pt x="47" y="95"/>
                </a:lnTo>
              </a:path>
            </a:pathLst>
          </a:custGeom>
          <a:noFill/>
          <a:ln w="19050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75" name="Freeform 223">
            <a:extLst>
              <a:ext uri="{FF2B5EF4-FFF2-40B4-BE49-F238E27FC236}">
                <a16:creationId xmlns:a16="http://schemas.microsoft.com/office/drawing/2014/main" id="{7BF798A7-302D-4629-B888-5188377D7C00}"/>
              </a:ext>
            </a:extLst>
          </p:cNvPr>
          <p:cNvSpPr>
            <a:spLocks/>
          </p:cNvSpPr>
          <p:nvPr/>
        </p:nvSpPr>
        <p:spPr bwMode="auto">
          <a:xfrm>
            <a:off x="4681538" y="5122863"/>
            <a:ext cx="144462" cy="149225"/>
          </a:xfrm>
          <a:custGeom>
            <a:avLst/>
            <a:gdLst>
              <a:gd name="T0" fmla="*/ 44 w 91"/>
              <a:gd name="T1" fmla="*/ 94 h 94"/>
              <a:gd name="T2" fmla="*/ 52 w 91"/>
              <a:gd name="T3" fmla="*/ 94 h 94"/>
              <a:gd name="T4" fmla="*/ 59 w 91"/>
              <a:gd name="T5" fmla="*/ 90 h 94"/>
              <a:gd name="T6" fmla="*/ 67 w 91"/>
              <a:gd name="T7" fmla="*/ 90 h 94"/>
              <a:gd name="T8" fmla="*/ 75 w 91"/>
              <a:gd name="T9" fmla="*/ 87 h 94"/>
              <a:gd name="T10" fmla="*/ 79 w 91"/>
              <a:gd name="T11" fmla="*/ 79 h 94"/>
              <a:gd name="T12" fmla="*/ 83 w 91"/>
              <a:gd name="T13" fmla="*/ 75 h 94"/>
              <a:gd name="T14" fmla="*/ 87 w 91"/>
              <a:gd name="T15" fmla="*/ 71 h 94"/>
              <a:gd name="T16" fmla="*/ 91 w 91"/>
              <a:gd name="T17" fmla="*/ 63 h 94"/>
              <a:gd name="T18" fmla="*/ 91 w 91"/>
              <a:gd name="T19" fmla="*/ 55 h 94"/>
              <a:gd name="T20" fmla="*/ 91 w 91"/>
              <a:gd name="T21" fmla="*/ 47 h 94"/>
              <a:gd name="T22" fmla="*/ 91 w 91"/>
              <a:gd name="T23" fmla="*/ 39 h 94"/>
              <a:gd name="T24" fmla="*/ 91 w 91"/>
              <a:gd name="T25" fmla="*/ 31 h 94"/>
              <a:gd name="T26" fmla="*/ 87 w 91"/>
              <a:gd name="T27" fmla="*/ 27 h 94"/>
              <a:gd name="T28" fmla="*/ 83 w 91"/>
              <a:gd name="T29" fmla="*/ 19 h 94"/>
              <a:gd name="T30" fmla="*/ 79 w 91"/>
              <a:gd name="T31" fmla="*/ 15 h 94"/>
              <a:gd name="T32" fmla="*/ 75 w 91"/>
              <a:gd name="T33" fmla="*/ 11 h 94"/>
              <a:gd name="T34" fmla="*/ 67 w 91"/>
              <a:gd name="T35" fmla="*/ 7 h 94"/>
              <a:gd name="T36" fmla="*/ 59 w 91"/>
              <a:gd name="T37" fmla="*/ 4 h 94"/>
              <a:gd name="T38" fmla="*/ 52 w 91"/>
              <a:gd name="T39" fmla="*/ 4 h 94"/>
              <a:gd name="T40" fmla="*/ 48 w 91"/>
              <a:gd name="T41" fmla="*/ 0 h 94"/>
              <a:gd name="T42" fmla="*/ 40 w 91"/>
              <a:gd name="T43" fmla="*/ 4 h 94"/>
              <a:gd name="T44" fmla="*/ 32 w 91"/>
              <a:gd name="T45" fmla="*/ 4 h 94"/>
              <a:gd name="T46" fmla="*/ 24 w 91"/>
              <a:gd name="T47" fmla="*/ 7 h 94"/>
              <a:gd name="T48" fmla="*/ 20 w 91"/>
              <a:gd name="T49" fmla="*/ 11 h 94"/>
              <a:gd name="T50" fmla="*/ 12 w 91"/>
              <a:gd name="T51" fmla="*/ 15 h 94"/>
              <a:gd name="T52" fmla="*/ 8 w 91"/>
              <a:gd name="T53" fmla="*/ 19 h 94"/>
              <a:gd name="T54" fmla="*/ 4 w 91"/>
              <a:gd name="T55" fmla="*/ 27 h 94"/>
              <a:gd name="T56" fmla="*/ 0 w 91"/>
              <a:gd name="T57" fmla="*/ 31 h 94"/>
              <a:gd name="T58" fmla="*/ 0 w 91"/>
              <a:gd name="T59" fmla="*/ 39 h 94"/>
              <a:gd name="T60" fmla="*/ 0 w 91"/>
              <a:gd name="T61" fmla="*/ 47 h 94"/>
              <a:gd name="T62" fmla="*/ 0 w 91"/>
              <a:gd name="T63" fmla="*/ 55 h 94"/>
              <a:gd name="T64" fmla="*/ 0 w 91"/>
              <a:gd name="T65" fmla="*/ 63 h 94"/>
              <a:gd name="T66" fmla="*/ 4 w 91"/>
              <a:gd name="T67" fmla="*/ 71 h 94"/>
              <a:gd name="T68" fmla="*/ 8 w 91"/>
              <a:gd name="T69" fmla="*/ 75 h 94"/>
              <a:gd name="T70" fmla="*/ 12 w 91"/>
              <a:gd name="T71" fmla="*/ 79 h 94"/>
              <a:gd name="T72" fmla="*/ 20 w 91"/>
              <a:gd name="T73" fmla="*/ 87 h 94"/>
              <a:gd name="T74" fmla="*/ 24 w 91"/>
              <a:gd name="T75" fmla="*/ 90 h 94"/>
              <a:gd name="T76" fmla="*/ 32 w 91"/>
              <a:gd name="T77" fmla="*/ 90 h 94"/>
              <a:gd name="T78" fmla="*/ 40 w 91"/>
              <a:gd name="T79" fmla="*/ 94 h 94"/>
              <a:gd name="T80" fmla="*/ 48 w 91"/>
              <a:gd name="T81" fmla="*/ 94 h 94"/>
              <a:gd name="T82" fmla="*/ 48 w 91"/>
              <a:gd name="T83" fmla="*/ 94 h 94"/>
              <a:gd name="T84" fmla="*/ 44 w 91"/>
              <a:gd name="T85" fmla="*/ 94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91" h="94">
                <a:moveTo>
                  <a:pt x="44" y="94"/>
                </a:moveTo>
                <a:lnTo>
                  <a:pt x="52" y="94"/>
                </a:lnTo>
                <a:lnTo>
                  <a:pt x="59" y="90"/>
                </a:lnTo>
                <a:lnTo>
                  <a:pt x="67" y="90"/>
                </a:lnTo>
                <a:lnTo>
                  <a:pt x="75" y="87"/>
                </a:lnTo>
                <a:lnTo>
                  <a:pt x="79" y="79"/>
                </a:lnTo>
                <a:lnTo>
                  <a:pt x="83" y="75"/>
                </a:lnTo>
                <a:lnTo>
                  <a:pt x="87" y="71"/>
                </a:lnTo>
                <a:lnTo>
                  <a:pt x="91" y="63"/>
                </a:lnTo>
                <a:lnTo>
                  <a:pt x="91" y="55"/>
                </a:lnTo>
                <a:lnTo>
                  <a:pt x="91" y="47"/>
                </a:lnTo>
                <a:lnTo>
                  <a:pt x="91" y="39"/>
                </a:lnTo>
                <a:lnTo>
                  <a:pt x="91" y="31"/>
                </a:lnTo>
                <a:lnTo>
                  <a:pt x="87" y="27"/>
                </a:lnTo>
                <a:lnTo>
                  <a:pt x="83" y="19"/>
                </a:lnTo>
                <a:lnTo>
                  <a:pt x="79" y="15"/>
                </a:lnTo>
                <a:lnTo>
                  <a:pt x="75" y="11"/>
                </a:lnTo>
                <a:lnTo>
                  <a:pt x="67" y="7"/>
                </a:lnTo>
                <a:lnTo>
                  <a:pt x="59" y="4"/>
                </a:lnTo>
                <a:lnTo>
                  <a:pt x="52" y="4"/>
                </a:lnTo>
                <a:lnTo>
                  <a:pt x="48" y="0"/>
                </a:lnTo>
                <a:lnTo>
                  <a:pt x="40" y="4"/>
                </a:lnTo>
                <a:lnTo>
                  <a:pt x="32" y="4"/>
                </a:lnTo>
                <a:lnTo>
                  <a:pt x="24" y="7"/>
                </a:lnTo>
                <a:lnTo>
                  <a:pt x="20" y="11"/>
                </a:lnTo>
                <a:lnTo>
                  <a:pt x="12" y="15"/>
                </a:lnTo>
                <a:lnTo>
                  <a:pt x="8" y="19"/>
                </a:lnTo>
                <a:lnTo>
                  <a:pt x="4" y="27"/>
                </a:lnTo>
                <a:lnTo>
                  <a:pt x="0" y="31"/>
                </a:lnTo>
                <a:lnTo>
                  <a:pt x="0" y="39"/>
                </a:lnTo>
                <a:lnTo>
                  <a:pt x="0" y="47"/>
                </a:lnTo>
                <a:lnTo>
                  <a:pt x="0" y="55"/>
                </a:lnTo>
                <a:lnTo>
                  <a:pt x="0" y="63"/>
                </a:lnTo>
                <a:lnTo>
                  <a:pt x="4" y="71"/>
                </a:lnTo>
                <a:lnTo>
                  <a:pt x="8" y="75"/>
                </a:lnTo>
                <a:lnTo>
                  <a:pt x="12" y="79"/>
                </a:lnTo>
                <a:lnTo>
                  <a:pt x="20" y="87"/>
                </a:lnTo>
                <a:lnTo>
                  <a:pt x="24" y="90"/>
                </a:lnTo>
                <a:lnTo>
                  <a:pt x="32" y="90"/>
                </a:lnTo>
                <a:lnTo>
                  <a:pt x="40" y="94"/>
                </a:lnTo>
                <a:lnTo>
                  <a:pt x="48" y="94"/>
                </a:lnTo>
                <a:lnTo>
                  <a:pt x="48" y="94"/>
                </a:lnTo>
                <a:lnTo>
                  <a:pt x="44" y="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76" name="Freeform 224">
            <a:extLst>
              <a:ext uri="{FF2B5EF4-FFF2-40B4-BE49-F238E27FC236}">
                <a16:creationId xmlns:a16="http://schemas.microsoft.com/office/drawing/2014/main" id="{BD2A708D-D04E-42AA-AE86-CB313AE5A425}"/>
              </a:ext>
            </a:extLst>
          </p:cNvPr>
          <p:cNvSpPr>
            <a:spLocks/>
          </p:cNvSpPr>
          <p:nvPr/>
        </p:nvSpPr>
        <p:spPr bwMode="auto">
          <a:xfrm>
            <a:off x="4681538" y="5122863"/>
            <a:ext cx="144462" cy="149225"/>
          </a:xfrm>
          <a:custGeom>
            <a:avLst/>
            <a:gdLst>
              <a:gd name="T0" fmla="*/ 44 w 91"/>
              <a:gd name="T1" fmla="*/ 94 h 94"/>
              <a:gd name="T2" fmla="*/ 52 w 91"/>
              <a:gd name="T3" fmla="*/ 94 h 94"/>
              <a:gd name="T4" fmla="*/ 59 w 91"/>
              <a:gd name="T5" fmla="*/ 90 h 94"/>
              <a:gd name="T6" fmla="*/ 67 w 91"/>
              <a:gd name="T7" fmla="*/ 90 h 94"/>
              <a:gd name="T8" fmla="*/ 75 w 91"/>
              <a:gd name="T9" fmla="*/ 87 h 94"/>
              <a:gd name="T10" fmla="*/ 79 w 91"/>
              <a:gd name="T11" fmla="*/ 79 h 94"/>
              <a:gd name="T12" fmla="*/ 83 w 91"/>
              <a:gd name="T13" fmla="*/ 75 h 94"/>
              <a:gd name="T14" fmla="*/ 87 w 91"/>
              <a:gd name="T15" fmla="*/ 71 h 94"/>
              <a:gd name="T16" fmla="*/ 91 w 91"/>
              <a:gd name="T17" fmla="*/ 63 h 94"/>
              <a:gd name="T18" fmla="*/ 91 w 91"/>
              <a:gd name="T19" fmla="*/ 55 h 94"/>
              <a:gd name="T20" fmla="*/ 91 w 91"/>
              <a:gd name="T21" fmla="*/ 47 h 94"/>
              <a:gd name="T22" fmla="*/ 91 w 91"/>
              <a:gd name="T23" fmla="*/ 39 h 94"/>
              <a:gd name="T24" fmla="*/ 91 w 91"/>
              <a:gd name="T25" fmla="*/ 31 h 94"/>
              <a:gd name="T26" fmla="*/ 87 w 91"/>
              <a:gd name="T27" fmla="*/ 27 h 94"/>
              <a:gd name="T28" fmla="*/ 83 w 91"/>
              <a:gd name="T29" fmla="*/ 19 h 94"/>
              <a:gd name="T30" fmla="*/ 79 w 91"/>
              <a:gd name="T31" fmla="*/ 15 h 94"/>
              <a:gd name="T32" fmla="*/ 75 w 91"/>
              <a:gd name="T33" fmla="*/ 11 h 94"/>
              <a:gd name="T34" fmla="*/ 67 w 91"/>
              <a:gd name="T35" fmla="*/ 7 h 94"/>
              <a:gd name="T36" fmla="*/ 59 w 91"/>
              <a:gd name="T37" fmla="*/ 4 h 94"/>
              <a:gd name="T38" fmla="*/ 52 w 91"/>
              <a:gd name="T39" fmla="*/ 4 h 94"/>
              <a:gd name="T40" fmla="*/ 48 w 91"/>
              <a:gd name="T41" fmla="*/ 0 h 94"/>
              <a:gd name="T42" fmla="*/ 40 w 91"/>
              <a:gd name="T43" fmla="*/ 4 h 94"/>
              <a:gd name="T44" fmla="*/ 32 w 91"/>
              <a:gd name="T45" fmla="*/ 4 h 94"/>
              <a:gd name="T46" fmla="*/ 24 w 91"/>
              <a:gd name="T47" fmla="*/ 7 h 94"/>
              <a:gd name="T48" fmla="*/ 20 w 91"/>
              <a:gd name="T49" fmla="*/ 11 h 94"/>
              <a:gd name="T50" fmla="*/ 12 w 91"/>
              <a:gd name="T51" fmla="*/ 15 h 94"/>
              <a:gd name="T52" fmla="*/ 8 w 91"/>
              <a:gd name="T53" fmla="*/ 19 h 94"/>
              <a:gd name="T54" fmla="*/ 4 w 91"/>
              <a:gd name="T55" fmla="*/ 27 h 94"/>
              <a:gd name="T56" fmla="*/ 0 w 91"/>
              <a:gd name="T57" fmla="*/ 31 h 94"/>
              <a:gd name="T58" fmla="*/ 0 w 91"/>
              <a:gd name="T59" fmla="*/ 39 h 94"/>
              <a:gd name="T60" fmla="*/ 0 w 91"/>
              <a:gd name="T61" fmla="*/ 47 h 94"/>
              <a:gd name="T62" fmla="*/ 0 w 91"/>
              <a:gd name="T63" fmla="*/ 55 h 94"/>
              <a:gd name="T64" fmla="*/ 0 w 91"/>
              <a:gd name="T65" fmla="*/ 63 h 94"/>
              <a:gd name="T66" fmla="*/ 4 w 91"/>
              <a:gd name="T67" fmla="*/ 71 h 94"/>
              <a:gd name="T68" fmla="*/ 8 w 91"/>
              <a:gd name="T69" fmla="*/ 75 h 94"/>
              <a:gd name="T70" fmla="*/ 12 w 91"/>
              <a:gd name="T71" fmla="*/ 79 h 94"/>
              <a:gd name="T72" fmla="*/ 20 w 91"/>
              <a:gd name="T73" fmla="*/ 87 h 94"/>
              <a:gd name="T74" fmla="*/ 24 w 91"/>
              <a:gd name="T75" fmla="*/ 90 h 94"/>
              <a:gd name="T76" fmla="*/ 32 w 91"/>
              <a:gd name="T77" fmla="*/ 90 h 94"/>
              <a:gd name="T78" fmla="*/ 40 w 91"/>
              <a:gd name="T79" fmla="*/ 94 h 94"/>
              <a:gd name="T80" fmla="*/ 48 w 91"/>
              <a:gd name="T81" fmla="*/ 94 h 94"/>
              <a:gd name="T82" fmla="*/ 48 w 91"/>
              <a:gd name="T83" fmla="*/ 94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91" h="94">
                <a:moveTo>
                  <a:pt x="44" y="94"/>
                </a:moveTo>
                <a:lnTo>
                  <a:pt x="52" y="94"/>
                </a:lnTo>
                <a:lnTo>
                  <a:pt x="59" y="90"/>
                </a:lnTo>
                <a:lnTo>
                  <a:pt x="67" y="90"/>
                </a:lnTo>
                <a:lnTo>
                  <a:pt x="75" y="87"/>
                </a:lnTo>
                <a:lnTo>
                  <a:pt x="79" y="79"/>
                </a:lnTo>
                <a:lnTo>
                  <a:pt x="83" y="75"/>
                </a:lnTo>
                <a:lnTo>
                  <a:pt x="87" y="71"/>
                </a:lnTo>
                <a:lnTo>
                  <a:pt x="91" y="63"/>
                </a:lnTo>
                <a:lnTo>
                  <a:pt x="91" y="55"/>
                </a:lnTo>
                <a:lnTo>
                  <a:pt x="91" y="47"/>
                </a:lnTo>
                <a:lnTo>
                  <a:pt x="91" y="39"/>
                </a:lnTo>
                <a:lnTo>
                  <a:pt x="91" y="31"/>
                </a:lnTo>
                <a:lnTo>
                  <a:pt x="87" y="27"/>
                </a:lnTo>
                <a:lnTo>
                  <a:pt x="83" y="19"/>
                </a:lnTo>
                <a:lnTo>
                  <a:pt x="79" y="15"/>
                </a:lnTo>
                <a:lnTo>
                  <a:pt x="75" y="11"/>
                </a:lnTo>
                <a:lnTo>
                  <a:pt x="67" y="7"/>
                </a:lnTo>
                <a:lnTo>
                  <a:pt x="59" y="4"/>
                </a:lnTo>
                <a:lnTo>
                  <a:pt x="52" y="4"/>
                </a:lnTo>
                <a:lnTo>
                  <a:pt x="48" y="0"/>
                </a:lnTo>
                <a:lnTo>
                  <a:pt x="40" y="4"/>
                </a:lnTo>
                <a:lnTo>
                  <a:pt x="32" y="4"/>
                </a:lnTo>
                <a:lnTo>
                  <a:pt x="24" y="7"/>
                </a:lnTo>
                <a:lnTo>
                  <a:pt x="20" y="11"/>
                </a:lnTo>
                <a:lnTo>
                  <a:pt x="12" y="15"/>
                </a:lnTo>
                <a:lnTo>
                  <a:pt x="8" y="19"/>
                </a:lnTo>
                <a:lnTo>
                  <a:pt x="4" y="27"/>
                </a:lnTo>
                <a:lnTo>
                  <a:pt x="0" y="31"/>
                </a:lnTo>
                <a:lnTo>
                  <a:pt x="0" y="39"/>
                </a:lnTo>
                <a:lnTo>
                  <a:pt x="0" y="47"/>
                </a:lnTo>
                <a:lnTo>
                  <a:pt x="0" y="55"/>
                </a:lnTo>
                <a:lnTo>
                  <a:pt x="0" y="63"/>
                </a:lnTo>
                <a:lnTo>
                  <a:pt x="4" y="71"/>
                </a:lnTo>
                <a:lnTo>
                  <a:pt x="8" y="75"/>
                </a:lnTo>
                <a:lnTo>
                  <a:pt x="12" y="79"/>
                </a:lnTo>
                <a:lnTo>
                  <a:pt x="20" y="87"/>
                </a:lnTo>
                <a:lnTo>
                  <a:pt x="24" y="90"/>
                </a:lnTo>
                <a:lnTo>
                  <a:pt x="32" y="90"/>
                </a:lnTo>
                <a:lnTo>
                  <a:pt x="40" y="94"/>
                </a:lnTo>
                <a:lnTo>
                  <a:pt x="48" y="94"/>
                </a:lnTo>
                <a:lnTo>
                  <a:pt x="48" y="94"/>
                </a:lnTo>
              </a:path>
            </a:pathLst>
          </a:custGeom>
          <a:noFill/>
          <a:ln w="19050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77" name="Rectangle 225">
            <a:extLst>
              <a:ext uri="{FF2B5EF4-FFF2-40B4-BE49-F238E27FC236}">
                <a16:creationId xmlns:a16="http://schemas.microsoft.com/office/drawing/2014/main" id="{73A41682-1D3A-4448-81E7-B80F56466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7650" y="487203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b</a:t>
            </a:r>
            <a:endParaRPr lang="en-GB" altLang="pt-BR"/>
          </a:p>
        </p:txBody>
      </p:sp>
      <p:sp>
        <p:nvSpPr>
          <p:cNvPr id="254178" name="Rectangle 226">
            <a:extLst>
              <a:ext uri="{FF2B5EF4-FFF2-40B4-BE49-F238E27FC236}">
                <a16:creationId xmlns:a16="http://schemas.microsoft.com/office/drawing/2014/main" id="{20DAA89E-DA97-4AFA-B67C-BC3399F20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3063" y="487203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u</a:t>
            </a:r>
            <a:endParaRPr lang="en-GB" altLang="pt-BR"/>
          </a:p>
        </p:txBody>
      </p:sp>
      <p:sp>
        <p:nvSpPr>
          <p:cNvPr id="254179" name="Rectangle 227">
            <a:extLst>
              <a:ext uri="{FF2B5EF4-FFF2-40B4-BE49-F238E27FC236}">
                <a16:creationId xmlns:a16="http://schemas.microsoft.com/office/drawing/2014/main" id="{4003C96A-52BC-4D14-895D-5E35D311C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8475" y="487203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b</a:t>
            </a:r>
            <a:endParaRPr lang="en-GB" altLang="pt-BR"/>
          </a:p>
        </p:txBody>
      </p:sp>
      <p:sp>
        <p:nvSpPr>
          <p:cNvPr id="254180" name="Rectangle 228">
            <a:extLst>
              <a:ext uri="{FF2B5EF4-FFF2-40B4-BE49-F238E27FC236}">
                <a16:creationId xmlns:a16="http://schemas.microsoft.com/office/drawing/2014/main" id="{75972703-BA2C-4573-995B-81BFFF4235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3888" y="487203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b</a:t>
            </a:r>
            <a:endParaRPr lang="en-GB" altLang="pt-BR"/>
          </a:p>
        </p:txBody>
      </p:sp>
      <p:sp>
        <p:nvSpPr>
          <p:cNvPr id="254181" name="Rectangle 229">
            <a:extLst>
              <a:ext uri="{FF2B5EF4-FFF2-40B4-BE49-F238E27FC236}">
                <a16:creationId xmlns:a16="http://schemas.microsoft.com/office/drawing/2014/main" id="{1E52024D-55F8-4FED-82C3-8BA617CA0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9300" y="4872038"/>
            <a:ext cx="50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l</a:t>
            </a:r>
            <a:endParaRPr lang="en-GB" altLang="pt-BR"/>
          </a:p>
        </p:txBody>
      </p:sp>
      <p:sp>
        <p:nvSpPr>
          <p:cNvPr id="254182" name="Rectangle 230">
            <a:extLst>
              <a:ext uri="{FF2B5EF4-FFF2-40B4-BE49-F238E27FC236}">
                <a16:creationId xmlns:a16="http://schemas.microsoft.com/office/drawing/2014/main" id="{AB30D9B7-B717-4FC3-B5A4-A861BE57D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0100" y="487203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e</a:t>
            </a:r>
            <a:endParaRPr lang="en-GB" altLang="pt-BR"/>
          </a:p>
        </p:txBody>
      </p:sp>
      <p:sp>
        <p:nvSpPr>
          <p:cNvPr id="254183" name="Freeform 231">
            <a:extLst>
              <a:ext uri="{FF2B5EF4-FFF2-40B4-BE49-F238E27FC236}">
                <a16:creationId xmlns:a16="http://schemas.microsoft.com/office/drawing/2014/main" id="{7E659030-E442-4A4B-853F-B8C750AA2D55}"/>
              </a:ext>
            </a:extLst>
          </p:cNvPr>
          <p:cNvSpPr>
            <a:spLocks/>
          </p:cNvSpPr>
          <p:nvPr/>
        </p:nvSpPr>
        <p:spPr bwMode="auto">
          <a:xfrm>
            <a:off x="5227638" y="4721225"/>
            <a:ext cx="884237" cy="582613"/>
          </a:xfrm>
          <a:custGeom>
            <a:avLst/>
            <a:gdLst>
              <a:gd name="T0" fmla="*/ 201 w 557"/>
              <a:gd name="T1" fmla="*/ 27 h 367"/>
              <a:gd name="T2" fmla="*/ 166 w 557"/>
              <a:gd name="T3" fmla="*/ 8 h 367"/>
              <a:gd name="T4" fmla="*/ 122 w 557"/>
              <a:gd name="T5" fmla="*/ 4 h 367"/>
              <a:gd name="T6" fmla="*/ 83 w 557"/>
              <a:gd name="T7" fmla="*/ 23 h 367"/>
              <a:gd name="T8" fmla="*/ 55 w 557"/>
              <a:gd name="T9" fmla="*/ 59 h 367"/>
              <a:gd name="T10" fmla="*/ 51 w 557"/>
              <a:gd name="T11" fmla="*/ 98 h 367"/>
              <a:gd name="T12" fmla="*/ 63 w 557"/>
              <a:gd name="T13" fmla="*/ 142 h 367"/>
              <a:gd name="T14" fmla="*/ 71 w 557"/>
              <a:gd name="T15" fmla="*/ 146 h 367"/>
              <a:gd name="T16" fmla="*/ 47 w 557"/>
              <a:gd name="T17" fmla="*/ 154 h 367"/>
              <a:gd name="T18" fmla="*/ 16 w 557"/>
              <a:gd name="T19" fmla="*/ 170 h 367"/>
              <a:gd name="T20" fmla="*/ 4 w 557"/>
              <a:gd name="T21" fmla="*/ 197 h 367"/>
              <a:gd name="T22" fmla="*/ 4 w 557"/>
              <a:gd name="T23" fmla="*/ 241 h 367"/>
              <a:gd name="T24" fmla="*/ 35 w 557"/>
              <a:gd name="T25" fmla="*/ 284 h 367"/>
              <a:gd name="T26" fmla="*/ 126 w 557"/>
              <a:gd name="T27" fmla="*/ 276 h 367"/>
              <a:gd name="T28" fmla="*/ 122 w 557"/>
              <a:gd name="T29" fmla="*/ 300 h 367"/>
              <a:gd name="T30" fmla="*/ 126 w 557"/>
              <a:gd name="T31" fmla="*/ 324 h 367"/>
              <a:gd name="T32" fmla="*/ 138 w 557"/>
              <a:gd name="T33" fmla="*/ 343 h 367"/>
              <a:gd name="T34" fmla="*/ 178 w 557"/>
              <a:gd name="T35" fmla="*/ 363 h 367"/>
              <a:gd name="T36" fmla="*/ 233 w 557"/>
              <a:gd name="T37" fmla="*/ 363 h 367"/>
              <a:gd name="T38" fmla="*/ 280 w 557"/>
              <a:gd name="T39" fmla="*/ 328 h 367"/>
              <a:gd name="T40" fmla="*/ 316 w 557"/>
              <a:gd name="T41" fmla="*/ 300 h 367"/>
              <a:gd name="T42" fmla="*/ 399 w 557"/>
              <a:gd name="T43" fmla="*/ 324 h 367"/>
              <a:gd name="T44" fmla="*/ 474 w 557"/>
              <a:gd name="T45" fmla="*/ 308 h 367"/>
              <a:gd name="T46" fmla="*/ 498 w 557"/>
              <a:gd name="T47" fmla="*/ 233 h 367"/>
              <a:gd name="T48" fmla="*/ 494 w 557"/>
              <a:gd name="T49" fmla="*/ 233 h 367"/>
              <a:gd name="T50" fmla="*/ 490 w 557"/>
              <a:gd name="T51" fmla="*/ 225 h 367"/>
              <a:gd name="T52" fmla="*/ 482 w 557"/>
              <a:gd name="T53" fmla="*/ 225 h 367"/>
              <a:gd name="T54" fmla="*/ 498 w 557"/>
              <a:gd name="T55" fmla="*/ 225 h 367"/>
              <a:gd name="T56" fmla="*/ 525 w 557"/>
              <a:gd name="T57" fmla="*/ 221 h 367"/>
              <a:gd name="T58" fmla="*/ 545 w 557"/>
              <a:gd name="T59" fmla="*/ 205 h 367"/>
              <a:gd name="T60" fmla="*/ 557 w 557"/>
              <a:gd name="T61" fmla="*/ 174 h 367"/>
              <a:gd name="T62" fmla="*/ 553 w 557"/>
              <a:gd name="T63" fmla="*/ 134 h 367"/>
              <a:gd name="T64" fmla="*/ 525 w 557"/>
              <a:gd name="T65" fmla="*/ 98 h 367"/>
              <a:gd name="T66" fmla="*/ 486 w 557"/>
              <a:gd name="T67" fmla="*/ 79 h 367"/>
              <a:gd name="T68" fmla="*/ 470 w 557"/>
              <a:gd name="T69" fmla="*/ 75 h 367"/>
              <a:gd name="T70" fmla="*/ 454 w 557"/>
              <a:gd name="T71" fmla="*/ 79 h 367"/>
              <a:gd name="T72" fmla="*/ 442 w 557"/>
              <a:gd name="T73" fmla="*/ 91 h 367"/>
              <a:gd name="T74" fmla="*/ 438 w 557"/>
              <a:gd name="T75" fmla="*/ 87 h 367"/>
              <a:gd name="T76" fmla="*/ 423 w 557"/>
              <a:gd name="T77" fmla="*/ 47 h 367"/>
              <a:gd name="T78" fmla="*/ 383 w 557"/>
              <a:gd name="T79" fmla="*/ 8 h 367"/>
              <a:gd name="T80" fmla="*/ 324 w 557"/>
              <a:gd name="T81" fmla="*/ 0 h 367"/>
              <a:gd name="T82" fmla="*/ 292 w 557"/>
              <a:gd name="T83" fmla="*/ 4 h 367"/>
              <a:gd name="T84" fmla="*/ 245 w 557"/>
              <a:gd name="T85" fmla="*/ 31 h 367"/>
              <a:gd name="T86" fmla="*/ 213 w 557"/>
              <a:gd name="T87" fmla="*/ 95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57" h="367">
                <a:moveTo>
                  <a:pt x="217" y="47"/>
                </a:moveTo>
                <a:lnTo>
                  <a:pt x="213" y="35"/>
                </a:lnTo>
                <a:lnTo>
                  <a:pt x="201" y="27"/>
                </a:lnTo>
                <a:lnTo>
                  <a:pt x="190" y="19"/>
                </a:lnTo>
                <a:lnTo>
                  <a:pt x="178" y="12"/>
                </a:lnTo>
                <a:lnTo>
                  <a:pt x="166" y="8"/>
                </a:lnTo>
                <a:lnTo>
                  <a:pt x="150" y="4"/>
                </a:lnTo>
                <a:lnTo>
                  <a:pt x="138" y="4"/>
                </a:lnTo>
                <a:lnTo>
                  <a:pt x="122" y="4"/>
                </a:lnTo>
                <a:lnTo>
                  <a:pt x="110" y="8"/>
                </a:lnTo>
                <a:lnTo>
                  <a:pt x="95" y="15"/>
                </a:lnTo>
                <a:lnTo>
                  <a:pt x="83" y="23"/>
                </a:lnTo>
                <a:lnTo>
                  <a:pt x="71" y="35"/>
                </a:lnTo>
                <a:lnTo>
                  <a:pt x="63" y="47"/>
                </a:lnTo>
                <a:lnTo>
                  <a:pt x="55" y="59"/>
                </a:lnTo>
                <a:lnTo>
                  <a:pt x="51" y="71"/>
                </a:lnTo>
                <a:lnTo>
                  <a:pt x="51" y="87"/>
                </a:lnTo>
                <a:lnTo>
                  <a:pt x="51" y="98"/>
                </a:lnTo>
                <a:lnTo>
                  <a:pt x="51" y="114"/>
                </a:lnTo>
                <a:lnTo>
                  <a:pt x="55" y="126"/>
                </a:lnTo>
                <a:lnTo>
                  <a:pt x="63" y="142"/>
                </a:lnTo>
                <a:lnTo>
                  <a:pt x="79" y="146"/>
                </a:lnTo>
                <a:lnTo>
                  <a:pt x="75" y="146"/>
                </a:lnTo>
                <a:lnTo>
                  <a:pt x="71" y="146"/>
                </a:lnTo>
                <a:lnTo>
                  <a:pt x="63" y="146"/>
                </a:lnTo>
                <a:lnTo>
                  <a:pt x="55" y="150"/>
                </a:lnTo>
                <a:lnTo>
                  <a:pt x="47" y="154"/>
                </a:lnTo>
                <a:lnTo>
                  <a:pt x="35" y="158"/>
                </a:lnTo>
                <a:lnTo>
                  <a:pt x="28" y="162"/>
                </a:lnTo>
                <a:lnTo>
                  <a:pt x="16" y="170"/>
                </a:lnTo>
                <a:lnTo>
                  <a:pt x="8" y="181"/>
                </a:lnTo>
                <a:lnTo>
                  <a:pt x="4" y="193"/>
                </a:lnTo>
                <a:lnTo>
                  <a:pt x="4" y="197"/>
                </a:lnTo>
                <a:lnTo>
                  <a:pt x="0" y="209"/>
                </a:lnTo>
                <a:lnTo>
                  <a:pt x="0" y="225"/>
                </a:lnTo>
                <a:lnTo>
                  <a:pt x="4" y="241"/>
                </a:lnTo>
                <a:lnTo>
                  <a:pt x="8" y="257"/>
                </a:lnTo>
                <a:lnTo>
                  <a:pt x="20" y="272"/>
                </a:lnTo>
                <a:lnTo>
                  <a:pt x="35" y="284"/>
                </a:lnTo>
                <a:lnTo>
                  <a:pt x="55" y="292"/>
                </a:lnTo>
                <a:lnTo>
                  <a:pt x="87" y="288"/>
                </a:lnTo>
                <a:lnTo>
                  <a:pt x="126" y="276"/>
                </a:lnTo>
                <a:lnTo>
                  <a:pt x="122" y="284"/>
                </a:lnTo>
                <a:lnTo>
                  <a:pt x="122" y="292"/>
                </a:lnTo>
                <a:lnTo>
                  <a:pt x="122" y="300"/>
                </a:lnTo>
                <a:lnTo>
                  <a:pt x="126" y="308"/>
                </a:lnTo>
                <a:lnTo>
                  <a:pt x="126" y="316"/>
                </a:lnTo>
                <a:lnTo>
                  <a:pt x="126" y="324"/>
                </a:lnTo>
                <a:lnTo>
                  <a:pt x="130" y="332"/>
                </a:lnTo>
                <a:lnTo>
                  <a:pt x="134" y="336"/>
                </a:lnTo>
                <a:lnTo>
                  <a:pt x="138" y="343"/>
                </a:lnTo>
                <a:lnTo>
                  <a:pt x="146" y="347"/>
                </a:lnTo>
                <a:lnTo>
                  <a:pt x="162" y="355"/>
                </a:lnTo>
                <a:lnTo>
                  <a:pt x="178" y="363"/>
                </a:lnTo>
                <a:lnTo>
                  <a:pt x="197" y="367"/>
                </a:lnTo>
                <a:lnTo>
                  <a:pt x="217" y="367"/>
                </a:lnTo>
                <a:lnTo>
                  <a:pt x="233" y="363"/>
                </a:lnTo>
                <a:lnTo>
                  <a:pt x="253" y="355"/>
                </a:lnTo>
                <a:lnTo>
                  <a:pt x="269" y="343"/>
                </a:lnTo>
                <a:lnTo>
                  <a:pt x="280" y="328"/>
                </a:lnTo>
                <a:lnTo>
                  <a:pt x="288" y="312"/>
                </a:lnTo>
                <a:lnTo>
                  <a:pt x="296" y="288"/>
                </a:lnTo>
                <a:lnTo>
                  <a:pt x="316" y="300"/>
                </a:lnTo>
                <a:lnTo>
                  <a:pt x="344" y="312"/>
                </a:lnTo>
                <a:lnTo>
                  <a:pt x="371" y="320"/>
                </a:lnTo>
                <a:lnTo>
                  <a:pt x="399" y="324"/>
                </a:lnTo>
                <a:lnTo>
                  <a:pt x="427" y="324"/>
                </a:lnTo>
                <a:lnTo>
                  <a:pt x="454" y="316"/>
                </a:lnTo>
                <a:lnTo>
                  <a:pt x="474" y="308"/>
                </a:lnTo>
                <a:lnTo>
                  <a:pt x="490" y="288"/>
                </a:lnTo>
                <a:lnTo>
                  <a:pt x="498" y="264"/>
                </a:lnTo>
                <a:lnTo>
                  <a:pt x="498" y="233"/>
                </a:lnTo>
                <a:lnTo>
                  <a:pt x="498" y="233"/>
                </a:lnTo>
                <a:lnTo>
                  <a:pt x="494" y="233"/>
                </a:lnTo>
                <a:lnTo>
                  <a:pt x="494" y="233"/>
                </a:lnTo>
                <a:lnTo>
                  <a:pt x="494" y="229"/>
                </a:lnTo>
                <a:lnTo>
                  <a:pt x="494" y="229"/>
                </a:lnTo>
                <a:lnTo>
                  <a:pt x="490" y="225"/>
                </a:lnTo>
                <a:lnTo>
                  <a:pt x="486" y="225"/>
                </a:lnTo>
                <a:lnTo>
                  <a:pt x="486" y="225"/>
                </a:lnTo>
                <a:lnTo>
                  <a:pt x="482" y="225"/>
                </a:lnTo>
                <a:lnTo>
                  <a:pt x="478" y="225"/>
                </a:lnTo>
                <a:lnTo>
                  <a:pt x="486" y="225"/>
                </a:lnTo>
                <a:lnTo>
                  <a:pt x="498" y="225"/>
                </a:lnTo>
                <a:lnTo>
                  <a:pt x="506" y="225"/>
                </a:lnTo>
                <a:lnTo>
                  <a:pt x="513" y="221"/>
                </a:lnTo>
                <a:lnTo>
                  <a:pt x="525" y="221"/>
                </a:lnTo>
                <a:lnTo>
                  <a:pt x="533" y="217"/>
                </a:lnTo>
                <a:lnTo>
                  <a:pt x="541" y="213"/>
                </a:lnTo>
                <a:lnTo>
                  <a:pt x="545" y="205"/>
                </a:lnTo>
                <a:lnTo>
                  <a:pt x="549" y="197"/>
                </a:lnTo>
                <a:lnTo>
                  <a:pt x="553" y="189"/>
                </a:lnTo>
                <a:lnTo>
                  <a:pt x="557" y="174"/>
                </a:lnTo>
                <a:lnTo>
                  <a:pt x="557" y="162"/>
                </a:lnTo>
                <a:lnTo>
                  <a:pt x="557" y="146"/>
                </a:lnTo>
                <a:lnTo>
                  <a:pt x="553" y="134"/>
                </a:lnTo>
                <a:lnTo>
                  <a:pt x="545" y="118"/>
                </a:lnTo>
                <a:lnTo>
                  <a:pt x="537" y="110"/>
                </a:lnTo>
                <a:lnTo>
                  <a:pt x="525" y="98"/>
                </a:lnTo>
                <a:lnTo>
                  <a:pt x="513" y="91"/>
                </a:lnTo>
                <a:lnTo>
                  <a:pt x="502" y="83"/>
                </a:lnTo>
                <a:lnTo>
                  <a:pt x="486" y="79"/>
                </a:lnTo>
                <a:lnTo>
                  <a:pt x="482" y="75"/>
                </a:lnTo>
                <a:lnTo>
                  <a:pt x="478" y="75"/>
                </a:lnTo>
                <a:lnTo>
                  <a:pt x="470" y="75"/>
                </a:lnTo>
                <a:lnTo>
                  <a:pt x="466" y="75"/>
                </a:lnTo>
                <a:lnTo>
                  <a:pt x="462" y="79"/>
                </a:lnTo>
                <a:lnTo>
                  <a:pt x="454" y="79"/>
                </a:lnTo>
                <a:lnTo>
                  <a:pt x="450" y="83"/>
                </a:lnTo>
                <a:lnTo>
                  <a:pt x="446" y="87"/>
                </a:lnTo>
                <a:lnTo>
                  <a:pt x="442" y="91"/>
                </a:lnTo>
                <a:lnTo>
                  <a:pt x="438" y="95"/>
                </a:lnTo>
                <a:lnTo>
                  <a:pt x="438" y="95"/>
                </a:lnTo>
                <a:lnTo>
                  <a:pt x="438" y="87"/>
                </a:lnTo>
                <a:lnTo>
                  <a:pt x="434" y="75"/>
                </a:lnTo>
                <a:lnTo>
                  <a:pt x="430" y="63"/>
                </a:lnTo>
                <a:lnTo>
                  <a:pt x="423" y="47"/>
                </a:lnTo>
                <a:lnTo>
                  <a:pt x="415" y="31"/>
                </a:lnTo>
                <a:lnTo>
                  <a:pt x="399" y="19"/>
                </a:lnTo>
                <a:lnTo>
                  <a:pt x="383" y="8"/>
                </a:lnTo>
                <a:lnTo>
                  <a:pt x="359" y="4"/>
                </a:lnTo>
                <a:lnTo>
                  <a:pt x="328" y="0"/>
                </a:lnTo>
                <a:lnTo>
                  <a:pt x="324" y="0"/>
                </a:lnTo>
                <a:lnTo>
                  <a:pt x="316" y="0"/>
                </a:lnTo>
                <a:lnTo>
                  <a:pt x="308" y="4"/>
                </a:lnTo>
                <a:lnTo>
                  <a:pt x="292" y="4"/>
                </a:lnTo>
                <a:lnTo>
                  <a:pt x="276" y="12"/>
                </a:lnTo>
                <a:lnTo>
                  <a:pt x="261" y="19"/>
                </a:lnTo>
                <a:lnTo>
                  <a:pt x="245" y="31"/>
                </a:lnTo>
                <a:lnTo>
                  <a:pt x="233" y="47"/>
                </a:lnTo>
                <a:lnTo>
                  <a:pt x="221" y="67"/>
                </a:lnTo>
                <a:lnTo>
                  <a:pt x="213" y="95"/>
                </a:lnTo>
              </a:path>
            </a:pathLst>
          </a:custGeom>
          <a:noFill/>
          <a:ln w="19050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84" name="Freeform 232">
            <a:extLst>
              <a:ext uri="{FF2B5EF4-FFF2-40B4-BE49-F238E27FC236}">
                <a16:creationId xmlns:a16="http://schemas.microsoft.com/office/drawing/2014/main" id="{56C696AC-9250-421B-B04A-9825599F6931}"/>
              </a:ext>
            </a:extLst>
          </p:cNvPr>
          <p:cNvSpPr>
            <a:spLocks/>
          </p:cNvSpPr>
          <p:nvPr/>
        </p:nvSpPr>
        <p:spPr bwMode="auto">
          <a:xfrm>
            <a:off x="5540375" y="5165725"/>
            <a:ext cx="150813" cy="150813"/>
          </a:xfrm>
          <a:custGeom>
            <a:avLst/>
            <a:gdLst>
              <a:gd name="T0" fmla="*/ 48 w 95"/>
              <a:gd name="T1" fmla="*/ 91 h 95"/>
              <a:gd name="T2" fmla="*/ 56 w 95"/>
              <a:gd name="T3" fmla="*/ 95 h 95"/>
              <a:gd name="T4" fmla="*/ 64 w 95"/>
              <a:gd name="T5" fmla="*/ 91 h 95"/>
              <a:gd name="T6" fmla="*/ 72 w 95"/>
              <a:gd name="T7" fmla="*/ 91 h 95"/>
              <a:gd name="T8" fmla="*/ 75 w 95"/>
              <a:gd name="T9" fmla="*/ 87 h 95"/>
              <a:gd name="T10" fmla="*/ 83 w 95"/>
              <a:gd name="T11" fmla="*/ 79 h 95"/>
              <a:gd name="T12" fmla="*/ 87 w 95"/>
              <a:gd name="T13" fmla="*/ 75 h 95"/>
              <a:gd name="T14" fmla="*/ 91 w 95"/>
              <a:gd name="T15" fmla="*/ 71 h 95"/>
              <a:gd name="T16" fmla="*/ 91 w 95"/>
              <a:gd name="T17" fmla="*/ 63 h 95"/>
              <a:gd name="T18" fmla="*/ 95 w 95"/>
              <a:gd name="T19" fmla="*/ 56 h 95"/>
              <a:gd name="T20" fmla="*/ 95 w 95"/>
              <a:gd name="T21" fmla="*/ 48 h 95"/>
              <a:gd name="T22" fmla="*/ 95 w 95"/>
              <a:gd name="T23" fmla="*/ 40 h 95"/>
              <a:gd name="T24" fmla="*/ 91 w 95"/>
              <a:gd name="T25" fmla="*/ 32 h 95"/>
              <a:gd name="T26" fmla="*/ 91 w 95"/>
              <a:gd name="T27" fmla="*/ 28 h 95"/>
              <a:gd name="T28" fmla="*/ 87 w 95"/>
              <a:gd name="T29" fmla="*/ 20 h 95"/>
              <a:gd name="T30" fmla="*/ 83 w 95"/>
              <a:gd name="T31" fmla="*/ 16 h 95"/>
              <a:gd name="T32" fmla="*/ 75 w 95"/>
              <a:gd name="T33" fmla="*/ 12 h 95"/>
              <a:gd name="T34" fmla="*/ 72 w 95"/>
              <a:gd name="T35" fmla="*/ 8 h 95"/>
              <a:gd name="T36" fmla="*/ 64 w 95"/>
              <a:gd name="T37" fmla="*/ 4 h 95"/>
              <a:gd name="T38" fmla="*/ 56 w 95"/>
              <a:gd name="T39" fmla="*/ 0 h 95"/>
              <a:gd name="T40" fmla="*/ 48 w 95"/>
              <a:gd name="T41" fmla="*/ 0 h 95"/>
              <a:gd name="T42" fmla="*/ 40 w 95"/>
              <a:gd name="T43" fmla="*/ 0 h 95"/>
              <a:gd name="T44" fmla="*/ 36 w 95"/>
              <a:gd name="T45" fmla="*/ 4 h 95"/>
              <a:gd name="T46" fmla="*/ 28 w 95"/>
              <a:gd name="T47" fmla="*/ 8 h 95"/>
              <a:gd name="T48" fmla="*/ 20 w 95"/>
              <a:gd name="T49" fmla="*/ 12 h 95"/>
              <a:gd name="T50" fmla="*/ 16 w 95"/>
              <a:gd name="T51" fmla="*/ 16 h 95"/>
              <a:gd name="T52" fmla="*/ 12 w 95"/>
              <a:gd name="T53" fmla="*/ 20 h 95"/>
              <a:gd name="T54" fmla="*/ 8 w 95"/>
              <a:gd name="T55" fmla="*/ 28 h 95"/>
              <a:gd name="T56" fmla="*/ 4 w 95"/>
              <a:gd name="T57" fmla="*/ 32 h 95"/>
              <a:gd name="T58" fmla="*/ 4 w 95"/>
              <a:gd name="T59" fmla="*/ 40 h 95"/>
              <a:gd name="T60" fmla="*/ 0 w 95"/>
              <a:gd name="T61" fmla="*/ 48 h 95"/>
              <a:gd name="T62" fmla="*/ 4 w 95"/>
              <a:gd name="T63" fmla="*/ 56 h 95"/>
              <a:gd name="T64" fmla="*/ 4 w 95"/>
              <a:gd name="T65" fmla="*/ 63 h 95"/>
              <a:gd name="T66" fmla="*/ 8 w 95"/>
              <a:gd name="T67" fmla="*/ 71 h 95"/>
              <a:gd name="T68" fmla="*/ 12 w 95"/>
              <a:gd name="T69" fmla="*/ 75 h 95"/>
              <a:gd name="T70" fmla="*/ 16 w 95"/>
              <a:gd name="T71" fmla="*/ 79 h 95"/>
              <a:gd name="T72" fmla="*/ 20 w 95"/>
              <a:gd name="T73" fmla="*/ 87 h 95"/>
              <a:gd name="T74" fmla="*/ 28 w 95"/>
              <a:gd name="T75" fmla="*/ 91 h 95"/>
              <a:gd name="T76" fmla="*/ 36 w 95"/>
              <a:gd name="T77" fmla="*/ 91 h 95"/>
              <a:gd name="T78" fmla="*/ 40 w 95"/>
              <a:gd name="T79" fmla="*/ 95 h 95"/>
              <a:gd name="T80" fmla="*/ 48 w 95"/>
              <a:gd name="T81" fmla="*/ 95 h 95"/>
              <a:gd name="T82" fmla="*/ 48 w 95"/>
              <a:gd name="T83" fmla="*/ 95 h 95"/>
              <a:gd name="T84" fmla="*/ 48 w 95"/>
              <a:gd name="T85" fmla="*/ 91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95" h="95">
                <a:moveTo>
                  <a:pt x="48" y="91"/>
                </a:moveTo>
                <a:lnTo>
                  <a:pt x="56" y="95"/>
                </a:lnTo>
                <a:lnTo>
                  <a:pt x="64" y="91"/>
                </a:lnTo>
                <a:lnTo>
                  <a:pt x="72" y="91"/>
                </a:lnTo>
                <a:lnTo>
                  <a:pt x="75" y="87"/>
                </a:lnTo>
                <a:lnTo>
                  <a:pt x="83" y="79"/>
                </a:lnTo>
                <a:lnTo>
                  <a:pt x="87" y="75"/>
                </a:lnTo>
                <a:lnTo>
                  <a:pt x="91" y="71"/>
                </a:lnTo>
                <a:lnTo>
                  <a:pt x="91" y="63"/>
                </a:lnTo>
                <a:lnTo>
                  <a:pt x="95" y="56"/>
                </a:lnTo>
                <a:lnTo>
                  <a:pt x="95" y="48"/>
                </a:lnTo>
                <a:lnTo>
                  <a:pt x="95" y="40"/>
                </a:lnTo>
                <a:lnTo>
                  <a:pt x="91" y="32"/>
                </a:lnTo>
                <a:lnTo>
                  <a:pt x="91" y="28"/>
                </a:lnTo>
                <a:lnTo>
                  <a:pt x="87" y="20"/>
                </a:lnTo>
                <a:lnTo>
                  <a:pt x="83" y="16"/>
                </a:lnTo>
                <a:lnTo>
                  <a:pt x="75" y="12"/>
                </a:lnTo>
                <a:lnTo>
                  <a:pt x="72" y="8"/>
                </a:lnTo>
                <a:lnTo>
                  <a:pt x="64" y="4"/>
                </a:lnTo>
                <a:lnTo>
                  <a:pt x="56" y="0"/>
                </a:lnTo>
                <a:lnTo>
                  <a:pt x="48" y="0"/>
                </a:lnTo>
                <a:lnTo>
                  <a:pt x="40" y="0"/>
                </a:lnTo>
                <a:lnTo>
                  <a:pt x="36" y="4"/>
                </a:lnTo>
                <a:lnTo>
                  <a:pt x="28" y="8"/>
                </a:lnTo>
                <a:lnTo>
                  <a:pt x="20" y="12"/>
                </a:lnTo>
                <a:lnTo>
                  <a:pt x="16" y="16"/>
                </a:lnTo>
                <a:lnTo>
                  <a:pt x="12" y="20"/>
                </a:lnTo>
                <a:lnTo>
                  <a:pt x="8" y="28"/>
                </a:lnTo>
                <a:lnTo>
                  <a:pt x="4" y="32"/>
                </a:lnTo>
                <a:lnTo>
                  <a:pt x="4" y="40"/>
                </a:lnTo>
                <a:lnTo>
                  <a:pt x="0" y="48"/>
                </a:lnTo>
                <a:lnTo>
                  <a:pt x="4" y="56"/>
                </a:lnTo>
                <a:lnTo>
                  <a:pt x="4" y="63"/>
                </a:lnTo>
                <a:lnTo>
                  <a:pt x="8" y="71"/>
                </a:lnTo>
                <a:lnTo>
                  <a:pt x="12" y="75"/>
                </a:lnTo>
                <a:lnTo>
                  <a:pt x="16" y="79"/>
                </a:lnTo>
                <a:lnTo>
                  <a:pt x="20" y="87"/>
                </a:lnTo>
                <a:lnTo>
                  <a:pt x="28" y="91"/>
                </a:lnTo>
                <a:lnTo>
                  <a:pt x="36" y="91"/>
                </a:lnTo>
                <a:lnTo>
                  <a:pt x="40" y="95"/>
                </a:lnTo>
                <a:lnTo>
                  <a:pt x="48" y="95"/>
                </a:lnTo>
                <a:lnTo>
                  <a:pt x="48" y="95"/>
                </a:lnTo>
                <a:lnTo>
                  <a:pt x="48" y="9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85" name="Freeform 233">
            <a:extLst>
              <a:ext uri="{FF2B5EF4-FFF2-40B4-BE49-F238E27FC236}">
                <a16:creationId xmlns:a16="http://schemas.microsoft.com/office/drawing/2014/main" id="{104BAAD4-E605-455F-81B1-F8DD97812621}"/>
              </a:ext>
            </a:extLst>
          </p:cNvPr>
          <p:cNvSpPr>
            <a:spLocks/>
          </p:cNvSpPr>
          <p:nvPr/>
        </p:nvSpPr>
        <p:spPr bwMode="auto">
          <a:xfrm>
            <a:off x="5540375" y="5165725"/>
            <a:ext cx="150813" cy="150813"/>
          </a:xfrm>
          <a:custGeom>
            <a:avLst/>
            <a:gdLst>
              <a:gd name="T0" fmla="*/ 48 w 95"/>
              <a:gd name="T1" fmla="*/ 91 h 95"/>
              <a:gd name="T2" fmla="*/ 56 w 95"/>
              <a:gd name="T3" fmla="*/ 95 h 95"/>
              <a:gd name="T4" fmla="*/ 64 w 95"/>
              <a:gd name="T5" fmla="*/ 91 h 95"/>
              <a:gd name="T6" fmla="*/ 72 w 95"/>
              <a:gd name="T7" fmla="*/ 91 h 95"/>
              <a:gd name="T8" fmla="*/ 75 w 95"/>
              <a:gd name="T9" fmla="*/ 87 h 95"/>
              <a:gd name="T10" fmla="*/ 83 w 95"/>
              <a:gd name="T11" fmla="*/ 79 h 95"/>
              <a:gd name="T12" fmla="*/ 87 w 95"/>
              <a:gd name="T13" fmla="*/ 75 h 95"/>
              <a:gd name="T14" fmla="*/ 91 w 95"/>
              <a:gd name="T15" fmla="*/ 71 h 95"/>
              <a:gd name="T16" fmla="*/ 91 w 95"/>
              <a:gd name="T17" fmla="*/ 63 h 95"/>
              <a:gd name="T18" fmla="*/ 95 w 95"/>
              <a:gd name="T19" fmla="*/ 56 h 95"/>
              <a:gd name="T20" fmla="*/ 95 w 95"/>
              <a:gd name="T21" fmla="*/ 48 h 95"/>
              <a:gd name="T22" fmla="*/ 95 w 95"/>
              <a:gd name="T23" fmla="*/ 40 h 95"/>
              <a:gd name="T24" fmla="*/ 91 w 95"/>
              <a:gd name="T25" fmla="*/ 32 h 95"/>
              <a:gd name="T26" fmla="*/ 91 w 95"/>
              <a:gd name="T27" fmla="*/ 28 h 95"/>
              <a:gd name="T28" fmla="*/ 87 w 95"/>
              <a:gd name="T29" fmla="*/ 20 h 95"/>
              <a:gd name="T30" fmla="*/ 83 w 95"/>
              <a:gd name="T31" fmla="*/ 16 h 95"/>
              <a:gd name="T32" fmla="*/ 75 w 95"/>
              <a:gd name="T33" fmla="*/ 12 h 95"/>
              <a:gd name="T34" fmla="*/ 72 w 95"/>
              <a:gd name="T35" fmla="*/ 8 h 95"/>
              <a:gd name="T36" fmla="*/ 64 w 95"/>
              <a:gd name="T37" fmla="*/ 4 h 95"/>
              <a:gd name="T38" fmla="*/ 56 w 95"/>
              <a:gd name="T39" fmla="*/ 0 h 95"/>
              <a:gd name="T40" fmla="*/ 48 w 95"/>
              <a:gd name="T41" fmla="*/ 0 h 95"/>
              <a:gd name="T42" fmla="*/ 40 w 95"/>
              <a:gd name="T43" fmla="*/ 0 h 95"/>
              <a:gd name="T44" fmla="*/ 36 w 95"/>
              <a:gd name="T45" fmla="*/ 4 h 95"/>
              <a:gd name="T46" fmla="*/ 28 w 95"/>
              <a:gd name="T47" fmla="*/ 8 h 95"/>
              <a:gd name="T48" fmla="*/ 20 w 95"/>
              <a:gd name="T49" fmla="*/ 12 h 95"/>
              <a:gd name="T50" fmla="*/ 16 w 95"/>
              <a:gd name="T51" fmla="*/ 16 h 95"/>
              <a:gd name="T52" fmla="*/ 12 w 95"/>
              <a:gd name="T53" fmla="*/ 20 h 95"/>
              <a:gd name="T54" fmla="*/ 8 w 95"/>
              <a:gd name="T55" fmla="*/ 28 h 95"/>
              <a:gd name="T56" fmla="*/ 4 w 95"/>
              <a:gd name="T57" fmla="*/ 32 h 95"/>
              <a:gd name="T58" fmla="*/ 4 w 95"/>
              <a:gd name="T59" fmla="*/ 40 h 95"/>
              <a:gd name="T60" fmla="*/ 0 w 95"/>
              <a:gd name="T61" fmla="*/ 48 h 95"/>
              <a:gd name="T62" fmla="*/ 4 w 95"/>
              <a:gd name="T63" fmla="*/ 56 h 95"/>
              <a:gd name="T64" fmla="*/ 4 w 95"/>
              <a:gd name="T65" fmla="*/ 63 h 95"/>
              <a:gd name="T66" fmla="*/ 8 w 95"/>
              <a:gd name="T67" fmla="*/ 71 h 95"/>
              <a:gd name="T68" fmla="*/ 12 w 95"/>
              <a:gd name="T69" fmla="*/ 75 h 95"/>
              <a:gd name="T70" fmla="*/ 16 w 95"/>
              <a:gd name="T71" fmla="*/ 79 h 95"/>
              <a:gd name="T72" fmla="*/ 20 w 95"/>
              <a:gd name="T73" fmla="*/ 87 h 95"/>
              <a:gd name="T74" fmla="*/ 28 w 95"/>
              <a:gd name="T75" fmla="*/ 91 h 95"/>
              <a:gd name="T76" fmla="*/ 36 w 95"/>
              <a:gd name="T77" fmla="*/ 91 h 95"/>
              <a:gd name="T78" fmla="*/ 40 w 95"/>
              <a:gd name="T79" fmla="*/ 95 h 95"/>
              <a:gd name="T80" fmla="*/ 48 w 95"/>
              <a:gd name="T81" fmla="*/ 95 h 95"/>
              <a:gd name="T82" fmla="*/ 48 w 95"/>
              <a:gd name="T83" fmla="*/ 95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95" h="95">
                <a:moveTo>
                  <a:pt x="48" y="91"/>
                </a:moveTo>
                <a:lnTo>
                  <a:pt x="56" y="95"/>
                </a:lnTo>
                <a:lnTo>
                  <a:pt x="64" y="91"/>
                </a:lnTo>
                <a:lnTo>
                  <a:pt x="72" y="91"/>
                </a:lnTo>
                <a:lnTo>
                  <a:pt x="75" y="87"/>
                </a:lnTo>
                <a:lnTo>
                  <a:pt x="83" y="79"/>
                </a:lnTo>
                <a:lnTo>
                  <a:pt x="87" y="75"/>
                </a:lnTo>
                <a:lnTo>
                  <a:pt x="91" y="71"/>
                </a:lnTo>
                <a:lnTo>
                  <a:pt x="91" y="63"/>
                </a:lnTo>
                <a:lnTo>
                  <a:pt x="95" y="56"/>
                </a:lnTo>
                <a:lnTo>
                  <a:pt x="95" y="48"/>
                </a:lnTo>
                <a:lnTo>
                  <a:pt x="95" y="40"/>
                </a:lnTo>
                <a:lnTo>
                  <a:pt x="91" y="32"/>
                </a:lnTo>
                <a:lnTo>
                  <a:pt x="91" y="28"/>
                </a:lnTo>
                <a:lnTo>
                  <a:pt x="87" y="20"/>
                </a:lnTo>
                <a:lnTo>
                  <a:pt x="83" y="16"/>
                </a:lnTo>
                <a:lnTo>
                  <a:pt x="75" y="12"/>
                </a:lnTo>
                <a:lnTo>
                  <a:pt x="72" y="8"/>
                </a:lnTo>
                <a:lnTo>
                  <a:pt x="64" y="4"/>
                </a:lnTo>
                <a:lnTo>
                  <a:pt x="56" y="0"/>
                </a:lnTo>
                <a:lnTo>
                  <a:pt x="48" y="0"/>
                </a:lnTo>
                <a:lnTo>
                  <a:pt x="40" y="0"/>
                </a:lnTo>
                <a:lnTo>
                  <a:pt x="36" y="4"/>
                </a:lnTo>
                <a:lnTo>
                  <a:pt x="28" y="8"/>
                </a:lnTo>
                <a:lnTo>
                  <a:pt x="20" y="12"/>
                </a:lnTo>
                <a:lnTo>
                  <a:pt x="16" y="16"/>
                </a:lnTo>
                <a:lnTo>
                  <a:pt x="12" y="20"/>
                </a:lnTo>
                <a:lnTo>
                  <a:pt x="8" y="28"/>
                </a:lnTo>
                <a:lnTo>
                  <a:pt x="4" y="32"/>
                </a:lnTo>
                <a:lnTo>
                  <a:pt x="4" y="40"/>
                </a:lnTo>
                <a:lnTo>
                  <a:pt x="0" y="48"/>
                </a:lnTo>
                <a:lnTo>
                  <a:pt x="4" y="56"/>
                </a:lnTo>
                <a:lnTo>
                  <a:pt x="4" y="63"/>
                </a:lnTo>
                <a:lnTo>
                  <a:pt x="8" y="71"/>
                </a:lnTo>
                <a:lnTo>
                  <a:pt x="12" y="75"/>
                </a:lnTo>
                <a:lnTo>
                  <a:pt x="16" y="79"/>
                </a:lnTo>
                <a:lnTo>
                  <a:pt x="20" y="87"/>
                </a:lnTo>
                <a:lnTo>
                  <a:pt x="28" y="91"/>
                </a:lnTo>
                <a:lnTo>
                  <a:pt x="36" y="91"/>
                </a:lnTo>
                <a:lnTo>
                  <a:pt x="40" y="95"/>
                </a:lnTo>
                <a:lnTo>
                  <a:pt x="48" y="95"/>
                </a:lnTo>
                <a:lnTo>
                  <a:pt x="48" y="95"/>
                </a:lnTo>
              </a:path>
            </a:pathLst>
          </a:custGeom>
          <a:noFill/>
          <a:ln w="19050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86" name="Freeform 234">
            <a:extLst>
              <a:ext uri="{FF2B5EF4-FFF2-40B4-BE49-F238E27FC236}">
                <a16:creationId xmlns:a16="http://schemas.microsoft.com/office/drawing/2014/main" id="{6312EF1E-7F4D-435B-8A91-85373E9024E3}"/>
              </a:ext>
            </a:extLst>
          </p:cNvPr>
          <p:cNvSpPr>
            <a:spLocks/>
          </p:cNvSpPr>
          <p:nvPr/>
        </p:nvSpPr>
        <p:spPr bwMode="auto">
          <a:xfrm>
            <a:off x="5635625" y="5122863"/>
            <a:ext cx="149225" cy="149225"/>
          </a:xfrm>
          <a:custGeom>
            <a:avLst/>
            <a:gdLst>
              <a:gd name="T0" fmla="*/ 47 w 94"/>
              <a:gd name="T1" fmla="*/ 94 h 94"/>
              <a:gd name="T2" fmla="*/ 55 w 94"/>
              <a:gd name="T3" fmla="*/ 94 h 94"/>
              <a:gd name="T4" fmla="*/ 63 w 94"/>
              <a:gd name="T5" fmla="*/ 90 h 94"/>
              <a:gd name="T6" fmla="*/ 71 w 94"/>
              <a:gd name="T7" fmla="*/ 90 h 94"/>
              <a:gd name="T8" fmla="*/ 75 w 94"/>
              <a:gd name="T9" fmla="*/ 87 h 94"/>
              <a:gd name="T10" fmla="*/ 79 w 94"/>
              <a:gd name="T11" fmla="*/ 79 h 94"/>
              <a:gd name="T12" fmla="*/ 87 w 94"/>
              <a:gd name="T13" fmla="*/ 75 h 94"/>
              <a:gd name="T14" fmla="*/ 91 w 94"/>
              <a:gd name="T15" fmla="*/ 71 h 94"/>
              <a:gd name="T16" fmla="*/ 91 w 94"/>
              <a:gd name="T17" fmla="*/ 63 h 94"/>
              <a:gd name="T18" fmla="*/ 94 w 94"/>
              <a:gd name="T19" fmla="*/ 55 h 94"/>
              <a:gd name="T20" fmla="*/ 94 w 94"/>
              <a:gd name="T21" fmla="*/ 47 h 94"/>
              <a:gd name="T22" fmla="*/ 94 w 94"/>
              <a:gd name="T23" fmla="*/ 39 h 94"/>
              <a:gd name="T24" fmla="*/ 91 w 94"/>
              <a:gd name="T25" fmla="*/ 31 h 94"/>
              <a:gd name="T26" fmla="*/ 91 w 94"/>
              <a:gd name="T27" fmla="*/ 27 h 94"/>
              <a:gd name="T28" fmla="*/ 87 w 94"/>
              <a:gd name="T29" fmla="*/ 19 h 94"/>
              <a:gd name="T30" fmla="*/ 79 w 94"/>
              <a:gd name="T31" fmla="*/ 15 h 94"/>
              <a:gd name="T32" fmla="*/ 75 w 94"/>
              <a:gd name="T33" fmla="*/ 11 h 94"/>
              <a:gd name="T34" fmla="*/ 71 w 94"/>
              <a:gd name="T35" fmla="*/ 7 h 94"/>
              <a:gd name="T36" fmla="*/ 63 w 94"/>
              <a:gd name="T37" fmla="*/ 4 h 94"/>
              <a:gd name="T38" fmla="*/ 55 w 94"/>
              <a:gd name="T39" fmla="*/ 4 h 94"/>
              <a:gd name="T40" fmla="*/ 47 w 94"/>
              <a:gd name="T41" fmla="*/ 0 h 94"/>
              <a:gd name="T42" fmla="*/ 39 w 94"/>
              <a:gd name="T43" fmla="*/ 4 h 94"/>
              <a:gd name="T44" fmla="*/ 31 w 94"/>
              <a:gd name="T45" fmla="*/ 4 h 94"/>
              <a:gd name="T46" fmla="*/ 27 w 94"/>
              <a:gd name="T47" fmla="*/ 7 h 94"/>
              <a:gd name="T48" fmla="*/ 19 w 94"/>
              <a:gd name="T49" fmla="*/ 11 h 94"/>
              <a:gd name="T50" fmla="*/ 15 w 94"/>
              <a:gd name="T51" fmla="*/ 15 h 94"/>
              <a:gd name="T52" fmla="*/ 12 w 94"/>
              <a:gd name="T53" fmla="*/ 19 h 94"/>
              <a:gd name="T54" fmla="*/ 8 w 94"/>
              <a:gd name="T55" fmla="*/ 27 h 94"/>
              <a:gd name="T56" fmla="*/ 4 w 94"/>
              <a:gd name="T57" fmla="*/ 31 h 94"/>
              <a:gd name="T58" fmla="*/ 4 w 94"/>
              <a:gd name="T59" fmla="*/ 39 h 94"/>
              <a:gd name="T60" fmla="*/ 0 w 94"/>
              <a:gd name="T61" fmla="*/ 47 h 94"/>
              <a:gd name="T62" fmla="*/ 4 w 94"/>
              <a:gd name="T63" fmla="*/ 55 h 94"/>
              <a:gd name="T64" fmla="*/ 4 w 94"/>
              <a:gd name="T65" fmla="*/ 63 h 94"/>
              <a:gd name="T66" fmla="*/ 8 w 94"/>
              <a:gd name="T67" fmla="*/ 71 h 94"/>
              <a:gd name="T68" fmla="*/ 12 w 94"/>
              <a:gd name="T69" fmla="*/ 75 h 94"/>
              <a:gd name="T70" fmla="*/ 15 w 94"/>
              <a:gd name="T71" fmla="*/ 79 h 94"/>
              <a:gd name="T72" fmla="*/ 19 w 94"/>
              <a:gd name="T73" fmla="*/ 87 h 94"/>
              <a:gd name="T74" fmla="*/ 27 w 94"/>
              <a:gd name="T75" fmla="*/ 90 h 94"/>
              <a:gd name="T76" fmla="*/ 31 w 94"/>
              <a:gd name="T77" fmla="*/ 90 h 94"/>
              <a:gd name="T78" fmla="*/ 39 w 94"/>
              <a:gd name="T79" fmla="*/ 94 h 94"/>
              <a:gd name="T80" fmla="*/ 47 w 94"/>
              <a:gd name="T81" fmla="*/ 94 h 94"/>
              <a:gd name="T82" fmla="*/ 47 w 94"/>
              <a:gd name="T83" fmla="*/ 94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94" h="94">
                <a:moveTo>
                  <a:pt x="47" y="94"/>
                </a:moveTo>
                <a:lnTo>
                  <a:pt x="55" y="94"/>
                </a:lnTo>
                <a:lnTo>
                  <a:pt x="63" y="90"/>
                </a:lnTo>
                <a:lnTo>
                  <a:pt x="71" y="90"/>
                </a:lnTo>
                <a:lnTo>
                  <a:pt x="75" y="87"/>
                </a:lnTo>
                <a:lnTo>
                  <a:pt x="79" y="79"/>
                </a:lnTo>
                <a:lnTo>
                  <a:pt x="87" y="75"/>
                </a:lnTo>
                <a:lnTo>
                  <a:pt x="91" y="71"/>
                </a:lnTo>
                <a:lnTo>
                  <a:pt x="91" y="63"/>
                </a:lnTo>
                <a:lnTo>
                  <a:pt x="94" y="55"/>
                </a:lnTo>
                <a:lnTo>
                  <a:pt x="94" y="47"/>
                </a:lnTo>
                <a:lnTo>
                  <a:pt x="94" y="39"/>
                </a:lnTo>
                <a:lnTo>
                  <a:pt x="91" y="31"/>
                </a:lnTo>
                <a:lnTo>
                  <a:pt x="91" y="27"/>
                </a:lnTo>
                <a:lnTo>
                  <a:pt x="87" y="19"/>
                </a:lnTo>
                <a:lnTo>
                  <a:pt x="79" y="15"/>
                </a:lnTo>
                <a:lnTo>
                  <a:pt x="75" y="11"/>
                </a:lnTo>
                <a:lnTo>
                  <a:pt x="71" y="7"/>
                </a:lnTo>
                <a:lnTo>
                  <a:pt x="63" y="4"/>
                </a:lnTo>
                <a:lnTo>
                  <a:pt x="55" y="4"/>
                </a:lnTo>
                <a:lnTo>
                  <a:pt x="47" y="0"/>
                </a:lnTo>
                <a:lnTo>
                  <a:pt x="39" y="4"/>
                </a:lnTo>
                <a:lnTo>
                  <a:pt x="31" y="4"/>
                </a:lnTo>
                <a:lnTo>
                  <a:pt x="27" y="7"/>
                </a:lnTo>
                <a:lnTo>
                  <a:pt x="19" y="11"/>
                </a:lnTo>
                <a:lnTo>
                  <a:pt x="15" y="15"/>
                </a:lnTo>
                <a:lnTo>
                  <a:pt x="12" y="19"/>
                </a:lnTo>
                <a:lnTo>
                  <a:pt x="8" y="27"/>
                </a:lnTo>
                <a:lnTo>
                  <a:pt x="4" y="31"/>
                </a:lnTo>
                <a:lnTo>
                  <a:pt x="4" y="39"/>
                </a:lnTo>
                <a:lnTo>
                  <a:pt x="0" y="47"/>
                </a:lnTo>
                <a:lnTo>
                  <a:pt x="4" y="55"/>
                </a:lnTo>
                <a:lnTo>
                  <a:pt x="4" y="63"/>
                </a:lnTo>
                <a:lnTo>
                  <a:pt x="8" y="71"/>
                </a:lnTo>
                <a:lnTo>
                  <a:pt x="12" y="75"/>
                </a:lnTo>
                <a:lnTo>
                  <a:pt x="15" y="79"/>
                </a:lnTo>
                <a:lnTo>
                  <a:pt x="19" y="87"/>
                </a:lnTo>
                <a:lnTo>
                  <a:pt x="27" y="90"/>
                </a:lnTo>
                <a:lnTo>
                  <a:pt x="31" y="90"/>
                </a:lnTo>
                <a:lnTo>
                  <a:pt x="39" y="94"/>
                </a:lnTo>
                <a:lnTo>
                  <a:pt x="47" y="94"/>
                </a:lnTo>
                <a:lnTo>
                  <a:pt x="47" y="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87" name="Freeform 235">
            <a:extLst>
              <a:ext uri="{FF2B5EF4-FFF2-40B4-BE49-F238E27FC236}">
                <a16:creationId xmlns:a16="http://schemas.microsoft.com/office/drawing/2014/main" id="{686A5765-E622-4122-98FF-13AA970E953F}"/>
              </a:ext>
            </a:extLst>
          </p:cNvPr>
          <p:cNvSpPr>
            <a:spLocks/>
          </p:cNvSpPr>
          <p:nvPr/>
        </p:nvSpPr>
        <p:spPr bwMode="auto">
          <a:xfrm>
            <a:off x="5635625" y="5122863"/>
            <a:ext cx="149225" cy="149225"/>
          </a:xfrm>
          <a:custGeom>
            <a:avLst/>
            <a:gdLst>
              <a:gd name="T0" fmla="*/ 47 w 94"/>
              <a:gd name="T1" fmla="*/ 94 h 94"/>
              <a:gd name="T2" fmla="*/ 55 w 94"/>
              <a:gd name="T3" fmla="*/ 94 h 94"/>
              <a:gd name="T4" fmla="*/ 63 w 94"/>
              <a:gd name="T5" fmla="*/ 90 h 94"/>
              <a:gd name="T6" fmla="*/ 71 w 94"/>
              <a:gd name="T7" fmla="*/ 90 h 94"/>
              <a:gd name="T8" fmla="*/ 75 w 94"/>
              <a:gd name="T9" fmla="*/ 87 h 94"/>
              <a:gd name="T10" fmla="*/ 79 w 94"/>
              <a:gd name="T11" fmla="*/ 79 h 94"/>
              <a:gd name="T12" fmla="*/ 87 w 94"/>
              <a:gd name="T13" fmla="*/ 75 h 94"/>
              <a:gd name="T14" fmla="*/ 91 w 94"/>
              <a:gd name="T15" fmla="*/ 71 h 94"/>
              <a:gd name="T16" fmla="*/ 91 w 94"/>
              <a:gd name="T17" fmla="*/ 63 h 94"/>
              <a:gd name="T18" fmla="*/ 94 w 94"/>
              <a:gd name="T19" fmla="*/ 55 h 94"/>
              <a:gd name="T20" fmla="*/ 94 w 94"/>
              <a:gd name="T21" fmla="*/ 47 h 94"/>
              <a:gd name="T22" fmla="*/ 94 w 94"/>
              <a:gd name="T23" fmla="*/ 39 h 94"/>
              <a:gd name="T24" fmla="*/ 91 w 94"/>
              <a:gd name="T25" fmla="*/ 31 h 94"/>
              <a:gd name="T26" fmla="*/ 91 w 94"/>
              <a:gd name="T27" fmla="*/ 27 h 94"/>
              <a:gd name="T28" fmla="*/ 87 w 94"/>
              <a:gd name="T29" fmla="*/ 19 h 94"/>
              <a:gd name="T30" fmla="*/ 79 w 94"/>
              <a:gd name="T31" fmla="*/ 15 h 94"/>
              <a:gd name="T32" fmla="*/ 75 w 94"/>
              <a:gd name="T33" fmla="*/ 11 h 94"/>
              <a:gd name="T34" fmla="*/ 71 w 94"/>
              <a:gd name="T35" fmla="*/ 7 h 94"/>
              <a:gd name="T36" fmla="*/ 63 w 94"/>
              <a:gd name="T37" fmla="*/ 4 h 94"/>
              <a:gd name="T38" fmla="*/ 55 w 94"/>
              <a:gd name="T39" fmla="*/ 4 h 94"/>
              <a:gd name="T40" fmla="*/ 47 w 94"/>
              <a:gd name="T41" fmla="*/ 0 h 94"/>
              <a:gd name="T42" fmla="*/ 39 w 94"/>
              <a:gd name="T43" fmla="*/ 4 h 94"/>
              <a:gd name="T44" fmla="*/ 31 w 94"/>
              <a:gd name="T45" fmla="*/ 4 h 94"/>
              <a:gd name="T46" fmla="*/ 27 w 94"/>
              <a:gd name="T47" fmla="*/ 7 h 94"/>
              <a:gd name="T48" fmla="*/ 19 w 94"/>
              <a:gd name="T49" fmla="*/ 11 h 94"/>
              <a:gd name="T50" fmla="*/ 15 w 94"/>
              <a:gd name="T51" fmla="*/ 15 h 94"/>
              <a:gd name="T52" fmla="*/ 12 w 94"/>
              <a:gd name="T53" fmla="*/ 19 h 94"/>
              <a:gd name="T54" fmla="*/ 8 w 94"/>
              <a:gd name="T55" fmla="*/ 27 h 94"/>
              <a:gd name="T56" fmla="*/ 4 w 94"/>
              <a:gd name="T57" fmla="*/ 31 h 94"/>
              <a:gd name="T58" fmla="*/ 4 w 94"/>
              <a:gd name="T59" fmla="*/ 39 h 94"/>
              <a:gd name="T60" fmla="*/ 0 w 94"/>
              <a:gd name="T61" fmla="*/ 47 h 94"/>
              <a:gd name="T62" fmla="*/ 4 w 94"/>
              <a:gd name="T63" fmla="*/ 55 h 94"/>
              <a:gd name="T64" fmla="*/ 4 w 94"/>
              <a:gd name="T65" fmla="*/ 63 h 94"/>
              <a:gd name="T66" fmla="*/ 8 w 94"/>
              <a:gd name="T67" fmla="*/ 71 h 94"/>
              <a:gd name="T68" fmla="*/ 12 w 94"/>
              <a:gd name="T69" fmla="*/ 75 h 94"/>
              <a:gd name="T70" fmla="*/ 15 w 94"/>
              <a:gd name="T71" fmla="*/ 79 h 94"/>
              <a:gd name="T72" fmla="*/ 19 w 94"/>
              <a:gd name="T73" fmla="*/ 87 h 94"/>
              <a:gd name="T74" fmla="*/ 27 w 94"/>
              <a:gd name="T75" fmla="*/ 90 h 94"/>
              <a:gd name="T76" fmla="*/ 31 w 94"/>
              <a:gd name="T77" fmla="*/ 90 h 94"/>
              <a:gd name="T78" fmla="*/ 39 w 94"/>
              <a:gd name="T79" fmla="*/ 94 h 94"/>
              <a:gd name="T80" fmla="*/ 47 w 94"/>
              <a:gd name="T81" fmla="*/ 94 h 94"/>
              <a:gd name="T82" fmla="*/ 47 w 94"/>
              <a:gd name="T83" fmla="*/ 94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94" h="94">
                <a:moveTo>
                  <a:pt x="47" y="94"/>
                </a:moveTo>
                <a:lnTo>
                  <a:pt x="55" y="94"/>
                </a:lnTo>
                <a:lnTo>
                  <a:pt x="63" y="90"/>
                </a:lnTo>
                <a:lnTo>
                  <a:pt x="71" y="90"/>
                </a:lnTo>
                <a:lnTo>
                  <a:pt x="75" y="87"/>
                </a:lnTo>
                <a:lnTo>
                  <a:pt x="79" y="79"/>
                </a:lnTo>
                <a:lnTo>
                  <a:pt x="87" y="75"/>
                </a:lnTo>
                <a:lnTo>
                  <a:pt x="91" y="71"/>
                </a:lnTo>
                <a:lnTo>
                  <a:pt x="91" y="63"/>
                </a:lnTo>
                <a:lnTo>
                  <a:pt x="94" y="55"/>
                </a:lnTo>
                <a:lnTo>
                  <a:pt x="94" y="47"/>
                </a:lnTo>
                <a:lnTo>
                  <a:pt x="94" y="39"/>
                </a:lnTo>
                <a:lnTo>
                  <a:pt x="91" y="31"/>
                </a:lnTo>
                <a:lnTo>
                  <a:pt x="91" y="27"/>
                </a:lnTo>
                <a:lnTo>
                  <a:pt x="87" y="19"/>
                </a:lnTo>
                <a:lnTo>
                  <a:pt x="79" y="15"/>
                </a:lnTo>
                <a:lnTo>
                  <a:pt x="75" y="11"/>
                </a:lnTo>
                <a:lnTo>
                  <a:pt x="71" y="7"/>
                </a:lnTo>
                <a:lnTo>
                  <a:pt x="63" y="4"/>
                </a:lnTo>
                <a:lnTo>
                  <a:pt x="55" y="4"/>
                </a:lnTo>
                <a:lnTo>
                  <a:pt x="47" y="0"/>
                </a:lnTo>
                <a:lnTo>
                  <a:pt x="39" y="4"/>
                </a:lnTo>
                <a:lnTo>
                  <a:pt x="31" y="4"/>
                </a:lnTo>
                <a:lnTo>
                  <a:pt x="27" y="7"/>
                </a:lnTo>
                <a:lnTo>
                  <a:pt x="19" y="11"/>
                </a:lnTo>
                <a:lnTo>
                  <a:pt x="15" y="15"/>
                </a:lnTo>
                <a:lnTo>
                  <a:pt x="12" y="19"/>
                </a:lnTo>
                <a:lnTo>
                  <a:pt x="8" y="27"/>
                </a:lnTo>
                <a:lnTo>
                  <a:pt x="4" y="31"/>
                </a:lnTo>
                <a:lnTo>
                  <a:pt x="4" y="39"/>
                </a:lnTo>
                <a:lnTo>
                  <a:pt x="0" y="47"/>
                </a:lnTo>
                <a:lnTo>
                  <a:pt x="4" y="55"/>
                </a:lnTo>
                <a:lnTo>
                  <a:pt x="4" y="63"/>
                </a:lnTo>
                <a:lnTo>
                  <a:pt x="8" y="71"/>
                </a:lnTo>
                <a:lnTo>
                  <a:pt x="12" y="75"/>
                </a:lnTo>
                <a:lnTo>
                  <a:pt x="15" y="79"/>
                </a:lnTo>
                <a:lnTo>
                  <a:pt x="19" y="87"/>
                </a:lnTo>
                <a:lnTo>
                  <a:pt x="27" y="90"/>
                </a:lnTo>
                <a:lnTo>
                  <a:pt x="31" y="90"/>
                </a:lnTo>
                <a:lnTo>
                  <a:pt x="39" y="94"/>
                </a:lnTo>
                <a:lnTo>
                  <a:pt x="47" y="94"/>
                </a:lnTo>
                <a:lnTo>
                  <a:pt x="47" y="94"/>
                </a:lnTo>
              </a:path>
            </a:pathLst>
          </a:custGeom>
          <a:noFill/>
          <a:ln w="19050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88" name="Rectangle 236">
            <a:extLst>
              <a:ext uri="{FF2B5EF4-FFF2-40B4-BE49-F238E27FC236}">
                <a16:creationId xmlns:a16="http://schemas.microsoft.com/office/drawing/2014/main" id="{DA2A4863-51B5-4D94-A70C-BE310FC95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6350" y="487203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b</a:t>
            </a:r>
            <a:endParaRPr lang="en-GB" altLang="pt-BR"/>
          </a:p>
        </p:txBody>
      </p:sp>
      <p:sp>
        <p:nvSpPr>
          <p:cNvPr id="254189" name="Rectangle 237">
            <a:extLst>
              <a:ext uri="{FF2B5EF4-FFF2-40B4-BE49-F238E27FC236}">
                <a16:creationId xmlns:a16="http://schemas.microsoft.com/office/drawing/2014/main" id="{00E477CE-4DED-41A2-8C7F-253B3E8D1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1763" y="4872038"/>
            <a:ext cx="127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u</a:t>
            </a:r>
            <a:endParaRPr lang="en-GB" altLang="pt-BR"/>
          </a:p>
        </p:txBody>
      </p:sp>
      <p:sp>
        <p:nvSpPr>
          <p:cNvPr id="254191" name="Rectangle 239">
            <a:extLst>
              <a:ext uri="{FF2B5EF4-FFF2-40B4-BE49-F238E27FC236}">
                <a16:creationId xmlns:a16="http://schemas.microsoft.com/office/drawing/2014/main" id="{D5C687CE-24B5-45B8-BE43-F5F9E1357E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7175" y="4872038"/>
            <a:ext cx="225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b</a:t>
            </a:r>
            <a:endParaRPr lang="en-GB" altLang="pt-BR"/>
          </a:p>
        </p:txBody>
      </p:sp>
      <p:sp>
        <p:nvSpPr>
          <p:cNvPr id="254192" name="Rectangle 240">
            <a:extLst>
              <a:ext uri="{FF2B5EF4-FFF2-40B4-BE49-F238E27FC236}">
                <a16:creationId xmlns:a16="http://schemas.microsoft.com/office/drawing/2014/main" id="{2455A9CE-23B5-4F2F-89B5-7BD5B654C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588" y="4872038"/>
            <a:ext cx="225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b</a:t>
            </a:r>
            <a:endParaRPr lang="en-GB" altLang="pt-BR"/>
          </a:p>
        </p:txBody>
      </p:sp>
      <p:sp>
        <p:nvSpPr>
          <p:cNvPr id="254193" name="Rectangle 241">
            <a:extLst>
              <a:ext uri="{FF2B5EF4-FFF2-40B4-BE49-F238E27FC236}">
                <a16:creationId xmlns:a16="http://schemas.microsoft.com/office/drawing/2014/main" id="{220FE0D4-FC81-4B3C-9BAE-CCDCFDE85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872038"/>
            <a:ext cx="144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l</a:t>
            </a:r>
            <a:endParaRPr lang="en-GB" altLang="pt-BR"/>
          </a:p>
        </p:txBody>
      </p:sp>
      <p:sp>
        <p:nvSpPr>
          <p:cNvPr id="254194" name="Rectangle 242">
            <a:extLst>
              <a:ext uri="{FF2B5EF4-FFF2-40B4-BE49-F238E27FC236}">
                <a16:creationId xmlns:a16="http://schemas.microsoft.com/office/drawing/2014/main" id="{09EBD0F8-E2E3-4B42-914D-01381B7E8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4872038"/>
            <a:ext cx="225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e</a:t>
            </a:r>
            <a:endParaRPr lang="en-GB" altLang="pt-BR"/>
          </a:p>
        </p:txBody>
      </p:sp>
      <p:sp>
        <p:nvSpPr>
          <p:cNvPr id="254195" name="Freeform 243">
            <a:extLst>
              <a:ext uri="{FF2B5EF4-FFF2-40B4-BE49-F238E27FC236}">
                <a16:creationId xmlns:a16="http://schemas.microsoft.com/office/drawing/2014/main" id="{98D7816D-FF27-4C80-B756-85D4CBDE3967}"/>
              </a:ext>
            </a:extLst>
          </p:cNvPr>
          <p:cNvSpPr>
            <a:spLocks/>
          </p:cNvSpPr>
          <p:nvPr/>
        </p:nvSpPr>
        <p:spPr bwMode="auto">
          <a:xfrm>
            <a:off x="6262688" y="4721225"/>
            <a:ext cx="884237" cy="582613"/>
          </a:xfrm>
          <a:custGeom>
            <a:avLst/>
            <a:gdLst>
              <a:gd name="T0" fmla="*/ 197 w 557"/>
              <a:gd name="T1" fmla="*/ 27 h 367"/>
              <a:gd name="T2" fmla="*/ 162 w 557"/>
              <a:gd name="T3" fmla="*/ 8 h 367"/>
              <a:gd name="T4" fmla="*/ 118 w 557"/>
              <a:gd name="T5" fmla="*/ 4 h 367"/>
              <a:gd name="T6" fmla="*/ 79 w 557"/>
              <a:gd name="T7" fmla="*/ 23 h 367"/>
              <a:gd name="T8" fmla="*/ 55 w 557"/>
              <a:gd name="T9" fmla="*/ 59 h 367"/>
              <a:gd name="T10" fmla="*/ 47 w 557"/>
              <a:gd name="T11" fmla="*/ 98 h 367"/>
              <a:gd name="T12" fmla="*/ 59 w 557"/>
              <a:gd name="T13" fmla="*/ 142 h 367"/>
              <a:gd name="T14" fmla="*/ 67 w 557"/>
              <a:gd name="T15" fmla="*/ 146 h 367"/>
              <a:gd name="T16" fmla="*/ 43 w 557"/>
              <a:gd name="T17" fmla="*/ 154 h 367"/>
              <a:gd name="T18" fmla="*/ 16 w 557"/>
              <a:gd name="T19" fmla="*/ 170 h 367"/>
              <a:gd name="T20" fmla="*/ 0 w 557"/>
              <a:gd name="T21" fmla="*/ 197 h 367"/>
              <a:gd name="T22" fmla="*/ 0 w 557"/>
              <a:gd name="T23" fmla="*/ 241 h 367"/>
              <a:gd name="T24" fmla="*/ 31 w 557"/>
              <a:gd name="T25" fmla="*/ 284 h 367"/>
              <a:gd name="T26" fmla="*/ 122 w 557"/>
              <a:gd name="T27" fmla="*/ 276 h 367"/>
              <a:gd name="T28" fmla="*/ 122 w 557"/>
              <a:gd name="T29" fmla="*/ 300 h 367"/>
              <a:gd name="T30" fmla="*/ 126 w 557"/>
              <a:gd name="T31" fmla="*/ 324 h 367"/>
              <a:gd name="T32" fmla="*/ 134 w 557"/>
              <a:gd name="T33" fmla="*/ 343 h 367"/>
              <a:gd name="T34" fmla="*/ 177 w 557"/>
              <a:gd name="T35" fmla="*/ 363 h 367"/>
              <a:gd name="T36" fmla="*/ 233 w 557"/>
              <a:gd name="T37" fmla="*/ 363 h 367"/>
              <a:gd name="T38" fmla="*/ 276 w 557"/>
              <a:gd name="T39" fmla="*/ 328 h 367"/>
              <a:gd name="T40" fmla="*/ 316 w 557"/>
              <a:gd name="T41" fmla="*/ 300 h 367"/>
              <a:gd name="T42" fmla="*/ 399 w 557"/>
              <a:gd name="T43" fmla="*/ 324 h 367"/>
              <a:gd name="T44" fmla="*/ 474 w 557"/>
              <a:gd name="T45" fmla="*/ 308 h 367"/>
              <a:gd name="T46" fmla="*/ 494 w 557"/>
              <a:gd name="T47" fmla="*/ 233 h 367"/>
              <a:gd name="T48" fmla="*/ 490 w 557"/>
              <a:gd name="T49" fmla="*/ 233 h 367"/>
              <a:gd name="T50" fmla="*/ 486 w 557"/>
              <a:gd name="T51" fmla="*/ 225 h 367"/>
              <a:gd name="T52" fmla="*/ 478 w 557"/>
              <a:gd name="T53" fmla="*/ 225 h 367"/>
              <a:gd name="T54" fmla="*/ 494 w 557"/>
              <a:gd name="T55" fmla="*/ 225 h 367"/>
              <a:gd name="T56" fmla="*/ 521 w 557"/>
              <a:gd name="T57" fmla="*/ 221 h 367"/>
              <a:gd name="T58" fmla="*/ 541 w 557"/>
              <a:gd name="T59" fmla="*/ 205 h 367"/>
              <a:gd name="T60" fmla="*/ 557 w 557"/>
              <a:gd name="T61" fmla="*/ 174 h 367"/>
              <a:gd name="T62" fmla="*/ 549 w 557"/>
              <a:gd name="T63" fmla="*/ 134 h 367"/>
              <a:gd name="T64" fmla="*/ 525 w 557"/>
              <a:gd name="T65" fmla="*/ 98 h 367"/>
              <a:gd name="T66" fmla="*/ 486 w 557"/>
              <a:gd name="T67" fmla="*/ 79 h 367"/>
              <a:gd name="T68" fmla="*/ 466 w 557"/>
              <a:gd name="T69" fmla="*/ 75 h 367"/>
              <a:gd name="T70" fmla="*/ 450 w 557"/>
              <a:gd name="T71" fmla="*/ 79 h 367"/>
              <a:gd name="T72" fmla="*/ 438 w 557"/>
              <a:gd name="T73" fmla="*/ 91 h 367"/>
              <a:gd name="T74" fmla="*/ 434 w 557"/>
              <a:gd name="T75" fmla="*/ 87 h 367"/>
              <a:gd name="T76" fmla="*/ 422 w 557"/>
              <a:gd name="T77" fmla="*/ 47 h 367"/>
              <a:gd name="T78" fmla="*/ 379 w 557"/>
              <a:gd name="T79" fmla="*/ 8 h 367"/>
              <a:gd name="T80" fmla="*/ 324 w 557"/>
              <a:gd name="T81" fmla="*/ 0 h 367"/>
              <a:gd name="T82" fmla="*/ 288 w 557"/>
              <a:gd name="T83" fmla="*/ 4 h 367"/>
              <a:gd name="T84" fmla="*/ 241 w 557"/>
              <a:gd name="T85" fmla="*/ 31 h 367"/>
              <a:gd name="T86" fmla="*/ 209 w 557"/>
              <a:gd name="T87" fmla="*/ 95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57" h="367">
                <a:moveTo>
                  <a:pt x="217" y="47"/>
                </a:moveTo>
                <a:lnTo>
                  <a:pt x="209" y="35"/>
                </a:lnTo>
                <a:lnTo>
                  <a:pt x="197" y="27"/>
                </a:lnTo>
                <a:lnTo>
                  <a:pt x="185" y="19"/>
                </a:lnTo>
                <a:lnTo>
                  <a:pt x="174" y="12"/>
                </a:lnTo>
                <a:lnTo>
                  <a:pt x="162" y="8"/>
                </a:lnTo>
                <a:lnTo>
                  <a:pt x="146" y="4"/>
                </a:lnTo>
                <a:lnTo>
                  <a:pt x="134" y="4"/>
                </a:lnTo>
                <a:lnTo>
                  <a:pt x="118" y="4"/>
                </a:lnTo>
                <a:lnTo>
                  <a:pt x="106" y="8"/>
                </a:lnTo>
                <a:lnTo>
                  <a:pt x="91" y="15"/>
                </a:lnTo>
                <a:lnTo>
                  <a:pt x="79" y="23"/>
                </a:lnTo>
                <a:lnTo>
                  <a:pt x="71" y="35"/>
                </a:lnTo>
                <a:lnTo>
                  <a:pt x="59" y="47"/>
                </a:lnTo>
                <a:lnTo>
                  <a:pt x="55" y="59"/>
                </a:lnTo>
                <a:lnTo>
                  <a:pt x="51" y="71"/>
                </a:lnTo>
                <a:lnTo>
                  <a:pt x="47" y="87"/>
                </a:lnTo>
                <a:lnTo>
                  <a:pt x="47" y="98"/>
                </a:lnTo>
                <a:lnTo>
                  <a:pt x="47" y="114"/>
                </a:lnTo>
                <a:lnTo>
                  <a:pt x="51" y="126"/>
                </a:lnTo>
                <a:lnTo>
                  <a:pt x="59" y="142"/>
                </a:lnTo>
                <a:lnTo>
                  <a:pt x="75" y="146"/>
                </a:lnTo>
                <a:lnTo>
                  <a:pt x="71" y="146"/>
                </a:lnTo>
                <a:lnTo>
                  <a:pt x="67" y="146"/>
                </a:lnTo>
                <a:lnTo>
                  <a:pt x="63" y="146"/>
                </a:lnTo>
                <a:lnTo>
                  <a:pt x="51" y="150"/>
                </a:lnTo>
                <a:lnTo>
                  <a:pt x="43" y="154"/>
                </a:lnTo>
                <a:lnTo>
                  <a:pt x="31" y="158"/>
                </a:lnTo>
                <a:lnTo>
                  <a:pt x="23" y="162"/>
                </a:lnTo>
                <a:lnTo>
                  <a:pt x="16" y="170"/>
                </a:lnTo>
                <a:lnTo>
                  <a:pt x="8" y="181"/>
                </a:lnTo>
                <a:lnTo>
                  <a:pt x="0" y="193"/>
                </a:lnTo>
                <a:lnTo>
                  <a:pt x="0" y="197"/>
                </a:lnTo>
                <a:lnTo>
                  <a:pt x="0" y="209"/>
                </a:lnTo>
                <a:lnTo>
                  <a:pt x="0" y="225"/>
                </a:lnTo>
                <a:lnTo>
                  <a:pt x="0" y="241"/>
                </a:lnTo>
                <a:lnTo>
                  <a:pt x="8" y="257"/>
                </a:lnTo>
                <a:lnTo>
                  <a:pt x="16" y="272"/>
                </a:lnTo>
                <a:lnTo>
                  <a:pt x="31" y="284"/>
                </a:lnTo>
                <a:lnTo>
                  <a:pt x="51" y="292"/>
                </a:lnTo>
                <a:lnTo>
                  <a:pt x="83" y="288"/>
                </a:lnTo>
                <a:lnTo>
                  <a:pt x="122" y="276"/>
                </a:lnTo>
                <a:lnTo>
                  <a:pt x="122" y="284"/>
                </a:lnTo>
                <a:lnTo>
                  <a:pt x="122" y="292"/>
                </a:lnTo>
                <a:lnTo>
                  <a:pt x="122" y="300"/>
                </a:lnTo>
                <a:lnTo>
                  <a:pt x="122" y="308"/>
                </a:lnTo>
                <a:lnTo>
                  <a:pt x="122" y="316"/>
                </a:lnTo>
                <a:lnTo>
                  <a:pt x="126" y="324"/>
                </a:lnTo>
                <a:lnTo>
                  <a:pt x="126" y="332"/>
                </a:lnTo>
                <a:lnTo>
                  <a:pt x="130" y="336"/>
                </a:lnTo>
                <a:lnTo>
                  <a:pt x="134" y="343"/>
                </a:lnTo>
                <a:lnTo>
                  <a:pt x="142" y="347"/>
                </a:lnTo>
                <a:lnTo>
                  <a:pt x="158" y="355"/>
                </a:lnTo>
                <a:lnTo>
                  <a:pt x="177" y="363"/>
                </a:lnTo>
                <a:lnTo>
                  <a:pt x="193" y="367"/>
                </a:lnTo>
                <a:lnTo>
                  <a:pt x="213" y="367"/>
                </a:lnTo>
                <a:lnTo>
                  <a:pt x="233" y="363"/>
                </a:lnTo>
                <a:lnTo>
                  <a:pt x="249" y="355"/>
                </a:lnTo>
                <a:lnTo>
                  <a:pt x="264" y="343"/>
                </a:lnTo>
                <a:lnTo>
                  <a:pt x="276" y="328"/>
                </a:lnTo>
                <a:lnTo>
                  <a:pt x="288" y="312"/>
                </a:lnTo>
                <a:lnTo>
                  <a:pt x="292" y="288"/>
                </a:lnTo>
                <a:lnTo>
                  <a:pt x="316" y="300"/>
                </a:lnTo>
                <a:lnTo>
                  <a:pt x="339" y="312"/>
                </a:lnTo>
                <a:lnTo>
                  <a:pt x="367" y="320"/>
                </a:lnTo>
                <a:lnTo>
                  <a:pt x="399" y="324"/>
                </a:lnTo>
                <a:lnTo>
                  <a:pt x="426" y="324"/>
                </a:lnTo>
                <a:lnTo>
                  <a:pt x="450" y="316"/>
                </a:lnTo>
                <a:lnTo>
                  <a:pt x="474" y="308"/>
                </a:lnTo>
                <a:lnTo>
                  <a:pt x="490" y="288"/>
                </a:lnTo>
                <a:lnTo>
                  <a:pt x="494" y="264"/>
                </a:lnTo>
                <a:lnTo>
                  <a:pt x="494" y="233"/>
                </a:lnTo>
                <a:lnTo>
                  <a:pt x="494" y="233"/>
                </a:lnTo>
                <a:lnTo>
                  <a:pt x="494" y="233"/>
                </a:lnTo>
                <a:lnTo>
                  <a:pt x="490" y="233"/>
                </a:lnTo>
                <a:lnTo>
                  <a:pt x="490" y="229"/>
                </a:lnTo>
                <a:lnTo>
                  <a:pt x="490" y="229"/>
                </a:lnTo>
                <a:lnTo>
                  <a:pt x="486" y="225"/>
                </a:lnTo>
                <a:lnTo>
                  <a:pt x="486" y="225"/>
                </a:lnTo>
                <a:lnTo>
                  <a:pt x="482" y="225"/>
                </a:lnTo>
                <a:lnTo>
                  <a:pt x="478" y="225"/>
                </a:lnTo>
                <a:lnTo>
                  <a:pt x="474" y="225"/>
                </a:lnTo>
                <a:lnTo>
                  <a:pt x="482" y="225"/>
                </a:lnTo>
                <a:lnTo>
                  <a:pt x="494" y="225"/>
                </a:lnTo>
                <a:lnTo>
                  <a:pt x="501" y="225"/>
                </a:lnTo>
                <a:lnTo>
                  <a:pt x="513" y="221"/>
                </a:lnTo>
                <a:lnTo>
                  <a:pt x="521" y="221"/>
                </a:lnTo>
                <a:lnTo>
                  <a:pt x="529" y="217"/>
                </a:lnTo>
                <a:lnTo>
                  <a:pt x="537" y="213"/>
                </a:lnTo>
                <a:lnTo>
                  <a:pt x="541" y="205"/>
                </a:lnTo>
                <a:lnTo>
                  <a:pt x="549" y="197"/>
                </a:lnTo>
                <a:lnTo>
                  <a:pt x="553" y="189"/>
                </a:lnTo>
                <a:lnTo>
                  <a:pt x="557" y="174"/>
                </a:lnTo>
                <a:lnTo>
                  <a:pt x="557" y="162"/>
                </a:lnTo>
                <a:lnTo>
                  <a:pt x="553" y="146"/>
                </a:lnTo>
                <a:lnTo>
                  <a:pt x="549" y="134"/>
                </a:lnTo>
                <a:lnTo>
                  <a:pt x="541" y="118"/>
                </a:lnTo>
                <a:lnTo>
                  <a:pt x="533" y="110"/>
                </a:lnTo>
                <a:lnTo>
                  <a:pt x="525" y="98"/>
                </a:lnTo>
                <a:lnTo>
                  <a:pt x="513" y="91"/>
                </a:lnTo>
                <a:lnTo>
                  <a:pt x="497" y="83"/>
                </a:lnTo>
                <a:lnTo>
                  <a:pt x="486" y="79"/>
                </a:lnTo>
                <a:lnTo>
                  <a:pt x="478" y="75"/>
                </a:lnTo>
                <a:lnTo>
                  <a:pt x="474" y="75"/>
                </a:lnTo>
                <a:lnTo>
                  <a:pt x="466" y="75"/>
                </a:lnTo>
                <a:lnTo>
                  <a:pt x="462" y="75"/>
                </a:lnTo>
                <a:lnTo>
                  <a:pt x="458" y="79"/>
                </a:lnTo>
                <a:lnTo>
                  <a:pt x="450" y="79"/>
                </a:lnTo>
                <a:lnTo>
                  <a:pt x="446" y="83"/>
                </a:lnTo>
                <a:lnTo>
                  <a:pt x="442" y="87"/>
                </a:lnTo>
                <a:lnTo>
                  <a:pt x="438" y="91"/>
                </a:lnTo>
                <a:lnTo>
                  <a:pt x="434" y="95"/>
                </a:lnTo>
                <a:lnTo>
                  <a:pt x="434" y="95"/>
                </a:lnTo>
                <a:lnTo>
                  <a:pt x="434" y="87"/>
                </a:lnTo>
                <a:lnTo>
                  <a:pt x="430" y="75"/>
                </a:lnTo>
                <a:lnTo>
                  <a:pt x="426" y="63"/>
                </a:lnTo>
                <a:lnTo>
                  <a:pt x="422" y="47"/>
                </a:lnTo>
                <a:lnTo>
                  <a:pt x="411" y="31"/>
                </a:lnTo>
                <a:lnTo>
                  <a:pt x="399" y="19"/>
                </a:lnTo>
                <a:lnTo>
                  <a:pt x="379" y="8"/>
                </a:lnTo>
                <a:lnTo>
                  <a:pt x="355" y="4"/>
                </a:lnTo>
                <a:lnTo>
                  <a:pt x="324" y="0"/>
                </a:lnTo>
                <a:lnTo>
                  <a:pt x="324" y="0"/>
                </a:lnTo>
                <a:lnTo>
                  <a:pt x="316" y="0"/>
                </a:lnTo>
                <a:lnTo>
                  <a:pt x="304" y="4"/>
                </a:lnTo>
                <a:lnTo>
                  <a:pt x="288" y="4"/>
                </a:lnTo>
                <a:lnTo>
                  <a:pt x="272" y="12"/>
                </a:lnTo>
                <a:lnTo>
                  <a:pt x="257" y="19"/>
                </a:lnTo>
                <a:lnTo>
                  <a:pt x="241" y="31"/>
                </a:lnTo>
                <a:lnTo>
                  <a:pt x="229" y="47"/>
                </a:lnTo>
                <a:lnTo>
                  <a:pt x="217" y="67"/>
                </a:lnTo>
                <a:lnTo>
                  <a:pt x="209" y="95"/>
                </a:lnTo>
              </a:path>
            </a:pathLst>
          </a:custGeom>
          <a:noFill/>
          <a:ln w="19050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96" name="Freeform 244">
            <a:extLst>
              <a:ext uri="{FF2B5EF4-FFF2-40B4-BE49-F238E27FC236}">
                <a16:creationId xmlns:a16="http://schemas.microsoft.com/office/drawing/2014/main" id="{043327E6-A8FF-4050-A208-DA9B1163BE3A}"/>
              </a:ext>
            </a:extLst>
          </p:cNvPr>
          <p:cNvSpPr>
            <a:spLocks/>
          </p:cNvSpPr>
          <p:nvPr/>
        </p:nvSpPr>
        <p:spPr bwMode="auto">
          <a:xfrm>
            <a:off x="6575425" y="5165725"/>
            <a:ext cx="144463" cy="150813"/>
          </a:xfrm>
          <a:custGeom>
            <a:avLst/>
            <a:gdLst>
              <a:gd name="T0" fmla="*/ 44 w 91"/>
              <a:gd name="T1" fmla="*/ 91 h 95"/>
              <a:gd name="T2" fmla="*/ 52 w 91"/>
              <a:gd name="T3" fmla="*/ 95 h 95"/>
              <a:gd name="T4" fmla="*/ 60 w 91"/>
              <a:gd name="T5" fmla="*/ 91 h 95"/>
              <a:gd name="T6" fmla="*/ 67 w 91"/>
              <a:gd name="T7" fmla="*/ 91 h 95"/>
              <a:gd name="T8" fmla="*/ 71 w 91"/>
              <a:gd name="T9" fmla="*/ 87 h 95"/>
              <a:gd name="T10" fmla="*/ 79 w 91"/>
              <a:gd name="T11" fmla="*/ 79 h 95"/>
              <a:gd name="T12" fmla="*/ 83 w 91"/>
              <a:gd name="T13" fmla="*/ 75 h 95"/>
              <a:gd name="T14" fmla="*/ 87 w 91"/>
              <a:gd name="T15" fmla="*/ 71 h 95"/>
              <a:gd name="T16" fmla="*/ 91 w 91"/>
              <a:gd name="T17" fmla="*/ 63 h 95"/>
              <a:gd name="T18" fmla="*/ 91 w 91"/>
              <a:gd name="T19" fmla="*/ 56 h 95"/>
              <a:gd name="T20" fmla="*/ 91 w 91"/>
              <a:gd name="T21" fmla="*/ 48 h 95"/>
              <a:gd name="T22" fmla="*/ 91 w 91"/>
              <a:gd name="T23" fmla="*/ 40 h 95"/>
              <a:gd name="T24" fmla="*/ 91 w 91"/>
              <a:gd name="T25" fmla="*/ 32 h 95"/>
              <a:gd name="T26" fmla="*/ 87 w 91"/>
              <a:gd name="T27" fmla="*/ 28 h 95"/>
              <a:gd name="T28" fmla="*/ 83 w 91"/>
              <a:gd name="T29" fmla="*/ 20 h 95"/>
              <a:gd name="T30" fmla="*/ 79 w 91"/>
              <a:gd name="T31" fmla="*/ 16 h 95"/>
              <a:gd name="T32" fmla="*/ 71 w 91"/>
              <a:gd name="T33" fmla="*/ 12 h 95"/>
              <a:gd name="T34" fmla="*/ 67 w 91"/>
              <a:gd name="T35" fmla="*/ 8 h 95"/>
              <a:gd name="T36" fmla="*/ 60 w 91"/>
              <a:gd name="T37" fmla="*/ 4 h 95"/>
              <a:gd name="T38" fmla="*/ 52 w 91"/>
              <a:gd name="T39" fmla="*/ 0 h 95"/>
              <a:gd name="T40" fmla="*/ 44 w 91"/>
              <a:gd name="T41" fmla="*/ 0 h 95"/>
              <a:gd name="T42" fmla="*/ 40 w 91"/>
              <a:gd name="T43" fmla="*/ 0 h 95"/>
              <a:gd name="T44" fmla="*/ 32 w 91"/>
              <a:gd name="T45" fmla="*/ 4 h 95"/>
              <a:gd name="T46" fmla="*/ 24 w 91"/>
              <a:gd name="T47" fmla="*/ 8 h 95"/>
              <a:gd name="T48" fmla="*/ 20 w 91"/>
              <a:gd name="T49" fmla="*/ 12 h 95"/>
              <a:gd name="T50" fmla="*/ 12 w 91"/>
              <a:gd name="T51" fmla="*/ 16 h 95"/>
              <a:gd name="T52" fmla="*/ 8 w 91"/>
              <a:gd name="T53" fmla="*/ 20 h 95"/>
              <a:gd name="T54" fmla="*/ 4 w 91"/>
              <a:gd name="T55" fmla="*/ 28 h 95"/>
              <a:gd name="T56" fmla="*/ 0 w 91"/>
              <a:gd name="T57" fmla="*/ 32 h 95"/>
              <a:gd name="T58" fmla="*/ 0 w 91"/>
              <a:gd name="T59" fmla="*/ 40 h 95"/>
              <a:gd name="T60" fmla="*/ 0 w 91"/>
              <a:gd name="T61" fmla="*/ 48 h 95"/>
              <a:gd name="T62" fmla="*/ 0 w 91"/>
              <a:gd name="T63" fmla="*/ 56 h 95"/>
              <a:gd name="T64" fmla="*/ 0 w 91"/>
              <a:gd name="T65" fmla="*/ 63 h 95"/>
              <a:gd name="T66" fmla="*/ 4 w 91"/>
              <a:gd name="T67" fmla="*/ 71 h 95"/>
              <a:gd name="T68" fmla="*/ 8 w 91"/>
              <a:gd name="T69" fmla="*/ 75 h 95"/>
              <a:gd name="T70" fmla="*/ 12 w 91"/>
              <a:gd name="T71" fmla="*/ 79 h 95"/>
              <a:gd name="T72" fmla="*/ 20 w 91"/>
              <a:gd name="T73" fmla="*/ 87 h 95"/>
              <a:gd name="T74" fmla="*/ 24 w 91"/>
              <a:gd name="T75" fmla="*/ 91 h 95"/>
              <a:gd name="T76" fmla="*/ 32 w 91"/>
              <a:gd name="T77" fmla="*/ 91 h 95"/>
              <a:gd name="T78" fmla="*/ 40 w 91"/>
              <a:gd name="T79" fmla="*/ 95 h 95"/>
              <a:gd name="T80" fmla="*/ 44 w 91"/>
              <a:gd name="T81" fmla="*/ 95 h 95"/>
              <a:gd name="T82" fmla="*/ 44 w 91"/>
              <a:gd name="T83" fmla="*/ 95 h 95"/>
              <a:gd name="T84" fmla="*/ 44 w 91"/>
              <a:gd name="T85" fmla="*/ 91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91" h="95">
                <a:moveTo>
                  <a:pt x="44" y="91"/>
                </a:moveTo>
                <a:lnTo>
                  <a:pt x="52" y="95"/>
                </a:lnTo>
                <a:lnTo>
                  <a:pt x="60" y="91"/>
                </a:lnTo>
                <a:lnTo>
                  <a:pt x="67" y="91"/>
                </a:lnTo>
                <a:lnTo>
                  <a:pt x="71" y="87"/>
                </a:lnTo>
                <a:lnTo>
                  <a:pt x="79" y="79"/>
                </a:lnTo>
                <a:lnTo>
                  <a:pt x="83" y="75"/>
                </a:lnTo>
                <a:lnTo>
                  <a:pt x="87" y="71"/>
                </a:lnTo>
                <a:lnTo>
                  <a:pt x="91" y="63"/>
                </a:lnTo>
                <a:lnTo>
                  <a:pt x="91" y="56"/>
                </a:lnTo>
                <a:lnTo>
                  <a:pt x="91" y="48"/>
                </a:lnTo>
                <a:lnTo>
                  <a:pt x="91" y="40"/>
                </a:lnTo>
                <a:lnTo>
                  <a:pt x="91" y="32"/>
                </a:lnTo>
                <a:lnTo>
                  <a:pt x="87" y="28"/>
                </a:lnTo>
                <a:lnTo>
                  <a:pt x="83" y="20"/>
                </a:lnTo>
                <a:lnTo>
                  <a:pt x="79" y="16"/>
                </a:lnTo>
                <a:lnTo>
                  <a:pt x="71" y="12"/>
                </a:lnTo>
                <a:lnTo>
                  <a:pt x="67" y="8"/>
                </a:lnTo>
                <a:lnTo>
                  <a:pt x="60" y="4"/>
                </a:lnTo>
                <a:lnTo>
                  <a:pt x="52" y="0"/>
                </a:lnTo>
                <a:lnTo>
                  <a:pt x="44" y="0"/>
                </a:lnTo>
                <a:lnTo>
                  <a:pt x="40" y="0"/>
                </a:lnTo>
                <a:lnTo>
                  <a:pt x="32" y="4"/>
                </a:lnTo>
                <a:lnTo>
                  <a:pt x="24" y="8"/>
                </a:lnTo>
                <a:lnTo>
                  <a:pt x="20" y="12"/>
                </a:lnTo>
                <a:lnTo>
                  <a:pt x="12" y="16"/>
                </a:lnTo>
                <a:lnTo>
                  <a:pt x="8" y="20"/>
                </a:lnTo>
                <a:lnTo>
                  <a:pt x="4" y="28"/>
                </a:lnTo>
                <a:lnTo>
                  <a:pt x="0" y="32"/>
                </a:lnTo>
                <a:lnTo>
                  <a:pt x="0" y="40"/>
                </a:lnTo>
                <a:lnTo>
                  <a:pt x="0" y="48"/>
                </a:lnTo>
                <a:lnTo>
                  <a:pt x="0" y="56"/>
                </a:lnTo>
                <a:lnTo>
                  <a:pt x="0" y="63"/>
                </a:lnTo>
                <a:lnTo>
                  <a:pt x="4" y="71"/>
                </a:lnTo>
                <a:lnTo>
                  <a:pt x="8" y="75"/>
                </a:lnTo>
                <a:lnTo>
                  <a:pt x="12" y="79"/>
                </a:lnTo>
                <a:lnTo>
                  <a:pt x="20" y="87"/>
                </a:lnTo>
                <a:lnTo>
                  <a:pt x="24" y="91"/>
                </a:lnTo>
                <a:lnTo>
                  <a:pt x="32" y="91"/>
                </a:lnTo>
                <a:lnTo>
                  <a:pt x="40" y="95"/>
                </a:lnTo>
                <a:lnTo>
                  <a:pt x="44" y="95"/>
                </a:lnTo>
                <a:lnTo>
                  <a:pt x="44" y="95"/>
                </a:lnTo>
                <a:lnTo>
                  <a:pt x="44" y="9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97" name="Freeform 245">
            <a:extLst>
              <a:ext uri="{FF2B5EF4-FFF2-40B4-BE49-F238E27FC236}">
                <a16:creationId xmlns:a16="http://schemas.microsoft.com/office/drawing/2014/main" id="{BA3DDD96-6BB7-4BB6-8006-5A4353326C61}"/>
              </a:ext>
            </a:extLst>
          </p:cNvPr>
          <p:cNvSpPr>
            <a:spLocks/>
          </p:cNvSpPr>
          <p:nvPr/>
        </p:nvSpPr>
        <p:spPr bwMode="auto">
          <a:xfrm>
            <a:off x="6575425" y="5165725"/>
            <a:ext cx="144463" cy="150813"/>
          </a:xfrm>
          <a:custGeom>
            <a:avLst/>
            <a:gdLst>
              <a:gd name="T0" fmla="*/ 44 w 91"/>
              <a:gd name="T1" fmla="*/ 91 h 95"/>
              <a:gd name="T2" fmla="*/ 52 w 91"/>
              <a:gd name="T3" fmla="*/ 95 h 95"/>
              <a:gd name="T4" fmla="*/ 60 w 91"/>
              <a:gd name="T5" fmla="*/ 91 h 95"/>
              <a:gd name="T6" fmla="*/ 67 w 91"/>
              <a:gd name="T7" fmla="*/ 91 h 95"/>
              <a:gd name="T8" fmla="*/ 71 w 91"/>
              <a:gd name="T9" fmla="*/ 87 h 95"/>
              <a:gd name="T10" fmla="*/ 79 w 91"/>
              <a:gd name="T11" fmla="*/ 79 h 95"/>
              <a:gd name="T12" fmla="*/ 83 w 91"/>
              <a:gd name="T13" fmla="*/ 75 h 95"/>
              <a:gd name="T14" fmla="*/ 87 w 91"/>
              <a:gd name="T15" fmla="*/ 71 h 95"/>
              <a:gd name="T16" fmla="*/ 91 w 91"/>
              <a:gd name="T17" fmla="*/ 63 h 95"/>
              <a:gd name="T18" fmla="*/ 91 w 91"/>
              <a:gd name="T19" fmla="*/ 56 h 95"/>
              <a:gd name="T20" fmla="*/ 91 w 91"/>
              <a:gd name="T21" fmla="*/ 48 h 95"/>
              <a:gd name="T22" fmla="*/ 91 w 91"/>
              <a:gd name="T23" fmla="*/ 40 h 95"/>
              <a:gd name="T24" fmla="*/ 91 w 91"/>
              <a:gd name="T25" fmla="*/ 32 h 95"/>
              <a:gd name="T26" fmla="*/ 87 w 91"/>
              <a:gd name="T27" fmla="*/ 28 h 95"/>
              <a:gd name="T28" fmla="*/ 83 w 91"/>
              <a:gd name="T29" fmla="*/ 20 h 95"/>
              <a:gd name="T30" fmla="*/ 79 w 91"/>
              <a:gd name="T31" fmla="*/ 16 h 95"/>
              <a:gd name="T32" fmla="*/ 71 w 91"/>
              <a:gd name="T33" fmla="*/ 12 h 95"/>
              <a:gd name="T34" fmla="*/ 67 w 91"/>
              <a:gd name="T35" fmla="*/ 8 h 95"/>
              <a:gd name="T36" fmla="*/ 60 w 91"/>
              <a:gd name="T37" fmla="*/ 4 h 95"/>
              <a:gd name="T38" fmla="*/ 52 w 91"/>
              <a:gd name="T39" fmla="*/ 0 h 95"/>
              <a:gd name="T40" fmla="*/ 44 w 91"/>
              <a:gd name="T41" fmla="*/ 0 h 95"/>
              <a:gd name="T42" fmla="*/ 40 w 91"/>
              <a:gd name="T43" fmla="*/ 0 h 95"/>
              <a:gd name="T44" fmla="*/ 32 w 91"/>
              <a:gd name="T45" fmla="*/ 4 h 95"/>
              <a:gd name="T46" fmla="*/ 24 w 91"/>
              <a:gd name="T47" fmla="*/ 8 h 95"/>
              <a:gd name="T48" fmla="*/ 20 w 91"/>
              <a:gd name="T49" fmla="*/ 12 h 95"/>
              <a:gd name="T50" fmla="*/ 12 w 91"/>
              <a:gd name="T51" fmla="*/ 16 h 95"/>
              <a:gd name="T52" fmla="*/ 8 w 91"/>
              <a:gd name="T53" fmla="*/ 20 h 95"/>
              <a:gd name="T54" fmla="*/ 4 w 91"/>
              <a:gd name="T55" fmla="*/ 28 h 95"/>
              <a:gd name="T56" fmla="*/ 0 w 91"/>
              <a:gd name="T57" fmla="*/ 32 h 95"/>
              <a:gd name="T58" fmla="*/ 0 w 91"/>
              <a:gd name="T59" fmla="*/ 40 h 95"/>
              <a:gd name="T60" fmla="*/ 0 w 91"/>
              <a:gd name="T61" fmla="*/ 48 h 95"/>
              <a:gd name="T62" fmla="*/ 0 w 91"/>
              <a:gd name="T63" fmla="*/ 56 h 95"/>
              <a:gd name="T64" fmla="*/ 0 w 91"/>
              <a:gd name="T65" fmla="*/ 63 h 95"/>
              <a:gd name="T66" fmla="*/ 4 w 91"/>
              <a:gd name="T67" fmla="*/ 71 h 95"/>
              <a:gd name="T68" fmla="*/ 8 w 91"/>
              <a:gd name="T69" fmla="*/ 75 h 95"/>
              <a:gd name="T70" fmla="*/ 12 w 91"/>
              <a:gd name="T71" fmla="*/ 79 h 95"/>
              <a:gd name="T72" fmla="*/ 20 w 91"/>
              <a:gd name="T73" fmla="*/ 87 h 95"/>
              <a:gd name="T74" fmla="*/ 24 w 91"/>
              <a:gd name="T75" fmla="*/ 91 h 95"/>
              <a:gd name="T76" fmla="*/ 32 w 91"/>
              <a:gd name="T77" fmla="*/ 91 h 95"/>
              <a:gd name="T78" fmla="*/ 40 w 91"/>
              <a:gd name="T79" fmla="*/ 95 h 95"/>
              <a:gd name="T80" fmla="*/ 44 w 91"/>
              <a:gd name="T81" fmla="*/ 95 h 95"/>
              <a:gd name="T82" fmla="*/ 44 w 91"/>
              <a:gd name="T83" fmla="*/ 95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91" h="95">
                <a:moveTo>
                  <a:pt x="44" y="91"/>
                </a:moveTo>
                <a:lnTo>
                  <a:pt x="52" y="95"/>
                </a:lnTo>
                <a:lnTo>
                  <a:pt x="60" y="91"/>
                </a:lnTo>
                <a:lnTo>
                  <a:pt x="67" y="91"/>
                </a:lnTo>
                <a:lnTo>
                  <a:pt x="71" y="87"/>
                </a:lnTo>
                <a:lnTo>
                  <a:pt x="79" y="79"/>
                </a:lnTo>
                <a:lnTo>
                  <a:pt x="83" y="75"/>
                </a:lnTo>
                <a:lnTo>
                  <a:pt x="87" y="71"/>
                </a:lnTo>
                <a:lnTo>
                  <a:pt x="91" y="63"/>
                </a:lnTo>
                <a:lnTo>
                  <a:pt x="91" y="56"/>
                </a:lnTo>
                <a:lnTo>
                  <a:pt x="91" y="48"/>
                </a:lnTo>
                <a:lnTo>
                  <a:pt x="91" y="40"/>
                </a:lnTo>
                <a:lnTo>
                  <a:pt x="91" y="32"/>
                </a:lnTo>
                <a:lnTo>
                  <a:pt x="87" y="28"/>
                </a:lnTo>
                <a:lnTo>
                  <a:pt x="83" y="20"/>
                </a:lnTo>
                <a:lnTo>
                  <a:pt x="79" y="16"/>
                </a:lnTo>
                <a:lnTo>
                  <a:pt x="71" y="12"/>
                </a:lnTo>
                <a:lnTo>
                  <a:pt x="67" y="8"/>
                </a:lnTo>
                <a:lnTo>
                  <a:pt x="60" y="4"/>
                </a:lnTo>
                <a:lnTo>
                  <a:pt x="52" y="0"/>
                </a:lnTo>
                <a:lnTo>
                  <a:pt x="44" y="0"/>
                </a:lnTo>
                <a:lnTo>
                  <a:pt x="40" y="0"/>
                </a:lnTo>
                <a:lnTo>
                  <a:pt x="32" y="4"/>
                </a:lnTo>
                <a:lnTo>
                  <a:pt x="24" y="8"/>
                </a:lnTo>
                <a:lnTo>
                  <a:pt x="20" y="12"/>
                </a:lnTo>
                <a:lnTo>
                  <a:pt x="12" y="16"/>
                </a:lnTo>
                <a:lnTo>
                  <a:pt x="8" y="20"/>
                </a:lnTo>
                <a:lnTo>
                  <a:pt x="4" y="28"/>
                </a:lnTo>
                <a:lnTo>
                  <a:pt x="0" y="32"/>
                </a:lnTo>
                <a:lnTo>
                  <a:pt x="0" y="40"/>
                </a:lnTo>
                <a:lnTo>
                  <a:pt x="0" y="48"/>
                </a:lnTo>
                <a:lnTo>
                  <a:pt x="0" y="56"/>
                </a:lnTo>
                <a:lnTo>
                  <a:pt x="0" y="63"/>
                </a:lnTo>
                <a:lnTo>
                  <a:pt x="4" y="71"/>
                </a:lnTo>
                <a:lnTo>
                  <a:pt x="8" y="75"/>
                </a:lnTo>
                <a:lnTo>
                  <a:pt x="12" y="79"/>
                </a:lnTo>
                <a:lnTo>
                  <a:pt x="20" y="87"/>
                </a:lnTo>
                <a:lnTo>
                  <a:pt x="24" y="91"/>
                </a:lnTo>
                <a:lnTo>
                  <a:pt x="32" y="91"/>
                </a:lnTo>
                <a:lnTo>
                  <a:pt x="40" y="95"/>
                </a:lnTo>
                <a:lnTo>
                  <a:pt x="44" y="95"/>
                </a:lnTo>
                <a:lnTo>
                  <a:pt x="44" y="95"/>
                </a:lnTo>
              </a:path>
            </a:pathLst>
          </a:custGeom>
          <a:noFill/>
          <a:ln w="19050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98" name="Freeform 246">
            <a:extLst>
              <a:ext uri="{FF2B5EF4-FFF2-40B4-BE49-F238E27FC236}">
                <a16:creationId xmlns:a16="http://schemas.microsoft.com/office/drawing/2014/main" id="{29E994F6-645F-418C-88CC-FFB339101CD1}"/>
              </a:ext>
            </a:extLst>
          </p:cNvPr>
          <p:cNvSpPr>
            <a:spLocks/>
          </p:cNvSpPr>
          <p:nvPr/>
        </p:nvSpPr>
        <p:spPr bwMode="auto">
          <a:xfrm>
            <a:off x="6670675" y="5122863"/>
            <a:ext cx="142875" cy="149225"/>
          </a:xfrm>
          <a:custGeom>
            <a:avLst/>
            <a:gdLst>
              <a:gd name="T0" fmla="*/ 43 w 90"/>
              <a:gd name="T1" fmla="*/ 94 h 94"/>
              <a:gd name="T2" fmla="*/ 51 w 90"/>
              <a:gd name="T3" fmla="*/ 94 h 94"/>
              <a:gd name="T4" fmla="*/ 59 w 90"/>
              <a:gd name="T5" fmla="*/ 90 h 94"/>
              <a:gd name="T6" fmla="*/ 67 w 90"/>
              <a:gd name="T7" fmla="*/ 90 h 94"/>
              <a:gd name="T8" fmla="*/ 71 w 90"/>
              <a:gd name="T9" fmla="*/ 87 h 94"/>
              <a:gd name="T10" fmla="*/ 79 w 90"/>
              <a:gd name="T11" fmla="*/ 79 h 94"/>
              <a:gd name="T12" fmla="*/ 82 w 90"/>
              <a:gd name="T13" fmla="*/ 75 h 94"/>
              <a:gd name="T14" fmla="*/ 86 w 90"/>
              <a:gd name="T15" fmla="*/ 71 h 94"/>
              <a:gd name="T16" fmla="*/ 90 w 90"/>
              <a:gd name="T17" fmla="*/ 63 h 94"/>
              <a:gd name="T18" fmla="*/ 90 w 90"/>
              <a:gd name="T19" fmla="*/ 55 h 94"/>
              <a:gd name="T20" fmla="*/ 90 w 90"/>
              <a:gd name="T21" fmla="*/ 47 h 94"/>
              <a:gd name="T22" fmla="*/ 90 w 90"/>
              <a:gd name="T23" fmla="*/ 39 h 94"/>
              <a:gd name="T24" fmla="*/ 90 w 90"/>
              <a:gd name="T25" fmla="*/ 31 h 94"/>
              <a:gd name="T26" fmla="*/ 86 w 90"/>
              <a:gd name="T27" fmla="*/ 27 h 94"/>
              <a:gd name="T28" fmla="*/ 82 w 90"/>
              <a:gd name="T29" fmla="*/ 19 h 94"/>
              <a:gd name="T30" fmla="*/ 79 w 90"/>
              <a:gd name="T31" fmla="*/ 15 h 94"/>
              <a:gd name="T32" fmla="*/ 71 w 90"/>
              <a:gd name="T33" fmla="*/ 11 h 94"/>
              <a:gd name="T34" fmla="*/ 67 w 90"/>
              <a:gd name="T35" fmla="*/ 7 h 94"/>
              <a:gd name="T36" fmla="*/ 59 w 90"/>
              <a:gd name="T37" fmla="*/ 4 h 94"/>
              <a:gd name="T38" fmla="*/ 51 w 90"/>
              <a:gd name="T39" fmla="*/ 4 h 94"/>
              <a:gd name="T40" fmla="*/ 43 w 90"/>
              <a:gd name="T41" fmla="*/ 0 h 94"/>
              <a:gd name="T42" fmla="*/ 35 w 90"/>
              <a:gd name="T43" fmla="*/ 4 h 94"/>
              <a:gd name="T44" fmla="*/ 31 w 90"/>
              <a:gd name="T45" fmla="*/ 4 h 94"/>
              <a:gd name="T46" fmla="*/ 23 w 90"/>
              <a:gd name="T47" fmla="*/ 7 h 94"/>
              <a:gd name="T48" fmla="*/ 15 w 90"/>
              <a:gd name="T49" fmla="*/ 11 h 94"/>
              <a:gd name="T50" fmla="*/ 11 w 90"/>
              <a:gd name="T51" fmla="*/ 15 h 94"/>
              <a:gd name="T52" fmla="*/ 7 w 90"/>
              <a:gd name="T53" fmla="*/ 19 h 94"/>
              <a:gd name="T54" fmla="*/ 3 w 90"/>
              <a:gd name="T55" fmla="*/ 27 h 94"/>
              <a:gd name="T56" fmla="*/ 0 w 90"/>
              <a:gd name="T57" fmla="*/ 31 h 94"/>
              <a:gd name="T58" fmla="*/ 0 w 90"/>
              <a:gd name="T59" fmla="*/ 39 h 94"/>
              <a:gd name="T60" fmla="*/ 0 w 90"/>
              <a:gd name="T61" fmla="*/ 47 h 94"/>
              <a:gd name="T62" fmla="*/ 0 w 90"/>
              <a:gd name="T63" fmla="*/ 55 h 94"/>
              <a:gd name="T64" fmla="*/ 0 w 90"/>
              <a:gd name="T65" fmla="*/ 63 h 94"/>
              <a:gd name="T66" fmla="*/ 3 w 90"/>
              <a:gd name="T67" fmla="*/ 71 h 94"/>
              <a:gd name="T68" fmla="*/ 7 w 90"/>
              <a:gd name="T69" fmla="*/ 75 h 94"/>
              <a:gd name="T70" fmla="*/ 11 w 90"/>
              <a:gd name="T71" fmla="*/ 79 h 94"/>
              <a:gd name="T72" fmla="*/ 15 w 90"/>
              <a:gd name="T73" fmla="*/ 87 h 94"/>
              <a:gd name="T74" fmla="*/ 23 w 90"/>
              <a:gd name="T75" fmla="*/ 90 h 94"/>
              <a:gd name="T76" fmla="*/ 31 w 90"/>
              <a:gd name="T77" fmla="*/ 90 h 94"/>
              <a:gd name="T78" fmla="*/ 35 w 90"/>
              <a:gd name="T79" fmla="*/ 94 h 94"/>
              <a:gd name="T80" fmla="*/ 43 w 90"/>
              <a:gd name="T81" fmla="*/ 94 h 94"/>
              <a:gd name="T82" fmla="*/ 43 w 90"/>
              <a:gd name="T83" fmla="*/ 94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90" h="94">
                <a:moveTo>
                  <a:pt x="43" y="94"/>
                </a:moveTo>
                <a:lnTo>
                  <a:pt x="51" y="94"/>
                </a:lnTo>
                <a:lnTo>
                  <a:pt x="59" y="90"/>
                </a:lnTo>
                <a:lnTo>
                  <a:pt x="67" y="90"/>
                </a:lnTo>
                <a:lnTo>
                  <a:pt x="71" y="87"/>
                </a:lnTo>
                <a:lnTo>
                  <a:pt x="79" y="79"/>
                </a:lnTo>
                <a:lnTo>
                  <a:pt x="82" y="75"/>
                </a:lnTo>
                <a:lnTo>
                  <a:pt x="86" y="71"/>
                </a:lnTo>
                <a:lnTo>
                  <a:pt x="90" y="63"/>
                </a:lnTo>
                <a:lnTo>
                  <a:pt x="90" y="55"/>
                </a:lnTo>
                <a:lnTo>
                  <a:pt x="90" y="47"/>
                </a:lnTo>
                <a:lnTo>
                  <a:pt x="90" y="39"/>
                </a:lnTo>
                <a:lnTo>
                  <a:pt x="90" y="31"/>
                </a:lnTo>
                <a:lnTo>
                  <a:pt x="86" y="27"/>
                </a:lnTo>
                <a:lnTo>
                  <a:pt x="82" y="19"/>
                </a:lnTo>
                <a:lnTo>
                  <a:pt x="79" y="15"/>
                </a:lnTo>
                <a:lnTo>
                  <a:pt x="71" y="11"/>
                </a:lnTo>
                <a:lnTo>
                  <a:pt x="67" y="7"/>
                </a:lnTo>
                <a:lnTo>
                  <a:pt x="59" y="4"/>
                </a:lnTo>
                <a:lnTo>
                  <a:pt x="51" y="4"/>
                </a:lnTo>
                <a:lnTo>
                  <a:pt x="43" y="0"/>
                </a:lnTo>
                <a:lnTo>
                  <a:pt x="35" y="4"/>
                </a:lnTo>
                <a:lnTo>
                  <a:pt x="31" y="4"/>
                </a:lnTo>
                <a:lnTo>
                  <a:pt x="23" y="7"/>
                </a:lnTo>
                <a:lnTo>
                  <a:pt x="15" y="11"/>
                </a:lnTo>
                <a:lnTo>
                  <a:pt x="11" y="15"/>
                </a:lnTo>
                <a:lnTo>
                  <a:pt x="7" y="19"/>
                </a:lnTo>
                <a:lnTo>
                  <a:pt x="3" y="27"/>
                </a:lnTo>
                <a:lnTo>
                  <a:pt x="0" y="31"/>
                </a:lnTo>
                <a:lnTo>
                  <a:pt x="0" y="39"/>
                </a:lnTo>
                <a:lnTo>
                  <a:pt x="0" y="47"/>
                </a:lnTo>
                <a:lnTo>
                  <a:pt x="0" y="55"/>
                </a:lnTo>
                <a:lnTo>
                  <a:pt x="0" y="63"/>
                </a:lnTo>
                <a:lnTo>
                  <a:pt x="3" y="71"/>
                </a:lnTo>
                <a:lnTo>
                  <a:pt x="7" y="75"/>
                </a:lnTo>
                <a:lnTo>
                  <a:pt x="11" y="79"/>
                </a:lnTo>
                <a:lnTo>
                  <a:pt x="15" y="87"/>
                </a:lnTo>
                <a:lnTo>
                  <a:pt x="23" y="90"/>
                </a:lnTo>
                <a:lnTo>
                  <a:pt x="31" y="90"/>
                </a:lnTo>
                <a:lnTo>
                  <a:pt x="35" y="94"/>
                </a:lnTo>
                <a:lnTo>
                  <a:pt x="43" y="94"/>
                </a:lnTo>
                <a:lnTo>
                  <a:pt x="43" y="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199" name="Freeform 247">
            <a:extLst>
              <a:ext uri="{FF2B5EF4-FFF2-40B4-BE49-F238E27FC236}">
                <a16:creationId xmlns:a16="http://schemas.microsoft.com/office/drawing/2014/main" id="{2EFC5788-93FE-46C3-8DB6-45742F6042EF}"/>
              </a:ext>
            </a:extLst>
          </p:cNvPr>
          <p:cNvSpPr>
            <a:spLocks/>
          </p:cNvSpPr>
          <p:nvPr/>
        </p:nvSpPr>
        <p:spPr bwMode="auto">
          <a:xfrm>
            <a:off x="6670675" y="5122863"/>
            <a:ext cx="142875" cy="149225"/>
          </a:xfrm>
          <a:custGeom>
            <a:avLst/>
            <a:gdLst>
              <a:gd name="T0" fmla="*/ 43 w 90"/>
              <a:gd name="T1" fmla="*/ 94 h 94"/>
              <a:gd name="T2" fmla="*/ 51 w 90"/>
              <a:gd name="T3" fmla="*/ 94 h 94"/>
              <a:gd name="T4" fmla="*/ 59 w 90"/>
              <a:gd name="T5" fmla="*/ 90 h 94"/>
              <a:gd name="T6" fmla="*/ 67 w 90"/>
              <a:gd name="T7" fmla="*/ 90 h 94"/>
              <a:gd name="T8" fmla="*/ 71 w 90"/>
              <a:gd name="T9" fmla="*/ 87 h 94"/>
              <a:gd name="T10" fmla="*/ 79 w 90"/>
              <a:gd name="T11" fmla="*/ 79 h 94"/>
              <a:gd name="T12" fmla="*/ 82 w 90"/>
              <a:gd name="T13" fmla="*/ 75 h 94"/>
              <a:gd name="T14" fmla="*/ 86 w 90"/>
              <a:gd name="T15" fmla="*/ 71 h 94"/>
              <a:gd name="T16" fmla="*/ 90 w 90"/>
              <a:gd name="T17" fmla="*/ 63 h 94"/>
              <a:gd name="T18" fmla="*/ 90 w 90"/>
              <a:gd name="T19" fmla="*/ 55 h 94"/>
              <a:gd name="T20" fmla="*/ 90 w 90"/>
              <a:gd name="T21" fmla="*/ 47 h 94"/>
              <a:gd name="T22" fmla="*/ 90 w 90"/>
              <a:gd name="T23" fmla="*/ 39 h 94"/>
              <a:gd name="T24" fmla="*/ 90 w 90"/>
              <a:gd name="T25" fmla="*/ 31 h 94"/>
              <a:gd name="T26" fmla="*/ 86 w 90"/>
              <a:gd name="T27" fmla="*/ 27 h 94"/>
              <a:gd name="T28" fmla="*/ 82 w 90"/>
              <a:gd name="T29" fmla="*/ 19 h 94"/>
              <a:gd name="T30" fmla="*/ 79 w 90"/>
              <a:gd name="T31" fmla="*/ 15 h 94"/>
              <a:gd name="T32" fmla="*/ 71 w 90"/>
              <a:gd name="T33" fmla="*/ 11 h 94"/>
              <a:gd name="T34" fmla="*/ 67 w 90"/>
              <a:gd name="T35" fmla="*/ 7 h 94"/>
              <a:gd name="T36" fmla="*/ 59 w 90"/>
              <a:gd name="T37" fmla="*/ 4 h 94"/>
              <a:gd name="T38" fmla="*/ 51 w 90"/>
              <a:gd name="T39" fmla="*/ 4 h 94"/>
              <a:gd name="T40" fmla="*/ 43 w 90"/>
              <a:gd name="T41" fmla="*/ 0 h 94"/>
              <a:gd name="T42" fmla="*/ 35 w 90"/>
              <a:gd name="T43" fmla="*/ 4 h 94"/>
              <a:gd name="T44" fmla="*/ 31 w 90"/>
              <a:gd name="T45" fmla="*/ 4 h 94"/>
              <a:gd name="T46" fmla="*/ 23 w 90"/>
              <a:gd name="T47" fmla="*/ 7 h 94"/>
              <a:gd name="T48" fmla="*/ 15 w 90"/>
              <a:gd name="T49" fmla="*/ 11 h 94"/>
              <a:gd name="T50" fmla="*/ 11 w 90"/>
              <a:gd name="T51" fmla="*/ 15 h 94"/>
              <a:gd name="T52" fmla="*/ 7 w 90"/>
              <a:gd name="T53" fmla="*/ 19 h 94"/>
              <a:gd name="T54" fmla="*/ 3 w 90"/>
              <a:gd name="T55" fmla="*/ 27 h 94"/>
              <a:gd name="T56" fmla="*/ 0 w 90"/>
              <a:gd name="T57" fmla="*/ 31 h 94"/>
              <a:gd name="T58" fmla="*/ 0 w 90"/>
              <a:gd name="T59" fmla="*/ 39 h 94"/>
              <a:gd name="T60" fmla="*/ 0 w 90"/>
              <a:gd name="T61" fmla="*/ 47 h 94"/>
              <a:gd name="T62" fmla="*/ 0 w 90"/>
              <a:gd name="T63" fmla="*/ 55 h 94"/>
              <a:gd name="T64" fmla="*/ 0 w 90"/>
              <a:gd name="T65" fmla="*/ 63 h 94"/>
              <a:gd name="T66" fmla="*/ 3 w 90"/>
              <a:gd name="T67" fmla="*/ 71 h 94"/>
              <a:gd name="T68" fmla="*/ 7 w 90"/>
              <a:gd name="T69" fmla="*/ 75 h 94"/>
              <a:gd name="T70" fmla="*/ 11 w 90"/>
              <a:gd name="T71" fmla="*/ 79 h 94"/>
              <a:gd name="T72" fmla="*/ 15 w 90"/>
              <a:gd name="T73" fmla="*/ 87 h 94"/>
              <a:gd name="T74" fmla="*/ 23 w 90"/>
              <a:gd name="T75" fmla="*/ 90 h 94"/>
              <a:gd name="T76" fmla="*/ 31 w 90"/>
              <a:gd name="T77" fmla="*/ 90 h 94"/>
              <a:gd name="T78" fmla="*/ 35 w 90"/>
              <a:gd name="T79" fmla="*/ 94 h 94"/>
              <a:gd name="T80" fmla="*/ 43 w 90"/>
              <a:gd name="T81" fmla="*/ 94 h 94"/>
              <a:gd name="T82" fmla="*/ 43 w 90"/>
              <a:gd name="T83" fmla="*/ 94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90" h="94">
                <a:moveTo>
                  <a:pt x="43" y="94"/>
                </a:moveTo>
                <a:lnTo>
                  <a:pt x="51" y="94"/>
                </a:lnTo>
                <a:lnTo>
                  <a:pt x="59" y="90"/>
                </a:lnTo>
                <a:lnTo>
                  <a:pt x="67" y="90"/>
                </a:lnTo>
                <a:lnTo>
                  <a:pt x="71" y="87"/>
                </a:lnTo>
                <a:lnTo>
                  <a:pt x="79" y="79"/>
                </a:lnTo>
                <a:lnTo>
                  <a:pt x="82" y="75"/>
                </a:lnTo>
                <a:lnTo>
                  <a:pt x="86" y="71"/>
                </a:lnTo>
                <a:lnTo>
                  <a:pt x="90" y="63"/>
                </a:lnTo>
                <a:lnTo>
                  <a:pt x="90" y="55"/>
                </a:lnTo>
                <a:lnTo>
                  <a:pt x="90" y="47"/>
                </a:lnTo>
                <a:lnTo>
                  <a:pt x="90" y="39"/>
                </a:lnTo>
                <a:lnTo>
                  <a:pt x="90" y="31"/>
                </a:lnTo>
                <a:lnTo>
                  <a:pt x="86" y="27"/>
                </a:lnTo>
                <a:lnTo>
                  <a:pt x="82" y="19"/>
                </a:lnTo>
                <a:lnTo>
                  <a:pt x="79" y="15"/>
                </a:lnTo>
                <a:lnTo>
                  <a:pt x="71" y="11"/>
                </a:lnTo>
                <a:lnTo>
                  <a:pt x="67" y="7"/>
                </a:lnTo>
                <a:lnTo>
                  <a:pt x="59" y="4"/>
                </a:lnTo>
                <a:lnTo>
                  <a:pt x="51" y="4"/>
                </a:lnTo>
                <a:lnTo>
                  <a:pt x="43" y="0"/>
                </a:lnTo>
                <a:lnTo>
                  <a:pt x="35" y="4"/>
                </a:lnTo>
                <a:lnTo>
                  <a:pt x="31" y="4"/>
                </a:lnTo>
                <a:lnTo>
                  <a:pt x="23" y="7"/>
                </a:lnTo>
                <a:lnTo>
                  <a:pt x="15" y="11"/>
                </a:lnTo>
                <a:lnTo>
                  <a:pt x="11" y="15"/>
                </a:lnTo>
                <a:lnTo>
                  <a:pt x="7" y="19"/>
                </a:lnTo>
                <a:lnTo>
                  <a:pt x="3" y="27"/>
                </a:lnTo>
                <a:lnTo>
                  <a:pt x="0" y="31"/>
                </a:lnTo>
                <a:lnTo>
                  <a:pt x="0" y="39"/>
                </a:lnTo>
                <a:lnTo>
                  <a:pt x="0" y="47"/>
                </a:lnTo>
                <a:lnTo>
                  <a:pt x="0" y="55"/>
                </a:lnTo>
                <a:lnTo>
                  <a:pt x="0" y="63"/>
                </a:lnTo>
                <a:lnTo>
                  <a:pt x="3" y="71"/>
                </a:lnTo>
                <a:lnTo>
                  <a:pt x="7" y="75"/>
                </a:lnTo>
                <a:lnTo>
                  <a:pt x="11" y="79"/>
                </a:lnTo>
                <a:lnTo>
                  <a:pt x="15" y="87"/>
                </a:lnTo>
                <a:lnTo>
                  <a:pt x="23" y="90"/>
                </a:lnTo>
                <a:lnTo>
                  <a:pt x="31" y="90"/>
                </a:lnTo>
                <a:lnTo>
                  <a:pt x="35" y="94"/>
                </a:lnTo>
                <a:lnTo>
                  <a:pt x="43" y="94"/>
                </a:lnTo>
                <a:lnTo>
                  <a:pt x="43" y="94"/>
                </a:lnTo>
              </a:path>
            </a:pathLst>
          </a:custGeom>
          <a:noFill/>
          <a:ln w="19050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200" name="Rectangle 248">
            <a:extLst>
              <a:ext uri="{FF2B5EF4-FFF2-40B4-BE49-F238E27FC236}">
                <a16:creationId xmlns:a16="http://schemas.microsoft.com/office/drawing/2014/main" id="{12CFED3C-7624-4918-AF0F-0F8EAB1DC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872038"/>
            <a:ext cx="225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b</a:t>
            </a:r>
            <a:endParaRPr lang="en-GB" altLang="pt-BR"/>
          </a:p>
        </p:txBody>
      </p:sp>
      <p:sp>
        <p:nvSpPr>
          <p:cNvPr id="254201" name="Rectangle 249">
            <a:extLst>
              <a:ext uri="{FF2B5EF4-FFF2-40B4-BE49-F238E27FC236}">
                <a16:creationId xmlns:a16="http://schemas.microsoft.com/office/drawing/2014/main" id="{FA667312-CAD6-4B74-9960-C4C7658AD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0613" y="4872038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u</a:t>
            </a:r>
            <a:endParaRPr lang="en-GB" altLang="pt-BR"/>
          </a:p>
        </p:txBody>
      </p:sp>
      <p:sp>
        <p:nvSpPr>
          <p:cNvPr id="254202" name="Rectangle 250">
            <a:extLst>
              <a:ext uri="{FF2B5EF4-FFF2-40B4-BE49-F238E27FC236}">
                <a16:creationId xmlns:a16="http://schemas.microsoft.com/office/drawing/2014/main" id="{6FA57F87-4EDB-43E1-A7A5-90A130F7F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6025" y="4872038"/>
            <a:ext cx="225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b</a:t>
            </a:r>
            <a:endParaRPr lang="en-GB" altLang="pt-BR"/>
          </a:p>
        </p:txBody>
      </p:sp>
      <p:sp>
        <p:nvSpPr>
          <p:cNvPr id="254203" name="Rectangle 251">
            <a:extLst>
              <a:ext uri="{FF2B5EF4-FFF2-40B4-BE49-F238E27FC236}">
                <a16:creationId xmlns:a16="http://schemas.microsoft.com/office/drawing/2014/main" id="{5FF3CF8D-F079-4ADC-90D8-8B5EC3238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1438" y="4872038"/>
            <a:ext cx="225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b</a:t>
            </a:r>
            <a:endParaRPr lang="en-GB" altLang="pt-BR"/>
          </a:p>
        </p:txBody>
      </p:sp>
      <p:sp>
        <p:nvSpPr>
          <p:cNvPr id="254204" name="Rectangle 252">
            <a:extLst>
              <a:ext uri="{FF2B5EF4-FFF2-40B4-BE49-F238E27FC236}">
                <a16:creationId xmlns:a16="http://schemas.microsoft.com/office/drawing/2014/main" id="{012B7F84-BD95-40C0-A29B-780A572F7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2088" y="4872038"/>
            <a:ext cx="1444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l</a:t>
            </a:r>
            <a:endParaRPr lang="en-GB" altLang="pt-BR"/>
          </a:p>
        </p:txBody>
      </p:sp>
      <p:sp>
        <p:nvSpPr>
          <p:cNvPr id="254205" name="Rectangle 253">
            <a:extLst>
              <a:ext uri="{FF2B5EF4-FFF2-40B4-BE49-F238E27FC236}">
                <a16:creationId xmlns:a16="http://schemas.microsoft.com/office/drawing/2014/main" id="{7ADB8D23-7BBB-4E5A-BF16-49EBB6B54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1300" y="4872038"/>
            <a:ext cx="225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800" b="0">
                <a:solidFill>
                  <a:srgbClr val="EB7500"/>
                </a:solidFill>
                <a:latin typeface="Arial" panose="020B0604020202020204" pitchFamily="34" charset="0"/>
              </a:rPr>
              <a:t>e</a:t>
            </a:r>
            <a:endParaRPr lang="en-GB" altLang="pt-BR"/>
          </a:p>
        </p:txBody>
      </p:sp>
      <p:sp>
        <p:nvSpPr>
          <p:cNvPr id="254206" name="Freeform 254">
            <a:extLst>
              <a:ext uri="{FF2B5EF4-FFF2-40B4-BE49-F238E27FC236}">
                <a16:creationId xmlns:a16="http://schemas.microsoft.com/office/drawing/2014/main" id="{197F2623-8824-4086-9749-7572D0DAC612}"/>
              </a:ext>
            </a:extLst>
          </p:cNvPr>
          <p:cNvSpPr>
            <a:spLocks/>
          </p:cNvSpPr>
          <p:nvPr/>
        </p:nvSpPr>
        <p:spPr bwMode="auto">
          <a:xfrm>
            <a:off x="7215188" y="4746625"/>
            <a:ext cx="884237" cy="582613"/>
          </a:xfrm>
          <a:custGeom>
            <a:avLst/>
            <a:gdLst>
              <a:gd name="T0" fmla="*/ 202 w 557"/>
              <a:gd name="T1" fmla="*/ 27 h 367"/>
              <a:gd name="T2" fmla="*/ 166 w 557"/>
              <a:gd name="T3" fmla="*/ 8 h 367"/>
              <a:gd name="T4" fmla="*/ 123 w 557"/>
              <a:gd name="T5" fmla="*/ 4 h 367"/>
              <a:gd name="T6" fmla="*/ 83 w 557"/>
              <a:gd name="T7" fmla="*/ 23 h 367"/>
              <a:gd name="T8" fmla="*/ 56 w 557"/>
              <a:gd name="T9" fmla="*/ 59 h 367"/>
              <a:gd name="T10" fmla="*/ 48 w 557"/>
              <a:gd name="T11" fmla="*/ 98 h 367"/>
              <a:gd name="T12" fmla="*/ 59 w 557"/>
              <a:gd name="T13" fmla="*/ 142 h 367"/>
              <a:gd name="T14" fmla="*/ 71 w 557"/>
              <a:gd name="T15" fmla="*/ 146 h 367"/>
              <a:gd name="T16" fmla="*/ 48 w 557"/>
              <a:gd name="T17" fmla="*/ 154 h 367"/>
              <a:gd name="T18" fmla="*/ 16 w 557"/>
              <a:gd name="T19" fmla="*/ 170 h 367"/>
              <a:gd name="T20" fmla="*/ 0 w 557"/>
              <a:gd name="T21" fmla="*/ 197 h 367"/>
              <a:gd name="T22" fmla="*/ 4 w 557"/>
              <a:gd name="T23" fmla="*/ 241 h 367"/>
              <a:gd name="T24" fmla="*/ 32 w 557"/>
              <a:gd name="T25" fmla="*/ 284 h 367"/>
              <a:gd name="T26" fmla="*/ 123 w 557"/>
              <a:gd name="T27" fmla="*/ 276 h 367"/>
              <a:gd name="T28" fmla="*/ 123 w 557"/>
              <a:gd name="T29" fmla="*/ 300 h 367"/>
              <a:gd name="T30" fmla="*/ 127 w 557"/>
              <a:gd name="T31" fmla="*/ 324 h 367"/>
              <a:gd name="T32" fmla="*/ 138 w 557"/>
              <a:gd name="T33" fmla="*/ 343 h 367"/>
              <a:gd name="T34" fmla="*/ 178 w 557"/>
              <a:gd name="T35" fmla="*/ 363 h 367"/>
              <a:gd name="T36" fmla="*/ 233 w 557"/>
              <a:gd name="T37" fmla="*/ 363 h 367"/>
              <a:gd name="T38" fmla="*/ 281 w 557"/>
              <a:gd name="T39" fmla="*/ 328 h 367"/>
              <a:gd name="T40" fmla="*/ 316 w 557"/>
              <a:gd name="T41" fmla="*/ 300 h 367"/>
              <a:gd name="T42" fmla="*/ 399 w 557"/>
              <a:gd name="T43" fmla="*/ 324 h 367"/>
              <a:gd name="T44" fmla="*/ 474 w 557"/>
              <a:gd name="T45" fmla="*/ 308 h 367"/>
              <a:gd name="T46" fmla="*/ 494 w 557"/>
              <a:gd name="T47" fmla="*/ 233 h 367"/>
              <a:gd name="T48" fmla="*/ 494 w 557"/>
              <a:gd name="T49" fmla="*/ 233 h 367"/>
              <a:gd name="T50" fmla="*/ 490 w 557"/>
              <a:gd name="T51" fmla="*/ 225 h 367"/>
              <a:gd name="T52" fmla="*/ 482 w 557"/>
              <a:gd name="T53" fmla="*/ 225 h 367"/>
              <a:gd name="T54" fmla="*/ 494 w 557"/>
              <a:gd name="T55" fmla="*/ 225 h 367"/>
              <a:gd name="T56" fmla="*/ 522 w 557"/>
              <a:gd name="T57" fmla="*/ 221 h 367"/>
              <a:gd name="T58" fmla="*/ 545 w 557"/>
              <a:gd name="T59" fmla="*/ 205 h 367"/>
              <a:gd name="T60" fmla="*/ 557 w 557"/>
              <a:gd name="T61" fmla="*/ 174 h 367"/>
              <a:gd name="T62" fmla="*/ 553 w 557"/>
              <a:gd name="T63" fmla="*/ 134 h 367"/>
              <a:gd name="T64" fmla="*/ 526 w 557"/>
              <a:gd name="T65" fmla="*/ 98 h 367"/>
              <a:gd name="T66" fmla="*/ 486 w 557"/>
              <a:gd name="T67" fmla="*/ 79 h 367"/>
              <a:gd name="T68" fmla="*/ 470 w 557"/>
              <a:gd name="T69" fmla="*/ 75 h 367"/>
              <a:gd name="T70" fmla="*/ 455 w 557"/>
              <a:gd name="T71" fmla="*/ 79 h 367"/>
              <a:gd name="T72" fmla="*/ 443 w 557"/>
              <a:gd name="T73" fmla="*/ 91 h 367"/>
              <a:gd name="T74" fmla="*/ 435 w 557"/>
              <a:gd name="T75" fmla="*/ 87 h 367"/>
              <a:gd name="T76" fmla="*/ 423 w 557"/>
              <a:gd name="T77" fmla="*/ 47 h 367"/>
              <a:gd name="T78" fmla="*/ 383 w 557"/>
              <a:gd name="T79" fmla="*/ 8 h 367"/>
              <a:gd name="T80" fmla="*/ 324 w 557"/>
              <a:gd name="T81" fmla="*/ 0 h 367"/>
              <a:gd name="T82" fmla="*/ 293 w 557"/>
              <a:gd name="T83" fmla="*/ 4 h 367"/>
              <a:gd name="T84" fmla="*/ 245 w 557"/>
              <a:gd name="T85" fmla="*/ 31 h 367"/>
              <a:gd name="T86" fmla="*/ 214 w 557"/>
              <a:gd name="T87" fmla="*/ 95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57" h="367">
                <a:moveTo>
                  <a:pt x="217" y="47"/>
                </a:moveTo>
                <a:lnTo>
                  <a:pt x="210" y="35"/>
                </a:lnTo>
                <a:lnTo>
                  <a:pt x="202" y="27"/>
                </a:lnTo>
                <a:lnTo>
                  <a:pt x="190" y="19"/>
                </a:lnTo>
                <a:lnTo>
                  <a:pt x="178" y="12"/>
                </a:lnTo>
                <a:lnTo>
                  <a:pt x="166" y="8"/>
                </a:lnTo>
                <a:lnTo>
                  <a:pt x="150" y="4"/>
                </a:lnTo>
                <a:lnTo>
                  <a:pt x="135" y="4"/>
                </a:lnTo>
                <a:lnTo>
                  <a:pt x="123" y="4"/>
                </a:lnTo>
                <a:lnTo>
                  <a:pt x="107" y="8"/>
                </a:lnTo>
                <a:lnTo>
                  <a:pt x="95" y="15"/>
                </a:lnTo>
                <a:lnTo>
                  <a:pt x="83" y="23"/>
                </a:lnTo>
                <a:lnTo>
                  <a:pt x="71" y="35"/>
                </a:lnTo>
                <a:lnTo>
                  <a:pt x="63" y="47"/>
                </a:lnTo>
                <a:lnTo>
                  <a:pt x="56" y="59"/>
                </a:lnTo>
                <a:lnTo>
                  <a:pt x="52" y="71"/>
                </a:lnTo>
                <a:lnTo>
                  <a:pt x="48" y="87"/>
                </a:lnTo>
                <a:lnTo>
                  <a:pt x="48" y="98"/>
                </a:lnTo>
                <a:lnTo>
                  <a:pt x="52" y="114"/>
                </a:lnTo>
                <a:lnTo>
                  <a:pt x="56" y="126"/>
                </a:lnTo>
                <a:lnTo>
                  <a:pt x="59" y="142"/>
                </a:lnTo>
                <a:lnTo>
                  <a:pt x="75" y="146"/>
                </a:lnTo>
                <a:lnTo>
                  <a:pt x="75" y="146"/>
                </a:lnTo>
                <a:lnTo>
                  <a:pt x="71" y="146"/>
                </a:lnTo>
                <a:lnTo>
                  <a:pt x="63" y="146"/>
                </a:lnTo>
                <a:lnTo>
                  <a:pt x="56" y="150"/>
                </a:lnTo>
                <a:lnTo>
                  <a:pt x="48" y="154"/>
                </a:lnTo>
                <a:lnTo>
                  <a:pt x="36" y="158"/>
                </a:lnTo>
                <a:lnTo>
                  <a:pt x="28" y="162"/>
                </a:lnTo>
                <a:lnTo>
                  <a:pt x="16" y="170"/>
                </a:lnTo>
                <a:lnTo>
                  <a:pt x="8" y="181"/>
                </a:lnTo>
                <a:lnTo>
                  <a:pt x="4" y="193"/>
                </a:lnTo>
                <a:lnTo>
                  <a:pt x="0" y="197"/>
                </a:lnTo>
                <a:lnTo>
                  <a:pt x="0" y="209"/>
                </a:lnTo>
                <a:lnTo>
                  <a:pt x="0" y="225"/>
                </a:lnTo>
                <a:lnTo>
                  <a:pt x="4" y="241"/>
                </a:lnTo>
                <a:lnTo>
                  <a:pt x="8" y="257"/>
                </a:lnTo>
                <a:lnTo>
                  <a:pt x="20" y="272"/>
                </a:lnTo>
                <a:lnTo>
                  <a:pt x="32" y="284"/>
                </a:lnTo>
                <a:lnTo>
                  <a:pt x="56" y="292"/>
                </a:lnTo>
                <a:lnTo>
                  <a:pt x="83" y="288"/>
                </a:lnTo>
                <a:lnTo>
                  <a:pt x="123" y="276"/>
                </a:lnTo>
                <a:lnTo>
                  <a:pt x="123" y="284"/>
                </a:lnTo>
                <a:lnTo>
                  <a:pt x="123" y="292"/>
                </a:lnTo>
                <a:lnTo>
                  <a:pt x="123" y="300"/>
                </a:lnTo>
                <a:lnTo>
                  <a:pt x="123" y="308"/>
                </a:lnTo>
                <a:lnTo>
                  <a:pt x="127" y="316"/>
                </a:lnTo>
                <a:lnTo>
                  <a:pt x="127" y="324"/>
                </a:lnTo>
                <a:lnTo>
                  <a:pt x="131" y="332"/>
                </a:lnTo>
                <a:lnTo>
                  <a:pt x="135" y="336"/>
                </a:lnTo>
                <a:lnTo>
                  <a:pt x="138" y="343"/>
                </a:lnTo>
                <a:lnTo>
                  <a:pt x="146" y="347"/>
                </a:lnTo>
                <a:lnTo>
                  <a:pt x="162" y="355"/>
                </a:lnTo>
                <a:lnTo>
                  <a:pt x="178" y="363"/>
                </a:lnTo>
                <a:lnTo>
                  <a:pt x="198" y="367"/>
                </a:lnTo>
                <a:lnTo>
                  <a:pt x="217" y="367"/>
                </a:lnTo>
                <a:lnTo>
                  <a:pt x="233" y="363"/>
                </a:lnTo>
                <a:lnTo>
                  <a:pt x="249" y="355"/>
                </a:lnTo>
                <a:lnTo>
                  <a:pt x="265" y="343"/>
                </a:lnTo>
                <a:lnTo>
                  <a:pt x="281" y="328"/>
                </a:lnTo>
                <a:lnTo>
                  <a:pt x="289" y="312"/>
                </a:lnTo>
                <a:lnTo>
                  <a:pt x="297" y="288"/>
                </a:lnTo>
                <a:lnTo>
                  <a:pt x="316" y="300"/>
                </a:lnTo>
                <a:lnTo>
                  <a:pt x="344" y="312"/>
                </a:lnTo>
                <a:lnTo>
                  <a:pt x="372" y="320"/>
                </a:lnTo>
                <a:lnTo>
                  <a:pt x="399" y="324"/>
                </a:lnTo>
                <a:lnTo>
                  <a:pt x="427" y="324"/>
                </a:lnTo>
                <a:lnTo>
                  <a:pt x="455" y="316"/>
                </a:lnTo>
                <a:lnTo>
                  <a:pt x="474" y="308"/>
                </a:lnTo>
                <a:lnTo>
                  <a:pt x="490" y="288"/>
                </a:lnTo>
                <a:lnTo>
                  <a:pt x="498" y="264"/>
                </a:lnTo>
                <a:lnTo>
                  <a:pt x="494" y="233"/>
                </a:lnTo>
                <a:lnTo>
                  <a:pt x="494" y="233"/>
                </a:lnTo>
                <a:lnTo>
                  <a:pt x="494" y="233"/>
                </a:lnTo>
                <a:lnTo>
                  <a:pt x="494" y="233"/>
                </a:lnTo>
                <a:lnTo>
                  <a:pt x="494" y="229"/>
                </a:lnTo>
                <a:lnTo>
                  <a:pt x="490" y="229"/>
                </a:lnTo>
                <a:lnTo>
                  <a:pt x="490" y="225"/>
                </a:lnTo>
                <a:lnTo>
                  <a:pt x="486" y="225"/>
                </a:lnTo>
                <a:lnTo>
                  <a:pt x="486" y="225"/>
                </a:lnTo>
                <a:lnTo>
                  <a:pt x="482" y="225"/>
                </a:lnTo>
                <a:lnTo>
                  <a:pt x="478" y="225"/>
                </a:lnTo>
                <a:lnTo>
                  <a:pt x="486" y="225"/>
                </a:lnTo>
                <a:lnTo>
                  <a:pt x="494" y="225"/>
                </a:lnTo>
                <a:lnTo>
                  <a:pt x="506" y="225"/>
                </a:lnTo>
                <a:lnTo>
                  <a:pt x="514" y="221"/>
                </a:lnTo>
                <a:lnTo>
                  <a:pt x="522" y="221"/>
                </a:lnTo>
                <a:lnTo>
                  <a:pt x="534" y="217"/>
                </a:lnTo>
                <a:lnTo>
                  <a:pt x="537" y="213"/>
                </a:lnTo>
                <a:lnTo>
                  <a:pt x="545" y="205"/>
                </a:lnTo>
                <a:lnTo>
                  <a:pt x="549" y="197"/>
                </a:lnTo>
                <a:lnTo>
                  <a:pt x="553" y="189"/>
                </a:lnTo>
                <a:lnTo>
                  <a:pt x="557" y="174"/>
                </a:lnTo>
                <a:lnTo>
                  <a:pt x="557" y="162"/>
                </a:lnTo>
                <a:lnTo>
                  <a:pt x="557" y="146"/>
                </a:lnTo>
                <a:lnTo>
                  <a:pt x="553" y="134"/>
                </a:lnTo>
                <a:lnTo>
                  <a:pt x="545" y="118"/>
                </a:lnTo>
                <a:lnTo>
                  <a:pt x="537" y="110"/>
                </a:lnTo>
                <a:lnTo>
                  <a:pt x="526" y="98"/>
                </a:lnTo>
                <a:lnTo>
                  <a:pt x="514" y="91"/>
                </a:lnTo>
                <a:lnTo>
                  <a:pt x="502" y="83"/>
                </a:lnTo>
                <a:lnTo>
                  <a:pt x="486" y="79"/>
                </a:lnTo>
                <a:lnTo>
                  <a:pt x="482" y="75"/>
                </a:lnTo>
                <a:lnTo>
                  <a:pt x="474" y="75"/>
                </a:lnTo>
                <a:lnTo>
                  <a:pt x="470" y="75"/>
                </a:lnTo>
                <a:lnTo>
                  <a:pt x="466" y="75"/>
                </a:lnTo>
                <a:lnTo>
                  <a:pt x="458" y="79"/>
                </a:lnTo>
                <a:lnTo>
                  <a:pt x="455" y="79"/>
                </a:lnTo>
                <a:lnTo>
                  <a:pt x="451" y="83"/>
                </a:lnTo>
                <a:lnTo>
                  <a:pt x="447" y="87"/>
                </a:lnTo>
                <a:lnTo>
                  <a:pt x="443" y="91"/>
                </a:lnTo>
                <a:lnTo>
                  <a:pt x="439" y="95"/>
                </a:lnTo>
                <a:lnTo>
                  <a:pt x="435" y="95"/>
                </a:lnTo>
                <a:lnTo>
                  <a:pt x="435" y="87"/>
                </a:lnTo>
                <a:lnTo>
                  <a:pt x="435" y="75"/>
                </a:lnTo>
                <a:lnTo>
                  <a:pt x="431" y="63"/>
                </a:lnTo>
                <a:lnTo>
                  <a:pt x="423" y="47"/>
                </a:lnTo>
                <a:lnTo>
                  <a:pt x="415" y="31"/>
                </a:lnTo>
                <a:lnTo>
                  <a:pt x="399" y="19"/>
                </a:lnTo>
                <a:lnTo>
                  <a:pt x="383" y="8"/>
                </a:lnTo>
                <a:lnTo>
                  <a:pt x="360" y="4"/>
                </a:lnTo>
                <a:lnTo>
                  <a:pt x="328" y="0"/>
                </a:lnTo>
                <a:lnTo>
                  <a:pt x="324" y="0"/>
                </a:lnTo>
                <a:lnTo>
                  <a:pt x="316" y="0"/>
                </a:lnTo>
                <a:lnTo>
                  <a:pt x="304" y="4"/>
                </a:lnTo>
                <a:lnTo>
                  <a:pt x="293" y="4"/>
                </a:lnTo>
                <a:lnTo>
                  <a:pt x="277" y="12"/>
                </a:lnTo>
                <a:lnTo>
                  <a:pt x="261" y="19"/>
                </a:lnTo>
                <a:lnTo>
                  <a:pt x="245" y="31"/>
                </a:lnTo>
                <a:lnTo>
                  <a:pt x="229" y="47"/>
                </a:lnTo>
                <a:lnTo>
                  <a:pt x="221" y="67"/>
                </a:lnTo>
                <a:lnTo>
                  <a:pt x="214" y="95"/>
                </a:lnTo>
              </a:path>
            </a:pathLst>
          </a:custGeom>
          <a:noFill/>
          <a:ln w="19050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207" name="Freeform 255">
            <a:extLst>
              <a:ext uri="{FF2B5EF4-FFF2-40B4-BE49-F238E27FC236}">
                <a16:creationId xmlns:a16="http://schemas.microsoft.com/office/drawing/2014/main" id="{21F784D9-D44E-4340-BAE3-756E05D88D99}"/>
              </a:ext>
            </a:extLst>
          </p:cNvPr>
          <p:cNvSpPr>
            <a:spLocks/>
          </p:cNvSpPr>
          <p:nvPr/>
        </p:nvSpPr>
        <p:spPr bwMode="auto">
          <a:xfrm>
            <a:off x="7529513" y="5165725"/>
            <a:ext cx="150812" cy="150813"/>
          </a:xfrm>
          <a:custGeom>
            <a:avLst/>
            <a:gdLst>
              <a:gd name="T0" fmla="*/ 47 w 95"/>
              <a:gd name="T1" fmla="*/ 91 h 95"/>
              <a:gd name="T2" fmla="*/ 55 w 95"/>
              <a:gd name="T3" fmla="*/ 95 h 95"/>
              <a:gd name="T4" fmla="*/ 63 w 95"/>
              <a:gd name="T5" fmla="*/ 91 h 95"/>
              <a:gd name="T6" fmla="*/ 71 w 95"/>
              <a:gd name="T7" fmla="*/ 91 h 95"/>
              <a:gd name="T8" fmla="*/ 75 w 95"/>
              <a:gd name="T9" fmla="*/ 87 h 95"/>
              <a:gd name="T10" fmla="*/ 79 w 95"/>
              <a:gd name="T11" fmla="*/ 79 h 95"/>
              <a:gd name="T12" fmla="*/ 87 w 95"/>
              <a:gd name="T13" fmla="*/ 75 h 95"/>
              <a:gd name="T14" fmla="*/ 91 w 95"/>
              <a:gd name="T15" fmla="*/ 71 h 95"/>
              <a:gd name="T16" fmla="*/ 91 w 95"/>
              <a:gd name="T17" fmla="*/ 63 h 95"/>
              <a:gd name="T18" fmla="*/ 95 w 95"/>
              <a:gd name="T19" fmla="*/ 56 h 95"/>
              <a:gd name="T20" fmla="*/ 95 w 95"/>
              <a:gd name="T21" fmla="*/ 48 h 95"/>
              <a:gd name="T22" fmla="*/ 95 w 95"/>
              <a:gd name="T23" fmla="*/ 40 h 95"/>
              <a:gd name="T24" fmla="*/ 91 w 95"/>
              <a:gd name="T25" fmla="*/ 32 h 95"/>
              <a:gd name="T26" fmla="*/ 91 w 95"/>
              <a:gd name="T27" fmla="*/ 28 h 95"/>
              <a:gd name="T28" fmla="*/ 87 w 95"/>
              <a:gd name="T29" fmla="*/ 20 h 95"/>
              <a:gd name="T30" fmla="*/ 79 w 95"/>
              <a:gd name="T31" fmla="*/ 16 h 95"/>
              <a:gd name="T32" fmla="*/ 75 w 95"/>
              <a:gd name="T33" fmla="*/ 12 h 95"/>
              <a:gd name="T34" fmla="*/ 71 w 95"/>
              <a:gd name="T35" fmla="*/ 8 h 95"/>
              <a:gd name="T36" fmla="*/ 63 w 95"/>
              <a:gd name="T37" fmla="*/ 4 h 95"/>
              <a:gd name="T38" fmla="*/ 55 w 95"/>
              <a:gd name="T39" fmla="*/ 0 h 95"/>
              <a:gd name="T40" fmla="*/ 47 w 95"/>
              <a:gd name="T41" fmla="*/ 0 h 95"/>
              <a:gd name="T42" fmla="*/ 39 w 95"/>
              <a:gd name="T43" fmla="*/ 0 h 95"/>
              <a:gd name="T44" fmla="*/ 31 w 95"/>
              <a:gd name="T45" fmla="*/ 4 h 95"/>
              <a:gd name="T46" fmla="*/ 27 w 95"/>
              <a:gd name="T47" fmla="*/ 8 h 95"/>
              <a:gd name="T48" fmla="*/ 19 w 95"/>
              <a:gd name="T49" fmla="*/ 12 h 95"/>
              <a:gd name="T50" fmla="*/ 16 w 95"/>
              <a:gd name="T51" fmla="*/ 16 h 95"/>
              <a:gd name="T52" fmla="*/ 12 w 95"/>
              <a:gd name="T53" fmla="*/ 20 h 95"/>
              <a:gd name="T54" fmla="*/ 8 w 95"/>
              <a:gd name="T55" fmla="*/ 28 h 95"/>
              <a:gd name="T56" fmla="*/ 4 w 95"/>
              <a:gd name="T57" fmla="*/ 32 h 95"/>
              <a:gd name="T58" fmla="*/ 0 w 95"/>
              <a:gd name="T59" fmla="*/ 40 h 95"/>
              <a:gd name="T60" fmla="*/ 0 w 95"/>
              <a:gd name="T61" fmla="*/ 48 h 95"/>
              <a:gd name="T62" fmla="*/ 0 w 95"/>
              <a:gd name="T63" fmla="*/ 56 h 95"/>
              <a:gd name="T64" fmla="*/ 4 w 95"/>
              <a:gd name="T65" fmla="*/ 63 h 95"/>
              <a:gd name="T66" fmla="*/ 8 w 95"/>
              <a:gd name="T67" fmla="*/ 71 h 95"/>
              <a:gd name="T68" fmla="*/ 12 w 95"/>
              <a:gd name="T69" fmla="*/ 75 h 95"/>
              <a:gd name="T70" fmla="*/ 16 w 95"/>
              <a:gd name="T71" fmla="*/ 79 h 95"/>
              <a:gd name="T72" fmla="*/ 19 w 95"/>
              <a:gd name="T73" fmla="*/ 87 h 95"/>
              <a:gd name="T74" fmla="*/ 27 w 95"/>
              <a:gd name="T75" fmla="*/ 91 h 95"/>
              <a:gd name="T76" fmla="*/ 31 w 95"/>
              <a:gd name="T77" fmla="*/ 91 h 95"/>
              <a:gd name="T78" fmla="*/ 39 w 95"/>
              <a:gd name="T79" fmla="*/ 95 h 95"/>
              <a:gd name="T80" fmla="*/ 47 w 95"/>
              <a:gd name="T81" fmla="*/ 95 h 95"/>
              <a:gd name="T82" fmla="*/ 47 w 95"/>
              <a:gd name="T83" fmla="*/ 95 h 95"/>
              <a:gd name="T84" fmla="*/ 47 w 95"/>
              <a:gd name="T85" fmla="*/ 91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95" h="95">
                <a:moveTo>
                  <a:pt x="47" y="91"/>
                </a:moveTo>
                <a:lnTo>
                  <a:pt x="55" y="95"/>
                </a:lnTo>
                <a:lnTo>
                  <a:pt x="63" y="91"/>
                </a:lnTo>
                <a:lnTo>
                  <a:pt x="71" y="91"/>
                </a:lnTo>
                <a:lnTo>
                  <a:pt x="75" y="87"/>
                </a:lnTo>
                <a:lnTo>
                  <a:pt x="79" y="79"/>
                </a:lnTo>
                <a:lnTo>
                  <a:pt x="87" y="75"/>
                </a:lnTo>
                <a:lnTo>
                  <a:pt x="91" y="71"/>
                </a:lnTo>
                <a:lnTo>
                  <a:pt x="91" y="63"/>
                </a:lnTo>
                <a:lnTo>
                  <a:pt x="95" y="56"/>
                </a:lnTo>
                <a:lnTo>
                  <a:pt x="95" y="48"/>
                </a:lnTo>
                <a:lnTo>
                  <a:pt x="95" y="40"/>
                </a:lnTo>
                <a:lnTo>
                  <a:pt x="91" y="32"/>
                </a:lnTo>
                <a:lnTo>
                  <a:pt x="91" y="28"/>
                </a:lnTo>
                <a:lnTo>
                  <a:pt x="87" y="20"/>
                </a:lnTo>
                <a:lnTo>
                  <a:pt x="79" y="16"/>
                </a:lnTo>
                <a:lnTo>
                  <a:pt x="75" y="12"/>
                </a:lnTo>
                <a:lnTo>
                  <a:pt x="71" y="8"/>
                </a:lnTo>
                <a:lnTo>
                  <a:pt x="63" y="4"/>
                </a:lnTo>
                <a:lnTo>
                  <a:pt x="55" y="0"/>
                </a:lnTo>
                <a:lnTo>
                  <a:pt x="47" y="0"/>
                </a:lnTo>
                <a:lnTo>
                  <a:pt x="39" y="0"/>
                </a:lnTo>
                <a:lnTo>
                  <a:pt x="31" y="4"/>
                </a:lnTo>
                <a:lnTo>
                  <a:pt x="27" y="8"/>
                </a:lnTo>
                <a:lnTo>
                  <a:pt x="19" y="12"/>
                </a:lnTo>
                <a:lnTo>
                  <a:pt x="16" y="16"/>
                </a:lnTo>
                <a:lnTo>
                  <a:pt x="12" y="20"/>
                </a:lnTo>
                <a:lnTo>
                  <a:pt x="8" y="28"/>
                </a:lnTo>
                <a:lnTo>
                  <a:pt x="4" y="32"/>
                </a:lnTo>
                <a:lnTo>
                  <a:pt x="0" y="40"/>
                </a:lnTo>
                <a:lnTo>
                  <a:pt x="0" y="48"/>
                </a:lnTo>
                <a:lnTo>
                  <a:pt x="0" y="56"/>
                </a:lnTo>
                <a:lnTo>
                  <a:pt x="4" y="63"/>
                </a:lnTo>
                <a:lnTo>
                  <a:pt x="8" y="71"/>
                </a:lnTo>
                <a:lnTo>
                  <a:pt x="12" y="75"/>
                </a:lnTo>
                <a:lnTo>
                  <a:pt x="16" y="79"/>
                </a:lnTo>
                <a:lnTo>
                  <a:pt x="19" y="87"/>
                </a:lnTo>
                <a:lnTo>
                  <a:pt x="27" y="91"/>
                </a:lnTo>
                <a:lnTo>
                  <a:pt x="31" y="91"/>
                </a:lnTo>
                <a:lnTo>
                  <a:pt x="39" y="95"/>
                </a:lnTo>
                <a:lnTo>
                  <a:pt x="47" y="95"/>
                </a:lnTo>
                <a:lnTo>
                  <a:pt x="47" y="95"/>
                </a:lnTo>
                <a:lnTo>
                  <a:pt x="47" y="9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208" name="Freeform 256">
            <a:extLst>
              <a:ext uri="{FF2B5EF4-FFF2-40B4-BE49-F238E27FC236}">
                <a16:creationId xmlns:a16="http://schemas.microsoft.com/office/drawing/2014/main" id="{1D72F5AE-39C1-4B98-BAA1-6BDE52E56B6D}"/>
              </a:ext>
            </a:extLst>
          </p:cNvPr>
          <p:cNvSpPr>
            <a:spLocks/>
          </p:cNvSpPr>
          <p:nvPr/>
        </p:nvSpPr>
        <p:spPr bwMode="auto">
          <a:xfrm>
            <a:off x="7529513" y="5165725"/>
            <a:ext cx="150812" cy="150813"/>
          </a:xfrm>
          <a:custGeom>
            <a:avLst/>
            <a:gdLst>
              <a:gd name="T0" fmla="*/ 47 w 95"/>
              <a:gd name="T1" fmla="*/ 91 h 95"/>
              <a:gd name="T2" fmla="*/ 55 w 95"/>
              <a:gd name="T3" fmla="*/ 95 h 95"/>
              <a:gd name="T4" fmla="*/ 63 w 95"/>
              <a:gd name="T5" fmla="*/ 91 h 95"/>
              <a:gd name="T6" fmla="*/ 71 w 95"/>
              <a:gd name="T7" fmla="*/ 91 h 95"/>
              <a:gd name="T8" fmla="*/ 75 w 95"/>
              <a:gd name="T9" fmla="*/ 87 h 95"/>
              <a:gd name="T10" fmla="*/ 79 w 95"/>
              <a:gd name="T11" fmla="*/ 79 h 95"/>
              <a:gd name="T12" fmla="*/ 87 w 95"/>
              <a:gd name="T13" fmla="*/ 75 h 95"/>
              <a:gd name="T14" fmla="*/ 91 w 95"/>
              <a:gd name="T15" fmla="*/ 71 h 95"/>
              <a:gd name="T16" fmla="*/ 91 w 95"/>
              <a:gd name="T17" fmla="*/ 63 h 95"/>
              <a:gd name="T18" fmla="*/ 95 w 95"/>
              <a:gd name="T19" fmla="*/ 56 h 95"/>
              <a:gd name="T20" fmla="*/ 95 w 95"/>
              <a:gd name="T21" fmla="*/ 48 h 95"/>
              <a:gd name="T22" fmla="*/ 95 w 95"/>
              <a:gd name="T23" fmla="*/ 40 h 95"/>
              <a:gd name="T24" fmla="*/ 91 w 95"/>
              <a:gd name="T25" fmla="*/ 32 h 95"/>
              <a:gd name="T26" fmla="*/ 91 w 95"/>
              <a:gd name="T27" fmla="*/ 28 h 95"/>
              <a:gd name="T28" fmla="*/ 87 w 95"/>
              <a:gd name="T29" fmla="*/ 20 h 95"/>
              <a:gd name="T30" fmla="*/ 79 w 95"/>
              <a:gd name="T31" fmla="*/ 16 h 95"/>
              <a:gd name="T32" fmla="*/ 75 w 95"/>
              <a:gd name="T33" fmla="*/ 12 h 95"/>
              <a:gd name="T34" fmla="*/ 71 w 95"/>
              <a:gd name="T35" fmla="*/ 8 h 95"/>
              <a:gd name="T36" fmla="*/ 63 w 95"/>
              <a:gd name="T37" fmla="*/ 4 h 95"/>
              <a:gd name="T38" fmla="*/ 55 w 95"/>
              <a:gd name="T39" fmla="*/ 0 h 95"/>
              <a:gd name="T40" fmla="*/ 47 w 95"/>
              <a:gd name="T41" fmla="*/ 0 h 95"/>
              <a:gd name="T42" fmla="*/ 39 w 95"/>
              <a:gd name="T43" fmla="*/ 0 h 95"/>
              <a:gd name="T44" fmla="*/ 31 w 95"/>
              <a:gd name="T45" fmla="*/ 4 h 95"/>
              <a:gd name="T46" fmla="*/ 27 w 95"/>
              <a:gd name="T47" fmla="*/ 8 h 95"/>
              <a:gd name="T48" fmla="*/ 19 w 95"/>
              <a:gd name="T49" fmla="*/ 12 h 95"/>
              <a:gd name="T50" fmla="*/ 16 w 95"/>
              <a:gd name="T51" fmla="*/ 16 h 95"/>
              <a:gd name="T52" fmla="*/ 12 w 95"/>
              <a:gd name="T53" fmla="*/ 20 h 95"/>
              <a:gd name="T54" fmla="*/ 8 w 95"/>
              <a:gd name="T55" fmla="*/ 28 h 95"/>
              <a:gd name="T56" fmla="*/ 4 w 95"/>
              <a:gd name="T57" fmla="*/ 32 h 95"/>
              <a:gd name="T58" fmla="*/ 0 w 95"/>
              <a:gd name="T59" fmla="*/ 40 h 95"/>
              <a:gd name="T60" fmla="*/ 0 w 95"/>
              <a:gd name="T61" fmla="*/ 48 h 95"/>
              <a:gd name="T62" fmla="*/ 0 w 95"/>
              <a:gd name="T63" fmla="*/ 56 h 95"/>
              <a:gd name="T64" fmla="*/ 4 w 95"/>
              <a:gd name="T65" fmla="*/ 63 h 95"/>
              <a:gd name="T66" fmla="*/ 8 w 95"/>
              <a:gd name="T67" fmla="*/ 71 h 95"/>
              <a:gd name="T68" fmla="*/ 12 w 95"/>
              <a:gd name="T69" fmla="*/ 75 h 95"/>
              <a:gd name="T70" fmla="*/ 16 w 95"/>
              <a:gd name="T71" fmla="*/ 79 h 95"/>
              <a:gd name="T72" fmla="*/ 19 w 95"/>
              <a:gd name="T73" fmla="*/ 87 h 95"/>
              <a:gd name="T74" fmla="*/ 27 w 95"/>
              <a:gd name="T75" fmla="*/ 91 h 95"/>
              <a:gd name="T76" fmla="*/ 31 w 95"/>
              <a:gd name="T77" fmla="*/ 91 h 95"/>
              <a:gd name="T78" fmla="*/ 39 w 95"/>
              <a:gd name="T79" fmla="*/ 95 h 95"/>
              <a:gd name="T80" fmla="*/ 47 w 95"/>
              <a:gd name="T81" fmla="*/ 95 h 95"/>
              <a:gd name="T82" fmla="*/ 47 w 95"/>
              <a:gd name="T83" fmla="*/ 95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95" h="95">
                <a:moveTo>
                  <a:pt x="47" y="91"/>
                </a:moveTo>
                <a:lnTo>
                  <a:pt x="55" y="95"/>
                </a:lnTo>
                <a:lnTo>
                  <a:pt x="63" y="91"/>
                </a:lnTo>
                <a:lnTo>
                  <a:pt x="71" y="91"/>
                </a:lnTo>
                <a:lnTo>
                  <a:pt x="75" y="87"/>
                </a:lnTo>
                <a:lnTo>
                  <a:pt x="79" y="79"/>
                </a:lnTo>
                <a:lnTo>
                  <a:pt x="87" y="75"/>
                </a:lnTo>
                <a:lnTo>
                  <a:pt x="91" y="71"/>
                </a:lnTo>
                <a:lnTo>
                  <a:pt x="91" y="63"/>
                </a:lnTo>
                <a:lnTo>
                  <a:pt x="95" y="56"/>
                </a:lnTo>
                <a:lnTo>
                  <a:pt x="95" y="48"/>
                </a:lnTo>
                <a:lnTo>
                  <a:pt x="95" y="40"/>
                </a:lnTo>
                <a:lnTo>
                  <a:pt x="91" y="32"/>
                </a:lnTo>
                <a:lnTo>
                  <a:pt x="91" y="28"/>
                </a:lnTo>
                <a:lnTo>
                  <a:pt x="87" y="20"/>
                </a:lnTo>
                <a:lnTo>
                  <a:pt x="79" y="16"/>
                </a:lnTo>
                <a:lnTo>
                  <a:pt x="75" y="12"/>
                </a:lnTo>
                <a:lnTo>
                  <a:pt x="71" y="8"/>
                </a:lnTo>
                <a:lnTo>
                  <a:pt x="63" y="4"/>
                </a:lnTo>
                <a:lnTo>
                  <a:pt x="55" y="0"/>
                </a:lnTo>
                <a:lnTo>
                  <a:pt x="47" y="0"/>
                </a:lnTo>
                <a:lnTo>
                  <a:pt x="39" y="0"/>
                </a:lnTo>
                <a:lnTo>
                  <a:pt x="31" y="4"/>
                </a:lnTo>
                <a:lnTo>
                  <a:pt x="27" y="8"/>
                </a:lnTo>
                <a:lnTo>
                  <a:pt x="19" y="12"/>
                </a:lnTo>
                <a:lnTo>
                  <a:pt x="16" y="16"/>
                </a:lnTo>
                <a:lnTo>
                  <a:pt x="12" y="20"/>
                </a:lnTo>
                <a:lnTo>
                  <a:pt x="8" y="28"/>
                </a:lnTo>
                <a:lnTo>
                  <a:pt x="4" y="32"/>
                </a:lnTo>
                <a:lnTo>
                  <a:pt x="0" y="40"/>
                </a:lnTo>
                <a:lnTo>
                  <a:pt x="0" y="48"/>
                </a:lnTo>
                <a:lnTo>
                  <a:pt x="0" y="56"/>
                </a:lnTo>
                <a:lnTo>
                  <a:pt x="4" y="63"/>
                </a:lnTo>
                <a:lnTo>
                  <a:pt x="8" y="71"/>
                </a:lnTo>
                <a:lnTo>
                  <a:pt x="12" y="75"/>
                </a:lnTo>
                <a:lnTo>
                  <a:pt x="16" y="79"/>
                </a:lnTo>
                <a:lnTo>
                  <a:pt x="19" y="87"/>
                </a:lnTo>
                <a:lnTo>
                  <a:pt x="27" y="91"/>
                </a:lnTo>
                <a:lnTo>
                  <a:pt x="31" y="91"/>
                </a:lnTo>
                <a:lnTo>
                  <a:pt x="39" y="95"/>
                </a:lnTo>
                <a:lnTo>
                  <a:pt x="47" y="95"/>
                </a:lnTo>
                <a:lnTo>
                  <a:pt x="47" y="95"/>
                </a:lnTo>
              </a:path>
            </a:pathLst>
          </a:custGeom>
          <a:noFill/>
          <a:ln w="19050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209" name="Freeform 257">
            <a:extLst>
              <a:ext uri="{FF2B5EF4-FFF2-40B4-BE49-F238E27FC236}">
                <a16:creationId xmlns:a16="http://schemas.microsoft.com/office/drawing/2014/main" id="{0086A90F-0C4F-43D3-9CD0-C2D7FD26FD30}"/>
              </a:ext>
            </a:extLst>
          </p:cNvPr>
          <p:cNvSpPr>
            <a:spLocks/>
          </p:cNvSpPr>
          <p:nvPr/>
        </p:nvSpPr>
        <p:spPr bwMode="auto">
          <a:xfrm>
            <a:off x="7623175" y="5122863"/>
            <a:ext cx="150813" cy="149225"/>
          </a:xfrm>
          <a:custGeom>
            <a:avLst/>
            <a:gdLst>
              <a:gd name="T0" fmla="*/ 47 w 95"/>
              <a:gd name="T1" fmla="*/ 94 h 94"/>
              <a:gd name="T2" fmla="*/ 55 w 95"/>
              <a:gd name="T3" fmla="*/ 94 h 94"/>
              <a:gd name="T4" fmla="*/ 63 w 95"/>
              <a:gd name="T5" fmla="*/ 90 h 94"/>
              <a:gd name="T6" fmla="*/ 67 w 95"/>
              <a:gd name="T7" fmla="*/ 90 h 94"/>
              <a:gd name="T8" fmla="*/ 75 w 95"/>
              <a:gd name="T9" fmla="*/ 87 h 94"/>
              <a:gd name="T10" fmla="*/ 79 w 95"/>
              <a:gd name="T11" fmla="*/ 79 h 94"/>
              <a:gd name="T12" fmla="*/ 87 w 95"/>
              <a:gd name="T13" fmla="*/ 75 h 94"/>
              <a:gd name="T14" fmla="*/ 87 w 95"/>
              <a:gd name="T15" fmla="*/ 71 h 94"/>
              <a:gd name="T16" fmla="*/ 91 w 95"/>
              <a:gd name="T17" fmla="*/ 63 h 94"/>
              <a:gd name="T18" fmla="*/ 95 w 95"/>
              <a:gd name="T19" fmla="*/ 55 h 94"/>
              <a:gd name="T20" fmla="*/ 95 w 95"/>
              <a:gd name="T21" fmla="*/ 47 h 94"/>
              <a:gd name="T22" fmla="*/ 95 w 95"/>
              <a:gd name="T23" fmla="*/ 39 h 94"/>
              <a:gd name="T24" fmla="*/ 91 w 95"/>
              <a:gd name="T25" fmla="*/ 31 h 94"/>
              <a:gd name="T26" fmla="*/ 87 w 95"/>
              <a:gd name="T27" fmla="*/ 27 h 94"/>
              <a:gd name="T28" fmla="*/ 87 w 95"/>
              <a:gd name="T29" fmla="*/ 19 h 94"/>
              <a:gd name="T30" fmla="*/ 79 w 95"/>
              <a:gd name="T31" fmla="*/ 15 h 94"/>
              <a:gd name="T32" fmla="*/ 75 w 95"/>
              <a:gd name="T33" fmla="*/ 11 h 94"/>
              <a:gd name="T34" fmla="*/ 67 w 95"/>
              <a:gd name="T35" fmla="*/ 7 h 94"/>
              <a:gd name="T36" fmla="*/ 63 w 95"/>
              <a:gd name="T37" fmla="*/ 4 h 94"/>
              <a:gd name="T38" fmla="*/ 55 w 95"/>
              <a:gd name="T39" fmla="*/ 4 h 94"/>
              <a:gd name="T40" fmla="*/ 47 w 95"/>
              <a:gd name="T41" fmla="*/ 0 h 94"/>
              <a:gd name="T42" fmla="*/ 40 w 95"/>
              <a:gd name="T43" fmla="*/ 4 h 94"/>
              <a:gd name="T44" fmla="*/ 32 w 95"/>
              <a:gd name="T45" fmla="*/ 4 h 94"/>
              <a:gd name="T46" fmla="*/ 28 w 95"/>
              <a:gd name="T47" fmla="*/ 7 h 94"/>
              <a:gd name="T48" fmla="*/ 20 w 95"/>
              <a:gd name="T49" fmla="*/ 11 h 94"/>
              <a:gd name="T50" fmla="*/ 16 w 95"/>
              <a:gd name="T51" fmla="*/ 15 h 94"/>
              <a:gd name="T52" fmla="*/ 8 w 95"/>
              <a:gd name="T53" fmla="*/ 19 h 94"/>
              <a:gd name="T54" fmla="*/ 8 w 95"/>
              <a:gd name="T55" fmla="*/ 27 h 94"/>
              <a:gd name="T56" fmla="*/ 4 w 95"/>
              <a:gd name="T57" fmla="*/ 31 h 94"/>
              <a:gd name="T58" fmla="*/ 0 w 95"/>
              <a:gd name="T59" fmla="*/ 39 h 94"/>
              <a:gd name="T60" fmla="*/ 0 w 95"/>
              <a:gd name="T61" fmla="*/ 47 h 94"/>
              <a:gd name="T62" fmla="*/ 0 w 95"/>
              <a:gd name="T63" fmla="*/ 55 h 94"/>
              <a:gd name="T64" fmla="*/ 4 w 95"/>
              <a:gd name="T65" fmla="*/ 63 h 94"/>
              <a:gd name="T66" fmla="*/ 8 w 95"/>
              <a:gd name="T67" fmla="*/ 71 h 94"/>
              <a:gd name="T68" fmla="*/ 8 w 95"/>
              <a:gd name="T69" fmla="*/ 75 h 94"/>
              <a:gd name="T70" fmla="*/ 16 w 95"/>
              <a:gd name="T71" fmla="*/ 79 h 94"/>
              <a:gd name="T72" fmla="*/ 20 w 95"/>
              <a:gd name="T73" fmla="*/ 87 h 94"/>
              <a:gd name="T74" fmla="*/ 28 w 95"/>
              <a:gd name="T75" fmla="*/ 90 h 94"/>
              <a:gd name="T76" fmla="*/ 32 w 95"/>
              <a:gd name="T77" fmla="*/ 90 h 94"/>
              <a:gd name="T78" fmla="*/ 40 w 95"/>
              <a:gd name="T79" fmla="*/ 94 h 94"/>
              <a:gd name="T80" fmla="*/ 47 w 95"/>
              <a:gd name="T81" fmla="*/ 94 h 94"/>
              <a:gd name="T82" fmla="*/ 47 w 95"/>
              <a:gd name="T83" fmla="*/ 94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95" h="94">
                <a:moveTo>
                  <a:pt x="47" y="94"/>
                </a:moveTo>
                <a:lnTo>
                  <a:pt x="55" y="94"/>
                </a:lnTo>
                <a:lnTo>
                  <a:pt x="63" y="90"/>
                </a:lnTo>
                <a:lnTo>
                  <a:pt x="67" y="90"/>
                </a:lnTo>
                <a:lnTo>
                  <a:pt x="75" y="87"/>
                </a:lnTo>
                <a:lnTo>
                  <a:pt x="79" y="79"/>
                </a:lnTo>
                <a:lnTo>
                  <a:pt x="87" y="75"/>
                </a:lnTo>
                <a:lnTo>
                  <a:pt x="87" y="71"/>
                </a:lnTo>
                <a:lnTo>
                  <a:pt x="91" y="63"/>
                </a:lnTo>
                <a:lnTo>
                  <a:pt x="95" y="55"/>
                </a:lnTo>
                <a:lnTo>
                  <a:pt x="95" y="47"/>
                </a:lnTo>
                <a:lnTo>
                  <a:pt x="95" y="39"/>
                </a:lnTo>
                <a:lnTo>
                  <a:pt x="91" y="31"/>
                </a:lnTo>
                <a:lnTo>
                  <a:pt x="87" y="27"/>
                </a:lnTo>
                <a:lnTo>
                  <a:pt x="87" y="19"/>
                </a:lnTo>
                <a:lnTo>
                  <a:pt x="79" y="15"/>
                </a:lnTo>
                <a:lnTo>
                  <a:pt x="75" y="11"/>
                </a:lnTo>
                <a:lnTo>
                  <a:pt x="67" y="7"/>
                </a:lnTo>
                <a:lnTo>
                  <a:pt x="63" y="4"/>
                </a:lnTo>
                <a:lnTo>
                  <a:pt x="55" y="4"/>
                </a:lnTo>
                <a:lnTo>
                  <a:pt x="47" y="0"/>
                </a:lnTo>
                <a:lnTo>
                  <a:pt x="40" y="4"/>
                </a:lnTo>
                <a:lnTo>
                  <a:pt x="32" y="4"/>
                </a:lnTo>
                <a:lnTo>
                  <a:pt x="28" y="7"/>
                </a:lnTo>
                <a:lnTo>
                  <a:pt x="20" y="11"/>
                </a:lnTo>
                <a:lnTo>
                  <a:pt x="16" y="15"/>
                </a:lnTo>
                <a:lnTo>
                  <a:pt x="8" y="19"/>
                </a:lnTo>
                <a:lnTo>
                  <a:pt x="8" y="27"/>
                </a:lnTo>
                <a:lnTo>
                  <a:pt x="4" y="31"/>
                </a:lnTo>
                <a:lnTo>
                  <a:pt x="0" y="39"/>
                </a:lnTo>
                <a:lnTo>
                  <a:pt x="0" y="47"/>
                </a:lnTo>
                <a:lnTo>
                  <a:pt x="0" y="55"/>
                </a:lnTo>
                <a:lnTo>
                  <a:pt x="4" y="63"/>
                </a:lnTo>
                <a:lnTo>
                  <a:pt x="8" y="71"/>
                </a:lnTo>
                <a:lnTo>
                  <a:pt x="8" y="75"/>
                </a:lnTo>
                <a:lnTo>
                  <a:pt x="16" y="79"/>
                </a:lnTo>
                <a:lnTo>
                  <a:pt x="20" y="87"/>
                </a:lnTo>
                <a:lnTo>
                  <a:pt x="28" y="90"/>
                </a:lnTo>
                <a:lnTo>
                  <a:pt x="32" y="90"/>
                </a:lnTo>
                <a:lnTo>
                  <a:pt x="40" y="94"/>
                </a:lnTo>
                <a:lnTo>
                  <a:pt x="47" y="94"/>
                </a:lnTo>
                <a:lnTo>
                  <a:pt x="47" y="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210" name="Freeform 258">
            <a:extLst>
              <a:ext uri="{FF2B5EF4-FFF2-40B4-BE49-F238E27FC236}">
                <a16:creationId xmlns:a16="http://schemas.microsoft.com/office/drawing/2014/main" id="{F5B2D6DE-D322-4F51-8204-AB21EB4507FC}"/>
              </a:ext>
            </a:extLst>
          </p:cNvPr>
          <p:cNvSpPr>
            <a:spLocks/>
          </p:cNvSpPr>
          <p:nvPr/>
        </p:nvSpPr>
        <p:spPr bwMode="auto">
          <a:xfrm>
            <a:off x="7623175" y="5122863"/>
            <a:ext cx="150813" cy="149225"/>
          </a:xfrm>
          <a:custGeom>
            <a:avLst/>
            <a:gdLst>
              <a:gd name="T0" fmla="*/ 47 w 95"/>
              <a:gd name="T1" fmla="*/ 94 h 94"/>
              <a:gd name="T2" fmla="*/ 55 w 95"/>
              <a:gd name="T3" fmla="*/ 94 h 94"/>
              <a:gd name="T4" fmla="*/ 63 w 95"/>
              <a:gd name="T5" fmla="*/ 90 h 94"/>
              <a:gd name="T6" fmla="*/ 67 w 95"/>
              <a:gd name="T7" fmla="*/ 90 h 94"/>
              <a:gd name="T8" fmla="*/ 75 w 95"/>
              <a:gd name="T9" fmla="*/ 87 h 94"/>
              <a:gd name="T10" fmla="*/ 79 w 95"/>
              <a:gd name="T11" fmla="*/ 79 h 94"/>
              <a:gd name="T12" fmla="*/ 87 w 95"/>
              <a:gd name="T13" fmla="*/ 75 h 94"/>
              <a:gd name="T14" fmla="*/ 87 w 95"/>
              <a:gd name="T15" fmla="*/ 71 h 94"/>
              <a:gd name="T16" fmla="*/ 91 w 95"/>
              <a:gd name="T17" fmla="*/ 63 h 94"/>
              <a:gd name="T18" fmla="*/ 95 w 95"/>
              <a:gd name="T19" fmla="*/ 55 h 94"/>
              <a:gd name="T20" fmla="*/ 95 w 95"/>
              <a:gd name="T21" fmla="*/ 47 h 94"/>
              <a:gd name="T22" fmla="*/ 95 w 95"/>
              <a:gd name="T23" fmla="*/ 39 h 94"/>
              <a:gd name="T24" fmla="*/ 91 w 95"/>
              <a:gd name="T25" fmla="*/ 31 h 94"/>
              <a:gd name="T26" fmla="*/ 87 w 95"/>
              <a:gd name="T27" fmla="*/ 27 h 94"/>
              <a:gd name="T28" fmla="*/ 87 w 95"/>
              <a:gd name="T29" fmla="*/ 19 h 94"/>
              <a:gd name="T30" fmla="*/ 79 w 95"/>
              <a:gd name="T31" fmla="*/ 15 h 94"/>
              <a:gd name="T32" fmla="*/ 75 w 95"/>
              <a:gd name="T33" fmla="*/ 11 h 94"/>
              <a:gd name="T34" fmla="*/ 67 w 95"/>
              <a:gd name="T35" fmla="*/ 7 h 94"/>
              <a:gd name="T36" fmla="*/ 63 w 95"/>
              <a:gd name="T37" fmla="*/ 4 h 94"/>
              <a:gd name="T38" fmla="*/ 55 w 95"/>
              <a:gd name="T39" fmla="*/ 4 h 94"/>
              <a:gd name="T40" fmla="*/ 47 w 95"/>
              <a:gd name="T41" fmla="*/ 0 h 94"/>
              <a:gd name="T42" fmla="*/ 40 w 95"/>
              <a:gd name="T43" fmla="*/ 4 h 94"/>
              <a:gd name="T44" fmla="*/ 32 w 95"/>
              <a:gd name="T45" fmla="*/ 4 h 94"/>
              <a:gd name="T46" fmla="*/ 28 w 95"/>
              <a:gd name="T47" fmla="*/ 7 h 94"/>
              <a:gd name="T48" fmla="*/ 20 w 95"/>
              <a:gd name="T49" fmla="*/ 11 h 94"/>
              <a:gd name="T50" fmla="*/ 16 w 95"/>
              <a:gd name="T51" fmla="*/ 15 h 94"/>
              <a:gd name="T52" fmla="*/ 8 w 95"/>
              <a:gd name="T53" fmla="*/ 19 h 94"/>
              <a:gd name="T54" fmla="*/ 8 w 95"/>
              <a:gd name="T55" fmla="*/ 27 h 94"/>
              <a:gd name="T56" fmla="*/ 4 w 95"/>
              <a:gd name="T57" fmla="*/ 31 h 94"/>
              <a:gd name="T58" fmla="*/ 0 w 95"/>
              <a:gd name="T59" fmla="*/ 39 h 94"/>
              <a:gd name="T60" fmla="*/ 0 w 95"/>
              <a:gd name="T61" fmla="*/ 47 h 94"/>
              <a:gd name="T62" fmla="*/ 0 w 95"/>
              <a:gd name="T63" fmla="*/ 55 h 94"/>
              <a:gd name="T64" fmla="*/ 4 w 95"/>
              <a:gd name="T65" fmla="*/ 63 h 94"/>
              <a:gd name="T66" fmla="*/ 8 w 95"/>
              <a:gd name="T67" fmla="*/ 71 h 94"/>
              <a:gd name="T68" fmla="*/ 8 w 95"/>
              <a:gd name="T69" fmla="*/ 75 h 94"/>
              <a:gd name="T70" fmla="*/ 16 w 95"/>
              <a:gd name="T71" fmla="*/ 79 h 94"/>
              <a:gd name="T72" fmla="*/ 20 w 95"/>
              <a:gd name="T73" fmla="*/ 87 h 94"/>
              <a:gd name="T74" fmla="*/ 28 w 95"/>
              <a:gd name="T75" fmla="*/ 90 h 94"/>
              <a:gd name="T76" fmla="*/ 32 w 95"/>
              <a:gd name="T77" fmla="*/ 90 h 94"/>
              <a:gd name="T78" fmla="*/ 40 w 95"/>
              <a:gd name="T79" fmla="*/ 94 h 94"/>
              <a:gd name="T80" fmla="*/ 47 w 95"/>
              <a:gd name="T81" fmla="*/ 94 h 94"/>
              <a:gd name="T82" fmla="*/ 47 w 95"/>
              <a:gd name="T83" fmla="*/ 94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95" h="94">
                <a:moveTo>
                  <a:pt x="47" y="94"/>
                </a:moveTo>
                <a:lnTo>
                  <a:pt x="55" y="94"/>
                </a:lnTo>
                <a:lnTo>
                  <a:pt x="63" y="90"/>
                </a:lnTo>
                <a:lnTo>
                  <a:pt x="67" y="90"/>
                </a:lnTo>
                <a:lnTo>
                  <a:pt x="75" y="87"/>
                </a:lnTo>
                <a:lnTo>
                  <a:pt x="79" y="79"/>
                </a:lnTo>
                <a:lnTo>
                  <a:pt x="87" y="75"/>
                </a:lnTo>
                <a:lnTo>
                  <a:pt x="87" y="71"/>
                </a:lnTo>
                <a:lnTo>
                  <a:pt x="91" y="63"/>
                </a:lnTo>
                <a:lnTo>
                  <a:pt x="95" y="55"/>
                </a:lnTo>
                <a:lnTo>
                  <a:pt x="95" y="47"/>
                </a:lnTo>
                <a:lnTo>
                  <a:pt x="95" y="39"/>
                </a:lnTo>
                <a:lnTo>
                  <a:pt x="91" y="31"/>
                </a:lnTo>
                <a:lnTo>
                  <a:pt x="87" y="27"/>
                </a:lnTo>
                <a:lnTo>
                  <a:pt x="87" y="19"/>
                </a:lnTo>
                <a:lnTo>
                  <a:pt x="79" y="15"/>
                </a:lnTo>
                <a:lnTo>
                  <a:pt x="75" y="11"/>
                </a:lnTo>
                <a:lnTo>
                  <a:pt x="67" y="7"/>
                </a:lnTo>
                <a:lnTo>
                  <a:pt x="63" y="4"/>
                </a:lnTo>
                <a:lnTo>
                  <a:pt x="55" y="4"/>
                </a:lnTo>
                <a:lnTo>
                  <a:pt x="47" y="0"/>
                </a:lnTo>
                <a:lnTo>
                  <a:pt x="40" y="4"/>
                </a:lnTo>
                <a:lnTo>
                  <a:pt x="32" y="4"/>
                </a:lnTo>
                <a:lnTo>
                  <a:pt x="28" y="7"/>
                </a:lnTo>
                <a:lnTo>
                  <a:pt x="20" y="11"/>
                </a:lnTo>
                <a:lnTo>
                  <a:pt x="16" y="15"/>
                </a:lnTo>
                <a:lnTo>
                  <a:pt x="8" y="19"/>
                </a:lnTo>
                <a:lnTo>
                  <a:pt x="8" y="27"/>
                </a:lnTo>
                <a:lnTo>
                  <a:pt x="4" y="31"/>
                </a:lnTo>
                <a:lnTo>
                  <a:pt x="0" y="39"/>
                </a:lnTo>
                <a:lnTo>
                  <a:pt x="0" y="47"/>
                </a:lnTo>
                <a:lnTo>
                  <a:pt x="0" y="55"/>
                </a:lnTo>
                <a:lnTo>
                  <a:pt x="4" y="63"/>
                </a:lnTo>
                <a:lnTo>
                  <a:pt x="8" y="71"/>
                </a:lnTo>
                <a:lnTo>
                  <a:pt x="8" y="75"/>
                </a:lnTo>
                <a:lnTo>
                  <a:pt x="16" y="79"/>
                </a:lnTo>
                <a:lnTo>
                  <a:pt x="20" y="87"/>
                </a:lnTo>
                <a:lnTo>
                  <a:pt x="28" y="90"/>
                </a:lnTo>
                <a:lnTo>
                  <a:pt x="32" y="90"/>
                </a:lnTo>
                <a:lnTo>
                  <a:pt x="40" y="94"/>
                </a:lnTo>
                <a:lnTo>
                  <a:pt x="47" y="94"/>
                </a:lnTo>
                <a:lnTo>
                  <a:pt x="47" y="94"/>
                </a:lnTo>
              </a:path>
            </a:pathLst>
          </a:custGeom>
          <a:noFill/>
          <a:ln w="19050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4211" name="Text Box 259">
            <a:extLst>
              <a:ext uri="{FF2B5EF4-FFF2-40B4-BE49-F238E27FC236}">
                <a16:creationId xmlns:a16="http://schemas.microsoft.com/office/drawing/2014/main" id="{9FCC5FB8-40FB-4EBF-B5C3-130464125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725" y="2543175"/>
            <a:ext cx="8650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u="sng">
                <a:effectLst>
                  <a:outerShdw blurRad="38100" dist="38100" dir="2700000" algn="tl">
                    <a:srgbClr val="C0C0C0"/>
                  </a:outerShdw>
                </a:effectLst>
              </a:rPr>
              <a:t>Algumas vezes as bolhas são inevitáveis, como no exemplo abaixo</a:t>
            </a:r>
            <a:endParaRPr lang="en-GB" altLang="pt-BR"/>
          </a:p>
        </p:txBody>
      </p:sp>
    </p:spTree>
  </p:cSld>
  <p:clrMapOvr>
    <a:masterClrMapping/>
  </p:clrMapOvr>
  <p:transition>
    <p:dissolv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1026">
            <a:extLst>
              <a:ext uri="{FF2B5EF4-FFF2-40B4-BE49-F238E27FC236}">
                <a16:creationId xmlns:a16="http://schemas.microsoft.com/office/drawing/2014/main" id="{ED6B6C8A-9613-452A-B48F-B971DBF47E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</a:t>
            </a:r>
            <a:br>
              <a:rPr lang="pt-BR" altLang="pt-BR" sz="3100"/>
            </a:br>
            <a:r>
              <a:rPr lang="pt-BR" altLang="pt-BR"/>
              <a:t>Hazard de Controle</a:t>
            </a:r>
          </a:p>
        </p:txBody>
      </p:sp>
      <p:sp>
        <p:nvSpPr>
          <p:cNvPr id="208899" name="Rectangle 1027">
            <a:extLst>
              <a:ext uri="{FF2B5EF4-FFF2-40B4-BE49-F238E27FC236}">
                <a16:creationId xmlns:a16="http://schemas.microsoft.com/office/drawing/2014/main" id="{1040DE9B-5090-4E2C-9012-D1EE91F7AF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pt-BR" altLang="pt-BR"/>
              <a:t>Necessidade da alteração no fluxo do programa:</a:t>
            </a:r>
          </a:p>
          <a:p>
            <a:pPr lvl="1"/>
            <a:r>
              <a:rPr lang="pt-BR" altLang="pt-BR">
                <a:solidFill>
                  <a:srgbClr val="CC9900"/>
                </a:solidFill>
              </a:rPr>
              <a:t>Interrupções, exceções</a:t>
            </a:r>
          </a:p>
          <a:p>
            <a:pPr lvl="1"/>
            <a:r>
              <a:rPr lang="pt-BR" altLang="pt-BR">
                <a:solidFill>
                  <a:srgbClr val="CC9900"/>
                </a:solidFill>
              </a:rPr>
              <a:t>Desvios condicionais e incondicionais</a:t>
            </a:r>
          </a:p>
          <a:p>
            <a:pPr lvl="1"/>
            <a:r>
              <a:rPr lang="pt-BR" altLang="pt-BR">
                <a:solidFill>
                  <a:srgbClr val="CC9900"/>
                </a:solidFill>
              </a:rPr>
              <a:t>Chamadas e retornos de subrotinas</a:t>
            </a:r>
          </a:p>
          <a:p>
            <a:r>
              <a:rPr lang="pt-BR" altLang="pt-BR"/>
              <a:t>Qual o comportamento do pipeline na ocorrência de instruções de desvio condicional?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>
            <a:extLst>
              <a:ext uri="{FF2B5EF4-FFF2-40B4-BE49-F238E27FC236}">
                <a16:creationId xmlns:a16="http://schemas.microsoft.com/office/drawing/2014/main" id="{FF2D9695-E439-4D9F-8C00-7A6A3A1ED0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</a:t>
            </a:r>
            <a:br>
              <a:rPr lang="pt-BR" altLang="pt-BR" sz="3100"/>
            </a:br>
            <a:r>
              <a:rPr lang="pt-BR" altLang="pt-BR"/>
              <a:t>Hazard de Controle</a:t>
            </a:r>
          </a:p>
        </p:txBody>
      </p:sp>
      <p:sp>
        <p:nvSpPr>
          <p:cNvPr id="266246" name="Line 6">
            <a:extLst>
              <a:ext uri="{FF2B5EF4-FFF2-40B4-BE49-F238E27FC236}">
                <a16:creationId xmlns:a16="http://schemas.microsoft.com/office/drawing/2014/main" id="{D5773AE6-3387-46FF-8102-046D4B9F3CF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46825" y="6159500"/>
            <a:ext cx="182563" cy="6350"/>
          </a:xfrm>
          <a:prstGeom prst="line">
            <a:avLst/>
          </a:prstGeom>
          <a:noFill/>
          <a:ln w="25400">
            <a:solidFill>
              <a:srgbClr val="EB7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47" name="Line 7">
            <a:extLst>
              <a:ext uri="{FF2B5EF4-FFF2-40B4-BE49-F238E27FC236}">
                <a16:creationId xmlns:a16="http://schemas.microsoft.com/office/drawing/2014/main" id="{FEF8FA2A-6077-4C69-AE1F-9B9CDFE9CB1F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9563" y="6159500"/>
            <a:ext cx="182562" cy="63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48" name="Freeform 8">
            <a:extLst>
              <a:ext uri="{FF2B5EF4-FFF2-40B4-BE49-F238E27FC236}">
                <a16:creationId xmlns:a16="http://schemas.microsoft.com/office/drawing/2014/main" id="{D91474B0-8795-4711-AF83-959E335F53EC}"/>
              </a:ext>
            </a:extLst>
          </p:cNvPr>
          <p:cNvSpPr>
            <a:spLocks/>
          </p:cNvSpPr>
          <p:nvPr/>
        </p:nvSpPr>
        <p:spPr bwMode="auto">
          <a:xfrm>
            <a:off x="6164263" y="5973763"/>
            <a:ext cx="182562" cy="377825"/>
          </a:xfrm>
          <a:custGeom>
            <a:avLst/>
            <a:gdLst>
              <a:gd name="T0" fmla="*/ 0 w 115"/>
              <a:gd name="T1" fmla="*/ 238 h 238"/>
              <a:gd name="T2" fmla="*/ 115 w 115"/>
              <a:gd name="T3" fmla="*/ 238 h 238"/>
              <a:gd name="T4" fmla="*/ 115 w 115"/>
              <a:gd name="T5" fmla="*/ 0 h 238"/>
              <a:gd name="T6" fmla="*/ 3 w 115"/>
              <a:gd name="T7" fmla="*/ 0 h 238"/>
              <a:gd name="T8" fmla="*/ 0 w 115"/>
              <a:gd name="T9" fmla="*/ 238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5" h="238">
                <a:moveTo>
                  <a:pt x="0" y="238"/>
                </a:moveTo>
                <a:lnTo>
                  <a:pt x="115" y="238"/>
                </a:lnTo>
                <a:lnTo>
                  <a:pt x="115" y="0"/>
                </a:lnTo>
                <a:lnTo>
                  <a:pt x="3" y="0"/>
                </a:lnTo>
                <a:lnTo>
                  <a:pt x="0" y="238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49" name="Freeform 9">
            <a:extLst>
              <a:ext uri="{FF2B5EF4-FFF2-40B4-BE49-F238E27FC236}">
                <a16:creationId xmlns:a16="http://schemas.microsoft.com/office/drawing/2014/main" id="{818A6759-11A7-456A-8DDF-F53B6466B8C3}"/>
              </a:ext>
            </a:extLst>
          </p:cNvPr>
          <p:cNvSpPr>
            <a:spLocks/>
          </p:cNvSpPr>
          <p:nvPr/>
        </p:nvSpPr>
        <p:spPr bwMode="auto">
          <a:xfrm>
            <a:off x="6164263" y="5973763"/>
            <a:ext cx="182562" cy="377825"/>
          </a:xfrm>
          <a:custGeom>
            <a:avLst/>
            <a:gdLst>
              <a:gd name="T0" fmla="*/ 0 w 115"/>
              <a:gd name="T1" fmla="*/ 238 h 238"/>
              <a:gd name="T2" fmla="*/ 115 w 115"/>
              <a:gd name="T3" fmla="*/ 238 h 238"/>
              <a:gd name="T4" fmla="*/ 115 w 115"/>
              <a:gd name="T5" fmla="*/ 0 h 238"/>
              <a:gd name="T6" fmla="*/ 3 w 115"/>
              <a:gd name="T7" fmla="*/ 0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238">
                <a:moveTo>
                  <a:pt x="0" y="238"/>
                </a:moveTo>
                <a:lnTo>
                  <a:pt x="115" y="238"/>
                </a:lnTo>
                <a:lnTo>
                  <a:pt x="115" y="0"/>
                </a:lnTo>
                <a:lnTo>
                  <a:pt x="3" y="0"/>
                </a:lnTo>
              </a:path>
            </a:pathLst>
          </a:custGeom>
          <a:noFill/>
          <a:ln w="15875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50" name="Freeform 10">
            <a:extLst>
              <a:ext uri="{FF2B5EF4-FFF2-40B4-BE49-F238E27FC236}">
                <a16:creationId xmlns:a16="http://schemas.microsoft.com/office/drawing/2014/main" id="{9A3C1AB5-3B6F-4A60-BAEA-1823DFE2BAF4}"/>
              </a:ext>
            </a:extLst>
          </p:cNvPr>
          <p:cNvSpPr>
            <a:spLocks/>
          </p:cNvSpPr>
          <p:nvPr/>
        </p:nvSpPr>
        <p:spPr bwMode="auto">
          <a:xfrm>
            <a:off x="5988050" y="5973763"/>
            <a:ext cx="180975" cy="377825"/>
          </a:xfrm>
          <a:custGeom>
            <a:avLst/>
            <a:gdLst>
              <a:gd name="T0" fmla="*/ 111 w 114"/>
              <a:gd name="T1" fmla="*/ 0 h 238"/>
              <a:gd name="T2" fmla="*/ 0 w 114"/>
              <a:gd name="T3" fmla="*/ 0 h 238"/>
              <a:gd name="T4" fmla="*/ 0 w 114"/>
              <a:gd name="T5" fmla="*/ 238 h 238"/>
              <a:gd name="T6" fmla="*/ 114 w 114"/>
              <a:gd name="T7" fmla="*/ 238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238">
                <a:moveTo>
                  <a:pt x="111" y="0"/>
                </a:moveTo>
                <a:lnTo>
                  <a:pt x="0" y="0"/>
                </a:lnTo>
                <a:lnTo>
                  <a:pt x="0" y="238"/>
                </a:lnTo>
                <a:lnTo>
                  <a:pt x="114" y="238"/>
                </a:lnTo>
              </a:path>
            </a:pathLst>
          </a:custGeom>
          <a:noFill/>
          <a:ln w="15875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51" name="Freeform 11">
            <a:extLst>
              <a:ext uri="{FF2B5EF4-FFF2-40B4-BE49-F238E27FC236}">
                <a16:creationId xmlns:a16="http://schemas.microsoft.com/office/drawing/2014/main" id="{4BBB5E1E-AC7F-4365-8C76-F7A6674B2DAF}"/>
              </a:ext>
            </a:extLst>
          </p:cNvPr>
          <p:cNvSpPr>
            <a:spLocks/>
          </p:cNvSpPr>
          <p:nvPr/>
        </p:nvSpPr>
        <p:spPr bwMode="auto">
          <a:xfrm>
            <a:off x="7018338" y="5973763"/>
            <a:ext cx="182562" cy="382587"/>
          </a:xfrm>
          <a:custGeom>
            <a:avLst/>
            <a:gdLst>
              <a:gd name="T0" fmla="*/ 0 w 115"/>
              <a:gd name="T1" fmla="*/ 238 h 241"/>
              <a:gd name="T2" fmla="*/ 115 w 115"/>
              <a:gd name="T3" fmla="*/ 241 h 241"/>
              <a:gd name="T4" fmla="*/ 115 w 115"/>
              <a:gd name="T5" fmla="*/ 0 h 241"/>
              <a:gd name="T6" fmla="*/ 4 w 115"/>
              <a:gd name="T7" fmla="*/ 0 h 241"/>
              <a:gd name="T8" fmla="*/ 0 w 115"/>
              <a:gd name="T9" fmla="*/ 238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5" h="241">
                <a:moveTo>
                  <a:pt x="0" y="238"/>
                </a:moveTo>
                <a:lnTo>
                  <a:pt x="115" y="241"/>
                </a:lnTo>
                <a:lnTo>
                  <a:pt x="115" y="0"/>
                </a:lnTo>
                <a:lnTo>
                  <a:pt x="4" y="0"/>
                </a:lnTo>
                <a:lnTo>
                  <a:pt x="0" y="238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52" name="Freeform 12">
            <a:extLst>
              <a:ext uri="{FF2B5EF4-FFF2-40B4-BE49-F238E27FC236}">
                <a16:creationId xmlns:a16="http://schemas.microsoft.com/office/drawing/2014/main" id="{1E46CE6F-79FD-4898-890A-EE6763708F24}"/>
              </a:ext>
            </a:extLst>
          </p:cNvPr>
          <p:cNvSpPr>
            <a:spLocks/>
          </p:cNvSpPr>
          <p:nvPr/>
        </p:nvSpPr>
        <p:spPr bwMode="auto">
          <a:xfrm>
            <a:off x="7018338" y="5973763"/>
            <a:ext cx="182562" cy="382587"/>
          </a:xfrm>
          <a:custGeom>
            <a:avLst/>
            <a:gdLst>
              <a:gd name="T0" fmla="*/ 0 w 115"/>
              <a:gd name="T1" fmla="*/ 238 h 241"/>
              <a:gd name="T2" fmla="*/ 115 w 115"/>
              <a:gd name="T3" fmla="*/ 241 h 241"/>
              <a:gd name="T4" fmla="*/ 115 w 115"/>
              <a:gd name="T5" fmla="*/ 0 h 241"/>
              <a:gd name="T6" fmla="*/ 4 w 115"/>
              <a:gd name="T7" fmla="*/ 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241">
                <a:moveTo>
                  <a:pt x="0" y="238"/>
                </a:moveTo>
                <a:lnTo>
                  <a:pt x="115" y="241"/>
                </a:lnTo>
                <a:lnTo>
                  <a:pt x="115" y="0"/>
                </a:lnTo>
                <a:lnTo>
                  <a:pt x="4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53" name="Line 13">
            <a:extLst>
              <a:ext uri="{FF2B5EF4-FFF2-40B4-BE49-F238E27FC236}">
                <a16:creationId xmlns:a16="http://schemas.microsoft.com/office/drawing/2014/main" id="{AA35979D-BFB9-462B-A1A9-EEB47415E2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42125" y="5973763"/>
            <a:ext cx="1588" cy="37782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54" name="Line 14">
            <a:extLst>
              <a:ext uri="{FF2B5EF4-FFF2-40B4-BE49-F238E27FC236}">
                <a16:creationId xmlns:a16="http://schemas.microsoft.com/office/drawing/2014/main" id="{48FD5036-DC87-490D-A31A-E40F9BFBAD8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42125" y="5973763"/>
            <a:ext cx="182563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55" name="Line 15">
            <a:extLst>
              <a:ext uri="{FF2B5EF4-FFF2-40B4-BE49-F238E27FC236}">
                <a16:creationId xmlns:a16="http://schemas.microsoft.com/office/drawing/2014/main" id="{5A794CB1-8E9C-41F2-902B-D0D33A528E19}"/>
              </a:ext>
            </a:extLst>
          </p:cNvPr>
          <p:cNvSpPr>
            <a:spLocks noChangeShapeType="1"/>
          </p:cNvSpPr>
          <p:nvPr/>
        </p:nvSpPr>
        <p:spPr bwMode="auto">
          <a:xfrm>
            <a:off x="6842125" y="6351588"/>
            <a:ext cx="182563" cy="4762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56" name="Rectangle 16">
            <a:extLst>
              <a:ext uri="{FF2B5EF4-FFF2-40B4-BE49-F238E27FC236}">
                <a16:creationId xmlns:a16="http://schemas.microsoft.com/office/drawing/2014/main" id="{9027FBF9-9235-425E-B70D-84247B825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875" y="6045200"/>
            <a:ext cx="128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en-GB" altLang="pt-BR"/>
          </a:p>
        </p:txBody>
      </p:sp>
      <p:sp>
        <p:nvSpPr>
          <p:cNvPr id="266257" name="Rectangle 17">
            <a:extLst>
              <a:ext uri="{FF2B5EF4-FFF2-40B4-BE49-F238E27FC236}">
                <a16:creationId xmlns:a16="http://schemas.microsoft.com/office/drawing/2014/main" id="{50A08991-70B7-4935-9195-673AF8FEC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7700" y="6045200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en-GB" altLang="pt-BR"/>
          </a:p>
        </p:txBody>
      </p:sp>
      <p:sp>
        <p:nvSpPr>
          <p:cNvPr id="266258" name="Rectangle 18">
            <a:extLst>
              <a:ext uri="{FF2B5EF4-FFF2-40B4-BE49-F238E27FC236}">
                <a16:creationId xmlns:a16="http://schemas.microsoft.com/office/drawing/2014/main" id="{478DB75C-E744-4242-9DB4-8267191D5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7713" y="6045200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en-GB" altLang="pt-BR"/>
          </a:p>
        </p:txBody>
      </p:sp>
      <p:sp>
        <p:nvSpPr>
          <p:cNvPr id="266259" name="Freeform 19">
            <a:extLst>
              <a:ext uri="{FF2B5EF4-FFF2-40B4-BE49-F238E27FC236}">
                <a16:creationId xmlns:a16="http://schemas.microsoft.com/office/drawing/2014/main" id="{0E94FDE0-810E-41B0-9B12-A882CFF629A0}"/>
              </a:ext>
            </a:extLst>
          </p:cNvPr>
          <p:cNvSpPr>
            <a:spLocks/>
          </p:cNvSpPr>
          <p:nvPr/>
        </p:nvSpPr>
        <p:spPr bwMode="auto">
          <a:xfrm>
            <a:off x="5314950" y="4275138"/>
            <a:ext cx="177800" cy="377825"/>
          </a:xfrm>
          <a:custGeom>
            <a:avLst/>
            <a:gdLst>
              <a:gd name="T0" fmla="*/ 0 w 112"/>
              <a:gd name="T1" fmla="*/ 234 h 238"/>
              <a:gd name="T2" fmla="*/ 112 w 112"/>
              <a:gd name="T3" fmla="*/ 238 h 238"/>
              <a:gd name="T4" fmla="*/ 112 w 112"/>
              <a:gd name="T5" fmla="*/ 0 h 238"/>
              <a:gd name="T6" fmla="*/ 0 w 112"/>
              <a:gd name="T7" fmla="*/ 0 h 238"/>
              <a:gd name="T8" fmla="*/ 0 w 112"/>
              <a:gd name="T9" fmla="*/ 234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238">
                <a:moveTo>
                  <a:pt x="0" y="234"/>
                </a:moveTo>
                <a:lnTo>
                  <a:pt x="112" y="238"/>
                </a:lnTo>
                <a:lnTo>
                  <a:pt x="112" y="0"/>
                </a:lnTo>
                <a:lnTo>
                  <a:pt x="0" y="0"/>
                </a:lnTo>
                <a:lnTo>
                  <a:pt x="0" y="234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60" name="Freeform 20">
            <a:extLst>
              <a:ext uri="{FF2B5EF4-FFF2-40B4-BE49-F238E27FC236}">
                <a16:creationId xmlns:a16="http://schemas.microsoft.com/office/drawing/2014/main" id="{7A077ED6-841C-4F2C-AFAE-98D3491D7D95}"/>
              </a:ext>
            </a:extLst>
          </p:cNvPr>
          <p:cNvSpPr>
            <a:spLocks/>
          </p:cNvSpPr>
          <p:nvPr/>
        </p:nvSpPr>
        <p:spPr bwMode="auto">
          <a:xfrm>
            <a:off x="5314950" y="4275138"/>
            <a:ext cx="177800" cy="377825"/>
          </a:xfrm>
          <a:custGeom>
            <a:avLst/>
            <a:gdLst>
              <a:gd name="T0" fmla="*/ 0 w 112"/>
              <a:gd name="T1" fmla="*/ 234 h 238"/>
              <a:gd name="T2" fmla="*/ 112 w 112"/>
              <a:gd name="T3" fmla="*/ 238 h 238"/>
              <a:gd name="T4" fmla="*/ 112 w 112"/>
              <a:gd name="T5" fmla="*/ 0 h 238"/>
              <a:gd name="T6" fmla="*/ 0 w 112"/>
              <a:gd name="T7" fmla="*/ 0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2" h="238">
                <a:moveTo>
                  <a:pt x="0" y="234"/>
                </a:moveTo>
                <a:lnTo>
                  <a:pt x="112" y="238"/>
                </a:lnTo>
                <a:lnTo>
                  <a:pt x="112" y="0"/>
                </a:lnTo>
                <a:lnTo>
                  <a:pt x="0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61" name="Line 21">
            <a:extLst>
              <a:ext uri="{FF2B5EF4-FFF2-40B4-BE49-F238E27FC236}">
                <a16:creationId xmlns:a16="http://schemas.microsoft.com/office/drawing/2014/main" id="{408B75FB-CCA9-48BE-8916-413224A08E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32388" y="4264025"/>
            <a:ext cx="1587" cy="3937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62" name="Line 22">
            <a:extLst>
              <a:ext uri="{FF2B5EF4-FFF2-40B4-BE49-F238E27FC236}">
                <a16:creationId xmlns:a16="http://schemas.microsoft.com/office/drawing/2014/main" id="{380DD0A8-4E7E-4FCD-A04B-988D9BB208B5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2863" y="4268788"/>
            <a:ext cx="192087" cy="63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63" name="Line 23">
            <a:extLst>
              <a:ext uri="{FF2B5EF4-FFF2-40B4-BE49-F238E27FC236}">
                <a16:creationId xmlns:a16="http://schemas.microsoft.com/office/drawing/2014/main" id="{D8A72672-8CDC-4138-9787-858F6757B1A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2863" y="4646613"/>
            <a:ext cx="192087" cy="63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64" name="Rectangle 24">
            <a:extLst>
              <a:ext uri="{FF2B5EF4-FFF2-40B4-BE49-F238E27FC236}">
                <a16:creationId xmlns:a16="http://schemas.microsoft.com/office/drawing/2014/main" id="{46A5CD91-1411-4A66-B1AC-23F547ADA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8900" y="4340225"/>
            <a:ext cx="128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en-GB" altLang="pt-BR"/>
          </a:p>
        </p:txBody>
      </p:sp>
      <p:sp>
        <p:nvSpPr>
          <p:cNvPr id="266265" name="Rectangle 25">
            <a:extLst>
              <a:ext uri="{FF2B5EF4-FFF2-40B4-BE49-F238E27FC236}">
                <a16:creationId xmlns:a16="http://schemas.microsoft.com/office/drawing/2014/main" id="{CE410242-9846-42BF-A576-2A1834A52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4313" y="4340225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en-GB" altLang="pt-BR"/>
          </a:p>
        </p:txBody>
      </p:sp>
      <p:sp>
        <p:nvSpPr>
          <p:cNvPr id="266266" name="Rectangle 26">
            <a:extLst>
              <a:ext uri="{FF2B5EF4-FFF2-40B4-BE49-F238E27FC236}">
                <a16:creationId xmlns:a16="http://schemas.microsoft.com/office/drawing/2014/main" id="{F76661D4-6775-433D-A6E3-354423A96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7975" y="4340225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en-GB" altLang="pt-BR"/>
          </a:p>
        </p:txBody>
      </p:sp>
      <p:sp>
        <p:nvSpPr>
          <p:cNvPr id="266267" name="Line 27">
            <a:extLst>
              <a:ext uri="{FF2B5EF4-FFF2-40B4-BE49-F238E27FC236}">
                <a16:creationId xmlns:a16="http://schemas.microsoft.com/office/drawing/2014/main" id="{9AC8E6A2-7EF2-406A-952E-0A498251F3E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9563" y="5216525"/>
            <a:ext cx="228600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68" name="Line 28">
            <a:extLst>
              <a:ext uri="{FF2B5EF4-FFF2-40B4-BE49-F238E27FC236}">
                <a16:creationId xmlns:a16="http://schemas.microsoft.com/office/drawing/2014/main" id="{2D020977-63E4-45C9-AB1D-F85B648E80A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9563" y="5403850"/>
            <a:ext cx="228600" cy="4763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69" name="Line 29">
            <a:extLst>
              <a:ext uri="{FF2B5EF4-FFF2-40B4-BE49-F238E27FC236}">
                <a16:creationId xmlns:a16="http://schemas.microsoft.com/office/drawing/2014/main" id="{3285108A-99F9-45BE-931A-74AEB551C682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6175" y="3513138"/>
            <a:ext cx="223838" cy="4762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70" name="Freeform 30">
            <a:extLst>
              <a:ext uri="{FF2B5EF4-FFF2-40B4-BE49-F238E27FC236}">
                <a16:creationId xmlns:a16="http://schemas.microsoft.com/office/drawing/2014/main" id="{B0EA1015-04D0-49B1-85E7-F78829593519}"/>
              </a:ext>
            </a:extLst>
          </p:cNvPr>
          <p:cNvSpPr>
            <a:spLocks/>
          </p:cNvSpPr>
          <p:nvPr/>
        </p:nvSpPr>
        <p:spPr bwMode="auto">
          <a:xfrm>
            <a:off x="8551863" y="5973763"/>
            <a:ext cx="180975" cy="377825"/>
          </a:xfrm>
          <a:custGeom>
            <a:avLst/>
            <a:gdLst>
              <a:gd name="T0" fmla="*/ 111 w 114"/>
              <a:gd name="T1" fmla="*/ 238 h 238"/>
              <a:gd name="T2" fmla="*/ 0 w 114"/>
              <a:gd name="T3" fmla="*/ 238 h 238"/>
              <a:gd name="T4" fmla="*/ 0 w 114"/>
              <a:gd name="T5" fmla="*/ 0 h 238"/>
              <a:gd name="T6" fmla="*/ 114 w 114"/>
              <a:gd name="T7" fmla="*/ 0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238">
                <a:moveTo>
                  <a:pt x="111" y="238"/>
                </a:moveTo>
                <a:lnTo>
                  <a:pt x="0" y="238"/>
                </a:lnTo>
                <a:lnTo>
                  <a:pt x="0" y="0"/>
                </a:lnTo>
                <a:lnTo>
                  <a:pt x="114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71" name="Freeform 31">
            <a:extLst>
              <a:ext uri="{FF2B5EF4-FFF2-40B4-BE49-F238E27FC236}">
                <a16:creationId xmlns:a16="http://schemas.microsoft.com/office/drawing/2014/main" id="{D400E1AD-AD77-4DAE-AF32-E7B72EA7E344}"/>
              </a:ext>
            </a:extLst>
          </p:cNvPr>
          <p:cNvSpPr>
            <a:spLocks/>
          </p:cNvSpPr>
          <p:nvPr/>
        </p:nvSpPr>
        <p:spPr bwMode="auto">
          <a:xfrm>
            <a:off x="8728075" y="5973763"/>
            <a:ext cx="182563" cy="377825"/>
          </a:xfrm>
          <a:custGeom>
            <a:avLst/>
            <a:gdLst>
              <a:gd name="T0" fmla="*/ 0 w 115"/>
              <a:gd name="T1" fmla="*/ 0 h 238"/>
              <a:gd name="T2" fmla="*/ 115 w 115"/>
              <a:gd name="T3" fmla="*/ 0 h 238"/>
              <a:gd name="T4" fmla="*/ 115 w 115"/>
              <a:gd name="T5" fmla="*/ 238 h 238"/>
              <a:gd name="T6" fmla="*/ 3 w 115"/>
              <a:gd name="T7" fmla="*/ 238 h 238"/>
              <a:gd name="T8" fmla="*/ 0 w 115"/>
              <a:gd name="T9" fmla="*/ 0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5" h="238">
                <a:moveTo>
                  <a:pt x="0" y="0"/>
                </a:moveTo>
                <a:lnTo>
                  <a:pt x="115" y="0"/>
                </a:lnTo>
                <a:lnTo>
                  <a:pt x="115" y="238"/>
                </a:lnTo>
                <a:lnTo>
                  <a:pt x="3" y="238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72" name="Freeform 32">
            <a:extLst>
              <a:ext uri="{FF2B5EF4-FFF2-40B4-BE49-F238E27FC236}">
                <a16:creationId xmlns:a16="http://schemas.microsoft.com/office/drawing/2014/main" id="{D4EC5DC1-4104-4ACF-820C-7FEAF8D87091}"/>
              </a:ext>
            </a:extLst>
          </p:cNvPr>
          <p:cNvSpPr>
            <a:spLocks/>
          </p:cNvSpPr>
          <p:nvPr/>
        </p:nvSpPr>
        <p:spPr bwMode="auto">
          <a:xfrm>
            <a:off x="8728075" y="5973763"/>
            <a:ext cx="182563" cy="377825"/>
          </a:xfrm>
          <a:custGeom>
            <a:avLst/>
            <a:gdLst>
              <a:gd name="T0" fmla="*/ 0 w 115"/>
              <a:gd name="T1" fmla="*/ 0 h 238"/>
              <a:gd name="T2" fmla="*/ 115 w 115"/>
              <a:gd name="T3" fmla="*/ 0 h 238"/>
              <a:gd name="T4" fmla="*/ 115 w 115"/>
              <a:gd name="T5" fmla="*/ 238 h 238"/>
              <a:gd name="T6" fmla="*/ 3 w 115"/>
              <a:gd name="T7" fmla="*/ 238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238">
                <a:moveTo>
                  <a:pt x="0" y="0"/>
                </a:moveTo>
                <a:lnTo>
                  <a:pt x="115" y="0"/>
                </a:lnTo>
                <a:lnTo>
                  <a:pt x="115" y="238"/>
                </a:lnTo>
                <a:lnTo>
                  <a:pt x="3" y="238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73" name="Line 33">
            <a:extLst>
              <a:ext uri="{FF2B5EF4-FFF2-40B4-BE49-F238E27FC236}">
                <a16:creationId xmlns:a16="http://schemas.microsoft.com/office/drawing/2014/main" id="{D586D861-D19D-473A-BEA8-ACC293136FC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00900" y="6065838"/>
            <a:ext cx="182563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74" name="Line 34">
            <a:extLst>
              <a:ext uri="{FF2B5EF4-FFF2-40B4-BE49-F238E27FC236}">
                <a16:creationId xmlns:a16="http://schemas.microsoft.com/office/drawing/2014/main" id="{5AFE91BE-0A01-4FCE-AAF2-C8573E03222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46825" y="5216525"/>
            <a:ext cx="182563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75" name="Line 35">
            <a:extLst>
              <a:ext uri="{FF2B5EF4-FFF2-40B4-BE49-F238E27FC236}">
                <a16:creationId xmlns:a16="http://schemas.microsoft.com/office/drawing/2014/main" id="{FA39E3E9-8DB2-4F22-A26B-9C8D01B8C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46825" y="5403850"/>
            <a:ext cx="182563" cy="4763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76" name="Freeform 36">
            <a:extLst>
              <a:ext uri="{FF2B5EF4-FFF2-40B4-BE49-F238E27FC236}">
                <a16:creationId xmlns:a16="http://schemas.microsoft.com/office/drawing/2014/main" id="{3F03B452-E8B1-4D1B-ABAA-7C3C6DFE9CD0}"/>
              </a:ext>
            </a:extLst>
          </p:cNvPr>
          <p:cNvSpPr>
            <a:spLocks/>
          </p:cNvSpPr>
          <p:nvPr/>
        </p:nvSpPr>
        <p:spPr bwMode="auto">
          <a:xfrm>
            <a:off x="7874000" y="5124450"/>
            <a:ext cx="182563" cy="377825"/>
          </a:xfrm>
          <a:custGeom>
            <a:avLst/>
            <a:gdLst>
              <a:gd name="T0" fmla="*/ 0 w 115"/>
              <a:gd name="T1" fmla="*/ 238 h 238"/>
              <a:gd name="T2" fmla="*/ 115 w 115"/>
              <a:gd name="T3" fmla="*/ 238 h 238"/>
              <a:gd name="T4" fmla="*/ 115 w 115"/>
              <a:gd name="T5" fmla="*/ 0 h 238"/>
              <a:gd name="T6" fmla="*/ 3 w 115"/>
              <a:gd name="T7" fmla="*/ 0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238">
                <a:moveTo>
                  <a:pt x="0" y="238"/>
                </a:moveTo>
                <a:lnTo>
                  <a:pt x="115" y="238"/>
                </a:lnTo>
                <a:lnTo>
                  <a:pt x="115" y="0"/>
                </a:lnTo>
                <a:lnTo>
                  <a:pt x="3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77" name="Freeform 37">
            <a:extLst>
              <a:ext uri="{FF2B5EF4-FFF2-40B4-BE49-F238E27FC236}">
                <a16:creationId xmlns:a16="http://schemas.microsoft.com/office/drawing/2014/main" id="{72935AD8-5397-4B9B-9602-E4228A04F6EC}"/>
              </a:ext>
            </a:extLst>
          </p:cNvPr>
          <p:cNvSpPr>
            <a:spLocks/>
          </p:cNvSpPr>
          <p:nvPr/>
        </p:nvSpPr>
        <p:spPr bwMode="auto">
          <a:xfrm>
            <a:off x="7696200" y="5124450"/>
            <a:ext cx="182563" cy="377825"/>
          </a:xfrm>
          <a:custGeom>
            <a:avLst/>
            <a:gdLst>
              <a:gd name="T0" fmla="*/ 112 w 115"/>
              <a:gd name="T1" fmla="*/ 0 h 238"/>
              <a:gd name="T2" fmla="*/ 0 w 115"/>
              <a:gd name="T3" fmla="*/ 0 h 238"/>
              <a:gd name="T4" fmla="*/ 0 w 115"/>
              <a:gd name="T5" fmla="*/ 238 h 238"/>
              <a:gd name="T6" fmla="*/ 115 w 115"/>
              <a:gd name="T7" fmla="*/ 238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238">
                <a:moveTo>
                  <a:pt x="112" y="0"/>
                </a:moveTo>
                <a:lnTo>
                  <a:pt x="0" y="0"/>
                </a:lnTo>
                <a:lnTo>
                  <a:pt x="0" y="238"/>
                </a:lnTo>
                <a:lnTo>
                  <a:pt x="115" y="238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78" name="Line 38">
            <a:extLst>
              <a:ext uri="{FF2B5EF4-FFF2-40B4-BE49-F238E27FC236}">
                <a16:creationId xmlns:a16="http://schemas.microsoft.com/office/drawing/2014/main" id="{7235924B-FD87-4A39-8878-E0E05A725C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2750" y="4554538"/>
            <a:ext cx="182563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79" name="Line 39">
            <a:extLst>
              <a:ext uri="{FF2B5EF4-FFF2-40B4-BE49-F238E27FC236}">
                <a16:creationId xmlns:a16="http://schemas.microsoft.com/office/drawing/2014/main" id="{5A15DEFE-6323-4529-B585-987C7FA92B0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7088" y="3705225"/>
            <a:ext cx="542925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80" name="Line 40">
            <a:extLst>
              <a:ext uri="{FF2B5EF4-FFF2-40B4-BE49-F238E27FC236}">
                <a16:creationId xmlns:a16="http://schemas.microsoft.com/office/drawing/2014/main" id="{B0F00A76-23A5-4713-8DFF-D933A6CC0D4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7088" y="3513138"/>
            <a:ext cx="182562" cy="4762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81" name="Line 41">
            <a:extLst>
              <a:ext uri="{FF2B5EF4-FFF2-40B4-BE49-F238E27FC236}">
                <a16:creationId xmlns:a16="http://schemas.microsoft.com/office/drawing/2014/main" id="{86F65FF6-AACB-4623-B366-D0358B8A9A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5488" y="2757488"/>
            <a:ext cx="182562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82" name="Freeform 42">
            <a:extLst>
              <a:ext uri="{FF2B5EF4-FFF2-40B4-BE49-F238E27FC236}">
                <a16:creationId xmlns:a16="http://schemas.microsoft.com/office/drawing/2014/main" id="{E6CCBDA1-567D-4AAE-805C-CC4230545E1D}"/>
              </a:ext>
            </a:extLst>
          </p:cNvPr>
          <p:cNvSpPr>
            <a:spLocks/>
          </p:cNvSpPr>
          <p:nvPr/>
        </p:nvSpPr>
        <p:spPr bwMode="auto">
          <a:xfrm>
            <a:off x="5988050" y="2570163"/>
            <a:ext cx="180975" cy="379412"/>
          </a:xfrm>
          <a:custGeom>
            <a:avLst/>
            <a:gdLst>
              <a:gd name="T0" fmla="*/ 111 w 114"/>
              <a:gd name="T1" fmla="*/ 239 h 239"/>
              <a:gd name="T2" fmla="*/ 0 w 114"/>
              <a:gd name="T3" fmla="*/ 239 h 239"/>
              <a:gd name="T4" fmla="*/ 0 w 114"/>
              <a:gd name="T5" fmla="*/ 0 h 239"/>
              <a:gd name="T6" fmla="*/ 114 w 114"/>
              <a:gd name="T7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239">
                <a:moveTo>
                  <a:pt x="111" y="239"/>
                </a:moveTo>
                <a:lnTo>
                  <a:pt x="0" y="239"/>
                </a:lnTo>
                <a:lnTo>
                  <a:pt x="0" y="0"/>
                </a:lnTo>
                <a:lnTo>
                  <a:pt x="114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83" name="Line 43">
            <a:extLst>
              <a:ext uri="{FF2B5EF4-FFF2-40B4-BE49-F238E27FC236}">
                <a16:creationId xmlns:a16="http://schemas.microsoft.com/office/drawing/2014/main" id="{5A0DEA95-2061-402E-BE4A-E7C50391FA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51588" y="2565400"/>
            <a:ext cx="1587" cy="38893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84" name="Line 44">
            <a:extLst>
              <a:ext uri="{FF2B5EF4-FFF2-40B4-BE49-F238E27FC236}">
                <a16:creationId xmlns:a16="http://schemas.microsoft.com/office/drawing/2014/main" id="{65FD77AC-3D91-47D1-BDA9-C8AA2F6ABF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69025" y="2570163"/>
            <a:ext cx="188913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85" name="Line 45">
            <a:extLst>
              <a:ext uri="{FF2B5EF4-FFF2-40B4-BE49-F238E27FC236}">
                <a16:creationId xmlns:a16="http://schemas.microsoft.com/office/drawing/2014/main" id="{0C8875E4-7DC8-4B18-B2A4-FE2BA9A911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69025" y="2949575"/>
            <a:ext cx="188913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86" name="Rectangle 46">
            <a:extLst>
              <a:ext uri="{FF2B5EF4-FFF2-40B4-BE49-F238E27FC236}">
                <a16:creationId xmlns:a16="http://schemas.microsoft.com/office/drawing/2014/main" id="{CD515E24-A625-4481-A68E-7F8643B74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213" y="2570163"/>
            <a:ext cx="182562" cy="379412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87" name="Rectangle 47">
            <a:extLst>
              <a:ext uri="{FF2B5EF4-FFF2-40B4-BE49-F238E27FC236}">
                <a16:creationId xmlns:a16="http://schemas.microsoft.com/office/drawing/2014/main" id="{1E905202-3491-4521-8F5C-897458F91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213" y="2570163"/>
            <a:ext cx="182562" cy="379412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88" name="Line 48">
            <a:extLst>
              <a:ext uri="{FF2B5EF4-FFF2-40B4-BE49-F238E27FC236}">
                <a16:creationId xmlns:a16="http://schemas.microsoft.com/office/drawing/2014/main" id="{B57AF7BB-DC34-41CA-B8D5-E020DB85A4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4238" y="2565400"/>
            <a:ext cx="1587" cy="38893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89" name="Line 49">
            <a:extLst>
              <a:ext uri="{FF2B5EF4-FFF2-40B4-BE49-F238E27FC236}">
                <a16:creationId xmlns:a16="http://schemas.microsoft.com/office/drawing/2014/main" id="{D456107C-3B9E-4256-85BE-95E4DD3E42E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3125" y="2570163"/>
            <a:ext cx="192088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90" name="Line 50">
            <a:extLst>
              <a:ext uri="{FF2B5EF4-FFF2-40B4-BE49-F238E27FC236}">
                <a16:creationId xmlns:a16="http://schemas.microsoft.com/office/drawing/2014/main" id="{4370E814-8BDD-4CEC-AFAF-8D1685257A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3125" y="2949575"/>
            <a:ext cx="192088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91" name="Rectangle 51">
            <a:extLst>
              <a:ext uri="{FF2B5EF4-FFF2-40B4-BE49-F238E27FC236}">
                <a16:creationId xmlns:a16="http://schemas.microsoft.com/office/drawing/2014/main" id="{641E2F85-58FE-4C49-B651-F6340CC34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1138" y="2570163"/>
            <a:ext cx="182562" cy="379412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92" name="Rectangle 52">
            <a:extLst>
              <a:ext uri="{FF2B5EF4-FFF2-40B4-BE49-F238E27FC236}">
                <a16:creationId xmlns:a16="http://schemas.microsoft.com/office/drawing/2014/main" id="{742020E0-F69F-4D72-9251-FF217B4FB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1138" y="2570163"/>
            <a:ext cx="182562" cy="379412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93" name="Rectangle 53">
            <a:extLst>
              <a:ext uri="{FF2B5EF4-FFF2-40B4-BE49-F238E27FC236}">
                <a16:creationId xmlns:a16="http://schemas.microsoft.com/office/drawing/2014/main" id="{AE99C9AE-B879-42C0-8D79-FD58DD898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3338" y="2570163"/>
            <a:ext cx="177800" cy="379412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94" name="Freeform 54">
            <a:extLst>
              <a:ext uri="{FF2B5EF4-FFF2-40B4-BE49-F238E27FC236}">
                <a16:creationId xmlns:a16="http://schemas.microsoft.com/office/drawing/2014/main" id="{9D22F357-28E0-4261-8E47-D372D194F1C5}"/>
              </a:ext>
            </a:extLst>
          </p:cNvPr>
          <p:cNvSpPr>
            <a:spLocks/>
          </p:cNvSpPr>
          <p:nvPr/>
        </p:nvSpPr>
        <p:spPr bwMode="auto">
          <a:xfrm>
            <a:off x="4324350" y="2379663"/>
            <a:ext cx="271463" cy="755650"/>
          </a:xfrm>
          <a:custGeom>
            <a:avLst/>
            <a:gdLst>
              <a:gd name="T0" fmla="*/ 0 w 171"/>
              <a:gd name="T1" fmla="*/ 0 h 476"/>
              <a:gd name="T2" fmla="*/ 0 w 171"/>
              <a:gd name="T3" fmla="*/ 193 h 476"/>
              <a:gd name="T4" fmla="*/ 56 w 171"/>
              <a:gd name="T5" fmla="*/ 238 h 476"/>
              <a:gd name="T6" fmla="*/ 0 w 171"/>
              <a:gd name="T7" fmla="*/ 286 h 476"/>
              <a:gd name="T8" fmla="*/ 0 w 171"/>
              <a:gd name="T9" fmla="*/ 476 h 476"/>
              <a:gd name="T10" fmla="*/ 171 w 171"/>
              <a:gd name="T11" fmla="*/ 331 h 476"/>
              <a:gd name="T12" fmla="*/ 171 w 171"/>
              <a:gd name="T13" fmla="*/ 148 h 476"/>
              <a:gd name="T14" fmla="*/ 0 w 171"/>
              <a:gd name="T15" fmla="*/ 3 h 476"/>
              <a:gd name="T16" fmla="*/ 0 w 171"/>
              <a:gd name="T17" fmla="*/ 3 h 476"/>
              <a:gd name="T18" fmla="*/ 0 w 171"/>
              <a:gd name="T19" fmla="*/ 0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476">
                <a:moveTo>
                  <a:pt x="0" y="0"/>
                </a:moveTo>
                <a:lnTo>
                  <a:pt x="0" y="193"/>
                </a:lnTo>
                <a:lnTo>
                  <a:pt x="56" y="238"/>
                </a:lnTo>
                <a:lnTo>
                  <a:pt x="0" y="286"/>
                </a:lnTo>
                <a:lnTo>
                  <a:pt x="0" y="476"/>
                </a:lnTo>
                <a:lnTo>
                  <a:pt x="171" y="331"/>
                </a:lnTo>
                <a:lnTo>
                  <a:pt x="171" y="148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95" name="Freeform 55">
            <a:extLst>
              <a:ext uri="{FF2B5EF4-FFF2-40B4-BE49-F238E27FC236}">
                <a16:creationId xmlns:a16="http://schemas.microsoft.com/office/drawing/2014/main" id="{E895C70A-D96B-4D80-9C0E-46875846A5FE}"/>
              </a:ext>
            </a:extLst>
          </p:cNvPr>
          <p:cNvSpPr>
            <a:spLocks/>
          </p:cNvSpPr>
          <p:nvPr/>
        </p:nvSpPr>
        <p:spPr bwMode="auto">
          <a:xfrm>
            <a:off x="4324350" y="2379663"/>
            <a:ext cx="271463" cy="755650"/>
          </a:xfrm>
          <a:custGeom>
            <a:avLst/>
            <a:gdLst>
              <a:gd name="T0" fmla="*/ 0 w 171"/>
              <a:gd name="T1" fmla="*/ 0 h 476"/>
              <a:gd name="T2" fmla="*/ 0 w 171"/>
              <a:gd name="T3" fmla="*/ 193 h 476"/>
              <a:gd name="T4" fmla="*/ 56 w 171"/>
              <a:gd name="T5" fmla="*/ 238 h 476"/>
              <a:gd name="T6" fmla="*/ 0 w 171"/>
              <a:gd name="T7" fmla="*/ 286 h 476"/>
              <a:gd name="T8" fmla="*/ 0 w 171"/>
              <a:gd name="T9" fmla="*/ 476 h 476"/>
              <a:gd name="T10" fmla="*/ 171 w 171"/>
              <a:gd name="T11" fmla="*/ 331 h 476"/>
              <a:gd name="T12" fmla="*/ 171 w 171"/>
              <a:gd name="T13" fmla="*/ 148 h 476"/>
              <a:gd name="T14" fmla="*/ 0 w 171"/>
              <a:gd name="T15" fmla="*/ 3 h 476"/>
              <a:gd name="T16" fmla="*/ 0 w 171"/>
              <a:gd name="T17" fmla="*/ 3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1" h="476">
                <a:moveTo>
                  <a:pt x="0" y="0"/>
                </a:moveTo>
                <a:lnTo>
                  <a:pt x="0" y="193"/>
                </a:lnTo>
                <a:lnTo>
                  <a:pt x="56" y="238"/>
                </a:lnTo>
                <a:lnTo>
                  <a:pt x="0" y="286"/>
                </a:lnTo>
                <a:lnTo>
                  <a:pt x="0" y="476"/>
                </a:lnTo>
                <a:lnTo>
                  <a:pt x="171" y="331"/>
                </a:lnTo>
                <a:lnTo>
                  <a:pt x="171" y="148"/>
                </a:lnTo>
                <a:lnTo>
                  <a:pt x="0" y="3"/>
                </a:lnTo>
                <a:lnTo>
                  <a:pt x="0" y="3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96" name="Line 56">
            <a:extLst>
              <a:ext uri="{FF2B5EF4-FFF2-40B4-BE49-F238E27FC236}">
                <a16:creationId xmlns:a16="http://schemas.microsoft.com/office/drawing/2014/main" id="{0ADEFCDD-B9A7-4535-838A-A7E98E51CA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8938" y="2757488"/>
            <a:ext cx="500062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97" name="Line 57">
            <a:extLst>
              <a:ext uri="{FF2B5EF4-FFF2-40B4-BE49-F238E27FC236}">
                <a16:creationId xmlns:a16="http://schemas.microsoft.com/office/drawing/2014/main" id="{2E3069BB-29D0-4932-8558-F5A47B32CF4C}"/>
              </a:ext>
            </a:extLst>
          </p:cNvPr>
          <p:cNvSpPr>
            <a:spLocks noChangeShapeType="1"/>
          </p:cNvSpPr>
          <p:nvPr/>
        </p:nvSpPr>
        <p:spPr bwMode="auto">
          <a:xfrm>
            <a:off x="3783013" y="2663825"/>
            <a:ext cx="541337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98" name="Line 58">
            <a:extLst>
              <a:ext uri="{FF2B5EF4-FFF2-40B4-BE49-F238E27FC236}">
                <a16:creationId xmlns:a16="http://schemas.microsoft.com/office/drawing/2014/main" id="{CD1E6A47-4B1E-404E-832C-170EDAE680B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5813" y="2757488"/>
            <a:ext cx="536575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299" name="Line 59">
            <a:extLst>
              <a:ext uri="{FF2B5EF4-FFF2-40B4-BE49-F238E27FC236}">
                <a16:creationId xmlns:a16="http://schemas.microsoft.com/office/drawing/2014/main" id="{0E4AB671-7C0D-440B-9074-263CB10786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83013" y="2849563"/>
            <a:ext cx="541337" cy="63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300" name="Freeform 60">
            <a:extLst>
              <a:ext uri="{FF2B5EF4-FFF2-40B4-BE49-F238E27FC236}">
                <a16:creationId xmlns:a16="http://schemas.microsoft.com/office/drawing/2014/main" id="{2ED6189F-9817-462B-8A18-ABB9C333DAFA}"/>
              </a:ext>
            </a:extLst>
          </p:cNvPr>
          <p:cNvSpPr>
            <a:spLocks/>
          </p:cNvSpPr>
          <p:nvPr/>
        </p:nvSpPr>
        <p:spPr bwMode="auto">
          <a:xfrm>
            <a:off x="3335338" y="2663825"/>
            <a:ext cx="88900" cy="93663"/>
          </a:xfrm>
          <a:custGeom>
            <a:avLst/>
            <a:gdLst>
              <a:gd name="T0" fmla="*/ 0 w 56"/>
              <a:gd name="T1" fmla="*/ 59 h 59"/>
              <a:gd name="T2" fmla="*/ 0 w 56"/>
              <a:gd name="T3" fmla="*/ 0 h 59"/>
              <a:gd name="T4" fmla="*/ 56 w 56"/>
              <a:gd name="T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59">
                <a:moveTo>
                  <a:pt x="0" y="59"/>
                </a:moveTo>
                <a:lnTo>
                  <a:pt x="0" y="0"/>
                </a:lnTo>
                <a:lnTo>
                  <a:pt x="56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301" name="Freeform 61">
            <a:extLst>
              <a:ext uri="{FF2B5EF4-FFF2-40B4-BE49-F238E27FC236}">
                <a16:creationId xmlns:a16="http://schemas.microsoft.com/office/drawing/2014/main" id="{8AF38065-F029-4612-9B2F-3FA5C4DE5DB1}"/>
              </a:ext>
            </a:extLst>
          </p:cNvPr>
          <p:cNvSpPr>
            <a:spLocks/>
          </p:cNvSpPr>
          <p:nvPr/>
        </p:nvSpPr>
        <p:spPr bwMode="auto">
          <a:xfrm>
            <a:off x="5043488" y="2757488"/>
            <a:ext cx="631825" cy="284162"/>
          </a:xfrm>
          <a:custGeom>
            <a:avLst/>
            <a:gdLst>
              <a:gd name="T0" fmla="*/ 0 w 398"/>
              <a:gd name="T1" fmla="*/ 0 h 179"/>
              <a:gd name="T2" fmla="*/ 0 w 398"/>
              <a:gd name="T3" fmla="*/ 179 h 179"/>
              <a:gd name="T4" fmla="*/ 342 w 398"/>
              <a:gd name="T5" fmla="*/ 179 h 179"/>
              <a:gd name="T6" fmla="*/ 342 w 398"/>
              <a:gd name="T7" fmla="*/ 62 h 179"/>
              <a:gd name="T8" fmla="*/ 398 w 398"/>
              <a:gd name="T9" fmla="*/ 62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8" h="179">
                <a:moveTo>
                  <a:pt x="0" y="0"/>
                </a:moveTo>
                <a:lnTo>
                  <a:pt x="0" y="179"/>
                </a:lnTo>
                <a:lnTo>
                  <a:pt x="342" y="179"/>
                </a:lnTo>
                <a:lnTo>
                  <a:pt x="342" y="62"/>
                </a:lnTo>
                <a:lnTo>
                  <a:pt x="398" y="62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302" name="Rectangle 62">
            <a:extLst>
              <a:ext uri="{FF2B5EF4-FFF2-40B4-BE49-F238E27FC236}">
                <a16:creationId xmlns:a16="http://schemas.microsoft.com/office/drawing/2014/main" id="{6A68C428-41CD-485A-A1B3-3025A7D2D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213" y="3419475"/>
            <a:ext cx="182562" cy="379413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303" name="Rectangle 63">
            <a:extLst>
              <a:ext uri="{FF2B5EF4-FFF2-40B4-BE49-F238E27FC236}">
                <a16:creationId xmlns:a16="http://schemas.microsoft.com/office/drawing/2014/main" id="{A50A14FF-6992-4CD4-BB5C-5D3541A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213" y="3419475"/>
            <a:ext cx="182562" cy="379413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304" name="Rectangle 64">
            <a:extLst>
              <a:ext uri="{FF2B5EF4-FFF2-40B4-BE49-F238E27FC236}">
                <a16:creationId xmlns:a16="http://schemas.microsoft.com/office/drawing/2014/main" id="{DF090D16-3874-4B69-9E0B-670A839AC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419475"/>
            <a:ext cx="176213" cy="379413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305" name="Freeform 65">
            <a:extLst>
              <a:ext uri="{FF2B5EF4-FFF2-40B4-BE49-F238E27FC236}">
                <a16:creationId xmlns:a16="http://schemas.microsoft.com/office/drawing/2014/main" id="{38EC132E-1308-4CA4-9C02-F6F1F8C52C28}"/>
              </a:ext>
            </a:extLst>
          </p:cNvPr>
          <p:cNvSpPr>
            <a:spLocks/>
          </p:cNvSpPr>
          <p:nvPr/>
        </p:nvSpPr>
        <p:spPr bwMode="auto">
          <a:xfrm>
            <a:off x="5180013" y="3233738"/>
            <a:ext cx="269875" cy="750887"/>
          </a:xfrm>
          <a:custGeom>
            <a:avLst/>
            <a:gdLst>
              <a:gd name="T0" fmla="*/ 0 w 170"/>
              <a:gd name="T1" fmla="*/ 0 h 473"/>
              <a:gd name="T2" fmla="*/ 0 w 170"/>
              <a:gd name="T3" fmla="*/ 190 h 473"/>
              <a:gd name="T4" fmla="*/ 52 w 170"/>
              <a:gd name="T5" fmla="*/ 238 h 473"/>
              <a:gd name="T6" fmla="*/ 0 w 170"/>
              <a:gd name="T7" fmla="*/ 283 h 473"/>
              <a:gd name="T8" fmla="*/ 0 w 170"/>
              <a:gd name="T9" fmla="*/ 473 h 473"/>
              <a:gd name="T10" fmla="*/ 170 w 170"/>
              <a:gd name="T11" fmla="*/ 328 h 473"/>
              <a:gd name="T12" fmla="*/ 170 w 170"/>
              <a:gd name="T13" fmla="*/ 145 h 473"/>
              <a:gd name="T14" fmla="*/ 0 w 170"/>
              <a:gd name="T15" fmla="*/ 0 h 473"/>
              <a:gd name="T16" fmla="*/ 0 w 170"/>
              <a:gd name="T17" fmla="*/ 0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0" h="473">
                <a:moveTo>
                  <a:pt x="0" y="0"/>
                </a:moveTo>
                <a:lnTo>
                  <a:pt x="0" y="190"/>
                </a:lnTo>
                <a:lnTo>
                  <a:pt x="52" y="238"/>
                </a:lnTo>
                <a:lnTo>
                  <a:pt x="0" y="283"/>
                </a:lnTo>
                <a:lnTo>
                  <a:pt x="0" y="473"/>
                </a:lnTo>
                <a:lnTo>
                  <a:pt x="170" y="328"/>
                </a:lnTo>
                <a:lnTo>
                  <a:pt x="170" y="14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306" name="Freeform 66">
            <a:extLst>
              <a:ext uri="{FF2B5EF4-FFF2-40B4-BE49-F238E27FC236}">
                <a16:creationId xmlns:a16="http://schemas.microsoft.com/office/drawing/2014/main" id="{A1D38709-9686-4BF3-8860-A3779A38193A}"/>
              </a:ext>
            </a:extLst>
          </p:cNvPr>
          <p:cNvSpPr>
            <a:spLocks/>
          </p:cNvSpPr>
          <p:nvPr/>
        </p:nvSpPr>
        <p:spPr bwMode="auto">
          <a:xfrm>
            <a:off x="5180013" y="3233738"/>
            <a:ext cx="269875" cy="750887"/>
          </a:xfrm>
          <a:custGeom>
            <a:avLst/>
            <a:gdLst>
              <a:gd name="T0" fmla="*/ 0 w 170"/>
              <a:gd name="T1" fmla="*/ 0 h 473"/>
              <a:gd name="T2" fmla="*/ 0 w 170"/>
              <a:gd name="T3" fmla="*/ 190 h 473"/>
              <a:gd name="T4" fmla="*/ 52 w 170"/>
              <a:gd name="T5" fmla="*/ 238 h 473"/>
              <a:gd name="T6" fmla="*/ 0 w 170"/>
              <a:gd name="T7" fmla="*/ 283 h 473"/>
              <a:gd name="T8" fmla="*/ 0 w 170"/>
              <a:gd name="T9" fmla="*/ 473 h 473"/>
              <a:gd name="T10" fmla="*/ 170 w 170"/>
              <a:gd name="T11" fmla="*/ 328 h 473"/>
              <a:gd name="T12" fmla="*/ 170 w 170"/>
              <a:gd name="T13" fmla="*/ 145 h 473"/>
              <a:gd name="T14" fmla="*/ 0 w 170"/>
              <a:gd name="T15" fmla="*/ 0 h 473"/>
              <a:gd name="T16" fmla="*/ 0 w 170"/>
              <a:gd name="T17" fmla="*/ 0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0" h="473">
                <a:moveTo>
                  <a:pt x="0" y="0"/>
                </a:moveTo>
                <a:lnTo>
                  <a:pt x="0" y="190"/>
                </a:lnTo>
                <a:lnTo>
                  <a:pt x="52" y="238"/>
                </a:lnTo>
                <a:lnTo>
                  <a:pt x="0" y="283"/>
                </a:lnTo>
                <a:lnTo>
                  <a:pt x="0" y="473"/>
                </a:lnTo>
                <a:lnTo>
                  <a:pt x="170" y="328"/>
                </a:lnTo>
                <a:lnTo>
                  <a:pt x="170" y="145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307" name="Freeform 67">
            <a:extLst>
              <a:ext uri="{FF2B5EF4-FFF2-40B4-BE49-F238E27FC236}">
                <a16:creationId xmlns:a16="http://schemas.microsoft.com/office/drawing/2014/main" id="{BB1F73E2-8CEF-4760-B9AB-37F9B2833AE5}"/>
              </a:ext>
            </a:extLst>
          </p:cNvPr>
          <p:cNvSpPr>
            <a:spLocks/>
          </p:cNvSpPr>
          <p:nvPr/>
        </p:nvSpPr>
        <p:spPr bwMode="auto">
          <a:xfrm>
            <a:off x="5988050" y="3419475"/>
            <a:ext cx="358775" cy="379413"/>
          </a:xfrm>
          <a:custGeom>
            <a:avLst/>
            <a:gdLst>
              <a:gd name="T0" fmla="*/ 226 w 226"/>
              <a:gd name="T1" fmla="*/ 239 h 239"/>
              <a:gd name="T2" fmla="*/ 226 w 226"/>
              <a:gd name="T3" fmla="*/ 0 h 239"/>
              <a:gd name="T4" fmla="*/ 0 w 226"/>
              <a:gd name="T5" fmla="*/ 0 h 239"/>
              <a:gd name="T6" fmla="*/ 0 w 226"/>
              <a:gd name="T7" fmla="*/ 239 h 239"/>
              <a:gd name="T8" fmla="*/ 226 w 226"/>
              <a:gd name="T9" fmla="*/ 239 h 239"/>
              <a:gd name="T10" fmla="*/ 226 w 226"/>
              <a:gd name="T11" fmla="*/ 239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6" h="239">
                <a:moveTo>
                  <a:pt x="226" y="239"/>
                </a:moveTo>
                <a:lnTo>
                  <a:pt x="226" y="0"/>
                </a:lnTo>
                <a:lnTo>
                  <a:pt x="0" y="0"/>
                </a:lnTo>
                <a:lnTo>
                  <a:pt x="0" y="239"/>
                </a:lnTo>
                <a:lnTo>
                  <a:pt x="226" y="239"/>
                </a:lnTo>
                <a:lnTo>
                  <a:pt x="226" y="239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308" name="Line 68">
            <a:extLst>
              <a:ext uri="{FF2B5EF4-FFF2-40B4-BE49-F238E27FC236}">
                <a16:creationId xmlns:a16="http://schemas.microsoft.com/office/drawing/2014/main" id="{AECA08C0-389E-4EED-A93C-9E3FAEE2C0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83013" y="3606800"/>
            <a:ext cx="500062" cy="4763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309" name="Line 69">
            <a:extLst>
              <a:ext uri="{FF2B5EF4-FFF2-40B4-BE49-F238E27FC236}">
                <a16:creationId xmlns:a16="http://schemas.microsoft.com/office/drawing/2014/main" id="{4B95319A-DF34-4ADC-B166-06B512971F7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49888" y="3606800"/>
            <a:ext cx="538162" cy="4763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310" name="Line 70">
            <a:extLst>
              <a:ext uri="{FF2B5EF4-FFF2-40B4-BE49-F238E27FC236}">
                <a16:creationId xmlns:a16="http://schemas.microsoft.com/office/drawing/2014/main" id="{4BF19A52-73FE-4564-8414-DC23E1B7FC43}"/>
              </a:ext>
            </a:extLst>
          </p:cNvPr>
          <p:cNvSpPr>
            <a:spLocks noChangeShapeType="1"/>
          </p:cNvSpPr>
          <p:nvPr/>
        </p:nvSpPr>
        <p:spPr bwMode="auto">
          <a:xfrm>
            <a:off x="6346825" y="3606800"/>
            <a:ext cx="495300" cy="4763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311" name="Freeform 71">
            <a:extLst>
              <a:ext uri="{FF2B5EF4-FFF2-40B4-BE49-F238E27FC236}">
                <a16:creationId xmlns:a16="http://schemas.microsoft.com/office/drawing/2014/main" id="{E4CC1661-CDBE-4B0E-8FEC-509970B17D01}"/>
              </a:ext>
            </a:extLst>
          </p:cNvPr>
          <p:cNvSpPr>
            <a:spLocks/>
          </p:cNvSpPr>
          <p:nvPr/>
        </p:nvSpPr>
        <p:spPr bwMode="auto">
          <a:xfrm>
            <a:off x="4189413" y="3517900"/>
            <a:ext cx="88900" cy="88900"/>
          </a:xfrm>
          <a:custGeom>
            <a:avLst/>
            <a:gdLst>
              <a:gd name="T0" fmla="*/ 0 w 56"/>
              <a:gd name="T1" fmla="*/ 56 h 56"/>
              <a:gd name="T2" fmla="*/ 0 w 56"/>
              <a:gd name="T3" fmla="*/ 0 h 56"/>
              <a:gd name="T4" fmla="*/ 56 w 56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56">
                <a:moveTo>
                  <a:pt x="0" y="56"/>
                </a:moveTo>
                <a:lnTo>
                  <a:pt x="0" y="0"/>
                </a:lnTo>
                <a:lnTo>
                  <a:pt x="56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312" name="Freeform 72">
            <a:extLst>
              <a:ext uri="{FF2B5EF4-FFF2-40B4-BE49-F238E27FC236}">
                <a16:creationId xmlns:a16="http://schemas.microsoft.com/office/drawing/2014/main" id="{38C0D5C6-0D35-452E-A64F-2B359688288A}"/>
              </a:ext>
            </a:extLst>
          </p:cNvPr>
          <p:cNvSpPr>
            <a:spLocks/>
          </p:cNvSpPr>
          <p:nvPr/>
        </p:nvSpPr>
        <p:spPr bwMode="auto">
          <a:xfrm>
            <a:off x="5899150" y="3606800"/>
            <a:ext cx="630238" cy="290513"/>
          </a:xfrm>
          <a:custGeom>
            <a:avLst/>
            <a:gdLst>
              <a:gd name="T0" fmla="*/ 0 w 397"/>
              <a:gd name="T1" fmla="*/ 0 h 183"/>
              <a:gd name="T2" fmla="*/ 0 w 397"/>
              <a:gd name="T3" fmla="*/ 183 h 183"/>
              <a:gd name="T4" fmla="*/ 341 w 397"/>
              <a:gd name="T5" fmla="*/ 183 h 183"/>
              <a:gd name="T6" fmla="*/ 341 w 397"/>
              <a:gd name="T7" fmla="*/ 62 h 183"/>
              <a:gd name="T8" fmla="*/ 397 w 397"/>
              <a:gd name="T9" fmla="*/ 6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7" h="183">
                <a:moveTo>
                  <a:pt x="0" y="0"/>
                </a:moveTo>
                <a:lnTo>
                  <a:pt x="0" y="183"/>
                </a:lnTo>
                <a:lnTo>
                  <a:pt x="341" y="183"/>
                </a:lnTo>
                <a:lnTo>
                  <a:pt x="341" y="62"/>
                </a:lnTo>
                <a:lnTo>
                  <a:pt x="397" y="62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266658" name="Group 418">
            <a:extLst>
              <a:ext uri="{FF2B5EF4-FFF2-40B4-BE49-F238E27FC236}">
                <a16:creationId xmlns:a16="http://schemas.microsoft.com/office/drawing/2014/main" id="{4DDB3291-A3C1-4B52-84E3-C44E1D6BE1D6}"/>
              </a:ext>
            </a:extLst>
          </p:cNvPr>
          <p:cNvGrpSpPr>
            <a:grpSpLocks/>
          </p:cNvGrpSpPr>
          <p:nvPr/>
        </p:nvGrpSpPr>
        <p:grpSpPr bwMode="auto">
          <a:xfrm>
            <a:off x="666750" y="2636838"/>
            <a:ext cx="1503363" cy="274637"/>
            <a:chOff x="492" y="1661"/>
            <a:chExt cx="796" cy="165"/>
          </a:xfrm>
        </p:grpSpPr>
        <p:sp>
          <p:nvSpPr>
            <p:cNvPr id="266339" name="Rectangle 99">
              <a:extLst>
                <a:ext uri="{FF2B5EF4-FFF2-40B4-BE49-F238E27FC236}">
                  <a16:creationId xmlns:a16="http://schemas.microsoft.com/office/drawing/2014/main" id="{A956D305-EB2A-4710-AEBE-2D3DCC20A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" y="1661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en-GB" altLang="pt-BR" sz="3200"/>
            </a:p>
          </p:txBody>
        </p:sp>
        <p:sp>
          <p:nvSpPr>
            <p:cNvPr id="266340" name="Rectangle 100">
              <a:extLst>
                <a:ext uri="{FF2B5EF4-FFF2-40B4-BE49-F238E27FC236}">
                  <a16:creationId xmlns:a16="http://schemas.microsoft.com/office/drawing/2014/main" id="{0EA34139-A7D8-463D-9392-B348FEAD57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" y="1661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en-GB" altLang="pt-BR" sz="3200"/>
            </a:p>
          </p:txBody>
        </p:sp>
        <p:sp>
          <p:nvSpPr>
            <p:cNvPr id="266341" name="Rectangle 101">
              <a:extLst>
                <a:ext uri="{FF2B5EF4-FFF2-40B4-BE49-F238E27FC236}">
                  <a16:creationId xmlns:a16="http://schemas.microsoft.com/office/drawing/2014/main" id="{7A59D805-FEDF-47E1-B64E-59CE23A43C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" y="1661"/>
              <a:ext cx="3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n-GB" altLang="pt-BR" sz="3200"/>
            </a:p>
          </p:txBody>
        </p:sp>
        <p:sp>
          <p:nvSpPr>
            <p:cNvPr id="266342" name="Rectangle 102">
              <a:extLst>
                <a:ext uri="{FF2B5EF4-FFF2-40B4-BE49-F238E27FC236}">
                  <a16:creationId xmlns:a16="http://schemas.microsoft.com/office/drawing/2014/main" id="{97003441-4C0B-4732-8160-18DE17FDB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" y="1661"/>
              <a:ext cx="7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b</a:t>
              </a:r>
              <a:endParaRPr lang="en-GB" altLang="pt-BR" sz="3200"/>
            </a:p>
          </p:txBody>
        </p:sp>
        <p:sp>
          <p:nvSpPr>
            <p:cNvPr id="266343" name="Rectangle 103">
              <a:extLst>
                <a:ext uri="{FF2B5EF4-FFF2-40B4-BE49-F238E27FC236}">
                  <a16:creationId xmlns:a16="http://schemas.microsoft.com/office/drawing/2014/main" id="{4C5B1974-6202-4429-8803-8CA6F18802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" y="1661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 sz="3200"/>
            </a:p>
          </p:txBody>
        </p:sp>
        <p:sp>
          <p:nvSpPr>
            <p:cNvPr id="266344" name="Rectangle 104">
              <a:extLst>
                <a:ext uri="{FF2B5EF4-FFF2-40B4-BE49-F238E27FC236}">
                  <a16:creationId xmlns:a16="http://schemas.microsoft.com/office/drawing/2014/main" id="{1EB9C696-CAF8-4E63-AB29-CC62A01728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5" y="1661"/>
              <a:ext cx="7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endParaRPr lang="en-GB" altLang="pt-BR" sz="3200"/>
            </a:p>
          </p:txBody>
        </p:sp>
        <p:sp>
          <p:nvSpPr>
            <p:cNvPr id="266345" name="Rectangle 105">
              <a:extLst>
                <a:ext uri="{FF2B5EF4-FFF2-40B4-BE49-F238E27FC236}">
                  <a16:creationId xmlns:a16="http://schemas.microsoft.com/office/drawing/2014/main" id="{9A83F07F-26D4-49D4-954E-3EAD5BFBA8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" y="1661"/>
              <a:ext cx="3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n-GB" altLang="pt-BR" sz="3200"/>
            </a:p>
          </p:txBody>
        </p:sp>
        <p:sp>
          <p:nvSpPr>
            <p:cNvPr id="266346" name="Rectangle 106">
              <a:extLst>
                <a:ext uri="{FF2B5EF4-FFF2-40B4-BE49-F238E27FC236}">
                  <a16:creationId xmlns:a16="http://schemas.microsoft.com/office/drawing/2014/main" id="{EA570EA1-BCD2-402D-A0D4-FCD384779F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7" y="1661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$</a:t>
              </a:r>
              <a:endParaRPr lang="en-GB" altLang="pt-BR" sz="3200"/>
            </a:p>
          </p:txBody>
        </p:sp>
        <p:sp>
          <p:nvSpPr>
            <p:cNvPr id="266347" name="Rectangle 107">
              <a:extLst>
                <a:ext uri="{FF2B5EF4-FFF2-40B4-BE49-F238E27FC236}">
                  <a16:creationId xmlns:a16="http://schemas.microsoft.com/office/drawing/2014/main" id="{D442D8EF-FC36-43D6-B06F-FD4E82D8A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" y="1661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en-GB" altLang="pt-BR" sz="3200"/>
            </a:p>
          </p:txBody>
        </p:sp>
        <p:sp>
          <p:nvSpPr>
            <p:cNvPr id="266348" name="Rectangle 108">
              <a:extLst>
                <a:ext uri="{FF2B5EF4-FFF2-40B4-BE49-F238E27FC236}">
                  <a16:creationId xmlns:a16="http://schemas.microsoft.com/office/drawing/2014/main" id="{AE13C3EF-0173-4D2C-8C40-762526FD4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8" y="1661"/>
              <a:ext cx="3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endParaRPr lang="en-GB" altLang="pt-BR" sz="3200"/>
            </a:p>
          </p:txBody>
        </p:sp>
        <p:sp>
          <p:nvSpPr>
            <p:cNvPr id="266349" name="Rectangle 109">
              <a:extLst>
                <a:ext uri="{FF2B5EF4-FFF2-40B4-BE49-F238E27FC236}">
                  <a16:creationId xmlns:a16="http://schemas.microsoft.com/office/drawing/2014/main" id="{2E015679-3D7B-480F-AD57-B3422CF4C9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1661"/>
              <a:ext cx="3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n-GB" altLang="pt-BR" sz="3200"/>
            </a:p>
          </p:txBody>
        </p:sp>
        <p:sp>
          <p:nvSpPr>
            <p:cNvPr id="266350" name="Rectangle 110">
              <a:extLst>
                <a:ext uri="{FF2B5EF4-FFF2-40B4-BE49-F238E27FC236}">
                  <a16:creationId xmlns:a16="http://schemas.microsoft.com/office/drawing/2014/main" id="{94883731-42A9-483E-8BCC-E0D8A8B456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7" y="1661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$</a:t>
              </a:r>
              <a:endParaRPr lang="en-GB" altLang="pt-BR" sz="3200"/>
            </a:p>
          </p:txBody>
        </p:sp>
        <p:sp>
          <p:nvSpPr>
            <p:cNvPr id="266351" name="Rectangle 111">
              <a:extLst>
                <a:ext uri="{FF2B5EF4-FFF2-40B4-BE49-F238E27FC236}">
                  <a16:creationId xmlns:a16="http://schemas.microsoft.com/office/drawing/2014/main" id="{4FC50695-A54A-4850-A50E-05D28E64F6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" y="1661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en-GB" altLang="pt-BR" sz="3200"/>
            </a:p>
          </p:txBody>
        </p:sp>
        <p:sp>
          <p:nvSpPr>
            <p:cNvPr id="266352" name="Rectangle 112">
              <a:extLst>
                <a:ext uri="{FF2B5EF4-FFF2-40B4-BE49-F238E27FC236}">
                  <a16:creationId xmlns:a16="http://schemas.microsoft.com/office/drawing/2014/main" id="{71AC6D31-CAFC-4709-A7D8-E74538921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9" y="1661"/>
              <a:ext cx="3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endParaRPr lang="en-GB" altLang="pt-BR" sz="3200"/>
            </a:p>
          </p:txBody>
        </p:sp>
        <p:sp>
          <p:nvSpPr>
            <p:cNvPr id="266353" name="Rectangle 113">
              <a:extLst>
                <a:ext uri="{FF2B5EF4-FFF2-40B4-BE49-F238E27FC236}">
                  <a16:creationId xmlns:a16="http://schemas.microsoft.com/office/drawing/2014/main" id="{4418C477-6B6E-4A9E-A80E-CFC720BB6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0" y="1661"/>
              <a:ext cx="3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n-GB" altLang="pt-BR" sz="3200"/>
            </a:p>
          </p:txBody>
        </p:sp>
        <p:sp>
          <p:nvSpPr>
            <p:cNvPr id="266354" name="Rectangle 114">
              <a:extLst>
                <a:ext uri="{FF2B5EF4-FFF2-40B4-BE49-F238E27FC236}">
                  <a16:creationId xmlns:a16="http://schemas.microsoft.com/office/drawing/2014/main" id="{4E26B692-714D-4BE3-A4D0-856329EEEE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1" y="1661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7</a:t>
              </a:r>
              <a:endParaRPr lang="en-GB" altLang="pt-BR" sz="3200"/>
            </a:p>
          </p:txBody>
        </p:sp>
      </p:grpSp>
      <p:sp>
        <p:nvSpPr>
          <p:cNvPr id="266355" name="Line 115">
            <a:extLst>
              <a:ext uri="{FF2B5EF4-FFF2-40B4-BE49-F238E27FC236}">
                <a16:creationId xmlns:a16="http://schemas.microsoft.com/office/drawing/2014/main" id="{EA48F381-EA6E-4D53-B959-25507A85DF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6113" y="2570163"/>
            <a:ext cx="1587" cy="3725862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356" name="Freeform 116">
            <a:extLst>
              <a:ext uri="{FF2B5EF4-FFF2-40B4-BE49-F238E27FC236}">
                <a16:creationId xmlns:a16="http://schemas.microsoft.com/office/drawing/2014/main" id="{9D0082B2-955E-4EA5-8486-7ACC837C3FD9}"/>
              </a:ext>
            </a:extLst>
          </p:cNvPr>
          <p:cNvSpPr>
            <a:spLocks/>
          </p:cNvSpPr>
          <p:nvPr/>
        </p:nvSpPr>
        <p:spPr bwMode="auto">
          <a:xfrm>
            <a:off x="609600" y="6275388"/>
            <a:ext cx="73025" cy="76200"/>
          </a:xfrm>
          <a:custGeom>
            <a:avLst/>
            <a:gdLst>
              <a:gd name="T0" fmla="*/ 43 w 46"/>
              <a:gd name="T1" fmla="*/ 0 h 48"/>
              <a:gd name="T2" fmla="*/ 0 w 46"/>
              <a:gd name="T3" fmla="*/ 3 h 48"/>
              <a:gd name="T4" fmla="*/ 23 w 46"/>
              <a:gd name="T5" fmla="*/ 48 h 48"/>
              <a:gd name="T6" fmla="*/ 46 w 46"/>
              <a:gd name="T7" fmla="*/ 3 h 48"/>
              <a:gd name="T8" fmla="*/ 46 w 46"/>
              <a:gd name="T9" fmla="*/ 3 h 48"/>
              <a:gd name="T10" fmla="*/ 43 w 46"/>
              <a:gd name="T11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6" h="48">
                <a:moveTo>
                  <a:pt x="43" y="0"/>
                </a:moveTo>
                <a:lnTo>
                  <a:pt x="0" y="3"/>
                </a:lnTo>
                <a:lnTo>
                  <a:pt x="23" y="48"/>
                </a:lnTo>
                <a:lnTo>
                  <a:pt x="46" y="3"/>
                </a:lnTo>
                <a:lnTo>
                  <a:pt x="46" y="3"/>
                </a:lnTo>
                <a:lnTo>
                  <a:pt x="4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374" name="Rectangle 134">
            <a:extLst>
              <a:ext uri="{FF2B5EF4-FFF2-40B4-BE49-F238E27FC236}">
                <a16:creationId xmlns:a16="http://schemas.microsoft.com/office/drawing/2014/main" id="{6E79329D-274D-4E65-8A25-E96229416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6825" y="161766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66380" name="Rectangle 140">
            <a:extLst>
              <a:ext uri="{FF2B5EF4-FFF2-40B4-BE49-F238E27FC236}">
                <a16:creationId xmlns:a16="http://schemas.microsoft.com/office/drawing/2014/main" id="{128C67E0-DD6B-4B82-94FC-2A77D0239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100" y="18303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66400" name="Freeform 160">
            <a:extLst>
              <a:ext uri="{FF2B5EF4-FFF2-40B4-BE49-F238E27FC236}">
                <a16:creationId xmlns:a16="http://schemas.microsoft.com/office/drawing/2014/main" id="{40DAD740-82A9-42C7-B693-5039CA94516D}"/>
              </a:ext>
            </a:extLst>
          </p:cNvPr>
          <p:cNvSpPr>
            <a:spLocks/>
          </p:cNvSpPr>
          <p:nvPr/>
        </p:nvSpPr>
        <p:spPr bwMode="auto">
          <a:xfrm>
            <a:off x="3111500" y="2379663"/>
            <a:ext cx="134938" cy="760412"/>
          </a:xfrm>
          <a:custGeom>
            <a:avLst/>
            <a:gdLst>
              <a:gd name="T0" fmla="*/ 85 w 85"/>
              <a:gd name="T1" fmla="*/ 476 h 479"/>
              <a:gd name="T2" fmla="*/ 85 w 85"/>
              <a:gd name="T3" fmla="*/ 0 h 479"/>
              <a:gd name="T4" fmla="*/ 0 w 85"/>
              <a:gd name="T5" fmla="*/ 0 h 479"/>
              <a:gd name="T6" fmla="*/ 0 w 85"/>
              <a:gd name="T7" fmla="*/ 479 h 479"/>
              <a:gd name="T8" fmla="*/ 85 w 85"/>
              <a:gd name="T9" fmla="*/ 479 h 479"/>
              <a:gd name="T10" fmla="*/ 85 w 85"/>
              <a:gd name="T11" fmla="*/ 479 h 479"/>
              <a:gd name="T12" fmla="*/ 85 w 85"/>
              <a:gd name="T13" fmla="*/ 476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5" h="479">
                <a:moveTo>
                  <a:pt x="85" y="476"/>
                </a:moveTo>
                <a:lnTo>
                  <a:pt x="85" y="0"/>
                </a:lnTo>
                <a:lnTo>
                  <a:pt x="0" y="0"/>
                </a:lnTo>
                <a:lnTo>
                  <a:pt x="0" y="479"/>
                </a:lnTo>
                <a:lnTo>
                  <a:pt x="85" y="479"/>
                </a:lnTo>
                <a:lnTo>
                  <a:pt x="85" y="479"/>
                </a:lnTo>
                <a:lnTo>
                  <a:pt x="85" y="476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01" name="Freeform 161">
            <a:extLst>
              <a:ext uri="{FF2B5EF4-FFF2-40B4-BE49-F238E27FC236}">
                <a16:creationId xmlns:a16="http://schemas.microsoft.com/office/drawing/2014/main" id="{DB1C76AD-CDCA-406A-9168-A82043437BF6}"/>
              </a:ext>
            </a:extLst>
          </p:cNvPr>
          <p:cNvSpPr>
            <a:spLocks/>
          </p:cNvSpPr>
          <p:nvPr/>
        </p:nvSpPr>
        <p:spPr bwMode="auto">
          <a:xfrm>
            <a:off x="3111500" y="2379663"/>
            <a:ext cx="134938" cy="760412"/>
          </a:xfrm>
          <a:custGeom>
            <a:avLst/>
            <a:gdLst>
              <a:gd name="T0" fmla="*/ 85 w 85"/>
              <a:gd name="T1" fmla="*/ 476 h 479"/>
              <a:gd name="T2" fmla="*/ 85 w 85"/>
              <a:gd name="T3" fmla="*/ 0 h 479"/>
              <a:gd name="T4" fmla="*/ 0 w 85"/>
              <a:gd name="T5" fmla="*/ 0 h 479"/>
              <a:gd name="T6" fmla="*/ 0 w 85"/>
              <a:gd name="T7" fmla="*/ 479 h 479"/>
              <a:gd name="T8" fmla="*/ 85 w 85"/>
              <a:gd name="T9" fmla="*/ 479 h 479"/>
              <a:gd name="T10" fmla="*/ 85 w 85"/>
              <a:gd name="T11" fmla="*/ 479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5" h="479">
                <a:moveTo>
                  <a:pt x="85" y="476"/>
                </a:moveTo>
                <a:lnTo>
                  <a:pt x="85" y="0"/>
                </a:lnTo>
                <a:lnTo>
                  <a:pt x="0" y="0"/>
                </a:lnTo>
                <a:lnTo>
                  <a:pt x="0" y="479"/>
                </a:lnTo>
                <a:lnTo>
                  <a:pt x="85" y="479"/>
                </a:lnTo>
                <a:lnTo>
                  <a:pt x="85" y="479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02" name="Freeform 162">
            <a:extLst>
              <a:ext uri="{FF2B5EF4-FFF2-40B4-BE49-F238E27FC236}">
                <a16:creationId xmlns:a16="http://schemas.microsoft.com/office/drawing/2014/main" id="{A9D15293-B0BD-4D66-90DA-739C6225C956}"/>
              </a:ext>
            </a:extLst>
          </p:cNvPr>
          <p:cNvSpPr>
            <a:spLocks/>
          </p:cNvSpPr>
          <p:nvPr/>
        </p:nvSpPr>
        <p:spPr bwMode="auto">
          <a:xfrm>
            <a:off x="3965575" y="2379663"/>
            <a:ext cx="134938" cy="760412"/>
          </a:xfrm>
          <a:custGeom>
            <a:avLst/>
            <a:gdLst>
              <a:gd name="T0" fmla="*/ 85 w 85"/>
              <a:gd name="T1" fmla="*/ 476 h 479"/>
              <a:gd name="T2" fmla="*/ 85 w 85"/>
              <a:gd name="T3" fmla="*/ 0 h 479"/>
              <a:gd name="T4" fmla="*/ 0 w 85"/>
              <a:gd name="T5" fmla="*/ 0 h 479"/>
              <a:gd name="T6" fmla="*/ 0 w 85"/>
              <a:gd name="T7" fmla="*/ 479 h 479"/>
              <a:gd name="T8" fmla="*/ 85 w 85"/>
              <a:gd name="T9" fmla="*/ 479 h 479"/>
              <a:gd name="T10" fmla="*/ 85 w 85"/>
              <a:gd name="T11" fmla="*/ 479 h 479"/>
              <a:gd name="T12" fmla="*/ 85 w 85"/>
              <a:gd name="T13" fmla="*/ 476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5" h="479">
                <a:moveTo>
                  <a:pt x="85" y="476"/>
                </a:moveTo>
                <a:lnTo>
                  <a:pt x="85" y="0"/>
                </a:lnTo>
                <a:lnTo>
                  <a:pt x="0" y="0"/>
                </a:lnTo>
                <a:lnTo>
                  <a:pt x="0" y="479"/>
                </a:lnTo>
                <a:lnTo>
                  <a:pt x="85" y="479"/>
                </a:lnTo>
                <a:lnTo>
                  <a:pt x="85" y="479"/>
                </a:lnTo>
                <a:lnTo>
                  <a:pt x="85" y="476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03" name="Freeform 163">
            <a:extLst>
              <a:ext uri="{FF2B5EF4-FFF2-40B4-BE49-F238E27FC236}">
                <a16:creationId xmlns:a16="http://schemas.microsoft.com/office/drawing/2014/main" id="{81517864-400D-4300-B4C0-CB0138DDCD28}"/>
              </a:ext>
            </a:extLst>
          </p:cNvPr>
          <p:cNvSpPr>
            <a:spLocks/>
          </p:cNvSpPr>
          <p:nvPr/>
        </p:nvSpPr>
        <p:spPr bwMode="auto">
          <a:xfrm>
            <a:off x="3965575" y="2379663"/>
            <a:ext cx="134938" cy="760412"/>
          </a:xfrm>
          <a:custGeom>
            <a:avLst/>
            <a:gdLst>
              <a:gd name="T0" fmla="*/ 85 w 85"/>
              <a:gd name="T1" fmla="*/ 476 h 479"/>
              <a:gd name="T2" fmla="*/ 85 w 85"/>
              <a:gd name="T3" fmla="*/ 0 h 479"/>
              <a:gd name="T4" fmla="*/ 0 w 85"/>
              <a:gd name="T5" fmla="*/ 0 h 479"/>
              <a:gd name="T6" fmla="*/ 0 w 85"/>
              <a:gd name="T7" fmla="*/ 479 h 479"/>
              <a:gd name="T8" fmla="*/ 85 w 85"/>
              <a:gd name="T9" fmla="*/ 479 h 479"/>
              <a:gd name="T10" fmla="*/ 85 w 85"/>
              <a:gd name="T11" fmla="*/ 479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5" h="479">
                <a:moveTo>
                  <a:pt x="85" y="476"/>
                </a:moveTo>
                <a:lnTo>
                  <a:pt x="85" y="0"/>
                </a:lnTo>
                <a:lnTo>
                  <a:pt x="0" y="0"/>
                </a:lnTo>
                <a:lnTo>
                  <a:pt x="0" y="479"/>
                </a:lnTo>
                <a:lnTo>
                  <a:pt x="85" y="479"/>
                </a:lnTo>
                <a:lnTo>
                  <a:pt x="85" y="479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04" name="Freeform 164">
            <a:extLst>
              <a:ext uri="{FF2B5EF4-FFF2-40B4-BE49-F238E27FC236}">
                <a16:creationId xmlns:a16="http://schemas.microsoft.com/office/drawing/2014/main" id="{263D29EC-A8BC-4E48-9BC9-6E5933DFD05B}"/>
              </a:ext>
            </a:extLst>
          </p:cNvPr>
          <p:cNvSpPr>
            <a:spLocks/>
          </p:cNvSpPr>
          <p:nvPr/>
        </p:nvSpPr>
        <p:spPr bwMode="auto">
          <a:xfrm>
            <a:off x="4819650" y="2379663"/>
            <a:ext cx="136525" cy="760412"/>
          </a:xfrm>
          <a:custGeom>
            <a:avLst/>
            <a:gdLst>
              <a:gd name="T0" fmla="*/ 86 w 86"/>
              <a:gd name="T1" fmla="*/ 476 h 479"/>
              <a:gd name="T2" fmla="*/ 86 w 86"/>
              <a:gd name="T3" fmla="*/ 0 h 479"/>
              <a:gd name="T4" fmla="*/ 0 w 86"/>
              <a:gd name="T5" fmla="*/ 0 h 479"/>
              <a:gd name="T6" fmla="*/ 0 w 86"/>
              <a:gd name="T7" fmla="*/ 479 h 479"/>
              <a:gd name="T8" fmla="*/ 86 w 86"/>
              <a:gd name="T9" fmla="*/ 479 h 479"/>
              <a:gd name="T10" fmla="*/ 86 w 86"/>
              <a:gd name="T11" fmla="*/ 479 h 479"/>
              <a:gd name="T12" fmla="*/ 86 w 86"/>
              <a:gd name="T13" fmla="*/ 476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6" h="479">
                <a:moveTo>
                  <a:pt x="86" y="476"/>
                </a:moveTo>
                <a:lnTo>
                  <a:pt x="86" y="0"/>
                </a:lnTo>
                <a:lnTo>
                  <a:pt x="0" y="0"/>
                </a:lnTo>
                <a:lnTo>
                  <a:pt x="0" y="479"/>
                </a:lnTo>
                <a:lnTo>
                  <a:pt x="86" y="479"/>
                </a:lnTo>
                <a:lnTo>
                  <a:pt x="86" y="479"/>
                </a:lnTo>
                <a:lnTo>
                  <a:pt x="86" y="476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05" name="Freeform 165">
            <a:extLst>
              <a:ext uri="{FF2B5EF4-FFF2-40B4-BE49-F238E27FC236}">
                <a16:creationId xmlns:a16="http://schemas.microsoft.com/office/drawing/2014/main" id="{4A348EFE-9367-4404-8C82-30617AE8E951}"/>
              </a:ext>
            </a:extLst>
          </p:cNvPr>
          <p:cNvSpPr>
            <a:spLocks/>
          </p:cNvSpPr>
          <p:nvPr/>
        </p:nvSpPr>
        <p:spPr bwMode="auto">
          <a:xfrm>
            <a:off x="4819650" y="2379663"/>
            <a:ext cx="136525" cy="760412"/>
          </a:xfrm>
          <a:custGeom>
            <a:avLst/>
            <a:gdLst>
              <a:gd name="T0" fmla="*/ 86 w 86"/>
              <a:gd name="T1" fmla="*/ 476 h 479"/>
              <a:gd name="T2" fmla="*/ 86 w 86"/>
              <a:gd name="T3" fmla="*/ 0 h 479"/>
              <a:gd name="T4" fmla="*/ 0 w 86"/>
              <a:gd name="T5" fmla="*/ 0 h 479"/>
              <a:gd name="T6" fmla="*/ 0 w 86"/>
              <a:gd name="T7" fmla="*/ 479 h 479"/>
              <a:gd name="T8" fmla="*/ 86 w 86"/>
              <a:gd name="T9" fmla="*/ 479 h 479"/>
              <a:gd name="T10" fmla="*/ 86 w 86"/>
              <a:gd name="T11" fmla="*/ 479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6" h="479">
                <a:moveTo>
                  <a:pt x="86" y="476"/>
                </a:moveTo>
                <a:lnTo>
                  <a:pt x="86" y="0"/>
                </a:lnTo>
                <a:lnTo>
                  <a:pt x="0" y="0"/>
                </a:lnTo>
                <a:lnTo>
                  <a:pt x="0" y="479"/>
                </a:lnTo>
                <a:lnTo>
                  <a:pt x="86" y="479"/>
                </a:lnTo>
                <a:lnTo>
                  <a:pt x="86" y="479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06" name="Freeform 166">
            <a:extLst>
              <a:ext uri="{FF2B5EF4-FFF2-40B4-BE49-F238E27FC236}">
                <a16:creationId xmlns:a16="http://schemas.microsoft.com/office/drawing/2014/main" id="{2FDDFB58-AA3F-4983-994A-8028FA0D15DD}"/>
              </a:ext>
            </a:extLst>
          </p:cNvPr>
          <p:cNvSpPr>
            <a:spLocks/>
          </p:cNvSpPr>
          <p:nvPr/>
        </p:nvSpPr>
        <p:spPr bwMode="auto">
          <a:xfrm>
            <a:off x="5675313" y="2379663"/>
            <a:ext cx="134937" cy="760412"/>
          </a:xfrm>
          <a:custGeom>
            <a:avLst/>
            <a:gdLst>
              <a:gd name="T0" fmla="*/ 82 w 85"/>
              <a:gd name="T1" fmla="*/ 476 h 479"/>
              <a:gd name="T2" fmla="*/ 85 w 85"/>
              <a:gd name="T3" fmla="*/ 0 h 479"/>
              <a:gd name="T4" fmla="*/ 0 w 85"/>
              <a:gd name="T5" fmla="*/ 0 h 479"/>
              <a:gd name="T6" fmla="*/ 0 w 85"/>
              <a:gd name="T7" fmla="*/ 479 h 479"/>
              <a:gd name="T8" fmla="*/ 85 w 85"/>
              <a:gd name="T9" fmla="*/ 479 h 479"/>
              <a:gd name="T10" fmla="*/ 85 w 85"/>
              <a:gd name="T11" fmla="*/ 479 h 479"/>
              <a:gd name="T12" fmla="*/ 82 w 85"/>
              <a:gd name="T13" fmla="*/ 476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5" h="479">
                <a:moveTo>
                  <a:pt x="82" y="476"/>
                </a:moveTo>
                <a:lnTo>
                  <a:pt x="85" y="0"/>
                </a:lnTo>
                <a:lnTo>
                  <a:pt x="0" y="0"/>
                </a:lnTo>
                <a:lnTo>
                  <a:pt x="0" y="479"/>
                </a:lnTo>
                <a:lnTo>
                  <a:pt x="85" y="479"/>
                </a:lnTo>
                <a:lnTo>
                  <a:pt x="85" y="479"/>
                </a:lnTo>
                <a:lnTo>
                  <a:pt x="82" y="476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07" name="Freeform 167">
            <a:extLst>
              <a:ext uri="{FF2B5EF4-FFF2-40B4-BE49-F238E27FC236}">
                <a16:creationId xmlns:a16="http://schemas.microsoft.com/office/drawing/2014/main" id="{709C3373-6FA7-41A3-87E1-55715CB6BFC4}"/>
              </a:ext>
            </a:extLst>
          </p:cNvPr>
          <p:cNvSpPr>
            <a:spLocks/>
          </p:cNvSpPr>
          <p:nvPr/>
        </p:nvSpPr>
        <p:spPr bwMode="auto">
          <a:xfrm>
            <a:off x="3965575" y="3233738"/>
            <a:ext cx="134938" cy="755650"/>
          </a:xfrm>
          <a:custGeom>
            <a:avLst/>
            <a:gdLst>
              <a:gd name="T0" fmla="*/ 85 w 85"/>
              <a:gd name="T1" fmla="*/ 473 h 476"/>
              <a:gd name="T2" fmla="*/ 85 w 85"/>
              <a:gd name="T3" fmla="*/ 0 h 476"/>
              <a:gd name="T4" fmla="*/ 0 w 85"/>
              <a:gd name="T5" fmla="*/ 0 h 476"/>
              <a:gd name="T6" fmla="*/ 0 w 85"/>
              <a:gd name="T7" fmla="*/ 476 h 476"/>
              <a:gd name="T8" fmla="*/ 85 w 85"/>
              <a:gd name="T9" fmla="*/ 476 h 476"/>
              <a:gd name="T10" fmla="*/ 85 w 85"/>
              <a:gd name="T11" fmla="*/ 476 h 476"/>
              <a:gd name="T12" fmla="*/ 85 w 85"/>
              <a:gd name="T13" fmla="*/ 473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5" h="476">
                <a:moveTo>
                  <a:pt x="85" y="473"/>
                </a:moveTo>
                <a:lnTo>
                  <a:pt x="85" y="0"/>
                </a:lnTo>
                <a:lnTo>
                  <a:pt x="0" y="0"/>
                </a:lnTo>
                <a:lnTo>
                  <a:pt x="0" y="476"/>
                </a:lnTo>
                <a:lnTo>
                  <a:pt x="85" y="476"/>
                </a:lnTo>
                <a:lnTo>
                  <a:pt x="85" y="476"/>
                </a:lnTo>
                <a:lnTo>
                  <a:pt x="85" y="473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08" name="Freeform 168">
            <a:extLst>
              <a:ext uri="{FF2B5EF4-FFF2-40B4-BE49-F238E27FC236}">
                <a16:creationId xmlns:a16="http://schemas.microsoft.com/office/drawing/2014/main" id="{1DE6D2FD-9755-4980-93C5-8F985B0FFA26}"/>
              </a:ext>
            </a:extLst>
          </p:cNvPr>
          <p:cNvSpPr>
            <a:spLocks/>
          </p:cNvSpPr>
          <p:nvPr/>
        </p:nvSpPr>
        <p:spPr bwMode="auto">
          <a:xfrm>
            <a:off x="3965575" y="3233738"/>
            <a:ext cx="134938" cy="755650"/>
          </a:xfrm>
          <a:custGeom>
            <a:avLst/>
            <a:gdLst>
              <a:gd name="T0" fmla="*/ 85 w 85"/>
              <a:gd name="T1" fmla="*/ 473 h 476"/>
              <a:gd name="T2" fmla="*/ 85 w 85"/>
              <a:gd name="T3" fmla="*/ 0 h 476"/>
              <a:gd name="T4" fmla="*/ 0 w 85"/>
              <a:gd name="T5" fmla="*/ 0 h 476"/>
              <a:gd name="T6" fmla="*/ 0 w 85"/>
              <a:gd name="T7" fmla="*/ 476 h 476"/>
              <a:gd name="T8" fmla="*/ 85 w 85"/>
              <a:gd name="T9" fmla="*/ 476 h 476"/>
              <a:gd name="T10" fmla="*/ 85 w 85"/>
              <a:gd name="T11" fmla="*/ 47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5" h="476">
                <a:moveTo>
                  <a:pt x="85" y="473"/>
                </a:moveTo>
                <a:lnTo>
                  <a:pt x="85" y="0"/>
                </a:lnTo>
                <a:lnTo>
                  <a:pt x="0" y="0"/>
                </a:lnTo>
                <a:lnTo>
                  <a:pt x="0" y="476"/>
                </a:lnTo>
                <a:lnTo>
                  <a:pt x="85" y="476"/>
                </a:lnTo>
                <a:lnTo>
                  <a:pt x="85" y="476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09" name="Freeform 169">
            <a:extLst>
              <a:ext uri="{FF2B5EF4-FFF2-40B4-BE49-F238E27FC236}">
                <a16:creationId xmlns:a16="http://schemas.microsoft.com/office/drawing/2014/main" id="{F32F7DEE-8AF6-4B1C-835A-9DD041195734}"/>
              </a:ext>
            </a:extLst>
          </p:cNvPr>
          <p:cNvSpPr>
            <a:spLocks/>
          </p:cNvSpPr>
          <p:nvPr/>
        </p:nvSpPr>
        <p:spPr bwMode="auto">
          <a:xfrm>
            <a:off x="4819650" y="3233738"/>
            <a:ext cx="136525" cy="755650"/>
          </a:xfrm>
          <a:custGeom>
            <a:avLst/>
            <a:gdLst>
              <a:gd name="T0" fmla="*/ 86 w 86"/>
              <a:gd name="T1" fmla="*/ 473 h 476"/>
              <a:gd name="T2" fmla="*/ 86 w 86"/>
              <a:gd name="T3" fmla="*/ 0 h 476"/>
              <a:gd name="T4" fmla="*/ 0 w 86"/>
              <a:gd name="T5" fmla="*/ 0 h 476"/>
              <a:gd name="T6" fmla="*/ 0 w 86"/>
              <a:gd name="T7" fmla="*/ 476 h 476"/>
              <a:gd name="T8" fmla="*/ 86 w 86"/>
              <a:gd name="T9" fmla="*/ 476 h 476"/>
              <a:gd name="T10" fmla="*/ 86 w 86"/>
              <a:gd name="T11" fmla="*/ 476 h 476"/>
              <a:gd name="T12" fmla="*/ 86 w 86"/>
              <a:gd name="T13" fmla="*/ 473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6" h="476">
                <a:moveTo>
                  <a:pt x="86" y="473"/>
                </a:moveTo>
                <a:lnTo>
                  <a:pt x="86" y="0"/>
                </a:lnTo>
                <a:lnTo>
                  <a:pt x="0" y="0"/>
                </a:lnTo>
                <a:lnTo>
                  <a:pt x="0" y="476"/>
                </a:lnTo>
                <a:lnTo>
                  <a:pt x="86" y="476"/>
                </a:lnTo>
                <a:lnTo>
                  <a:pt x="86" y="476"/>
                </a:lnTo>
                <a:lnTo>
                  <a:pt x="86" y="473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10" name="Freeform 170">
            <a:extLst>
              <a:ext uri="{FF2B5EF4-FFF2-40B4-BE49-F238E27FC236}">
                <a16:creationId xmlns:a16="http://schemas.microsoft.com/office/drawing/2014/main" id="{FB55AE0C-A07D-4875-8D23-5C175E78566B}"/>
              </a:ext>
            </a:extLst>
          </p:cNvPr>
          <p:cNvSpPr>
            <a:spLocks/>
          </p:cNvSpPr>
          <p:nvPr/>
        </p:nvSpPr>
        <p:spPr bwMode="auto">
          <a:xfrm>
            <a:off x="4819650" y="3233738"/>
            <a:ext cx="136525" cy="755650"/>
          </a:xfrm>
          <a:custGeom>
            <a:avLst/>
            <a:gdLst>
              <a:gd name="T0" fmla="*/ 86 w 86"/>
              <a:gd name="T1" fmla="*/ 473 h 476"/>
              <a:gd name="T2" fmla="*/ 86 w 86"/>
              <a:gd name="T3" fmla="*/ 0 h 476"/>
              <a:gd name="T4" fmla="*/ 0 w 86"/>
              <a:gd name="T5" fmla="*/ 0 h 476"/>
              <a:gd name="T6" fmla="*/ 0 w 86"/>
              <a:gd name="T7" fmla="*/ 476 h 476"/>
              <a:gd name="T8" fmla="*/ 86 w 86"/>
              <a:gd name="T9" fmla="*/ 476 h 476"/>
              <a:gd name="T10" fmla="*/ 86 w 86"/>
              <a:gd name="T11" fmla="*/ 47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6" h="476">
                <a:moveTo>
                  <a:pt x="86" y="473"/>
                </a:moveTo>
                <a:lnTo>
                  <a:pt x="86" y="0"/>
                </a:lnTo>
                <a:lnTo>
                  <a:pt x="0" y="0"/>
                </a:lnTo>
                <a:lnTo>
                  <a:pt x="0" y="476"/>
                </a:lnTo>
                <a:lnTo>
                  <a:pt x="86" y="476"/>
                </a:lnTo>
                <a:lnTo>
                  <a:pt x="86" y="476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11" name="Freeform 171">
            <a:extLst>
              <a:ext uri="{FF2B5EF4-FFF2-40B4-BE49-F238E27FC236}">
                <a16:creationId xmlns:a16="http://schemas.microsoft.com/office/drawing/2014/main" id="{6033B161-9FB7-4FA2-9F73-12D6F4F08B00}"/>
              </a:ext>
            </a:extLst>
          </p:cNvPr>
          <p:cNvSpPr>
            <a:spLocks/>
          </p:cNvSpPr>
          <p:nvPr/>
        </p:nvSpPr>
        <p:spPr bwMode="auto">
          <a:xfrm>
            <a:off x="5675313" y="3233738"/>
            <a:ext cx="134937" cy="755650"/>
          </a:xfrm>
          <a:custGeom>
            <a:avLst/>
            <a:gdLst>
              <a:gd name="T0" fmla="*/ 82 w 85"/>
              <a:gd name="T1" fmla="*/ 473 h 476"/>
              <a:gd name="T2" fmla="*/ 85 w 85"/>
              <a:gd name="T3" fmla="*/ 0 h 476"/>
              <a:gd name="T4" fmla="*/ 0 w 85"/>
              <a:gd name="T5" fmla="*/ 0 h 476"/>
              <a:gd name="T6" fmla="*/ 0 w 85"/>
              <a:gd name="T7" fmla="*/ 476 h 476"/>
              <a:gd name="T8" fmla="*/ 85 w 85"/>
              <a:gd name="T9" fmla="*/ 476 h 476"/>
              <a:gd name="T10" fmla="*/ 85 w 85"/>
              <a:gd name="T11" fmla="*/ 476 h 476"/>
              <a:gd name="T12" fmla="*/ 82 w 85"/>
              <a:gd name="T13" fmla="*/ 473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5" h="476">
                <a:moveTo>
                  <a:pt x="82" y="473"/>
                </a:moveTo>
                <a:lnTo>
                  <a:pt x="85" y="0"/>
                </a:lnTo>
                <a:lnTo>
                  <a:pt x="0" y="0"/>
                </a:lnTo>
                <a:lnTo>
                  <a:pt x="0" y="476"/>
                </a:lnTo>
                <a:lnTo>
                  <a:pt x="85" y="476"/>
                </a:lnTo>
                <a:lnTo>
                  <a:pt x="85" y="476"/>
                </a:lnTo>
                <a:lnTo>
                  <a:pt x="82" y="473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12" name="Freeform 172">
            <a:extLst>
              <a:ext uri="{FF2B5EF4-FFF2-40B4-BE49-F238E27FC236}">
                <a16:creationId xmlns:a16="http://schemas.microsoft.com/office/drawing/2014/main" id="{BDB24FBE-7C6D-4153-8987-6B3748F676E3}"/>
              </a:ext>
            </a:extLst>
          </p:cNvPr>
          <p:cNvSpPr>
            <a:spLocks/>
          </p:cNvSpPr>
          <p:nvPr/>
        </p:nvSpPr>
        <p:spPr bwMode="auto">
          <a:xfrm>
            <a:off x="6529388" y="3233738"/>
            <a:ext cx="134937" cy="755650"/>
          </a:xfrm>
          <a:custGeom>
            <a:avLst/>
            <a:gdLst>
              <a:gd name="T0" fmla="*/ 82 w 85"/>
              <a:gd name="T1" fmla="*/ 473 h 476"/>
              <a:gd name="T2" fmla="*/ 85 w 85"/>
              <a:gd name="T3" fmla="*/ 0 h 476"/>
              <a:gd name="T4" fmla="*/ 0 w 85"/>
              <a:gd name="T5" fmla="*/ 0 h 476"/>
              <a:gd name="T6" fmla="*/ 0 w 85"/>
              <a:gd name="T7" fmla="*/ 476 h 476"/>
              <a:gd name="T8" fmla="*/ 85 w 85"/>
              <a:gd name="T9" fmla="*/ 476 h 476"/>
              <a:gd name="T10" fmla="*/ 85 w 85"/>
              <a:gd name="T11" fmla="*/ 476 h 476"/>
              <a:gd name="T12" fmla="*/ 82 w 85"/>
              <a:gd name="T13" fmla="*/ 473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5" h="476">
                <a:moveTo>
                  <a:pt x="82" y="473"/>
                </a:moveTo>
                <a:lnTo>
                  <a:pt x="85" y="0"/>
                </a:lnTo>
                <a:lnTo>
                  <a:pt x="0" y="0"/>
                </a:lnTo>
                <a:lnTo>
                  <a:pt x="0" y="476"/>
                </a:lnTo>
                <a:lnTo>
                  <a:pt x="85" y="476"/>
                </a:lnTo>
                <a:lnTo>
                  <a:pt x="85" y="476"/>
                </a:lnTo>
                <a:lnTo>
                  <a:pt x="82" y="473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13" name="Freeform 173">
            <a:extLst>
              <a:ext uri="{FF2B5EF4-FFF2-40B4-BE49-F238E27FC236}">
                <a16:creationId xmlns:a16="http://schemas.microsoft.com/office/drawing/2014/main" id="{0D0BE6BB-5A70-4CA1-8EC7-BAEF675C7472}"/>
              </a:ext>
            </a:extLst>
          </p:cNvPr>
          <p:cNvSpPr>
            <a:spLocks/>
          </p:cNvSpPr>
          <p:nvPr/>
        </p:nvSpPr>
        <p:spPr bwMode="auto">
          <a:xfrm>
            <a:off x="6529388" y="3233738"/>
            <a:ext cx="134937" cy="755650"/>
          </a:xfrm>
          <a:custGeom>
            <a:avLst/>
            <a:gdLst>
              <a:gd name="T0" fmla="*/ 82 w 85"/>
              <a:gd name="T1" fmla="*/ 473 h 476"/>
              <a:gd name="T2" fmla="*/ 85 w 85"/>
              <a:gd name="T3" fmla="*/ 0 h 476"/>
              <a:gd name="T4" fmla="*/ 0 w 85"/>
              <a:gd name="T5" fmla="*/ 0 h 476"/>
              <a:gd name="T6" fmla="*/ 0 w 85"/>
              <a:gd name="T7" fmla="*/ 476 h 476"/>
              <a:gd name="T8" fmla="*/ 85 w 85"/>
              <a:gd name="T9" fmla="*/ 476 h 476"/>
              <a:gd name="T10" fmla="*/ 85 w 85"/>
              <a:gd name="T11" fmla="*/ 47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5" h="476">
                <a:moveTo>
                  <a:pt x="82" y="473"/>
                </a:moveTo>
                <a:lnTo>
                  <a:pt x="85" y="0"/>
                </a:lnTo>
                <a:lnTo>
                  <a:pt x="0" y="0"/>
                </a:lnTo>
                <a:lnTo>
                  <a:pt x="0" y="476"/>
                </a:lnTo>
                <a:lnTo>
                  <a:pt x="85" y="476"/>
                </a:lnTo>
                <a:lnTo>
                  <a:pt x="85" y="476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14" name="Freeform 174">
            <a:extLst>
              <a:ext uri="{FF2B5EF4-FFF2-40B4-BE49-F238E27FC236}">
                <a16:creationId xmlns:a16="http://schemas.microsoft.com/office/drawing/2014/main" id="{520EF6F7-5C62-41CF-9C25-E94B9BD29D3B}"/>
              </a:ext>
            </a:extLst>
          </p:cNvPr>
          <p:cNvSpPr>
            <a:spLocks/>
          </p:cNvSpPr>
          <p:nvPr/>
        </p:nvSpPr>
        <p:spPr bwMode="auto">
          <a:xfrm>
            <a:off x="4460875" y="4275138"/>
            <a:ext cx="182563" cy="377825"/>
          </a:xfrm>
          <a:custGeom>
            <a:avLst/>
            <a:gdLst>
              <a:gd name="T0" fmla="*/ 0 w 115"/>
              <a:gd name="T1" fmla="*/ 234 h 238"/>
              <a:gd name="T2" fmla="*/ 115 w 115"/>
              <a:gd name="T3" fmla="*/ 238 h 238"/>
              <a:gd name="T4" fmla="*/ 115 w 115"/>
              <a:gd name="T5" fmla="*/ 0 h 238"/>
              <a:gd name="T6" fmla="*/ 0 w 115"/>
              <a:gd name="T7" fmla="*/ 0 h 238"/>
              <a:gd name="T8" fmla="*/ 0 w 115"/>
              <a:gd name="T9" fmla="*/ 234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5" h="238">
                <a:moveTo>
                  <a:pt x="0" y="234"/>
                </a:moveTo>
                <a:lnTo>
                  <a:pt x="115" y="238"/>
                </a:lnTo>
                <a:lnTo>
                  <a:pt x="115" y="0"/>
                </a:lnTo>
                <a:lnTo>
                  <a:pt x="0" y="0"/>
                </a:lnTo>
                <a:lnTo>
                  <a:pt x="0" y="234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15" name="Freeform 175">
            <a:extLst>
              <a:ext uri="{FF2B5EF4-FFF2-40B4-BE49-F238E27FC236}">
                <a16:creationId xmlns:a16="http://schemas.microsoft.com/office/drawing/2014/main" id="{0EE27835-8BEE-41B7-997E-6DA2AB7234D8}"/>
              </a:ext>
            </a:extLst>
          </p:cNvPr>
          <p:cNvSpPr>
            <a:spLocks/>
          </p:cNvSpPr>
          <p:nvPr/>
        </p:nvSpPr>
        <p:spPr bwMode="auto">
          <a:xfrm>
            <a:off x="4460875" y="4275138"/>
            <a:ext cx="182563" cy="377825"/>
          </a:xfrm>
          <a:custGeom>
            <a:avLst/>
            <a:gdLst>
              <a:gd name="T0" fmla="*/ 0 w 115"/>
              <a:gd name="T1" fmla="*/ 234 h 238"/>
              <a:gd name="T2" fmla="*/ 115 w 115"/>
              <a:gd name="T3" fmla="*/ 238 h 238"/>
              <a:gd name="T4" fmla="*/ 115 w 115"/>
              <a:gd name="T5" fmla="*/ 0 h 238"/>
              <a:gd name="T6" fmla="*/ 0 w 115"/>
              <a:gd name="T7" fmla="*/ 0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238">
                <a:moveTo>
                  <a:pt x="0" y="234"/>
                </a:moveTo>
                <a:lnTo>
                  <a:pt x="115" y="238"/>
                </a:lnTo>
                <a:lnTo>
                  <a:pt x="115" y="0"/>
                </a:lnTo>
                <a:lnTo>
                  <a:pt x="0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16" name="Freeform 176">
            <a:extLst>
              <a:ext uri="{FF2B5EF4-FFF2-40B4-BE49-F238E27FC236}">
                <a16:creationId xmlns:a16="http://schemas.microsoft.com/office/drawing/2014/main" id="{B6845C26-56FA-487F-BB59-60F5512EABA7}"/>
              </a:ext>
            </a:extLst>
          </p:cNvPr>
          <p:cNvSpPr>
            <a:spLocks/>
          </p:cNvSpPr>
          <p:nvPr/>
        </p:nvSpPr>
        <p:spPr bwMode="auto">
          <a:xfrm>
            <a:off x="4283075" y="4268788"/>
            <a:ext cx="177800" cy="384175"/>
          </a:xfrm>
          <a:custGeom>
            <a:avLst/>
            <a:gdLst>
              <a:gd name="T0" fmla="*/ 112 w 112"/>
              <a:gd name="T1" fmla="*/ 0 h 242"/>
              <a:gd name="T2" fmla="*/ 0 w 112"/>
              <a:gd name="T3" fmla="*/ 4 h 242"/>
              <a:gd name="T4" fmla="*/ 0 w 112"/>
              <a:gd name="T5" fmla="*/ 242 h 242"/>
              <a:gd name="T6" fmla="*/ 112 w 112"/>
              <a:gd name="T7" fmla="*/ 242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2" h="242">
                <a:moveTo>
                  <a:pt x="112" y="0"/>
                </a:moveTo>
                <a:lnTo>
                  <a:pt x="0" y="4"/>
                </a:lnTo>
                <a:lnTo>
                  <a:pt x="0" y="242"/>
                </a:lnTo>
                <a:lnTo>
                  <a:pt x="112" y="242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17" name="Freeform 177">
            <a:extLst>
              <a:ext uri="{FF2B5EF4-FFF2-40B4-BE49-F238E27FC236}">
                <a16:creationId xmlns:a16="http://schemas.microsoft.com/office/drawing/2014/main" id="{3F481359-8F8E-4FD5-8C1C-73AA40230755}"/>
              </a:ext>
            </a:extLst>
          </p:cNvPr>
          <p:cNvSpPr>
            <a:spLocks/>
          </p:cNvSpPr>
          <p:nvPr/>
        </p:nvSpPr>
        <p:spPr bwMode="auto">
          <a:xfrm>
            <a:off x="6029325" y="4083050"/>
            <a:ext cx="276225" cy="750888"/>
          </a:xfrm>
          <a:custGeom>
            <a:avLst/>
            <a:gdLst>
              <a:gd name="T0" fmla="*/ 0 w 174"/>
              <a:gd name="T1" fmla="*/ 0 h 473"/>
              <a:gd name="T2" fmla="*/ 3 w 174"/>
              <a:gd name="T3" fmla="*/ 193 h 473"/>
              <a:gd name="T4" fmla="*/ 56 w 174"/>
              <a:gd name="T5" fmla="*/ 238 h 473"/>
              <a:gd name="T6" fmla="*/ 3 w 174"/>
              <a:gd name="T7" fmla="*/ 283 h 473"/>
              <a:gd name="T8" fmla="*/ 3 w 174"/>
              <a:gd name="T9" fmla="*/ 473 h 473"/>
              <a:gd name="T10" fmla="*/ 174 w 174"/>
              <a:gd name="T11" fmla="*/ 331 h 473"/>
              <a:gd name="T12" fmla="*/ 174 w 174"/>
              <a:gd name="T13" fmla="*/ 145 h 473"/>
              <a:gd name="T14" fmla="*/ 3 w 174"/>
              <a:gd name="T15" fmla="*/ 0 h 473"/>
              <a:gd name="T16" fmla="*/ 3 w 174"/>
              <a:gd name="T17" fmla="*/ 0 h 473"/>
              <a:gd name="T18" fmla="*/ 0 w 174"/>
              <a:gd name="T19" fmla="*/ 0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4" h="473">
                <a:moveTo>
                  <a:pt x="0" y="0"/>
                </a:moveTo>
                <a:lnTo>
                  <a:pt x="3" y="193"/>
                </a:lnTo>
                <a:lnTo>
                  <a:pt x="56" y="238"/>
                </a:lnTo>
                <a:lnTo>
                  <a:pt x="3" y="283"/>
                </a:lnTo>
                <a:lnTo>
                  <a:pt x="3" y="473"/>
                </a:lnTo>
                <a:lnTo>
                  <a:pt x="174" y="331"/>
                </a:lnTo>
                <a:lnTo>
                  <a:pt x="174" y="145"/>
                </a:lnTo>
                <a:lnTo>
                  <a:pt x="3" y="0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18" name="Freeform 178">
            <a:extLst>
              <a:ext uri="{FF2B5EF4-FFF2-40B4-BE49-F238E27FC236}">
                <a16:creationId xmlns:a16="http://schemas.microsoft.com/office/drawing/2014/main" id="{4ED9BDE1-064B-464E-86C2-4D143007DEBB}"/>
              </a:ext>
            </a:extLst>
          </p:cNvPr>
          <p:cNvSpPr>
            <a:spLocks/>
          </p:cNvSpPr>
          <p:nvPr/>
        </p:nvSpPr>
        <p:spPr bwMode="auto">
          <a:xfrm>
            <a:off x="6029325" y="4083050"/>
            <a:ext cx="276225" cy="750888"/>
          </a:xfrm>
          <a:custGeom>
            <a:avLst/>
            <a:gdLst>
              <a:gd name="T0" fmla="*/ 0 w 174"/>
              <a:gd name="T1" fmla="*/ 0 h 473"/>
              <a:gd name="T2" fmla="*/ 3 w 174"/>
              <a:gd name="T3" fmla="*/ 193 h 473"/>
              <a:gd name="T4" fmla="*/ 56 w 174"/>
              <a:gd name="T5" fmla="*/ 238 h 473"/>
              <a:gd name="T6" fmla="*/ 3 w 174"/>
              <a:gd name="T7" fmla="*/ 283 h 473"/>
              <a:gd name="T8" fmla="*/ 3 w 174"/>
              <a:gd name="T9" fmla="*/ 473 h 473"/>
              <a:gd name="T10" fmla="*/ 174 w 174"/>
              <a:gd name="T11" fmla="*/ 331 h 473"/>
              <a:gd name="T12" fmla="*/ 174 w 174"/>
              <a:gd name="T13" fmla="*/ 145 h 473"/>
              <a:gd name="T14" fmla="*/ 3 w 174"/>
              <a:gd name="T15" fmla="*/ 0 h 473"/>
              <a:gd name="T16" fmla="*/ 3 w 174"/>
              <a:gd name="T17" fmla="*/ 0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4" h="473">
                <a:moveTo>
                  <a:pt x="0" y="0"/>
                </a:moveTo>
                <a:lnTo>
                  <a:pt x="3" y="193"/>
                </a:lnTo>
                <a:lnTo>
                  <a:pt x="56" y="238"/>
                </a:lnTo>
                <a:lnTo>
                  <a:pt x="3" y="283"/>
                </a:lnTo>
                <a:lnTo>
                  <a:pt x="3" y="473"/>
                </a:lnTo>
                <a:lnTo>
                  <a:pt x="174" y="331"/>
                </a:lnTo>
                <a:lnTo>
                  <a:pt x="174" y="145"/>
                </a:lnTo>
                <a:lnTo>
                  <a:pt x="3" y="0"/>
                </a:lnTo>
                <a:lnTo>
                  <a:pt x="3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19" name="Freeform 179">
            <a:extLst>
              <a:ext uri="{FF2B5EF4-FFF2-40B4-BE49-F238E27FC236}">
                <a16:creationId xmlns:a16="http://schemas.microsoft.com/office/drawing/2014/main" id="{2C92C275-1184-4283-86EC-02A737C31210}"/>
              </a:ext>
            </a:extLst>
          </p:cNvPr>
          <p:cNvSpPr>
            <a:spLocks/>
          </p:cNvSpPr>
          <p:nvPr/>
        </p:nvSpPr>
        <p:spPr bwMode="auto">
          <a:xfrm>
            <a:off x="6842125" y="4275138"/>
            <a:ext cx="358775" cy="377825"/>
          </a:xfrm>
          <a:custGeom>
            <a:avLst/>
            <a:gdLst>
              <a:gd name="T0" fmla="*/ 226 w 226"/>
              <a:gd name="T1" fmla="*/ 234 h 238"/>
              <a:gd name="T2" fmla="*/ 226 w 226"/>
              <a:gd name="T3" fmla="*/ 0 h 238"/>
              <a:gd name="T4" fmla="*/ 0 w 226"/>
              <a:gd name="T5" fmla="*/ 0 h 238"/>
              <a:gd name="T6" fmla="*/ 0 w 226"/>
              <a:gd name="T7" fmla="*/ 238 h 238"/>
              <a:gd name="T8" fmla="*/ 226 w 226"/>
              <a:gd name="T9" fmla="*/ 238 h 238"/>
              <a:gd name="T10" fmla="*/ 226 w 226"/>
              <a:gd name="T11" fmla="*/ 238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6" h="238">
                <a:moveTo>
                  <a:pt x="226" y="234"/>
                </a:moveTo>
                <a:lnTo>
                  <a:pt x="226" y="0"/>
                </a:lnTo>
                <a:lnTo>
                  <a:pt x="0" y="0"/>
                </a:lnTo>
                <a:lnTo>
                  <a:pt x="0" y="238"/>
                </a:lnTo>
                <a:lnTo>
                  <a:pt x="226" y="238"/>
                </a:lnTo>
                <a:lnTo>
                  <a:pt x="226" y="238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20" name="Line 180">
            <a:extLst>
              <a:ext uri="{FF2B5EF4-FFF2-40B4-BE49-F238E27FC236}">
                <a16:creationId xmlns:a16="http://schemas.microsoft.com/office/drawing/2014/main" id="{50D745A5-2F63-4BE0-90F0-4E1D784475D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7088" y="4460875"/>
            <a:ext cx="495300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21" name="Line 181">
            <a:extLst>
              <a:ext uri="{FF2B5EF4-FFF2-40B4-BE49-F238E27FC236}">
                <a16:creationId xmlns:a16="http://schemas.microsoft.com/office/drawing/2014/main" id="{921E66B5-0386-4BC4-BD82-10F9FC91D60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5550" y="4460875"/>
            <a:ext cx="536575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22" name="Line 182">
            <a:extLst>
              <a:ext uri="{FF2B5EF4-FFF2-40B4-BE49-F238E27FC236}">
                <a16:creationId xmlns:a16="http://schemas.microsoft.com/office/drawing/2014/main" id="{23EF2022-B18B-483C-B08F-66C125D96E52}"/>
              </a:ext>
            </a:extLst>
          </p:cNvPr>
          <p:cNvSpPr>
            <a:spLocks noChangeShapeType="1"/>
          </p:cNvSpPr>
          <p:nvPr/>
        </p:nvSpPr>
        <p:spPr bwMode="auto">
          <a:xfrm>
            <a:off x="7200900" y="4460875"/>
            <a:ext cx="495300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23" name="Freeform 183">
            <a:extLst>
              <a:ext uri="{FF2B5EF4-FFF2-40B4-BE49-F238E27FC236}">
                <a16:creationId xmlns:a16="http://schemas.microsoft.com/office/drawing/2014/main" id="{D63C3B1C-241C-4ABD-BFE1-FCE2ACB04595}"/>
              </a:ext>
            </a:extLst>
          </p:cNvPr>
          <p:cNvSpPr>
            <a:spLocks/>
          </p:cNvSpPr>
          <p:nvPr/>
        </p:nvSpPr>
        <p:spPr bwMode="auto">
          <a:xfrm>
            <a:off x="5043488" y="4367213"/>
            <a:ext cx="88900" cy="93662"/>
          </a:xfrm>
          <a:custGeom>
            <a:avLst/>
            <a:gdLst>
              <a:gd name="T0" fmla="*/ 0 w 56"/>
              <a:gd name="T1" fmla="*/ 59 h 59"/>
              <a:gd name="T2" fmla="*/ 0 w 56"/>
              <a:gd name="T3" fmla="*/ 0 h 59"/>
              <a:gd name="T4" fmla="*/ 56 w 56"/>
              <a:gd name="T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59">
                <a:moveTo>
                  <a:pt x="0" y="59"/>
                </a:moveTo>
                <a:lnTo>
                  <a:pt x="0" y="0"/>
                </a:lnTo>
                <a:lnTo>
                  <a:pt x="56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24" name="Freeform 184">
            <a:extLst>
              <a:ext uri="{FF2B5EF4-FFF2-40B4-BE49-F238E27FC236}">
                <a16:creationId xmlns:a16="http://schemas.microsoft.com/office/drawing/2014/main" id="{7D9313C0-2654-4FD0-9DCE-E4771C9701FF}"/>
              </a:ext>
            </a:extLst>
          </p:cNvPr>
          <p:cNvSpPr>
            <a:spLocks/>
          </p:cNvSpPr>
          <p:nvPr/>
        </p:nvSpPr>
        <p:spPr bwMode="auto">
          <a:xfrm>
            <a:off x="6753225" y="4460875"/>
            <a:ext cx="630238" cy="285750"/>
          </a:xfrm>
          <a:custGeom>
            <a:avLst/>
            <a:gdLst>
              <a:gd name="T0" fmla="*/ 0 w 397"/>
              <a:gd name="T1" fmla="*/ 0 h 180"/>
              <a:gd name="T2" fmla="*/ 0 w 397"/>
              <a:gd name="T3" fmla="*/ 180 h 180"/>
              <a:gd name="T4" fmla="*/ 341 w 397"/>
              <a:gd name="T5" fmla="*/ 180 h 180"/>
              <a:gd name="T6" fmla="*/ 341 w 397"/>
              <a:gd name="T7" fmla="*/ 59 h 180"/>
              <a:gd name="T8" fmla="*/ 397 w 397"/>
              <a:gd name="T9" fmla="*/ 59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7" h="180">
                <a:moveTo>
                  <a:pt x="0" y="0"/>
                </a:moveTo>
                <a:lnTo>
                  <a:pt x="0" y="180"/>
                </a:lnTo>
                <a:lnTo>
                  <a:pt x="341" y="180"/>
                </a:lnTo>
                <a:lnTo>
                  <a:pt x="341" y="59"/>
                </a:lnTo>
                <a:lnTo>
                  <a:pt x="397" y="59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25" name="Freeform 185">
            <a:extLst>
              <a:ext uri="{FF2B5EF4-FFF2-40B4-BE49-F238E27FC236}">
                <a16:creationId xmlns:a16="http://schemas.microsoft.com/office/drawing/2014/main" id="{E36BDA75-05D3-435C-AD73-6E28DE14431C}"/>
              </a:ext>
            </a:extLst>
          </p:cNvPr>
          <p:cNvSpPr>
            <a:spLocks/>
          </p:cNvSpPr>
          <p:nvPr/>
        </p:nvSpPr>
        <p:spPr bwMode="auto">
          <a:xfrm>
            <a:off x="4819650" y="4083050"/>
            <a:ext cx="136525" cy="755650"/>
          </a:xfrm>
          <a:custGeom>
            <a:avLst/>
            <a:gdLst>
              <a:gd name="T0" fmla="*/ 86 w 86"/>
              <a:gd name="T1" fmla="*/ 476 h 476"/>
              <a:gd name="T2" fmla="*/ 86 w 86"/>
              <a:gd name="T3" fmla="*/ 0 h 476"/>
              <a:gd name="T4" fmla="*/ 0 w 86"/>
              <a:gd name="T5" fmla="*/ 0 h 476"/>
              <a:gd name="T6" fmla="*/ 0 w 86"/>
              <a:gd name="T7" fmla="*/ 476 h 476"/>
              <a:gd name="T8" fmla="*/ 86 w 86"/>
              <a:gd name="T9" fmla="*/ 476 h 476"/>
              <a:gd name="T10" fmla="*/ 86 w 86"/>
              <a:gd name="T11" fmla="*/ 47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6" h="476">
                <a:moveTo>
                  <a:pt x="86" y="476"/>
                </a:moveTo>
                <a:lnTo>
                  <a:pt x="86" y="0"/>
                </a:lnTo>
                <a:lnTo>
                  <a:pt x="0" y="0"/>
                </a:lnTo>
                <a:lnTo>
                  <a:pt x="0" y="476"/>
                </a:lnTo>
                <a:lnTo>
                  <a:pt x="86" y="476"/>
                </a:lnTo>
                <a:lnTo>
                  <a:pt x="86" y="476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26" name="Freeform 186">
            <a:extLst>
              <a:ext uri="{FF2B5EF4-FFF2-40B4-BE49-F238E27FC236}">
                <a16:creationId xmlns:a16="http://schemas.microsoft.com/office/drawing/2014/main" id="{D4F709F3-E821-4555-9EA9-38C280F129BC}"/>
              </a:ext>
            </a:extLst>
          </p:cNvPr>
          <p:cNvSpPr>
            <a:spLocks/>
          </p:cNvSpPr>
          <p:nvPr/>
        </p:nvSpPr>
        <p:spPr bwMode="auto">
          <a:xfrm>
            <a:off x="4819650" y="4083050"/>
            <a:ext cx="136525" cy="755650"/>
          </a:xfrm>
          <a:custGeom>
            <a:avLst/>
            <a:gdLst>
              <a:gd name="T0" fmla="*/ 86 w 86"/>
              <a:gd name="T1" fmla="*/ 476 h 476"/>
              <a:gd name="T2" fmla="*/ 86 w 86"/>
              <a:gd name="T3" fmla="*/ 0 h 476"/>
              <a:gd name="T4" fmla="*/ 0 w 86"/>
              <a:gd name="T5" fmla="*/ 0 h 476"/>
              <a:gd name="T6" fmla="*/ 0 w 86"/>
              <a:gd name="T7" fmla="*/ 476 h 476"/>
              <a:gd name="T8" fmla="*/ 86 w 86"/>
              <a:gd name="T9" fmla="*/ 476 h 476"/>
              <a:gd name="T10" fmla="*/ 86 w 86"/>
              <a:gd name="T11" fmla="*/ 47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6" h="476">
                <a:moveTo>
                  <a:pt x="86" y="476"/>
                </a:moveTo>
                <a:lnTo>
                  <a:pt x="86" y="0"/>
                </a:lnTo>
                <a:lnTo>
                  <a:pt x="0" y="0"/>
                </a:lnTo>
                <a:lnTo>
                  <a:pt x="0" y="476"/>
                </a:lnTo>
                <a:lnTo>
                  <a:pt x="86" y="476"/>
                </a:lnTo>
                <a:lnTo>
                  <a:pt x="86" y="476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27" name="Freeform 187">
            <a:extLst>
              <a:ext uri="{FF2B5EF4-FFF2-40B4-BE49-F238E27FC236}">
                <a16:creationId xmlns:a16="http://schemas.microsoft.com/office/drawing/2014/main" id="{034EC99C-9C78-4B66-856D-0BB8F267C497}"/>
              </a:ext>
            </a:extLst>
          </p:cNvPr>
          <p:cNvSpPr>
            <a:spLocks/>
          </p:cNvSpPr>
          <p:nvPr/>
        </p:nvSpPr>
        <p:spPr bwMode="auto">
          <a:xfrm>
            <a:off x="6529388" y="4083050"/>
            <a:ext cx="134937" cy="755650"/>
          </a:xfrm>
          <a:custGeom>
            <a:avLst/>
            <a:gdLst>
              <a:gd name="T0" fmla="*/ 82 w 85"/>
              <a:gd name="T1" fmla="*/ 476 h 476"/>
              <a:gd name="T2" fmla="*/ 85 w 85"/>
              <a:gd name="T3" fmla="*/ 0 h 476"/>
              <a:gd name="T4" fmla="*/ 0 w 85"/>
              <a:gd name="T5" fmla="*/ 0 h 476"/>
              <a:gd name="T6" fmla="*/ 0 w 85"/>
              <a:gd name="T7" fmla="*/ 476 h 476"/>
              <a:gd name="T8" fmla="*/ 85 w 85"/>
              <a:gd name="T9" fmla="*/ 476 h 476"/>
              <a:gd name="T10" fmla="*/ 85 w 85"/>
              <a:gd name="T11" fmla="*/ 476 h 476"/>
              <a:gd name="T12" fmla="*/ 82 w 85"/>
              <a:gd name="T13" fmla="*/ 47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5" h="476">
                <a:moveTo>
                  <a:pt x="82" y="476"/>
                </a:moveTo>
                <a:lnTo>
                  <a:pt x="85" y="0"/>
                </a:lnTo>
                <a:lnTo>
                  <a:pt x="0" y="0"/>
                </a:lnTo>
                <a:lnTo>
                  <a:pt x="0" y="476"/>
                </a:lnTo>
                <a:lnTo>
                  <a:pt x="85" y="476"/>
                </a:lnTo>
                <a:lnTo>
                  <a:pt x="85" y="476"/>
                </a:lnTo>
                <a:lnTo>
                  <a:pt x="82" y="476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28" name="Freeform 188">
            <a:extLst>
              <a:ext uri="{FF2B5EF4-FFF2-40B4-BE49-F238E27FC236}">
                <a16:creationId xmlns:a16="http://schemas.microsoft.com/office/drawing/2014/main" id="{C104850A-2B8F-473E-B607-802FA2130CA8}"/>
              </a:ext>
            </a:extLst>
          </p:cNvPr>
          <p:cNvSpPr>
            <a:spLocks/>
          </p:cNvSpPr>
          <p:nvPr/>
        </p:nvSpPr>
        <p:spPr bwMode="auto">
          <a:xfrm>
            <a:off x="6529388" y="4083050"/>
            <a:ext cx="134937" cy="755650"/>
          </a:xfrm>
          <a:custGeom>
            <a:avLst/>
            <a:gdLst>
              <a:gd name="T0" fmla="*/ 82 w 85"/>
              <a:gd name="T1" fmla="*/ 476 h 476"/>
              <a:gd name="T2" fmla="*/ 85 w 85"/>
              <a:gd name="T3" fmla="*/ 0 h 476"/>
              <a:gd name="T4" fmla="*/ 0 w 85"/>
              <a:gd name="T5" fmla="*/ 0 h 476"/>
              <a:gd name="T6" fmla="*/ 0 w 85"/>
              <a:gd name="T7" fmla="*/ 476 h 476"/>
              <a:gd name="T8" fmla="*/ 85 w 85"/>
              <a:gd name="T9" fmla="*/ 476 h 476"/>
              <a:gd name="T10" fmla="*/ 85 w 85"/>
              <a:gd name="T11" fmla="*/ 47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5" h="476">
                <a:moveTo>
                  <a:pt x="82" y="476"/>
                </a:moveTo>
                <a:lnTo>
                  <a:pt x="85" y="0"/>
                </a:lnTo>
                <a:lnTo>
                  <a:pt x="0" y="0"/>
                </a:lnTo>
                <a:lnTo>
                  <a:pt x="0" y="476"/>
                </a:lnTo>
                <a:lnTo>
                  <a:pt x="85" y="476"/>
                </a:lnTo>
                <a:lnTo>
                  <a:pt x="85" y="476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29" name="Freeform 189">
            <a:extLst>
              <a:ext uri="{FF2B5EF4-FFF2-40B4-BE49-F238E27FC236}">
                <a16:creationId xmlns:a16="http://schemas.microsoft.com/office/drawing/2014/main" id="{647551C4-F534-4B3C-ACA3-A1FE024B0EE4}"/>
              </a:ext>
            </a:extLst>
          </p:cNvPr>
          <p:cNvSpPr>
            <a:spLocks/>
          </p:cNvSpPr>
          <p:nvPr/>
        </p:nvSpPr>
        <p:spPr bwMode="auto">
          <a:xfrm>
            <a:off x="7383463" y="4083050"/>
            <a:ext cx="136525" cy="755650"/>
          </a:xfrm>
          <a:custGeom>
            <a:avLst/>
            <a:gdLst>
              <a:gd name="T0" fmla="*/ 82 w 86"/>
              <a:gd name="T1" fmla="*/ 476 h 476"/>
              <a:gd name="T2" fmla="*/ 86 w 86"/>
              <a:gd name="T3" fmla="*/ 0 h 476"/>
              <a:gd name="T4" fmla="*/ 0 w 86"/>
              <a:gd name="T5" fmla="*/ 0 h 476"/>
              <a:gd name="T6" fmla="*/ 0 w 86"/>
              <a:gd name="T7" fmla="*/ 476 h 476"/>
              <a:gd name="T8" fmla="*/ 86 w 86"/>
              <a:gd name="T9" fmla="*/ 476 h 476"/>
              <a:gd name="T10" fmla="*/ 86 w 86"/>
              <a:gd name="T11" fmla="*/ 476 h 476"/>
              <a:gd name="T12" fmla="*/ 82 w 86"/>
              <a:gd name="T13" fmla="*/ 47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6" h="476">
                <a:moveTo>
                  <a:pt x="82" y="476"/>
                </a:moveTo>
                <a:lnTo>
                  <a:pt x="86" y="0"/>
                </a:lnTo>
                <a:lnTo>
                  <a:pt x="0" y="0"/>
                </a:lnTo>
                <a:lnTo>
                  <a:pt x="0" y="476"/>
                </a:lnTo>
                <a:lnTo>
                  <a:pt x="86" y="476"/>
                </a:lnTo>
                <a:lnTo>
                  <a:pt x="86" y="476"/>
                </a:lnTo>
                <a:lnTo>
                  <a:pt x="82" y="476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30" name="Freeform 190">
            <a:extLst>
              <a:ext uri="{FF2B5EF4-FFF2-40B4-BE49-F238E27FC236}">
                <a16:creationId xmlns:a16="http://schemas.microsoft.com/office/drawing/2014/main" id="{5759A43E-663F-4437-A7DA-20EE865FB6C9}"/>
              </a:ext>
            </a:extLst>
          </p:cNvPr>
          <p:cNvSpPr>
            <a:spLocks/>
          </p:cNvSpPr>
          <p:nvPr/>
        </p:nvSpPr>
        <p:spPr bwMode="auto">
          <a:xfrm>
            <a:off x="7383463" y="4083050"/>
            <a:ext cx="136525" cy="755650"/>
          </a:xfrm>
          <a:custGeom>
            <a:avLst/>
            <a:gdLst>
              <a:gd name="T0" fmla="*/ 82 w 86"/>
              <a:gd name="T1" fmla="*/ 476 h 476"/>
              <a:gd name="T2" fmla="*/ 86 w 86"/>
              <a:gd name="T3" fmla="*/ 0 h 476"/>
              <a:gd name="T4" fmla="*/ 0 w 86"/>
              <a:gd name="T5" fmla="*/ 0 h 476"/>
              <a:gd name="T6" fmla="*/ 0 w 86"/>
              <a:gd name="T7" fmla="*/ 476 h 476"/>
              <a:gd name="T8" fmla="*/ 86 w 86"/>
              <a:gd name="T9" fmla="*/ 476 h 476"/>
              <a:gd name="T10" fmla="*/ 86 w 86"/>
              <a:gd name="T11" fmla="*/ 47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6" h="476">
                <a:moveTo>
                  <a:pt x="82" y="476"/>
                </a:moveTo>
                <a:lnTo>
                  <a:pt x="86" y="0"/>
                </a:lnTo>
                <a:lnTo>
                  <a:pt x="0" y="0"/>
                </a:lnTo>
                <a:lnTo>
                  <a:pt x="0" y="476"/>
                </a:lnTo>
                <a:lnTo>
                  <a:pt x="86" y="476"/>
                </a:lnTo>
                <a:lnTo>
                  <a:pt x="86" y="476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31" name="Rectangle 191">
            <a:extLst>
              <a:ext uri="{FF2B5EF4-FFF2-40B4-BE49-F238E27FC236}">
                <a16:creationId xmlns:a16="http://schemas.microsoft.com/office/drawing/2014/main" id="{0A92C138-1D93-438F-8F09-C9C1BAAFA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4950" y="5124450"/>
            <a:ext cx="177800" cy="377825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32" name="Rectangle 192">
            <a:extLst>
              <a:ext uri="{FF2B5EF4-FFF2-40B4-BE49-F238E27FC236}">
                <a16:creationId xmlns:a16="http://schemas.microsoft.com/office/drawing/2014/main" id="{5A3389AA-CD06-4459-B976-6C8BFC5E8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4950" y="5124450"/>
            <a:ext cx="177800" cy="37782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33" name="Rectangle 193">
            <a:extLst>
              <a:ext uri="{FF2B5EF4-FFF2-40B4-BE49-F238E27FC236}">
                <a16:creationId xmlns:a16="http://schemas.microsoft.com/office/drawing/2014/main" id="{421B7242-EAC2-4CA0-9AA6-B664818A9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2388" y="5124450"/>
            <a:ext cx="182562" cy="37782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34" name="Freeform 194">
            <a:extLst>
              <a:ext uri="{FF2B5EF4-FFF2-40B4-BE49-F238E27FC236}">
                <a16:creationId xmlns:a16="http://schemas.microsoft.com/office/drawing/2014/main" id="{A0D84EC7-63B9-4C65-B191-1E7E59CCB369}"/>
              </a:ext>
            </a:extLst>
          </p:cNvPr>
          <p:cNvSpPr>
            <a:spLocks/>
          </p:cNvSpPr>
          <p:nvPr/>
        </p:nvSpPr>
        <p:spPr bwMode="auto">
          <a:xfrm>
            <a:off x="6883400" y="4932363"/>
            <a:ext cx="276225" cy="755650"/>
          </a:xfrm>
          <a:custGeom>
            <a:avLst/>
            <a:gdLst>
              <a:gd name="T0" fmla="*/ 0 w 174"/>
              <a:gd name="T1" fmla="*/ 0 h 476"/>
              <a:gd name="T2" fmla="*/ 3 w 174"/>
              <a:gd name="T3" fmla="*/ 193 h 476"/>
              <a:gd name="T4" fmla="*/ 56 w 174"/>
              <a:gd name="T5" fmla="*/ 238 h 476"/>
              <a:gd name="T6" fmla="*/ 3 w 174"/>
              <a:gd name="T7" fmla="*/ 283 h 476"/>
              <a:gd name="T8" fmla="*/ 3 w 174"/>
              <a:gd name="T9" fmla="*/ 476 h 476"/>
              <a:gd name="T10" fmla="*/ 174 w 174"/>
              <a:gd name="T11" fmla="*/ 331 h 476"/>
              <a:gd name="T12" fmla="*/ 174 w 174"/>
              <a:gd name="T13" fmla="*/ 148 h 476"/>
              <a:gd name="T14" fmla="*/ 3 w 174"/>
              <a:gd name="T15" fmla="*/ 3 h 476"/>
              <a:gd name="T16" fmla="*/ 3 w 174"/>
              <a:gd name="T17" fmla="*/ 3 h 476"/>
              <a:gd name="T18" fmla="*/ 0 w 174"/>
              <a:gd name="T19" fmla="*/ 0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4" h="476">
                <a:moveTo>
                  <a:pt x="0" y="0"/>
                </a:moveTo>
                <a:lnTo>
                  <a:pt x="3" y="193"/>
                </a:lnTo>
                <a:lnTo>
                  <a:pt x="56" y="238"/>
                </a:lnTo>
                <a:lnTo>
                  <a:pt x="3" y="283"/>
                </a:lnTo>
                <a:lnTo>
                  <a:pt x="3" y="476"/>
                </a:lnTo>
                <a:lnTo>
                  <a:pt x="174" y="331"/>
                </a:lnTo>
                <a:lnTo>
                  <a:pt x="174" y="148"/>
                </a:lnTo>
                <a:lnTo>
                  <a:pt x="3" y="3"/>
                </a:lnTo>
                <a:lnTo>
                  <a:pt x="3" y="3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35" name="Freeform 195">
            <a:extLst>
              <a:ext uri="{FF2B5EF4-FFF2-40B4-BE49-F238E27FC236}">
                <a16:creationId xmlns:a16="http://schemas.microsoft.com/office/drawing/2014/main" id="{5CA060A2-8800-46A6-AD3B-1C1354CAF557}"/>
              </a:ext>
            </a:extLst>
          </p:cNvPr>
          <p:cNvSpPr>
            <a:spLocks/>
          </p:cNvSpPr>
          <p:nvPr/>
        </p:nvSpPr>
        <p:spPr bwMode="auto">
          <a:xfrm>
            <a:off x="6883400" y="4932363"/>
            <a:ext cx="276225" cy="755650"/>
          </a:xfrm>
          <a:custGeom>
            <a:avLst/>
            <a:gdLst>
              <a:gd name="T0" fmla="*/ 0 w 174"/>
              <a:gd name="T1" fmla="*/ 0 h 476"/>
              <a:gd name="T2" fmla="*/ 3 w 174"/>
              <a:gd name="T3" fmla="*/ 193 h 476"/>
              <a:gd name="T4" fmla="*/ 56 w 174"/>
              <a:gd name="T5" fmla="*/ 238 h 476"/>
              <a:gd name="T6" fmla="*/ 3 w 174"/>
              <a:gd name="T7" fmla="*/ 283 h 476"/>
              <a:gd name="T8" fmla="*/ 3 w 174"/>
              <a:gd name="T9" fmla="*/ 476 h 476"/>
              <a:gd name="T10" fmla="*/ 174 w 174"/>
              <a:gd name="T11" fmla="*/ 331 h 476"/>
              <a:gd name="T12" fmla="*/ 174 w 174"/>
              <a:gd name="T13" fmla="*/ 148 h 476"/>
              <a:gd name="T14" fmla="*/ 3 w 174"/>
              <a:gd name="T15" fmla="*/ 3 h 476"/>
              <a:gd name="T16" fmla="*/ 3 w 174"/>
              <a:gd name="T17" fmla="*/ 3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4" h="476">
                <a:moveTo>
                  <a:pt x="0" y="0"/>
                </a:moveTo>
                <a:lnTo>
                  <a:pt x="3" y="193"/>
                </a:lnTo>
                <a:lnTo>
                  <a:pt x="56" y="238"/>
                </a:lnTo>
                <a:lnTo>
                  <a:pt x="3" y="283"/>
                </a:lnTo>
                <a:lnTo>
                  <a:pt x="3" y="476"/>
                </a:lnTo>
                <a:lnTo>
                  <a:pt x="174" y="331"/>
                </a:lnTo>
                <a:lnTo>
                  <a:pt x="174" y="148"/>
                </a:lnTo>
                <a:lnTo>
                  <a:pt x="3" y="3"/>
                </a:lnTo>
                <a:lnTo>
                  <a:pt x="3" y="3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36" name="Line 196">
            <a:extLst>
              <a:ext uri="{FF2B5EF4-FFF2-40B4-BE49-F238E27FC236}">
                <a16:creationId xmlns:a16="http://schemas.microsoft.com/office/drawing/2014/main" id="{A45461AF-6865-4D8E-A4E0-3F8E49095D7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2750" y="5310188"/>
            <a:ext cx="495300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37" name="Line 197">
            <a:extLst>
              <a:ext uri="{FF2B5EF4-FFF2-40B4-BE49-F238E27FC236}">
                <a16:creationId xmlns:a16="http://schemas.microsoft.com/office/drawing/2014/main" id="{08752562-1E09-4FAC-938C-3FAC564E0C6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4863" y="5310188"/>
            <a:ext cx="541337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38" name="Line 198">
            <a:extLst>
              <a:ext uri="{FF2B5EF4-FFF2-40B4-BE49-F238E27FC236}">
                <a16:creationId xmlns:a16="http://schemas.microsoft.com/office/drawing/2014/main" id="{7C392FFF-900C-4B49-925E-DB7346DAF2D9}"/>
              </a:ext>
            </a:extLst>
          </p:cNvPr>
          <p:cNvSpPr>
            <a:spLocks noChangeShapeType="1"/>
          </p:cNvSpPr>
          <p:nvPr/>
        </p:nvSpPr>
        <p:spPr bwMode="auto">
          <a:xfrm>
            <a:off x="8056563" y="5310188"/>
            <a:ext cx="495300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39" name="Freeform 199">
            <a:extLst>
              <a:ext uri="{FF2B5EF4-FFF2-40B4-BE49-F238E27FC236}">
                <a16:creationId xmlns:a16="http://schemas.microsoft.com/office/drawing/2014/main" id="{3C444F70-87B6-4BD0-8DC7-17BA4E414111}"/>
              </a:ext>
            </a:extLst>
          </p:cNvPr>
          <p:cNvSpPr>
            <a:spLocks/>
          </p:cNvSpPr>
          <p:nvPr/>
        </p:nvSpPr>
        <p:spPr bwMode="auto">
          <a:xfrm>
            <a:off x="5899150" y="5216525"/>
            <a:ext cx="88900" cy="93663"/>
          </a:xfrm>
          <a:custGeom>
            <a:avLst/>
            <a:gdLst>
              <a:gd name="T0" fmla="*/ 0 w 56"/>
              <a:gd name="T1" fmla="*/ 59 h 59"/>
              <a:gd name="T2" fmla="*/ 0 w 56"/>
              <a:gd name="T3" fmla="*/ 0 h 59"/>
              <a:gd name="T4" fmla="*/ 56 w 56"/>
              <a:gd name="T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59">
                <a:moveTo>
                  <a:pt x="0" y="59"/>
                </a:moveTo>
                <a:lnTo>
                  <a:pt x="0" y="0"/>
                </a:lnTo>
                <a:lnTo>
                  <a:pt x="56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40" name="Freeform 200">
            <a:extLst>
              <a:ext uri="{FF2B5EF4-FFF2-40B4-BE49-F238E27FC236}">
                <a16:creationId xmlns:a16="http://schemas.microsoft.com/office/drawing/2014/main" id="{917E0426-8CA5-4569-83FC-CB9C0F1A5970}"/>
              </a:ext>
            </a:extLst>
          </p:cNvPr>
          <p:cNvSpPr>
            <a:spLocks/>
          </p:cNvSpPr>
          <p:nvPr/>
        </p:nvSpPr>
        <p:spPr bwMode="auto">
          <a:xfrm>
            <a:off x="7607300" y="5310188"/>
            <a:ext cx="631825" cy="285750"/>
          </a:xfrm>
          <a:custGeom>
            <a:avLst/>
            <a:gdLst>
              <a:gd name="T0" fmla="*/ 0 w 398"/>
              <a:gd name="T1" fmla="*/ 0 h 180"/>
              <a:gd name="T2" fmla="*/ 0 w 398"/>
              <a:gd name="T3" fmla="*/ 180 h 180"/>
              <a:gd name="T4" fmla="*/ 342 w 398"/>
              <a:gd name="T5" fmla="*/ 180 h 180"/>
              <a:gd name="T6" fmla="*/ 342 w 398"/>
              <a:gd name="T7" fmla="*/ 62 h 180"/>
              <a:gd name="T8" fmla="*/ 398 w 398"/>
              <a:gd name="T9" fmla="*/ 62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8" h="180">
                <a:moveTo>
                  <a:pt x="0" y="0"/>
                </a:moveTo>
                <a:lnTo>
                  <a:pt x="0" y="180"/>
                </a:lnTo>
                <a:lnTo>
                  <a:pt x="342" y="180"/>
                </a:lnTo>
                <a:lnTo>
                  <a:pt x="342" y="62"/>
                </a:lnTo>
                <a:lnTo>
                  <a:pt x="398" y="62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41" name="Freeform 201">
            <a:extLst>
              <a:ext uri="{FF2B5EF4-FFF2-40B4-BE49-F238E27FC236}">
                <a16:creationId xmlns:a16="http://schemas.microsoft.com/office/drawing/2014/main" id="{D9EE1A5F-83FA-4A3C-91D1-530214B10075}"/>
              </a:ext>
            </a:extLst>
          </p:cNvPr>
          <p:cNvSpPr>
            <a:spLocks/>
          </p:cNvSpPr>
          <p:nvPr/>
        </p:nvSpPr>
        <p:spPr bwMode="auto">
          <a:xfrm>
            <a:off x="5675313" y="4932363"/>
            <a:ext cx="134937" cy="755650"/>
          </a:xfrm>
          <a:custGeom>
            <a:avLst/>
            <a:gdLst>
              <a:gd name="T0" fmla="*/ 82 w 85"/>
              <a:gd name="T1" fmla="*/ 476 h 476"/>
              <a:gd name="T2" fmla="*/ 85 w 85"/>
              <a:gd name="T3" fmla="*/ 0 h 476"/>
              <a:gd name="T4" fmla="*/ 0 w 85"/>
              <a:gd name="T5" fmla="*/ 0 h 476"/>
              <a:gd name="T6" fmla="*/ 0 w 85"/>
              <a:gd name="T7" fmla="*/ 476 h 476"/>
              <a:gd name="T8" fmla="*/ 85 w 85"/>
              <a:gd name="T9" fmla="*/ 476 h 476"/>
              <a:gd name="T10" fmla="*/ 85 w 85"/>
              <a:gd name="T11" fmla="*/ 476 h 476"/>
              <a:gd name="T12" fmla="*/ 82 w 85"/>
              <a:gd name="T13" fmla="*/ 47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5" h="476">
                <a:moveTo>
                  <a:pt x="82" y="476"/>
                </a:moveTo>
                <a:lnTo>
                  <a:pt x="85" y="0"/>
                </a:lnTo>
                <a:lnTo>
                  <a:pt x="0" y="0"/>
                </a:lnTo>
                <a:lnTo>
                  <a:pt x="0" y="476"/>
                </a:lnTo>
                <a:lnTo>
                  <a:pt x="85" y="476"/>
                </a:lnTo>
                <a:lnTo>
                  <a:pt x="85" y="476"/>
                </a:lnTo>
                <a:lnTo>
                  <a:pt x="82" y="476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42" name="Freeform 202">
            <a:extLst>
              <a:ext uri="{FF2B5EF4-FFF2-40B4-BE49-F238E27FC236}">
                <a16:creationId xmlns:a16="http://schemas.microsoft.com/office/drawing/2014/main" id="{21C8E8B1-D2BE-4C87-B19C-26226923E33F}"/>
              </a:ext>
            </a:extLst>
          </p:cNvPr>
          <p:cNvSpPr>
            <a:spLocks/>
          </p:cNvSpPr>
          <p:nvPr/>
        </p:nvSpPr>
        <p:spPr bwMode="auto">
          <a:xfrm>
            <a:off x="5675313" y="4932363"/>
            <a:ext cx="134937" cy="755650"/>
          </a:xfrm>
          <a:custGeom>
            <a:avLst/>
            <a:gdLst>
              <a:gd name="T0" fmla="*/ 82 w 85"/>
              <a:gd name="T1" fmla="*/ 476 h 476"/>
              <a:gd name="T2" fmla="*/ 85 w 85"/>
              <a:gd name="T3" fmla="*/ 0 h 476"/>
              <a:gd name="T4" fmla="*/ 0 w 85"/>
              <a:gd name="T5" fmla="*/ 0 h 476"/>
              <a:gd name="T6" fmla="*/ 0 w 85"/>
              <a:gd name="T7" fmla="*/ 476 h 476"/>
              <a:gd name="T8" fmla="*/ 85 w 85"/>
              <a:gd name="T9" fmla="*/ 476 h 476"/>
              <a:gd name="T10" fmla="*/ 85 w 85"/>
              <a:gd name="T11" fmla="*/ 47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5" h="476">
                <a:moveTo>
                  <a:pt x="82" y="476"/>
                </a:moveTo>
                <a:lnTo>
                  <a:pt x="85" y="0"/>
                </a:lnTo>
                <a:lnTo>
                  <a:pt x="0" y="0"/>
                </a:lnTo>
                <a:lnTo>
                  <a:pt x="0" y="476"/>
                </a:lnTo>
                <a:lnTo>
                  <a:pt x="85" y="476"/>
                </a:lnTo>
                <a:lnTo>
                  <a:pt x="85" y="476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43" name="Freeform 203">
            <a:extLst>
              <a:ext uri="{FF2B5EF4-FFF2-40B4-BE49-F238E27FC236}">
                <a16:creationId xmlns:a16="http://schemas.microsoft.com/office/drawing/2014/main" id="{E72CF90C-8EEE-4D25-8C65-182D28F79157}"/>
              </a:ext>
            </a:extLst>
          </p:cNvPr>
          <p:cNvSpPr>
            <a:spLocks/>
          </p:cNvSpPr>
          <p:nvPr/>
        </p:nvSpPr>
        <p:spPr bwMode="auto">
          <a:xfrm>
            <a:off x="6529388" y="4932363"/>
            <a:ext cx="134937" cy="755650"/>
          </a:xfrm>
          <a:custGeom>
            <a:avLst/>
            <a:gdLst>
              <a:gd name="T0" fmla="*/ 82 w 85"/>
              <a:gd name="T1" fmla="*/ 476 h 476"/>
              <a:gd name="T2" fmla="*/ 85 w 85"/>
              <a:gd name="T3" fmla="*/ 0 h 476"/>
              <a:gd name="T4" fmla="*/ 0 w 85"/>
              <a:gd name="T5" fmla="*/ 0 h 476"/>
              <a:gd name="T6" fmla="*/ 0 w 85"/>
              <a:gd name="T7" fmla="*/ 476 h 476"/>
              <a:gd name="T8" fmla="*/ 85 w 85"/>
              <a:gd name="T9" fmla="*/ 476 h 476"/>
              <a:gd name="T10" fmla="*/ 85 w 85"/>
              <a:gd name="T11" fmla="*/ 476 h 476"/>
              <a:gd name="T12" fmla="*/ 82 w 85"/>
              <a:gd name="T13" fmla="*/ 47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5" h="476">
                <a:moveTo>
                  <a:pt x="82" y="476"/>
                </a:moveTo>
                <a:lnTo>
                  <a:pt x="85" y="0"/>
                </a:lnTo>
                <a:lnTo>
                  <a:pt x="0" y="0"/>
                </a:lnTo>
                <a:lnTo>
                  <a:pt x="0" y="476"/>
                </a:lnTo>
                <a:lnTo>
                  <a:pt x="85" y="476"/>
                </a:lnTo>
                <a:lnTo>
                  <a:pt x="85" y="476"/>
                </a:lnTo>
                <a:lnTo>
                  <a:pt x="82" y="476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44" name="Freeform 204">
            <a:extLst>
              <a:ext uri="{FF2B5EF4-FFF2-40B4-BE49-F238E27FC236}">
                <a16:creationId xmlns:a16="http://schemas.microsoft.com/office/drawing/2014/main" id="{9EA62A6E-76D2-4851-BD6D-323F4FF9E701}"/>
              </a:ext>
            </a:extLst>
          </p:cNvPr>
          <p:cNvSpPr>
            <a:spLocks/>
          </p:cNvSpPr>
          <p:nvPr/>
        </p:nvSpPr>
        <p:spPr bwMode="auto">
          <a:xfrm>
            <a:off x="6529388" y="4932363"/>
            <a:ext cx="134937" cy="755650"/>
          </a:xfrm>
          <a:custGeom>
            <a:avLst/>
            <a:gdLst>
              <a:gd name="T0" fmla="*/ 82 w 85"/>
              <a:gd name="T1" fmla="*/ 476 h 476"/>
              <a:gd name="T2" fmla="*/ 85 w 85"/>
              <a:gd name="T3" fmla="*/ 0 h 476"/>
              <a:gd name="T4" fmla="*/ 0 w 85"/>
              <a:gd name="T5" fmla="*/ 0 h 476"/>
              <a:gd name="T6" fmla="*/ 0 w 85"/>
              <a:gd name="T7" fmla="*/ 476 h 476"/>
              <a:gd name="T8" fmla="*/ 85 w 85"/>
              <a:gd name="T9" fmla="*/ 476 h 476"/>
              <a:gd name="T10" fmla="*/ 85 w 85"/>
              <a:gd name="T11" fmla="*/ 47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5" h="476">
                <a:moveTo>
                  <a:pt x="82" y="476"/>
                </a:moveTo>
                <a:lnTo>
                  <a:pt x="85" y="0"/>
                </a:lnTo>
                <a:lnTo>
                  <a:pt x="0" y="0"/>
                </a:lnTo>
                <a:lnTo>
                  <a:pt x="0" y="476"/>
                </a:lnTo>
                <a:lnTo>
                  <a:pt x="85" y="476"/>
                </a:lnTo>
                <a:lnTo>
                  <a:pt x="85" y="476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45" name="Freeform 205">
            <a:extLst>
              <a:ext uri="{FF2B5EF4-FFF2-40B4-BE49-F238E27FC236}">
                <a16:creationId xmlns:a16="http://schemas.microsoft.com/office/drawing/2014/main" id="{E197282C-7F1A-4457-8891-3C2036CBDA40}"/>
              </a:ext>
            </a:extLst>
          </p:cNvPr>
          <p:cNvSpPr>
            <a:spLocks/>
          </p:cNvSpPr>
          <p:nvPr/>
        </p:nvSpPr>
        <p:spPr bwMode="auto">
          <a:xfrm>
            <a:off x="7383463" y="4932363"/>
            <a:ext cx="136525" cy="755650"/>
          </a:xfrm>
          <a:custGeom>
            <a:avLst/>
            <a:gdLst>
              <a:gd name="T0" fmla="*/ 82 w 86"/>
              <a:gd name="T1" fmla="*/ 476 h 476"/>
              <a:gd name="T2" fmla="*/ 86 w 86"/>
              <a:gd name="T3" fmla="*/ 0 h 476"/>
              <a:gd name="T4" fmla="*/ 0 w 86"/>
              <a:gd name="T5" fmla="*/ 0 h 476"/>
              <a:gd name="T6" fmla="*/ 0 w 86"/>
              <a:gd name="T7" fmla="*/ 476 h 476"/>
              <a:gd name="T8" fmla="*/ 86 w 86"/>
              <a:gd name="T9" fmla="*/ 476 h 476"/>
              <a:gd name="T10" fmla="*/ 86 w 86"/>
              <a:gd name="T11" fmla="*/ 476 h 476"/>
              <a:gd name="T12" fmla="*/ 82 w 86"/>
              <a:gd name="T13" fmla="*/ 47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6" h="476">
                <a:moveTo>
                  <a:pt x="82" y="476"/>
                </a:moveTo>
                <a:lnTo>
                  <a:pt x="86" y="0"/>
                </a:lnTo>
                <a:lnTo>
                  <a:pt x="0" y="0"/>
                </a:lnTo>
                <a:lnTo>
                  <a:pt x="0" y="476"/>
                </a:lnTo>
                <a:lnTo>
                  <a:pt x="86" y="476"/>
                </a:lnTo>
                <a:lnTo>
                  <a:pt x="86" y="476"/>
                </a:lnTo>
                <a:lnTo>
                  <a:pt x="82" y="476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47" name="Freeform 207">
            <a:extLst>
              <a:ext uri="{FF2B5EF4-FFF2-40B4-BE49-F238E27FC236}">
                <a16:creationId xmlns:a16="http://schemas.microsoft.com/office/drawing/2014/main" id="{9E6208B3-9F8E-44A2-99AD-AD2D4CBCB4C0}"/>
              </a:ext>
            </a:extLst>
          </p:cNvPr>
          <p:cNvSpPr>
            <a:spLocks/>
          </p:cNvSpPr>
          <p:nvPr/>
        </p:nvSpPr>
        <p:spPr bwMode="auto">
          <a:xfrm>
            <a:off x="7383463" y="4932363"/>
            <a:ext cx="136525" cy="755650"/>
          </a:xfrm>
          <a:custGeom>
            <a:avLst/>
            <a:gdLst>
              <a:gd name="T0" fmla="*/ 82 w 86"/>
              <a:gd name="T1" fmla="*/ 476 h 476"/>
              <a:gd name="T2" fmla="*/ 86 w 86"/>
              <a:gd name="T3" fmla="*/ 0 h 476"/>
              <a:gd name="T4" fmla="*/ 0 w 86"/>
              <a:gd name="T5" fmla="*/ 0 h 476"/>
              <a:gd name="T6" fmla="*/ 0 w 86"/>
              <a:gd name="T7" fmla="*/ 476 h 476"/>
              <a:gd name="T8" fmla="*/ 86 w 86"/>
              <a:gd name="T9" fmla="*/ 476 h 476"/>
              <a:gd name="T10" fmla="*/ 86 w 86"/>
              <a:gd name="T11" fmla="*/ 47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6" h="476">
                <a:moveTo>
                  <a:pt x="82" y="476"/>
                </a:moveTo>
                <a:lnTo>
                  <a:pt x="86" y="0"/>
                </a:lnTo>
                <a:lnTo>
                  <a:pt x="0" y="0"/>
                </a:lnTo>
                <a:lnTo>
                  <a:pt x="0" y="476"/>
                </a:lnTo>
                <a:lnTo>
                  <a:pt x="86" y="476"/>
                </a:lnTo>
                <a:lnTo>
                  <a:pt x="86" y="476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48" name="Freeform 208">
            <a:extLst>
              <a:ext uri="{FF2B5EF4-FFF2-40B4-BE49-F238E27FC236}">
                <a16:creationId xmlns:a16="http://schemas.microsoft.com/office/drawing/2014/main" id="{CF327F8F-34D3-4E3B-95ED-BA2519C1472C}"/>
              </a:ext>
            </a:extLst>
          </p:cNvPr>
          <p:cNvSpPr>
            <a:spLocks/>
          </p:cNvSpPr>
          <p:nvPr/>
        </p:nvSpPr>
        <p:spPr bwMode="auto">
          <a:xfrm>
            <a:off x="8239125" y="4932363"/>
            <a:ext cx="134938" cy="755650"/>
          </a:xfrm>
          <a:custGeom>
            <a:avLst/>
            <a:gdLst>
              <a:gd name="T0" fmla="*/ 82 w 85"/>
              <a:gd name="T1" fmla="*/ 476 h 476"/>
              <a:gd name="T2" fmla="*/ 85 w 85"/>
              <a:gd name="T3" fmla="*/ 0 h 476"/>
              <a:gd name="T4" fmla="*/ 0 w 85"/>
              <a:gd name="T5" fmla="*/ 0 h 476"/>
              <a:gd name="T6" fmla="*/ 0 w 85"/>
              <a:gd name="T7" fmla="*/ 476 h 476"/>
              <a:gd name="T8" fmla="*/ 85 w 85"/>
              <a:gd name="T9" fmla="*/ 476 h 476"/>
              <a:gd name="T10" fmla="*/ 85 w 85"/>
              <a:gd name="T11" fmla="*/ 476 h 476"/>
              <a:gd name="T12" fmla="*/ 82 w 85"/>
              <a:gd name="T13" fmla="*/ 47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5" h="476">
                <a:moveTo>
                  <a:pt x="82" y="476"/>
                </a:moveTo>
                <a:lnTo>
                  <a:pt x="85" y="0"/>
                </a:lnTo>
                <a:lnTo>
                  <a:pt x="0" y="0"/>
                </a:lnTo>
                <a:lnTo>
                  <a:pt x="0" y="476"/>
                </a:lnTo>
                <a:lnTo>
                  <a:pt x="85" y="476"/>
                </a:lnTo>
                <a:lnTo>
                  <a:pt x="85" y="476"/>
                </a:lnTo>
                <a:lnTo>
                  <a:pt x="82" y="476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49" name="Freeform 209">
            <a:extLst>
              <a:ext uri="{FF2B5EF4-FFF2-40B4-BE49-F238E27FC236}">
                <a16:creationId xmlns:a16="http://schemas.microsoft.com/office/drawing/2014/main" id="{B79BD1A7-D97B-449C-9CFD-F27E5E8B5B10}"/>
              </a:ext>
            </a:extLst>
          </p:cNvPr>
          <p:cNvSpPr>
            <a:spLocks/>
          </p:cNvSpPr>
          <p:nvPr/>
        </p:nvSpPr>
        <p:spPr bwMode="auto">
          <a:xfrm>
            <a:off x="8239125" y="4932363"/>
            <a:ext cx="134938" cy="755650"/>
          </a:xfrm>
          <a:custGeom>
            <a:avLst/>
            <a:gdLst>
              <a:gd name="T0" fmla="*/ 82 w 85"/>
              <a:gd name="T1" fmla="*/ 476 h 476"/>
              <a:gd name="T2" fmla="*/ 85 w 85"/>
              <a:gd name="T3" fmla="*/ 0 h 476"/>
              <a:gd name="T4" fmla="*/ 0 w 85"/>
              <a:gd name="T5" fmla="*/ 0 h 476"/>
              <a:gd name="T6" fmla="*/ 0 w 85"/>
              <a:gd name="T7" fmla="*/ 476 h 476"/>
              <a:gd name="T8" fmla="*/ 85 w 85"/>
              <a:gd name="T9" fmla="*/ 476 h 476"/>
              <a:gd name="T10" fmla="*/ 85 w 85"/>
              <a:gd name="T11" fmla="*/ 47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5" h="476">
                <a:moveTo>
                  <a:pt x="82" y="476"/>
                </a:moveTo>
                <a:lnTo>
                  <a:pt x="85" y="0"/>
                </a:lnTo>
                <a:lnTo>
                  <a:pt x="0" y="0"/>
                </a:lnTo>
                <a:lnTo>
                  <a:pt x="0" y="476"/>
                </a:lnTo>
                <a:lnTo>
                  <a:pt x="85" y="476"/>
                </a:lnTo>
                <a:lnTo>
                  <a:pt x="85" y="476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50" name="Freeform 210">
            <a:extLst>
              <a:ext uri="{FF2B5EF4-FFF2-40B4-BE49-F238E27FC236}">
                <a16:creationId xmlns:a16="http://schemas.microsoft.com/office/drawing/2014/main" id="{5220FC30-F807-46E7-AE88-ACBCCBE87625}"/>
              </a:ext>
            </a:extLst>
          </p:cNvPr>
          <p:cNvSpPr>
            <a:spLocks/>
          </p:cNvSpPr>
          <p:nvPr/>
        </p:nvSpPr>
        <p:spPr bwMode="auto">
          <a:xfrm>
            <a:off x="7737475" y="5786438"/>
            <a:ext cx="276225" cy="750887"/>
          </a:xfrm>
          <a:custGeom>
            <a:avLst/>
            <a:gdLst>
              <a:gd name="T0" fmla="*/ 0 w 174"/>
              <a:gd name="T1" fmla="*/ 0 h 473"/>
              <a:gd name="T2" fmla="*/ 4 w 174"/>
              <a:gd name="T3" fmla="*/ 190 h 473"/>
              <a:gd name="T4" fmla="*/ 56 w 174"/>
              <a:gd name="T5" fmla="*/ 239 h 473"/>
              <a:gd name="T6" fmla="*/ 4 w 174"/>
              <a:gd name="T7" fmla="*/ 283 h 473"/>
              <a:gd name="T8" fmla="*/ 4 w 174"/>
              <a:gd name="T9" fmla="*/ 473 h 473"/>
              <a:gd name="T10" fmla="*/ 174 w 174"/>
              <a:gd name="T11" fmla="*/ 328 h 473"/>
              <a:gd name="T12" fmla="*/ 174 w 174"/>
              <a:gd name="T13" fmla="*/ 145 h 473"/>
              <a:gd name="T14" fmla="*/ 4 w 174"/>
              <a:gd name="T15" fmla="*/ 0 h 473"/>
              <a:gd name="T16" fmla="*/ 4 w 174"/>
              <a:gd name="T17" fmla="*/ 0 h 473"/>
              <a:gd name="T18" fmla="*/ 0 w 174"/>
              <a:gd name="T19" fmla="*/ 0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4" h="473">
                <a:moveTo>
                  <a:pt x="0" y="0"/>
                </a:moveTo>
                <a:lnTo>
                  <a:pt x="4" y="190"/>
                </a:lnTo>
                <a:lnTo>
                  <a:pt x="56" y="239"/>
                </a:lnTo>
                <a:lnTo>
                  <a:pt x="4" y="283"/>
                </a:lnTo>
                <a:lnTo>
                  <a:pt x="4" y="473"/>
                </a:lnTo>
                <a:lnTo>
                  <a:pt x="174" y="328"/>
                </a:lnTo>
                <a:lnTo>
                  <a:pt x="174" y="145"/>
                </a:lnTo>
                <a:lnTo>
                  <a:pt x="4" y="0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51" name="Freeform 211">
            <a:extLst>
              <a:ext uri="{FF2B5EF4-FFF2-40B4-BE49-F238E27FC236}">
                <a16:creationId xmlns:a16="http://schemas.microsoft.com/office/drawing/2014/main" id="{6413BEE1-BDEE-4612-A2CF-8538C5A45B38}"/>
              </a:ext>
            </a:extLst>
          </p:cNvPr>
          <p:cNvSpPr>
            <a:spLocks/>
          </p:cNvSpPr>
          <p:nvPr/>
        </p:nvSpPr>
        <p:spPr bwMode="auto">
          <a:xfrm>
            <a:off x="7737475" y="5786438"/>
            <a:ext cx="276225" cy="750887"/>
          </a:xfrm>
          <a:custGeom>
            <a:avLst/>
            <a:gdLst>
              <a:gd name="T0" fmla="*/ 0 w 174"/>
              <a:gd name="T1" fmla="*/ 0 h 473"/>
              <a:gd name="T2" fmla="*/ 4 w 174"/>
              <a:gd name="T3" fmla="*/ 190 h 473"/>
              <a:gd name="T4" fmla="*/ 56 w 174"/>
              <a:gd name="T5" fmla="*/ 239 h 473"/>
              <a:gd name="T6" fmla="*/ 4 w 174"/>
              <a:gd name="T7" fmla="*/ 283 h 473"/>
              <a:gd name="T8" fmla="*/ 4 w 174"/>
              <a:gd name="T9" fmla="*/ 473 h 473"/>
              <a:gd name="T10" fmla="*/ 174 w 174"/>
              <a:gd name="T11" fmla="*/ 328 h 473"/>
              <a:gd name="T12" fmla="*/ 174 w 174"/>
              <a:gd name="T13" fmla="*/ 145 h 473"/>
              <a:gd name="T14" fmla="*/ 4 w 174"/>
              <a:gd name="T15" fmla="*/ 0 h 473"/>
              <a:gd name="T16" fmla="*/ 4 w 174"/>
              <a:gd name="T17" fmla="*/ 0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4" h="473">
                <a:moveTo>
                  <a:pt x="0" y="0"/>
                </a:moveTo>
                <a:lnTo>
                  <a:pt x="4" y="190"/>
                </a:lnTo>
                <a:lnTo>
                  <a:pt x="56" y="239"/>
                </a:lnTo>
                <a:lnTo>
                  <a:pt x="4" y="283"/>
                </a:lnTo>
                <a:lnTo>
                  <a:pt x="4" y="473"/>
                </a:lnTo>
                <a:lnTo>
                  <a:pt x="174" y="328"/>
                </a:lnTo>
                <a:lnTo>
                  <a:pt x="174" y="145"/>
                </a:lnTo>
                <a:lnTo>
                  <a:pt x="4" y="0"/>
                </a:lnTo>
                <a:lnTo>
                  <a:pt x="4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52" name="Line 212">
            <a:extLst>
              <a:ext uri="{FF2B5EF4-FFF2-40B4-BE49-F238E27FC236}">
                <a16:creationId xmlns:a16="http://schemas.microsoft.com/office/drawing/2014/main" id="{BB304977-4455-4A11-9078-EB8E37CC41E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8938" y="6159500"/>
            <a:ext cx="542925" cy="63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53" name="Line 213">
            <a:extLst>
              <a:ext uri="{FF2B5EF4-FFF2-40B4-BE49-F238E27FC236}">
                <a16:creationId xmlns:a16="http://schemas.microsoft.com/office/drawing/2014/main" id="{EFFA6B1C-A033-4F8D-965A-A3BAA409432E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0638" y="6159500"/>
            <a:ext cx="495300" cy="63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54" name="Line 214">
            <a:extLst>
              <a:ext uri="{FF2B5EF4-FFF2-40B4-BE49-F238E27FC236}">
                <a16:creationId xmlns:a16="http://schemas.microsoft.com/office/drawing/2014/main" id="{C6523983-23C8-45F6-8DB3-6C04F8702CC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00900" y="6257925"/>
            <a:ext cx="542925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55" name="Freeform 215">
            <a:extLst>
              <a:ext uri="{FF2B5EF4-FFF2-40B4-BE49-F238E27FC236}">
                <a16:creationId xmlns:a16="http://schemas.microsoft.com/office/drawing/2014/main" id="{54A195D8-7182-4386-BFC5-1A4AB56E05D6}"/>
              </a:ext>
            </a:extLst>
          </p:cNvPr>
          <p:cNvSpPr>
            <a:spLocks/>
          </p:cNvSpPr>
          <p:nvPr/>
        </p:nvSpPr>
        <p:spPr bwMode="auto">
          <a:xfrm>
            <a:off x="6753225" y="6065838"/>
            <a:ext cx="88900" cy="93662"/>
          </a:xfrm>
          <a:custGeom>
            <a:avLst/>
            <a:gdLst>
              <a:gd name="T0" fmla="*/ 0 w 56"/>
              <a:gd name="T1" fmla="*/ 59 h 59"/>
              <a:gd name="T2" fmla="*/ 0 w 56"/>
              <a:gd name="T3" fmla="*/ 0 h 59"/>
              <a:gd name="T4" fmla="*/ 56 w 56"/>
              <a:gd name="T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59">
                <a:moveTo>
                  <a:pt x="0" y="59"/>
                </a:moveTo>
                <a:lnTo>
                  <a:pt x="0" y="0"/>
                </a:lnTo>
                <a:lnTo>
                  <a:pt x="56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56" name="Freeform 216">
            <a:extLst>
              <a:ext uri="{FF2B5EF4-FFF2-40B4-BE49-F238E27FC236}">
                <a16:creationId xmlns:a16="http://schemas.microsoft.com/office/drawing/2014/main" id="{79D0287D-7FD8-42E2-9CC1-0F42B4D10EC5}"/>
              </a:ext>
            </a:extLst>
          </p:cNvPr>
          <p:cNvSpPr>
            <a:spLocks/>
          </p:cNvSpPr>
          <p:nvPr/>
        </p:nvSpPr>
        <p:spPr bwMode="auto">
          <a:xfrm>
            <a:off x="8462963" y="6159500"/>
            <a:ext cx="630237" cy="285750"/>
          </a:xfrm>
          <a:custGeom>
            <a:avLst/>
            <a:gdLst>
              <a:gd name="T0" fmla="*/ 0 w 397"/>
              <a:gd name="T1" fmla="*/ 0 h 180"/>
              <a:gd name="T2" fmla="*/ 0 w 397"/>
              <a:gd name="T3" fmla="*/ 180 h 180"/>
              <a:gd name="T4" fmla="*/ 338 w 397"/>
              <a:gd name="T5" fmla="*/ 180 h 180"/>
              <a:gd name="T6" fmla="*/ 338 w 397"/>
              <a:gd name="T7" fmla="*/ 62 h 180"/>
              <a:gd name="T8" fmla="*/ 397 w 397"/>
              <a:gd name="T9" fmla="*/ 62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7" h="180">
                <a:moveTo>
                  <a:pt x="0" y="0"/>
                </a:moveTo>
                <a:lnTo>
                  <a:pt x="0" y="180"/>
                </a:lnTo>
                <a:lnTo>
                  <a:pt x="338" y="180"/>
                </a:lnTo>
                <a:lnTo>
                  <a:pt x="338" y="62"/>
                </a:lnTo>
                <a:lnTo>
                  <a:pt x="397" y="62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57" name="Freeform 217">
            <a:extLst>
              <a:ext uri="{FF2B5EF4-FFF2-40B4-BE49-F238E27FC236}">
                <a16:creationId xmlns:a16="http://schemas.microsoft.com/office/drawing/2014/main" id="{29E2136F-BD64-46A3-92D1-5CE8C30DE57B}"/>
              </a:ext>
            </a:extLst>
          </p:cNvPr>
          <p:cNvSpPr>
            <a:spLocks/>
          </p:cNvSpPr>
          <p:nvPr/>
        </p:nvSpPr>
        <p:spPr bwMode="auto">
          <a:xfrm>
            <a:off x="6529388" y="5786438"/>
            <a:ext cx="134937" cy="757237"/>
          </a:xfrm>
          <a:custGeom>
            <a:avLst/>
            <a:gdLst>
              <a:gd name="T0" fmla="*/ 82 w 85"/>
              <a:gd name="T1" fmla="*/ 473 h 477"/>
              <a:gd name="T2" fmla="*/ 85 w 85"/>
              <a:gd name="T3" fmla="*/ 0 h 477"/>
              <a:gd name="T4" fmla="*/ 0 w 85"/>
              <a:gd name="T5" fmla="*/ 0 h 477"/>
              <a:gd name="T6" fmla="*/ 0 w 85"/>
              <a:gd name="T7" fmla="*/ 477 h 477"/>
              <a:gd name="T8" fmla="*/ 85 w 85"/>
              <a:gd name="T9" fmla="*/ 477 h 477"/>
              <a:gd name="T10" fmla="*/ 85 w 85"/>
              <a:gd name="T11" fmla="*/ 477 h 477"/>
              <a:gd name="T12" fmla="*/ 82 w 85"/>
              <a:gd name="T13" fmla="*/ 473 h 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5" h="477">
                <a:moveTo>
                  <a:pt x="82" y="473"/>
                </a:moveTo>
                <a:lnTo>
                  <a:pt x="85" y="0"/>
                </a:lnTo>
                <a:lnTo>
                  <a:pt x="0" y="0"/>
                </a:lnTo>
                <a:lnTo>
                  <a:pt x="0" y="477"/>
                </a:lnTo>
                <a:lnTo>
                  <a:pt x="85" y="477"/>
                </a:lnTo>
                <a:lnTo>
                  <a:pt x="85" y="477"/>
                </a:lnTo>
                <a:lnTo>
                  <a:pt x="82" y="473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58" name="Freeform 218">
            <a:extLst>
              <a:ext uri="{FF2B5EF4-FFF2-40B4-BE49-F238E27FC236}">
                <a16:creationId xmlns:a16="http://schemas.microsoft.com/office/drawing/2014/main" id="{9168C422-2F1A-4AA6-BB7B-A71BCF87A075}"/>
              </a:ext>
            </a:extLst>
          </p:cNvPr>
          <p:cNvSpPr>
            <a:spLocks/>
          </p:cNvSpPr>
          <p:nvPr/>
        </p:nvSpPr>
        <p:spPr bwMode="auto">
          <a:xfrm>
            <a:off x="6529388" y="5786438"/>
            <a:ext cx="134937" cy="757237"/>
          </a:xfrm>
          <a:custGeom>
            <a:avLst/>
            <a:gdLst>
              <a:gd name="T0" fmla="*/ 82 w 85"/>
              <a:gd name="T1" fmla="*/ 473 h 477"/>
              <a:gd name="T2" fmla="*/ 85 w 85"/>
              <a:gd name="T3" fmla="*/ 0 h 477"/>
              <a:gd name="T4" fmla="*/ 0 w 85"/>
              <a:gd name="T5" fmla="*/ 0 h 477"/>
              <a:gd name="T6" fmla="*/ 0 w 85"/>
              <a:gd name="T7" fmla="*/ 477 h 477"/>
              <a:gd name="T8" fmla="*/ 85 w 85"/>
              <a:gd name="T9" fmla="*/ 477 h 477"/>
              <a:gd name="T10" fmla="*/ 85 w 85"/>
              <a:gd name="T11" fmla="*/ 477 h 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5" h="477">
                <a:moveTo>
                  <a:pt x="82" y="473"/>
                </a:moveTo>
                <a:lnTo>
                  <a:pt x="85" y="0"/>
                </a:lnTo>
                <a:lnTo>
                  <a:pt x="0" y="0"/>
                </a:lnTo>
                <a:lnTo>
                  <a:pt x="0" y="477"/>
                </a:lnTo>
                <a:lnTo>
                  <a:pt x="85" y="477"/>
                </a:lnTo>
                <a:lnTo>
                  <a:pt x="85" y="477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59" name="Freeform 219">
            <a:extLst>
              <a:ext uri="{FF2B5EF4-FFF2-40B4-BE49-F238E27FC236}">
                <a16:creationId xmlns:a16="http://schemas.microsoft.com/office/drawing/2014/main" id="{AE2F904E-3C2C-4B86-B58C-830F337AFA3A}"/>
              </a:ext>
            </a:extLst>
          </p:cNvPr>
          <p:cNvSpPr>
            <a:spLocks/>
          </p:cNvSpPr>
          <p:nvPr/>
        </p:nvSpPr>
        <p:spPr bwMode="auto">
          <a:xfrm>
            <a:off x="7383463" y="5786438"/>
            <a:ext cx="136525" cy="757237"/>
          </a:xfrm>
          <a:custGeom>
            <a:avLst/>
            <a:gdLst>
              <a:gd name="T0" fmla="*/ 82 w 86"/>
              <a:gd name="T1" fmla="*/ 473 h 477"/>
              <a:gd name="T2" fmla="*/ 86 w 86"/>
              <a:gd name="T3" fmla="*/ 0 h 477"/>
              <a:gd name="T4" fmla="*/ 0 w 86"/>
              <a:gd name="T5" fmla="*/ 0 h 477"/>
              <a:gd name="T6" fmla="*/ 0 w 86"/>
              <a:gd name="T7" fmla="*/ 477 h 477"/>
              <a:gd name="T8" fmla="*/ 86 w 86"/>
              <a:gd name="T9" fmla="*/ 477 h 477"/>
              <a:gd name="T10" fmla="*/ 86 w 86"/>
              <a:gd name="T11" fmla="*/ 477 h 477"/>
              <a:gd name="T12" fmla="*/ 82 w 86"/>
              <a:gd name="T13" fmla="*/ 473 h 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6" h="477">
                <a:moveTo>
                  <a:pt x="82" y="473"/>
                </a:moveTo>
                <a:lnTo>
                  <a:pt x="86" y="0"/>
                </a:lnTo>
                <a:lnTo>
                  <a:pt x="0" y="0"/>
                </a:lnTo>
                <a:lnTo>
                  <a:pt x="0" y="477"/>
                </a:lnTo>
                <a:lnTo>
                  <a:pt x="86" y="477"/>
                </a:lnTo>
                <a:lnTo>
                  <a:pt x="86" y="477"/>
                </a:lnTo>
                <a:lnTo>
                  <a:pt x="82" y="473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60" name="Freeform 220">
            <a:extLst>
              <a:ext uri="{FF2B5EF4-FFF2-40B4-BE49-F238E27FC236}">
                <a16:creationId xmlns:a16="http://schemas.microsoft.com/office/drawing/2014/main" id="{A8507F50-DC56-4AC6-BA8F-670B626A5A74}"/>
              </a:ext>
            </a:extLst>
          </p:cNvPr>
          <p:cNvSpPr>
            <a:spLocks/>
          </p:cNvSpPr>
          <p:nvPr/>
        </p:nvSpPr>
        <p:spPr bwMode="auto">
          <a:xfrm>
            <a:off x="7383463" y="5786438"/>
            <a:ext cx="136525" cy="757237"/>
          </a:xfrm>
          <a:custGeom>
            <a:avLst/>
            <a:gdLst>
              <a:gd name="T0" fmla="*/ 82 w 86"/>
              <a:gd name="T1" fmla="*/ 473 h 477"/>
              <a:gd name="T2" fmla="*/ 86 w 86"/>
              <a:gd name="T3" fmla="*/ 0 h 477"/>
              <a:gd name="T4" fmla="*/ 0 w 86"/>
              <a:gd name="T5" fmla="*/ 0 h 477"/>
              <a:gd name="T6" fmla="*/ 0 w 86"/>
              <a:gd name="T7" fmla="*/ 477 h 477"/>
              <a:gd name="T8" fmla="*/ 86 w 86"/>
              <a:gd name="T9" fmla="*/ 477 h 477"/>
              <a:gd name="T10" fmla="*/ 86 w 86"/>
              <a:gd name="T11" fmla="*/ 477 h 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6" h="477">
                <a:moveTo>
                  <a:pt x="82" y="473"/>
                </a:moveTo>
                <a:lnTo>
                  <a:pt x="86" y="0"/>
                </a:lnTo>
                <a:lnTo>
                  <a:pt x="0" y="0"/>
                </a:lnTo>
                <a:lnTo>
                  <a:pt x="0" y="477"/>
                </a:lnTo>
                <a:lnTo>
                  <a:pt x="86" y="477"/>
                </a:lnTo>
                <a:lnTo>
                  <a:pt x="86" y="477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61" name="Freeform 221">
            <a:extLst>
              <a:ext uri="{FF2B5EF4-FFF2-40B4-BE49-F238E27FC236}">
                <a16:creationId xmlns:a16="http://schemas.microsoft.com/office/drawing/2014/main" id="{BF973B98-1578-4C91-92E6-F3ABCDA36C42}"/>
              </a:ext>
            </a:extLst>
          </p:cNvPr>
          <p:cNvSpPr>
            <a:spLocks/>
          </p:cNvSpPr>
          <p:nvPr/>
        </p:nvSpPr>
        <p:spPr bwMode="auto">
          <a:xfrm>
            <a:off x="8239125" y="5786438"/>
            <a:ext cx="134938" cy="757237"/>
          </a:xfrm>
          <a:custGeom>
            <a:avLst/>
            <a:gdLst>
              <a:gd name="T0" fmla="*/ 82 w 85"/>
              <a:gd name="T1" fmla="*/ 473 h 477"/>
              <a:gd name="T2" fmla="*/ 85 w 85"/>
              <a:gd name="T3" fmla="*/ 0 h 477"/>
              <a:gd name="T4" fmla="*/ 0 w 85"/>
              <a:gd name="T5" fmla="*/ 0 h 477"/>
              <a:gd name="T6" fmla="*/ 0 w 85"/>
              <a:gd name="T7" fmla="*/ 477 h 477"/>
              <a:gd name="T8" fmla="*/ 85 w 85"/>
              <a:gd name="T9" fmla="*/ 477 h 477"/>
              <a:gd name="T10" fmla="*/ 85 w 85"/>
              <a:gd name="T11" fmla="*/ 477 h 477"/>
              <a:gd name="T12" fmla="*/ 82 w 85"/>
              <a:gd name="T13" fmla="*/ 473 h 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5" h="477">
                <a:moveTo>
                  <a:pt x="82" y="473"/>
                </a:moveTo>
                <a:lnTo>
                  <a:pt x="85" y="0"/>
                </a:lnTo>
                <a:lnTo>
                  <a:pt x="0" y="0"/>
                </a:lnTo>
                <a:lnTo>
                  <a:pt x="0" y="477"/>
                </a:lnTo>
                <a:lnTo>
                  <a:pt x="85" y="477"/>
                </a:lnTo>
                <a:lnTo>
                  <a:pt x="85" y="477"/>
                </a:lnTo>
                <a:lnTo>
                  <a:pt x="82" y="473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62" name="Freeform 222">
            <a:extLst>
              <a:ext uri="{FF2B5EF4-FFF2-40B4-BE49-F238E27FC236}">
                <a16:creationId xmlns:a16="http://schemas.microsoft.com/office/drawing/2014/main" id="{9C4EDD96-B123-4F5B-87DA-712D93A0DA98}"/>
              </a:ext>
            </a:extLst>
          </p:cNvPr>
          <p:cNvSpPr>
            <a:spLocks/>
          </p:cNvSpPr>
          <p:nvPr/>
        </p:nvSpPr>
        <p:spPr bwMode="auto">
          <a:xfrm>
            <a:off x="8239125" y="5786438"/>
            <a:ext cx="134938" cy="757237"/>
          </a:xfrm>
          <a:custGeom>
            <a:avLst/>
            <a:gdLst>
              <a:gd name="T0" fmla="*/ 82 w 85"/>
              <a:gd name="T1" fmla="*/ 473 h 477"/>
              <a:gd name="T2" fmla="*/ 85 w 85"/>
              <a:gd name="T3" fmla="*/ 0 h 477"/>
              <a:gd name="T4" fmla="*/ 0 w 85"/>
              <a:gd name="T5" fmla="*/ 0 h 477"/>
              <a:gd name="T6" fmla="*/ 0 w 85"/>
              <a:gd name="T7" fmla="*/ 477 h 477"/>
              <a:gd name="T8" fmla="*/ 85 w 85"/>
              <a:gd name="T9" fmla="*/ 477 h 477"/>
              <a:gd name="T10" fmla="*/ 85 w 85"/>
              <a:gd name="T11" fmla="*/ 477 h 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5" h="477">
                <a:moveTo>
                  <a:pt x="82" y="473"/>
                </a:moveTo>
                <a:lnTo>
                  <a:pt x="85" y="0"/>
                </a:lnTo>
                <a:lnTo>
                  <a:pt x="0" y="0"/>
                </a:lnTo>
                <a:lnTo>
                  <a:pt x="0" y="477"/>
                </a:lnTo>
                <a:lnTo>
                  <a:pt x="85" y="477"/>
                </a:lnTo>
                <a:lnTo>
                  <a:pt x="85" y="477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63" name="Freeform 223">
            <a:extLst>
              <a:ext uri="{FF2B5EF4-FFF2-40B4-BE49-F238E27FC236}">
                <a16:creationId xmlns:a16="http://schemas.microsoft.com/office/drawing/2014/main" id="{3DBFC4D5-8E0A-407B-9FF8-9DD8412D7CEC}"/>
              </a:ext>
            </a:extLst>
          </p:cNvPr>
          <p:cNvSpPr>
            <a:spLocks/>
          </p:cNvSpPr>
          <p:nvPr/>
        </p:nvSpPr>
        <p:spPr bwMode="auto">
          <a:xfrm>
            <a:off x="9093200" y="5786438"/>
            <a:ext cx="134938" cy="757237"/>
          </a:xfrm>
          <a:custGeom>
            <a:avLst/>
            <a:gdLst>
              <a:gd name="T0" fmla="*/ 82 w 85"/>
              <a:gd name="T1" fmla="*/ 473 h 477"/>
              <a:gd name="T2" fmla="*/ 85 w 85"/>
              <a:gd name="T3" fmla="*/ 0 h 477"/>
              <a:gd name="T4" fmla="*/ 0 w 85"/>
              <a:gd name="T5" fmla="*/ 0 h 477"/>
              <a:gd name="T6" fmla="*/ 0 w 85"/>
              <a:gd name="T7" fmla="*/ 477 h 477"/>
              <a:gd name="T8" fmla="*/ 85 w 85"/>
              <a:gd name="T9" fmla="*/ 477 h 477"/>
              <a:gd name="T10" fmla="*/ 85 w 85"/>
              <a:gd name="T11" fmla="*/ 477 h 477"/>
              <a:gd name="T12" fmla="*/ 82 w 85"/>
              <a:gd name="T13" fmla="*/ 473 h 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5" h="477">
                <a:moveTo>
                  <a:pt x="82" y="473"/>
                </a:moveTo>
                <a:lnTo>
                  <a:pt x="85" y="0"/>
                </a:lnTo>
                <a:lnTo>
                  <a:pt x="0" y="0"/>
                </a:lnTo>
                <a:lnTo>
                  <a:pt x="0" y="477"/>
                </a:lnTo>
                <a:lnTo>
                  <a:pt x="85" y="477"/>
                </a:lnTo>
                <a:lnTo>
                  <a:pt x="85" y="477"/>
                </a:lnTo>
                <a:lnTo>
                  <a:pt x="82" y="473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64" name="Freeform 224">
            <a:extLst>
              <a:ext uri="{FF2B5EF4-FFF2-40B4-BE49-F238E27FC236}">
                <a16:creationId xmlns:a16="http://schemas.microsoft.com/office/drawing/2014/main" id="{4DB1536E-5184-4962-8900-05A74E4F64AE}"/>
              </a:ext>
            </a:extLst>
          </p:cNvPr>
          <p:cNvSpPr>
            <a:spLocks/>
          </p:cNvSpPr>
          <p:nvPr/>
        </p:nvSpPr>
        <p:spPr bwMode="auto">
          <a:xfrm>
            <a:off x="9093200" y="5786438"/>
            <a:ext cx="134938" cy="757237"/>
          </a:xfrm>
          <a:custGeom>
            <a:avLst/>
            <a:gdLst>
              <a:gd name="T0" fmla="*/ 82 w 85"/>
              <a:gd name="T1" fmla="*/ 473 h 477"/>
              <a:gd name="T2" fmla="*/ 85 w 85"/>
              <a:gd name="T3" fmla="*/ 0 h 477"/>
              <a:gd name="T4" fmla="*/ 0 w 85"/>
              <a:gd name="T5" fmla="*/ 0 h 477"/>
              <a:gd name="T6" fmla="*/ 0 w 85"/>
              <a:gd name="T7" fmla="*/ 477 h 477"/>
              <a:gd name="T8" fmla="*/ 85 w 85"/>
              <a:gd name="T9" fmla="*/ 477 h 477"/>
              <a:gd name="T10" fmla="*/ 85 w 85"/>
              <a:gd name="T11" fmla="*/ 477 h 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5" h="477">
                <a:moveTo>
                  <a:pt x="82" y="473"/>
                </a:moveTo>
                <a:lnTo>
                  <a:pt x="85" y="0"/>
                </a:lnTo>
                <a:lnTo>
                  <a:pt x="0" y="0"/>
                </a:lnTo>
                <a:lnTo>
                  <a:pt x="0" y="477"/>
                </a:lnTo>
                <a:lnTo>
                  <a:pt x="85" y="477"/>
                </a:lnTo>
                <a:lnTo>
                  <a:pt x="85" y="477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65" name="Freeform 225">
            <a:extLst>
              <a:ext uri="{FF2B5EF4-FFF2-40B4-BE49-F238E27FC236}">
                <a16:creationId xmlns:a16="http://schemas.microsoft.com/office/drawing/2014/main" id="{E77EB309-147C-449D-B36F-FAFC527BAC79}"/>
              </a:ext>
            </a:extLst>
          </p:cNvPr>
          <p:cNvSpPr>
            <a:spLocks/>
          </p:cNvSpPr>
          <p:nvPr/>
        </p:nvSpPr>
        <p:spPr bwMode="auto">
          <a:xfrm>
            <a:off x="5132388" y="2570163"/>
            <a:ext cx="360362" cy="379412"/>
          </a:xfrm>
          <a:custGeom>
            <a:avLst/>
            <a:gdLst>
              <a:gd name="T0" fmla="*/ 227 w 227"/>
              <a:gd name="T1" fmla="*/ 239 h 239"/>
              <a:gd name="T2" fmla="*/ 227 w 227"/>
              <a:gd name="T3" fmla="*/ 0 h 239"/>
              <a:gd name="T4" fmla="*/ 0 w 227"/>
              <a:gd name="T5" fmla="*/ 0 h 239"/>
              <a:gd name="T6" fmla="*/ 0 w 227"/>
              <a:gd name="T7" fmla="*/ 239 h 239"/>
              <a:gd name="T8" fmla="*/ 227 w 227"/>
              <a:gd name="T9" fmla="*/ 239 h 239"/>
              <a:gd name="T10" fmla="*/ 227 w 227"/>
              <a:gd name="T11" fmla="*/ 239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7" h="239">
                <a:moveTo>
                  <a:pt x="227" y="239"/>
                </a:moveTo>
                <a:lnTo>
                  <a:pt x="227" y="0"/>
                </a:lnTo>
                <a:lnTo>
                  <a:pt x="0" y="0"/>
                </a:lnTo>
                <a:lnTo>
                  <a:pt x="0" y="239"/>
                </a:lnTo>
                <a:lnTo>
                  <a:pt x="227" y="239"/>
                </a:lnTo>
                <a:lnTo>
                  <a:pt x="227" y="239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66" name="Line 226">
            <a:extLst>
              <a:ext uri="{FF2B5EF4-FFF2-40B4-BE49-F238E27FC236}">
                <a16:creationId xmlns:a16="http://schemas.microsoft.com/office/drawing/2014/main" id="{582C21B5-1BBE-46FC-B6B2-FE048DC085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2750" y="2757488"/>
            <a:ext cx="182563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67" name="Line 227">
            <a:extLst>
              <a:ext uri="{FF2B5EF4-FFF2-40B4-BE49-F238E27FC236}">
                <a16:creationId xmlns:a16="http://schemas.microsoft.com/office/drawing/2014/main" id="{786851B6-7678-48AF-9E4D-C213B0FB9160}"/>
              </a:ext>
            </a:extLst>
          </p:cNvPr>
          <p:cNvSpPr>
            <a:spLocks noChangeShapeType="1"/>
          </p:cNvSpPr>
          <p:nvPr/>
        </p:nvSpPr>
        <p:spPr bwMode="auto">
          <a:xfrm>
            <a:off x="7513638" y="6065838"/>
            <a:ext cx="230187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68" name="Rectangle 228">
            <a:extLst>
              <a:ext uri="{FF2B5EF4-FFF2-40B4-BE49-F238E27FC236}">
                <a16:creationId xmlns:a16="http://schemas.microsoft.com/office/drawing/2014/main" id="{C5647D85-2EFE-4E08-99BF-2B88D6B05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7475" y="2636838"/>
            <a:ext cx="492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en-GB" altLang="pt-BR"/>
          </a:p>
        </p:txBody>
      </p:sp>
      <p:sp>
        <p:nvSpPr>
          <p:cNvPr id="266469" name="Rectangle 229">
            <a:extLst>
              <a:ext uri="{FF2B5EF4-FFF2-40B4-BE49-F238E27FC236}">
                <a16:creationId xmlns:a16="http://schemas.microsoft.com/office/drawing/2014/main" id="{B3FAA17D-AE5E-42A3-B4BE-8C362110D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5100" y="2636838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en-GB" altLang="pt-BR"/>
          </a:p>
        </p:txBody>
      </p:sp>
      <p:sp>
        <p:nvSpPr>
          <p:cNvPr id="266470" name="Rectangle 230">
            <a:extLst>
              <a:ext uri="{FF2B5EF4-FFF2-40B4-BE49-F238E27FC236}">
                <a16:creationId xmlns:a16="http://schemas.microsoft.com/office/drawing/2014/main" id="{7A66394E-008E-4638-9AD4-AFA8A4F82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9163" y="2636838"/>
            <a:ext cx="1285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en-GB" altLang="pt-BR"/>
          </a:p>
        </p:txBody>
      </p:sp>
      <p:sp>
        <p:nvSpPr>
          <p:cNvPr id="266471" name="Rectangle 231">
            <a:extLst>
              <a:ext uri="{FF2B5EF4-FFF2-40B4-BE49-F238E27FC236}">
                <a16:creationId xmlns:a16="http://schemas.microsoft.com/office/drawing/2014/main" id="{E1D3F7B7-2754-4338-8FE8-94621BCCF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4575" y="2636838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en-GB" altLang="pt-BR"/>
          </a:p>
        </p:txBody>
      </p:sp>
      <p:sp>
        <p:nvSpPr>
          <p:cNvPr id="266472" name="Rectangle 232">
            <a:extLst>
              <a:ext uri="{FF2B5EF4-FFF2-40B4-BE49-F238E27FC236}">
                <a16:creationId xmlns:a16="http://schemas.microsoft.com/office/drawing/2014/main" id="{B0EA5F03-B285-42AC-A35B-40D3BB9B8A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4588" y="2636838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en-GB" altLang="pt-BR"/>
          </a:p>
        </p:txBody>
      </p:sp>
      <p:sp>
        <p:nvSpPr>
          <p:cNvPr id="266473" name="Rectangle 233">
            <a:extLst>
              <a:ext uri="{FF2B5EF4-FFF2-40B4-BE49-F238E27FC236}">
                <a16:creationId xmlns:a16="http://schemas.microsoft.com/office/drawing/2014/main" id="{373BF8B4-5A8A-4C22-83C7-741FEAF22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1550" y="3490913"/>
            <a:ext cx="492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en-GB" altLang="pt-BR"/>
          </a:p>
        </p:txBody>
      </p:sp>
      <p:sp>
        <p:nvSpPr>
          <p:cNvPr id="266474" name="Rectangle 234">
            <a:extLst>
              <a:ext uri="{FF2B5EF4-FFF2-40B4-BE49-F238E27FC236}">
                <a16:creationId xmlns:a16="http://schemas.microsoft.com/office/drawing/2014/main" id="{5E257CE8-A223-41D4-B90B-30915D9E5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9175" y="3490913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en-GB" altLang="pt-BR"/>
          </a:p>
        </p:txBody>
      </p:sp>
      <p:sp>
        <p:nvSpPr>
          <p:cNvPr id="266475" name="Rectangle 235">
            <a:extLst>
              <a:ext uri="{FF2B5EF4-FFF2-40B4-BE49-F238E27FC236}">
                <a16:creationId xmlns:a16="http://schemas.microsoft.com/office/drawing/2014/main" id="{0CE60C18-EDE9-4F59-8F75-B76C91420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8850" y="3490913"/>
            <a:ext cx="128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en-GB" altLang="pt-BR"/>
          </a:p>
        </p:txBody>
      </p:sp>
      <p:sp>
        <p:nvSpPr>
          <p:cNvPr id="266476" name="Rectangle 236">
            <a:extLst>
              <a:ext uri="{FF2B5EF4-FFF2-40B4-BE49-F238E27FC236}">
                <a16:creationId xmlns:a16="http://schemas.microsoft.com/office/drawing/2014/main" id="{AB944248-3BA0-4266-B8D7-788BFB727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4263" y="3490913"/>
            <a:ext cx="1476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en-GB" altLang="pt-BR"/>
          </a:p>
        </p:txBody>
      </p:sp>
      <p:sp>
        <p:nvSpPr>
          <p:cNvPr id="266477" name="Rectangle 237">
            <a:extLst>
              <a:ext uri="{FF2B5EF4-FFF2-40B4-BE49-F238E27FC236}">
                <a16:creationId xmlns:a16="http://schemas.microsoft.com/office/drawing/2014/main" id="{9D6FB68A-68C4-46EF-8CAA-FF489E806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3" y="4340225"/>
            <a:ext cx="492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en-GB" altLang="pt-BR"/>
          </a:p>
        </p:txBody>
      </p:sp>
      <p:sp>
        <p:nvSpPr>
          <p:cNvPr id="266478" name="Rectangle 238">
            <a:extLst>
              <a:ext uri="{FF2B5EF4-FFF2-40B4-BE49-F238E27FC236}">
                <a16:creationId xmlns:a16="http://schemas.microsoft.com/office/drawing/2014/main" id="{81C6CEDA-12FC-4C45-B5D2-F531DAFAD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3250" y="4340225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en-GB" altLang="pt-BR"/>
          </a:p>
        </p:txBody>
      </p:sp>
      <p:sp>
        <p:nvSpPr>
          <p:cNvPr id="266479" name="Rectangle 239">
            <a:extLst>
              <a:ext uri="{FF2B5EF4-FFF2-40B4-BE49-F238E27FC236}">
                <a16:creationId xmlns:a16="http://schemas.microsoft.com/office/drawing/2014/main" id="{F0EFE4F5-5814-4E90-9D3D-82C7971E4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4513" y="4340225"/>
            <a:ext cx="1285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en-GB" altLang="pt-BR"/>
          </a:p>
        </p:txBody>
      </p:sp>
      <p:sp>
        <p:nvSpPr>
          <p:cNvPr id="266480" name="Rectangle 240">
            <a:extLst>
              <a:ext uri="{FF2B5EF4-FFF2-40B4-BE49-F238E27FC236}">
                <a16:creationId xmlns:a16="http://schemas.microsoft.com/office/drawing/2014/main" id="{55CB16AF-1A27-4B96-BE1E-E77328438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8338" y="4340225"/>
            <a:ext cx="1476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en-GB" altLang="pt-BR"/>
          </a:p>
        </p:txBody>
      </p:sp>
      <p:sp>
        <p:nvSpPr>
          <p:cNvPr id="266481" name="Rectangle 241">
            <a:extLst>
              <a:ext uri="{FF2B5EF4-FFF2-40B4-BE49-F238E27FC236}">
                <a16:creationId xmlns:a16="http://schemas.microsoft.com/office/drawing/2014/main" id="{EE0F73F9-82D7-4EB0-B03A-C8B9A3F62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1288" y="5189538"/>
            <a:ext cx="492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en-GB" altLang="pt-BR"/>
          </a:p>
        </p:txBody>
      </p:sp>
      <p:sp>
        <p:nvSpPr>
          <p:cNvPr id="266482" name="Rectangle 242">
            <a:extLst>
              <a:ext uri="{FF2B5EF4-FFF2-40B4-BE49-F238E27FC236}">
                <a16:creationId xmlns:a16="http://schemas.microsoft.com/office/drawing/2014/main" id="{816D8351-D67C-4F20-A762-68C156A14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8913" y="5189538"/>
            <a:ext cx="1476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en-GB" altLang="pt-BR"/>
          </a:p>
        </p:txBody>
      </p:sp>
      <p:sp>
        <p:nvSpPr>
          <p:cNvPr id="266483" name="Rectangle 243">
            <a:extLst>
              <a:ext uri="{FF2B5EF4-FFF2-40B4-BE49-F238E27FC236}">
                <a16:creationId xmlns:a16="http://schemas.microsoft.com/office/drawing/2014/main" id="{17823150-F03F-420C-927C-1ACFB9339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588" y="5189538"/>
            <a:ext cx="1285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en-GB" altLang="pt-BR"/>
          </a:p>
        </p:txBody>
      </p:sp>
      <p:sp>
        <p:nvSpPr>
          <p:cNvPr id="266484" name="Rectangle 244">
            <a:extLst>
              <a:ext uri="{FF2B5EF4-FFF2-40B4-BE49-F238E27FC236}">
                <a16:creationId xmlns:a16="http://schemas.microsoft.com/office/drawing/2014/main" id="{30CF4D70-007E-4276-A312-F6A447ACF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4000" y="5189538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en-GB" altLang="pt-BR"/>
          </a:p>
        </p:txBody>
      </p:sp>
      <p:sp>
        <p:nvSpPr>
          <p:cNvPr id="266485" name="Rectangle 245">
            <a:extLst>
              <a:ext uri="{FF2B5EF4-FFF2-40B4-BE49-F238E27FC236}">
                <a16:creationId xmlns:a16="http://schemas.microsoft.com/office/drawing/2014/main" id="{1FABAD2D-8BBB-4F70-A68A-CBF9599EF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2663" y="6045200"/>
            <a:ext cx="1285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en-GB" altLang="pt-BR"/>
          </a:p>
        </p:txBody>
      </p:sp>
      <p:sp>
        <p:nvSpPr>
          <p:cNvPr id="266486" name="Rectangle 246">
            <a:extLst>
              <a:ext uri="{FF2B5EF4-FFF2-40B4-BE49-F238E27FC236}">
                <a16:creationId xmlns:a16="http://schemas.microsoft.com/office/drawing/2014/main" id="{DBA8977D-4FFB-42A7-BD0A-4B034B071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8075" y="6045200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en-GB" altLang="pt-BR"/>
          </a:p>
        </p:txBody>
      </p:sp>
      <p:sp>
        <p:nvSpPr>
          <p:cNvPr id="266487" name="Rectangle 247">
            <a:extLst>
              <a:ext uri="{FF2B5EF4-FFF2-40B4-BE49-F238E27FC236}">
                <a16:creationId xmlns:a16="http://schemas.microsoft.com/office/drawing/2014/main" id="{579F2EE9-89B5-4CE8-9900-99BD4CA6B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4775" y="2636838"/>
            <a:ext cx="128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en-GB" altLang="pt-BR"/>
          </a:p>
        </p:txBody>
      </p:sp>
      <p:sp>
        <p:nvSpPr>
          <p:cNvPr id="266488" name="Rectangle 248">
            <a:extLst>
              <a:ext uri="{FF2B5EF4-FFF2-40B4-BE49-F238E27FC236}">
                <a16:creationId xmlns:a16="http://schemas.microsoft.com/office/drawing/2014/main" id="{9115C70F-F49B-49A1-90B4-5169FF35E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0188" y="2636838"/>
            <a:ext cx="1476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endParaRPr lang="en-GB" altLang="pt-BR"/>
          </a:p>
        </p:txBody>
      </p:sp>
      <p:sp>
        <p:nvSpPr>
          <p:cNvPr id="266489" name="Rectangle 249">
            <a:extLst>
              <a:ext uri="{FF2B5EF4-FFF2-40B4-BE49-F238E27FC236}">
                <a16:creationId xmlns:a16="http://schemas.microsoft.com/office/drawing/2014/main" id="{1A33EC75-C657-4CE3-B6FE-214146F8B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4563" y="2636838"/>
            <a:ext cx="1285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en-GB" altLang="pt-BR"/>
          </a:p>
        </p:txBody>
      </p:sp>
      <p:sp>
        <p:nvSpPr>
          <p:cNvPr id="266490" name="Rectangle 250">
            <a:extLst>
              <a:ext uri="{FF2B5EF4-FFF2-40B4-BE49-F238E27FC236}">
                <a16:creationId xmlns:a16="http://schemas.microsoft.com/office/drawing/2014/main" id="{B48954AF-2300-45D7-AB69-04AA01C9D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8388" y="2636838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en-GB" altLang="pt-BR"/>
          </a:p>
        </p:txBody>
      </p:sp>
      <p:sp>
        <p:nvSpPr>
          <p:cNvPr id="266491" name="Rectangle 251">
            <a:extLst>
              <a:ext uri="{FF2B5EF4-FFF2-40B4-BE49-F238E27FC236}">
                <a16:creationId xmlns:a16="http://schemas.microsoft.com/office/drawing/2014/main" id="{A3368A48-B6A2-4971-8AAA-1056C80C1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2050" y="2636838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en-GB" altLang="pt-BR"/>
          </a:p>
        </p:txBody>
      </p:sp>
      <p:sp>
        <p:nvSpPr>
          <p:cNvPr id="266492" name="Rectangle 252">
            <a:extLst>
              <a:ext uri="{FF2B5EF4-FFF2-40B4-BE49-F238E27FC236}">
                <a16:creationId xmlns:a16="http://schemas.microsoft.com/office/drawing/2014/main" id="{7CA79213-154D-4127-8C83-EAA7A3DB0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75" y="3419475"/>
            <a:ext cx="182563" cy="379413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93" name="Rectangle 253">
            <a:extLst>
              <a:ext uri="{FF2B5EF4-FFF2-40B4-BE49-F238E27FC236}">
                <a16:creationId xmlns:a16="http://schemas.microsoft.com/office/drawing/2014/main" id="{CEBD715F-8DD4-44A3-886B-EA7CA4EF1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75" y="3419475"/>
            <a:ext cx="182563" cy="379413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94" name="Line 254">
            <a:extLst>
              <a:ext uri="{FF2B5EF4-FFF2-40B4-BE49-F238E27FC236}">
                <a16:creationId xmlns:a16="http://schemas.microsoft.com/office/drawing/2014/main" id="{AD70A70B-9762-4CF1-BC9D-A69838136B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78313" y="3414713"/>
            <a:ext cx="4762" cy="3937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95" name="Line 255">
            <a:extLst>
              <a:ext uri="{FF2B5EF4-FFF2-40B4-BE49-F238E27FC236}">
                <a16:creationId xmlns:a16="http://schemas.microsoft.com/office/drawing/2014/main" id="{B3721A9F-05BC-4C87-9739-93DA0BE05AD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419475"/>
            <a:ext cx="193675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96" name="Line 256">
            <a:extLst>
              <a:ext uri="{FF2B5EF4-FFF2-40B4-BE49-F238E27FC236}">
                <a16:creationId xmlns:a16="http://schemas.microsoft.com/office/drawing/2014/main" id="{727EB517-49EE-410E-886A-423C9132AE0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798888"/>
            <a:ext cx="193675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97" name="Rectangle 257">
            <a:extLst>
              <a:ext uri="{FF2B5EF4-FFF2-40B4-BE49-F238E27FC236}">
                <a16:creationId xmlns:a16="http://schemas.microsoft.com/office/drawing/2014/main" id="{CA7CA4BF-2A99-4346-9E6D-F8582329F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4825" y="3490913"/>
            <a:ext cx="128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en-GB" altLang="pt-BR"/>
          </a:p>
        </p:txBody>
      </p:sp>
      <p:sp>
        <p:nvSpPr>
          <p:cNvPr id="266498" name="Rectangle 258">
            <a:extLst>
              <a:ext uri="{FF2B5EF4-FFF2-40B4-BE49-F238E27FC236}">
                <a16:creationId xmlns:a16="http://schemas.microsoft.com/office/drawing/2014/main" id="{E8D11710-5171-4560-A5D0-D734F69A3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238" y="3490913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en-GB" altLang="pt-BR"/>
          </a:p>
        </p:txBody>
      </p:sp>
      <p:sp>
        <p:nvSpPr>
          <p:cNvPr id="266499" name="Rectangle 259">
            <a:extLst>
              <a:ext uri="{FF2B5EF4-FFF2-40B4-BE49-F238E27FC236}">
                <a16:creationId xmlns:a16="http://schemas.microsoft.com/office/drawing/2014/main" id="{ACC7359B-F096-4DD8-8C4D-F471E366A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8663" y="3490913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en-GB" altLang="pt-BR"/>
          </a:p>
        </p:txBody>
      </p:sp>
      <p:sp>
        <p:nvSpPr>
          <p:cNvPr id="266500" name="Freeform 260">
            <a:extLst>
              <a:ext uri="{FF2B5EF4-FFF2-40B4-BE49-F238E27FC236}">
                <a16:creationId xmlns:a16="http://schemas.microsoft.com/office/drawing/2014/main" id="{17C48A15-5D65-4170-8207-01B145B93E61}"/>
              </a:ext>
            </a:extLst>
          </p:cNvPr>
          <p:cNvSpPr>
            <a:spLocks/>
          </p:cNvSpPr>
          <p:nvPr/>
        </p:nvSpPr>
        <p:spPr bwMode="auto">
          <a:xfrm>
            <a:off x="5711825" y="2724150"/>
            <a:ext cx="61913" cy="71438"/>
          </a:xfrm>
          <a:custGeom>
            <a:avLst/>
            <a:gdLst>
              <a:gd name="T0" fmla="*/ 19 w 39"/>
              <a:gd name="T1" fmla="*/ 45 h 45"/>
              <a:gd name="T2" fmla="*/ 23 w 39"/>
              <a:gd name="T3" fmla="*/ 45 h 45"/>
              <a:gd name="T4" fmla="*/ 26 w 39"/>
              <a:gd name="T5" fmla="*/ 45 h 45"/>
              <a:gd name="T6" fmla="*/ 29 w 39"/>
              <a:gd name="T7" fmla="*/ 41 h 45"/>
              <a:gd name="T8" fmla="*/ 32 w 39"/>
              <a:gd name="T9" fmla="*/ 41 h 45"/>
              <a:gd name="T10" fmla="*/ 36 w 39"/>
              <a:gd name="T11" fmla="*/ 38 h 45"/>
              <a:gd name="T12" fmla="*/ 36 w 39"/>
              <a:gd name="T13" fmla="*/ 35 h 45"/>
              <a:gd name="T14" fmla="*/ 39 w 39"/>
              <a:gd name="T15" fmla="*/ 31 h 45"/>
              <a:gd name="T16" fmla="*/ 39 w 39"/>
              <a:gd name="T17" fmla="*/ 31 h 45"/>
              <a:gd name="T18" fmla="*/ 39 w 39"/>
              <a:gd name="T19" fmla="*/ 28 h 45"/>
              <a:gd name="T20" fmla="*/ 39 w 39"/>
              <a:gd name="T21" fmla="*/ 21 h 45"/>
              <a:gd name="T22" fmla="*/ 39 w 39"/>
              <a:gd name="T23" fmla="*/ 17 h 45"/>
              <a:gd name="T24" fmla="*/ 39 w 39"/>
              <a:gd name="T25" fmla="*/ 14 h 45"/>
              <a:gd name="T26" fmla="*/ 39 w 39"/>
              <a:gd name="T27" fmla="*/ 14 h 45"/>
              <a:gd name="T28" fmla="*/ 36 w 39"/>
              <a:gd name="T29" fmla="*/ 10 h 45"/>
              <a:gd name="T30" fmla="*/ 36 w 39"/>
              <a:gd name="T31" fmla="*/ 7 h 45"/>
              <a:gd name="T32" fmla="*/ 32 w 39"/>
              <a:gd name="T33" fmla="*/ 3 h 45"/>
              <a:gd name="T34" fmla="*/ 29 w 39"/>
              <a:gd name="T35" fmla="*/ 3 h 45"/>
              <a:gd name="T36" fmla="*/ 26 w 39"/>
              <a:gd name="T37" fmla="*/ 0 h 45"/>
              <a:gd name="T38" fmla="*/ 23 w 39"/>
              <a:gd name="T39" fmla="*/ 0 h 45"/>
              <a:gd name="T40" fmla="*/ 19 w 39"/>
              <a:gd name="T41" fmla="*/ 0 h 45"/>
              <a:gd name="T42" fmla="*/ 16 w 39"/>
              <a:gd name="T43" fmla="*/ 0 h 45"/>
              <a:gd name="T44" fmla="*/ 13 w 39"/>
              <a:gd name="T45" fmla="*/ 0 h 45"/>
              <a:gd name="T46" fmla="*/ 9 w 39"/>
              <a:gd name="T47" fmla="*/ 3 h 45"/>
              <a:gd name="T48" fmla="*/ 6 w 39"/>
              <a:gd name="T49" fmla="*/ 3 h 45"/>
              <a:gd name="T50" fmla="*/ 3 w 39"/>
              <a:gd name="T51" fmla="*/ 7 h 45"/>
              <a:gd name="T52" fmla="*/ 3 w 39"/>
              <a:gd name="T53" fmla="*/ 10 h 45"/>
              <a:gd name="T54" fmla="*/ 0 w 39"/>
              <a:gd name="T55" fmla="*/ 14 h 45"/>
              <a:gd name="T56" fmla="*/ 0 w 39"/>
              <a:gd name="T57" fmla="*/ 14 h 45"/>
              <a:gd name="T58" fmla="*/ 0 w 39"/>
              <a:gd name="T59" fmla="*/ 17 h 45"/>
              <a:gd name="T60" fmla="*/ 0 w 39"/>
              <a:gd name="T61" fmla="*/ 21 h 45"/>
              <a:gd name="T62" fmla="*/ 0 w 39"/>
              <a:gd name="T63" fmla="*/ 28 h 45"/>
              <a:gd name="T64" fmla="*/ 0 w 39"/>
              <a:gd name="T65" fmla="*/ 31 h 45"/>
              <a:gd name="T66" fmla="*/ 0 w 39"/>
              <a:gd name="T67" fmla="*/ 31 h 45"/>
              <a:gd name="T68" fmla="*/ 3 w 39"/>
              <a:gd name="T69" fmla="*/ 35 h 45"/>
              <a:gd name="T70" fmla="*/ 3 w 39"/>
              <a:gd name="T71" fmla="*/ 38 h 45"/>
              <a:gd name="T72" fmla="*/ 6 w 39"/>
              <a:gd name="T73" fmla="*/ 41 h 45"/>
              <a:gd name="T74" fmla="*/ 9 w 39"/>
              <a:gd name="T75" fmla="*/ 41 h 45"/>
              <a:gd name="T76" fmla="*/ 13 w 39"/>
              <a:gd name="T77" fmla="*/ 45 h 45"/>
              <a:gd name="T78" fmla="*/ 16 w 39"/>
              <a:gd name="T79" fmla="*/ 45 h 45"/>
              <a:gd name="T80" fmla="*/ 19 w 39"/>
              <a:gd name="T81" fmla="*/ 45 h 45"/>
              <a:gd name="T82" fmla="*/ 19 w 39"/>
              <a:gd name="T8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9" h="45">
                <a:moveTo>
                  <a:pt x="19" y="45"/>
                </a:moveTo>
                <a:lnTo>
                  <a:pt x="23" y="45"/>
                </a:lnTo>
                <a:lnTo>
                  <a:pt x="26" y="45"/>
                </a:lnTo>
                <a:lnTo>
                  <a:pt x="29" y="41"/>
                </a:lnTo>
                <a:lnTo>
                  <a:pt x="32" y="41"/>
                </a:lnTo>
                <a:lnTo>
                  <a:pt x="36" y="38"/>
                </a:lnTo>
                <a:lnTo>
                  <a:pt x="36" y="35"/>
                </a:lnTo>
                <a:lnTo>
                  <a:pt x="39" y="31"/>
                </a:lnTo>
                <a:lnTo>
                  <a:pt x="39" y="31"/>
                </a:lnTo>
                <a:lnTo>
                  <a:pt x="39" y="28"/>
                </a:lnTo>
                <a:lnTo>
                  <a:pt x="39" y="21"/>
                </a:lnTo>
                <a:lnTo>
                  <a:pt x="39" y="17"/>
                </a:lnTo>
                <a:lnTo>
                  <a:pt x="39" y="14"/>
                </a:lnTo>
                <a:lnTo>
                  <a:pt x="39" y="14"/>
                </a:lnTo>
                <a:lnTo>
                  <a:pt x="36" y="10"/>
                </a:lnTo>
                <a:lnTo>
                  <a:pt x="36" y="7"/>
                </a:lnTo>
                <a:lnTo>
                  <a:pt x="32" y="3"/>
                </a:lnTo>
                <a:lnTo>
                  <a:pt x="29" y="3"/>
                </a:lnTo>
                <a:lnTo>
                  <a:pt x="26" y="0"/>
                </a:lnTo>
                <a:lnTo>
                  <a:pt x="23" y="0"/>
                </a:lnTo>
                <a:lnTo>
                  <a:pt x="19" y="0"/>
                </a:lnTo>
                <a:lnTo>
                  <a:pt x="16" y="0"/>
                </a:lnTo>
                <a:lnTo>
                  <a:pt x="13" y="0"/>
                </a:lnTo>
                <a:lnTo>
                  <a:pt x="9" y="3"/>
                </a:lnTo>
                <a:lnTo>
                  <a:pt x="6" y="3"/>
                </a:lnTo>
                <a:lnTo>
                  <a:pt x="3" y="7"/>
                </a:lnTo>
                <a:lnTo>
                  <a:pt x="3" y="10"/>
                </a:lnTo>
                <a:lnTo>
                  <a:pt x="0" y="14"/>
                </a:lnTo>
                <a:lnTo>
                  <a:pt x="0" y="14"/>
                </a:lnTo>
                <a:lnTo>
                  <a:pt x="0" y="17"/>
                </a:lnTo>
                <a:lnTo>
                  <a:pt x="0" y="21"/>
                </a:lnTo>
                <a:lnTo>
                  <a:pt x="0" y="28"/>
                </a:lnTo>
                <a:lnTo>
                  <a:pt x="0" y="31"/>
                </a:lnTo>
                <a:lnTo>
                  <a:pt x="0" y="31"/>
                </a:lnTo>
                <a:lnTo>
                  <a:pt x="3" y="35"/>
                </a:lnTo>
                <a:lnTo>
                  <a:pt x="3" y="38"/>
                </a:lnTo>
                <a:lnTo>
                  <a:pt x="6" y="41"/>
                </a:lnTo>
                <a:lnTo>
                  <a:pt x="9" y="41"/>
                </a:lnTo>
                <a:lnTo>
                  <a:pt x="13" y="45"/>
                </a:lnTo>
                <a:lnTo>
                  <a:pt x="16" y="45"/>
                </a:lnTo>
                <a:lnTo>
                  <a:pt x="19" y="45"/>
                </a:lnTo>
                <a:lnTo>
                  <a:pt x="19" y="45"/>
                </a:lnTo>
                <a:close/>
              </a:path>
            </a:pathLst>
          </a:custGeom>
          <a:solidFill>
            <a:srgbClr val="EB7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01" name="Freeform 261">
            <a:extLst>
              <a:ext uri="{FF2B5EF4-FFF2-40B4-BE49-F238E27FC236}">
                <a16:creationId xmlns:a16="http://schemas.microsoft.com/office/drawing/2014/main" id="{7786FF77-A71D-40BD-8A73-F6881E680DDC}"/>
              </a:ext>
            </a:extLst>
          </p:cNvPr>
          <p:cNvSpPr>
            <a:spLocks/>
          </p:cNvSpPr>
          <p:nvPr/>
        </p:nvSpPr>
        <p:spPr bwMode="auto">
          <a:xfrm>
            <a:off x="5711825" y="2724150"/>
            <a:ext cx="61913" cy="71438"/>
          </a:xfrm>
          <a:custGeom>
            <a:avLst/>
            <a:gdLst>
              <a:gd name="T0" fmla="*/ 19 w 39"/>
              <a:gd name="T1" fmla="*/ 45 h 45"/>
              <a:gd name="T2" fmla="*/ 23 w 39"/>
              <a:gd name="T3" fmla="*/ 45 h 45"/>
              <a:gd name="T4" fmla="*/ 26 w 39"/>
              <a:gd name="T5" fmla="*/ 45 h 45"/>
              <a:gd name="T6" fmla="*/ 29 w 39"/>
              <a:gd name="T7" fmla="*/ 41 h 45"/>
              <a:gd name="T8" fmla="*/ 32 w 39"/>
              <a:gd name="T9" fmla="*/ 41 h 45"/>
              <a:gd name="T10" fmla="*/ 36 w 39"/>
              <a:gd name="T11" fmla="*/ 38 h 45"/>
              <a:gd name="T12" fmla="*/ 36 w 39"/>
              <a:gd name="T13" fmla="*/ 35 h 45"/>
              <a:gd name="T14" fmla="*/ 39 w 39"/>
              <a:gd name="T15" fmla="*/ 31 h 45"/>
              <a:gd name="T16" fmla="*/ 39 w 39"/>
              <a:gd name="T17" fmla="*/ 31 h 45"/>
              <a:gd name="T18" fmla="*/ 39 w 39"/>
              <a:gd name="T19" fmla="*/ 28 h 45"/>
              <a:gd name="T20" fmla="*/ 39 w 39"/>
              <a:gd name="T21" fmla="*/ 21 h 45"/>
              <a:gd name="T22" fmla="*/ 39 w 39"/>
              <a:gd name="T23" fmla="*/ 17 h 45"/>
              <a:gd name="T24" fmla="*/ 39 w 39"/>
              <a:gd name="T25" fmla="*/ 14 h 45"/>
              <a:gd name="T26" fmla="*/ 39 w 39"/>
              <a:gd name="T27" fmla="*/ 14 h 45"/>
              <a:gd name="T28" fmla="*/ 36 w 39"/>
              <a:gd name="T29" fmla="*/ 10 h 45"/>
              <a:gd name="T30" fmla="*/ 36 w 39"/>
              <a:gd name="T31" fmla="*/ 7 h 45"/>
              <a:gd name="T32" fmla="*/ 32 w 39"/>
              <a:gd name="T33" fmla="*/ 3 h 45"/>
              <a:gd name="T34" fmla="*/ 29 w 39"/>
              <a:gd name="T35" fmla="*/ 3 h 45"/>
              <a:gd name="T36" fmla="*/ 26 w 39"/>
              <a:gd name="T37" fmla="*/ 0 h 45"/>
              <a:gd name="T38" fmla="*/ 23 w 39"/>
              <a:gd name="T39" fmla="*/ 0 h 45"/>
              <a:gd name="T40" fmla="*/ 19 w 39"/>
              <a:gd name="T41" fmla="*/ 0 h 45"/>
              <a:gd name="T42" fmla="*/ 16 w 39"/>
              <a:gd name="T43" fmla="*/ 0 h 45"/>
              <a:gd name="T44" fmla="*/ 13 w 39"/>
              <a:gd name="T45" fmla="*/ 0 h 45"/>
              <a:gd name="T46" fmla="*/ 9 w 39"/>
              <a:gd name="T47" fmla="*/ 3 h 45"/>
              <a:gd name="T48" fmla="*/ 6 w 39"/>
              <a:gd name="T49" fmla="*/ 3 h 45"/>
              <a:gd name="T50" fmla="*/ 3 w 39"/>
              <a:gd name="T51" fmla="*/ 7 h 45"/>
              <a:gd name="T52" fmla="*/ 3 w 39"/>
              <a:gd name="T53" fmla="*/ 10 h 45"/>
              <a:gd name="T54" fmla="*/ 0 w 39"/>
              <a:gd name="T55" fmla="*/ 14 h 45"/>
              <a:gd name="T56" fmla="*/ 0 w 39"/>
              <a:gd name="T57" fmla="*/ 14 h 45"/>
              <a:gd name="T58" fmla="*/ 0 w 39"/>
              <a:gd name="T59" fmla="*/ 17 h 45"/>
              <a:gd name="T60" fmla="*/ 0 w 39"/>
              <a:gd name="T61" fmla="*/ 21 h 45"/>
              <a:gd name="T62" fmla="*/ 0 w 39"/>
              <a:gd name="T63" fmla="*/ 28 h 45"/>
              <a:gd name="T64" fmla="*/ 0 w 39"/>
              <a:gd name="T65" fmla="*/ 31 h 45"/>
              <a:gd name="T66" fmla="*/ 0 w 39"/>
              <a:gd name="T67" fmla="*/ 31 h 45"/>
              <a:gd name="T68" fmla="*/ 3 w 39"/>
              <a:gd name="T69" fmla="*/ 35 h 45"/>
              <a:gd name="T70" fmla="*/ 3 w 39"/>
              <a:gd name="T71" fmla="*/ 38 h 45"/>
              <a:gd name="T72" fmla="*/ 6 w 39"/>
              <a:gd name="T73" fmla="*/ 41 h 45"/>
              <a:gd name="T74" fmla="*/ 9 w 39"/>
              <a:gd name="T75" fmla="*/ 41 h 45"/>
              <a:gd name="T76" fmla="*/ 13 w 39"/>
              <a:gd name="T77" fmla="*/ 45 h 45"/>
              <a:gd name="T78" fmla="*/ 16 w 39"/>
              <a:gd name="T79" fmla="*/ 45 h 45"/>
              <a:gd name="T80" fmla="*/ 19 w 39"/>
              <a:gd name="T81" fmla="*/ 45 h 45"/>
              <a:gd name="T82" fmla="*/ 19 w 39"/>
              <a:gd name="T8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9" h="45">
                <a:moveTo>
                  <a:pt x="19" y="45"/>
                </a:moveTo>
                <a:lnTo>
                  <a:pt x="23" y="45"/>
                </a:lnTo>
                <a:lnTo>
                  <a:pt x="26" y="45"/>
                </a:lnTo>
                <a:lnTo>
                  <a:pt x="29" y="41"/>
                </a:lnTo>
                <a:lnTo>
                  <a:pt x="32" y="41"/>
                </a:lnTo>
                <a:lnTo>
                  <a:pt x="36" y="38"/>
                </a:lnTo>
                <a:lnTo>
                  <a:pt x="36" y="35"/>
                </a:lnTo>
                <a:lnTo>
                  <a:pt x="39" y="31"/>
                </a:lnTo>
                <a:lnTo>
                  <a:pt x="39" y="31"/>
                </a:lnTo>
                <a:lnTo>
                  <a:pt x="39" y="28"/>
                </a:lnTo>
                <a:lnTo>
                  <a:pt x="39" y="21"/>
                </a:lnTo>
                <a:lnTo>
                  <a:pt x="39" y="17"/>
                </a:lnTo>
                <a:lnTo>
                  <a:pt x="39" y="14"/>
                </a:lnTo>
                <a:lnTo>
                  <a:pt x="39" y="14"/>
                </a:lnTo>
                <a:lnTo>
                  <a:pt x="36" y="10"/>
                </a:lnTo>
                <a:lnTo>
                  <a:pt x="36" y="7"/>
                </a:lnTo>
                <a:lnTo>
                  <a:pt x="32" y="3"/>
                </a:lnTo>
                <a:lnTo>
                  <a:pt x="29" y="3"/>
                </a:lnTo>
                <a:lnTo>
                  <a:pt x="26" y="0"/>
                </a:lnTo>
                <a:lnTo>
                  <a:pt x="23" y="0"/>
                </a:lnTo>
                <a:lnTo>
                  <a:pt x="19" y="0"/>
                </a:lnTo>
                <a:lnTo>
                  <a:pt x="16" y="0"/>
                </a:lnTo>
                <a:lnTo>
                  <a:pt x="13" y="0"/>
                </a:lnTo>
                <a:lnTo>
                  <a:pt x="9" y="3"/>
                </a:lnTo>
                <a:lnTo>
                  <a:pt x="6" y="3"/>
                </a:lnTo>
                <a:lnTo>
                  <a:pt x="3" y="7"/>
                </a:lnTo>
                <a:lnTo>
                  <a:pt x="3" y="10"/>
                </a:lnTo>
                <a:lnTo>
                  <a:pt x="0" y="14"/>
                </a:lnTo>
                <a:lnTo>
                  <a:pt x="0" y="14"/>
                </a:lnTo>
                <a:lnTo>
                  <a:pt x="0" y="17"/>
                </a:lnTo>
                <a:lnTo>
                  <a:pt x="0" y="21"/>
                </a:lnTo>
                <a:lnTo>
                  <a:pt x="0" y="28"/>
                </a:lnTo>
                <a:lnTo>
                  <a:pt x="0" y="31"/>
                </a:lnTo>
                <a:lnTo>
                  <a:pt x="0" y="31"/>
                </a:lnTo>
                <a:lnTo>
                  <a:pt x="3" y="35"/>
                </a:lnTo>
                <a:lnTo>
                  <a:pt x="3" y="38"/>
                </a:lnTo>
                <a:lnTo>
                  <a:pt x="6" y="41"/>
                </a:lnTo>
                <a:lnTo>
                  <a:pt x="9" y="41"/>
                </a:lnTo>
                <a:lnTo>
                  <a:pt x="13" y="45"/>
                </a:lnTo>
                <a:lnTo>
                  <a:pt x="16" y="45"/>
                </a:lnTo>
                <a:lnTo>
                  <a:pt x="19" y="45"/>
                </a:lnTo>
                <a:lnTo>
                  <a:pt x="19" y="45"/>
                </a:lnTo>
              </a:path>
            </a:pathLst>
          </a:custGeom>
          <a:noFill/>
          <a:ln w="4763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02" name="Freeform 262">
            <a:extLst>
              <a:ext uri="{FF2B5EF4-FFF2-40B4-BE49-F238E27FC236}">
                <a16:creationId xmlns:a16="http://schemas.microsoft.com/office/drawing/2014/main" id="{84EC55C8-E6AA-4B61-BAE9-0EEAD0EB657A}"/>
              </a:ext>
            </a:extLst>
          </p:cNvPr>
          <p:cNvSpPr>
            <a:spLocks/>
          </p:cNvSpPr>
          <p:nvPr/>
        </p:nvSpPr>
        <p:spPr bwMode="auto">
          <a:xfrm>
            <a:off x="5768975" y="6088063"/>
            <a:ext cx="66675" cy="71437"/>
          </a:xfrm>
          <a:custGeom>
            <a:avLst/>
            <a:gdLst>
              <a:gd name="T0" fmla="*/ 19 w 42"/>
              <a:gd name="T1" fmla="*/ 45 h 45"/>
              <a:gd name="T2" fmla="*/ 26 w 42"/>
              <a:gd name="T3" fmla="*/ 45 h 45"/>
              <a:gd name="T4" fmla="*/ 29 w 42"/>
              <a:gd name="T5" fmla="*/ 45 h 45"/>
              <a:gd name="T6" fmla="*/ 32 w 42"/>
              <a:gd name="T7" fmla="*/ 45 h 45"/>
              <a:gd name="T8" fmla="*/ 36 w 42"/>
              <a:gd name="T9" fmla="*/ 42 h 45"/>
              <a:gd name="T10" fmla="*/ 36 w 42"/>
              <a:gd name="T11" fmla="*/ 38 h 45"/>
              <a:gd name="T12" fmla="*/ 39 w 42"/>
              <a:gd name="T13" fmla="*/ 38 h 45"/>
              <a:gd name="T14" fmla="*/ 42 w 42"/>
              <a:gd name="T15" fmla="*/ 35 h 45"/>
              <a:gd name="T16" fmla="*/ 42 w 42"/>
              <a:gd name="T17" fmla="*/ 31 h 45"/>
              <a:gd name="T18" fmla="*/ 42 w 42"/>
              <a:gd name="T19" fmla="*/ 28 h 45"/>
              <a:gd name="T20" fmla="*/ 42 w 42"/>
              <a:gd name="T21" fmla="*/ 24 h 45"/>
              <a:gd name="T22" fmla="*/ 42 w 42"/>
              <a:gd name="T23" fmla="*/ 21 h 45"/>
              <a:gd name="T24" fmla="*/ 42 w 42"/>
              <a:gd name="T25" fmla="*/ 17 h 45"/>
              <a:gd name="T26" fmla="*/ 42 w 42"/>
              <a:gd name="T27" fmla="*/ 14 h 45"/>
              <a:gd name="T28" fmla="*/ 39 w 42"/>
              <a:gd name="T29" fmla="*/ 11 h 45"/>
              <a:gd name="T30" fmla="*/ 36 w 42"/>
              <a:gd name="T31" fmla="*/ 7 h 45"/>
              <a:gd name="T32" fmla="*/ 36 w 42"/>
              <a:gd name="T33" fmla="*/ 7 h 45"/>
              <a:gd name="T34" fmla="*/ 32 w 42"/>
              <a:gd name="T35" fmla="*/ 4 h 45"/>
              <a:gd name="T36" fmla="*/ 29 w 42"/>
              <a:gd name="T37" fmla="*/ 4 h 45"/>
              <a:gd name="T38" fmla="*/ 26 w 42"/>
              <a:gd name="T39" fmla="*/ 0 h 45"/>
              <a:gd name="T40" fmla="*/ 23 w 42"/>
              <a:gd name="T41" fmla="*/ 0 h 45"/>
              <a:gd name="T42" fmla="*/ 19 w 42"/>
              <a:gd name="T43" fmla="*/ 0 h 45"/>
              <a:gd name="T44" fmla="*/ 16 w 42"/>
              <a:gd name="T45" fmla="*/ 4 h 45"/>
              <a:gd name="T46" fmla="*/ 13 w 42"/>
              <a:gd name="T47" fmla="*/ 4 h 45"/>
              <a:gd name="T48" fmla="*/ 10 w 42"/>
              <a:gd name="T49" fmla="*/ 7 h 45"/>
              <a:gd name="T50" fmla="*/ 6 w 42"/>
              <a:gd name="T51" fmla="*/ 7 h 45"/>
              <a:gd name="T52" fmla="*/ 6 w 42"/>
              <a:gd name="T53" fmla="*/ 11 h 45"/>
              <a:gd name="T54" fmla="*/ 3 w 42"/>
              <a:gd name="T55" fmla="*/ 14 h 45"/>
              <a:gd name="T56" fmla="*/ 3 w 42"/>
              <a:gd name="T57" fmla="*/ 17 h 45"/>
              <a:gd name="T58" fmla="*/ 0 w 42"/>
              <a:gd name="T59" fmla="*/ 21 h 45"/>
              <a:gd name="T60" fmla="*/ 0 w 42"/>
              <a:gd name="T61" fmla="*/ 24 h 45"/>
              <a:gd name="T62" fmla="*/ 0 w 42"/>
              <a:gd name="T63" fmla="*/ 28 h 45"/>
              <a:gd name="T64" fmla="*/ 3 w 42"/>
              <a:gd name="T65" fmla="*/ 31 h 45"/>
              <a:gd name="T66" fmla="*/ 3 w 42"/>
              <a:gd name="T67" fmla="*/ 35 h 45"/>
              <a:gd name="T68" fmla="*/ 6 w 42"/>
              <a:gd name="T69" fmla="*/ 38 h 45"/>
              <a:gd name="T70" fmla="*/ 6 w 42"/>
              <a:gd name="T71" fmla="*/ 38 h 45"/>
              <a:gd name="T72" fmla="*/ 10 w 42"/>
              <a:gd name="T73" fmla="*/ 42 h 45"/>
              <a:gd name="T74" fmla="*/ 13 w 42"/>
              <a:gd name="T75" fmla="*/ 45 h 45"/>
              <a:gd name="T76" fmla="*/ 16 w 42"/>
              <a:gd name="T77" fmla="*/ 45 h 45"/>
              <a:gd name="T78" fmla="*/ 19 w 42"/>
              <a:gd name="T79" fmla="*/ 45 h 45"/>
              <a:gd name="T80" fmla="*/ 23 w 42"/>
              <a:gd name="T81" fmla="*/ 45 h 45"/>
              <a:gd name="T82" fmla="*/ 23 w 42"/>
              <a:gd name="T83" fmla="*/ 45 h 45"/>
              <a:gd name="T84" fmla="*/ 19 w 42"/>
              <a:gd name="T85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2" h="45">
                <a:moveTo>
                  <a:pt x="19" y="45"/>
                </a:moveTo>
                <a:lnTo>
                  <a:pt x="26" y="45"/>
                </a:lnTo>
                <a:lnTo>
                  <a:pt x="29" y="45"/>
                </a:lnTo>
                <a:lnTo>
                  <a:pt x="32" y="45"/>
                </a:lnTo>
                <a:lnTo>
                  <a:pt x="36" y="42"/>
                </a:lnTo>
                <a:lnTo>
                  <a:pt x="36" y="38"/>
                </a:lnTo>
                <a:lnTo>
                  <a:pt x="39" y="38"/>
                </a:lnTo>
                <a:lnTo>
                  <a:pt x="42" y="35"/>
                </a:lnTo>
                <a:lnTo>
                  <a:pt x="42" y="31"/>
                </a:lnTo>
                <a:lnTo>
                  <a:pt x="42" y="28"/>
                </a:lnTo>
                <a:lnTo>
                  <a:pt x="42" y="24"/>
                </a:lnTo>
                <a:lnTo>
                  <a:pt x="42" y="21"/>
                </a:lnTo>
                <a:lnTo>
                  <a:pt x="42" y="17"/>
                </a:lnTo>
                <a:lnTo>
                  <a:pt x="42" y="14"/>
                </a:lnTo>
                <a:lnTo>
                  <a:pt x="39" y="11"/>
                </a:lnTo>
                <a:lnTo>
                  <a:pt x="36" y="7"/>
                </a:lnTo>
                <a:lnTo>
                  <a:pt x="36" y="7"/>
                </a:lnTo>
                <a:lnTo>
                  <a:pt x="32" y="4"/>
                </a:lnTo>
                <a:lnTo>
                  <a:pt x="29" y="4"/>
                </a:lnTo>
                <a:lnTo>
                  <a:pt x="26" y="0"/>
                </a:lnTo>
                <a:lnTo>
                  <a:pt x="23" y="0"/>
                </a:lnTo>
                <a:lnTo>
                  <a:pt x="19" y="0"/>
                </a:lnTo>
                <a:lnTo>
                  <a:pt x="16" y="4"/>
                </a:lnTo>
                <a:lnTo>
                  <a:pt x="13" y="4"/>
                </a:lnTo>
                <a:lnTo>
                  <a:pt x="10" y="7"/>
                </a:lnTo>
                <a:lnTo>
                  <a:pt x="6" y="7"/>
                </a:lnTo>
                <a:lnTo>
                  <a:pt x="6" y="11"/>
                </a:lnTo>
                <a:lnTo>
                  <a:pt x="3" y="14"/>
                </a:lnTo>
                <a:lnTo>
                  <a:pt x="3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3" y="31"/>
                </a:lnTo>
                <a:lnTo>
                  <a:pt x="3" y="35"/>
                </a:lnTo>
                <a:lnTo>
                  <a:pt x="6" y="38"/>
                </a:lnTo>
                <a:lnTo>
                  <a:pt x="6" y="38"/>
                </a:lnTo>
                <a:lnTo>
                  <a:pt x="10" y="42"/>
                </a:lnTo>
                <a:lnTo>
                  <a:pt x="13" y="45"/>
                </a:lnTo>
                <a:lnTo>
                  <a:pt x="16" y="45"/>
                </a:lnTo>
                <a:lnTo>
                  <a:pt x="19" y="45"/>
                </a:lnTo>
                <a:lnTo>
                  <a:pt x="23" y="45"/>
                </a:lnTo>
                <a:lnTo>
                  <a:pt x="23" y="45"/>
                </a:lnTo>
                <a:lnTo>
                  <a:pt x="19" y="45"/>
                </a:lnTo>
                <a:close/>
              </a:path>
            </a:pathLst>
          </a:custGeom>
          <a:solidFill>
            <a:srgbClr val="EB7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03" name="Freeform 263">
            <a:extLst>
              <a:ext uri="{FF2B5EF4-FFF2-40B4-BE49-F238E27FC236}">
                <a16:creationId xmlns:a16="http://schemas.microsoft.com/office/drawing/2014/main" id="{B6593820-A201-4058-AB34-D91D84939686}"/>
              </a:ext>
            </a:extLst>
          </p:cNvPr>
          <p:cNvSpPr>
            <a:spLocks/>
          </p:cNvSpPr>
          <p:nvPr/>
        </p:nvSpPr>
        <p:spPr bwMode="auto">
          <a:xfrm>
            <a:off x="5768975" y="6088063"/>
            <a:ext cx="66675" cy="71437"/>
          </a:xfrm>
          <a:custGeom>
            <a:avLst/>
            <a:gdLst>
              <a:gd name="T0" fmla="*/ 19 w 42"/>
              <a:gd name="T1" fmla="*/ 45 h 45"/>
              <a:gd name="T2" fmla="*/ 26 w 42"/>
              <a:gd name="T3" fmla="*/ 45 h 45"/>
              <a:gd name="T4" fmla="*/ 29 w 42"/>
              <a:gd name="T5" fmla="*/ 45 h 45"/>
              <a:gd name="T6" fmla="*/ 32 w 42"/>
              <a:gd name="T7" fmla="*/ 45 h 45"/>
              <a:gd name="T8" fmla="*/ 36 w 42"/>
              <a:gd name="T9" fmla="*/ 42 h 45"/>
              <a:gd name="T10" fmla="*/ 36 w 42"/>
              <a:gd name="T11" fmla="*/ 38 h 45"/>
              <a:gd name="T12" fmla="*/ 39 w 42"/>
              <a:gd name="T13" fmla="*/ 38 h 45"/>
              <a:gd name="T14" fmla="*/ 42 w 42"/>
              <a:gd name="T15" fmla="*/ 35 h 45"/>
              <a:gd name="T16" fmla="*/ 42 w 42"/>
              <a:gd name="T17" fmla="*/ 31 h 45"/>
              <a:gd name="T18" fmla="*/ 42 w 42"/>
              <a:gd name="T19" fmla="*/ 28 h 45"/>
              <a:gd name="T20" fmla="*/ 42 w 42"/>
              <a:gd name="T21" fmla="*/ 24 h 45"/>
              <a:gd name="T22" fmla="*/ 42 w 42"/>
              <a:gd name="T23" fmla="*/ 21 h 45"/>
              <a:gd name="T24" fmla="*/ 42 w 42"/>
              <a:gd name="T25" fmla="*/ 17 h 45"/>
              <a:gd name="T26" fmla="*/ 42 w 42"/>
              <a:gd name="T27" fmla="*/ 14 h 45"/>
              <a:gd name="T28" fmla="*/ 39 w 42"/>
              <a:gd name="T29" fmla="*/ 11 h 45"/>
              <a:gd name="T30" fmla="*/ 36 w 42"/>
              <a:gd name="T31" fmla="*/ 7 h 45"/>
              <a:gd name="T32" fmla="*/ 36 w 42"/>
              <a:gd name="T33" fmla="*/ 7 h 45"/>
              <a:gd name="T34" fmla="*/ 32 w 42"/>
              <a:gd name="T35" fmla="*/ 4 h 45"/>
              <a:gd name="T36" fmla="*/ 29 w 42"/>
              <a:gd name="T37" fmla="*/ 4 h 45"/>
              <a:gd name="T38" fmla="*/ 26 w 42"/>
              <a:gd name="T39" fmla="*/ 0 h 45"/>
              <a:gd name="T40" fmla="*/ 23 w 42"/>
              <a:gd name="T41" fmla="*/ 0 h 45"/>
              <a:gd name="T42" fmla="*/ 19 w 42"/>
              <a:gd name="T43" fmla="*/ 0 h 45"/>
              <a:gd name="T44" fmla="*/ 16 w 42"/>
              <a:gd name="T45" fmla="*/ 4 h 45"/>
              <a:gd name="T46" fmla="*/ 13 w 42"/>
              <a:gd name="T47" fmla="*/ 4 h 45"/>
              <a:gd name="T48" fmla="*/ 10 w 42"/>
              <a:gd name="T49" fmla="*/ 7 h 45"/>
              <a:gd name="T50" fmla="*/ 6 w 42"/>
              <a:gd name="T51" fmla="*/ 7 h 45"/>
              <a:gd name="T52" fmla="*/ 6 w 42"/>
              <a:gd name="T53" fmla="*/ 11 h 45"/>
              <a:gd name="T54" fmla="*/ 3 w 42"/>
              <a:gd name="T55" fmla="*/ 14 h 45"/>
              <a:gd name="T56" fmla="*/ 3 w 42"/>
              <a:gd name="T57" fmla="*/ 17 h 45"/>
              <a:gd name="T58" fmla="*/ 0 w 42"/>
              <a:gd name="T59" fmla="*/ 21 h 45"/>
              <a:gd name="T60" fmla="*/ 0 w 42"/>
              <a:gd name="T61" fmla="*/ 24 h 45"/>
              <a:gd name="T62" fmla="*/ 0 w 42"/>
              <a:gd name="T63" fmla="*/ 28 h 45"/>
              <a:gd name="T64" fmla="*/ 3 w 42"/>
              <a:gd name="T65" fmla="*/ 31 h 45"/>
              <a:gd name="T66" fmla="*/ 3 w 42"/>
              <a:gd name="T67" fmla="*/ 35 h 45"/>
              <a:gd name="T68" fmla="*/ 6 w 42"/>
              <a:gd name="T69" fmla="*/ 38 h 45"/>
              <a:gd name="T70" fmla="*/ 6 w 42"/>
              <a:gd name="T71" fmla="*/ 38 h 45"/>
              <a:gd name="T72" fmla="*/ 10 w 42"/>
              <a:gd name="T73" fmla="*/ 42 h 45"/>
              <a:gd name="T74" fmla="*/ 13 w 42"/>
              <a:gd name="T75" fmla="*/ 45 h 45"/>
              <a:gd name="T76" fmla="*/ 16 w 42"/>
              <a:gd name="T77" fmla="*/ 45 h 45"/>
              <a:gd name="T78" fmla="*/ 19 w 42"/>
              <a:gd name="T79" fmla="*/ 45 h 45"/>
              <a:gd name="T80" fmla="*/ 23 w 42"/>
              <a:gd name="T81" fmla="*/ 45 h 45"/>
              <a:gd name="T82" fmla="*/ 23 w 42"/>
              <a:gd name="T8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2" h="45">
                <a:moveTo>
                  <a:pt x="19" y="45"/>
                </a:moveTo>
                <a:lnTo>
                  <a:pt x="26" y="45"/>
                </a:lnTo>
                <a:lnTo>
                  <a:pt x="29" y="45"/>
                </a:lnTo>
                <a:lnTo>
                  <a:pt x="32" y="45"/>
                </a:lnTo>
                <a:lnTo>
                  <a:pt x="36" y="42"/>
                </a:lnTo>
                <a:lnTo>
                  <a:pt x="36" y="38"/>
                </a:lnTo>
                <a:lnTo>
                  <a:pt x="39" y="38"/>
                </a:lnTo>
                <a:lnTo>
                  <a:pt x="42" y="35"/>
                </a:lnTo>
                <a:lnTo>
                  <a:pt x="42" y="31"/>
                </a:lnTo>
                <a:lnTo>
                  <a:pt x="42" y="28"/>
                </a:lnTo>
                <a:lnTo>
                  <a:pt x="42" y="24"/>
                </a:lnTo>
                <a:lnTo>
                  <a:pt x="42" y="21"/>
                </a:lnTo>
                <a:lnTo>
                  <a:pt x="42" y="17"/>
                </a:lnTo>
                <a:lnTo>
                  <a:pt x="42" y="14"/>
                </a:lnTo>
                <a:lnTo>
                  <a:pt x="39" y="11"/>
                </a:lnTo>
                <a:lnTo>
                  <a:pt x="36" y="7"/>
                </a:lnTo>
                <a:lnTo>
                  <a:pt x="36" y="7"/>
                </a:lnTo>
                <a:lnTo>
                  <a:pt x="32" y="4"/>
                </a:lnTo>
                <a:lnTo>
                  <a:pt x="29" y="4"/>
                </a:lnTo>
                <a:lnTo>
                  <a:pt x="26" y="0"/>
                </a:lnTo>
                <a:lnTo>
                  <a:pt x="23" y="0"/>
                </a:lnTo>
                <a:lnTo>
                  <a:pt x="19" y="0"/>
                </a:lnTo>
                <a:lnTo>
                  <a:pt x="16" y="4"/>
                </a:lnTo>
                <a:lnTo>
                  <a:pt x="13" y="4"/>
                </a:lnTo>
                <a:lnTo>
                  <a:pt x="10" y="7"/>
                </a:lnTo>
                <a:lnTo>
                  <a:pt x="6" y="7"/>
                </a:lnTo>
                <a:lnTo>
                  <a:pt x="6" y="11"/>
                </a:lnTo>
                <a:lnTo>
                  <a:pt x="3" y="14"/>
                </a:lnTo>
                <a:lnTo>
                  <a:pt x="3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3" y="31"/>
                </a:lnTo>
                <a:lnTo>
                  <a:pt x="3" y="35"/>
                </a:lnTo>
                <a:lnTo>
                  <a:pt x="6" y="38"/>
                </a:lnTo>
                <a:lnTo>
                  <a:pt x="6" y="38"/>
                </a:lnTo>
                <a:lnTo>
                  <a:pt x="10" y="42"/>
                </a:lnTo>
                <a:lnTo>
                  <a:pt x="13" y="45"/>
                </a:lnTo>
                <a:lnTo>
                  <a:pt x="16" y="45"/>
                </a:lnTo>
                <a:lnTo>
                  <a:pt x="19" y="45"/>
                </a:lnTo>
                <a:lnTo>
                  <a:pt x="23" y="45"/>
                </a:lnTo>
                <a:lnTo>
                  <a:pt x="23" y="45"/>
                </a:lnTo>
              </a:path>
            </a:pathLst>
          </a:custGeom>
          <a:noFill/>
          <a:ln w="4763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04" name="Freeform 264">
            <a:extLst>
              <a:ext uri="{FF2B5EF4-FFF2-40B4-BE49-F238E27FC236}">
                <a16:creationId xmlns:a16="http://schemas.microsoft.com/office/drawing/2014/main" id="{E16C9EE4-F165-4850-A3C9-5CF3B4B7D2E4}"/>
              </a:ext>
            </a:extLst>
          </p:cNvPr>
          <p:cNvSpPr>
            <a:spLocks/>
          </p:cNvSpPr>
          <p:nvPr/>
        </p:nvSpPr>
        <p:spPr bwMode="auto">
          <a:xfrm>
            <a:off x="6842125" y="3419475"/>
            <a:ext cx="182563" cy="379413"/>
          </a:xfrm>
          <a:custGeom>
            <a:avLst/>
            <a:gdLst>
              <a:gd name="T0" fmla="*/ 111 w 115"/>
              <a:gd name="T1" fmla="*/ 239 h 239"/>
              <a:gd name="T2" fmla="*/ 0 w 115"/>
              <a:gd name="T3" fmla="*/ 239 h 239"/>
              <a:gd name="T4" fmla="*/ 0 w 115"/>
              <a:gd name="T5" fmla="*/ 0 h 239"/>
              <a:gd name="T6" fmla="*/ 115 w 115"/>
              <a:gd name="T7" fmla="*/ 0 h 239"/>
              <a:gd name="T8" fmla="*/ 111 w 115"/>
              <a:gd name="T9" fmla="*/ 239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5" h="239">
                <a:moveTo>
                  <a:pt x="111" y="239"/>
                </a:moveTo>
                <a:lnTo>
                  <a:pt x="0" y="239"/>
                </a:lnTo>
                <a:lnTo>
                  <a:pt x="0" y="0"/>
                </a:lnTo>
                <a:lnTo>
                  <a:pt x="115" y="0"/>
                </a:lnTo>
                <a:lnTo>
                  <a:pt x="111" y="239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05" name="Freeform 265">
            <a:extLst>
              <a:ext uri="{FF2B5EF4-FFF2-40B4-BE49-F238E27FC236}">
                <a16:creationId xmlns:a16="http://schemas.microsoft.com/office/drawing/2014/main" id="{6887432B-635B-4E90-BB4D-DAC0578C21FB}"/>
              </a:ext>
            </a:extLst>
          </p:cNvPr>
          <p:cNvSpPr>
            <a:spLocks/>
          </p:cNvSpPr>
          <p:nvPr/>
        </p:nvSpPr>
        <p:spPr bwMode="auto">
          <a:xfrm>
            <a:off x="6842125" y="3419475"/>
            <a:ext cx="182563" cy="379413"/>
          </a:xfrm>
          <a:custGeom>
            <a:avLst/>
            <a:gdLst>
              <a:gd name="T0" fmla="*/ 111 w 115"/>
              <a:gd name="T1" fmla="*/ 239 h 239"/>
              <a:gd name="T2" fmla="*/ 0 w 115"/>
              <a:gd name="T3" fmla="*/ 239 h 239"/>
              <a:gd name="T4" fmla="*/ 0 w 115"/>
              <a:gd name="T5" fmla="*/ 0 h 239"/>
              <a:gd name="T6" fmla="*/ 115 w 115"/>
              <a:gd name="T7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239">
                <a:moveTo>
                  <a:pt x="111" y="239"/>
                </a:moveTo>
                <a:lnTo>
                  <a:pt x="0" y="239"/>
                </a:lnTo>
                <a:lnTo>
                  <a:pt x="0" y="0"/>
                </a:lnTo>
                <a:lnTo>
                  <a:pt x="115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06" name="Line 266">
            <a:extLst>
              <a:ext uri="{FF2B5EF4-FFF2-40B4-BE49-F238E27FC236}">
                <a16:creationId xmlns:a16="http://schemas.microsoft.com/office/drawing/2014/main" id="{388ED105-0880-4E9B-AA43-DC33030DED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07250" y="3414713"/>
            <a:ext cx="1588" cy="3937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07" name="Line 267">
            <a:extLst>
              <a:ext uri="{FF2B5EF4-FFF2-40B4-BE49-F238E27FC236}">
                <a16:creationId xmlns:a16="http://schemas.microsoft.com/office/drawing/2014/main" id="{A665256F-4A2B-46EC-8B7B-E08A2DFB10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24688" y="3419475"/>
            <a:ext cx="187325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08" name="Line 268">
            <a:extLst>
              <a:ext uri="{FF2B5EF4-FFF2-40B4-BE49-F238E27FC236}">
                <a16:creationId xmlns:a16="http://schemas.microsoft.com/office/drawing/2014/main" id="{8341E127-B96C-4197-88B9-844627B335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24688" y="3798888"/>
            <a:ext cx="187325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09" name="Rectangle 269">
            <a:extLst>
              <a:ext uri="{FF2B5EF4-FFF2-40B4-BE49-F238E27FC236}">
                <a16:creationId xmlns:a16="http://schemas.microsoft.com/office/drawing/2014/main" id="{AE73BD32-1840-4A7C-8694-A9E209251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8638" y="3490913"/>
            <a:ext cx="1285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en-GB" altLang="pt-BR"/>
          </a:p>
        </p:txBody>
      </p:sp>
      <p:sp>
        <p:nvSpPr>
          <p:cNvPr id="266510" name="Rectangle 270">
            <a:extLst>
              <a:ext uri="{FF2B5EF4-FFF2-40B4-BE49-F238E27FC236}">
                <a16:creationId xmlns:a16="http://schemas.microsoft.com/office/drawing/2014/main" id="{C689052B-FDD6-41AF-87D5-97220CE76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4050" y="3490913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en-GB" altLang="pt-BR"/>
          </a:p>
        </p:txBody>
      </p:sp>
      <p:sp>
        <p:nvSpPr>
          <p:cNvPr id="266511" name="Rectangle 271">
            <a:extLst>
              <a:ext uri="{FF2B5EF4-FFF2-40B4-BE49-F238E27FC236}">
                <a16:creationId xmlns:a16="http://schemas.microsoft.com/office/drawing/2014/main" id="{B34AF077-530C-4F6E-8D1D-77C4E4F8E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7713" y="3490913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en-GB" altLang="pt-BR"/>
          </a:p>
        </p:txBody>
      </p:sp>
      <p:sp>
        <p:nvSpPr>
          <p:cNvPr id="266512" name="Freeform 272">
            <a:extLst>
              <a:ext uri="{FF2B5EF4-FFF2-40B4-BE49-F238E27FC236}">
                <a16:creationId xmlns:a16="http://schemas.microsoft.com/office/drawing/2014/main" id="{6C591517-7917-41F4-A9FA-A8B51980FC25}"/>
              </a:ext>
            </a:extLst>
          </p:cNvPr>
          <p:cNvSpPr>
            <a:spLocks/>
          </p:cNvSpPr>
          <p:nvPr/>
        </p:nvSpPr>
        <p:spPr bwMode="auto">
          <a:xfrm>
            <a:off x="7696200" y="4275138"/>
            <a:ext cx="182563" cy="377825"/>
          </a:xfrm>
          <a:custGeom>
            <a:avLst/>
            <a:gdLst>
              <a:gd name="T0" fmla="*/ 112 w 115"/>
              <a:gd name="T1" fmla="*/ 234 h 238"/>
              <a:gd name="T2" fmla="*/ 0 w 115"/>
              <a:gd name="T3" fmla="*/ 238 h 238"/>
              <a:gd name="T4" fmla="*/ 0 w 115"/>
              <a:gd name="T5" fmla="*/ 0 h 238"/>
              <a:gd name="T6" fmla="*/ 115 w 115"/>
              <a:gd name="T7" fmla="*/ 0 h 238"/>
              <a:gd name="T8" fmla="*/ 112 w 115"/>
              <a:gd name="T9" fmla="*/ 234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5" h="238">
                <a:moveTo>
                  <a:pt x="112" y="234"/>
                </a:moveTo>
                <a:lnTo>
                  <a:pt x="0" y="238"/>
                </a:lnTo>
                <a:lnTo>
                  <a:pt x="0" y="0"/>
                </a:lnTo>
                <a:lnTo>
                  <a:pt x="115" y="0"/>
                </a:lnTo>
                <a:lnTo>
                  <a:pt x="112" y="234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13" name="Freeform 273">
            <a:extLst>
              <a:ext uri="{FF2B5EF4-FFF2-40B4-BE49-F238E27FC236}">
                <a16:creationId xmlns:a16="http://schemas.microsoft.com/office/drawing/2014/main" id="{0B28C5BC-A2EC-4CB5-AA59-226D2AE9A1D8}"/>
              </a:ext>
            </a:extLst>
          </p:cNvPr>
          <p:cNvSpPr>
            <a:spLocks/>
          </p:cNvSpPr>
          <p:nvPr/>
        </p:nvSpPr>
        <p:spPr bwMode="auto">
          <a:xfrm>
            <a:off x="7696200" y="4275138"/>
            <a:ext cx="182563" cy="377825"/>
          </a:xfrm>
          <a:custGeom>
            <a:avLst/>
            <a:gdLst>
              <a:gd name="T0" fmla="*/ 112 w 115"/>
              <a:gd name="T1" fmla="*/ 234 h 238"/>
              <a:gd name="T2" fmla="*/ 0 w 115"/>
              <a:gd name="T3" fmla="*/ 238 h 238"/>
              <a:gd name="T4" fmla="*/ 0 w 115"/>
              <a:gd name="T5" fmla="*/ 0 h 238"/>
              <a:gd name="T6" fmla="*/ 115 w 115"/>
              <a:gd name="T7" fmla="*/ 0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238">
                <a:moveTo>
                  <a:pt x="112" y="234"/>
                </a:moveTo>
                <a:lnTo>
                  <a:pt x="0" y="238"/>
                </a:lnTo>
                <a:lnTo>
                  <a:pt x="0" y="0"/>
                </a:lnTo>
                <a:lnTo>
                  <a:pt x="115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14" name="Line 274">
            <a:extLst>
              <a:ext uri="{FF2B5EF4-FFF2-40B4-BE49-F238E27FC236}">
                <a16:creationId xmlns:a16="http://schemas.microsoft.com/office/drawing/2014/main" id="{58919D3D-2006-4DBC-BFA3-3654516DF1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56563" y="4264025"/>
            <a:ext cx="1587" cy="3937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15" name="Line 275">
            <a:extLst>
              <a:ext uri="{FF2B5EF4-FFF2-40B4-BE49-F238E27FC236}">
                <a16:creationId xmlns:a16="http://schemas.microsoft.com/office/drawing/2014/main" id="{7EBAA679-89C1-4781-A152-7C475DC81D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78763" y="4268788"/>
            <a:ext cx="182562" cy="63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16" name="Line 276">
            <a:extLst>
              <a:ext uri="{FF2B5EF4-FFF2-40B4-BE49-F238E27FC236}">
                <a16:creationId xmlns:a16="http://schemas.microsoft.com/office/drawing/2014/main" id="{3DD39CF6-63A7-4664-B2E5-BB9E9D530E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78763" y="4646613"/>
            <a:ext cx="182562" cy="63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17" name="Rectangle 277">
            <a:extLst>
              <a:ext uri="{FF2B5EF4-FFF2-40B4-BE49-F238E27FC236}">
                <a16:creationId xmlns:a16="http://schemas.microsoft.com/office/drawing/2014/main" id="{A89AEEEC-52C2-4F03-879B-C448D0373F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2713" y="4340225"/>
            <a:ext cx="1285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en-GB" altLang="pt-BR"/>
          </a:p>
        </p:txBody>
      </p:sp>
      <p:sp>
        <p:nvSpPr>
          <p:cNvPr id="266518" name="Rectangle 278">
            <a:extLst>
              <a:ext uri="{FF2B5EF4-FFF2-40B4-BE49-F238E27FC236}">
                <a16:creationId xmlns:a16="http://schemas.microsoft.com/office/drawing/2014/main" id="{9A137C34-71CD-4548-8017-FDB800061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8125" y="4340225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en-GB" altLang="pt-BR"/>
          </a:p>
        </p:txBody>
      </p:sp>
      <p:sp>
        <p:nvSpPr>
          <p:cNvPr id="266519" name="Rectangle 279">
            <a:extLst>
              <a:ext uri="{FF2B5EF4-FFF2-40B4-BE49-F238E27FC236}">
                <a16:creationId xmlns:a16="http://schemas.microsoft.com/office/drawing/2014/main" id="{134DC865-A0F0-43B4-8D9B-1CB7F65BF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1788" y="4340225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en-GB" altLang="pt-BR"/>
          </a:p>
        </p:txBody>
      </p:sp>
      <p:sp>
        <p:nvSpPr>
          <p:cNvPr id="266520" name="Freeform 280">
            <a:extLst>
              <a:ext uri="{FF2B5EF4-FFF2-40B4-BE49-F238E27FC236}">
                <a16:creationId xmlns:a16="http://schemas.microsoft.com/office/drawing/2014/main" id="{CCBCC89E-3450-459A-9E64-888BF32BDCAE}"/>
              </a:ext>
            </a:extLst>
          </p:cNvPr>
          <p:cNvSpPr>
            <a:spLocks/>
          </p:cNvSpPr>
          <p:nvPr/>
        </p:nvSpPr>
        <p:spPr bwMode="auto">
          <a:xfrm>
            <a:off x="8551863" y="5124450"/>
            <a:ext cx="180975" cy="377825"/>
          </a:xfrm>
          <a:custGeom>
            <a:avLst/>
            <a:gdLst>
              <a:gd name="T0" fmla="*/ 111 w 114"/>
              <a:gd name="T1" fmla="*/ 238 h 238"/>
              <a:gd name="T2" fmla="*/ 0 w 114"/>
              <a:gd name="T3" fmla="*/ 238 h 238"/>
              <a:gd name="T4" fmla="*/ 0 w 114"/>
              <a:gd name="T5" fmla="*/ 0 h 238"/>
              <a:gd name="T6" fmla="*/ 114 w 114"/>
              <a:gd name="T7" fmla="*/ 0 h 238"/>
              <a:gd name="T8" fmla="*/ 111 w 114"/>
              <a:gd name="T9" fmla="*/ 238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4" h="238">
                <a:moveTo>
                  <a:pt x="111" y="238"/>
                </a:moveTo>
                <a:lnTo>
                  <a:pt x="0" y="238"/>
                </a:lnTo>
                <a:lnTo>
                  <a:pt x="0" y="0"/>
                </a:lnTo>
                <a:lnTo>
                  <a:pt x="114" y="0"/>
                </a:lnTo>
                <a:lnTo>
                  <a:pt x="111" y="238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21" name="Freeform 281">
            <a:extLst>
              <a:ext uri="{FF2B5EF4-FFF2-40B4-BE49-F238E27FC236}">
                <a16:creationId xmlns:a16="http://schemas.microsoft.com/office/drawing/2014/main" id="{F4820A40-D55C-4053-B4A8-3A64908806F1}"/>
              </a:ext>
            </a:extLst>
          </p:cNvPr>
          <p:cNvSpPr>
            <a:spLocks/>
          </p:cNvSpPr>
          <p:nvPr/>
        </p:nvSpPr>
        <p:spPr bwMode="auto">
          <a:xfrm>
            <a:off x="8551863" y="5124450"/>
            <a:ext cx="180975" cy="377825"/>
          </a:xfrm>
          <a:custGeom>
            <a:avLst/>
            <a:gdLst>
              <a:gd name="T0" fmla="*/ 111 w 114"/>
              <a:gd name="T1" fmla="*/ 238 h 238"/>
              <a:gd name="T2" fmla="*/ 0 w 114"/>
              <a:gd name="T3" fmla="*/ 238 h 238"/>
              <a:gd name="T4" fmla="*/ 0 w 114"/>
              <a:gd name="T5" fmla="*/ 0 h 238"/>
              <a:gd name="T6" fmla="*/ 114 w 114"/>
              <a:gd name="T7" fmla="*/ 0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238">
                <a:moveTo>
                  <a:pt x="111" y="238"/>
                </a:moveTo>
                <a:lnTo>
                  <a:pt x="0" y="238"/>
                </a:lnTo>
                <a:lnTo>
                  <a:pt x="0" y="0"/>
                </a:lnTo>
                <a:lnTo>
                  <a:pt x="114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22" name="Line 282">
            <a:extLst>
              <a:ext uri="{FF2B5EF4-FFF2-40B4-BE49-F238E27FC236}">
                <a16:creationId xmlns:a16="http://schemas.microsoft.com/office/drawing/2014/main" id="{5833C439-D809-4726-8E17-7831DEB84E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899525" y="5124450"/>
            <a:ext cx="6350" cy="37782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23" name="Line 283">
            <a:extLst>
              <a:ext uri="{FF2B5EF4-FFF2-40B4-BE49-F238E27FC236}">
                <a16:creationId xmlns:a16="http://schemas.microsoft.com/office/drawing/2014/main" id="{DE40CDC6-1447-44E3-93C5-9525329A35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32838" y="5118100"/>
            <a:ext cx="166687" cy="63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24" name="Line 284">
            <a:extLst>
              <a:ext uri="{FF2B5EF4-FFF2-40B4-BE49-F238E27FC236}">
                <a16:creationId xmlns:a16="http://schemas.microsoft.com/office/drawing/2014/main" id="{3ABFCE62-DB8A-4432-8B77-D2EBDE792C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32838" y="5502275"/>
            <a:ext cx="166687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25" name="Rectangle 285">
            <a:extLst>
              <a:ext uri="{FF2B5EF4-FFF2-40B4-BE49-F238E27FC236}">
                <a16:creationId xmlns:a16="http://schemas.microsoft.com/office/drawing/2014/main" id="{3DB8B279-6192-4C37-A72E-5B9F4D1C8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0" y="5189538"/>
            <a:ext cx="128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en-GB" altLang="pt-BR"/>
          </a:p>
        </p:txBody>
      </p:sp>
      <p:sp>
        <p:nvSpPr>
          <p:cNvPr id="266526" name="Rectangle 286">
            <a:extLst>
              <a:ext uri="{FF2B5EF4-FFF2-40B4-BE49-F238E27FC236}">
                <a16:creationId xmlns:a16="http://schemas.microsoft.com/office/drawing/2014/main" id="{D753CC52-1E15-4D08-86D3-27D7C6323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6325" y="5189538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en-GB" altLang="pt-BR"/>
          </a:p>
        </p:txBody>
      </p:sp>
      <p:sp>
        <p:nvSpPr>
          <p:cNvPr id="266527" name="Rectangle 287">
            <a:extLst>
              <a:ext uri="{FF2B5EF4-FFF2-40B4-BE49-F238E27FC236}">
                <a16:creationId xmlns:a16="http://schemas.microsoft.com/office/drawing/2014/main" id="{EFD573D8-4A19-45E3-9EDC-F2F7077EC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6338" y="5189538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en-GB" altLang="pt-BR"/>
          </a:p>
        </p:txBody>
      </p:sp>
      <p:sp>
        <p:nvSpPr>
          <p:cNvPr id="266528" name="Freeform 288">
            <a:extLst>
              <a:ext uri="{FF2B5EF4-FFF2-40B4-BE49-F238E27FC236}">
                <a16:creationId xmlns:a16="http://schemas.microsoft.com/office/drawing/2014/main" id="{60BE440E-4A56-4ACB-8488-2A665043DD44}"/>
              </a:ext>
            </a:extLst>
          </p:cNvPr>
          <p:cNvSpPr>
            <a:spLocks/>
          </p:cNvSpPr>
          <p:nvPr/>
        </p:nvSpPr>
        <p:spPr bwMode="auto">
          <a:xfrm>
            <a:off x="9405938" y="5973763"/>
            <a:ext cx="182562" cy="382587"/>
          </a:xfrm>
          <a:custGeom>
            <a:avLst/>
            <a:gdLst>
              <a:gd name="T0" fmla="*/ 111 w 115"/>
              <a:gd name="T1" fmla="*/ 238 h 241"/>
              <a:gd name="T2" fmla="*/ 0 w 115"/>
              <a:gd name="T3" fmla="*/ 241 h 241"/>
              <a:gd name="T4" fmla="*/ 0 w 115"/>
              <a:gd name="T5" fmla="*/ 0 h 241"/>
              <a:gd name="T6" fmla="*/ 115 w 115"/>
              <a:gd name="T7" fmla="*/ 0 h 241"/>
              <a:gd name="T8" fmla="*/ 111 w 115"/>
              <a:gd name="T9" fmla="*/ 238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5" h="241">
                <a:moveTo>
                  <a:pt x="111" y="238"/>
                </a:moveTo>
                <a:lnTo>
                  <a:pt x="0" y="241"/>
                </a:lnTo>
                <a:lnTo>
                  <a:pt x="0" y="0"/>
                </a:lnTo>
                <a:lnTo>
                  <a:pt x="115" y="0"/>
                </a:lnTo>
                <a:lnTo>
                  <a:pt x="111" y="238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29" name="Freeform 289">
            <a:extLst>
              <a:ext uri="{FF2B5EF4-FFF2-40B4-BE49-F238E27FC236}">
                <a16:creationId xmlns:a16="http://schemas.microsoft.com/office/drawing/2014/main" id="{9480CAAD-AED0-4AF7-82C8-F9587B687F2C}"/>
              </a:ext>
            </a:extLst>
          </p:cNvPr>
          <p:cNvSpPr>
            <a:spLocks/>
          </p:cNvSpPr>
          <p:nvPr/>
        </p:nvSpPr>
        <p:spPr bwMode="auto">
          <a:xfrm>
            <a:off x="9405938" y="5973763"/>
            <a:ext cx="182562" cy="382587"/>
          </a:xfrm>
          <a:custGeom>
            <a:avLst/>
            <a:gdLst>
              <a:gd name="T0" fmla="*/ 111 w 115"/>
              <a:gd name="T1" fmla="*/ 238 h 241"/>
              <a:gd name="T2" fmla="*/ 0 w 115"/>
              <a:gd name="T3" fmla="*/ 241 h 241"/>
              <a:gd name="T4" fmla="*/ 0 w 115"/>
              <a:gd name="T5" fmla="*/ 0 h 241"/>
              <a:gd name="T6" fmla="*/ 115 w 115"/>
              <a:gd name="T7" fmla="*/ 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241">
                <a:moveTo>
                  <a:pt x="111" y="238"/>
                </a:moveTo>
                <a:lnTo>
                  <a:pt x="0" y="241"/>
                </a:lnTo>
                <a:lnTo>
                  <a:pt x="0" y="0"/>
                </a:lnTo>
                <a:lnTo>
                  <a:pt x="115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30" name="Line 290">
            <a:extLst>
              <a:ext uri="{FF2B5EF4-FFF2-40B4-BE49-F238E27FC236}">
                <a16:creationId xmlns:a16="http://schemas.microsoft.com/office/drawing/2014/main" id="{399A4BB3-488D-45AB-B943-DBFD4E9541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771063" y="5973763"/>
            <a:ext cx="4762" cy="37782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31" name="Line 291">
            <a:extLst>
              <a:ext uri="{FF2B5EF4-FFF2-40B4-BE49-F238E27FC236}">
                <a16:creationId xmlns:a16="http://schemas.microsoft.com/office/drawing/2014/main" id="{B9428B5C-2FC5-4703-B09F-0CA213B92E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588500" y="5973763"/>
            <a:ext cx="182563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32" name="Line 292">
            <a:extLst>
              <a:ext uri="{FF2B5EF4-FFF2-40B4-BE49-F238E27FC236}">
                <a16:creationId xmlns:a16="http://schemas.microsoft.com/office/drawing/2014/main" id="{E85EE145-3634-47AB-A82B-592044ACAF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588500" y="6351588"/>
            <a:ext cx="182563" cy="4762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33" name="Rectangle 293">
            <a:extLst>
              <a:ext uri="{FF2B5EF4-FFF2-40B4-BE49-F238E27FC236}">
                <a16:creationId xmlns:a16="http://schemas.microsoft.com/office/drawing/2014/main" id="{83448093-6101-49DD-91BD-5BC9A034F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2450" y="6045200"/>
            <a:ext cx="128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en-GB" altLang="pt-BR"/>
          </a:p>
        </p:txBody>
      </p:sp>
      <p:sp>
        <p:nvSpPr>
          <p:cNvPr id="266534" name="Rectangle 294">
            <a:extLst>
              <a:ext uri="{FF2B5EF4-FFF2-40B4-BE49-F238E27FC236}">
                <a16:creationId xmlns:a16="http://schemas.microsoft.com/office/drawing/2014/main" id="{4846EEE0-C543-4CD9-9C0C-3126591BD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7863" y="6045200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en-GB" altLang="pt-BR"/>
          </a:p>
        </p:txBody>
      </p:sp>
      <p:sp>
        <p:nvSpPr>
          <p:cNvPr id="266535" name="Rectangle 295">
            <a:extLst>
              <a:ext uri="{FF2B5EF4-FFF2-40B4-BE49-F238E27FC236}">
                <a16:creationId xmlns:a16="http://schemas.microsoft.com/office/drawing/2014/main" id="{BBB0066D-B5C8-4B67-AA6A-4D728865F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1525" y="6045200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en-GB" altLang="pt-BR"/>
          </a:p>
        </p:txBody>
      </p:sp>
      <p:sp>
        <p:nvSpPr>
          <p:cNvPr id="266536" name="Rectangle 296">
            <a:extLst>
              <a:ext uri="{FF2B5EF4-FFF2-40B4-BE49-F238E27FC236}">
                <a16:creationId xmlns:a16="http://schemas.microsoft.com/office/drawing/2014/main" id="{5055A513-EF54-4B5E-AF85-E99AA0F30C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6065838"/>
            <a:ext cx="492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EB7500"/>
                </a:solidFill>
                <a:latin typeface="Arial" panose="020B0604020202020204" pitchFamily="34" charset="0"/>
              </a:rPr>
              <a:t>I</a:t>
            </a:r>
            <a:endParaRPr lang="en-GB" altLang="pt-BR"/>
          </a:p>
        </p:txBody>
      </p:sp>
      <p:sp>
        <p:nvSpPr>
          <p:cNvPr id="266537" name="Rectangle 297">
            <a:extLst>
              <a:ext uri="{FF2B5EF4-FFF2-40B4-BE49-F238E27FC236}">
                <a16:creationId xmlns:a16="http://schemas.microsoft.com/office/drawing/2014/main" id="{83324E57-D219-4720-8F7E-1C6F0A2EE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2988" y="6065838"/>
            <a:ext cx="1476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EB7500"/>
                </a:solidFill>
                <a:latin typeface="Arial" panose="020B0604020202020204" pitchFamily="34" charset="0"/>
              </a:rPr>
              <a:t>M</a:t>
            </a:r>
            <a:endParaRPr lang="en-GB" altLang="pt-BR"/>
          </a:p>
        </p:txBody>
      </p:sp>
      <p:grpSp>
        <p:nvGrpSpPr>
          <p:cNvPr id="266659" name="Group 419">
            <a:extLst>
              <a:ext uri="{FF2B5EF4-FFF2-40B4-BE49-F238E27FC236}">
                <a16:creationId xmlns:a16="http://schemas.microsoft.com/office/drawing/2014/main" id="{3F43A8AC-4AEA-46AB-8D7B-399CAF627335}"/>
              </a:ext>
            </a:extLst>
          </p:cNvPr>
          <p:cNvGrpSpPr>
            <a:grpSpLocks/>
          </p:cNvGrpSpPr>
          <p:nvPr/>
        </p:nvGrpSpPr>
        <p:grpSpPr bwMode="auto">
          <a:xfrm>
            <a:off x="666750" y="3490913"/>
            <a:ext cx="1731963" cy="274637"/>
            <a:chOff x="492" y="2199"/>
            <a:chExt cx="917" cy="165"/>
          </a:xfrm>
        </p:grpSpPr>
        <p:sp>
          <p:nvSpPr>
            <p:cNvPr id="266538" name="Rectangle 298">
              <a:extLst>
                <a:ext uri="{FF2B5EF4-FFF2-40B4-BE49-F238E27FC236}">
                  <a16:creationId xmlns:a16="http://schemas.microsoft.com/office/drawing/2014/main" id="{D90266D6-60AF-4989-934E-4D53CEB9D8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" y="2199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en-GB" altLang="pt-BR" sz="3200"/>
            </a:p>
          </p:txBody>
        </p:sp>
        <p:sp>
          <p:nvSpPr>
            <p:cNvPr id="266539" name="Rectangle 299">
              <a:extLst>
                <a:ext uri="{FF2B5EF4-FFF2-40B4-BE49-F238E27FC236}">
                  <a16:creationId xmlns:a16="http://schemas.microsoft.com/office/drawing/2014/main" id="{12BC5F97-39C6-48FD-B5D7-6C1BF3CDE2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" y="2199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en-GB" altLang="pt-BR" sz="3200"/>
            </a:p>
          </p:txBody>
        </p:sp>
        <p:sp>
          <p:nvSpPr>
            <p:cNvPr id="266540" name="Rectangle 300">
              <a:extLst>
                <a:ext uri="{FF2B5EF4-FFF2-40B4-BE49-F238E27FC236}">
                  <a16:creationId xmlns:a16="http://schemas.microsoft.com/office/drawing/2014/main" id="{360CB8A7-C4F5-41A4-9836-32BAB862E6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" y="2199"/>
              <a:ext cx="3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n-GB" altLang="pt-BR" sz="3200"/>
            </a:p>
          </p:txBody>
        </p:sp>
        <p:sp>
          <p:nvSpPr>
            <p:cNvPr id="266541" name="Rectangle 301">
              <a:extLst>
                <a:ext uri="{FF2B5EF4-FFF2-40B4-BE49-F238E27FC236}">
                  <a16:creationId xmlns:a16="http://schemas.microsoft.com/office/drawing/2014/main" id="{5F2C0D4A-49CF-4929-91A2-E29635433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" y="2199"/>
              <a:ext cx="6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 sz="3200"/>
            </a:p>
          </p:txBody>
        </p:sp>
        <p:sp>
          <p:nvSpPr>
            <p:cNvPr id="266542" name="Rectangle 302">
              <a:extLst>
                <a:ext uri="{FF2B5EF4-FFF2-40B4-BE49-F238E27FC236}">
                  <a16:creationId xmlns:a16="http://schemas.microsoft.com/office/drawing/2014/main" id="{F8446FE9-03E5-4C64-B7E9-83BFDC713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" y="2199"/>
              <a:ext cx="7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en-GB" altLang="pt-BR" sz="3200"/>
            </a:p>
          </p:txBody>
        </p:sp>
        <p:sp>
          <p:nvSpPr>
            <p:cNvPr id="266543" name="Rectangle 303">
              <a:extLst>
                <a:ext uri="{FF2B5EF4-FFF2-40B4-BE49-F238E27FC236}">
                  <a16:creationId xmlns:a16="http://schemas.microsoft.com/office/drawing/2014/main" id="{7869A758-4EE4-49EE-885F-2ABC493FD8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5" y="2199"/>
              <a:ext cx="7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en-GB" altLang="pt-BR" sz="3200"/>
            </a:p>
          </p:txBody>
        </p:sp>
        <p:sp>
          <p:nvSpPr>
            <p:cNvPr id="266544" name="Rectangle 304">
              <a:extLst>
                <a:ext uri="{FF2B5EF4-FFF2-40B4-BE49-F238E27FC236}">
                  <a16:creationId xmlns:a16="http://schemas.microsoft.com/office/drawing/2014/main" id="{41AE7543-9B6D-49C4-9784-B93320D20D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" y="2199"/>
              <a:ext cx="3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n-GB" altLang="pt-BR" sz="3200"/>
            </a:p>
          </p:txBody>
        </p:sp>
        <p:sp>
          <p:nvSpPr>
            <p:cNvPr id="266545" name="Rectangle 305">
              <a:extLst>
                <a:ext uri="{FF2B5EF4-FFF2-40B4-BE49-F238E27FC236}">
                  <a16:creationId xmlns:a16="http://schemas.microsoft.com/office/drawing/2014/main" id="{DECEEE27-7B51-4BAA-9EC6-3B4CAE5C0B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7" y="2199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$</a:t>
              </a:r>
              <a:endParaRPr lang="en-GB" altLang="pt-BR" sz="3200"/>
            </a:p>
          </p:txBody>
        </p:sp>
        <p:sp>
          <p:nvSpPr>
            <p:cNvPr id="266546" name="Rectangle 306">
              <a:extLst>
                <a:ext uri="{FF2B5EF4-FFF2-40B4-BE49-F238E27FC236}">
                  <a16:creationId xmlns:a16="http://schemas.microsoft.com/office/drawing/2014/main" id="{7CCE138F-30D4-4F93-B46A-6BF5D7A4FC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" y="2199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en-GB" altLang="pt-BR" sz="3200"/>
            </a:p>
          </p:txBody>
        </p:sp>
        <p:sp>
          <p:nvSpPr>
            <p:cNvPr id="266547" name="Rectangle 307">
              <a:extLst>
                <a:ext uri="{FF2B5EF4-FFF2-40B4-BE49-F238E27FC236}">
                  <a16:creationId xmlns:a16="http://schemas.microsoft.com/office/drawing/2014/main" id="{B762EB5D-7823-4270-9768-1F7A63FE6C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8" y="2199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en-GB" altLang="pt-BR" sz="3200"/>
            </a:p>
          </p:txBody>
        </p:sp>
        <p:sp>
          <p:nvSpPr>
            <p:cNvPr id="266548" name="Rectangle 308">
              <a:extLst>
                <a:ext uri="{FF2B5EF4-FFF2-40B4-BE49-F238E27FC236}">
                  <a16:creationId xmlns:a16="http://schemas.microsoft.com/office/drawing/2014/main" id="{99A81960-D28C-408F-90D6-F6CD77EB88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7" y="2199"/>
              <a:ext cx="3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endParaRPr lang="en-GB" altLang="pt-BR" sz="3200"/>
            </a:p>
          </p:txBody>
        </p:sp>
        <p:sp>
          <p:nvSpPr>
            <p:cNvPr id="266549" name="Rectangle 309">
              <a:extLst>
                <a:ext uri="{FF2B5EF4-FFF2-40B4-BE49-F238E27FC236}">
                  <a16:creationId xmlns:a16="http://schemas.microsoft.com/office/drawing/2014/main" id="{02584800-89BE-4F7A-A058-6CC363AA7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9" y="2199"/>
              <a:ext cx="3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n-GB" altLang="pt-BR" sz="3200"/>
            </a:p>
          </p:txBody>
        </p:sp>
        <p:sp>
          <p:nvSpPr>
            <p:cNvPr id="266550" name="Rectangle 310">
              <a:extLst>
                <a:ext uri="{FF2B5EF4-FFF2-40B4-BE49-F238E27FC236}">
                  <a16:creationId xmlns:a16="http://schemas.microsoft.com/office/drawing/2014/main" id="{A4711928-7951-43A4-B78E-7D84F07DAA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" y="2199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$</a:t>
              </a:r>
              <a:endParaRPr lang="en-GB" altLang="pt-BR" sz="3200"/>
            </a:p>
          </p:txBody>
        </p:sp>
        <p:sp>
          <p:nvSpPr>
            <p:cNvPr id="266551" name="Rectangle 311">
              <a:extLst>
                <a:ext uri="{FF2B5EF4-FFF2-40B4-BE49-F238E27FC236}">
                  <a16:creationId xmlns:a16="http://schemas.microsoft.com/office/drawing/2014/main" id="{85155F91-EBE3-4E5F-95C4-03C7DBEE5A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9" y="2199"/>
              <a:ext cx="6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en-GB" altLang="pt-BR" sz="3200"/>
            </a:p>
          </p:txBody>
        </p:sp>
        <p:sp>
          <p:nvSpPr>
            <p:cNvPr id="266552" name="Rectangle 312">
              <a:extLst>
                <a:ext uri="{FF2B5EF4-FFF2-40B4-BE49-F238E27FC236}">
                  <a16:creationId xmlns:a16="http://schemas.microsoft.com/office/drawing/2014/main" id="{6EC538F3-F7EA-4D00-8EA9-90B5721E85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1" y="2199"/>
              <a:ext cx="3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endParaRPr lang="en-GB" altLang="pt-BR" sz="3200"/>
            </a:p>
          </p:txBody>
        </p:sp>
        <p:sp>
          <p:nvSpPr>
            <p:cNvPr id="266553" name="Rectangle 313">
              <a:extLst>
                <a:ext uri="{FF2B5EF4-FFF2-40B4-BE49-F238E27FC236}">
                  <a16:creationId xmlns:a16="http://schemas.microsoft.com/office/drawing/2014/main" id="{74592690-95C8-4F79-8DA2-C6D0D3547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" y="2199"/>
              <a:ext cx="3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n-GB" altLang="pt-BR" sz="3200"/>
            </a:p>
          </p:txBody>
        </p:sp>
        <p:sp>
          <p:nvSpPr>
            <p:cNvPr id="266554" name="Rectangle 314">
              <a:extLst>
                <a:ext uri="{FF2B5EF4-FFF2-40B4-BE49-F238E27FC236}">
                  <a16:creationId xmlns:a16="http://schemas.microsoft.com/office/drawing/2014/main" id="{F1CE6C0C-2DA6-4B93-8FFE-9AA192EA8C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2199"/>
              <a:ext cx="6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$</a:t>
              </a:r>
              <a:endParaRPr lang="en-GB" altLang="pt-BR" sz="3200"/>
            </a:p>
          </p:txBody>
        </p:sp>
        <p:sp>
          <p:nvSpPr>
            <p:cNvPr id="266555" name="Rectangle 315">
              <a:extLst>
                <a:ext uri="{FF2B5EF4-FFF2-40B4-BE49-F238E27FC236}">
                  <a16:creationId xmlns:a16="http://schemas.microsoft.com/office/drawing/2014/main" id="{BB514E13-2D25-4599-9437-C39B32A89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" y="2199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en-GB" altLang="pt-BR" sz="3200"/>
            </a:p>
          </p:txBody>
        </p:sp>
      </p:grpSp>
      <p:grpSp>
        <p:nvGrpSpPr>
          <p:cNvPr id="266660" name="Group 420">
            <a:extLst>
              <a:ext uri="{FF2B5EF4-FFF2-40B4-BE49-F238E27FC236}">
                <a16:creationId xmlns:a16="http://schemas.microsoft.com/office/drawing/2014/main" id="{58B5C5ED-E528-4BD7-BEFE-F5CEEC3CBAC8}"/>
              </a:ext>
            </a:extLst>
          </p:cNvPr>
          <p:cNvGrpSpPr>
            <a:grpSpLocks/>
          </p:cNvGrpSpPr>
          <p:nvPr/>
        </p:nvGrpSpPr>
        <p:grpSpPr bwMode="auto">
          <a:xfrm>
            <a:off x="666750" y="4340225"/>
            <a:ext cx="1571625" cy="274638"/>
            <a:chOff x="492" y="2734"/>
            <a:chExt cx="832" cy="165"/>
          </a:xfrm>
        </p:grpSpPr>
        <p:sp>
          <p:nvSpPr>
            <p:cNvPr id="266556" name="Rectangle 316">
              <a:extLst>
                <a:ext uri="{FF2B5EF4-FFF2-40B4-BE49-F238E27FC236}">
                  <a16:creationId xmlns:a16="http://schemas.microsoft.com/office/drawing/2014/main" id="{23448803-6FCC-4328-9A19-787C600C3A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" y="2734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en-GB" altLang="pt-BR" sz="3200"/>
            </a:p>
          </p:txBody>
        </p:sp>
        <p:sp>
          <p:nvSpPr>
            <p:cNvPr id="266557" name="Rectangle 317">
              <a:extLst>
                <a:ext uri="{FF2B5EF4-FFF2-40B4-BE49-F238E27FC236}">
                  <a16:creationId xmlns:a16="http://schemas.microsoft.com/office/drawing/2014/main" id="{D37AFBDE-651D-466E-A0D8-0026B2E91B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" y="2734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8</a:t>
              </a:r>
              <a:endParaRPr lang="en-GB" altLang="pt-BR" sz="3200"/>
            </a:p>
          </p:txBody>
        </p:sp>
        <p:sp>
          <p:nvSpPr>
            <p:cNvPr id="266558" name="Rectangle 318">
              <a:extLst>
                <a:ext uri="{FF2B5EF4-FFF2-40B4-BE49-F238E27FC236}">
                  <a16:creationId xmlns:a16="http://schemas.microsoft.com/office/drawing/2014/main" id="{B2A2897D-CE9F-4760-8E74-3BAB32A525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" y="2734"/>
              <a:ext cx="3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n-GB" altLang="pt-BR" sz="3200"/>
            </a:p>
          </p:txBody>
        </p:sp>
        <p:sp>
          <p:nvSpPr>
            <p:cNvPr id="266559" name="Rectangle 319">
              <a:extLst>
                <a:ext uri="{FF2B5EF4-FFF2-40B4-BE49-F238E27FC236}">
                  <a16:creationId xmlns:a16="http://schemas.microsoft.com/office/drawing/2014/main" id="{385BDA6D-B488-4709-A550-B338FAE601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" y="2734"/>
              <a:ext cx="7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o</a:t>
              </a:r>
              <a:endParaRPr lang="en-GB" altLang="pt-BR" sz="3200"/>
            </a:p>
          </p:txBody>
        </p:sp>
        <p:sp>
          <p:nvSpPr>
            <p:cNvPr id="266560" name="Rectangle 320">
              <a:extLst>
                <a:ext uri="{FF2B5EF4-FFF2-40B4-BE49-F238E27FC236}">
                  <a16:creationId xmlns:a16="http://schemas.microsoft.com/office/drawing/2014/main" id="{B2A48C45-52C1-4491-BCA8-6ABB121DEC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" y="2734"/>
              <a:ext cx="4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GB" altLang="pt-BR" sz="3200"/>
            </a:p>
          </p:txBody>
        </p:sp>
        <p:sp>
          <p:nvSpPr>
            <p:cNvPr id="266561" name="Rectangle 321">
              <a:extLst>
                <a:ext uri="{FF2B5EF4-FFF2-40B4-BE49-F238E27FC236}">
                  <a16:creationId xmlns:a16="http://schemas.microsoft.com/office/drawing/2014/main" id="{BC0CF312-7DDD-4811-928B-FD603F912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8" y="2734"/>
              <a:ext cx="3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n-GB" altLang="pt-BR" sz="3200"/>
            </a:p>
          </p:txBody>
        </p:sp>
        <p:sp>
          <p:nvSpPr>
            <p:cNvPr id="266562" name="Rectangle 322">
              <a:extLst>
                <a:ext uri="{FF2B5EF4-FFF2-40B4-BE49-F238E27FC236}">
                  <a16:creationId xmlns:a16="http://schemas.microsoft.com/office/drawing/2014/main" id="{A2EACC59-BA86-4581-B20C-2B6574BAFB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" y="2734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$</a:t>
              </a:r>
              <a:endParaRPr lang="en-GB" altLang="pt-BR" sz="3200"/>
            </a:p>
          </p:txBody>
        </p:sp>
        <p:sp>
          <p:nvSpPr>
            <p:cNvPr id="266563" name="Rectangle 323">
              <a:extLst>
                <a:ext uri="{FF2B5EF4-FFF2-40B4-BE49-F238E27FC236}">
                  <a16:creationId xmlns:a16="http://schemas.microsoft.com/office/drawing/2014/main" id="{1BA260EE-ADCB-4084-A3E3-E9AB8CBDB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0" y="2734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en-GB" altLang="pt-BR" sz="3200"/>
            </a:p>
          </p:txBody>
        </p:sp>
        <p:sp>
          <p:nvSpPr>
            <p:cNvPr id="266564" name="Rectangle 324">
              <a:extLst>
                <a:ext uri="{FF2B5EF4-FFF2-40B4-BE49-F238E27FC236}">
                  <a16:creationId xmlns:a16="http://schemas.microsoft.com/office/drawing/2014/main" id="{64461626-D117-4FE1-AEEF-E86C7E3C62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3" y="2734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en-GB" altLang="pt-BR" sz="3200"/>
            </a:p>
          </p:txBody>
        </p:sp>
        <p:sp>
          <p:nvSpPr>
            <p:cNvPr id="266565" name="Rectangle 325">
              <a:extLst>
                <a:ext uri="{FF2B5EF4-FFF2-40B4-BE49-F238E27FC236}">
                  <a16:creationId xmlns:a16="http://schemas.microsoft.com/office/drawing/2014/main" id="{59A9F5E9-351B-46B5-BF08-B79ECA58F6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" y="2734"/>
              <a:ext cx="3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endParaRPr lang="en-GB" altLang="pt-BR" sz="3200"/>
            </a:p>
          </p:txBody>
        </p:sp>
        <p:sp>
          <p:nvSpPr>
            <p:cNvPr id="266566" name="Rectangle 326">
              <a:extLst>
                <a:ext uri="{FF2B5EF4-FFF2-40B4-BE49-F238E27FC236}">
                  <a16:creationId xmlns:a16="http://schemas.microsoft.com/office/drawing/2014/main" id="{0479521B-4449-41ED-B505-800A30B07C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4" y="2734"/>
              <a:ext cx="3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n-GB" altLang="pt-BR" sz="3200"/>
            </a:p>
          </p:txBody>
        </p:sp>
        <p:sp>
          <p:nvSpPr>
            <p:cNvPr id="266567" name="Rectangle 327">
              <a:extLst>
                <a:ext uri="{FF2B5EF4-FFF2-40B4-BE49-F238E27FC236}">
                  <a16:creationId xmlns:a16="http://schemas.microsoft.com/office/drawing/2014/main" id="{1CDF1540-A07F-44DB-9987-46CE9C4256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" y="2734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$</a:t>
              </a:r>
              <a:endParaRPr lang="en-GB" altLang="pt-BR" sz="3200"/>
            </a:p>
          </p:txBody>
        </p:sp>
        <p:sp>
          <p:nvSpPr>
            <p:cNvPr id="266568" name="Rectangle 328">
              <a:extLst>
                <a:ext uri="{FF2B5EF4-FFF2-40B4-BE49-F238E27FC236}">
                  <a16:creationId xmlns:a16="http://schemas.microsoft.com/office/drawing/2014/main" id="{D79CF276-0122-4FFF-BEFC-E14E3AEC79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3" y="2734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6</a:t>
              </a:r>
              <a:endParaRPr lang="en-GB" altLang="pt-BR" sz="3200"/>
            </a:p>
          </p:txBody>
        </p:sp>
        <p:sp>
          <p:nvSpPr>
            <p:cNvPr id="266569" name="Rectangle 329">
              <a:extLst>
                <a:ext uri="{FF2B5EF4-FFF2-40B4-BE49-F238E27FC236}">
                  <a16:creationId xmlns:a16="http://schemas.microsoft.com/office/drawing/2014/main" id="{5C99FAA9-BCB6-4E5F-A90E-61B34CE19B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6" y="2734"/>
              <a:ext cx="3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endParaRPr lang="en-GB" altLang="pt-BR" sz="3200"/>
            </a:p>
          </p:txBody>
        </p:sp>
        <p:sp>
          <p:nvSpPr>
            <p:cNvPr id="266570" name="Rectangle 330">
              <a:extLst>
                <a:ext uri="{FF2B5EF4-FFF2-40B4-BE49-F238E27FC236}">
                  <a16:creationId xmlns:a16="http://schemas.microsoft.com/office/drawing/2014/main" id="{9EEE9099-0A88-48C9-BD84-47486C30F6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" y="2734"/>
              <a:ext cx="3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n-GB" altLang="pt-BR" sz="3200"/>
            </a:p>
          </p:txBody>
        </p:sp>
        <p:sp>
          <p:nvSpPr>
            <p:cNvPr id="266571" name="Rectangle 331">
              <a:extLst>
                <a:ext uri="{FF2B5EF4-FFF2-40B4-BE49-F238E27FC236}">
                  <a16:creationId xmlns:a16="http://schemas.microsoft.com/office/drawing/2014/main" id="{D5B5F2F4-1FE8-428C-A9FE-A2F9D6C179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5" y="2734"/>
              <a:ext cx="6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$</a:t>
              </a:r>
              <a:endParaRPr lang="en-GB" altLang="pt-BR" sz="3200"/>
            </a:p>
          </p:txBody>
        </p:sp>
        <p:sp>
          <p:nvSpPr>
            <p:cNvPr id="266572" name="Rectangle 332">
              <a:extLst>
                <a:ext uri="{FF2B5EF4-FFF2-40B4-BE49-F238E27FC236}">
                  <a16:creationId xmlns:a16="http://schemas.microsoft.com/office/drawing/2014/main" id="{186F1D13-A0A8-4F8E-8708-54ADEEF169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" y="2734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en-GB" altLang="pt-BR" sz="3200"/>
            </a:p>
          </p:txBody>
        </p:sp>
      </p:grpSp>
      <p:grpSp>
        <p:nvGrpSpPr>
          <p:cNvPr id="266661" name="Group 421">
            <a:extLst>
              <a:ext uri="{FF2B5EF4-FFF2-40B4-BE49-F238E27FC236}">
                <a16:creationId xmlns:a16="http://schemas.microsoft.com/office/drawing/2014/main" id="{07DD8260-6D19-46D1-B15E-9816C663740A}"/>
              </a:ext>
            </a:extLst>
          </p:cNvPr>
          <p:cNvGrpSpPr>
            <a:grpSpLocks/>
          </p:cNvGrpSpPr>
          <p:nvPr/>
        </p:nvGrpSpPr>
        <p:grpSpPr bwMode="auto">
          <a:xfrm>
            <a:off x="666750" y="5189538"/>
            <a:ext cx="1731963" cy="274637"/>
            <a:chOff x="492" y="3269"/>
            <a:chExt cx="917" cy="165"/>
          </a:xfrm>
        </p:grpSpPr>
        <p:sp>
          <p:nvSpPr>
            <p:cNvPr id="266573" name="Rectangle 333">
              <a:extLst>
                <a:ext uri="{FF2B5EF4-FFF2-40B4-BE49-F238E27FC236}">
                  <a16:creationId xmlns:a16="http://schemas.microsoft.com/office/drawing/2014/main" id="{036FFFD0-0C27-4947-8140-215ADA180B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" y="3269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en-GB" altLang="pt-BR" sz="3200"/>
            </a:p>
          </p:txBody>
        </p:sp>
        <p:sp>
          <p:nvSpPr>
            <p:cNvPr id="266574" name="Rectangle 334">
              <a:extLst>
                <a:ext uri="{FF2B5EF4-FFF2-40B4-BE49-F238E27FC236}">
                  <a16:creationId xmlns:a16="http://schemas.microsoft.com/office/drawing/2014/main" id="{43350E98-7CEF-4057-BA98-F34A1EA6C8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" y="3269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en-GB" altLang="pt-BR" sz="3200"/>
            </a:p>
          </p:txBody>
        </p:sp>
        <p:sp>
          <p:nvSpPr>
            <p:cNvPr id="266575" name="Rectangle 335">
              <a:extLst>
                <a:ext uri="{FF2B5EF4-FFF2-40B4-BE49-F238E27FC236}">
                  <a16:creationId xmlns:a16="http://schemas.microsoft.com/office/drawing/2014/main" id="{EFC28A08-3D31-4321-8341-97644304D4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" y="3269"/>
              <a:ext cx="3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n-GB" altLang="pt-BR" sz="3200"/>
            </a:p>
          </p:txBody>
        </p:sp>
        <p:sp>
          <p:nvSpPr>
            <p:cNvPr id="266576" name="Rectangle 336">
              <a:extLst>
                <a:ext uri="{FF2B5EF4-FFF2-40B4-BE49-F238E27FC236}">
                  <a16:creationId xmlns:a16="http://schemas.microsoft.com/office/drawing/2014/main" id="{0CB83D2D-F3AF-4593-84C8-AC912D5A27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" y="3269"/>
              <a:ext cx="6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 sz="3200"/>
            </a:p>
          </p:txBody>
        </p:sp>
        <p:sp>
          <p:nvSpPr>
            <p:cNvPr id="266577" name="Rectangle 337">
              <a:extLst>
                <a:ext uri="{FF2B5EF4-FFF2-40B4-BE49-F238E27FC236}">
                  <a16:creationId xmlns:a16="http://schemas.microsoft.com/office/drawing/2014/main" id="{0705C611-3815-492E-B7A1-3CC726F0C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" y="3269"/>
              <a:ext cx="7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en-GB" altLang="pt-BR" sz="3200"/>
            </a:p>
          </p:txBody>
        </p:sp>
        <p:sp>
          <p:nvSpPr>
            <p:cNvPr id="266578" name="Rectangle 338">
              <a:extLst>
                <a:ext uri="{FF2B5EF4-FFF2-40B4-BE49-F238E27FC236}">
                  <a16:creationId xmlns:a16="http://schemas.microsoft.com/office/drawing/2014/main" id="{F08C17BF-4FCE-491E-BD6D-9A513EE16A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5" y="3269"/>
              <a:ext cx="7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en-GB" altLang="pt-BR" sz="3200"/>
            </a:p>
          </p:txBody>
        </p:sp>
        <p:sp>
          <p:nvSpPr>
            <p:cNvPr id="266579" name="Rectangle 339">
              <a:extLst>
                <a:ext uri="{FF2B5EF4-FFF2-40B4-BE49-F238E27FC236}">
                  <a16:creationId xmlns:a16="http://schemas.microsoft.com/office/drawing/2014/main" id="{D3A791C7-8065-4D63-9406-246547C192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" y="3269"/>
              <a:ext cx="3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n-GB" altLang="pt-BR" sz="3200"/>
            </a:p>
          </p:txBody>
        </p:sp>
        <p:sp>
          <p:nvSpPr>
            <p:cNvPr id="266580" name="Rectangle 340">
              <a:extLst>
                <a:ext uri="{FF2B5EF4-FFF2-40B4-BE49-F238E27FC236}">
                  <a16:creationId xmlns:a16="http://schemas.microsoft.com/office/drawing/2014/main" id="{4C6BDBA8-E7EF-4448-A503-683CF60159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7" y="3269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$</a:t>
              </a:r>
              <a:endParaRPr lang="en-GB" altLang="pt-BR" sz="3200"/>
            </a:p>
          </p:txBody>
        </p:sp>
        <p:sp>
          <p:nvSpPr>
            <p:cNvPr id="266581" name="Rectangle 341">
              <a:extLst>
                <a:ext uri="{FF2B5EF4-FFF2-40B4-BE49-F238E27FC236}">
                  <a16:creationId xmlns:a16="http://schemas.microsoft.com/office/drawing/2014/main" id="{CDD58D89-6E3E-41F1-854C-C18D3CD79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" y="3269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en-GB" altLang="pt-BR" sz="3200"/>
            </a:p>
          </p:txBody>
        </p:sp>
        <p:sp>
          <p:nvSpPr>
            <p:cNvPr id="266582" name="Rectangle 342">
              <a:extLst>
                <a:ext uri="{FF2B5EF4-FFF2-40B4-BE49-F238E27FC236}">
                  <a16:creationId xmlns:a16="http://schemas.microsoft.com/office/drawing/2014/main" id="{81C3DD20-0155-414D-85C9-EDDA68CFCD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8" y="3269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en-GB" altLang="pt-BR" sz="3200"/>
            </a:p>
          </p:txBody>
        </p:sp>
        <p:sp>
          <p:nvSpPr>
            <p:cNvPr id="266583" name="Rectangle 343">
              <a:extLst>
                <a:ext uri="{FF2B5EF4-FFF2-40B4-BE49-F238E27FC236}">
                  <a16:creationId xmlns:a16="http://schemas.microsoft.com/office/drawing/2014/main" id="{77A49607-7A78-4C45-BF76-658FC543B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7" y="3269"/>
              <a:ext cx="3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endParaRPr lang="en-GB" altLang="pt-BR" sz="3200"/>
            </a:p>
          </p:txBody>
        </p:sp>
        <p:sp>
          <p:nvSpPr>
            <p:cNvPr id="266584" name="Rectangle 344">
              <a:extLst>
                <a:ext uri="{FF2B5EF4-FFF2-40B4-BE49-F238E27FC236}">
                  <a16:creationId xmlns:a16="http://schemas.microsoft.com/office/drawing/2014/main" id="{1B1EC119-DC22-4472-9CA4-1B5D983AB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9" y="3269"/>
              <a:ext cx="3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n-GB" altLang="pt-BR" sz="3200"/>
            </a:p>
          </p:txBody>
        </p:sp>
        <p:sp>
          <p:nvSpPr>
            <p:cNvPr id="266585" name="Rectangle 345">
              <a:extLst>
                <a:ext uri="{FF2B5EF4-FFF2-40B4-BE49-F238E27FC236}">
                  <a16:creationId xmlns:a16="http://schemas.microsoft.com/office/drawing/2014/main" id="{E535FF1E-DDC6-4D08-B180-1E5E103D11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" y="3269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$</a:t>
              </a:r>
              <a:endParaRPr lang="en-GB" altLang="pt-BR" sz="3200"/>
            </a:p>
          </p:txBody>
        </p:sp>
        <p:sp>
          <p:nvSpPr>
            <p:cNvPr id="266586" name="Rectangle 346">
              <a:extLst>
                <a:ext uri="{FF2B5EF4-FFF2-40B4-BE49-F238E27FC236}">
                  <a16:creationId xmlns:a16="http://schemas.microsoft.com/office/drawing/2014/main" id="{C2012DE9-2C37-452A-A1A0-0CE89D61A2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9" y="3269"/>
              <a:ext cx="6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en-GB" altLang="pt-BR" sz="3200"/>
            </a:p>
          </p:txBody>
        </p:sp>
        <p:sp>
          <p:nvSpPr>
            <p:cNvPr id="266587" name="Rectangle 347">
              <a:extLst>
                <a:ext uri="{FF2B5EF4-FFF2-40B4-BE49-F238E27FC236}">
                  <a16:creationId xmlns:a16="http://schemas.microsoft.com/office/drawing/2014/main" id="{977F1719-B94E-4B17-B452-DBFA01CCFD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1" y="3269"/>
              <a:ext cx="3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endParaRPr lang="en-GB" altLang="pt-BR" sz="3200"/>
            </a:p>
          </p:txBody>
        </p:sp>
        <p:sp>
          <p:nvSpPr>
            <p:cNvPr id="266588" name="Rectangle 348">
              <a:extLst>
                <a:ext uri="{FF2B5EF4-FFF2-40B4-BE49-F238E27FC236}">
                  <a16:creationId xmlns:a16="http://schemas.microsoft.com/office/drawing/2014/main" id="{00439E76-8546-4E99-BC6C-E934244071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" y="3269"/>
              <a:ext cx="3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n-GB" altLang="pt-BR" sz="3200"/>
            </a:p>
          </p:txBody>
        </p:sp>
        <p:sp>
          <p:nvSpPr>
            <p:cNvPr id="266589" name="Rectangle 349">
              <a:extLst>
                <a:ext uri="{FF2B5EF4-FFF2-40B4-BE49-F238E27FC236}">
                  <a16:creationId xmlns:a16="http://schemas.microsoft.com/office/drawing/2014/main" id="{A7EFA9E3-3D30-479C-876E-0ED35F01EA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3269"/>
              <a:ext cx="6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$</a:t>
              </a:r>
              <a:endParaRPr lang="en-GB" altLang="pt-BR" sz="3200"/>
            </a:p>
          </p:txBody>
        </p:sp>
        <p:sp>
          <p:nvSpPr>
            <p:cNvPr id="266590" name="Rectangle 350">
              <a:extLst>
                <a:ext uri="{FF2B5EF4-FFF2-40B4-BE49-F238E27FC236}">
                  <a16:creationId xmlns:a16="http://schemas.microsoft.com/office/drawing/2014/main" id="{981CEB15-6998-4409-B65B-9D845CFC56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" y="3269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en-GB" altLang="pt-BR" sz="3200"/>
            </a:p>
          </p:txBody>
        </p:sp>
      </p:grpSp>
      <p:grpSp>
        <p:nvGrpSpPr>
          <p:cNvPr id="266662" name="Group 422">
            <a:extLst>
              <a:ext uri="{FF2B5EF4-FFF2-40B4-BE49-F238E27FC236}">
                <a16:creationId xmlns:a16="http://schemas.microsoft.com/office/drawing/2014/main" id="{B04018C6-0257-4C86-B64B-3AE5AACDD48B}"/>
              </a:ext>
            </a:extLst>
          </p:cNvPr>
          <p:cNvGrpSpPr>
            <a:grpSpLocks/>
          </p:cNvGrpSpPr>
          <p:nvPr/>
        </p:nvGrpSpPr>
        <p:grpSpPr bwMode="auto">
          <a:xfrm>
            <a:off x="666750" y="6045200"/>
            <a:ext cx="1481138" cy="274638"/>
            <a:chOff x="492" y="3808"/>
            <a:chExt cx="785" cy="165"/>
          </a:xfrm>
        </p:grpSpPr>
        <p:sp>
          <p:nvSpPr>
            <p:cNvPr id="266591" name="Rectangle 351">
              <a:extLst>
                <a:ext uri="{FF2B5EF4-FFF2-40B4-BE49-F238E27FC236}">
                  <a16:creationId xmlns:a16="http://schemas.microsoft.com/office/drawing/2014/main" id="{3B920022-885A-47D2-9969-6E36CDC41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" y="3808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7</a:t>
              </a:r>
              <a:endParaRPr lang="en-GB" altLang="pt-BR" sz="3200"/>
            </a:p>
          </p:txBody>
        </p:sp>
        <p:sp>
          <p:nvSpPr>
            <p:cNvPr id="266592" name="Rectangle 352">
              <a:extLst>
                <a:ext uri="{FF2B5EF4-FFF2-40B4-BE49-F238E27FC236}">
                  <a16:creationId xmlns:a16="http://schemas.microsoft.com/office/drawing/2014/main" id="{E7F512BE-D19A-4F83-86B8-261015AF8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" y="3808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en-GB" altLang="pt-BR" sz="3200"/>
            </a:p>
          </p:txBody>
        </p:sp>
        <p:sp>
          <p:nvSpPr>
            <p:cNvPr id="266593" name="Rectangle 353">
              <a:extLst>
                <a:ext uri="{FF2B5EF4-FFF2-40B4-BE49-F238E27FC236}">
                  <a16:creationId xmlns:a16="http://schemas.microsoft.com/office/drawing/2014/main" id="{4A44626E-1F61-4502-A081-BFF8DA7667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" y="3808"/>
              <a:ext cx="3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n-GB" altLang="pt-BR" sz="3200"/>
            </a:p>
          </p:txBody>
        </p:sp>
        <p:sp>
          <p:nvSpPr>
            <p:cNvPr id="266594" name="Rectangle 354">
              <a:extLst>
                <a:ext uri="{FF2B5EF4-FFF2-40B4-BE49-F238E27FC236}">
                  <a16:creationId xmlns:a16="http://schemas.microsoft.com/office/drawing/2014/main" id="{9691F140-5C98-42EB-8111-25EFD768E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" y="3808"/>
              <a:ext cx="3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l</a:t>
              </a:r>
              <a:endParaRPr lang="en-GB" altLang="pt-BR" sz="3200"/>
            </a:p>
          </p:txBody>
        </p:sp>
        <p:sp>
          <p:nvSpPr>
            <p:cNvPr id="266595" name="Rectangle 355">
              <a:extLst>
                <a:ext uri="{FF2B5EF4-FFF2-40B4-BE49-F238E27FC236}">
                  <a16:creationId xmlns:a16="http://schemas.microsoft.com/office/drawing/2014/main" id="{06A433E8-A594-4570-AE74-FEBF7C47C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" y="3808"/>
              <a:ext cx="9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w</a:t>
              </a:r>
              <a:endParaRPr lang="en-GB" altLang="pt-BR" sz="3200"/>
            </a:p>
          </p:txBody>
        </p:sp>
        <p:sp>
          <p:nvSpPr>
            <p:cNvPr id="266596" name="Rectangle 356">
              <a:extLst>
                <a:ext uri="{FF2B5EF4-FFF2-40B4-BE49-F238E27FC236}">
                  <a16:creationId xmlns:a16="http://schemas.microsoft.com/office/drawing/2014/main" id="{E03DEDB9-BAB2-4184-8C19-9BFE69F7A1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808"/>
              <a:ext cx="3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n-GB" altLang="pt-BR" sz="3200"/>
            </a:p>
          </p:txBody>
        </p:sp>
        <p:sp>
          <p:nvSpPr>
            <p:cNvPr id="266597" name="Rectangle 357">
              <a:extLst>
                <a:ext uri="{FF2B5EF4-FFF2-40B4-BE49-F238E27FC236}">
                  <a16:creationId xmlns:a16="http://schemas.microsoft.com/office/drawing/2014/main" id="{AAB32BAA-5CE5-40FB-A44C-A84332469F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" y="3808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$</a:t>
              </a:r>
              <a:endParaRPr lang="en-GB" altLang="pt-BR" sz="3200"/>
            </a:p>
          </p:txBody>
        </p:sp>
        <p:sp>
          <p:nvSpPr>
            <p:cNvPr id="266598" name="Rectangle 358">
              <a:extLst>
                <a:ext uri="{FF2B5EF4-FFF2-40B4-BE49-F238E27FC236}">
                  <a16:creationId xmlns:a16="http://schemas.microsoft.com/office/drawing/2014/main" id="{7D1EF4F0-F926-4AA5-832E-91B3D70DB6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" y="3808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en-GB" altLang="pt-BR" sz="3200"/>
            </a:p>
          </p:txBody>
        </p:sp>
        <p:sp>
          <p:nvSpPr>
            <p:cNvPr id="266599" name="Rectangle 359">
              <a:extLst>
                <a:ext uri="{FF2B5EF4-FFF2-40B4-BE49-F238E27FC236}">
                  <a16:creationId xmlns:a16="http://schemas.microsoft.com/office/drawing/2014/main" id="{10F30473-1DB4-4182-9C91-0EC3FDDCD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" y="3808"/>
              <a:ext cx="3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endParaRPr lang="en-GB" altLang="pt-BR" sz="3200"/>
            </a:p>
          </p:txBody>
        </p:sp>
        <p:sp>
          <p:nvSpPr>
            <p:cNvPr id="266600" name="Rectangle 360">
              <a:extLst>
                <a:ext uri="{FF2B5EF4-FFF2-40B4-BE49-F238E27FC236}">
                  <a16:creationId xmlns:a16="http://schemas.microsoft.com/office/drawing/2014/main" id="{82CB07F3-2CEF-41E3-9863-51F4A240D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3808"/>
              <a:ext cx="3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n-GB" altLang="pt-BR" sz="3200"/>
            </a:p>
          </p:txBody>
        </p:sp>
        <p:sp>
          <p:nvSpPr>
            <p:cNvPr id="266601" name="Rectangle 361">
              <a:extLst>
                <a:ext uri="{FF2B5EF4-FFF2-40B4-BE49-F238E27FC236}">
                  <a16:creationId xmlns:a16="http://schemas.microsoft.com/office/drawing/2014/main" id="{33D72FAF-4747-4ADA-B21C-819F25FC3D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8" y="3808"/>
              <a:ext cx="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en-GB" altLang="pt-BR" sz="3200"/>
            </a:p>
          </p:txBody>
        </p:sp>
        <p:sp>
          <p:nvSpPr>
            <p:cNvPr id="266602" name="Rectangle 362">
              <a:extLst>
                <a:ext uri="{FF2B5EF4-FFF2-40B4-BE49-F238E27FC236}">
                  <a16:creationId xmlns:a16="http://schemas.microsoft.com/office/drawing/2014/main" id="{1C1E343B-3A0C-4E66-9F58-334B920A20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1" y="3808"/>
              <a:ext cx="6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en-GB" altLang="pt-BR" sz="3200"/>
            </a:p>
          </p:txBody>
        </p:sp>
        <p:sp>
          <p:nvSpPr>
            <p:cNvPr id="266603" name="Rectangle 363">
              <a:extLst>
                <a:ext uri="{FF2B5EF4-FFF2-40B4-BE49-F238E27FC236}">
                  <a16:creationId xmlns:a16="http://schemas.microsoft.com/office/drawing/2014/main" id="{B6005C53-48F5-4D82-B7A8-012717C568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0" y="3808"/>
              <a:ext cx="4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(</a:t>
              </a:r>
              <a:endParaRPr lang="en-GB" altLang="pt-BR" sz="3200"/>
            </a:p>
          </p:txBody>
        </p:sp>
        <p:sp>
          <p:nvSpPr>
            <p:cNvPr id="266604" name="Rectangle 364">
              <a:extLst>
                <a:ext uri="{FF2B5EF4-FFF2-40B4-BE49-F238E27FC236}">
                  <a16:creationId xmlns:a16="http://schemas.microsoft.com/office/drawing/2014/main" id="{54CB89C6-4FC4-4956-A6C6-C6F5ED9812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6" y="3808"/>
              <a:ext cx="6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$</a:t>
              </a:r>
              <a:endParaRPr lang="en-GB" altLang="pt-BR" sz="3200"/>
            </a:p>
          </p:txBody>
        </p:sp>
        <p:sp>
          <p:nvSpPr>
            <p:cNvPr id="266605" name="Rectangle 365">
              <a:extLst>
                <a:ext uri="{FF2B5EF4-FFF2-40B4-BE49-F238E27FC236}">
                  <a16:creationId xmlns:a16="http://schemas.microsoft.com/office/drawing/2014/main" id="{AC506C2C-D24D-4EB2-B3B9-E9D416FB5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9" y="3808"/>
              <a:ext cx="6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7</a:t>
              </a:r>
              <a:endParaRPr lang="en-GB" altLang="pt-BR" sz="3200"/>
            </a:p>
          </p:txBody>
        </p:sp>
        <p:sp>
          <p:nvSpPr>
            <p:cNvPr id="266606" name="Rectangle 366">
              <a:extLst>
                <a:ext uri="{FF2B5EF4-FFF2-40B4-BE49-F238E27FC236}">
                  <a16:creationId xmlns:a16="http://schemas.microsoft.com/office/drawing/2014/main" id="{5343E3C4-5818-495B-BE06-18F4ECE0F3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3808"/>
              <a:ext cx="40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000000"/>
                  </a:solidFill>
                  <a:latin typeface="Arial" panose="020B0604020202020204" pitchFamily="34" charset="0"/>
                </a:rPr>
                <a:t>)</a:t>
              </a:r>
              <a:endParaRPr lang="en-GB" altLang="pt-BR" sz="3200"/>
            </a:p>
          </p:txBody>
        </p:sp>
      </p:grpSp>
      <p:sp>
        <p:nvSpPr>
          <p:cNvPr id="266639" name="Freeform 399">
            <a:extLst>
              <a:ext uri="{FF2B5EF4-FFF2-40B4-BE49-F238E27FC236}">
                <a16:creationId xmlns:a16="http://schemas.microsoft.com/office/drawing/2014/main" id="{B44536A8-6B32-49DA-AFA5-A7925D3594AC}"/>
              </a:ext>
            </a:extLst>
          </p:cNvPr>
          <p:cNvSpPr>
            <a:spLocks/>
          </p:cNvSpPr>
          <p:nvPr/>
        </p:nvSpPr>
        <p:spPr bwMode="auto">
          <a:xfrm>
            <a:off x="1447800" y="2882900"/>
            <a:ext cx="974725" cy="3084513"/>
          </a:xfrm>
          <a:custGeom>
            <a:avLst/>
            <a:gdLst>
              <a:gd name="T0" fmla="*/ 0 w 614"/>
              <a:gd name="T1" fmla="*/ 1943 h 1943"/>
              <a:gd name="T2" fmla="*/ 0 w 614"/>
              <a:gd name="T3" fmla="*/ 1791 h 1943"/>
              <a:gd name="T4" fmla="*/ 614 w 614"/>
              <a:gd name="T5" fmla="*/ 1791 h 1943"/>
              <a:gd name="T6" fmla="*/ 614 w 614"/>
              <a:gd name="T7" fmla="*/ 190 h 1943"/>
              <a:gd name="T8" fmla="*/ 0 w 614"/>
              <a:gd name="T9" fmla="*/ 190 h 1943"/>
              <a:gd name="T10" fmla="*/ 0 w 614"/>
              <a:gd name="T11" fmla="*/ 0 h 19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14" h="1943">
                <a:moveTo>
                  <a:pt x="0" y="1943"/>
                </a:moveTo>
                <a:lnTo>
                  <a:pt x="0" y="1791"/>
                </a:lnTo>
                <a:lnTo>
                  <a:pt x="614" y="1791"/>
                </a:lnTo>
                <a:lnTo>
                  <a:pt x="614" y="190"/>
                </a:lnTo>
                <a:lnTo>
                  <a:pt x="0" y="190"/>
                </a:lnTo>
                <a:lnTo>
                  <a:pt x="0" y="0"/>
                </a:lnTo>
              </a:path>
            </a:pathLst>
          </a:custGeom>
          <a:noFill/>
          <a:ln w="25400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640" name="Freeform 400">
            <a:extLst>
              <a:ext uri="{FF2B5EF4-FFF2-40B4-BE49-F238E27FC236}">
                <a16:creationId xmlns:a16="http://schemas.microsoft.com/office/drawing/2014/main" id="{A1BDB869-6646-45A9-A430-1B4912FDC106}"/>
              </a:ext>
            </a:extLst>
          </p:cNvPr>
          <p:cNvSpPr>
            <a:spLocks/>
          </p:cNvSpPr>
          <p:nvPr/>
        </p:nvSpPr>
        <p:spPr bwMode="auto">
          <a:xfrm>
            <a:off x="1411288" y="5951538"/>
            <a:ext cx="68262" cy="82550"/>
          </a:xfrm>
          <a:custGeom>
            <a:avLst/>
            <a:gdLst>
              <a:gd name="T0" fmla="*/ 43 w 43"/>
              <a:gd name="T1" fmla="*/ 0 h 52"/>
              <a:gd name="T2" fmla="*/ 0 w 43"/>
              <a:gd name="T3" fmla="*/ 3 h 52"/>
              <a:gd name="T4" fmla="*/ 23 w 43"/>
              <a:gd name="T5" fmla="*/ 52 h 52"/>
              <a:gd name="T6" fmla="*/ 43 w 43"/>
              <a:gd name="T7" fmla="*/ 3 h 52"/>
              <a:gd name="T8" fmla="*/ 43 w 43"/>
              <a:gd name="T9" fmla="*/ 3 h 52"/>
              <a:gd name="T10" fmla="*/ 43 w 43"/>
              <a:gd name="T11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" h="52">
                <a:moveTo>
                  <a:pt x="43" y="0"/>
                </a:moveTo>
                <a:lnTo>
                  <a:pt x="0" y="3"/>
                </a:lnTo>
                <a:lnTo>
                  <a:pt x="23" y="52"/>
                </a:lnTo>
                <a:lnTo>
                  <a:pt x="43" y="3"/>
                </a:lnTo>
                <a:lnTo>
                  <a:pt x="43" y="3"/>
                </a:lnTo>
                <a:lnTo>
                  <a:pt x="43" y="0"/>
                </a:lnTo>
                <a:close/>
              </a:path>
            </a:pathLst>
          </a:custGeom>
          <a:solidFill>
            <a:srgbClr val="EB7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641" name="Freeform 401">
            <a:extLst>
              <a:ext uri="{FF2B5EF4-FFF2-40B4-BE49-F238E27FC236}">
                <a16:creationId xmlns:a16="http://schemas.microsoft.com/office/drawing/2014/main" id="{28F066C7-4002-4750-B9E5-7A3839DDA7E0}"/>
              </a:ext>
            </a:extLst>
          </p:cNvPr>
          <p:cNvSpPr>
            <a:spLocks/>
          </p:cNvSpPr>
          <p:nvPr/>
        </p:nvSpPr>
        <p:spPr bwMode="auto">
          <a:xfrm>
            <a:off x="5668963" y="2379663"/>
            <a:ext cx="136525" cy="760412"/>
          </a:xfrm>
          <a:custGeom>
            <a:avLst/>
            <a:gdLst>
              <a:gd name="T0" fmla="*/ 86 w 86"/>
              <a:gd name="T1" fmla="*/ 476 h 479"/>
              <a:gd name="T2" fmla="*/ 86 w 86"/>
              <a:gd name="T3" fmla="*/ 0 h 479"/>
              <a:gd name="T4" fmla="*/ 0 w 86"/>
              <a:gd name="T5" fmla="*/ 0 h 479"/>
              <a:gd name="T6" fmla="*/ 0 w 86"/>
              <a:gd name="T7" fmla="*/ 479 h 479"/>
              <a:gd name="T8" fmla="*/ 86 w 86"/>
              <a:gd name="T9" fmla="*/ 479 h 479"/>
              <a:gd name="T10" fmla="*/ 86 w 86"/>
              <a:gd name="T11" fmla="*/ 479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6" h="479">
                <a:moveTo>
                  <a:pt x="86" y="476"/>
                </a:moveTo>
                <a:lnTo>
                  <a:pt x="86" y="0"/>
                </a:lnTo>
                <a:lnTo>
                  <a:pt x="0" y="0"/>
                </a:lnTo>
                <a:lnTo>
                  <a:pt x="0" y="479"/>
                </a:lnTo>
                <a:lnTo>
                  <a:pt x="86" y="479"/>
                </a:lnTo>
                <a:lnTo>
                  <a:pt x="86" y="479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642" name="Freeform 402">
            <a:extLst>
              <a:ext uri="{FF2B5EF4-FFF2-40B4-BE49-F238E27FC236}">
                <a16:creationId xmlns:a16="http://schemas.microsoft.com/office/drawing/2014/main" id="{77528EF8-3049-4544-85B0-E71AD2FB9439}"/>
              </a:ext>
            </a:extLst>
          </p:cNvPr>
          <p:cNvSpPr>
            <a:spLocks/>
          </p:cNvSpPr>
          <p:nvPr/>
        </p:nvSpPr>
        <p:spPr bwMode="auto">
          <a:xfrm>
            <a:off x="5668963" y="3233738"/>
            <a:ext cx="136525" cy="755650"/>
          </a:xfrm>
          <a:custGeom>
            <a:avLst/>
            <a:gdLst>
              <a:gd name="T0" fmla="*/ 86 w 86"/>
              <a:gd name="T1" fmla="*/ 473 h 476"/>
              <a:gd name="T2" fmla="*/ 86 w 86"/>
              <a:gd name="T3" fmla="*/ 0 h 476"/>
              <a:gd name="T4" fmla="*/ 0 w 86"/>
              <a:gd name="T5" fmla="*/ 0 h 476"/>
              <a:gd name="T6" fmla="*/ 0 w 86"/>
              <a:gd name="T7" fmla="*/ 476 h 476"/>
              <a:gd name="T8" fmla="*/ 86 w 86"/>
              <a:gd name="T9" fmla="*/ 476 h 476"/>
              <a:gd name="T10" fmla="*/ 86 w 86"/>
              <a:gd name="T11" fmla="*/ 47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6" h="476">
                <a:moveTo>
                  <a:pt x="86" y="473"/>
                </a:moveTo>
                <a:lnTo>
                  <a:pt x="86" y="0"/>
                </a:lnTo>
                <a:lnTo>
                  <a:pt x="0" y="0"/>
                </a:lnTo>
                <a:lnTo>
                  <a:pt x="0" y="476"/>
                </a:lnTo>
                <a:lnTo>
                  <a:pt x="86" y="476"/>
                </a:lnTo>
                <a:lnTo>
                  <a:pt x="86" y="476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643" name="Freeform 403">
            <a:extLst>
              <a:ext uri="{FF2B5EF4-FFF2-40B4-BE49-F238E27FC236}">
                <a16:creationId xmlns:a16="http://schemas.microsoft.com/office/drawing/2014/main" id="{8E682D90-4034-4ED7-B70F-C3BAECEF2C1E}"/>
              </a:ext>
            </a:extLst>
          </p:cNvPr>
          <p:cNvSpPr>
            <a:spLocks/>
          </p:cNvSpPr>
          <p:nvPr/>
        </p:nvSpPr>
        <p:spPr bwMode="auto">
          <a:xfrm>
            <a:off x="6164263" y="5124450"/>
            <a:ext cx="182562" cy="377825"/>
          </a:xfrm>
          <a:custGeom>
            <a:avLst/>
            <a:gdLst>
              <a:gd name="T0" fmla="*/ 0 w 115"/>
              <a:gd name="T1" fmla="*/ 238 h 238"/>
              <a:gd name="T2" fmla="*/ 115 w 115"/>
              <a:gd name="T3" fmla="*/ 238 h 238"/>
              <a:gd name="T4" fmla="*/ 115 w 115"/>
              <a:gd name="T5" fmla="*/ 0 h 238"/>
              <a:gd name="T6" fmla="*/ 3 w 115"/>
              <a:gd name="T7" fmla="*/ 0 h 238"/>
              <a:gd name="T8" fmla="*/ 0 w 115"/>
              <a:gd name="T9" fmla="*/ 238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5" h="238">
                <a:moveTo>
                  <a:pt x="0" y="238"/>
                </a:moveTo>
                <a:lnTo>
                  <a:pt x="115" y="238"/>
                </a:lnTo>
                <a:lnTo>
                  <a:pt x="115" y="0"/>
                </a:lnTo>
                <a:lnTo>
                  <a:pt x="3" y="0"/>
                </a:lnTo>
                <a:lnTo>
                  <a:pt x="0" y="238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644" name="Freeform 404">
            <a:extLst>
              <a:ext uri="{FF2B5EF4-FFF2-40B4-BE49-F238E27FC236}">
                <a16:creationId xmlns:a16="http://schemas.microsoft.com/office/drawing/2014/main" id="{DF114D05-0C55-427E-A976-3A0F4CDE7815}"/>
              </a:ext>
            </a:extLst>
          </p:cNvPr>
          <p:cNvSpPr>
            <a:spLocks/>
          </p:cNvSpPr>
          <p:nvPr/>
        </p:nvSpPr>
        <p:spPr bwMode="auto">
          <a:xfrm>
            <a:off x="6164263" y="5124450"/>
            <a:ext cx="182562" cy="377825"/>
          </a:xfrm>
          <a:custGeom>
            <a:avLst/>
            <a:gdLst>
              <a:gd name="T0" fmla="*/ 0 w 115"/>
              <a:gd name="T1" fmla="*/ 238 h 238"/>
              <a:gd name="T2" fmla="*/ 115 w 115"/>
              <a:gd name="T3" fmla="*/ 238 h 238"/>
              <a:gd name="T4" fmla="*/ 115 w 115"/>
              <a:gd name="T5" fmla="*/ 0 h 238"/>
              <a:gd name="T6" fmla="*/ 3 w 115"/>
              <a:gd name="T7" fmla="*/ 0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238">
                <a:moveTo>
                  <a:pt x="0" y="238"/>
                </a:moveTo>
                <a:lnTo>
                  <a:pt x="115" y="238"/>
                </a:lnTo>
                <a:lnTo>
                  <a:pt x="115" y="0"/>
                </a:lnTo>
                <a:lnTo>
                  <a:pt x="3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645" name="Line 405">
            <a:extLst>
              <a:ext uri="{FF2B5EF4-FFF2-40B4-BE49-F238E27FC236}">
                <a16:creationId xmlns:a16="http://schemas.microsoft.com/office/drawing/2014/main" id="{AC9BEB5D-C28C-4516-B7DC-44E5BBFF04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88050" y="5113338"/>
            <a:ext cx="1588" cy="3937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646" name="Line 406">
            <a:extLst>
              <a:ext uri="{FF2B5EF4-FFF2-40B4-BE49-F238E27FC236}">
                <a16:creationId xmlns:a16="http://schemas.microsoft.com/office/drawing/2014/main" id="{63E3F72D-D559-46F8-A711-2D06184CE3EA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6938" y="5124450"/>
            <a:ext cx="192087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648" name="Line 408">
            <a:extLst>
              <a:ext uri="{FF2B5EF4-FFF2-40B4-BE49-F238E27FC236}">
                <a16:creationId xmlns:a16="http://schemas.microsoft.com/office/drawing/2014/main" id="{835C5A84-464B-45AC-920B-53DDE1B98874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6938" y="5502275"/>
            <a:ext cx="192087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649" name="Rectangle 409">
            <a:extLst>
              <a:ext uri="{FF2B5EF4-FFF2-40B4-BE49-F238E27FC236}">
                <a16:creationId xmlns:a16="http://schemas.microsoft.com/office/drawing/2014/main" id="{2A7FA392-84D3-415B-92ED-6DA8FEDDB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4563" y="5189538"/>
            <a:ext cx="207962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en-GB" altLang="pt-BR"/>
          </a:p>
        </p:txBody>
      </p:sp>
      <p:sp>
        <p:nvSpPr>
          <p:cNvPr id="266650" name="Rectangle 410">
            <a:extLst>
              <a:ext uri="{FF2B5EF4-FFF2-40B4-BE49-F238E27FC236}">
                <a16:creationId xmlns:a16="http://schemas.microsoft.com/office/drawing/2014/main" id="{97734FBF-E87A-4B78-B3EF-C7FC4B111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8388" y="5189538"/>
            <a:ext cx="1714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en-GB" altLang="pt-BR"/>
          </a:p>
        </p:txBody>
      </p:sp>
      <p:sp>
        <p:nvSpPr>
          <p:cNvPr id="266651" name="Rectangle 411">
            <a:extLst>
              <a:ext uri="{FF2B5EF4-FFF2-40B4-BE49-F238E27FC236}">
                <a16:creationId xmlns:a16="http://schemas.microsoft.com/office/drawing/2014/main" id="{2294AAAE-1EB5-481F-ABC4-C86AB9DE5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2050" y="5189538"/>
            <a:ext cx="177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1400" b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en-GB" altLang="pt-BR"/>
          </a:p>
        </p:txBody>
      </p:sp>
      <p:sp>
        <p:nvSpPr>
          <p:cNvPr id="266652" name="Line 412">
            <a:extLst>
              <a:ext uri="{FF2B5EF4-FFF2-40B4-BE49-F238E27FC236}">
                <a16:creationId xmlns:a16="http://schemas.microsoft.com/office/drawing/2014/main" id="{33D7F8DB-6E72-4E6E-BDC4-02F5042996F3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5488" y="4554538"/>
            <a:ext cx="228600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653" name="Line 413">
            <a:extLst>
              <a:ext uri="{FF2B5EF4-FFF2-40B4-BE49-F238E27FC236}">
                <a16:creationId xmlns:a16="http://schemas.microsoft.com/office/drawing/2014/main" id="{56C4A391-5A52-4CE4-9C02-ED223B4588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2750" y="4362450"/>
            <a:ext cx="541338" cy="4763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654" name="Freeform 414">
            <a:extLst>
              <a:ext uri="{FF2B5EF4-FFF2-40B4-BE49-F238E27FC236}">
                <a16:creationId xmlns:a16="http://schemas.microsoft.com/office/drawing/2014/main" id="{6802C4FA-C2FD-4D47-966C-9C4F5EBA07DD}"/>
              </a:ext>
            </a:extLst>
          </p:cNvPr>
          <p:cNvSpPr>
            <a:spLocks/>
          </p:cNvSpPr>
          <p:nvPr/>
        </p:nvSpPr>
        <p:spPr bwMode="auto">
          <a:xfrm>
            <a:off x="5675313" y="4083050"/>
            <a:ext cx="134937" cy="755650"/>
          </a:xfrm>
          <a:custGeom>
            <a:avLst/>
            <a:gdLst>
              <a:gd name="T0" fmla="*/ 82 w 85"/>
              <a:gd name="T1" fmla="*/ 476 h 476"/>
              <a:gd name="T2" fmla="*/ 85 w 85"/>
              <a:gd name="T3" fmla="*/ 0 h 476"/>
              <a:gd name="T4" fmla="*/ 0 w 85"/>
              <a:gd name="T5" fmla="*/ 0 h 476"/>
              <a:gd name="T6" fmla="*/ 0 w 85"/>
              <a:gd name="T7" fmla="*/ 476 h 476"/>
              <a:gd name="T8" fmla="*/ 85 w 85"/>
              <a:gd name="T9" fmla="*/ 476 h 476"/>
              <a:gd name="T10" fmla="*/ 85 w 85"/>
              <a:gd name="T11" fmla="*/ 476 h 476"/>
              <a:gd name="T12" fmla="*/ 82 w 85"/>
              <a:gd name="T13" fmla="*/ 47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5" h="476">
                <a:moveTo>
                  <a:pt x="82" y="476"/>
                </a:moveTo>
                <a:lnTo>
                  <a:pt x="85" y="0"/>
                </a:lnTo>
                <a:lnTo>
                  <a:pt x="0" y="0"/>
                </a:lnTo>
                <a:lnTo>
                  <a:pt x="0" y="476"/>
                </a:lnTo>
                <a:lnTo>
                  <a:pt x="85" y="476"/>
                </a:lnTo>
                <a:lnTo>
                  <a:pt x="85" y="476"/>
                </a:lnTo>
                <a:lnTo>
                  <a:pt x="82" y="476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655" name="Freeform 415">
            <a:extLst>
              <a:ext uri="{FF2B5EF4-FFF2-40B4-BE49-F238E27FC236}">
                <a16:creationId xmlns:a16="http://schemas.microsoft.com/office/drawing/2014/main" id="{8D7BCDE4-0CB8-4BB2-AC8A-075D02BB840E}"/>
              </a:ext>
            </a:extLst>
          </p:cNvPr>
          <p:cNvSpPr>
            <a:spLocks/>
          </p:cNvSpPr>
          <p:nvPr/>
        </p:nvSpPr>
        <p:spPr bwMode="auto">
          <a:xfrm>
            <a:off x="5675313" y="4083050"/>
            <a:ext cx="134937" cy="755650"/>
          </a:xfrm>
          <a:custGeom>
            <a:avLst/>
            <a:gdLst>
              <a:gd name="T0" fmla="*/ 82 w 85"/>
              <a:gd name="T1" fmla="*/ 476 h 476"/>
              <a:gd name="T2" fmla="*/ 85 w 85"/>
              <a:gd name="T3" fmla="*/ 0 h 476"/>
              <a:gd name="T4" fmla="*/ 0 w 85"/>
              <a:gd name="T5" fmla="*/ 0 h 476"/>
              <a:gd name="T6" fmla="*/ 0 w 85"/>
              <a:gd name="T7" fmla="*/ 476 h 476"/>
              <a:gd name="T8" fmla="*/ 85 w 85"/>
              <a:gd name="T9" fmla="*/ 476 h 476"/>
              <a:gd name="T10" fmla="*/ 85 w 85"/>
              <a:gd name="T11" fmla="*/ 47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5" h="476">
                <a:moveTo>
                  <a:pt x="82" y="476"/>
                </a:moveTo>
                <a:lnTo>
                  <a:pt x="85" y="0"/>
                </a:lnTo>
                <a:lnTo>
                  <a:pt x="0" y="0"/>
                </a:lnTo>
                <a:lnTo>
                  <a:pt x="0" y="476"/>
                </a:lnTo>
                <a:lnTo>
                  <a:pt x="85" y="476"/>
                </a:lnTo>
                <a:lnTo>
                  <a:pt x="85" y="476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656" name="Freeform 416">
            <a:extLst>
              <a:ext uri="{FF2B5EF4-FFF2-40B4-BE49-F238E27FC236}">
                <a16:creationId xmlns:a16="http://schemas.microsoft.com/office/drawing/2014/main" id="{650D6FD8-5017-450E-BD12-F7FD117B4F21}"/>
              </a:ext>
            </a:extLst>
          </p:cNvPr>
          <p:cNvSpPr>
            <a:spLocks/>
          </p:cNvSpPr>
          <p:nvPr/>
        </p:nvSpPr>
        <p:spPr bwMode="auto">
          <a:xfrm>
            <a:off x="5732463" y="2757488"/>
            <a:ext cx="82550" cy="3368675"/>
          </a:xfrm>
          <a:custGeom>
            <a:avLst/>
            <a:gdLst>
              <a:gd name="T0" fmla="*/ 0 w 52"/>
              <a:gd name="T1" fmla="*/ 0 h 2122"/>
              <a:gd name="T2" fmla="*/ 39 w 52"/>
              <a:gd name="T3" fmla="*/ 2122 h 2122"/>
              <a:gd name="T4" fmla="*/ 52 w 52"/>
              <a:gd name="T5" fmla="*/ 2122 h 2122"/>
              <a:gd name="T6" fmla="*/ 13 w 52"/>
              <a:gd name="T7" fmla="*/ 0 h 2122"/>
              <a:gd name="T8" fmla="*/ 0 w 52"/>
              <a:gd name="T9" fmla="*/ 3 h 2122"/>
              <a:gd name="T10" fmla="*/ 0 w 52"/>
              <a:gd name="T11" fmla="*/ 3 h 2122"/>
              <a:gd name="T12" fmla="*/ 0 w 52"/>
              <a:gd name="T13" fmla="*/ 0 h 2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2" h="2122">
                <a:moveTo>
                  <a:pt x="0" y="0"/>
                </a:moveTo>
                <a:lnTo>
                  <a:pt x="39" y="2122"/>
                </a:lnTo>
                <a:lnTo>
                  <a:pt x="52" y="2122"/>
                </a:lnTo>
                <a:lnTo>
                  <a:pt x="13" y="0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EB7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657" name="Freeform 417">
            <a:extLst>
              <a:ext uri="{FF2B5EF4-FFF2-40B4-BE49-F238E27FC236}">
                <a16:creationId xmlns:a16="http://schemas.microsoft.com/office/drawing/2014/main" id="{350F6B26-C9D9-4133-A87C-642217DFD00B}"/>
              </a:ext>
            </a:extLst>
          </p:cNvPr>
          <p:cNvSpPr>
            <a:spLocks/>
          </p:cNvSpPr>
          <p:nvPr/>
        </p:nvSpPr>
        <p:spPr bwMode="auto">
          <a:xfrm>
            <a:off x="5732463" y="2757488"/>
            <a:ext cx="82550" cy="3368675"/>
          </a:xfrm>
          <a:custGeom>
            <a:avLst/>
            <a:gdLst>
              <a:gd name="T0" fmla="*/ 0 w 52"/>
              <a:gd name="T1" fmla="*/ 0 h 2122"/>
              <a:gd name="T2" fmla="*/ 39 w 52"/>
              <a:gd name="T3" fmla="*/ 2122 h 2122"/>
              <a:gd name="T4" fmla="*/ 52 w 52"/>
              <a:gd name="T5" fmla="*/ 2122 h 2122"/>
              <a:gd name="T6" fmla="*/ 13 w 52"/>
              <a:gd name="T7" fmla="*/ 0 h 2122"/>
              <a:gd name="T8" fmla="*/ 0 w 52"/>
              <a:gd name="T9" fmla="*/ 3 h 2122"/>
              <a:gd name="T10" fmla="*/ 0 w 52"/>
              <a:gd name="T11" fmla="*/ 3 h 2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2" h="2122">
                <a:moveTo>
                  <a:pt x="0" y="0"/>
                </a:moveTo>
                <a:lnTo>
                  <a:pt x="39" y="2122"/>
                </a:lnTo>
                <a:lnTo>
                  <a:pt x="52" y="2122"/>
                </a:lnTo>
                <a:lnTo>
                  <a:pt x="13" y="0"/>
                </a:lnTo>
                <a:lnTo>
                  <a:pt x="0" y="3"/>
                </a:lnTo>
                <a:lnTo>
                  <a:pt x="0" y="3"/>
                </a:lnTo>
              </a:path>
            </a:pathLst>
          </a:custGeom>
          <a:noFill/>
          <a:ln w="4763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663" name="Text Box 423">
            <a:extLst>
              <a:ext uri="{FF2B5EF4-FFF2-40B4-BE49-F238E27FC236}">
                <a16:creationId xmlns:a16="http://schemas.microsoft.com/office/drawing/2014/main" id="{83B5DC82-7AC7-4EAA-8AAC-21491CF97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1436688"/>
            <a:ext cx="87296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pt-BR" sz="28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Quanto mais tarde a decisão do salto pior o efeito </a:t>
            </a:r>
          </a:p>
          <a:p>
            <a:r>
              <a:rPr lang="en-GB" altLang="pt-BR" sz="28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no pipeline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050">
            <a:extLst>
              <a:ext uri="{FF2B5EF4-FFF2-40B4-BE49-F238E27FC236}">
                <a16:creationId xmlns:a16="http://schemas.microsoft.com/office/drawing/2014/main" id="{5A40F1C6-FB22-432D-903C-67EDA9F2FF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6050"/>
            <a:ext cx="8634413" cy="116205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pipeline, Hazard de Controle</a:t>
            </a:r>
            <a:br>
              <a:rPr lang="pt-BR" altLang="pt-BR" sz="3100"/>
            </a:br>
            <a:r>
              <a:rPr lang="pt-BR" altLang="pt-BR"/>
              <a:t>Abordagens Usadas</a:t>
            </a:r>
          </a:p>
        </p:txBody>
      </p:sp>
      <p:sp>
        <p:nvSpPr>
          <p:cNvPr id="212995" name="Rectangle 2051">
            <a:extLst>
              <a:ext uri="{FF2B5EF4-FFF2-40B4-BE49-F238E27FC236}">
                <a16:creationId xmlns:a16="http://schemas.microsoft.com/office/drawing/2014/main" id="{7B4B30B8-7916-494D-8615-74C0ABDA70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2450" y="1316038"/>
            <a:ext cx="8420100" cy="1409700"/>
          </a:xfrm>
          <a:solidFill>
            <a:schemeClr val="hlink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lnSpc>
                <a:spcPct val="120000"/>
              </a:lnSpc>
              <a:buFontTx/>
              <a:buNone/>
            </a:pPr>
            <a:r>
              <a:rPr lang="pt-PT" altLang="pt-BR" sz="2200" b="1" u="sng">
                <a:solidFill>
                  <a:srgbClr val="690000"/>
                </a:solidFill>
              </a:rPr>
              <a:t>1) </a:t>
            </a:r>
            <a:r>
              <a:rPr lang="pt-BR" altLang="pt-BR" sz="2200" b="1" u="sng">
                <a:solidFill>
                  <a:srgbClr val="690000"/>
                </a:solidFill>
              </a:rPr>
              <a:t>Congelamento do pipeline</a:t>
            </a:r>
            <a:endParaRPr lang="pt-BR" altLang="pt-BR" sz="2200"/>
          </a:p>
          <a:p>
            <a:pPr marL="342900" indent="-342900" defTabSz="914400">
              <a:lnSpc>
                <a:spcPct val="120000"/>
              </a:lnSpc>
              <a:buFontTx/>
              <a:buNone/>
            </a:pPr>
            <a:r>
              <a:rPr lang="pt-PT" altLang="pt-BR" sz="2600"/>
              <a:t>	</a:t>
            </a:r>
            <a:r>
              <a:rPr lang="pt-BR" altLang="pt-BR" sz="2200"/>
              <a:t>Esperar para buscar próxima instrução após a execução do desvio (insere bolhas, </a:t>
            </a:r>
            <a:r>
              <a:rPr lang="pt-PT" altLang="pt-BR" sz="2200"/>
              <a:t>NOPs)</a:t>
            </a:r>
            <a:endParaRPr lang="pt-BR" altLang="pt-BR" sz="2200"/>
          </a:p>
        </p:txBody>
      </p:sp>
      <p:sp>
        <p:nvSpPr>
          <p:cNvPr id="213008" name="Rectangle 2064">
            <a:extLst>
              <a:ext uri="{FF2B5EF4-FFF2-40B4-BE49-F238E27FC236}">
                <a16:creationId xmlns:a16="http://schemas.microsoft.com/office/drawing/2014/main" id="{B2438568-6C8E-421E-83D7-7853C4F7D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3263" y="39624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13027" name="Rectangle 2083">
            <a:extLst>
              <a:ext uri="{FF2B5EF4-FFF2-40B4-BE49-F238E27FC236}">
                <a16:creationId xmlns:a16="http://schemas.microsoft.com/office/drawing/2014/main" id="{414FAE79-4243-439B-B4EB-A27170628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5775" y="39624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13112" name="Rectangle 2168">
            <a:extLst>
              <a:ext uri="{FF2B5EF4-FFF2-40B4-BE49-F238E27FC236}">
                <a16:creationId xmlns:a16="http://schemas.microsoft.com/office/drawing/2014/main" id="{ECAC688D-BE29-4ABF-BD44-9604C05848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6225" y="45847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13132" name="Rectangle 2188">
            <a:extLst>
              <a:ext uri="{FF2B5EF4-FFF2-40B4-BE49-F238E27FC236}">
                <a16:creationId xmlns:a16="http://schemas.microsoft.com/office/drawing/2014/main" id="{1E308B97-FE24-4262-9CDC-D0BE6CBA3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2388" y="45847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13160" name="Rectangle 2216">
            <a:extLst>
              <a:ext uri="{FF2B5EF4-FFF2-40B4-BE49-F238E27FC236}">
                <a16:creationId xmlns:a16="http://schemas.microsoft.com/office/drawing/2014/main" id="{B389C783-8751-4DEB-8EBA-9322613DA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1038" y="52085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13180" name="Rectangle 2236">
            <a:extLst>
              <a:ext uri="{FF2B5EF4-FFF2-40B4-BE49-F238E27FC236}">
                <a16:creationId xmlns:a16="http://schemas.microsoft.com/office/drawing/2014/main" id="{7F310353-B9E7-4931-940D-20B069A12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5613" y="52085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grpSp>
        <p:nvGrpSpPr>
          <p:cNvPr id="213265" name="Group 2321">
            <a:extLst>
              <a:ext uri="{FF2B5EF4-FFF2-40B4-BE49-F238E27FC236}">
                <a16:creationId xmlns:a16="http://schemas.microsoft.com/office/drawing/2014/main" id="{E7725FDD-CDF6-4AAD-8DEA-12C1292AF7AA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705100"/>
            <a:ext cx="9525000" cy="3409950"/>
            <a:chOff x="409" y="2000"/>
            <a:chExt cx="5824" cy="1879"/>
          </a:xfrm>
        </p:grpSpPr>
        <p:sp>
          <p:nvSpPr>
            <p:cNvPr id="212997" name="Rectangle 2053">
              <a:extLst>
                <a:ext uri="{FF2B5EF4-FFF2-40B4-BE49-F238E27FC236}">
                  <a16:creationId xmlns:a16="http://schemas.microsoft.com/office/drawing/2014/main" id="{E50B052C-FA42-4A81-9105-CAC081B2D8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2" y="2496"/>
              <a:ext cx="3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en-GB" altLang="pt-BR"/>
            </a:p>
          </p:txBody>
        </p:sp>
        <p:sp>
          <p:nvSpPr>
            <p:cNvPr id="212998" name="Rectangle 2054">
              <a:extLst>
                <a:ext uri="{FF2B5EF4-FFF2-40B4-BE49-F238E27FC236}">
                  <a16:creationId xmlns:a16="http://schemas.microsoft.com/office/drawing/2014/main" id="{F8A4C146-8308-4803-8030-63F2A3992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1" y="2496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en-GB" altLang="pt-BR"/>
            </a:p>
          </p:txBody>
        </p:sp>
        <p:sp>
          <p:nvSpPr>
            <p:cNvPr id="212999" name="Rectangle 2055">
              <a:extLst>
                <a:ext uri="{FF2B5EF4-FFF2-40B4-BE49-F238E27FC236}">
                  <a16:creationId xmlns:a16="http://schemas.microsoft.com/office/drawing/2014/main" id="{FF56FBEA-F248-43FD-8FCA-BDC9CA215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7" y="2496"/>
              <a:ext cx="5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GB" altLang="pt-BR"/>
            </a:p>
          </p:txBody>
        </p:sp>
        <p:sp>
          <p:nvSpPr>
            <p:cNvPr id="213000" name="Rectangle 2056">
              <a:extLst>
                <a:ext uri="{FF2B5EF4-FFF2-40B4-BE49-F238E27FC236}">
                  <a16:creationId xmlns:a16="http://schemas.microsoft.com/office/drawing/2014/main" id="{0798B1FE-2933-4A15-A468-2DC5D199AA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0" y="2496"/>
              <a:ext cx="3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213001" name="Rectangle 2057">
              <a:extLst>
                <a:ext uri="{FF2B5EF4-FFF2-40B4-BE49-F238E27FC236}">
                  <a16:creationId xmlns:a16="http://schemas.microsoft.com/office/drawing/2014/main" id="{AA3F076C-DB05-40E9-81F8-0D22D36A6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8" y="2496"/>
              <a:ext cx="36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GB" altLang="pt-BR"/>
            </a:p>
          </p:txBody>
        </p:sp>
        <p:sp>
          <p:nvSpPr>
            <p:cNvPr id="213002" name="Rectangle 2058">
              <a:extLst>
                <a:ext uri="{FF2B5EF4-FFF2-40B4-BE49-F238E27FC236}">
                  <a16:creationId xmlns:a16="http://schemas.microsoft.com/office/drawing/2014/main" id="{EF405BCC-36F3-480A-93D5-6E6A4C5F10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3" y="2496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en-GB" altLang="pt-BR"/>
            </a:p>
          </p:txBody>
        </p:sp>
        <p:sp>
          <p:nvSpPr>
            <p:cNvPr id="213003" name="Rectangle 2059">
              <a:extLst>
                <a:ext uri="{FF2B5EF4-FFF2-40B4-BE49-F238E27FC236}">
                  <a16:creationId xmlns:a16="http://schemas.microsoft.com/office/drawing/2014/main" id="{DDF4F251-9817-4354-BE51-D5BD73EBF1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9" y="2496"/>
              <a:ext cx="54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GB" altLang="pt-BR"/>
            </a:p>
          </p:txBody>
        </p:sp>
        <p:sp>
          <p:nvSpPr>
            <p:cNvPr id="213004" name="Rectangle 2060">
              <a:extLst>
                <a:ext uri="{FF2B5EF4-FFF2-40B4-BE49-F238E27FC236}">
                  <a16:creationId xmlns:a16="http://schemas.microsoft.com/office/drawing/2014/main" id="{0AB7FA5D-2950-41C6-AA01-B2EDD6E33A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2" y="2496"/>
              <a:ext cx="31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213005" name="Rectangle 2061">
              <a:extLst>
                <a:ext uri="{FF2B5EF4-FFF2-40B4-BE49-F238E27FC236}">
                  <a16:creationId xmlns:a16="http://schemas.microsoft.com/office/drawing/2014/main" id="{ADB18D04-8EC0-46FB-A784-A2893400B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0" y="2496"/>
              <a:ext cx="24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en-GB" altLang="pt-BR"/>
            </a:p>
          </p:txBody>
        </p:sp>
        <p:sp>
          <p:nvSpPr>
            <p:cNvPr id="213006" name="Rectangle 2062">
              <a:extLst>
                <a:ext uri="{FF2B5EF4-FFF2-40B4-BE49-F238E27FC236}">
                  <a16:creationId xmlns:a16="http://schemas.microsoft.com/office/drawing/2014/main" id="{A7EA6219-A0BC-48CA-9125-0F669ABF75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1" y="2496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o</a:t>
              </a:r>
              <a:endParaRPr lang="en-GB" altLang="pt-BR"/>
            </a:p>
          </p:txBody>
        </p:sp>
        <p:sp>
          <p:nvSpPr>
            <p:cNvPr id="213007" name="Rectangle 2063">
              <a:extLst>
                <a:ext uri="{FF2B5EF4-FFF2-40B4-BE49-F238E27FC236}">
                  <a16:creationId xmlns:a16="http://schemas.microsoft.com/office/drawing/2014/main" id="{6F4B8AFD-1BE4-45ED-A327-0B4119AD4A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7" y="2496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en-GB" altLang="pt-BR"/>
            </a:p>
          </p:txBody>
        </p:sp>
        <p:sp>
          <p:nvSpPr>
            <p:cNvPr id="213009" name="Rectangle 2065">
              <a:extLst>
                <a:ext uri="{FF2B5EF4-FFF2-40B4-BE49-F238E27FC236}">
                  <a16:creationId xmlns:a16="http://schemas.microsoft.com/office/drawing/2014/main" id="{5F950028-373E-4254-B4FA-49B064E77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9" y="2633"/>
              <a:ext cx="30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f</a:t>
              </a:r>
              <a:endParaRPr lang="en-GB" altLang="pt-BR"/>
            </a:p>
          </p:txBody>
        </p:sp>
        <p:sp>
          <p:nvSpPr>
            <p:cNvPr id="213010" name="Rectangle 2066">
              <a:extLst>
                <a:ext uri="{FF2B5EF4-FFF2-40B4-BE49-F238E27FC236}">
                  <a16:creationId xmlns:a16="http://schemas.microsoft.com/office/drawing/2014/main" id="{8D9DAE27-5A63-4D98-B23F-F0AD2EF209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7" y="2633"/>
              <a:ext cx="60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sp>
          <p:nvSpPr>
            <p:cNvPr id="213011" name="Rectangle 2067">
              <a:extLst>
                <a:ext uri="{FF2B5EF4-FFF2-40B4-BE49-F238E27FC236}">
                  <a16:creationId xmlns:a16="http://schemas.microsoft.com/office/drawing/2014/main" id="{E26582F1-AA1F-4C80-9205-2EB1069800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" y="2633"/>
              <a:ext cx="31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213012" name="Rectangle 2068">
              <a:extLst>
                <a:ext uri="{FF2B5EF4-FFF2-40B4-BE49-F238E27FC236}">
                  <a16:creationId xmlns:a16="http://schemas.microsoft.com/office/drawing/2014/main" id="{C530E34A-E450-484A-A6E2-AFDE17A2C8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1" y="2633"/>
              <a:ext cx="54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GB" altLang="pt-BR"/>
            </a:p>
          </p:txBody>
        </p:sp>
        <p:sp>
          <p:nvSpPr>
            <p:cNvPr id="213013" name="Rectangle 2069">
              <a:extLst>
                <a:ext uri="{FF2B5EF4-FFF2-40B4-BE49-F238E27FC236}">
                  <a16:creationId xmlns:a16="http://schemas.microsoft.com/office/drawing/2014/main" id="{F02D7AA4-3912-4A35-B7DF-6547647F8A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4" y="2633"/>
              <a:ext cx="60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h</a:t>
              </a:r>
              <a:endParaRPr lang="en-GB" altLang="pt-BR"/>
            </a:p>
          </p:txBody>
        </p:sp>
        <p:sp>
          <p:nvSpPr>
            <p:cNvPr id="213014" name="Freeform 2070">
              <a:extLst>
                <a:ext uri="{FF2B5EF4-FFF2-40B4-BE49-F238E27FC236}">
                  <a16:creationId xmlns:a16="http://schemas.microsoft.com/office/drawing/2014/main" id="{968F58CF-3D71-4F71-80F5-AA21F60CF2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8" y="2437"/>
              <a:ext cx="527" cy="392"/>
            </a:xfrm>
            <a:custGeom>
              <a:avLst/>
              <a:gdLst>
                <a:gd name="T0" fmla="*/ 524 w 527"/>
                <a:gd name="T1" fmla="*/ 388 h 392"/>
                <a:gd name="T2" fmla="*/ 527 w 527"/>
                <a:gd name="T3" fmla="*/ 0 h 392"/>
                <a:gd name="T4" fmla="*/ 0 w 527"/>
                <a:gd name="T5" fmla="*/ 0 h 392"/>
                <a:gd name="T6" fmla="*/ 0 w 527"/>
                <a:gd name="T7" fmla="*/ 392 h 392"/>
                <a:gd name="T8" fmla="*/ 527 w 527"/>
                <a:gd name="T9" fmla="*/ 392 h 392"/>
                <a:gd name="T10" fmla="*/ 527 w 527"/>
                <a:gd name="T11" fmla="*/ 39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7" h="392">
                  <a:moveTo>
                    <a:pt x="524" y="388"/>
                  </a:moveTo>
                  <a:lnTo>
                    <a:pt x="527" y="0"/>
                  </a:lnTo>
                  <a:lnTo>
                    <a:pt x="0" y="0"/>
                  </a:lnTo>
                  <a:lnTo>
                    <a:pt x="0" y="392"/>
                  </a:lnTo>
                  <a:lnTo>
                    <a:pt x="527" y="392"/>
                  </a:lnTo>
                  <a:lnTo>
                    <a:pt x="527" y="392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015" name="Rectangle 2071">
              <a:extLst>
                <a:ext uri="{FF2B5EF4-FFF2-40B4-BE49-F238E27FC236}">
                  <a16:creationId xmlns:a16="http://schemas.microsoft.com/office/drawing/2014/main" id="{FA9E8480-D834-4A1A-A9CD-0346DAE07E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8" y="2562"/>
              <a:ext cx="79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GB" altLang="pt-BR"/>
            </a:p>
          </p:txBody>
        </p:sp>
        <p:sp>
          <p:nvSpPr>
            <p:cNvPr id="213016" name="Rectangle 2072">
              <a:extLst>
                <a:ext uri="{FF2B5EF4-FFF2-40B4-BE49-F238E27FC236}">
                  <a16:creationId xmlns:a16="http://schemas.microsoft.com/office/drawing/2014/main" id="{1B53AA28-422D-42E7-8D29-FD6E565A4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2" y="2562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sp>
          <p:nvSpPr>
            <p:cNvPr id="213017" name="Rectangle 2073">
              <a:extLst>
                <a:ext uri="{FF2B5EF4-FFF2-40B4-BE49-F238E27FC236}">
                  <a16:creationId xmlns:a16="http://schemas.microsoft.com/office/drawing/2014/main" id="{A5A3F507-50C5-42E7-BE8C-5C6A33033E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8" y="2562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g</a:t>
              </a:r>
              <a:endParaRPr lang="en-GB" altLang="pt-BR"/>
            </a:p>
          </p:txBody>
        </p:sp>
        <p:sp>
          <p:nvSpPr>
            <p:cNvPr id="213018" name="Freeform 2074">
              <a:extLst>
                <a:ext uri="{FF2B5EF4-FFF2-40B4-BE49-F238E27FC236}">
                  <a16:creationId xmlns:a16="http://schemas.microsoft.com/office/drawing/2014/main" id="{C1E5423F-57C1-4EA1-BAEE-F9FA699735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2" y="2437"/>
              <a:ext cx="264" cy="392"/>
            </a:xfrm>
            <a:custGeom>
              <a:avLst/>
              <a:gdLst>
                <a:gd name="T0" fmla="*/ 264 w 264"/>
                <a:gd name="T1" fmla="*/ 388 h 392"/>
                <a:gd name="T2" fmla="*/ 264 w 264"/>
                <a:gd name="T3" fmla="*/ 0 h 392"/>
                <a:gd name="T4" fmla="*/ 0 w 264"/>
                <a:gd name="T5" fmla="*/ 0 h 392"/>
                <a:gd name="T6" fmla="*/ 0 w 264"/>
                <a:gd name="T7" fmla="*/ 392 h 392"/>
                <a:gd name="T8" fmla="*/ 264 w 264"/>
                <a:gd name="T9" fmla="*/ 392 h 392"/>
                <a:gd name="T10" fmla="*/ 264 w 264"/>
                <a:gd name="T11" fmla="*/ 39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4" h="392">
                  <a:moveTo>
                    <a:pt x="264" y="388"/>
                  </a:moveTo>
                  <a:lnTo>
                    <a:pt x="264" y="0"/>
                  </a:lnTo>
                  <a:lnTo>
                    <a:pt x="0" y="0"/>
                  </a:lnTo>
                  <a:lnTo>
                    <a:pt x="0" y="392"/>
                  </a:lnTo>
                  <a:lnTo>
                    <a:pt x="264" y="392"/>
                  </a:lnTo>
                  <a:lnTo>
                    <a:pt x="264" y="392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019" name="Rectangle 2075">
              <a:extLst>
                <a:ext uri="{FF2B5EF4-FFF2-40B4-BE49-F238E27FC236}">
                  <a16:creationId xmlns:a16="http://schemas.microsoft.com/office/drawing/2014/main" id="{FAF70E5C-E981-45E9-8F2D-4563D35680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2" y="2562"/>
              <a:ext cx="73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/>
            </a:p>
          </p:txBody>
        </p:sp>
        <p:sp>
          <p:nvSpPr>
            <p:cNvPr id="213020" name="Rectangle 2076">
              <a:extLst>
                <a:ext uri="{FF2B5EF4-FFF2-40B4-BE49-F238E27FC236}">
                  <a16:creationId xmlns:a16="http://schemas.microsoft.com/office/drawing/2014/main" id="{74A78B6B-A9D6-4295-9A61-73D4592FC3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8" y="2562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L</a:t>
              </a:r>
              <a:endParaRPr lang="en-GB" altLang="pt-BR"/>
            </a:p>
          </p:txBody>
        </p:sp>
        <p:sp>
          <p:nvSpPr>
            <p:cNvPr id="213021" name="Rectangle 2077">
              <a:extLst>
                <a:ext uri="{FF2B5EF4-FFF2-40B4-BE49-F238E27FC236}">
                  <a16:creationId xmlns:a16="http://schemas.microsoft.com/office/drawing/2014/main" id="{35EFCEE6-6A98-4647-A5A0-426567274A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8" y="2562"/>
              <a:ext cx="79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en-GB" altLang="pt-BR"/>
            </a:p>
          </p:txBody>
        </p:sp>
        <p:sp>
          <p:nvSpPr>
            <p:cNvPr id="213022" name="Freeform 2078">
              <a:extLst>
                <a:ext uri="{FF2B5EF4-FFF2-40B4-BE49-F238E27FC236}">
                  <a16:creationId xmlns:a16="http://schemas.microsoft.com/office/drawing/2014/main" id="{A7D4BE3B-C6CA-4CC7-AC6F-24661974A8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6" y="2437"/>
              <a:ext cx="527" cy="392"/>
            </a:xfrm>
            <a:custGeom>
              <a:avLst/>
              <a:gdLst>
                <a:gd name="T0" fmla="*/ 527 w 527"/>
                <a:gd name="T1" fmla="*/ 388 h 392"/>
                <a:gd name="T2" fmla="*/ 527 w 527"/>
                <a:gd name="T3" fmla="*/ 0 h 392"/>
                <a:gd name="T4" fmla="*/ 0 w 527"/>
                <a:gd name="T5" fmla="*/ 0 h 392"/>
                <a:gd name="T6" fmla="*/ 0 w 527"/>
                <a:gd name="T7" fmla="*/ 392 h 392"/>
                <a:gd name="T8" fmla="*/ 527 w 527"/>
                <a:gd name="T9" fmla="*/ 392 h 392"/>
                <a:gd name="T10" fmla="*/ 527 w 527"/>
                <a:gd name="T11" fmla="*/ 39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7" h="392">
                  <a:moveTo>
                    <a:pt x="527" y="388"/>
                  </a:moveTo>
                  <a:lnTo>
                    <a:pt x="527" y="0"/>
                  </a:lnTo>
                  <a:lnTo>
                    <a:pt x="0" y="0"/>
                  </a:lnTo>
                  <a:lnTo>
                    <a:pt x="0" y="392"/>
                  </a:lnTo>
                  <a:lnTo>
                    <a:pt x="527" y="392"/>
                  </a:lnTo>
                  <a:lnTo>
                    <a:pt x="527" y="392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023" name="Rectangle 2079">
              <a:extLst>
                <a:ext uri="{FF2B5EF4-FFF2-40B4-BE49-F238E27FC236}">
                  <a16:creationId xmlns:a16="http://schemas.microsoft.com/office/drawing/2014/main" id="{A5FD2A52-47E0-4DDC-BBA1-162B56890E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1" y="2496"/>
              <a:ext cx="79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en-GB" altLang="pt-BR"/>
            </a:p>
          </p:txBody>
        </p:sp>
        <p:sp>
          <p:nvSpPr>
            <p:cNvPr id="213024" name="Rectangle 2080">
              <a:extLst>
                <a:ext uri="{FF2B5EF4-FFF2-40B4-BE49-F238E27FC236}">
                  <a16:creationId xmlns:a16="http://schemas.microsoft.com/office/drawing/2014/main" id="{C60D1854-BF13-465D-9AA5-E0A5587B3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5" y="2496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/>
            </a:p>
          </p:txBody>
        </p:sp>
        <p:sp>
          <p:nvSpPr>
            <p:cNvPr id="213025" name="Rectangle 2081">
              <a:extLst>
                <a:ext uri="{FF2B5EF4-FFF2-40B4-BE49-F238E27FC236}">
                  <a16:creationId xmlns:a16="http://schemas.microsoft.com/office/drawing/2014/main" id="{6AF1CA0F-94EC-4726-B288-8FCB77A836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1" y="2496"/>
              <a:ext cx="3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213026" name="Rectangle 2082">
              <a:extLst>
                <a:ext uri="{FF2B5EF4-FFF2-40B4-BE49-F238E27FC236}">
                  <a16:creationId xmlns:a16="http://schemas.microsoft.com/office/drawing/2014/main" id="{CC237DFD-B258-437C-9646-B091754D88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9" y="2496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/>
            </a:p>
          </p:txBody>
        </p:sp>
        <p:sp>
          <p:nvSpPr>
            <p:cNvPr id="213028" name="Rectangle 2084">
              <a:extLst>
                <a:ext uri="{FF2B5EF4-FFF2-40B4-BE49-F238E27FC236}">
                  <a16:creationId xmlns:a16="http://schemas.microsoft.com/office/drawing/2014/main" id="{4498D10C-0ACE-4573-A232-844DC6FF4B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8" y="2633"/>
              <a:ext cx="60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/>
            </a:p>
          </p:txBody>
        </p:sp>
        <p:sp>
          <p:nvSpPr>
            <p:cNvPr id="213029" name="Rectangle 2085">
              <a:extLst>
                <a:ext uri="{FF2B5EF4-FFF2-40B4-BE49-F238E27FC236}">
                  <a16:creationId xmlns:a16="http://schemas.microsoft.com/office/drawing/2014/main" id="{0024807D-C6B2-44DA-BA93-12323258C2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5" y="2633"/>
              <a:ext cx="54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GB" altLang="pt-BR"/>
            </a:p>
          </p:txBody>
        </p:sp>
        <p:sp>
          <p:nvSpPr>
            <p:cNvPr id="213030" name="Rectangle 2086">
              <a:extLst>
                <a:ext uri="{FF2B5EF4-FFF2-40B4-BE49-F238E27FC236}">
                  <a16:creationId xmlns:a16="http://schemas.microsoft.com/office/drawing/2014/main" id="{8E97C079-333E-41AC-8922-674A16938E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7" y="2633"/>
              <a:ext cx="55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GB" altLang="pt-BR"/>
            </a:p>
          </p:txBody>
        </p:sp>
        <p:sp>
          <p:nvSpPr>
            <p:cNvPr id="213031" name="Rectangle 2087">
              <a:extLst>
                <a:ext uri="{FF2B5EF4-FFF2-40B4-BE49-F238E27FC236}">
                  <a16:creationId xmlns:a16="http://schemas.microsoft.com/office/drawing/2014/main" id="{3A028681-323B-442F-B9E2-EED478FCFC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7" y="2633"/>
              <a:ext cx="60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sp>
          <p:nvSpPr>
            <p:cNvPr id="213032" name="Rectangle 2088">
              <a:extLst>
                <a:ext uri="{FF2B5EF4-FFF2-40B4-BE49-F238E27FC236}">
                  <a16:creationId xmlns:a16="http://schemas.microsoft.com/office/drawing/2014/main" id="{40B2C311-EE7A-4233-B721-BF8D4D7C2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3" y="2633"/>
              <a:ext cx="54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GB" altLang="pt-BR"/>
            </a:p>
          </p:txBody>
        </p:sp>
        <p:sp>
          <p:nvSpPr>
            <p:cNvPr id="213033" name="Rectangle 2089">
              <a:extLst>
                <a:ext uri="{FF2B5EF4-FFF2-40B4-BE49-F238E27FC236}">
                  <a16:creationId xmlns:a16="http://schemas.microsoft.com/office/drawing/2014/main" id="{0696B6E7-1A9E-41FB-B0ED-BCCF111571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6" y="2633"/>
              <a:ext cx="55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GB" altLang="pt-BR"/>
            </a:p>
          </p:txBody>
        </p:sp>
        <p:sp>
          <p:nvSpPr>
            <p:cNvPr id="213034" name="Freeform 2090">
              <a:extLst>
                <a:ext uri="{FF2B5EF4-FFF2-40B4-BE49-F238E27FC236}">
                  <a16:creationId xmlns:a16="http://schemas.microsoft.com/office/drawing/2014/main" id="{AA22E282-27B7-473A-B26B-D0740283A7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3" y="2437"/>
              <a:ext cx="527" cy="392"/>
            </a:xfrm>
            <a:custGeom>
              <a:avLst/>
              <a:gdLst>
                <a:gd name="T0" fmla="*/ 527 w 527"/>
                <a:gd name="T1" fmla="*/ 388 h 392"/>
                <a:gd name="T2" fmla="*/ 527 w 527"/>
                <a:gd name="T3" fmla="*/ 0 h 392"/>
                <a:gd name="T4" fmla="*/ 0 w 527"/>
                <a:gd name="T5" fmla="*/ 0 h 392"/>
                <a:gd name="T6" fmla="*/ 0 w 527"/>
                <a:gd name="T7" fmla="*/ 392 h 392"/>
                <a:gd name="T8" fmla="*/ 527 w 527"/>
                <a:gd name="T9" fmla="*/ 392 h 392"/>
                <a:gd name="T10" fmla="*/ 527 w 527"/>
                <a:gd name="T11" fmla="*/ 39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7" h="392">
                  <a:moveTo>
                    <a:pt x="527" y="388"/>
                  </a:moveTo>
                  <a:lnTo>
                    <a:pt x="527" y="0"/>
                  </a:lnTo>
                  <a:lnTo>
                    <a:pt x="0" y="0"/>
                  </a:lnTo>
                  <a:lnTo>
                    <a:pt x="0" y="392"/>
                  </a:lnTo>
                  <a:lnTo>
                    <a:pt x="527" y="392"/>
                  </a:lnTo>
                  <a:lnTo>
                    <a:pt x="527" y="392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035" name="Rectangle 2091">
              <a:extLst>
                <a:ext uri="{FF2B5EF4-FFF2-40B4-BE49-F238E27FC236}">
                  <a16:creationId xmlns:a16="http://schemas.microsoft.com/office/drawing/2014/main" id="{C03B6FD1-C58B-4751-8260-13E30459E8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6" y="2562"/>
              <a:ext cx="79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GB" altLang="pt-BR"/>
            </a:p>
          </p:txBody>
        </p:sp>
        <p:sp>
          <p:nvSpPr>
            <p:cNvPr id="213036" name="Rectangle 2092">
              <a:extLst>
                <a:ext uri="{FF2B5EF4-FFF2-40B4-BE49-F238E27FC236}">
                  <a16:creationId xmlns:a16="http://schemas.microsoft.com/office/drawing/2014/main" id="{12D86058-9C8F-41BD-91AE-9D41635A9B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0" y="2562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sp>
          <p:nvSpPr>
            <p:cNvPr id="213037" name="Rectangle 2093">
              <a:extLst>
                <a:ext uri="{FF2B5EF4-FFF2-40B4-BE49-F238E27FC236}">
                  <a16:creationId xmlns:a16="http://schemas.microsoft.com/office/drawing/2014/main" id="{61ED9DE2-87B4-4A41-867F-0C5BA0714B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6" y="2562"/>
              <a:ext cx="61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g</a:t>
              </a:r>
              <a:endParaRPr lang="en-GB" altLang="pt-BR"/>
            </a:p>
          </p:txBody>
        </p:sp>
        <p:sp>
          <p:nvSpPr>
            <p:cNvPr id="213038" name="Freeform 2094">
              <a:extLst>
                <a:ext uri="{FF2B5EF4-FFF2-40B4-BE49-F238E27FC236}">
                  <a16:creationId xmlns:a16="http://schemas.microsoft.com/office/drawing/2014/main" id="{5964DDDE-EB06-4C0E-B83B-36B5A3D1F5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0" y="2437"/>
              <a:ext cx="264" cy="392"/>
            </a:xfrm>
            <a:custGeom>
              <a:avLst/>
              <a:gdLst>
                <a:gd name="T0" fmla="*/ 264 w 264"/>
                <a:gd name="T1" fmla="*/ 388 h 392"/>
                <a:gd name="T2" fmla="*/ 264 w 264"/>
                <a:gd name="T3" fmla="*/ 0 h 392"/>
                <a:gd name="T4" fmla="*/ 0 w 264"/>
                <a:gd name="T5" fmla="*/ 0 h 392"/>
                <a:gd name="T6" fmla="*/ 0 w 264"/>
                <a:gd name="T7" fmla="*/ 392 h 392"/>
                <a:gd name="T8" fmla="*/ 264 w 264"/>
                <a:gd name="T9" fmla="*/ 392 h 392"/>
                <a:gd name="T10" fmla="*/ 264 w 264"/>
                <a:gd name="T11" fmla="*/ 39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4" h="392">
                  <a:moveTo>
                    <a:pt x="264" y="388"/>
                  </a:moveTo>
                  <a:lnTo>
                    <a:pt x="264" y="0"/>
                  </a:lnTo>
                  <a:lnTo>
                    <a:pt x="0" y="0"/>
                  </a:lnTo>
                  <a:lnTo>
                    <a:pt x="0" y="392"/>
                  </a:lnTo>
                  <a:lnTo>
                    <a:pt x="264" y="392"/>
                  </a:lnTo>
                  <a:lnTo>
                    <a:pt x="264" y="392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039" name="Rectangle 2095">
              <a:extLst>
                <a:ext uri="{FF2B5EF4-FFF2-40B4-BE49-F238E27FC236}">
                  <a16:creationId xmlns:a16="http://schemas.microsoft.com/office/drawing/2014/main" id="{73017D22-F829-462A-B7DD-9D2C207073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" y="2114"/>
              <a:ext cx="76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213040" name="Rectangle 2096">
              <a:extLst>
                <a:ext uri="{FF2B5EF4-FFF2-40B4-BE49-F238E27FC236}">
                  <a16:creationId xmlns:a16="http://schemas.microsoft.com/office/drawing/2014/main" id="{AE933684-FBC0-487D-B0D3-6F9638E3C1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" y="2114"/>
              <a:ext cx="2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en-GB" altLang="pt-BR"/>
            </a:p>
          </p:txBody>
        </p:sp>
        <p:sp>
          <p:nvSpPr>
            <p:cNvPr id="213041" name="Rectangle 2097">
              <a:extLst>
                <a:ext uri="{FF2B5EF4-FFF2-40B4-BE49-F238E27FC236}">
                  <a16:creationId xmlns:a16="http://schemas.microsoft.com/office/drawing/2014/main" id="{2527C8D8-C6BF-4169-A5E3-5A7A26D444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5" y="2114"/>
              <a:ext cx="10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m</a:t>
              </a:r>
              <a:endParaRPr lang="en-GB" altLang="pt-BR"/>
            </a:p>
          </p:txBody>
        </p:sp>
        <p:sp>
          <p:nvSpPr>
            <p:cNvPr id="213042" name="Rectangle 2098">
              <a:extLst>
                <a:ext uri="{FF2B5EF4-FFF2-40B4-BE49-F238E27FC236}">
                  <a16:creationId xmlns:a16="http://schemas.microsoft.com/office/drawing/2014/main" id="{A5D5FF89-26A3-474F-9834-FE5D3C7B72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3" y="2114"/>
              <a:ext cx="69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grpSp>
          <p:nvGrpSpPr>
            <p:cNvPr id="213264" name="Group 2320">
              <a:extLst>
                <a:ext uri="{FF2B5EF4-FFF2-40B4-BE49-F238E27FC236}">
                  <a16:creationId xmlns:a16="http://schemas.microsoft.com/office/drawing/2014/main" id="{46FE5FEB-AA3F-4472-A93B-B9A90C02DA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2" y="2947"/>
              <a:ext cx="975" cy="152"/>
              <a:chOff x="602" y="2947"/>
              <a:chExt cx="740" cy="152"/>
            </a:xfrm>
          </p:grpSpPr>
          <p:sp>
            <p:nvSpPr>
              <p:cNvPr id="213043" name="Rectangle 2099">
                <a:extLst>
                  <a:ext uri="{FF2B5EF4-FFF2-40B4-BE49-F238E27FC236}">
                    <a16:creationId xmlns:a16="http://schemas.microsoft.com/office/drawing/2014/main" id="{7E30E362-5B8C-4EE3-8479-54764C61EE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2" y="2947"/>
                <a:ext cx="65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EB7500"/>
                    </a:solidFill>
                    <a:latin typeface="Arial" panose="020B0604020202020204" pitchFamily="34" charset="0"/>
                  </a:rPr>
                  <a:t>b</a:t>
                </a:r>
                <a:endParaRPr lang="en-GB" altLang="pt-BR" sz="2800"/>
              </a:p>
            </p:txBody>
          </p:sp>
          <p:sp>
            <p:nvSpPr>
              <p:cNvPr id="213044" name="Rectangle 2100">
                <a:extLst>
                  <a:ext uri="{FF2B5EF4-FFF2-40B4-BE49-F238E27FC236}">
                    <a16:creationId xmlns:a16="http://schemas.microsoft.com/office/drawing/2014/main" id="{D9890A07-D64F-4576-A279-E6058ECE1F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6" y="2947"/>
                <a:ext cx="59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EB7500"/>
                    </a:solidFill>
                    <a:latin typeface="Arial" panose="020B0604020202020204" pitchFamily="34" charset="0"/>
                  </a:rPr>
                  <a:t>e</a:t>
                </a:r>
                <a:endParaRPr lang="en-GB" altLang="pt-BR" sz="2800"/>
              </a:p>
            </p:txBody>
          </p:sp>
          <p:sp>
            <p:nvSpPr>
              <p:cNvPr id="213045" name="Rectangle 2101">
                <a:extLst>
                  <a:ext uri="{FF2B5EF4-FFF2-40B4-BE49-F238E27FC236}">
                    <a16:creationId xmlns:a16="http://schemas.microsoft.com/office/drawing/2014/main" id="{0802C7B5-24A5-485B-98B0-F63DEF3990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2" y="2947"/>
                <a:ext cx="65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EB7500"/>
                    </a:solidFill>
                    <a:latin typeface="Arial" panose="020B0604020202020204" pitchFamily="34" charset="0"/>
                  </a:rPr>
                  <a:t>q</a:t>
                </a:r>
                <a:endParaRPr lang="en-GB" altLang="pt-BR" sz="2800"/>
              </a:p>
            </p:txBody>
          </p:sp>
          <p:sp>
            <p:nvSpPr>
              <p:cNvPr id="213046" name="Rectangle 2102">
                <a:extLst>
                  <a:ext uri="{FF2B5EF4-FFF2-40B4-BE49-F238E27FC236}">
                    <a16:creationId xmlns:a16="http://schemas.microsoft.com/office/drawing/2014/main" id="{1E9F553D-1DCE-4FB7-A959-D376F73746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6" y="2947"/>
                <a:ext cx="29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EB7500"/>
                    </a:solidFill>
                    <a:latin typeface="Arial" panose="020B0604020202020204" pitchFamily="34" charset="0"/>
                  </a:rPr>
                  <a:t> </a:t>
                </a:r>
                <a:endParaRPr lang="en-GB" altLang="pt-BR" sz="2800"/>
              </a:p>
            </p:txBody>
          </p:sp>
          <p:sp>
            <p:nvSpPr>
              <p:cNvPr id="213047" name="Rectangle 2103">
                <a:extLst>
                  <a:ext uri="{FF2B5EF4-FFF2-40B4-BE49-F238E27FC236}">
                    <a16:creationId xmlns:a16="http://schemas.microsoft.com/office/drawing/2014/main" id="{55A99E2E-D249-44CE-A4C8-593DCE3AC6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0" y="2947"/>
                <a:ext cx="59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EB7500"/>
                    </a:solidFill>
                    <a:latin typeface="Arial" panose="020B0604020202020204" pitchFamily="34" charset="0"/>
                  </a:rPr>
                  <a:t>$</a:t>
                </a:r>
                <a:endParaRPr lang="en-GB" altLang="pt-BR" sz="2800"/>
              </a:p>
            </p:txBody>
          </p:sp>
          <p:sp>
            <p:nvSpPr>
              <p:cNvPr id="213048" name="Rectangle 2104">
                <a:extLst>
                  <a:ext uri="{FF2B5EF4-FFF2-40B4-BE49-F238E27FC236}">
                    <a16:creationId xmlns:a16="http://schemas.microsoft.com/office/drawing/2014/main" id="{AEC7471F-52FB-4E7B-9BF7-4076184126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4" y="2947"/>
                <a:ext cx="59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EB7500"/>
                    </a:solidFill>
                    <a:latin typeface="Arial" panose="020B0604020202020204" pitchFamily="34" charset="0"/>
                  </a:rPr>
                  <a:t>1</a:t>
                </a:r>
                <a:endParaRPr lang="en-GB" altLang="pt-BR" sz="2800"/>
              </a:p>
            </p:txBody>
          </p:sp>
          <p:sp>
            <p:nvSpPr>
              <p:cNvPr id="213049" name="Rectangle 2105">
                <a:extLst>
                  <a:ext uri="{FF2B5EF4-FFF2-40B4-BE49-F238E27FC236}">
                    <a16:creationId xmlns:a16="http://schemas.microsoft.com/office/drawing/2014/main" id="{2881C4A6-A55F-4985-B670-C0C49D5FAD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1" y="2947"/>
                <a:ext cx="30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EB7500"/>
                    </a:solidFill>
                    <a:latin typeface="Arial" panose="020B0604020202020204" pitchFamily="34" charset="0"/>
                  </a:rPr>
                  <a:t>,</a:t>
                </a:r>
                <a:endParaRPr lang="en-GB" altLang="pt-BR" sz="2800"/>
              </a:p>
            </p:txBody>
          </p:sp>
          <p:sp>
            <p:nvSpPr>
              <p:cNvPr id="213050" name="Rectangle 2106">
                <a:extLst>
                  <a:ext uri="{FF2B5EF4-FFF2-40B4-BE49-F238E27FC236}">
                    <a16:creationId xmlns:a16="http://schemas.microsoft.com/office/drawing/2014/main" id="{6FFDC3A0-8730-4ADF-8320-BAF3F48C1F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3" y="2947"/>
                <a:ext cx="29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EB7500"/>
                    </a:solidFill>
                    <a:latin typeface="Arial" panose="020B0604020202020204" pitchFamily="34" charset="0"/>
                  </a:rPr>
                  <a:t> </a:t>
                </a:r>
                <a:endParaRPr lang="en-GB" altLang="pt-BR" sz="2800"/>
              </a:p>
            </p:txBody>
          </p:sp>
          <p:sp>
            <p:nvSpPr>
              <p:cNvPr id="213051" name="Rectangle 2107">
                <a:extLst>
                  <a:ext uri="{FF2B5EF4-FFF2-40B4-BE49-F238E27FC236}">
                    <a16:creationId xmlns:a16="http://schemas.microsoft.com/office/drawing/2014/main" id="{503AC241-F213-46C3-9AAF-6EDB2E1501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4" y="2947"/>
                <a:ext cx="58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EB7500"/>
                    </a:solidFill>
                    <a:latin typeface="Arial" panose="020B0604020202020204" pitchFamily="34" charset="0"/>
                  </a:rPr>
                  <a:t>$</a:t>
                </a:r>
                <a:endParaRPr lang="en-GB" altLang="pt-BR" sz="2800"/>
              </a:p>
            </p:txBody>
          </p:sp>
          <p:sp>
            <p:nvSpPr>
              <p:cNvPr id="213052" name="Rectangle 2108">
                <a:extLst>
                  <a:ext uri="{FF2B5EF4-FFF2-40B4-BE49-F238E27FC236}">
                    <a16:creationId xmlns:a16="http://schemas.microsoft.com/office/drawing/2014/main" id="{0CADECC4-CD5F-4EED-8420-73CDF96721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1" y="2947"/>
                <a:ext cx="59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EB7500"/>
                    </a:solidFill>
                    <a:latin typeface="Arial" panose="020B0604020202020204" pitchFamily="34" charset="0"/>
                  </a:rPr>
                  <a:t>2</a:t>
                </a:r>
                <a:endParaRPr lang="en-GB" altLang="pt-BR" sz="2800"/>
              </a:p>
            </p:txBody>
          </p:sp>
          <p:sp>
            <p:nvSpPr>
              <p:cNvPr id="213053" name="Rectangle 2109">
                <a:extLst>
                  <a:ext uri="{FF2B5EF4-FFF2-40B4-BE49-F238E27FC236}">
                    <a16:creationId xmlns:a16="http://schemas.microsoft.com/office/drawing/2014/main" id="{DC4EB632-C214-4CC5-9E1A-8721B7C813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5" y="2947"/>
                <a:ext cx="29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EB7500"/>
                    </a:solidFill>
                    <a:latin typeface="Arial" panose="020B0604020202020204" pitchFamily="34" charset="0"/>
                  </a:rPr>
                  <a:t>,</a:t>
                </a:r>
                <a:endParaRPr lang="en-GB" altLang="pt-BR" sz="2800"/>
              </a:p>
            </p:txBody>
          </p:sp>
          <p:sp>
            <p:nvSpPr>
              <p:cNvPr id="213054" name="Rectangle 2110">
                <a:extLst>
                  <a:ext uri="{FF2B5EF4-FFF2-40B4-BE49-F238E27FC236}">
                    <a16:creationId xmlns:a16="http://schemas.microsoft.com/office/drawing/2014/main" id="{89D794AB-EF98-458A-8B74-93CD507A32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9" y="2947"/>
                <a:ext cx="29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EB7500"/>
                    </a:solidFill>
                    <a:latin typeface="Arial" panose="020B0604020202020204" pitchFamily="34" charset="0"/>
                  </a:rPr>
                  <a:t> </a:t>
                </a:r>
                <a:endParaRPr lang="en-GB" altLang="pt-BR" sz="2800"/>
              </a:p>
            </p:txBody>
          </p:sp>
          <p:sp>
            <p:nvSpPr>
              <p:cNvPr id="213055" name="Rectangle 2111">
                <a:extLst>
                  <a:ext uri="{FF2B5EF4-FFF2-40B4-BE49-F238E27FC236}">
                    <a16:creationId xmlns:a16="http://schemas.microsoft.com/office/drawing/2014/main" id="{6EEF9AD1-76B8-4A32-A8E9-0FE1707981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1" y="2947"/>
                <a:ext cx="59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EB7500"/>
                    </a:solidFill>
                    <a:latin typeface="Arial" panose="020B0604020202020204" pitchFamily="34" charset="0"/>
                  </a:rPr>
                  <a:t>4</a:t>
                </a:r>
                <a:endParaRPr lang="en-GB" altLang="pt-BR" sz="2800"/>
              </a:p>
            </p:txBody>
          </p:sp>
          <p:sp>
            <p:nvSpPr>
              <p:cNvPr id="213056" name="Rectangle 2112">
                <a:extLst>
                  <a:ext uri="{FF2B5EF4-FFF2-40B4-BE49-F238E27FC236}">
                    <a16:creationId xmlns:a16="http://schemas.microsoft.com/office/drawing/2014/main" id="{9FCC2CD1-4A5D-484E-8E22-A3070FB589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3" y="2947"/>
                <a:ext cx="59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EB7500"/>
                    </a:solidFill>
                    <a:latin typeface="Arial" panose="020B0604020202020204" pitchFamily="34" charset="0"/>
                  </a:rPr>
                  <a:t>0</a:t>
                </a:r>
                <a:endParaRPr lang="en-GB" altLang="pt-BR" sz="2800"/>
              </a:p>
            </p:txBody>
          </p:sp>
        </p:grpSp>
        <p:grpSp>
          <p:nvGrpSpPr>
            <p:cNvPr id="213263" name="Group 2319">
              <a:extLst>
                <a:ext uri="{FF2B5EF4-FFF2-40B4-BE49-F238E27FC236}">
                  <a16:creationId xmlns:a16="http://schemas.microsoft.com/office/drawing/2014/main" id="{E3B97D4E-E781-44AB-A1F4-03D49C2B1A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1" y="2586"/>
              <a:ext cx="979" cy="151"/>
              <a:chOff x="557" y="2586"/>
              <a:chExt cx="743" cy="151"/>
            </a:xfrm>
          </p:grpSpPr>
          <p:sp>
            <p:nvSpPr>
              <p:cNvPr id="213057" name="Rectangle 2113">
                <a:extLst>
                  <a:ext uri="{FF2B5EF4-FFF2-40B4-BE49-F238E27FC236}">
                    <a16:creationId xmlns:a16="http://schemas.microsoft.com/office/drawing/2014/main" id="{D2C48ABC-6D37-4DB5-8C79-4B8C0EAAFA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7" y="2586"/>
                <a:ext cx="59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n-GB" altLang="pt-BR" sz="2800"/>
              </a:p>
            </p:txBody>
          </p:sp>
          <p:sp>
            <p:nvSpPr>
              <p:cNvPr id="213058" name="Rectangle 2114">
                <a:extLst>
                  <a:ext uri="{FF2B5EF4-FFF2-40B4-BE49-F238E27FC236}">
                    <a16:creationId xmlns:a16="http://schemas.microsoft.com/office/drawing/2014/main" id="{1D926A98-8727-4162-8803-06A967ED86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6"/>
                <a:ext cx="64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d</a:t>
                </a:r>
                <a:endParaRPr lang="en-GB" altLang="pt-BR" sz="2800"/>
              </a:p>
            </p:txBody>
          </p:sp>
          <p:sp>
            <p:nvSpPr>
              <p:cNvPr id="213059" name="Rectangle 2115">
                <a:extLst>
                  <a:ext uri="{FF2B5EF4-FFF2-40B4-BE49-F238E27FC236}">
                    <a16:creationId xmlns:a16="http://schemas.microsoft.com/office/drawing/2014/main" id="{0BDB994C-BF9B-483A-86AF-F99C2363C4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7" y="2586"/>
                <a:ext cx="64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d</a:t>
                </a:r>
                <a:endParaRPr lang="en-GB" altLang="pt-BR" sz="2800"/>
              </a:p>
            </p:txBody>
          </p:sp>
          <p:sp>
            <p:nvSpPr>
              <p:cNvPr id="213060" name="Rectangle 2116">
                <a:extLst>
                  <a:ext uri="{FF2B5EF4-FFF2-40B4-BE49-F238E27FC236}">
                    <a16:creationId xmlns:a16="http://schemas.microsoft.com/office/drawing/2014/main" id="{3FE973C8-DC55-4B87-B989-D5F0477D15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4" y="2586"/>
                <a:ext cx="29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en-GB" altLang="pt-BR" sz="2800"/>
              </a:p>
            </p:txBody>
          </p:sp>
          <p:sp>
            <p:nvSpPr>
              <p:cNvPr id="213061" name="Rectangle 2117">
                <a:extLst>
                  <a:ext uri="{FF2B5EF4-FFF2-40B4-BE49-F238E27FC236}">
                    <a16:creationId xmlns:a16="http://schemas.microsoft.com/office/drawing/2014/main" id="{15BB23F8-D7D1-45ED-9EBF-12E7BCB66A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5" y="2586"/>
                <a:ext cx="59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$</a:t>
                </a:r>
                <a:endParaRPr lang="en-GB" altLang="pt-BR" sz="2800"/>
              </a:p>
            </p:txBody>
          </p:sp>
          <p:sp>
            <p:nvSpPr>
              <p:cNvPr id="213062" name="Rectangle 2118">
                <a:extLst>
                  <a:ext uri="{FF2B5EF4-FFF2-40B4-BE49-F238E27FC236}">
                    <a16:creationId xmlns:a16="http://schemas.microsoft.com/office/drawing/2014/main" id="{08BA969A-4534-4D01-928A-FC5C4483ED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1" y="2586"/>
                <a:ext cx="59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4</a:t>
                </a:r>
                <a:endParaRPr lang="en-GB" altLang="pt-BR" sz="2800"/>
              </a:p>
            </p:txBody>
          </p:sp>
          <p:sp>
            <p:nvSpPr>
              <p:cNvPr id="213063" name="Rectangle 2119">
                <a:extLst>
                  <a:ext uri="{FF2B5EF4-FFF2-40B4-BE49-F238E27FC236}">
                    <a16:creationId xmlns:a16="http://schemas.microsoft.com/office/drawing/2014/main" id="{F5E810A1-DA9A-4583-BBEF-85C7D7F42B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5" y="2586"/>
                <a:ext cx="30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,</a:t>
                </a:r>
                <a:endParaRPr lang="en-GB" altLang="pt-BR" sz="2800"/>
              </a:p>
            </p:txBody>
          </p:sp>
          <p:sp>
            <p:nvSpPr>
              <p:cNvPr id="213064" name="Rectangle 2120">
                <a:extLst>
                  <a:ext uri="{FF2B5EF4-FFF2-40B4-BE49-F238E27FC236}">
                    <a16:creationId xmlns:a16="http://schemas.microsoft.com/office/drawing/2014/main" id="{A2BDE45E-6551-40C4-97F3-86951116E8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7" y="2586"/>
                <a:ext cx="30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en-GB" altLang="pt-BR" sz="2800"/>
              </a:p>
            </p:txBody>
          </p:sp>
          <p:sp>
            <p:nvSpPr>
              <p:cNvPr id="213065" name="Rectangle 2121">
                <a:extLst>
                  <a:ext uri="{FF2B5EF4-FFF2-40B4-BE49-F238E27FC236}">
                    <a16:creationId xmlns:a16="http://schemas.microsoft.com/office/drawing/2014/main" id="{61ED5E94-F167-46FF-97E5-CEC6E6C585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2" y="2586"/>
                <a:ext cx="59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$</a:t>
                </a:r>
                <a:endParaRPr lang="en-GB" altLang="pt-BR" sz="2800"/>
              </a:p>
            </p:txBody>
          </p:sp>
          <p:sp>
            <p:nvSpPr>
              <p:cNvPr id="213066" name="Rectangle 2122">
                <a:extLst>
                  <a:ext uri="{FF2B5EF4-FFF2-40B4-BE49-F238E27FC236}">
                    <a16:creationId xmlns:a16="http://schemas.microsoft.com/office/drawing/2014/main" id="{1037185B-6BFA-426A-91D1-5C0372A987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5" y="2586"/>
                <a:ext cx="58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5</a:t>
                </a:r>
                <a:endParaRPr lang="en-GB" altLang="pt-BR" sz="2800"/>
              </a:p>
            </p:txBody>
          </p:sp>
          <p:sp>
            <p:nvSpPr>
              <p:cNvPr id="213067" name="Rectangle 2123">
                <a:extLst>
                  <a:ext uri="{FF2B5EF4-FFF2-40B4-BE49-F238E27FC236}">
                    <a16:creationId xmlns:a16="http://schemas.microsoft.com/office/drawing/2014/main" id="{55609EE7-5251-47B4-8358-CFA0B6120E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2" y="2586"/>
                <a:ext cx="29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,</a:t>
                </a:r>
                <a:endParaRPr lang="en-GB" altLang="pt-BR" sz="2800"/>
              </a:p>
            </p:txBody>
          </p:sp>
          <p:sp>
            <p:nvSpPr>
              <p:cNvPr id="213068" name="Rectangle 2124">
                <a:extLst>
                  <a:ext uri="{FF2B5EF4-FFF2-40B4-BE49-F238E27FC236}">
                    <a16:creationId xmlns:a16="http://schemas.microsoft.com/office/drawing/2014/main" id="{2591A2CC-EF31-4766-9F2F-FDA52873D0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3" y="2586"/>
                <a:ext cx="29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en-GB" altLang="pt-BR" sz="2800"/>
              </a:p>
            </p:txBody>
          </p:sp>
          <p:sp>
            <p:nvSpPr>
              <p:cNvPr id="213069" name="Rectangle 2125">
                <a:extLst>
                  <a:ext uri="{FF2B5EF4-FFF2-40B4-BE49-F238E27FC236}">
                    <a16:creationId xmlns:a16="http://schemas.microsoft.com/office/drawing/2014/main" id="{F7CE5A81-4EC0-4028-9CBC-739E518784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6" y="2586"/>
                <a:ext cx="59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$</a:t>
                </a:r>
                <a:endParaRPr lang="en-GB" altLang="pt-BR" sz="2800"/>
              </a:p>
            </p:txBody>
          </p:sp>
          <p:sp>
            <p:nvSpPr>
              <p:cNvPr id="213070" name="Rectangle 2126">
                <a:extLst>
                  <a:ext uri="{FF2B5EF4-FFF2-40B4-BE49-F238E27FC236}">
                    <a16:creationId xmlns:a16="http://schemas.microsoft.com/office/drawing/2014/main" id="{A2B39C0D-D966-4B96-9C59-F42D2827D3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1" y="2586"/>
                <a:ext cx="59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6</a:t>
                </a:r>
                <a:endParaRPr lang="en-GB" altLang="pt-BR" sz="2800"/>
              </a:p>
            </p:txBody>
          </p:sp>
        </p:grpSp>
        <p:grpSp>
          <p:nvGrpSpPr>
            <p:cNvPr id="213262" name="Group 2318">
              <a:extLst>
                <a:ext uri="{FF2B5EF4-FFF2-40B4-BE49-F238E27FC236}">
                  <a16:creationId xmlns:a16="http://schemas.microsoft.com/office/drawing/2014/main" id="{3199BCD1-74CB-44D1-9FB2-CBCEB92F4E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2" y="3340"/>
              <a:ext cx="891" cy="151"/>
              <a:chOff x="616" y="3340"/>
              <a:chExt cx="741" cy="167"/>
            </a:xfrm>
          </p:grpSpPr>
          <p:sp>
            <p:nvSpPr>
              <p:cNvPr id="213071" name="Rectangle 2127">
                <a:extLst>
                  <a:ext uri="{FF2B5EF4-FFF2-40B4-BE49-F238E27FC236}">
                    <a16:creationId xmlns:a16="http://schemas.microsoft.com/office/drawing/2014/main" id="{323D720D-7CFF-4E15-B78F-BCC608F8AE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3340"/>
                <a:ext cx="32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l</a:t>
                </a:r>
                <a:endParaRPr lang="en-GB" altLang="pt-BR" sz="2800"/>
              </a:p>
            </p:txBody>
          </p:sp>
          <p:sp>
            <p:nvSpPr>
              <p:cNvPr id="213072" name="Rectangle 2128">
                <a:extLst>
                  <a:ext uri="{FF2B5EF4-FFF2-40B4-BE49-F238E27FC236}">
                    <a16:creationId xmlns:a16="http://schemas.microsoft.com/office/drawing/2014/main" id="{00A5827F-B1BD-447B-BDC0-D459AF2CCF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1" y="3340"/>
                <a:ext cx="91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w</a:t>
                </a:r>
                <a:endParaRPr lang="en-GB" altLang="pt-BR" sz="2800"/>
              </a:p>
            </p:txBody>
          </p:sp>
          <p:sp>
            <p:nvSpPr>
              <p:cNvPr id="213073" name="Rectangle 2129">
                <a:extLst>
                  <a:ext uri="{FF2B5EF4-FFF2-40B4-BE49-F238E27FC236}">
                    <a16:creationId xmlns:a16="http://schemas.microsoft.com/office/drawing/2014/main" id="{C651A25B-3358-4596-9FA2-12E1EEBE9D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5" y="3340"/>
                <a:ext cx="32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en-GB" altLang="pt-BR" sz="2800"/>
              </a:p>
            </p:txBody>
          </p:sp>
          <p:sp>
            <p:nvSpPr>
              <p:cNvPr id="213074" name="Rectangle 2130">
                <a:extLst>
                  <a:ext uri="{FF2B5EF4-FFF2-40B4-BE49-F238E27FC236}">
                    <a16:creationId xmlns:a16="http://schemas.microsoft.com/office/drawing/2014/main" id="{62A573ED-0664-4961-9F7C-CFD727E3C4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2" y="3340"/>
                <a:ext cx="64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$</a:t>
                </a:r>
                <a:endParaRPr lang="en-GB" altLang="pt-BR" sz="2800"/>
              </a:p>
            </p:txBody>
          </p:sp>
          <p:sp>
            <p:nvSpPr>
              <p:cNvPr id="213075" name="Rectangle 2131">
                <a:extLst>
                  <a:ext uri="{FF2B5EF4-FFF2-40B4-BE49-F238E27FC236}">
                    <a16:creationId xmlns:a16="http://schemas.microsoft.com/office/drawing/2014/main" id="{6CEAFC11-D2CA-498B-8BCC-DF67DDF412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4" y="3340"/>
                <a:ext cx="65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3</a:t>
                </a:r>
                <a:endParaRPr lang="en-GB" altLang="pt-BR" sz="2800"/>
              </a:p>
            </p:txBody>
          </p:sp>
          <p:sp>
            <p:nvSpPr>
              <p:cNvPr id="213076" name="Rectangle 2132">
                <a:extLst>
                  <a:ext uri="{FF2B5EF4-FFF2-40B4-BE49-F238E27FC236}">
                    <a16:creationId xmlns:a16="http://schemas.microsoft.com/office/drawing/2014/main" id="{BDD4EE6C-BB3C-472A-A146-73D86A5C8F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1" y="3340"/>
                <a:ext cx="33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,</a:t>
                </a:r>
                <a:endParaRPr lang="en-GB" altLang="pt-BR" sz="2800"/>
              </a:p>
            </p:txBody>
          </p:sp>
          <p:sp>
            <p:nvSpPr>
              <p:cNvPr id="213077" name="Rectangle 2133">
                <a:extLst>
                  <a:ext uri="{FF2B5EF4-FFF2-40B4-BE49-F238E27FC236}">
                    <a16:creationId xmlns:a16="http://schemas.microsoft.com/office/drawing/2014/main" id="{D47C6C5D-83F7-45C4-80F5-033600813C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2" y="3340"/>
                <a:ext cx="32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en-GB" altLang="pt-BR" sz="2800"/>
              </a:p>
            </p:txBody>
          </p:sp>
          <p:sp>
            <p:nvSpPr>
              <p:cNvPr id="213078" name="Rectangle 2134">
                <a:extLst>
                  <a:ext uri="{FF2B5EF4-FFF2-40B4-BE49-F238E27FC236}">
                    <a16:creationId xmlns:a16="http://schemas.microsoft.com/office/drawing/2014/main" id="{71252F48-E7EC-4A25-9FC8-CE31D5DD0D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4" y="3340"/>
                <a:ext cx="65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3</a:t>
                </a:r>
                <a:endParaRPr lang="en-GB" altLang="pt-BR" sz="2800"/>
              </a:p>
            </p:txBody>
          </p:sp>
          <p:sp>
            <p:nvSpPr>
              <p:cNvPr id="213079" name="Rectangle 2135">
                <a:extLst>
                  <a:ext uri="{FF2B5EF4-FFF2-40B4-BE49-F238E27FC236}">
                    <a16:creationId xmlns:a16="http://schemas.microsoft.com/office/drawing/2014/main" id="{FFBAE84C-4923-4DC7-8FD9-C9EE9D60BF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3340"/>
                <a:ext cx="65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0</a:t>
                </a:r>
                <a:endParaRPr lang="en-GB" altLang="pt-BR" sz="2800"/>
              </a:p>
            </p:txBody>
          </p:sp>
          <p:sp>
            <p:nvSpPr>
              <p:cNvPr id="213080" name="Rectangle 2136">
                <a:extLst>
                  <a:ext uri="{FF2B5EF4-FFF2-40B4-BE49-F238E27FC236}">
                    <a16:creationId xmlns:a16="http://schemas.microsoft.com/office/drawing/2014/main" id="{75E5E55B-923C-469A-A7AF-D16DA1421E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3" y="3340"/>
                <a:ext cx="65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0</a:t>
                </a:r>
                <a:endParaRPr lang="en-GB" altLang="pt-BR" sz="2800"/>
              </a:p>
            </p:txBody>
          </p:sp>
          <p:sp>
            <p:nvSpPr>
              <p:cNvPr id="213081" name="Rectangle 2137">
                <a:extLst>
                  <a:ext uri="{FF2B5EF4-FFF2-40B4-BE49-F238E27FC236}">
                    <a16:creationId xmlns:a16="http://schemas.microsoft.com/office/drawing/2014/main" id="{B16E2D28-F8CB-42AD-B0FC-51E745E6D0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0" y="3340"/>
                <a:ext cx="39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(</a:t>
                </a:r>
                <a:endParaRPr lang="en-GB" altLang="pt-BR" sz="2800"/>
              </a:p>
            </p:txBody>
          </p:sp>
          <p:sp>
            <p:nvSpPr>
              <p:cNvPr id="213082" name="Rectangle 2138">
                <a:extLst>
                  <a:ext uri="{FF2B5EF4-FFF2-40B4-BE49-F238E27FC236}">
                    <a16:creationId xmlns:a16="http://schemas.microsoft.com/office/drawing/2014/main" id="{6B6B186A-E495-4144-B99C-B164EFF0D7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9" y="3340"/>
                <a:ext cx="65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$</a:t>
                </a:r>
                <a:endParaRPr lang="en-GB" altLang="pt-BR" sz="2800"/>
              </a:p>
            </p:txBody>
          </p:sp>
          <p:sp>
            <p:nvSpPr>
              <p:cNvPr id="213083" name="Rectangle 2139">
                <a:extLst>
                  <a:ext uri="{FF2B5EF4-FFF2-40B4-BE49-F238E27FC236}">
                    <a16:creationId xmlns:a16="http://schemas.microsoft.com/office/drawing/2014/main" id="{4BAA3B01-BB46-4DCB-8371-60B7F5B323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3" y="3340"/>
                <a:ext cx="64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0</a:t>
                </a:r>
                <a:endParaRPr lang="en-GB" altLang="pt-BR" sz="2800"/>
              </a:p>
            </p:txBody>
          </p:sp>
          <p:sp>
            <p:nvSpPr>
              <p:cNvPr id="213084" name="Rectangle 2140">
                <a:extLst>
                  <a:ext uri="{FF2B5EF4-FFF2-40B4-BE49-F238E27FC236}">
                    <a16:creationId xmlns:a16="http://schemas.microsoft.com/office/drawing/2014/main" id="{E80DD06E-F8E3-4ABA-BF90-E49D783359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8" y="3340"/>
                <a:ext cx="39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1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)</a:t>
                </a:r>
                <a:endParaRPr lang="en-GB" altLang="pt-BR" sz="2800"/>
              </a:p>
            </p:txBody>
          </p:sp>
        </p:grpSp>
        <p:sp>
          <p:nvSpPr>
            <p:cNvPr id="213085" name="Line 2141">
              <a:extLst>
                <a:ext uri="{FF2B5EF4-FFF2-40B4-BE49-F238E27FC236}">
                  <a16:creationId xmlns:a16="http://schemas.microsoft.com/office/drawing/2014/main" id="{E731605A-A836-4E41-8C4E-8DE26C10F1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" y="2499"/>
              <a:ext cx="1" cy="106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086" name="Freeform 2142">
              <a:extLst>
                <a:ext uri="{FF2B5EF4-FFF2-40B4-BE49-F238E27FC236}">
                  <a16:creationId xmlns:a16="http://schemas.microsoft.com/office/drawing/2014/main" id="{E3F26901-C997-474C-8D2D-A44071CFDD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" y="3548"/>
              <a:ext cx="60" cy="67"/>
            </a:xfrm>
            <a:custGeom>
              <a:avLst/>
              <a:gdLst>
                <a:gd name="T0" fmla="*/ 56 w 60"/>
                <a:gd name="T1" fmla="*/ 0 h 67"/>
                <a:gd name="T2" fmla="*/ 0 w 60"/>
                <a:gd name="T3" fmla="*/ 0 h 67"/>
                <a:gd name="T4" fmla="*/ 28 w 60"/>
                <a:gd name="T5" fmla="*/ 67 h 67"/>
                <a:gd name="T6" fmla="*/ 60 w 60"/>
                <a:gd name="T7" fmla="*/ 0 h 67"/>
                <a:gd name="T8" fmla="*/ 60 w 60"/>
                <a:gd name="T9" fmla="*/ 0 h 67"/>
                <a:gd name="T10" fmla="*/ 56 w 60"/>
                <a:gd name="T11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67">
                  <a:moveTo>
                    <a:pt x="56" y="0"/>
                  </a:moveTo>
                  <a:lnTo>
                    <a:pt x="0" y="0"/>
                  </a:lnTo>
                  <a:lnTo>
                    <a:pt x="28" y="67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087" name="Line 2143">
              <a:extLst>
                <a:ext uri="{FF2B5EF4-FFF2-40B4-BE49-F238E27FC236}">
                  <a16:creationId xmlns:a16="http://schemas.microsoft.com/office/drawing/2014/main" id="{44751422-610E-49DA-B375-8A2E85CE01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2" y="2193"/>
              <a:ext cx="463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088" name="Freeform 2144">
              <a:extLst>
                <a:ext uri="{FF2B5EF4-FFF2-40B4-BE49-F238E27FC236}">
                  <a16:creationId xmlns:a16="http://schemas.microsoft.com/office/drawing/2014/main" id="{EA33D8B3-7AEE-4964-AF7B-88CEB7E28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6173" y="2158"/>
              <a:ext cx="60" cy="70"/>
            </a:xfrm>
            <a:custGeom>
              <a:avLst/>
              <a:gdLst>
                <a:gd name="T0" fmla="*/ 0 w 60"/>
                <a:gd name="T1" fmla="*/ 0 h 70"/>
                <a:gd name="T2" fmla="*/ 0 w 60"/>
                <a:gd name="T3" fmla="*/ 70 h 70"/>
                <a:gd name="T4" fmla="*/ 60 w 60"/>
                <a:gd name="T5" fmla="*/ 35 h 70"/>
                <a:gd name="T6" fmla="*/ 0 w 60"/>
                <a:gd name="T7" fmla="*/ 4 h 70"/>
                <a:gd name="T8" fmla="*/ 0 w 60"/>
                <a:gd name="T9" fmla="*/ 4 h 70"/>
                <a:gd name="T10" fmla="*/ 0 w 60"/>
                <a:gd name="T1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70">
                  <a:moveTo>
                    <a:pt x="0" y="0"/>
                  </a:moveTo>
                  <a:lnTo>
                    <a:pt x="0" y="70"/>
                  </a:lnTo>
                  <a:lnTo>
                    <a:pt x="60" y="35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089" name="Freeform 2145">
              <a:extLst>
                <a:ext uri="{FF2B5EF4-FFF2-40B4-BE49-F238E27FC236}">
                  <a16:creationId xmlns:a16="http://schemas.microsoft.com/office/drawing/2014/main" id="{5D5E04EB-DD91-4CF3-966B-B5080566D8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6" y="3403"/>
              <a:ext cx="59" cy="63"/>
            </a:xfrm>
            <a:custGeom>
              <a:avLst/>
              <a:gdLst>
                <a:gd name="T0" fmla="*/ 0 w 59"/>
                <a:gd name="T1" fmla="*/ 63 h 63"/>
                <a:gd name="T2" fmla="*/ 3 w 59"/>
                <a:gd name="T3" fmla="*/ 0 h 63"/>
                <a:gd name="T4" fmla="*/ 59 w 59"/>
                <a:gd name="T5" fmla="*/ 31 h 63"/>
                <a:gd name="T6" fmla="*/ 3 w 59"/>
                <a:gd name="T7" fmla="*/ 63 h 63"/>
                <a:gd name="T8" fmla="*/ 3 w 59"/>
                <a:gd name="T9" fmla="*/ 63 h 63"/>
                <a:gd name="T10" fmla="*/ 0 w 59"/>
                <a:gd name="T11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" h="63">
                  <a:moveTo>
                    <a:pt x="0" y="63"/>
                  </a:moveTo>
                  <a:lnTo>
                    <a:pt x="3" y="0"/>
                  </a:lnTo>
                  <a:lnTo>
                    <a:pt x="59" y="31"/>
                  </a:lnTo>
                  <a:lnTo>
                    <a:pt x="3" y="63"/>
                  </a:lnTo>
                  <a:lnTo>
                    <a:pt x="3" y="63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rgbClr val="EB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090" name="Freeform 2146">
              <a:extLst>
                <a:ext uri="{FF2B5EF4-FFF2-40B4-BE49-F238E27FC236}">
                  <a16:creationId xmlns:a16="http://schemas.microsoft.com/office/drawing/2014/main" id="{7E560C00-68C2-47A1-A597-C713043D56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6" y="3403"/>
              <a:ext cx="59" cy="63"/>
            </a:xfrm>
            <a:custGeom>
              <a:avLst/>
              <a:gdLst>
                <a:gd name="T0" fmla="*/ 0 w 59"/>
                <a:gd name="T1" fmla="*/ 63 h 63"/>
                <a:gd name="T2" fmla="*/ 3 w 59"/>
                <a:gd name="T3" fmla="*/ 0 h 63"/>
                <a:gd name="T4" fmla="*/ 59 w 59"/>
                <a:gd name="T5" fmla="*/ 31 h 63"/>
                <a:gd name="T6" fmla="*/ 3 w 59"/>
                <a:gd name="T7" fmla="*/ 63 h 63"/>
                <a:gd name="T8" fmla="*/ 3 w 59"/>
                <a:gd name="T9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3">
                  <a:moveTo>
                    <a:pt x="0" y="63"/>
                  </a:moveTo>
                  <a:lnTo>
                    <a:pt x="3" y="0"/>
                  </a:lnTo>
                  <a:lnTo>
                    <a:pt x="59" y="31"/>
                  </a:lnTo>
                  <a:lnTo>
                    <a:pt x="3" y="63"/>
                  </a:lnTo>
                  <a:lnTo>
                    <a:pt x="3" y="63"/>
                  </a:lnTo>
                </a:path>
              </a:pathLst>
            </a:custGeom>
            <a:noFill/>
            <a:ln w="22225">
              <a:solidFill>
                <a:srgbClr val="EB75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091" name="Freeform 2147">
              <a:extLst>
                <a:ext uri="{FF2B5EF4-FFF2-40B4-BE49-F238E27FC236}">
                  <a16:creationId xmlns:a16="http://schemas.microsoft.com/office/drawing/2014/main" id="{F0AC366A-E580-4039-8046-048129F367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7" y="3434"/>
              <a:ext cx="939" cy="1"/>
            </a:xfrm>
            <a:custGeom>
              <a:avLst/>
              <a:gdLst>
                <a:gd name="T0" fmla="*/ 939 w 939"/>
                <a:gd name="T1" fmla="*/ 0 w 939"/>
                <a:gd name="T2" fmla="*/ 939 w 9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939">
                  <a:moveTo>
                    <a:pt x="939" y="0"/>
                  </a:moveTo>
                  <a:lnTo>
                    <a:pt x="0" y="0"/>
                  </a:lnTo>
                  <a:lnTo>
                    <a:pt x="939" y="0"/>
                  </a:lnTo>
                  <a:close/>
                </a:path>
              </a:pathLst>
            </a:custGeom>
            <a:solidFill>
              <a:srgbClr val="EB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092" name="Line 2148">
              <a:extLst>
                <a:ext uri="{FF2B5EF4-FFF2-40B4-BE49-F238E27FC236}">
                  <a16:creationId xmlns:a16="http://schemas.microsoft.com/office/drawing/2014/main" id="{1233F1A3-87A3-4E36-B76A-10C436A4F3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17" y="3434"/>
              <a:ext cx="939" cy="1"/>
            </a:xfrm>
            <a:prstGeom prst="line">
              <a:avLst/>
            </a:prstGeom>
            <a:noFill/>
            <a:ln w="11113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093" name="Freeform 2149">
              <a:extLst>
                <a:ext uri="{FF2B5EF4-FFF2-40B4-BE49-F238E27FC236}">
                  <a16:creationId xmlns:a16="http://schemas.microsoft.com/office/drawing/2014/main" id="{DC3F9CCC-14B7-4D0A-8C91-ADD28C1447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2" y="3403"/>
              <a:ext cx="59" cy="63"/>
            </a:xfrm>
            <a:custGeom>
              <a:avLst/>
              <a:gdLst>
                <a:gd name="T0" fmla="*/ 56 w 59"/>
                <a:gd name="T1" fmla="*/ 63 h 63"/>
                <a:gd name="T2" fmla="*/ 59 w 59"/>
                <a:gd name="T3" fmla="*/ 0 h 63"/>
                <a:gd name="T4" fmla="*/ 0 w 59"/>
                <a:gd name="T5" fmla="*/ 31 h 63"/>
                <a:gd name="T6" fmla="*/ 59 w 59"/>
                <a:gd name="T7" fmla="*/ 63 h 63"/>
                <a:gd name="T8" fmla="*/ 59 w 59"/>
                <a:gd name="T9" fmla="*/ 63 h 63"/>
                <a:gd name="T10" fmla="*/ 56 w 59"/>
                <a:gd name="T11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" h="63">
                  <a:moveTo>
                    <a:pt x="56" y="63"/>
                  </a:moveTo>
                  <a:lnTo>
                    <a:pt x="59" y="0"/>
                  </a:lnTo>
                  <a:lnTo>
                    <a:pt x="0" y="31"/>
                  </a:lnTo>
                  <a:lnTo>
                    <a:pt x="59" y="63"/>
                  </a:lnTo>
                  <a:lnTo>
                    <a:pt x="59" y="63"/>
                  </a:lnTo>
                  <a:lnTo>
                    <a:pt x="56" y="63"/>
                  </a:lnTo>
                  <a:close/>
                </a:path>
              </a:pathLst>
            </a:custGeom>
            <a:solidFill>
              <a:srgbClr val="EB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094" name="Freeform 2150">
              <a:extLst>
                <a:ext uri="{FF2B5EF4-FFF2-40B4-BE49-F238E27FC236}">
                  <a16:creationId xmlns:a16="http://schemas.microsoft.com/office/drawing/2014/main" id="{BBCB5403-3D87-4A44-848D-C4E524B317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2" y="3403"/>
              <a:ext cx="59" cy="63"/>
            </a:xfrm>
            <a:custGeom>
              <a:avLst/>
              <a:gdLst>
                <a:gd name="T0" fmla="*/ 56 w 59"/>
                <a:gd name="T1" fmla="*/ 63 h 63"/>
                <a:gd name="T2" fmla="*/ 59 w 59"/>
                <a:gd name="T3" fmla="*/ 0 h 63"/>
                <a:gd name="T4" fmla="*/ 0 w 59"/>
                <a:gd name="T5" fmla="*/ 31 h 63"/>
                <a:gd name="T6" fmla="*/ 59 w 59"/>
                <a:gd name="T7" fmla="*/ 63 h 63"/>
                <a:gd name="T8" fmla="*/ 59 w 59"/>
                <a:gd name="T9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3">
                  <a:moveTo>
                    <a:pt x="56" y="63"/>
                  </a:moveTo>
                  <a:lnTo>
                    <a:pt x="59" y="0"/>
                  </a:lnTo>
                  <a:lnTo>
                    <a:pt x="0" y="31"/>
                  </a:lnTo>
                  <a:lnTo>
                    <a:pt x="59" y="63"/>
                  </a:lnTo>
                  <a:lnTo>
                    <a:pt x="59" y="63"/>
                  </a:lnTo>
                </a:path>
              </a:pathLst>
            </a:custGeom>
            <a:noFill/>
            <a:ln w="22225">
              <a:solidFill>
                <a:srgbClr val="EB75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095" name="Freeform 2151">
              <a:extLst>
                <a:ext uri="{FF2B5EF4-FFF2-40B4-BE49-F238E27FC236}">
                  <a16:creationId xmlns:a16="http://schemas.microsoft.com/office/drawing/2014/main" id="{01440500-324A-4983-A6E6-6A5C60AE12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7" y="3434"/>
              <a:ext cx="24" cy="1"/>
            </a:xfrm>
            <a:custGeom>
              <a:avLst/>
              <a:gdLst>
                <a:gd name="T0" fmla="*/ 0 w 24"/>
                <a:gd name="T1" fmla="*/ 24 w 24"/>
                <a:gd name="T2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2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096" name="Line 2152">
              <a:extLst>
                <a:ext uri="{FF2B5EF4-FFF2-40B4-BE49-F238E27FC236}">
                  <a16:creationId xmlns:a16="http://schemas.microsoft.com/office/drawing/2014/main" id="{8D18D417-734C-4653-87E8-9E7542C45A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7" y="3434"/>
              <a:ext cx="24" cy="1"/>
            </a:xfrm>
            <a:prstGeom prst="line">
              <a:avLst/>
            </a:prstGeom>
            <a:noFill/>
            <a:ln w="22225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097" name="Rectangle 2153">
              <a:extLst>
                <a:ext uri="{FF2B5EF4-FFF2-40B4-BE49-F238E27FC236}">
                  <a16:creationId xmlns:a16="http://schemas.microsoft.com/office/drawing/2014/main" id="{55F8A3FE-B68A-40E5-8F93-022F1B4C98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8" y="3466"/>
              <a:ext cx="78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EB7500"/>
                  </a:solidFill>
                  <a:latin typeface="Arial" panose="020B0604020202020204" pitchFamily="34" charset="0"/>
                </a:rPr>
                <a:t>4</a:t>
              </a:r>
              <a:endParaRPr lang="en-GB" altLang="pt-BR" sz="2800"/>
            </a:p>
          </p:txBody>
        </p:sp>
        <p:sp>
          <p:nvSpPr>
            <p:cNvPr id="213098" name="Rectangle 2154">
              <a:extLst>
                <a:ext uri="{FF2B5EF4-FFF2-40B4-BE49-F238E27FC236}">
                  <a16:creationId xmlns:a16="http://schemas.microsoft.com/office/drawing/2014/main" id="{1BA0969A-E350-46AF-903F-D824C8EBC2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5" y="3466"/>
              <a:ext cx="39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EB7500"/>
                  </a:solidFill>
                  <a:latin typeface="Arial" panose="020B0604020202020204" pitchFamily="34" charset="0"/>
                </a:rPr>
                <a:t> </a:t>
              </a:r>
              <a:endParaRPr lang="en-GB" altLang="pt-BR" sz="2800"/>
            </a:p>
          </p:txBody>
        </p:sp>
        <p:sp>
          <p:nvSpPr>
            <p:cNvPr id="213099" name="Rectangle 2155">
              <a:extLst>
                <a:ext uri="{FF2B5EF4-FFF2-40B4-BE49-F238E27FC236}">
                  <a16:creationId xmlns:a16="http://schemas.microsoft.com/office/drawing/2014/main" id="{E27FDFA9-D74F-4558-86A0-343498EFC0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7" y="3466"/>
              <a:ext cx="86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EB7500"/>
                  </a:solidFill>
                  <a:latin typeface="Arial" panose="020B0604020202020204" pitchFamily="34" charset="0"/>
                </a:rPr>
                <a:t>n</a:t>
              </a:r>
              <a:endParaRPr lang="en-GB" altLang="pt-BR" sz="2800"/>
            </a:p>
          </p:txBody>
        </p:sp>
        <p:sp>
          <p:nvSpPr>
            <p:cNvPr id="213100" name="Rectangle 2156">
              <a:extLst>
                <a:ext uri="{FF2B5EF4-FFF2-40B4-BE49-F238E27FC236}">
                  <a16:creationId xmlns:a16="http://schemas.microsoft.com/office/drawing/2014/main" id="{99736D7B-5A3D-4F06-B19E-2FE77CCA42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0" y="3466"/>
              <a:ext cx="78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800">
                  <a:solidFill>
                    <a:srgbClr val="EB7500"/>
                  </a:solidFill>
                  <a:latin typeface="Arial" panose="020B0604020202020204" pitchFamily="34" charset="0"/>
                </a:rPr>
                <a:t>s</a:t>
              </a:r>
              <a:endParaRPr lang="en-GB" altLang="pt-BR" sz="2800"/>
            </a:p>
          </p:txBody>
        </p:sp>
        <p:sp>
          <p:nvSpPr>
            <p:cNvPr id="213101" name="Rectangle 2157">
              <a:extLst>
                <a:ext uri="{FF2B5EF4-FFF2-40B4-BE49-F238E27FC236}">
                  <a16:creationId xmlns:a16="http://schemas.microsoft.com/office/drawing/2014/main" id="{104DB27A-2B9F-432A-B5F7-82B33BC6E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" y="2888"/>
              <a:ext cx="3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en-GB" altLang="pt-BR"/>
            </a:p>
          </p:txBody>
        </p:sp>
        <p:sp>
          <p:nvSpPr>
            <p:cNvPr id="213102" name="Rectangle 2158">
              <a:extLst>
                <a:ext uri="{FF2B5EF4-FFF2-40B4-BE49-F238E27FC236}">
                  <a16:creationId xmlns:a16="http://schemas.microsoft.com/office/drawing/2014/main" id="{B1E69D50-3435-4B31-8A08-4AD6C59874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1" y="2888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en-GB" altLang="pt-BR"/>
            </a:p>
          </p:txBody>
        </p:sp>
        <p:sp>
          <p:nvSpPr>
            <p:cNvPr id="213103" name="Rectangle 2159">
              <a:extLst>
                <a:ext uri="{FF2B5EF4-FFF2-40B4-BE49-F238E27FC236}">
                  <a16:creationId xmlns:a16="http://schemas.microsoft.com/office/drawing/2014/main" id="{B356010F-0A56-4F7E-8BFF-23B9C5596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2888"/>
              <a:ext cx="5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GB" altLang="pt-BR"/>
            </a:p>
          </p:txBody>
        </p:sp>
        <p:sp>
          <p:nvSpPr>
            <p:cNvPr id="213104" name="Rectangle 2160">
              <a:extLst>
                <a:ext uri="{FF2B5EF4-FFF2-40B4-BE49-F238E27FC236}">
                  <a16:creationId xmlns:a16="http://schemas.microsoft.com/office/drawing/2014/main" id="{5AA94F13-482D-4CCC-9F5F-5A82B5CF98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0" y="2888"/>
              <a:ext cx="3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213105" name="Rectangle 2161">
              <a:extLst>
                <a:ext uri="{FF2B5EF4-FFF2-40B4-BE49-F238E27FC236}">
                  <a16:creationId xmlns:a16="http://schemas.microsoft.com/office/drawing/2014/main" id="{E21CF239-5AC5-4426-8DD6-014364082B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8" y="2888"/>
              <a:ext cx="36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GB" altLang="pt-BR"/>
            </a:p>
          </p:txBody>
        </p:sp>
        <p:sp>
          <p:nvSpPr>
            <p:cNvPr id="213106" name="Rectangle 2162">
              <a:extLst>
                <a:ext uri="{FF2B5EF4-FFF2-40B4-BE49-F238E27FC236}">
                  <a16:creationId xmlns:a16="http://schemas.microsoft.com/office/drawing/2014/main" id="{030185D7-43E5-4F6E-9C54-133170FE9E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0" y="2888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en-GB" altLang="pt-BR"/>
            </a:p>
          </p:txBody>
        </p:sp>
        <p:sp>
          <p:nvSpPr>
            <p:cNvPr id="213107" name="Rectangle 2163">
              <a:extLst>
                <a:ext uri="{FF2B5EF4-FFF2-40B4-BE49-F238E27FC236}">
                  <a16:creationId xmlns:a16="http://schemas.microsoft.com/office/drawing/2014/main" id="{64093809-2D98-49A5-8115-E9EAF34480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0" y="2888"/>
              <a:ext cx="54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GB" altLang="pt-BR"/>
            </a:p>
          </p:txBody>
        </p:sp>
        <p:sp>
          <p:nvSpPr>
            <p:cNvPr id="213108" name="Rectangle 2164">
              <a:extLst>
                <a:ext uri="{FF2B5EF4-FFF2-40B4-BE49-F238E27FC236}">
                  <a16:creationId xmlns:a16="http://schemas.microsoft.com/office/drawing/2014/main" id="{36408550-8D60-4CDA-9149-1B0518F304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9" y="2888"/>
              <a:ext cx="3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213109" name="Rectangle 2165">
              <a:extLst>
                <a:ext uri="{FF2B5EF4-FFF2-40B4-BE49-F238E27FC236}">
                  <a16:creationId xmlns:a16="http://schemas.microsoft.com/office/drawing/2014/main" id="{02242FB9-9383-410A-B8D4-E8A2B037D6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7" y="2888"/>
              <a:ext cx="24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en-GB" altLang="pt-BR"/>
            </a:p>
          </p:txBody>
        </p:sp>
        <p:sp>
          <p:nvSpPr>
            <p:cNvPr id="213110" name="Rectangle 2166">
              <a:extLst>
                <a:ext uri="{FF2B5EF4-FFF2-40B4-BE49-F238E27FC236}">
                  <a16:creationId xmlns:a16="http://schemas.microsoft.com/office/drawing/2014/main" id="{5634773D-32EC-44D5-9D55-FF046883D6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2" y="2888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o</a:t>
              </a:r>
              <a:endParaRPr lang="en-GB" altLang="pt-BR"/>
            </a:p>
          </p:txBody>
        </p:sp>
        <p:sp>
          <p:nvSpPr>
            <p:cNvPr id="213111" name="Rectangle 2167">
              <a:extLst>
                <a:ext uri="{FF2B5EF4-FFF2-40B4-BE49-F238E27FC236}">
                  <a16:creationId xmlns:a16="http://schemas.microsoft.com/office/drawing/2014/main" id="{42CEF932-809F-49A2-8A91-15DCA8EE59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8" y="2888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en-GB" altLang="pt-BR"/>
            </a:p>
          </p:txBody>
        </p:sp>
        <p:sp>
          <p:nvSpPr>
            <p:cNvPr id="213113" name="Rectangle 2169">
              <a:extLst>
                <a:ext uri="{FF2B5EF4-FFF2-40B4-BE49-F238E27FC236}">
                  <a16:creationId xmlns:a16="http://schemas.microsoft.com/office/drawing/2014/main" id="{D7082922-9C40-4B72-86CA-E8D8CD3D5F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6" y="3026"/>
              <a:ext cx="3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f</a:t>
              </a:r>
              <a:endParaRPr lang="en-GB" altLang="pt-BR"/>
            </a:p>
          </p:txBody>
        </p:sp>
        <p:sp>
          <p:nvSpPr>
            <p:cNvPr id="213114" name="Rectangle 2170">
              <a:extLst>
                <a:ext uri="{FF2B5EF4-FFF2-40B4-BE49-F238E27FC236}">
                  <a16:creationId xmlns:a16="http://schemas.microsoft.com/office/drawing/2014/main" id="{4007728F-DB79-4DD8-AA6C-FDC53B2480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4" y="3026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sp>
          <p:nvSpPr>
            <p:cNvPr id="213115" name="Rectangle 2171">
              <a:extLst>
                <a:ext uri="{FF2B5EF4-FFF2-40B4-BE49-F238E27FC236}">
                  <a16:creationId xmlns:a16="http://schemas.microsoft.com/office/drawing/2014/main" id="{3725901F-DD3B-4841-9C44-68C90FF136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4" y="3026"/>
              <a:ext cx="31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213116" name="Rectangle 2172">
              <a:extLst>
                <a:ext uri="{FF2B5EF4-FFF2-40B4-BE49-F238E27FC236}">
                  <a16:creationId xmlns:a16="http://schemas.microsoft.com/office/drawing/2014/main" id="{55D2E4E8-0B42-44CB-A466-73F834D46D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2" y="3026"/>
              <a:ext cx="54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GB" altLang="pt-BR"/>
            </a:p>
          </p:txBody>
        </p:sp>
        <p:sp>
          <p:nvSpPr>
            <p:cNvPr id="213117" name="Rectangle 2173">
              <a:extLst>
                <a:ext uri="{FF2B5EF4-FFF2-40B4-BE49-F238E27FC236}">
                  <a16:creationId xmlns:a16="http://schemas.microsoft.com/office/drawing/2014/main" id="{0DA0A037-0378-427C-AA71-F8ECC652FB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1" y="3026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h</a:t>
              </a:r>
              <a:endParaRPr lang="en-GB" altLang="pt-BR"/>
            </a:p>
          </p:txBody>
        </p:sp>
        <p:sp>
          <p:nvSpPr>
            <p:cNvPr id="213118" name="Freeform 2174">
              <a:extLst>
                <a:ext uri="{FF2B5EF4-FFF2-40B4-BE49-F238E27FC236}">
                  <a16:creationId xmlns:a16="http://schemas.microsoft.com/office/drawing/2014/main" id="{A894CA64-9BE1-448D-93B2-9960E9A3D9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8" y="2983"/>
              <a:ext cx="60" cy="66"/>
            </a:xfrm>
            <a:custGeom>
              <a:avLst/>
              <a:gdLst>
                <a:gd name="T0" fmla="*/ 0 w 60"/>
                <a:gd name="T1" fmla="*/ 66 h 66"/>
                <a:gd name="T2" fmla="*/ 4 w 60"/>
                <a:gd name="T3" fmla="*/ 0 h 66"/>
                <a:gd name="T4" fmla="*/ 60 w 60"/>
                <a:gd name="T5" fmla="*/ 35 h 66"/>
                <a:gd name="T6" fmla="*/ 4 w 60"/>
                <a:gd name="T7" fmla="*/ 66 h 66"/>
                <a:gd name="T8" fmla="*/ 4 w 60"/>
                <a:gd name="T9" fmla="*/ 66 h 66"/>
                <a:gd name="T10" fmla="*/ 0 w 60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66">
                  <a:moveTo>
                    <a:pt x="0" y="66"/>
                  </a:moveTo>
                  <a:lnTo>
                    <a:pt x="4" y="0"/>
                  </a:lnTo>
                  <a:lnTo>
                    <a:pt x="60" y="35"/>
                  </a:lnTo>
                  <a:lnTo>
                    <a:pt x="4" y="66"/>
                  </a:lnTo>
                  <a:lnTo>
                    <a:pt x="4" y="66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119" name="Freeform 2175">
              <a:extLst>
                <a:ext uri="{FF2B5EF4-FFF2-40B4-BE49-F238E27FC236}">
                  <a16:creationId xmlns:a16="http://schemas.microsoft.com/office/drawing/2014/main" id="{2D2C309D-1745-419B-99D5-34A4754CC5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5" y="2829"/>
              <a:ext cx="527" cy="393"/>
            </a:xfrm>
            <a:custGeom>
              <a:avLst/>
              <a:gdLst>
                <a:gd name="T0" fmla="*/ 527 w 527"/>
                <a:gd name="T1" fmla="*/ 389 h 393"/>
                <a:gd name="T2" fmla="*/ 527 w 527"/>
                <a:gd name="T3" fmla="*/ 0 h 393"/>
                <a:gd name="T4" fmla="*/ 0 w 527"/>
                <a:gd name="T5" fmla="*/ 0 h 393"/>
                <a:gd name="T6" fmla="*/ 0 w 527"/>
                <a:gd name="T7" fmla="*/ 393 h 393"/>
                <a:gd name="T8" fmla="*/ 527 w 527"/>
                <a:gd name="T9" fmla="*/ 393 h 393"/>
                <a:gd name="T10" fmla="*/ 527 w 527"/>
                <a:gd name="T11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7" h="393">
                  <a:moveTo>
                    <a:pt x="527" y="389"/>
                  </a:moveTo>
                  <a:lnTo>
                    <a:pt x="527" y="0"/>
                  </a:lnTo>
                  <a:lnTo>
                    <a:pt x="0" y="0"/>
                  </a:lnTo>
                  <a:lnTo>
                    <a:pt x="0" y="393"/>
                  </a:lnTo>
                  <a:lnTo>
                    <a:pt x="527" y="393"/>
                  </a:lnTo>
                  <a:lnTo>
                    <a:pt x="527" y="393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120" name="Rectangle 2176">
              <a:extLst>
                <a:ext uri="{FF2B5EF4-FFF2-40B4-BE49-F238E27FC236}">
                  <a16:creationId xmlns:a16="http://schemas.microsoft.com/office/drawing/2014/main" id="{C0D7832F-C4E8-4D44-AF21-EFAC656EFD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2" y="2955"/>
              <a:ext cx="79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GB" altLang="pt-BR"/>
            </a:p>
          </p:txBody>
        </p:sp>
        <p:sp>
          <p:nvSpPr>
            <p:cNvPr id="213121" name="Rectangle 2177">
              <a:extLst>
                <a:ext uri="{FF2B5EF4-FFF2-40B4-BE49-F238E27FC236}">
                  <a16:creationId xmlns:a16="http://schemas.microsoft.com/office/drawing/2014/main" id="{91697418-3D0A-41E2-BAF8-3322DFDF17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5" y="2955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sp>
          <p:nvSpPr>
            <p:cNvPr id="213122" name="Rectangle 2178">
              <a:extLst>
                <a:ext uri="{FF2B5EF4-FFF2-40B4-BE49-F238E27FC236}">
                  <a16:creationId xmlns:a16="http://schemas.microsoft.com/office/drawing/2014/main" id="{7BFBF16B-BB07-4C04-9BE4-2629620364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2" y="2955"/>
              <a:ext cx="61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g</a:t>
              </a:r>
              <a:endParaRPr lang="en-GB" altLang="pt-BR"/>
            </a:p>
          </p:txBody>
        </p:sp>
        <p:sp>
          <p:nvSpPr>
            <p:cNvPr id="213123" name="Freeform 2179">
              <a:extLst>
                <a:ext uri="{FF2B5EF4-FFF2-40B4-BE49-F238E27FC236}">
                  <a16:creationId xmlns:a16="http://schemas.microsoft.com/office/drawing/2014/main" id="{5616E7C7-B670-416A-8E2D-411887012C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6" y="2829"/>
              <a:ext cx="263" cy="393"/>
            </a:xfrm>
            <a:custGeom>
              <a:avLst/>
              <a:gdLst>
                <a:gd name="T0" fmla="*/ 260 w 263"/>
                <a:gd name="T1" fmla="*/ 389 h 393"/>
                <a:gd name="T2" fmla="*/ 263 w 263"/>
                <a:gd name="T3" fmla="*/ 0 h 393"/>
                <a:gd name="T4" fmla="*/ 0 w 263"/>
                <a:gd name="T5" fmla="*/ 0 h 393"/>
                <a:gd name="T6" fmla="*/ 0 w 263"/>
                <a:gd name="T7" fmla="*/ 393 h 393"/>
                <a:gd name="T8" fmla="*/ 263 w 263"/>
                <a:gd name="T9" fmla="*/ 393 h 393"/>
                <a:gd name="T10" fmla="*/ 263 w 263"/>
                <a:gd name="T11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3" h="393">
                  <a:moveTo>
                    <a:pt x="260" y="389"/>
                  </a:moveTo>
                  <a:lnTo>
                    <a:pt x="263" y="0"/>
                  </a:lnTo>
                  <a:lnTo>
                    <a:pt x="0" y="0"/>
                  </a:lnTo>
                  <a:lnTo>
                    <a:pt x="0" y="393"/>
                  </a:lnTo>
                  <a:lnTo>
                    <a:pt x="263" y="393"/>
                  </a:lnTo>
                  <a:lnTo>
                    <a:pt x="263" y="393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124" name="Rectangle 2180">
              <a:extLst>
                <a:ext uri="{FF2B5EF4-FFF2-40B4-BE49-F238E27FC236}">
                  <a16:creationId xmlns:a16="http://schemas.microsoft.com/office/drawing/2014/main" id="{A0D33831-B37E-40B9-A70C-2C724A576D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5" y="2955"/>
              <a:ext cx="73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/>
            </a:p>
          </p:txBody>
        </p:sp>
        <p:sp>
          <p:nvSpPr>
            <p:cNvPr id="213125" name="Rectangle 2181">
              <a:extLst>
                <a:ext uri="{FF2B5EF4-FFF2-40B4-BE49-F238E27FC236}">
                  <a16:creationId xmlns:a16="http://schemas.microsoft.com/office/drawing/2014/main" id="{524E4D9D-5262-4F35-9DE8-8F60E930DC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5" y="2955"/>
              <a:ext cx="61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L</a:t>
              </a:r>
              <a:endParaRPr lang="en-GB" altLang="pt-BR"/>
            </a:p>
          </p:txBody>
        </p:sp>
        <p:sp>
          <p:nvSpPr>
            <p:cNvPr id="213126" name="Rectangle 2182">
              <a:extLst>
                <a:ext uri="{FF2B5EF4-FFF2-40B4-BE49-F238E27FC236}">
                  <a16:creationId xmlns:a16="http://schemas.microsoft.com/office/drawing/2014/main" id="{D9B1A58B-B1B6-4EBD-8F81-F287947DA6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2" y="2955"/>
              <a:ext cx="7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en-GB" altLang="pt-BR"/>
            </a:p>
          </p:txBody>
        </p:sp>
        <p:sp>
          <p:nvSpPr>
            <p:cNvPr id="213127" name="Freeform 2183">
              <a:extLst>
                <a:ext uri="{FF2B5EF4-FFF2-40B4-BE49-F238E27FC236}">
                  <a16:creationId xmlns:a16="http://schemas.microsoft.com/office/drawing/2014/main" id="{C2809CE5-9E83-4BBB-BF91-A866FCAEDA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9" y="2829"/>
              <a:ext cx="528" cy="393"/>
            </a:xfrm>
            <a:custGeom>
              <a:avLst/>
              <a:gdLst>
                <a:gd name="T0" fmla="*/ 528 w 528"/>
                <a:gd name="T1" fmla="*/ 389 h 393"/>
                <a:gd name="T2" fmla="*/ 528 w 528"/>
                <a:gd name="T3" fmla="*/ 0 h 393"/>
                <a:gd name="T4" fmla="*/ 0 w 528"/>
                <a:gd name="T5" fmla="*/ 0 h 393"/>
                <a:gd name="T6" fmla="*/ 0 w 528"/>
                <a:gd name="T7" fmla="*/ 393 h 393"/>
                <a:gd name="T8" fmla="*/ 528 w 528"/>
                <a:gd name="T9" fmla="*/ 393 h 393"/>
                <a:gd name="T10" fmla="*/ 528 w 528"/>
                <a:gd name="T11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8" h="393">
                  <a:moveTo>
                    <a:pt x="528" y="389"/>
                  </a:moveTo>
                  <a:lnTo>
                    <a:pt x="528" y="0"/>
                  </a:lnTo>
                  <a:lnTo>
                    <a:pt x="0" y="0"/>
                  </a:lnTo>
                  <a:lnTo>
                    <a:pt x="0" y="393"/>
                  </a:lnTo>
                  <a:lnTo>
                    <a:pt x="528" y="393"/>
                  </a:lnTo>
                  <a:lnTo>
                    <a:pt x="528" y="393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128" name="Rectangle 2184">
              <a:extLst>
                <a:ext uri="{FF2B5EF4-FFF2-40B4-BE49-F238E27FC236}">
                  <a16:creationId xmlns:a16="http://schemas.microsoft.com/office/drawing/2014/main" id="{88C9EE85-2999-4ED9-AB6C-B72A624ACA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5" y="2888"/>
              <a:ext cx="79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en-GB" altLang="pt-BR"/>
            </a:p>
          </p:txBody>
        </p:sp>
        <p:sp>
          <p:nvSpPr>
            <p:cNvPr id="213129" name="Rectangle 2185">
              <a:extLst>
                <a:ext uri="{FF2B5EF4-FFF2-40B4-BE49-F238E27FC236}">
                  <a16:creationId xmlns:a16="http://schemas.microsoft.com/office/drawing/2014/main" id="{2F1698E1-9A67-4585-A00B-DFD1BD136C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9" y="2888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/>
            </a:p>
          </p:txBody>
        </p:sp>
        <p:sp>
          <p:nvSpPr>
            <p:cNvPr id="213130" name="Rectangle 2186">
              <a:extLst>
                <a:ext uri="{FF2B5EF4-FFF2-40B4-BE49-F238E27FC236}">
                  <a16:creationId xmlns:a16="http://schemas.microsoft.com/office/drawing/2014/main" id="{0C14AC17-A47E-419A-8EBC-FE71E9ABE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5" y="2888"/>
              <a:ext cx="3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213131" name="Rectangle 2187">
              <a:extLst>
                <a:ext uri="{FF2B5EF4-FFF2-40B4-BE49-F238E27FC236}">
                  <a16:creationId xmlns:a16="http://schemas.microsoft.com/office/drawing/2014/main" id="{8A98C56A-2488-4286-B200-D6D1477152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3" y="2888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/>
            </a:p>
          </p:txBody>
        </p:sp>
        <p:sp>
          <p:nvSpPr>
            <p:cNvPr id="213133" name="Rectangle 2189">
              <a:extLst>
                <a:ext uri="{FF2B5EF4-FFF2-40B4-BE49-F238E27FC236}">
                  <a16:creationId xmlns:a16="http://schemas.microsoft.com/office/drawing/2014/main" id="{EA1C725E-9AD1-493D-9F5C-3CB54CC75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2" y="3026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/>
            </a:p>
          </p:txBody>
        </p:sp>
        <p:sp>
          <p:nvSpPr>
            <p:cNvPr id="213134" name="Rectangle 2190">
              <a:extLst>
                <a:ext uri="{FF2B5EF4-FFF2-40B4-BE49-F238E27FC236}">
                  <a16:creationId xmlns:a16="http://schemas.microsoft.com/office/drawing/2014/main" id="{62918624-6414-4D20-90FC-8ED20AF846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8" y="3026"/>
              <a:ext cx="54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GB" altLang="pt-BR"/>
            </a:p>
          </p:txBody>
        </p:sp>
        <p:sp>
          <p:nvSpPr>
            <p:cNvPr id="213135" name="Rectangle 2191">
              <a:extLst>
                <a:ext uri="{FF2B5EF4-FFF2-40B4-BE49-F238E27FC236}">
                  <a16:creationId xmlns:a16="http://schemas.microsoft.com/office/drawing/2014/main" id="{D05AF9F7-F6E3-4D50-9469-AC63B7C57C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1" y="3026"/>
              <a:ext cx="5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GB" altLang="pt-BR"/>
            </a:p>
          </p:txBody>
        </p:sp>
        <p:sp>
          <p:nvSpPr>
            <p:cNvPr id="213136" name="Rectangle 2192">
              <a:extLst>
                <a:ext uri="{FF2B5EF4-FFF2-40B4-BE49-F238E27FC236}">
                  <a16:creationId xmlns:a16="http://schemas.microsoft.com/office/drawing/2014/main" id="{5F603584-3925-420A-8DB4-55F4FF20CE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3026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sp>
          <p:nvSpPr>
            <p:cNvPr id="213137" name="Rectangle 2193">
              <a:extLst>
                <a:ext uri="{FF2B5EF4-FFF2-40B4-BE49-F238E27FC236}">
                  <a16:creationId xmlns:a16="http://schemas.microsoft.com/office/drawing/2014/main" id="{7CCA84A0-D168-4940-A18A-8F593C8424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0" y="3026"/>
              <a:ext cx="54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GB" altLang="pt-BR"/>
            </a:p>
          </p:txBody>
        </p:sp>
        <p:sp>
          <p:nvSpPr>
            <p:cNvPr id="213138" name="Rectangle 2194">
              <a:extLst>
                <a:ext uri="{FF2B5EF4-FFF2-40B4-BE49-F238E27FC236}">
                  <a16:creationId xmlns:a16="http://schemas.microsoft.com/office/drawing/2014/main" id="{7D9A5C4A-9CE4-4BE0-BD2E-1D77011E2C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9" y="3026"/>
              <a:ext cx="54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GB" altLang="pt-BR"/>
            </a:p>
          </p:txBody>
        </p:sp>
        <p:sp>
          <p:nvSpPr>
            <p:cNvPr id="213139" name="Freeform 2195">
              <a:extLst>
                <a:ext uri="{FF2B5EF4-FFF2-40B4-BE49-F238E27FC236}">
                  <a16:creationId xmlns:a16="http://schemas.microsoft.com/office/drawing/2014/main" id="{4999F1F5-7409-4A8A-B7BA-02F1445F6A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7" y="2829"/>
              <a:ext cx="527" cy="393"/>
            </a:xfrm>
            <a:custGeom>
              <a:avLst/>
              <a:gdLst>
                <a:gd name="T0" fmla="*/ 527 w 527"/>
                <a:gd name="T1" fmla="*/ 389 h 393"/>
                <a:gd name="T2" fmla="*/ 527 w 527"/>
                <a:gd name="T3" fmla="*/ 0 h 393"/>
                <a:gd name="T4" fmla="*/ 0 w 527"/>
                <a:gd name="T5" fmla="*/ 0 h 393"/>
                <a:gd name="T6" fmla="*/ 0 w 527"/>
                <a:gd name="T7" fmla="*/ 393 h 393"/>
                <a:gd name="T8" fmla="*/ 527 w 527"/>
                <a:gd name="T9" fmla="*/ 393 h 393"/>
                <a:gd name="T10" fmla="*/ 527 w 527"/>
                <a:gd name="T11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7" h="393">
                  <a:moveTo>
                    <a:pt x="527" y="389"/>
                  </a:moveTo>
                  <a:lnTo>
                    <a:pt x="527" y="0"/>
                  </a:lnTo>
                  <a:lnTo>
                    <a:pt x="0" y="0"/>
                  </a:lnTo>
                  <a:lnTo>
                    <a:pt x="0" y="393"/>
                  </a:lnTo>
                  <a:lnTo>
                    <a:pt x="527" y="393"/>
                  </a:lnTo>
                  <a:lnTo>
                    <a:pt x="527" y="393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140" name="Rectangle 2196">
              <a:extLst>
                <a:ext uri="{FF2B5EF4-FFF2-40B4-BE49-F238E27FC236}">
                  <a16:creationId xmlns:a16="http://schemas.microsoft.com/office/drawing/2014/main" id="{F1C2DEF8-78F8-485D-80F5-7D591CAF03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2955"/>
              <a:ext cx="7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GB" altLang="pt-BR"/>
            </a:p>
          </p:txBody>
        </p:sp>
        <p:sp>
          <p:nvSpPr>
            <p:cNvPr id="213141" name="Rectangle 2197">
              <a:extLst>
                <a:ext uri="{FF2B5EF4-FFF2-40B4-BE49-F238E27FC236}">
                  <a16:creationId xmlns:a16="http://schemas.microsoft.com/office/drawing/2014/main" id="{B593B322-3C77-429D-8932-629C94F13C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3" y="2955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sp>
          <p:nvSpPr>
            <p:cNvPr id="213142" name="Rectangle 2198">
              <a:extLst>
                <a:ext uri="{FF2B5EF4-FFF2-40B4-BE49-F238E27FC236}">
                  <a16:creationId xmlns:a16="http://schemas.microsoft.com/office/drawing/2014/main" id="{BD40AB4A-B9AE-49CB-B557-A98F5ADDA3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3" y="2955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g</a:t>
              </a:r>
              <a:endParaRPr lang="en-GB" altLang="pt-BR"/>
            </a:p>
          </p:txBody>
        </p:sp>
        <p:sp>
          <p:nvSpPr>
            <p:cNvPr id="213143" name="Freeform 2199">
              <a:extLst>
                <a:ext uri="{FF2B5EF4-FFF2-40B4-BE49-F238E27FC236}">
                  <a16:creationId xmlns:a16="http://schemas.microsoft.com/office/drawing/2014/main" id="{751F788E-56F6-41C9-9241-B711304C3A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4" y="2829"/>
              <a:ext cx="263" cy="393"/>
            </a:xfrm>
            <a:custGeom>
              <a:avLst/>
              <a:gdLst>
                <a:gd name="T0" fmla="*/ 263 w 263"/>
                <a:gd name="T1" fmla="*/ 389 h 393"/>
                <a:gd name="T2" fmla="*/ 263 w 263"/>
                <a:gd name="T3" fmla="*/ 0 h 393"/>
                <a:gd name="T4" fmla="*/ 0 w 263"/>
                <a:gd name="T5" fmla="*/ 0 h 393"/>
                <a:gd name="T6" fmla="*/ 0 w 263"/>
                <a:gd name="T7" fmla="*/ 393 h 393"/>
                <a:gd name="T8" fmla="*/ 263 w 263"/>
                <a:gd name="T9" fmla="*/ 393 h 393"/>
                <a:gd name="T10" fmla="*/ 263 w 263"/>
                <a:gd name="T11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3" h="393">
                  <a:moveTo>
                    <a:pt x="263" y="389"/>
                  </a:moveTo>
                  <a:lnTo>
                    <a:pt x="263" y="0"/>
                  </a:lnTo>
                  <a:lnTo>
                    <a:pt x="0" y="0"/>
                  </a:lnTo>
                  <a:lnTo>
                    <a:pt x="0" y="393"/>
                  </a:lnTo>
                  <a:lnTo>
                    <a:pt x="263" y="393"/>
                  </a:lnTo>
                  <a:lnTo>
                    <a:pt x="263" y="393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144" name="Line 2200">
              <a:extLst>
                <a:ext uri="{FF2B5EF4-FFF2-40B4-BE49-F238E27FC236}">
                  <a16:creationId xmlns:a16="http://schemas.microsoft.com/office/drawing/2014/main" id="{2774B64C-C563-4D24-9578-CB29F13DCD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01" y="3014"/>
              <a:ext cx="432" cy="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145" name="Freeform 2201">
              <a:extLst>
                <a:ext uri="{FF2B5EF4-FFF2-40B4-BE49-F238E27FC236}">
                  <a16:creationId xmlns:a16="http://schemas.microsoft.com/office/drawing/2014/main" id="{D0945A3E-520F-4CA7-AF5D-9C8E2EEE0B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8" y="2983"/>
              <a:ext cx="57" cy="66"/>
            </a:xfrm>
            <a:custGeom>
              <a:avLst/>
              <a:gdLst>
                <a:gd name="T0" fmla="*/ 57 w 57"/>
                <a:gd name="T1" fmla="*/ 66 h 66"/>
                <a:gd name="T2" fmla="*/ 57 w 57"/>
                <a:gd name="T3" fmla="*/ 0 h 66"/>
                <a:gd name="T4" fmla="*/ 0 w 57"/>
                <a:gd name="T5" fmla="*/ 35 h 66"/>
                <a:gd name="T6" fmla="*/ 57 w 57"/>
                <a:gd name="T7" fmla="*/ 66 h 66"/>
                <a:gd name="T8" fmla="*/ 57 w 57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6">
                  <a:moveTo>
                    <a:pt x="57" y="66"/>
                  </a:moveTo>
                  <a:lnTo>
                    <a:pt x="57" y="0"/>
                  </a:lnTo>
                  <a:lnTo>
                    <a:pt x="0" y="35"/>
                  </a:lnTo>
                  <a:lnTo>
                    <a:pt x="57" y="66"/>
                  </a:lnTo>
                  <a:lnTo>
                    <a:pt x="57" y="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146" name="Rectangle 2202">
              <a:extLst>
                <a:ext uri="{FF2B5EF4-FFF2-40B4-BE49-F238E27FC236}">
                  <a16:creationId xmlns:a16="http://schemas.microsoft.com/office/drawing/2014/main" id="{213F6636-84ED-471F-990E-1942E9C804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3" y="3049"/>
              <a:ext cx="69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en-GB" altLang="pt-BR"/>
            </a:p>
          </p:txBody>
        </p:sp>
        <p:sp>
          <p:nvSpPr>
            <p:cNvPr id="213147" name="Rectangle 2203">
              <a:extLst>
                <a:ext uri="{FF2B5EF4-FFF2-40B4-BE49-F238E27FC236}">
                  <a16:creationId xmlns:a16="http://schemas.microsoft.com/office/drawing/2014/main" id="{60A26B4E-5550-4905-9EDE-045A8781C4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0" y="3049"/>
              <a:ext cx="68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en-GB" altLang="pt-BR"/>
            </a:p>
          </p:txBody>
        </p:sp>
        <p:sp>
          <p:nvSpPr>
            <p:cNvPr id="213148" name="Rectangle 2204">
              <a:extLst>
                <a:ext uri="{FF2B5EF4-FFF2-40B4-BE49-F238E27FC236}">
                  <a16:creationId xmlns:a16="http://schemas.microsoft.com/office/drawing/2014/main" id="{87943F4F-5773-4981-B59D-2BB484ABF1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3" y="3049"/>
              <a:ext cx="62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GB" altLang="pt-BR"/>
            </a:p>
          </p:txBody>
        </p:sp>
        <p:sp>
          <p:nvSpPr>
            <p:cNvPr id="213149" name="Rectangle 2205">
              <a:extLst>
                <a:ext uri="{FF2B5EF4-FFF2-40B4-BE49-F238E27FC236}">
                  <a16:creationId xmlns:a16="http://schemas.microsoft.com/office/drawing/2014/main" id="{EDC0D9B1-C2F2-4D75-BA70-A1BB4D10BC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8" y="3282"/>
              <a:ext cx="30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en-GB" altLang="pt-BR"/>
            </a:p>
          </p:txBody>
        </p:sp>
        <p:sp>
          <p:nvSpPr>
            <p:cNvPr id="213150" name="Rectangle 2206">
              <a:extLst>
                <a:ext uri="{FF2B5EF4-FFF2-40B4-BE49-F238E27FC236}">
                  <a16:creationId xmlns:a16="http://schemas.microsoft.com/office/drawing/2014/main" id="{471869B3-D467-4CCC-9ADB-3546C59AB8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6" y="3282"/>
              <a:ext cx="60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en-GB" altLang="pt-BR"/>
            </a:p>
          </p:txBody>
        </p:sp>
        <p:sp>
          <p:nvSpPr>
            <p:cNvPr id="213151" name="Rectangle 2207">
              <a:extLst>
                <a:ext uri="{FF2B5EF4-FFF2-40B4-BE49-F238E27FC236}">
                  <a16:creationId xmlns:a16="http://schemas.microsoft.com/office/drawing/2014/main" id="{D1C71B4C-29E4-4617-8659-300CDC4D64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2" y="3282"/>
              <a:ext cx="55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GB" altLang="pt-BR"/>
            </a:p>
          </p:txBody>
        </p:sp>
        <p:sp>
          <p:nvSpPr>
            <p:cNvPr id="213152" name="Rectangle 2208">
              <a:extLst>
                <a:ext uri="{FF2B5EF4-FFF2-40B4-BE49-F238E27FC236}">
                  <a16:creationId xmlns:a16="http://schemas.microsoft.com/office/drawing/2014/main" id="{A24D7EFF-A435-4062-B376-6CAAD9C2A3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5" y="3282"/>
              <a:ext cx="30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213153" name="Rectangle 2209">
              <a:extLst>
                <a:ext uri="{FF2B5EF4-FFF2-40B4-BE49-F238E27FC236}">
                  <a16:creationId xmlns:a16="http://schemas.microsoft.com/office/drawing/2014/main" id="{C6FF343B-5C4B-4FC7-A8F8-B7E89F9E10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3" y="3282"/>
              <a:ext cx="36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GB" altLang="pt-BR"/>
            </a:p>
          </p:txBody>
        </p:sp>
        <p:sp>
          <p:nvSpPr>
            <p:cNvPr id="213154" name="Rectangle 2210">
              <a:extLst>
                <a:ext uri="{FF2B5EF4-FFF2-40B4-BE49-F238E27FC236}">
                  <a16:creationId xmlns:a16="http://schemas.microsoft.com/office/drawing/2014/main" id="{33CFAADE-93F0-4CB5-B9B1-BE98E09CB7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4" y="3282"/>
              <a:ext cx="60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en-GB" altLang="pt-BR"/>
            </a:p>
          </p:txBody>
        </p:sp>
        <p:sp>
          <p:nvSpPr>
            <p:cNvPr id="213155" name="Rectangle 2211">
              <a:extLst>
                <a:ext uri="{FF2B5EF4-FFF2-40B4-BE49-F238E27FC236}">
                  <a16:creationId xmlns:a16="http://schemas.microsoft.com/office/drawing/2014/main" id="{59D909C2-4013-4F68-8DD7-29D8F6017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4" y="3282"/>
              <a:ext cx="55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GB" altLang="pt-BR"/>
            </a:p>
          </p:txBody>
        </p:sp>
        <p:sp>
          <p:nvSpPr>
            <p:cNvPr id="213156" name="Rectangle 2212">
              <a:extLst>
                <a:ext uri="{FF2B5EF4-FFF2-40B4-BE49-F238E27FC236}">
                  <a16:creationId xmlns:a16="http://schemas.microsoft.com/office/drawing/2014/main" id="{04555412-0FA8-4D51-BC7F-33DF5D8FEC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3" y="3282"/>
              <a:ext cx="30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213157" name="Rectangle 2213">
              <a:extLst>
                <a:ext uri="{FF2B5EF4-FFF2-40B4-BE49-F238E27FC236}">
                  <a16:creationId xmlns:a16="http://schemas.microsoft.com/office/drawing/2014/main" id="{3890FCBA-9D71-4317-A2AE-7B0A2AA90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1" y="3282"/>
              <a:ext cx="24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en-GB" altLang="pt-BR"/>
            </a:p>
          </p:txBody>
        </p:sp>
        <p:sp>
          <p:nvSpPr>
            <p:cNvPr id="213158" name="Rectangle 2214">
              <a:extLst>
                <a:ext uri="{FF2B5EF4-FFF2-40B4-BE49-F238E27FC236}">
                  <a16:creationId xmlns:a16="http://schemas.microsoft.com/office/drawing/2014/main" id="{FD90061D-FEC6-40C6-84BE-D884F6CB47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6" y="3282"/>
              <a:ext cx="60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o</a:t>
              </a:r>
              <a:endParaRPr lang="en-GB" altLang="pt-BR"/>
            </a:p>
          </p:txBody>
        </p:sp>
        <p:sp>
          <p:nvSpPr>
            <p:cNvPr id="213159" name="Rectangle 2215">
              <a:extLst>
                <a:ext uri="{FF2B5EF4-FFF2-40B4-BE49-F238E27FC236}">
                  <a16:creationId xmlns:a16="http://schemas.microsoft.com/office/drawing/2014/main" id="{53B34A29-8F3B-43B7-A7CC-BF855E95E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2" y="3282"/>
              <a:ext cx="61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en-GB" altLang="pt-BR"/>
            </a:p>
          </p:txBody>
        </p:sp>
        <p:sp>
          <p:nvSpPr>
            <p:cNvPr id="213161" name="Rectangle 2217">
              <a:extLst>
                <a:ext uri="{FF2B5EF4-FFF2-40B4-BE49-F238E27FC236}">
                  <a16:creationId xmlns:a16="http://schemas.microsoft.com/office/drawing/2014/main" id="{59DEC2FB-2BBC-4A94-85F1-099F2273F9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3419"/>
              <a:ext cx="3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f</a:t>
              </a:r>
              <a:endParaRPr lang="en-GB" altLang="pt-BR"/>
            </a:p>
          </p:txBody>
        </p:sp>
        <p:sp>
          <p:nvSpPr>
            <p:cNvPr id="213162" name="Rectangle 2218">
              <a:extLst>
                <a:ext uri="{FF2B5EF4-FFF2-40B4-BE49-F238E27FC236}">
                  <a16:creationId xmlns:a16="http://schemas.microsoft.com/office/drawing/2014/main" id="{9E00233A-C7B4-4DEE-A887-A576AC6F01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9" y="3419"/>
              <a:ext cx="61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sp>
          <p:nvSpPr>
            <p:cNvPr id="213163" name="Rectangle 2219">
              <a:extLst>
                <a:ext uri="{FF2B5EF4-FFF2-40B4-BE49-F238E27FC236}">
                  <a16:creationId xmlns:a16="http://schemas.microsoft.com/office/drawing/2014/main" id="{D4EF9396-5EA9-42EC-91D4-AEE9FC8D02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8" y="3419"/>
              <a:ext cx="3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213164" name="Rectangle 2220">
              <a:extLst>
                <a:ext uri="{FF2B5EF4-FFF2-40B4-BE49-F238E27FC236}">
                  <a16:creationId xmlns:a16="http://schemas.microsoft.com/office/drawing/2014/main" id="{0070798C-2DA0-4FA9-BECB-453079D7E9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7" y="3419"/>
              <a:ext cx="54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GB" altLang="pt-BR"/>
            </a:p>
          </p:txBody>
        </p:sp>
        <p:sp>
          <p:nvSpPr>
            <p:cNvPr id="213165" name="Rectangle 2221">
              <a:extLst>
                <a:ext uri="{FF2B5EF4-FFF2-40B4-BE49-F238E27FC236}">
                  <a16:creationId xmlns:a16="http://schemas.microsoft.com/office/drawing/2014/main" id="{9778445B-DA84-4C6C-9C0F-4A04D3973B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" y="3419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h</a:t>
              </a:r>
              <a:endParaRPr lang="en-GB" altLang="pt-BR"/>
            </a:p>
          </p:txBody>
        </p:sp>
        <p:sp>
          <p:nvSpPr>
            <p:cNvPr id="213166" name="Freeform 2222">
              <a:extLst>
                <a:ext uri="{FF2B5EF4-FFF2-40B4-BE49-F238E27FC236}">
                  <a16:creationId xmlns:a16="http://schemas.microsoft.com/office/drawing/2014/main" id="{B271EF0D-9459-4CAC-B45C-CE4FA4883A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0" y="3678"/>
              <a:ext cx="60" cy="67"/>
            </a:xfrm>
            <a:custGeom>
              <a:avLst/>
              <a:gdLst>
                <a:gd name="T0" fmla="*/ 0 w 60"/>
                <a:gd name="T1" fmla="*/ 67 h 67"/>
                <a:gd name="T2" fmla="*/ 3 w 60"/>
                <a:gd name="T3" fmla="*/ 0 h 67"/>
                <a:gd name="T4" fmla="*/ 60 w 60"/>
                <a:gd name="T5" fmla="*/ 35 h 67"/>
                <a:gd name="T6" fmla="*/ 3 w 60"/>
                <a:gd name="T7" fmla="*/ 67 h 67"/>
                <a:gd name="T8" fmla="*/ 3 w 60"/>
                <a:gd name="T9" fmla="*/ 67 h 67"/>
                <a:gd name="T10" fmla="*/ 0 w 60"/>
                <a:gd name="T11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67">
                  <a:moveTo>
                    <a:pt x="0" y="67"/>
                  </a:moveTo>
                  <a:lnTo>
                    <a:pt x="3" y="0"/>
                  </a:lnTo>
                  <a:lnTo>
                    <a:pt x="60" y="35"/>
                  </a:lnTo>
                  <a:lnTo>
                    <a:pt x="3" y="67"/>
                  </a:lnTo>
                  <a:lnTo>
                    <a:pt x="3" y="67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167" name="Freeform 2223">
              <a:extLst>
                <a:ext uri="{FF2B5EF4-FFF2-40B4-BE49-F238E27FC236}">
                  <a16:creationId xmlns:a16="http://schemas.microsoft.com/office/drawing/2014/main" id="{F030226B-9837-4312-BABD-03A7599527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9" y="3222"/>
              <a:ext cx="528" cy="393"/>
            </a:xfrm>
            <a:custGeom>
              <a:avLst/>
              <a:gdLst>
                <a:gd name="T0" fmla="*/ 528 w 528"/>
                <a:gd name="T1" fmla="*/ 389 h 393"/>
                <a:gd name="T2" fmla="*/ 528 w 528"/>
                <a:gd name="T3" fmla="*/ 0 h 393"/>
                <a:gd name="T4" fmla="*/ 0 w 528"/>
                <a:gd name="T5" fmla="*/ 0 h 393"/>
                <a:gd name="T6" fmla="*/ 0 w 528"/>
                <a:gd name="T7" fmla="*/ 393 h 393"/>
                <a:gd name="T8" fmla="*/ 528 w 528"/>
                <a:gd name="T9" fmla="*/ 393 h 393"/>
                <a:gd name="T10" fmla="*/ 528 w 528"/>
                <a:gd name="T11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8" h="393">
                  <a:moveTo>
                    <a:pt x="528" y="389"/>
                  </a:moveTo>
                  <a:lnTo>
                    <a:pt x="528" y="0"/>
                  </a:lnTo>
                  <a:lnTo>
                    <a:pt x="0" y="0"/>
                  </a:lnTo>
                  <a:lnTo>
                    <a:pt x="0" y="393"/>
                  </a:lnTo>
                  <a:lnTo>
                    <a:pt x="528" y="393"/>
                  </a:lnTo>
                  <a:lnTo>
                    <a:pt x="528" y="393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168" name="Rectangle 2224">
              <a:extLst>
                <a:ext uri="{FF2B5EF4-FFF2-40B4-BE49-F238E27FC236}">
                  <a16:creationId xmlns:a16="http://schemas.microsoft.com/office/drawing/2014/main" id="{F8816304-1A79-4704-871C-01E7705406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6" y="3348"/>
              <a:ext cx="7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GB" altLang="pt-BR"/>
            </a:p>
          </p:txBody>
        </p:sp>
        <p:sp>
          <p:nvSpPr>
            <p:cNvPr id="213169" name="Rectangle 2225">
              <a:extLst>
                <a:ext uri="{FF2B5EF4-FFF2-40B4-BE49-F238E27FC236}">
                  <a16:creationId xmlns:a16="http://schemas.microsoft.com/office/drawing/2014/main" id="{6287752E-E730-4229-99B6-DBD6FBF0E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0" y="3348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sp>
          <p:nvSpPr>
            <p:cNvPr id="213170" name="Rectangle 2226">
              <a:extLst>
                <a:ext uri="{FF2B5EF4-FFF2-40B4-BE49-F238E27FC236}">
                  <a16:creationId xmlns:a16="http://schemas.microsoft.com/office/drawing/2014/main" id="{745EB4BA-42EA-4790-8A6A-DAF62F1B3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" y="3348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g</a:t>
              </a:r>
              <a:endParaRPr lang="en-GB" altLang="pt-BR"/>
            </a:p>
          </p:txBody>
        </p:sp>
        <p:sp>
          <p:nvSpPr>
            <p:cNvPr id="213171" name="Freeform 2227">
              <a:extLst>
                <a:ext uri="{FF2B5EF4-FFF2-40B4-BE49-F238E27FC236}">
                  <a16:creationId xmlns:a16="http://schemas.microsoft.com/office/drawing/2014/main" id="{EF8DEE71-5ABE-4B55-9531-92DD513039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0" y="3222"/>
              <a:ext cx="264" cy="393"/>
            </a:xfrm>
            <a:custGeom>
              <a:avLst/>
              <a:gdLst>
                <a:gd name="T0" fmla="*/ 260 w 264"/>
                <a:gd name="T1" fmla="*/ 389 h 393"/>
                <a:gd name="T2" fmla="*/ 264 w 264"/>
                <a:gd name="T3" fmla="*/ 0 h 393"/>
                <a:gd name="T4" fmla="*/ 0 w 264"/>
                <a:gd name="T5" fmla="*/ 0 h 393"/>
                <a:gd name="T6" fmla="*/ 0 w 264"/>
                <a:gd name="T7" fmla="*/ 393 h 393"/>
                <a:gd name="T8" fmla="*/ 264 w 264"/>
                <a:gd name="T9" fmla="*/ 393 h 393"/>
                <a:gd name="T10" fmla="*/ 264 w 264"/>
                <a:gd name="T11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4" h="393">
                  <a:moveTo>
                    <a:pt x="260" y="389"/>
                  </a:moveTo>
                  <a:lnTo>
                    <a:pt x="264" y="0"/>
                  </a:lnTo>
                  <a:lnTo>
                    <a:pt x="0" y="0"/>
                  </a:lnTo>
                  <a:lnTo>
                    <a:pt x="0" y="393"/>
                  </a:lnTo>
                  <a:lnTo>
                    <a:pt x="264" y="393"/>
                  </a:lnTo>
                  <a:lnTo>
                    <a:pt x="264" y="393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172" name="Rectangle 2228">
              <a:extLst>
                <a:ext uri="{FF2B5EF4-FFF2-40B4-BE49-F238E27FC236}">
                  <a16:creationId xmlns:a16="http://schemas.microsoft.com/office/drawing/2014/main" id="{AB082685-307C-47D6-8DEC-84EDA9828A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0" y="3348"/>
              <a:ext cx="72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/>
            </a:p>
          </p:txBody>
        </p:sp>
        <p:sp>
          <p:nvSpPr>
            <p:cNvPr id="213173" name="Rectangle 2229">
              <a:extLst>
                <a:ext uri="{FF2B5EF4-FFF2-40B4-BE49-F238E27FC236}">
                  <a16:creationId xmlns:a16="http://schemas.microsoft.com/office/drawing/2014/main" id="{AE4A8B59-F5FC-4F39-A108-0647879186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0" y="3348"/>
              <a:ext cx="61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L</a:t>
              </a:r>
              <a:endParaRPr lang="en-GB" altLang="pt-BR"/>
            </a:p>
          </p:txBody>
        </p:sp>
        <p:sp>
          <p:nvSpPr>
            <p:cNvPr id="213174" name="Rectangle 2230">
              <a:extLst>
                <a:ext uri="{FF2B5EF4-FFF2-40B4-BE49-F238E27FC236}">
                  <a16:creationId xmlns:a16="http://schemas.microsoft.com/office/drawing/2014/main" id="{5D700B23-E94D-400A-9917-AE253AE861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6" y="3348"/>
              <a:ext cx="7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en-GB" altLang="pt-BR"/>
            </a:p>
          </p:txBody>
        </p:sp>
        <p:sp>
          <p:nvSpPr>
            <p:cNvPr id="213175" name="Freeform 2231">
              <a:extLst>
                <a:ext uri="{FF2B5EF4-FFF2-40B4-BE49-F238E27FC236}">
                  <a16:creationId xmlns:a16="http://schemas.microsoft.com/office/drawing/2014/main" id="{64E7F588-7AA6-424D-B79A-0066BAC2E6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4" y="3222"/>
              <a:ext cx="527" cy="393"/>
            </a:xfrm>
            <a:custGeom>
              <a:avLst/>
              <a:gdLst>
                <a:gd name="T0" fmla="*/ 527 w 527"/>
                <a:gd name="T1" fmla="*/ 389 h 393"/>
                <a:gd name="T2" fmla="*/ 527 w 527"/>
                <a:gd name="T3" fmla="*/ 0 h 393"/>
                <a:gd name="T4" fmla="*/ 0 w 527"/>
                <a:gd name="T5" fmla="*/ 0 h 393"/>
                <a:gd name="T6" fmla="*/ 0 w 527"/>
                <a:gd name="T7" fmla="*/ 393 h 393"/>
                <a:gd name="T8" fmla="*/ 527 w 527"/>
                <a:gd name="T9" fmla="*/ 393 h 393"/>
                <a:gd name="T10" fmla="*/ 527 w 527"/>
                <a:gd name="T11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7" h="393">
                  <a:moveTo>
                    <a:pt x="527" y="389"/>
                  </a:moveTo>
                  <a:lnTo>
                    <a:pt x="527" y="0"/>
                  </a:lnTo>
                  <a:lnTo>
                    <a:pt x="0" y="0"/>
                  </a:lnTo>
                  <a:lnTo>
                    <a:pt x="0" y="393"/>
                  </a:lnTo>
                  <a:lnTo>
                    <a:pt x="527" y="393"/>
                  </a:lnTo>
                  <a:lnTo>
                    <a:pt x="527" y="393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176" name="Rectangle 2232">
              <a:extLst>
                <a:ext uri="{FF2B5EF4-FFF2-40B4-BE49-F238E27FC236}">
                  <a16:creationId xmlns:a16="http://schemas.microsoft.com/office/drawing/2014/main" id="{DC281783-CDA3-4693-A01D-6272DCAB49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9" y="3282"/>
              <a:ext cx="7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en-GB" altLang="pt-BR"/>
            </a:p>
          </p:txBody>
        </p:sp>
        <p:sp>
          <p:nvSpPr>
            <p:cNvPr id="213177" name="Rectangle 2233">
              <a:extLst>
                <a:ext uri="{FF2B5EF4-FFF2-40B4-BE49-F238E27FC236}">
                  <a16:creationId xmlns:a16="http://schemas.microsoft.com/office/drawing/2014/main" id="{3F0D6543-1762-426A-8A4C-F0168D71F5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3" y="3282"/>
              <a:ext cx="60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/>
            </a:p>
          </p:txBody>
        </p:sp>
        <p:sp>
          <p:nvSpPr>
            <p:cNvPr id="213178" name="Rectangle 2234">
              <a:extLst>
                <a:ext uri="{FF2B5EF4-FFF2-40B4-BE49-F238E27FC236}">
                  <a16:creationId xmlns:a16="http://schemas.microsoft.com/office/drawing/2014/main" id="{76835ECB-5641-4E4D-A42F-CBB04ED7A5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9" y="3282"/>
              <a:ext cx="30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213179" name="Rectangle 2235">
              <a:extLst>
                <a:ext uri="{FF2B5EF4-FFF2-40B4-BE49-F238E27FC236}">
                  <a16:creationId xmlns:a16="http://schemas.microsoft.com/office/drawing/2014/main" id="{436DBB71-275A-47B7-A4BB-70F7422BA6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7" y="3282"/>
              <a:ext cx="61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/>
            </a:p>
          </p:txBody>
        </p:sp>
        <p:sp>
          <p:nvSpPr>
            <p:cNvPr id="213181" name="Rectangle 2237">
              <a:extLst>
                <a:ext uri="{FF2B5EF4-FFF2-40B4-BE49-F238E27FC236}">
                  <a16:creationId xmlns:a16="http://schemas.microsoft.com/office/drawing/2014/main" id="{411F4C4B-E5C7-452E-A1D6-9E57FCF50D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3419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/>
            </a:p>
          </p:txBody>
        </p:sp>
        <p:sp>
          <p:nvSpPr>
            <p:cNvPr id="213182" name="Rectangle 2238">
              <a:extLst>
                <a:ext uri="{FF2B5EF4-FFF2-40B4-BE49-F238E27FC236}">
                  <a16:creationId xmlns:a16="http://schemas.microsoft.com/office/drawing/2014/main" id="{6FEBB953-ED3D-41F9-84D8-E7F511EB10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3" y="3419"/>
              <a:ext cx="54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GB" altLang="pt-BR"/>
            </a:p>
          </p:txBody>
        </p:sp>
        <p:sp>
          <p:nvSpPr>
            <p:cNvPr id="213183" name="Rectangle 2239">
              <a:extLst>
                <a:ext uri="{FF2B5EF4-FFF2-40B4-BE49-F238E27FC236}">
                  <a16:creationId xmlns:a16="http://schemas.microsoft.com/office/drawing/2014/main" id="{0B3E55D7-FC4B-4142-9EAB-B50A0B236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5" y="3419"/>
              <a:ext cx="54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GB" altLang="pt-BR"/>
            </a:p>
          </p:txBody>
        </p:sp>
        <p:sp>
          <p:nvSpPr>
            <p:cNvPr id="213184" name="Rectangle 2240">
              <a:extLst>
                <a:ext uri="{FF2B5EF4-FFF2-40B4-BE49-F238E27FC236}">
                  <a16:creationId xmlns:a16="http://schemas.microsoft.com/office/drawing/2014/main" id="{7B889B89-E061-4525-ABF2-A8A04A07D0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" y="3419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sp>
          <p:nvSpPr>
            <p:cNvPr id="213185" name="Rectangle 2241">
              <a:extLst>
                <a:ext uri="{FF2B5EF4-FFF2-40B4-BE49-F238E27FC236}">
                  <a16:creationId xmlns:a16="http://schemas.microsoft.com/office/drawing/2014/main" id="{91234458-101D-4BB6-8C1A-B99F523E5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4" y="3419"/>
              <a:ext cx="5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GB" altLang="pt-BR"/>
            </a:p>
          </p:txBody>
        </p:sp>
        <p:sp>
          <p:nvSpPr>
            <p:cNvPr id="213186" name="Rectangle 2242">
              <a:extLst>
                <a:ext uri="{FF2B5EF4-FFF2-40B4-BE49-F238E27FC236}">
                  <a16:creationId xmlns:a16="http://schemas.microsoft.com/office/drawing/2014/main" id="{22A42048-4788-4620-BCED-71DD0203DB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4" y="3419"/>
              <a:ext cx="54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GB" altLang="pt-BR"/>
            </a:p>
          </p:txBody>
        </p:sp>
        <p:sp>
          <p:nvSpPr>
            <p:cNvPr id="213187" name="Freeform 2243">
              <a:extLst>
                <a:ext uri="{FF2B5EF4-FFF2-40B4-BE49-F238E27FC236}">
                  <a16:creationId xmlns:a16="http://schemas.microsoft.com/office/drawing/2014/main" id="{78E0ADC3-351C-4B7B-B281-1EFDB8E4A5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1" y="3222"/>
              <a:ext cx="527" cy="393"/>
            </a:xfrm>
            <a:custGeom>
              <a:avLst/>
              <a:gdLst>
                <a:gd name="T0" fmla="*/ 527 w 527"/>
                <a:gd name="T1" fmla="*/ 389 h 393"/>
                <a:gd name="T2" fmla="*/ 527 w 527"/>
                <a:gd name="T3" fmla="*/ 0 h 393"/>
                <a:gd name="T4" fmla="*/ 0 w 527"/>
                <a:gd name="T5" fmla="*/ 0 h 393"/>
                <a:gd name="T6" fmla="*/ 0 w 527"/>
                <a:gd name="T7" fmla="*/ 393 h 393"/>
                <a:gd name="T8" fmla="*/ 527 w 527"/>
                <a:gd name="T9" fmla="*/ 393 h 393"/>
                <a:gd name="T10" fmla="*/ 527 w 527"/>
                <a:gd name="T11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7" h="393">
                  <a:moveTo>
                    <a:pt x="527" y="389"/>
                  </a:moveTo>
                  <a:lnTo>
                    <a:pt x="527" y="0"/>
                  </a:lnTo>
                  <a:lnTo>
                    <a:pt x="0" y="0"/>
                  </a:lnTo>
                  <a:lnTo>
                    <a:pt x="0" y="393"/>
                  </a:lnTo>
                  <a:lnTo>
                    <a:pt x="527" y="393"/>
                  </a:lnTo>
                  <a:lnTo>
                    <a:pt x="527" y="393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188" name="Rectangle 2244">
              <a:extLst>
                <a:ext uri="{FF2B5EF4-FFF2-40B4-BE49-F238E27FC236}">
                  <a16:creationId xmlns:a16="http://schemas.microsoft.com/office/drawing/2014/main" id="{00FED154-DCE7-4ED1-B054-69DE129AA6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4" y="3348"/>
              <a:ext cx="7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GB" altLang="pt-BR"/>
            </a:p>
          </p:txBody>
        </p:sp>
        <p:sp>
          <p:nvSpPr>
            <p:cNvPr id="213189" name="Rectangle 2245">
              <a:extLst>
                <a:ext uri="{FF2B5EF4-FFF2-40B4-BE49-F238E27FC236}">
                  <a16:creationId xmlns:a16="http://schemas.microsoft.com/office/drawing/2014/main" id="{4BD005ED-CF71-4EC2-9B9F-70BA03E63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8" y="3348"/>
              <a:ext cx="61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sp>
          <p:nvSpPr>
            <p:cNvPr id="213190" name="Rectangle 2246">
              <a:extLst>
                <a:ext uri="{FF2B5EF4-FFF2-40B4-BE49-F238E27FC236}">
                  <a16:creationId xmlns:a16="http://schemas.microsoft.com/office/drawing/2014/main" id="{4508946C-6B6A-4A64-987E-3100EF4A4E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8" y="3348"/>
              <a:ext cx="6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400" b="0">
                  <a:solidFill>
                    <a:srgbClr val="000000"/>
                  </a:solidFill>
                  <a:latin typeface="Arial" panose="020B0604020202020204" pitchFamily="34" charset="0"/>
                </a:rPr>
                <a:t>g</a:t>
              </a:r>
              <a:endParaRPr lang="en-GB" altLang="pt-BR"/>
            </a:p>
          </p:txBody>
        </p:sp>
        <p:sp>
          <p:nvSpPr>
            <p:cNvPr id="213191" name="Freeform 2247">
              <a:extLst>
                <a:ext uri="{FF2B5EF4-FFF2-40B4-BE49-F238E27FC236}">
                  <a16:creationId xmlns:a16="http://schemas.microsoft.com/office/drawing/2014/main" id="{8534F8C3-425B-4EF2-A673-0F6282F782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8" y="3222"/>
              <a:ext cx="264" cy="393"/>
            </a:xfrm>
            <a:custGeom>
              <a:avLst/>
              <a:gdLst>
                <a:gd name="T0" fmla="*/ 264 w 264"/>
                <a:gd name="T1" fmla="*/ 389 h 393"/>
                <a:gd name="T2" fmla="*/ 264 w 264"/>
                <a:gd name="T3" fmla="*/ 0 h 393"/>
                <a:gd name="T4" fmla="*/ 0 w 264"/>
                <a:gd name="T5" fmla="*/ 0 h 393"/>
                <a:gd name="T6" fmla="*/ 0 w 264"/>
                <a:gd name="T7" fmla="*/ 393 h 393"/>
                <a:gd name="T8" fmla="*/ 264 w 264"/>
                <a:gd name="T9" fmla="*/ 393 h 393"/>
                <a:gd name="T10" fmla="*/ 264 w 264"/>
                <a:gd name="T11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4" h="393">
                  <a:moveTo>
                    <a:pt x="264" y="389"/>
                  </a:moveTo>
                  <a:lnTo>
                    <a:pt x="264" y="0"/>
                  </a:lnTo>
                  <a:lnTo>
                    <a:pt x="0" y="0"/>
                  </a:lnTo>
                  <a:lnTo>
                    <a:pt x="0" y="393"/>
                  </a:lnTo>
                  <a:lnTo>
                    <a:pt x="264" y="393"/>
                  </a:lnTo>
                  <a:lnTo>
                    <a:pt x="264" y="393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192" name="Line 2248">
              <a:extLst>
                <a:ext uri="{FF2B5EF4-FFF2-40B4-BE49-F238E27FC236}">
                  <a16:creationId xmlns:a16="http://schemas.microsoft.com/office/drawing/2014/main" id="{09CAA1A8-4CE4-43AF-B42C-5D0DE45267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82" y="3709"/>
              <a:ext cx="432" cy="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193" name="Freeform 2249">
              <a:extLst>
                <a:ext uri="{FF2B5EF4-FFF2-40B4-BE49-F238E27FC236}">
                  <a16:creationId xmlns:a16="http://schemas.microsoft.com/office/drawing/2014/main" id="{E89F9AD1-5715-4034-A162-C0F3CDD33E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0" y="3678"/>
              <a:ext cx="56" cy="67"/>
            </a:xfrm>
            <a:custGeom>
              <a:avLst/>
              <a:gdLst>
                <a:gd name="T0" fmla="*/ 56 w 56"/>
                <a:gd name="T1" fmla="*/ 67 h 67"/>
                <a:gd name="T2" fmla="*/ 56 w 56"/>
                <a:gd name="T3" fmla="*/ 0 h 67"/>
                <a:gd name="T4" fmla="*/ 0 w 56"/>
                <a:gd name="T5" fmla="*/ 35 h 67"/>
                <a:gd name="T6" fmla="*/ 56 w 56"/>
                <a:gd name="T7" fmla="*/ 67 h 67"/>
                <a:gd name="T8" fmla="*/ 56 w 56"/>
                <a:gd name="T9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67">
                  <a:moveTo>
                    <a:pt x="56" y="67"/>
                  </a:moveTo>
                  <a:lnTo>
                    <a:pt x="56" y="0"/>
                  </a:lnTo>
                  <a:lnTo>
                    <a:pt x="0" y="35"/>
                  </a:lnTo>
                  <a:lnTo>
                    <a:pt x="56" y="67"/>
                  </a:lnTo>
                  <a:lnTo>
                    <a:pt x="56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194" name="Rectangle 2250">
              <a:extLst>
                <a:ext uri="{FF2B5EF4-FFF2-40B4-BE49-F238E27FC236}">
                  <a16:creationId xmlns:a16="http://schemas.microsoft.com/office/drawing/2014/main" id="{197ED641-59AA-4517-B178-3D09B4499B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5" y="3744"/>
              <a:ext cx="69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en-GB" altLang="pt-BR"/>
            </a:p>
          </p:txBody>
        </p:sp>
        <p:sp>
          <p:nvSpPr>
            <p:cNvPr id="213195" name="Rectangle 2251">
              <a:extLst>
                <a:ext uri="{FF2B5EF4-FFF2-40B4-BE49-F238E27FC236}">
                  <a16:creationId xmlns:a16="http://schemas.microsoft.com/office/drawing/2014/main" id="{56F93826-EBA8-4D1B-817E-E0AAEC08F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1" y="3744"/>
              <a:ext cx="69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en-GB" altLang="pt-BR"/>
            </a:p>
          </p:txBody>
        </p:sp>
        <p:sp>
          <p:nvSpPr>
            <p:cNvPr id="213196" name="Rectangle 2252">
              <a:extLst>
                <a:ext uri="{FF2B5EF4-FFF2-40B4-BE49-F238E27FC236}">
                  <a16:creationId xmlns:a16="http://schemas.microsoft.com/office/drawing/2014/main" id="{F9A0455A-A4E7-40A7-A9F0-5141835C59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5" y="3744"/>
              <a:ext cx="62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GB" altLang="pt-BR"/>
            </a:p>
          </p:txBody>
        </p:sp>
        <p:sp>
          <p:nvSpPr>
            <p:cNvPr id="213198" name="Line 2254">
              <a:extLst>
                <a:ext uri="{FF2B5EF4-FFF2-40B4-BE49-F238E27FC236}">
                  <a16:creationId xmlns:a16="http://schemas.microsoft.com/office/drawing/2014/main" id="{8F915E46-69CB-42EB-9F68-F321ED7852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93" y="2193"/>
              <a:ext cx="1" cy="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199" name="Rectangle 2255">
              <a:extLst>
                <a:ext uri="{FF2B5EF4-FFF2-40B4-BE49-F238E27FC236}">
                  <a16:creationId xmlns:a16="http://schemas.microsoft.com/office/drawing/2014/main" id="{7027F286-D1AA-45F1-9FA1-AF2E8106C8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7" y="2004"/>
              <a:ext cx="69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en-GB" altLang="pt-BR"/>
            </a:p>
          </p:txBody>
        </p:sp>
        <p:sp>
          <p:nvSpPr>
            <p:cNvPr id="213200" name="Line 2256">
              <a:extLst>
                <a:ext uri="{FF2B5EF4-FFF2-40B4-BE49-F238E27FC236}">
                  <a16:creationId xmlns:a16="http://schemas.microsoft.com/office/drawing/2014/main" id="{A6F42A2E-9FFF-49E6-9FA4-B11CC6D862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20" y="2193"/>
              <a:ext cx="1" cy="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201" name="Rectangle 2257">
              <a:extLst>
                <a:ext uri="{FF2B5EF4-FFF2-40B4-BE49-F238E27FC236}">
                  <a16:creationId xmlns:a16="http://schemas.microsoft.com/office/drawing/2014/main" id="{717251FA-90F5-4187-930B-E46DDB046E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5" y="2004"/>
              <a:ext cx="69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en-GB" altLang="pt-BR"/>
            </a:p>
          </p:txBody>
        </p:sp>
        <p:sp>
          <p:nvSpPr>
            <p:cNvPr id="213202" name="Line 2258">
              <a:extLst>
                <a:ext uri="{FF2B5EF4-FFF2-40B4-BE49-F238E27FC236}">
                  <a16:creationId xmlns:a16="http://schemas.microsoft.com/office/drawing/2014/main" id="{D5328FE1-73B9-4B84-85A9-4FDEF6E32B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47" y="2193"/>
              <a:ext cx="1" cy="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203" name="Rectangle 2259">
              <a:extLst>
                <a:ext uri="{FF2B5EF4-FFF2-40B4-BE49-F238E27FC236}">
                  <a16:creationId xmlns:a16="http://schemas.microsoft.com/office/drawing/2014/main" id="{217E0913-20C7-46CA-872F-10502CF7B3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2" y="2004"/>
              <a:ext cx="69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6</a:t>
              </a:r>
              <a:endParaRPr lang="en-GB" altLang="pt-BR"/>
            </a:p>
          </p:txBody>
        </p:sp>
        <p:sp>
          <p:nvSpPr>
            <p:cNvPr id="213204" name="Line 2260">
              <a:extLst>
                <a:ext uri="{FF2B5EF4-FFF2-40B4-BE49-F238E27FC236}">
                  <a16:creationId xmlns:a16="http://schemas.microsoft.com/office/drawing/2014/main" id="{B328ADEB-5DE2-4820-9E46-CF58D8CD53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74" y="2193"/>
              <a:ext cx="1" cy="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205" name="Rectangle 2261">
              <a:extLst>
                <a:ext uri="{FF2B5EF4-FFF2-40B4-BE49-F238E27FC236}">
                  <a16:creationId xmlns:a16="http://schemas.microsoft.com/office/drawing/2014/main" id="{226BFD05-2BEB-4F6F-8195-B3A387F9A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9" y="2004"/>
              <a:ext cx="69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8</a:t>
              </a:r>
              <a:endParaRPr lang="en-GB" altLang="pt-BR"/>
            </a:p>
          </p:txBody>
        </p:sp>
        <p:sp>
          <p:nvSpPr>
            <p:cNvPr id="213206" name="Rectangle 2262">
              <a:extLst>
                <a:ext uri="{FF2B5EF4-FFF2-40B4-BE49-F238E27FC236}">
                  <a16:creationId xmlns:a16="http://schemas.microsoft.com/office/drawing/2014/main" id="{230490F4-EC2C-417B-97D8-B5C8972D35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1" y="2004"/>
              <a:ext cx="68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en-GB" altLang="pt-BR"/>
            </a:p>
          </p:txBody>
        </p:sp>
        <p:sp>
          <p:nvSpPr>
            <p:cNvPr id="213207" name="Rectangle 2263">
              <a:extLst>
                <a:ext uri="{FF2B5EF4-FFF2-40B4-BE49-F238E27FC236}">
                  <a16:creationId xmlns:a16="http://schemas.microsoft.com/office/drawing/2014/main" id="{423C108A-EE25-4E2E-ACE7-73D41AA1A2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4" y="2004"/>
              <a:ext cx="69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en-GB" altLang="pt-BR"/>
            </a:p>
          </p:txBody>
        </p:sp>
        <p:sp>
          <p:nvSpPr>
            <p:cNvPr id="213208" name="Line 2264">
              <a:extLst>
                <a:ext uri="{FF2B5EF4-FFF2-40B4-BE49-F238E27FC236}">
                  <a16:creationId xmlns:a16="http://schemas.microsoft.com/office/drawing/2014/main" id="{EFEC4D5D-B4C5-49EA-8458-07D869D0C9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01" y="2193"/>
              <a:ext cx="1" cy="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209" name="Line 2265">
              <a:extLst>
                <a:ext uri="{FF2B5EF4-FFF2-40B4-BE49-F238E27FC236}">
                  <a16:creationId xmlns:a16="http://schemas.microsoft.com/office/drawing/2014/main" id="{946504E9-4691-42A6-9638-AC7EE8B7BA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29" y="2193"/>
              <a:ext cx="1" cy="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210" name="Line 2266">
              <a:extLst>
                <a:ext uri="{FF2B5EF4-FFF2-40B4-BE49-F238E27FC236}">
                  <a16:creationId xmlns:a16="http://schemas.microsoft.com/office/drawing/2014/main" id="{D8C34813-DEAE-4231-BCA8-CF47E6719F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56" y="2193"/>
              <a:ext cx="1" cy="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211" name="Line 2267">
              <a:extLst>
                <a:ext uri="{FF2B5EF4-FFF2-40B4-BE49-F238E27FC236}">
                  <a16:creationId xmlns:a16="http://schemas.microsoft.com/office/drawing/2014/main" id="{4A8D82EF-8D5B-47EF-BCE6-506790E63A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49" y="2193"/>
              <a:ext cx="3" cy="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212" name="Line 2268">
              <a:extLst>
                <a:ext uri="{FF2B5EF4-FFF2-40B4-BE49-F238E27FC236}">
                  <a16:creationId xmlns:a16="http://schemas.microsoft.com/office/drawing/2014/main" id="{DCD3E140-9D4C-4359-9C84-471EDEDF0E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76" y="2193"/>
              <a:ext cx="4" cy="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213" name="Rectangle 2269">
              <a:extLst>
                <a:ext uri="{FF2B5EF4-FFF2-40B4-BE49-F238E27FC236}">
                  <a16:creationId xmlns:a16="http://schemas.microsoft.com/office/drawing/2014/main" id="{BD00C2A9-8135-4287-9F1B-5287D8285A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8" y="2004"/>
              <a:ext cx="69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en-GB" altLang="pt-BR"/>
            </a:p>
          </p:txBody>
        </p:sp>
        <p:sp>
          <p:nvSpPr>
            <p:cNvPr id="213214" name="Rectangle 2270">
              <a:extLst>
                <a:ext uri="{FF2B5EF4-FFF2-40B4-BE49-F238E27FC236}">
                  <a16:creationId xmlns:a16="http://schemas.microsoft.com/office/drawing/2014/main" id="{39687767-ED3C-470A-B0F4-279425C132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2" y="2004"/>
              <a:ext cx="69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en-GB" altLang="pt-BR"/>
            </a:p>
          </p:txBody>
        </p:sp>
        <p:sp>
          <p:nvSpPr>
            <p:cNvPr id="213215" name="Rectangle 2271">
              <a:extLst>
                <a:ext uri="{FF2B5EF4-FFF2-40B4-BE49-F238E27FC236}">
                  <a16:creationId xmlns:a16="http://schemas.microsoft.com/office/drawing/2014/main" id="{32F40A86-EA66-4B43-8CAC-1B9695B49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5" y="2000"/>
              <a:ext cx="69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en-GB" altLang="pt-BR"/>
            </a:p>
          </p:txBody>
        </p:sp>
        <p:sp>
          <p:nvSpPr>
            <p:cNvPr id="213216" name="Rectangle 2272">
              <a:extLst>
                <a:ext uri="{FF2B5EF4-FFF2-40B4-BE49-F238E27FC236}">
                  <a16:creationId xmlns:a16="http://schemas.microsoft.com/office/drawing/2014/main" id="{7D4B7DF1-1B78-4C48-B20E-8B7F119922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2" y="2000"/>
              <a:ext cx="69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en-GB" altLang="pt-BR"/>
            </a:p>
          </p:txBody>
        </p:sp>
        <p:sp>
          <p:nvSpPr>
            <p:cNvPr id="213217" name="Rectangle 2273">
              <a:extLst>
                <a:ext uri="{FF2B5EF4-FFF2-40B4-BE49-F238E27FC236}">
                  <a16:creationId xmlns:a16="http://schemas.microsoft.com/office/drawing/2014/main" id="{D259E647-1751-451B-A049-E6436B855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8" y="2000"/>
              <a:ext cx="69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en-GB" altLang="pt-BR"/>
            </a:p>
          </p:txBody>
        </p:sp>
        <p:sp>
          <p:nvSpPr>
            <p:cNvPr id="213218" name="Rectangle 2274">
              <a:extLst>
                <a:ext uri="{FF2B5EF4-FFF2-40B4-BE49-F238E27FC236}">
                  <a16:creationId xmlns:a16="http://schemas.microsoft.com/office/drawing/2014/main" id="{A13FAF51-A2F1-45DF-9371-D225B02E99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4" y="2000"/>
              <a:ext cx="69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600" b="0">
                  <a:solidFill>
                    <a:srgbClr val="000000"/>
                  </a:solidFill>
                  <a:latin typeface="Arial" panose="020B0604020202020204" pitchFamily="34" charset="0"/>
                </a:rPr>
                <a:t>6</a:t>
              </a:r>
              <a:endParaRPr lang="en-GB" altLang="pt-BR"/>
            </a:p>
          </p:txBody>
        </p:sp>
        <p:sp>
          <p:nvSpPr>
            <p:cNvPr id="213220" name="Rectangle 2276">
              <a:extLst>
                <a:ext uri="{FF2B5EF4-FFF2-40B4-BE49-F238E27FC236}">
                  <a16:creationId xmlns:a16="http://schemas.microsoft.com/office/drawing/2014/main" id="{C32A5134-EC79-43E1-B41C-F84EAD0AE9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" y="3446"/>
              <a:ext cx="0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GB" altLang="pt-BR"/>
            </a:p>
          </p:txBody>
        </p:sp>
      </p:grpSp>
      <p:sp>
        <p:nvSpPr>
          <p:cNvPr id="213266" name="Rectangle 2322">
            <a:extLst>
              <a:ext uri="{FF2B5EF4-FFF2-40B4-BE49-F238E27FC236}">
                <a16:creationId xmlns:a16="http://schemas.microsoft.com/office/drawing/2014/main" id="{24DDE819-DFF0-43F1-A414-7D028B9BF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050" y="5795963"/>
            <a:ext cx="5695950" cy="8350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Simplicidade</a:t>
            </a:r>
          </a:p>
          <a:p>
            <a:r>
              <a:rPr lang="pt-BR" altLang="pt-BR" b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Degradação do desempenho do pipeline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3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266" grpId="0" animBg="1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>
            <a:extLst>
              <a:ext uri="{FF2B5EF4-FFF2-40B4-BE49-F238E27FC236}">
                <a16:creationId xmlns:a16="http://schemas.microsoft.com/office/drawing/2014/main" id="{F29EBAF8-AA75-4384-B410-3F0B8BAF76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6050"/>
            <a:ext cx="8634413" cy="116205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pipeline, Hazard de Controle</a:t>
            </a:r>
            <a:br>
              <a:rPr lang="pt-BR" altLang="pt-BR" sz="3100"/>
            </a:br>
            <a:r>
              <a:rPr lang="pt-BR" altLang="pt-BR"/>
              <a:t>Abordagens Usadas</a:t>
            </a:r>
            <a:endParaRPr lang="pt-PT" altLang="pt-BR"/>
          </a:p>
        </p:txBody>
      </p:sp>
      <p:sp>
        <p:nvSpPr>
          <p:cNvPr id="254980" name="Rectangle 4">
            <a:extLst>
              <a:ext uri="{FF2B5EF4-FFF2-40B4-BE49-F238E27FC236}">
                <a16:creationId xmlns:a16="http://schemas.microsoft.com/office/drawing/2014/main" id="{A68E3FA9-6E54-451B-87B3-3678101E2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3263" y="39624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54981" name="Rectangle 5">
            <a:extLst>
              <a:ext uri="{FF2B5EF4-FFF2-40B4-BE49-F238E27FC236}">
                <a16:creationId xmlns:a16="http://schemas.microsoft.com/office/drawing/2014/main" id="{3927432E-7CC4-4803-A38B-41CA2B295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5775" y="39624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54982" name="Rectangle 6">
            <a:extLst>
              <a:ext uri="{FF2B5EF4-FFF2-40B4-BE49-F238E27FC236}">
                <a16:creationId xmlns:a16="http://schemas.microsoft.com/office/drawing/2014/main" id="{CFCF5008-6BFF-42B2-BB49-6DF6BFFA7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6225" y="45847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54983" name="Rectangle 7">
            <a:extLst>
              <a:ext uri="{FF2B5EF4-FFF2-40B4-BE49-F238E27FC236}">
                <a16:creationId xmlns:a16="http://schemas.microsoft.com/office/drawing/2014/main" id="{3BFD4358-7002-40F8-98A3-C11D604A3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2388" y="45847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54984" name="Rectangle 8">
            <a:extLst>
              <a:ext uri="{FF2B5EF4-FFF2-40B4-BE49-F238E27FC236}">
                <a16:creationId xmlns:a16="http://schemas.microsoft.com/office/drawing/2014/main" id="{C5872140-075C-476F-9E2C-2F89C052F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1038" y="52085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54985" name="Rectangle 9">
            <a:extLst>
              <a:ext uri="{FF2B5EF4-FFF2-40B4-BE49-F238E27FC236}">
                <a16:creationId xmlns:a16="http://schemas.microsoft.com/office/drawing/2014/main" id="{4047E6C3-C909-46BA-BBB3-391C6A72E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5613" y="52085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grpSp>
        <p:nvGrpSpPr>
          <p:cNvPr id="255210" name="Group 234">
            <a:extLst>
              <a:ext uri="{FF2B5EF4-FFF2-40B4-BE49-F238E27FC236}">
                <a16:creationId xmlns:a16="http://schemas.microsoft.com/office/drawing/2014/main" id="{C4BDD62D-9A1E-4302-A5C8-23605BD4EFC8}"/>
              </a:ext>
            </a:extLst>
          </p:cNvPr>
          <p:cNvGrpSpPr>
            <a:grpSpLocks/>
          </p:cNvGrpSpPr>
          <p:nvPr/>
        </p:nvGrpSpPr>
        <p:grpSpPr bwMode="auto">
          <a:xfrm>
            <a:off x="527050" y="2933700"/>
            <a:ext cx="8909050" cy="3482975"/>
            <a:chOff x="332" y="1848"/>
            <a:chExt cx="5600" cy="2194"/>
          </a:xfrm>
        </p:grpSpPr>
        <p:sp>
          <p:nvSpPr>
            <p:cNvPr id="255206" name="Rectangle 230">
              <a:extLst>
                <a:ext uri="{FF2B5EF4-FFF2-40B4-BE49-F238E27FC236}">
                  <a16:creationId xmlns:a16="http://schemas.microsoft.com/office/drawing/2014/main" id="{5E928F5A-20A5-4AA9-9172-3E23A15C33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" y="1848"/>
              <a:ext cx="5600" cy="184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>
              <a:lvl1pPr marL="365125" indent="-365125" defTabSz="863600"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90575" indent="-303213" defTabSz="86360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217613" indent="-242888" defTabSz="86360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704975" indent="-244475" defTabSz="86360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190750" indent="-242888" defTabSz="863600">
                <a:spcBef>
                  <a:spcPct val="20000"/>
                </a:spcBef>
                <a:buChar char="•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647950" indent="-242888" defTabSz="863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105150" indent="-242888" defTabSz="863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562350" indent="-242888" defTabSz="863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4019550" indent="-242888" defTabSz="863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pt-BR" altLang="pt-BR" sz="3000" b="0">
                  <a:solidFill>
                    <a:srgbClr val="66FF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Não perde tempo</a:t>
              </a:r>
              <a:endParaRPr lang="pt-BR" altLang="pt-BR" sz="3000" b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r>
                <a:rPr lang="pt-BR" altLang="pt-BR" sz="3000" b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Problemas</a:t>
              </a:r>
            </a:p>
            <a:p>
              <a:pPr lvl="1"/>
              <a:r>
                <a:rPr lang="pt-BR" altLang="pt-BR" sz="2600" b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Conflito na utilização de registradores e memória</a:t>
              </a:r>
            </a:p>
            <a:p>
              <a:pPr lvl="1"/>
              <a:r>
                <a:rPr lang="pt-BR" altLang="pt-BR" sz="2600" b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Requer grande duplicação de recursos</a:t>
              </a:r>
            </a:p>
            <a:p>
              <a:pPr lvl="1"/>
              <a:r>
                <a:rPr lang="pt-BR" altLang="pt-BR" sz="2600" b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Desvios seguidos podem provocar um grande número de streams</a:t>
              </a:r>
              <a:endParaRPr lang="pt-BR" altLang="pt-BR" sz="2600" b="0"/>
            </a:p>
          </p:txBody>
        </p:sp>
        <p:sp>
          <p:nvSpPr>
            <p:cNvPr id="255209" name="Rectangle 233">
              <a:extLst>
                <a:ext uri="{FF2B5EF4-FFF2-40B4-BE49-F238E27FC236}">
                  <a16:creationId xmlns:a16="http://schemas.microsoft.com/office/drawing/2014/main" id="{F0EFF4CB-4B2A-4246-A3ED-F9B5DB3AC7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" y="3715"/>
              <a:ext cx="297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2800" b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Ex: IBM 370/168 e IBM 3033</a:t>
              </a:r>
            </a:p>
          </p:txBody>
        </p:sp>
      </p:grpSp>
      <p:sp>
        <p:nvSpPr>
          <p:cNvPr id="255211" name="Rectangle 235">
            <a:extLst>
              <a:ext uri="{FF2B5EF4-FFF2-40B4-BE49-F238E27FC236}">
                <a16:creationId xmlns:a16="http://schemas.microsoft.com/office/drawing/2014/main" id="{21CC8343-AD95-49A5-A307-E17ED3A9F7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0863" y="1339850"/>
            <a:ext cx="8890000" cy="1357313"/>
          </a:xfrm>
          <a:solidFill>
            <a:schemeClr val="hlink"/>
          </a:solidFill>
          <a:ln cap="flat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lnSpc>
                <a:spcPct val="120000"/>
              </a:lnSpc>
              <a:buFontTx/>
              <a:buNone/>
            </a:pPr>
            <a:r>
              <a:rPr lang="pt-PT" altLang="pt-BR" sz="2200" b="1" u="sng">
                <a:solidFill>
                  <a:srgbClr val="690000"/>
                </a:solidFill>
              </a:rPr>
              <a:t>2) </a:t>
            </a:r>
            <a:r>
              <a:rPr lang="pt-BR" altLang="pt-BR" sz="2200" b="1" u="sng">
                <a:solidFill>
                  <a:srgbClr val="690000"/>
                </a:solidFill>
              </a:rPr>
              <a:t>Multiple streams</a:t>
            </a:r>
            <a:endParaRPr lang="pt-PT" altLang="pt-BR" sz="2200" b="1" u="sng">
              <a:solidFill>
                <a:srgbClr val="690000"/>
              </a:solidFill>
            </a:endParaRPr>
          </a:p>
          <a:p>
            <a:pPr marL="342900" indent="-342900" defTabSz="914400">
              <a:lnSpc>
                <a:spcPct val="120000"/>
              </a:lnSpc>
              <a:buFontTx/>
              <a:buNone/>
            </a:pPr>
            <a:r>
              <a:rPr lang="pt-PT" altLang="pt-BR" sz="2200"/>
              <a:t>	</a:t>
            </a:r>
            <a:r>
              <a:rPr lang="pt-BR" altLang="pt-BR" sz="2200"/>
              <a:t>Busca e executa as instruções dos vários endereços de desvio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5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5" name="Rectangle 3">
            <a:extLst>
              <a:ext uri="{FF2B5EF4-FFF2-40B4-BE49-F238E27FC236}">
                <a16:creationId xmlns:a16="http://schemas.microsoft.com/office/drawing/2014/main" id="{F804682F-CBD8-4084-B776-D36BE81E4D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6050"/>
            <a:ext cx="8634413" cy="116205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pipeline, Hazard de Controle</a:t>
            </a:r>
            <a:br>
              <a:rPr lang="pt-BR" altLang="pt-BR" sz="3100"/>
            </a:br>
            <a:r>
              <a:rPr lang="pt-BR" altLang="pt-BR"/>
              <a:t>Abordagens Usadas</a:t>
            </a:r>
            <a:endParaRPr lang="pt-PT" altLang="pt-BR"/>
          </a:p>
        </p:txBody>
      </p:sp>
      <p:sp>
        <p:nvSpPr>
          <p:cNvPr id="264196" name="Rectangle 4">
            <a:extLst>
              <a:ext uri="{FF2B5EF4-FFF2-40B4-BE49-F238E27FC236}">
                <a16:creationId xmlns:a16="http://schemas.microsoft.com/office/drawing/2014/main" id="{A0BCAB79-EC81-4DBC-84B7-B1DBB5004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3263" y="39624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64197" name="Rectangle 5">
            <a:extLst>
              <a:ext uri="{FF2B5EF4-FFF2-40B4-BE49-F238E27FC236}">
                <a16:creationId xmlns:a16="http://schemas.microsoft.com/office/drawing/2014/main" id="{6B9C4412-BC17-4D6A-B0F0-7B59DB780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5775" y="39624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64198" name="Rectangle 6">
            <a:extLst>
              <a:ext uri="{FF2B5EF4-FFF2-40B4-BE49-F238E27FC236}">
                <a16:creationId xmlns:a16="http://schemas.microsoft.com/office/drawing/2014/main" id="{C19441D8-821E-4CA6-9082-B446CF12F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6225" y="45847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64199" name="Rectangle 7">
            <a:extLst>
              <a:ext uri="{FF2B5EF4-FFF2-40B4-BE49-F238E27FC236}">
                <a16:creationId xmlns:a16="http://schemas.microsoft.com/office/drawing/2014/main" id="{39AC76E1-7742-4AD8-8182-62A51E86F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2388" y="45847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64200" name="Rectangle 8">
            <a:extLst>
              <a:ext uri="{FF2B5EF4-FFF2-40B4-BE49-F238E27FC236}">
                <a16:creationId xmlns:a16="http://schemas.microsoft.com/office/drawing/2014/main" id="{3943F4AD-E59D-40E4-9CD0-AD8C25B1B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1038" y="52085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64201" name="Rectangle 9">
            <a:extLst>
              <a:ext uri="{FF2B5EF4-FFF2-40B4-BE49-F238E27FC236}">
                <a16:creationId xmlns:a16="http://schemas.microsoft.com/office/drawing/2014/main" id="{24C2261C-521F-4228-B4BC-AE44FED30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5613" y="52085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64218" name="Rectangle 26">
            <a:extLst>
              <a:ext uri="{FF2B5EF4-FFF2-40B4-BE49-F238E27FC236}">
                <a16:creationId xmlns:a16="http://schemas.microsoft.com/office/drawing/2014/main" id="{2990BF11-9AD9-4518-93EC-F8952E848D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4675" y="1384300"/>
            <a:ext cx="8712200" cy="777875"/>
          </a:xfrm>
          <a:solidFill>
            <a:schemeClr val="hlink"/>
          </a:solidFill>
          <a:ln cap="flat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742950" lvl="1" indent="-285750" defTabSz="914400">
              <a:lnSpc>
                <a:spcPct val="120000"/>
              </a:lnSpc>
              <a:buFontTx/>
              <a:buNone/>
            </a:pPr>
            <a:r>
              <a:rPr lang="pt-PT" altLang="pt-BR" sz="2200" b="1" u="sng">
                <a:solidFill>
                  <a:srgbClr val="690000"/>
                </a:solidFill>
              </a:rPr>
              <a:t>3) </a:t>
            </a:r>
            <a:r>
              <a:rPr lang="pt-BR" altLang="pt-BR" sz="2200" b="1" u="sng">
                <a:solidFill>
                  <a:srgbClr val="690000"/>
                </a:solidFill>
              </a:rPr>
              <a:t>Desvio com efeito retardado</a:t>
            </a:r>
            <a:endParaRPr lang="pt-BR" altLang="pt-BR" sz="2000"/>
          </a:p>
        </p:txBody>
      </p:sp>
      <p:grpSp>
        <p:nvGrpSpPr>
          <p:cNvPr id="264219" name="Group 27">
            <a:extLst>
              <a:ext uri="{FF2B5EF4-FFF2-40B4-BE49-F238E27FC236}">
                <a16:creationId xmlns:a16="http://schemas.microsoft.com/office/drawing/2014/main" id="{AB3A6759-C140-4074-9EA8-4CA46A897E62}"/>
              </a:ext>
            </a:extLst>
          </p:cNvPr>
          <p:cNvGrpSpPr>
            <a:grpSpLocks/>
          </p:cNvGrpSpPr>
          <p:nvPr/>
        </p:nvGrpSpPr>
        <p:grpSpPr bwMode="auto">
          <a:xfrm>
            <a:off x="471488" y="3746500"/>
            <a:ext cx="8270875" cy="2865438"/>
            <a:chOff x="422" y="2064"/>
            <a:chExt cx="4809" cy="1805"/>
          </a:xfrm>
        </p:grpSpPr>
        <p:grpSp>
          <p:nvGrpSpPr>
            <p:cNvPr id="264220" name="Group 28">
              <a:extLst>
                <a:ext uri="{FF2B5EF4-FFF2-40B4-BE49-F238E27FC236}">
                  <a16:creationId xmlns:a16="http://schemas.microsoft.com/office/drawing/2014/main" id="{0AED41FF-2B59-45BA-83D7-E0EDC16619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2" y="2304"/>
              <a:ext cx="1882" cy="1277"/>
              <a:chOff x="422" y="2304"/>
              <a:chExt cx="1882" cy="1277"/>
            </a:xfrm>
          </p:grpSpPr>
          <p:sp>
            <p:nvSpPr>
              <p:cNvPr id="264221" name="Rectangle 29">
                <a:extLst>
                  <a:ext uri="{FF2B5EF4-FFF2-40B4-BE49-F238E27FC236}">
                    <a16:creationId xmlns:a16="http://schemas.microsoft.com/office/drawing/2014/main" id="{E3E1A489-2090-4D48-A5C8-E713D639A8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" y="2304"/>
                <a:ext cx="1872" cy="1200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  <a:effectLst>
                <a:outerShdw dist="107763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64222" name="Rectangle 30">
                <a:extLst>
                  <a:ext uri="{FF2B5EF4-FFF2-40B4-BE49-F238E27FC236}">
                    <a16:creationId xmlns:a16="http://schemas.microsoft.com/office/drawing/2014/main" id="{F9A09D5E-BD33-4FAB-B6F8-4554C85E40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3"/>
                <a:ext cx="848" cy="10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pt-BR" altLang="pt-BR" sz="2000" i="1">
                    <a:latin typeface="Arial" panose="020B0604020202020204" pitchFamily="34" charset="0"/>
                  </a:rPr>
                  <a:t>If a=b then</a:t>
                </a:r>
              </a:p>
              <a:p>
                <a:r>
                  <a:rPr lang="pt-BR" altLang="pt-BR" sz="2000" i="1">
                    <a:latin typeface="Arial" panose="020B0604020202020204" pitchFamily="34" charset="0"/>
                  </a:rPr>
                  <a:t>   a:= a+1</a:t>
                </a:r>
              </a:p>
              <a:p>
                <a:r>
                  <a:rPr lang="pt-BR" altLang="pt-BR" sz="2000" i="1">
                    <a:latin typeface="Arial" panose="020B0604020202020204" pitchFamily="34" charset="0"/>
                  </a:rPr>
                  <a:t>else</a:t>
                </a:r>
              </a:p>
              <a:p>
                <a:r>
                  <a:rPr lang="pt-BR" altLang="pt-BR" sz="2000" i="1">
                    <a:latin typeface="Arial" panose="020B0604020202020204" pitchFamily="34" charset="0"/>
                  </a:rPr>
                  <a:t>   a: a-1</a:t>
                </a:r>
              </a:p>
              <a:p>
                <a:r>
                  <a:rPr lang="pt-BR" altLang="pt-BR" sz="2000" i="1">
                    <a:latin typeface="Arial" panose="020B0604020202020204" pitchFamily="34" charset="0"/>
                  </a:rPr>
                  <a:t>end if;</a:t>
                </a:r>
              </a:p>
            </p:txBody>
          </p:sp>
          <p:sp>
            <p:nvSpPr>
              <p:cNvPr id="264223" name="Rectangle 31">
                <a:extLst>
                  <a:ext uri="{FF2B5EF4-FFF2-40B4-BE49-F238E27FC236}">
                    <a16:creationId xmlns:a16="http://schemas.microsoft.com/office/drawing/2014/main" id="{EE69B4E5-9093-4DBF-9356-C20AFEDF42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" y="2323"/>
                <a:ext cx="113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pt-BR" altLang="pt-BR" sz="2000" i="1">
                    <a:solidFill>
                      <a:srgbClr val="800000"/>
                    </a:solidFill>
                    <a:latin typeface="Arial" panose="020B0604020202020204" pitchFamily="34" charset="0"/>
                  </a:rPr>
                  <a:t>Ling. alto nível</a:t>
                </a:r>
              </a:p>
            </p:txBody>
          </p:sp>
        </p:grpSp>
        <p:grpSp>
          <p:nvGrpSpPr>
            <p:cNvPr id="264224" name="Group 32">
              <a:extLst>
                <a:ext uri="{FF2B5EF4-FFF2-40B4-BE49-F238E27FC236}">
                  <a16:creationId xmlns:a16="http://schemas.microsoft.com/office/drawing/2014/main" id="{EB666EDD-479F-4410-B55B-97FF5ECE25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18" y="2064"/>
              <a:ext cx="2313" cy="1805"/>
              <a:chOff x="2918" y="2064"/>
              <a:chExt cx="2313" cy="1805"/>
            </a:xfrm>
          </p:grpSpPr>
          <p:sp>
            <p:nvSpPr>
              <p:cNvPr id="264225" name="Rectangle 33">
                <a:extLst>
                  <a:ext uri="{FF2B5EF4-FFF2-40B4-BE49-F238E27FC236}">
                    <a16:creationId xmlns:a16="http://schemas.microsoft.com/office/drawing/2014/main" id="{F6652558-708B-4BAC-8E4E-5968EB51FD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2064"/>
                <a:ext cx="2303" cy="1776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  <a:effectLst>
                <a:outerShdw dist="107763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64226" name="Rectangle 34">
                <a:extLst>
                  <a:ext uri="{FF2B5EF4-FFF2-40B4-BE49-F238E27FC236}">
                    <a16:creationId xmlns:a16="http://schemas.microsoft.com/office/drawing/2014/main" id="{0DBF1FB3-79F0-45AD-A864-50168952B1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8" y="2275"/>
                <a:ext cx="1302" cy="15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pt-BR" altLang="pt-BR" sz="2000" i="1">
                    <a:latin typeface="Arial" panose="020B0604020202020204" pitchFamily="34" charset="0"/>
                  </a:rPr>
                  <a:t>          Mov R1,a</a:t>
                </a:r>
              </a:p>
              <a:p>
                <a:r>
                  <a:rPr lang="pt-BR" altLang="pt-BR" sz="2000" i="1">
                    <a:latin typeface="Arial" panose="020B0604020202020204" pitchFamily="34" charset="0"/>
                  </a:rPr>
                  <a:t>          Mov R2,b</a:t>
                </a:r>
              </a:p>
              <a:p>
                <a:r>
                  <a:rPr lang="pt-BR" altLang="pt-BR" sz="2000" i="1">
                    <a:latin typeface="Arial" panose="020B0604020202020204" pitchFamily="34" charset="0"/>
                  </a:rPr>
                  <a:t>          CMP R1,R2</a:t>
                </a:r>
              </a:p>
              <a:p>
                <a:r>
                  <a:rPr lang="pt-BR" altLang="pt-BR" sz="2000" i="1">
                    <a:latin typeface="Arial" panose="020B0604020202020204" pitchFamily="34" charset="0"/>
                  </a:rPr>
                  <a:t>          JMPZ end1</a:t>
                </a:r>
              </a:p>
              <a:p>
                <a:r>
                  <a:rPr lang="pt-BR" altLang="pt-BR" sz="2000" i="1">
                    <a:latin typeface="Arial" panose="020B0604020202020204" pitchFamily="34" charset="0"/>
                  </a:rPr>
                  <a:t>          Add R1, -1</a:t>
                </a:r>
              </a:p>
              <a:p>
                <a:r>
                  <a:rPr lang="pt-BR" altLang="pt-BR" sz="2000" i="1">
                    <a:latin typeface="Arial" panose="020B0604020202020204" pitchFamily="34" charset="0"/>
                  </a:rPr>
                  <a:t>          JMP end2</a:t>
                </a:r>
              </a:p>
              <a:p>
                <a:r>
                  <a:rPr lang="pt-BR" altLang="pt-BR" sz="2000" i="1">
                    <a:latin typeface="Arial" panose="020B0604020202020204" pitchFamily="34" charset="0"/>
                  </a:rPr>
                  <a:t>end1: Add R1, 1</a:t>
                </a:r>
              </a:p>
              <a:p>
                <a:r>
                  <a:rPr lang="pt-BR" altLang="pt-BR" sz="2000" i="1">
                    <a:latin typeface="Arial" panose="020B0604020202020204" pitchFamily="34" charset="0"/>
                  </a:rPr>
                  <a:t>end2: Mov a, R1</a:t>
                </a:r>
              </a:p>
            </p:txBody>
          </p:sp>
          <p:sp>
            <p:nvSpPr>
              <p:cNvPr id="264227" name="Rectangle 35">
                <a:extLst>
                  <a:ext uri="{FF2B5EF4-FFF2-40B4-BE49-F238E27FC236}">
                    <a16:creationId xmlns:a16="http://schemas.microsoft.com/office/drawing/2014/main" id="{1F0D3454-4396-4DC0-A7F7-F3912A2914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8" y="2083"/>
                <a:ext cx="154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pt-BR" altLang="pt-BR" sz="2000" i="1">
                    <a:solidFill>
                      <a:srgbClr val="800000"/>
                    </a:solidFill>
                    <a:latin typeface="Arial" panose="020B0604020202020204" pitchFamily="34" charset="0"/>
                  </a:rPr>
                  <a:t>Linguagem máquina</a:t>
                </a:r>
              </a:p>
            </p:txBody>
          </p:sp>
        </p:grpSp>
        <p:sp>
          <p:nvSpPr>
            <p:cNvPr id="264228" name="AutoShape 36">
              <a:extLst>
                <a:ext uri="{FF2B5EF4-FFF2-40B4-BE49-F238E27FC236}">
                  <a16:creationId xmlns:a16="http://schemas.microsoft.com/office/drawing/2014/main" id="{A3D0886C-2A6B-4C93-913A-286F559826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592"/>
              <a:ext cx="384" cy="288"/>
            </a:xfrm>
            <a:prstGeom prst="rightArrow">
              <a:avLst>
                <a:gd name="adj1" fmla="val 75009"/>
                <a:gd name="adj2" fmla="val 66698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64229" name="Rectangle 37">
            <a:extLst>
              <a:ext uri="{FF2B5EF4-FFF2-40B4-BE49-F238E27FC236}">
                <a16:creationId xmlns:a16="http://schemas.microsoft.com/office/drawing/2014/main" id="{5186E33B-BC7A-4F6A-A6D9-6E46DDD1E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875" y="2611438"/>
            <a:ext cx="9145588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600" b="0">
                <a:latin typeface="Arial" panose="020B0604020202020204" pitchFamily="34" charset="0"/>
              </a:rPr>
              <a:t>Instruções independentes são inseridas após a instrução de desvio de modo a ocupar o pipeline até que o salto seja decidido.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3" name="Rectangle 3">
            <a:extLst>
              <a:ext uri="{FF2B5EF4-FFF2-40B4-BE49-F238E27FC236}">
                <a16:creationId xmlns:a16="http://schemas.microsoft.com/office/drawing/2014/main" id="{B2081CA2-71D1-46D0-94A1-AE754D4896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6050"/>
            <a:ext cx="8634413" cy="116205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pipeline, Hazard de Controle</a:t>
            </a:r>
            <a:br>
              <a:rPr lang="pt-BR" altLang="pt-BR" sz="3100"/>
            </a:br>
            <a:r>
              <a:rPr lang="pt-BR" altLang="pt-BR"/>
              <a:t>Abordagens Usadas</a:t>
            </a:r>
            <a:endParaRPr lang="pt-PT" altLang="pt-BR"/>
          </a:p>
        </p:txBody>
      </p:sp>
      <p:sp>
        <p:nvSpPr>
          <p:cNvPr id="399364" name="Rectangle 4">
            <a:extLst>
              <a:ext uri="{FF2B5EF4-FFF2-40B4-BE49-F238E27FC236}">
                <a16:creationId xmlns:a16="http://schemas.microsoft.com/office/drawing/2014/main" id="{FF797CA6-D2A6-4F54-BD88-D08F199E1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3263" y="39624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99365" name="Rectangle 5">
            <a:extLst>
              <a:ext uri="{FF2B5EF4-FFF2-40B4-BE49-F238E27FC236}">
                <a16:creationId xmlns:a16="http://schemas.microsoft.com/office/drawing/2014/main" id="{8D6426E5-400B-4DB6-AADB-2C5341153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5775" y="39624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99366" name="Rectangle 6">
            <a:extLst>
              <a:ext uri="{FF2B5EF4-FFF2-40B4-BE49-F238E27FC236}">
                <a16:creationId xmlns:a16="http://schemas.microsoft.com/office/drawing/2014/main" id="{F68F04F0-34B0-48F6-97CE-600A09E29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6225" y="45847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99367" name="Rectangle 7">
            <a:extLst>
              <a:ext uri="{FF2B5EF4-FFF2-40B4-BE49-F238E27FC236}">
                <a16:creationId xmlns:a16="http://schemas.microsoft.com/office/drawing/2014/main" id="{8AD4ECA0-BE10-4A7D-859F-602E01E8C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2388" y="45847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99368" name="Rectangle 8">
            <a:extLst>
              <a:ext uri="{FF2B5EF4-FFF2-40B4-BE49-F238E27FC236}">
                <a16:creationId xmlns:a16="http://schemas.microsoft.com/office/drawing/2014/main" id="{8DA5E94D-6E08-4B98-B79E-7536D52D2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1038" y="52085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399369" name="Rectangle 9">
            <a:extLst>
              <a:ext uri="{FF2B5EF4-FFF2-40B4-BE49-F238E27FC236}">
                <a16:creationId xmlns:a16="http://schemas.microsoft.com/office/drawing/2014/main" id="{533E604B-0D15-4546-8773-8EBE7B01B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5613" y="52085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grpSp>
        <p:nvGrpSpPr>
          <p:cNvPr id="399370" name="Group 10">
            <a:extLst>
              <a:ext uri="{FF2B5EF4-FFF2-40B4-BE49-F238E27FC236}">
                <a16:creationId xmlns:a16="http://schemas.microsoft.com/office/drawing/2014/main" id="{14A23B69-E1E0-4A51-8211-91480D427CE9}"/>
              </a:ext>
            </a:extLst>
          </p:cNvPr>
          <p:cNvGrpSpPr>
            <a:grpSpLocks/>
          </p:cNvGrpSpPr>
          <p:nvPr/>
        </p:nvGrpSpPr>
        <p:grpSpPr bwMode="auto">
          <a:xfrm>
            <a:off x="560388" y="2298700"/>
            <a:ext cx="8124825" cy="4200525"/>
            <a:chOff x="353" y="1448"/>
            <a:chExt cx="5118" cy="2646"/>
          </a:xfrm>
        </p:grpSpPr>
        <p:grpSp>
          <p:nvGrpSpPr>
            <p:cNvPr id="399371" name="Group 11">
              <a:extLst>
                <a:ext uri="{FF2B5EF4-FFF2-40B4-BE49-F238E27FC236}">
                  <a16:creationId xmlns:a16="http://schemas.microsoft.com/office/drawing/2014/main" id="{3EAFF81F-3A0D-403F-AAFA-4022106755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3" y="1448"/>
              <a:ext cx="2506" cy="1805"/>
              <a:chOff x="326" y="1296"/>
              <a:chExt cx="2313" cy="1805"/>
            </a:xfrm>
          </p:grpSpPr>
          <p:sp>
            <p:nvSpPr>
              <p:cNvPr id="399372" name="Rectangle 12">
                <a:extLst>
                  <a:ext uri="{FF2B5EF4-FFF2-40B4-BE49-F238E27FC236}">
                    <a16:creationId xmlns:a16="http://schemas.microsoft.com/office/drawing/2014/main" id="{26855408-4520-4D97-B032-07EF60668E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" y="1296"/>
                <a:ext cx="2303" cy="1776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  <a:effectLst>
                <a:outerShdw dist="107763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99373" name="Rectangle 13">
                <a:extLst>
                  <a:ext uri="{FF2B5EF4-FFF2-40B4-BE49-F238E27FC236}">
                    <a16:creationId xmlns:a16="http://schemas.microsoft.com/office/drawing/2014/main" id="{C06A9143-F24F-442F-9C00-CCAAFD488C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7" y="1507"/>
                <a:ext cx="1301" cy="15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pt-BR" altLang="pt-BR" sz="2000" i="1">
                    <a:latin typeface="Arial" panose="020B0604020202020204" pitchFamily="34" charset="0"/>
                  </a:rPr>
                  <a:t>          Mov R1,a</a:t>
                </a:r>
              </a:p>
              <a:p>
                <a:r>
                  <a:rPr lang="pt-BR" altLang="pt-BR" sz="2000" i="1">
                    <a:latin typeface="Arial" panose="020B0604020202020204" pitchFamily="34" charset="0"/>
                  </a:rPr>
                  <a:t>          Mov R2,b</a:t>
                </a:r>
              </a:p>
              <a:p>
                <a:r>
                  <a:rPr lang="pt-BR" altLang="pt-BR" sz="2000" i="1">
                    <a:latin typeface="Arial" panose="020B0604020202020204" pitchFamily="34" charset="0"/>
                  </a:rPr>
                  <a:t>          CMP R1,R2</a:t>
                </a:r>
              </a:p>
              <a:p>
                <a:r>
                  <a:rPr lang="pt-BR" altLang="pt-BR" sz="2000" i="1">
                    <a:latin typeface="Arial" panose="020B0604020202020204" pitchFamily="34" charset="0"/>
                  </a:rPr>
                  <a:t>          JMPZ end1</a:t>
                </a:r>
              </a:p>
              <a:p>
                <a:r>
                  <a:rPr lang="pt-BR" altLang="pt-BR" sz="2000" i="1">
                    <a:latin typeface="Arial" panose="020B0604020202020204" pitchFamily="34" charset="0"/>
                  </a:rPr>
                  <a:t>          Add R1, -1</a:t>
                </a:r>
              </a:p>
              <a:p>
                <a:r>
                  <a:rPr lang="pt-BR" altLang="pt-BR" sz="2000" i="1">
                    <a:latin typeface="Arial" panose="020B0604020202020204" pitchFamily="34" charset="0"/>
                  </a:rPr>
                  <a:t>          JMP end2</a:t>
                </a:r>
              </a:p>
              <a:p>
                <a:r>
                  <a:rPr lang="pt-BR" altLang="pt-BR" sz="2000" i="1">
                    <a:latin typeface="Arial" panose="020B0604020202020204" pitchFamily="34" charset="0"/>
                  </a:rPr>
                  <a:t>end1: Add R1, 1</a:t>
                </a:r>
              </a:p>
              <a:p>
                <a:r>
                  <a:rPr lang="pt-BR" altLang="pt-BR" sz="2000" i="1">
                    <a:latin typeface="Arial" panose="020B0604020202020204" pitchFamily="34" charset="0"/>
                  </a:rPr>
                  <a:t>end2: Mov a, R1</a:t>
                </a:r>
              </a:p>
            </p:txBody>
          </p:sp>
          <p:sp>
            <p:nvSpPr>
              <p:cNvPr id="399374" name="Rectangle 14">
                <a:extLst>
                  <a:ext uri="{FF2B5EF4-FFF2-40B4-BE49-F238E27FC236}">
                    <a16:creationId xmlns:a16="http://schemas.microsoft.com/office/drawing/2014/main" id="{4203DD2F-FA1C-4EC7-8BA1-58C22402B0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" y="1315"/>
                <a:ext cx="154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pt-BR" altLang="pt-BR" sz="2000" i="1">
                    <a:solidFill>
                      <a:srgbClr val="800000"/>
                    </a:solidFill>
                    <a:latin typeface="Arial" panose="020B0604020202020204" pitchFamily="34" charset="0"/>
                  </a:rPr>
                  <a:t>Linguagem máquina</a:t>
                </a:r>
              </a:p>
            </p:txBody>
          </p:sp>
        </p:grpSp>
        <p:sp>
          <p:nvSpPr>
            <p:cNvPr id="399375" name="AutoShape 15">
              <a:extLst>
                <a:ext uri="{FF2B5EF4-FFF2-40B4-BE49-F238E27FC236}">
                  <a16:creationId xmlns:a16="http://schemas.microsoft.com/office/drawing/2014/main" id="{A7479A90-0F0E-4549-AB70-143CA68A2A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6" y="2312"/>
              <a:ext cx="416" cy="288"/>
            </a:xfrm>
            <a:prstGeom prst="rightArrow">
              <a:avLst>
                <a:gd name="adj1" fmla="val 75009"/>
                <a:gd name="adj2" fmla="val 72256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99376" name="Rectangle 16">
              <a:extLst>
                <a:ext uri="{FF2B5EF4-FFF2-40B4-BE49-F238E27FC236}">
                  <a16:creationId xmlns:a16="http://schemas.microsoft.com/office/drawing/2014/main" id="{9A04C033-D854-4272-A796-579C428829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6" y="1496"/>
              <a:ext cx="1935" cy="2425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dist="107763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99377" name="Rectangle 17">
              <a:extLst>
                <a:ext uri="{FF2B5EF4-FFF2-40B4-BE49-F238E27FC236}">
                  <a16:creationId xmlns:a16="http://schemas.microsoft.com/office/drawing/2014/main" id="{874986C4-1BBB-4D6E-BAA3-3EFBB98BB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0" y="1707"/>
              <a:ext cx="1410" cy="2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sz="2000" i="1">
                  <a:latin typeface="Arial" panose="020B0604020202020204" pitchFamily="34" charset="0"/>
                </a:rPr>
                <a:t>          Mov R1,a</a:t>
              </a:r>
            </a:p>
            <a:p>
              <a:r>
                <a:rPr lang="pt-BR" altLang="pt-BR" sz="2000" i="1">
                  <a:latin typeface="Arial" panose="020B0604020202020204" pitchFamily="34" charset="0"/>
                </a:rPr>
                <a:t>          Mov R2,b</a:t>
              </a:r>
            </a:p>
            <a:p>
              <a:r>
                <a:rPr lang="pt-BR" altLang="pt-BR" sz="2000" i="1">
                  <a:latin typeface="Arial" panose="020B0604020202020204" pitchFamily="34" charset="0"/>
                </a:rPr>
                <a:t>          CMP R1,R2</a:t>
              </a:r>
            </a:p>
            <a:p>
              <a:r>
                <a:rPr lang="pt-BR" altLang="pt-BR" sz="2000" i="1">
                  <a:latin typeface="Arial" panose="020B0604020202020204" pitchFamily="34" charset="0"/>
                </a:rPr>
                <a:t>          JMPZ end1</a:t>
              </a:r>
            </a:p>
            <a:p>
              <a:endParaRPr lang="pt-BR" altLang="pt-BR" sz="2000" i="1">
                <a:latin typeface="Arial" panose="020B0604020202020204" pitchFamily="34" charset="0"/>
              </a:endParaRPr>
            </a:p>
            <a:p>
              <a:endParaRPr lang="pt-BR" altLang="pt-BR" sz="2000" i="1">
                <a:latin typeface="Arial" panose="020B0604020202020204" pitchFamily="34" charset="0"/>
              </a:endParaRPr>
            </a:p>
            <a:p>
              <a:endParaRPr lang="pt-BR" altLang="pt-BR" sz="2000" i="1">
                <a:latin typeface="Arial" panose="020B0604020202020204" pitchFamily="34" charset="0"/>
              </a:endParaRPr>
            </a:p>
            <a:p>
              <a:r>
                <a:rPr lang="pt-BR" altLang="pt-BR" sz="2000" i="1">
                  <a:latin typeface="Arial" panose="020B0604020202020204" pitchFamily="34" charset="0"/>
                </a:rPr>
                <a:t>          Add R1, -1</a:t>
              </a:r>
            </a:p>
            <a:p>
              <a:r>
                <a:rPr lang="pt-BR" altLang="pt-BR" sz="2000" i="1">
                  <a:latin typeface="Arial" panose="020B0604020202020204" pitchFamily="34" charset="0"/>
                </a:rPr>
                <a:t>          JMP end2</a:t>
              </a:r>
            </a:p>
            <a:p>
              <a:r>
                <a:rPr lang="pt-BR" altLang="pt-BR" sz="2000" i="1">
                  <a:latin typeface="Arial" panose="020B0604020202020204" pitchFamily="34" charset="0"/>
                </a:rPr>
                <a:t>end1: Add R1, 1</a:t>
              </a:r>
            </a:p>
            <a:p>
              <a:r>
                <a:rPr lang="pt-BR" altLang="pt-BR" sz="2000" i="1">
                  <a:latin typeface="Arial" panose="020B0604020202020204" pitchFamily="34" charset="0"/>
                </a:rPr>
                <a:t>end2: Mov a, R1</a:t>
              </a:r>
            </a:p>
          </p:txBody>
        </p:sp>
        <p:sp>
          <p:nvSpPr>
            <p:cNvPr id="399378" name="Rectangle 18">
              <a:extLst>
                <a:ext uri="{FF2B5EF4-FFF2-40B4-BE49-F238E27FC236}">
                  <a16:creationId xmlns:a16="http://schemas.microsoft.com/office/drawing/2014/main" id="{BA4E6520-79E1-4B91-B8C5-8F3AA38014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5" y="1515"/>
              <a:ext cx="16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sz="2000" i="1">
                  <a:solidFill>
                    <a:srgbClr val="800000"/>
                  </a:solidFill>
                  <a:latin typeface="Arial" panose="020B0604020202020204" pitchFamily="34" charset="0"/>
                </a:rPr>
                <a:t>Linguagem máquina</a:t>
              </a:r>
            </a:p>
          </p:txBody>
        </p:sp>
        <p:sp>
          <p:nvSpPr>
            <p:cNvPr id="399379" name="Rectangle 19">
              <a:extLst>
                <a:ext uri="{FF2B5EF4-FFF2-40B4-BE49-F238E27FC236}">
                  <a16:creationId xmlns:a16="http://schemas.microsoft.com/office/drawing/2014/main" id="{A453426C-D18D-4BC7-A245-64450FE128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2" y="2508"/>
              <a:ext cx="1084" cy="5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99380" name="Rectangle 20">
              <a:extLst>
                <a:ext uri="{FF2B5EF4-FFF2-40B4-BE49-F238E27FC236}">
                  <a16:creationId xmlns:a16="http://schemas.microsoft.com/office/drawing/2014/main" id="{3CD0EDD5-2E57-48A3-B4D6-26C8AEC261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9" y="2571"/>
              <a:ext cx="92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sz="2000" i="1">
                  <a:solidFill>
                    <a:srgbClr val="690000"/>
                  </a:solidFill>
                  <a:latin typeface="Arial" panose="020B0604020202020204" pitchFamily="34" charset="0"/>
                </a:rPr>
                <a:t>Add R6,R7</a:t>
              </a:r>
            </a:p>
            <a:p>
              <a:r>
                <a:rPr lang="pt-BR" altLang="pt-BR" sz="2000" i="1">
                  <a:solidFill>
                    <a:srgbClr val="690000"/>
                  </a:solidFill>
                  <a:latin typeface="Arial" panose="020B0604020202020204" pitchFamily="34" charset="0"/>
                </a:rPr>
                <a:t>Mov R8, z</a:t>
              </a:r>
            </a:p>
          </p:txBody>
        </p:sp>
        <p:sp>
          <p:nvSpPr>
            <p:cNvPr id="399381" name="Line 21">
              <a:extLst>
                <a:ext uri="{FF2B5EF4-FFF2-40B4-BE49-F238E27FC236}">
                  <a16:creationId xmlns:a16="http://schemas.microsoft.com/office/drawing/2014/main" id="{2A7B497E-EFCC-4F0D-AC3F-5AF7CDC8C0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13" y="2697"/>
              <a:ext cx="1194" cy="91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99382" name="Rectangle 22">
              <a:extLst>
                <a:ext uri="{FF2B5EF4-FFF2-40B4-BE49-F238E27FC236}">
                  <a16:creationId xmlns:a16="http://schemas.microsoft.com/office/drawing/2014/main" id="{B9BD4130-3B86-40BD-88AC-668E02E2B3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5" y="3422"/>
              <a:ext cx="997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sz="3200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Slot de</a:t>
              </a:r>
            </a:p>
            <a:p>
              <a:r>
                <a:rPr lang="pt-BR" altLang="pt-BR" sz="3200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retardo</a:t>
              </a:r>
            </a:p>
          </p:txBody>
        </p:sp>
      </p:grpSp>
      <p:sp>
        <p:nvSpPr>
          <p:cNvPr id="399383" name="Rectangle 23">
            <a:extLst>
              <a:ext uri="{FF2B5EF4-FFF2-40B4-BE49-F238E27FC236}">
                <a16:creationId xmlns:a16="http://schemas.microsoft.com/office/drawing/2014/main" id="{0B60EE96-0211-4D74-824E-A5B17BBA2B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9913" y="1330325"/>
            <a:ext cx="8890000" cy="800100"/>
          </a:xfrm>
          <a:solidFill>
            <a:schemeClr val="hlink"/>
          </a:solidFill>
          <a:ln cap="flat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742950" lvl="1" indent="-285750" defTabSz="914400">
              <a:lnSpc>
                <a:spcPct val="120000"/>
              </a:lnSpc>
              <a:buFontTx/>
              <a:buNone/>
            </a:pPr>
            <a:r>
              <a:rPr lang="pt-PT" altLang="pt-BR" sz="2200" b="1" u="sng">
                <a:solidFill>
                  <a:srgbClr val="690000"/>
                </a:solidFill>
              </a:rPr>
              <a:t>3) </a:t>
            </a:r>
            <a:r>
              <a:rPr lang="pt-BR" altLang="pt-BR" sz="2200" b="1" u="sng">
                <a:solidFill>
                  <a:srgbClr val="690000"/>
                </a:solidFill>
              </a:rPr>
              <a:t>Desvio com efeito retardado</a:t>
            </a:r>
          </a:p>
        </p:txBody>
      </p:sp>
    </p:spTree>
  </p:cSld>
  <p:clrMapOvr>
    <a:masterClrMapping/>
  </p:clrMapOvr>
  <p:transition>
    <p:dissolve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1" name="Rectangle 3">
            <a:extLst>
              <a:ext uri="{FF2B5EF4-FFF2-40B4-BE49-F238E27FC236}">
                <a16:creationId xmlns:a16="http://schemas.microsoft.com/office/drawing/2014/main" id="{959531AB-C8A3-4337-A66F-BF34C26E46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6050"/>
            <a:ext cx="8634413" cy="116205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pipeline, Hazard de Controle</a:t>
            </a:r>
            <a:br>
              <a:rPr lang="pt-BR" altLang="pt-BR" sz="3100"/>
            </a:br>
            <a:r>
              <a:rPr lang="pt-BR" altLang="pt-BR"/>
              <a:t>Abordagens Usadas</a:t>
            </a:r>
            <a:endParaRPr lang="pt-PT" altLang="pt-BR"/>
          </a:p>
        </p:txBody>
      </p:sp>
      <p:sp>
        <p:nvSpPr>
          <p:cNvPr id="401412" name="Rectangle 4">
            <a:extLst>
              <a:ext uri="{FF2B5EF4-FFF2-40B4-BE49-F238E27FC236}">
                <a16:creationId xmlns:a16="http://schemas.microsoft.com/office/drawing/2014/main" id="{0DF469CE-1586-4A30-9C5D-6CA735301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3263" y="39624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401413" name="Rectangle 5">
            <a:extLst>
              <a:ext uri="{FF2B5EF4-FFF2-40B4-BE49-F238E27FC236}">
                <a16:creationId xmlns:a16="http://schemas.microsoft.com/office/drawing/2014/main" id="{8A6E5345-BAC9-4D32-8869-0A3485061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5775" y="39624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401414" name="Rectangle 6">
            <a:extLst>
              <a:ext uri="{FF2B5EF4-FFF2-40B4-BE49-F238E27FC236}">
                <a16:creationId xmlns:a16="http://schemas.microsoft.com/office/drawing/2014/main" id="{E7AC06A1-7F0B-4A95-8916-CD3C1DE8C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6225" y="45847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401415" name="Rectangle 7">
            <a:extLst>
              <a:ext uri="{FF2B5EF4-FFF2-40B4-BE49-F238E27FC236}">
                <a16:creationId xmlns:a16="http://schemas.microsoft.com/office/drawing/2014/main" id="{BDDAF689-1516-41A2-8A45-A27F2B693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2388" y="45847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401416" name="Rectangle 8">
            <a:extLst>
              <a:ext uri="{FF2B5EF4-FFF2-40B4-BE49-F238E27FC236}">
                <a16:creationId xmlns:a16="http://schemas.microsoft.com/office/drawing/2014/main" id="{DE855D00-0AC9-47EB-AE2C-83720FE4F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1038" y="52085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401417" name="Rectangle 9">
            <a:extLst>
              <a:ext uri="{FF2B5EF4-FFF2-40B4-BE49-F238E27FC236}">
                <a16:creationId xmlns:a16="http://schemas.microsoft.com/office/drawing/2014/main" id="{ED260C6A-01E5-4EEE-B48E-D2DD70027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5613" y="52085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401418" name="Rectangle 10">
            <a:extLst>
              <a:ext uri="{FF2B5EF4-FFF2-40B4-BE49-F238E27FC236}">
                <a16:creationId xmlns:a16="http://schemas.microsoft.com/office/drawing/2014/main" id="{3453590E-556F-401D-8464-BE1A5701F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2963" y="348456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401419" name="Rectangle 11">
            <a:extLst>
              <a:ext uri="{FF2B5EF4-FFF2-40B4-BE49-F238E27FC236}">
                <a16:creationId xmlns:a16="http://schemas.microsoft.com/office/drawing/2014/main" id="{84D4E317-E865-4F0C-A324-ECA98A95A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1238" y="348456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401420" name="Rectangle 12">
            <a:extLst>
              <a:ext uri="{FF2B5EF4-FFF2-40B4-BE49-F238E27FC236}">
                <a16:creationId xmlns:a16="http://schemas.microsoft.com/office/drawing/2014/main" id="{24AF80A0-A74E-432F-BF19-969BF0FC0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5625" y="420846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401421" name="Rectangle 13">
            <a:extLst>
              <a:ext uri="{FF2B5EF4-FFF2-40B4-BE49-F238E27FC236}">
                <a16:creationId xmlns:a16="http://schemas.microsoft.com/office/drawing/2014/main" id="{620F6067-2E91-4767-BB16-224819E3C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1938" y="493236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401422" name="Rectangle 14">
            <a:extLst>
              <a:ext uri="{FF2B5EF4-FFF2-40B4-BE49-F238E27FC236}">
                <a16:creationId xmlns:a16="http://schemas.microsoft.com/office/drawing/2014/main" id="{1ECAF060-9897-4171-8E5C-2040F6847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3863" y="493236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grpSp>
        <p:nvGrpSpPr>
          <p:cNvPr id="401423" name="Group 15">
            <a:extLst>
              <a:ext uri="{FF2B5EF4-FFF2-40B4-BE49-F238E27FC236}">
                <a16:creationId xmlns:a16="http://schemas.microsoft.com/office/drawing/2014/main" id="{78250A66-AB60-4574-9FF1-76F0F9A1C0BC}"/>
              </a:ext>
            </a:extLst>
          </p:cNvPr>
          <p:cNvGrpSpPr>
            <a:grpSpLocks/>
          </p:cNvGrpSpPr>
          <p:nvPr/>
        </p:nvGrpSpPr>
        <p:grpSpPr bwMode="auto">
          <a:xfrm>
            <a:off x="279400" y="2690813"/>
            <a:ext cx="9396413" cy="3822700"/>
            <a:chOff x="176" y="2143"/>
            <a:chExt cx="5799" cy="1643"/>
          </a:xfrm>
        </p:grpSpPr>
        <p:sp>
          <p:nvSpPr>
            <p:cNvPr id="401424" name="Rectangle 16">
              <a:extLst>
                <a:ext uri="{FF2B5EF4-FFF2-40B4-BE49-F238E27FC236}">
                  <a16:creationId xmlns:a16="http://schemas.microsoft.com/office/drawing/2014/main" id="{2144254D-7507-4ACA-B9C9-C74C3A643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6" y="2211"/>
              <a:ext cx="3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en-GB" altLang="pt-BR"/>
            </a:p>
          </p:txBody>
        </p:sp>
        <p:sp>
          <p:nvSpPr>
            <p:cNvPr id="401425" name="Rectangle 17">
              <a:extLst>
                <a:ext uri="{FF2B5EF4-FFF2-40B4-BE49-F238E27FC236}">
                  <a16:creationId xmlns:a16="http://schemas.microsoft.com/office/drawing/2014/main" id="{162A82AD-47A4-4288-A73E-412154E2B6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9" y="2211"/>
              <a:ext cx="7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en-GB" altLang="pt-BR"/>
            </a:p>
          </p:txBody>
        </p:sp>
        <p:sp>
          <p:nvSpPr>
            <p:cNvPr id="401426" name="Rectangle 18">
              <a:extLst>
                <a:ext uri="{FF2B5EF4-FFF2-40B4-BE49-F238E27FC236}">
                  <a16:creationId xmlns:a16="http://schemas.microsoft.com/office/drawing/2014/main" id="{22AF3A4A-18FC-4145-AF3C-CCA492A298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4" y="2211"/>
              <a:ext cx="6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GB" altLang="pt-BR"/>
            </a:p>
          </p:txBody>
        </p:sp>
        <p:sp>
          <p:nvSpPr>
            <p:cNvPr id="401427" name="Rectangle 19">
              <a:extLst>
                <a:ext uri="{FF2B5EF4-FFF2-40B4-BE49-F238E27FC236}">
                  <a16:creationId xmlns:a16="http://schemas.microsoft.com/office/drawing/2014/main" id="{6BD5AEA5-F004-4175-BFC4-3EC400F7CE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6" y="2211"/>
              <a:ext cx="3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401428" name="Rectangle 20">
              <a:extLst>
                <a:ext uri="{FF2B5EF4-FFF2-40B4-BE49-F238E27FC236}">
                  <a16:creationId xmlns:a16="http://schemas.microsoft.com/office/drawing/2014/main" id="{061878FB-54BC-4DE3-AEB6-B09F26BE7B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8" y="2211"/>
              <a:ext cx="4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GB" altLang="pt-BR"/>
            </a:p>
          </p:txBody>
        </p:sp>
        <p:sp>
          <p:nvSpPr>
            <p:cNvPr id="401429" name="Rectangle 21">
              <a:extLst>
                <a:ext uri="{FF2B5EF4-FFF2-40B4-BE49-F238E27FC236}">
                  <a16:creationId xmlns:a16="http://schemas.microsoft.com/office/drawing/2014/main" id="{F777BD5F-9967-4A0D-8885-D6C6217918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9" y="2211"/>
              <a:ext cx="7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en-GB" altLang="pt-BR"/>
            </a:p>
          </p:txBody>
        </p:sp>
        <p:sp>
          <p:nvSpPr>
            <p:cNvPr id="401430" name="Rectangle 22">
              <a:extLst>
                <a:ext uri="{FF2B5EF4-FFF2-40B4-BE49-F238E27FC236}">
                  <a16:creationId xmlns:a16="http://schemas.microsoft.com/office/drawing/2014/main" id="{14E1AFE2-7CD8-43AD-B69A-5A27D8721F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5" y="2211"/>
              <a:ext cx="6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GB" altLang="pt-BR"/>
            </a:p>
          </p:txBody>
        </p:sp>
        <p:sp>
          <p:nvSpPr>
            <p:cNvPr id="401431" name="Rectangle 23">
              <a:extLst>
                <a:ext uri="{FF2B5EF4-FFF2-40B4-BE49-F238E27FC236}">
                  <a16:creationId xmlns:a16="http://schemas.microsoft.com/office/drawing/2014/main" id="{AD05E667-8748-4E49-AEF1-E7EAFEB8F6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2" y="2211"/>
              <a:ext cx="3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401432" name="Rectangle 24">
              <a:extLst>
                <a:ext uri="{FF2B5EF4-FFF2-40B4-BE49-F238E27FC236}">
                  <a16:creationId xmlns:a16="http://schemas.microsoft.com/office/drawing/2014/main" id="{B18C8AFA-50FA-4225-BF1E-6FCA64E84C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9" y="2211"/>
              <a:ext cx="29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en-GB" altLang="pt-BR"/>
            </a:p>
          </p:txBody>
        </p:sp>
        <p:sp>
          <p:nvSpPr>
            <p:cNvPr id="401433" name="Rectangle 25">
              <a:extLst>
                <a:ext uri="{FF2B5EF4-FFF2-40B4-BE49-F238E27FC236}">
                  <a16:creationId xmlns:a16="http://schemas.microsoft.com/office/drawing/2014/main" id="{D42DB2AC-808A-40B9-9CBF-FFFA14BDE6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4" y="2211"/>
              <a:ext cx="7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o</a:t>
              </a:r>
              <a:endParaRPr lang="en-GB" altLang="pt-BR"/>
            </a:p>
          </p:txBody>
        </p:sp>
        <p:sp>
          <p:nvSpPr>
            <p:cNvPr id="401434" name="Rectangle 26">
              <a:extLst>
                <a:ext uri="{FF2B5EF4-FFF2-40B4-BE49-F238E27FC236}">
                  <a16:creationId xmlns:a16="http://schemas.microsoft.com/office/drawing/2014/main" id="{3495D9BA-55B1-4AFC-96A1-BB5196853E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0" y="2211"/>
              <a:ext cx="7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en-GB" altLang="pt-BR"/>
            </a:p>
          </p:txBody>
        </p:sp>
        <p:sp>
          <p:nvSpPr>
            <p:cNvPr id="401435" name="Rectangle 27">
              <a:extLst>
                <a:ext uri="{FF2B5EF4-FFF2-40B4-BE49-F238E27FC236}">
                  <a16:creationId xmlns:a16="http://schemas.microsoft.com/office/drawing/2014/main" id="{DBF652F9-83E3-41AF-81ED-5BDD45CA10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3" y="2371"/>
              <a:ext cx="3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f</a:t>
              </a:r>
              <a:endParaRPr lang="en-GB" altLang="pt-BR"/>
            </a:p>
          </p:txBody>
        </p:sp>
        <p:sp>
          <p:nvSpPr>
            <p:cNvPr id="401436" name="Rectangle 28">
              <a:extLst>
                <a:ext uri="{FF2B5EF4-FFF2-40B4-BE49-F238E27FC236}">
                  <a16:creationId xmlns:a16="http://schemas.microsoft.com/office/drawing/2014/main" id="{812DA5A1-C6C5-41DC-983D-BF5BFD783F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2371"/>
              <a:ext cx="7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sp>
          <p:nvSpPr>
            <p:cNvPr id="401437" name="Rectangle 29">
              <a:extLst>
                <a:ext uri="{FF2B5EF4-FFF2-40B4-BE49-F238E27FC236}">
                  <a16:creationId xmlns:a16="http://schemas.microsoft.com/office/drawing/2014/main" id="{DD71C283-B2AE-4CE7-A1EE-530378B9E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2" y="2371"/>
              <a:ext cx="3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401438" name="Rectangle 30">
              <a:extLst>
                <a:ext uri="{FF2B5EF4-FFF2-40B4-BE49-F238E27FC236}">
                  <a16:creationId xmlns:a16="http://schemas.microsoft.com/office/drawing/2014/main" id="{16C1365B-CE46-460B-8F0D-7B70CB6C8B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5" y="2371"/>
              <a:ext cx="6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GB" altLang="pt-BR"/>
            </a:p>
          </p:txBody>
        </p:sp>
        <p:sp>
          <p:nvSpPr>
            <p:cNvPr id="401439" name="Rectangle 31">
              <a:extLst>
                <a:ext uri="{FF2B5EF4-FFF2-40B4-BE49-F238E27FC236}">
                  <a16:creationId xmlns:a16="http://schemas.microsoft.com/office/drawing/2014/main" id="{EE07ADA3-9CCB-47E0-BB88-0F1BA26B1F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6" y="2371"/>
              <a:ext cx="7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h</a:t>
              </a:r>
              <a:endParaRPr lang="en-GB" altLang="pt-BR"/>
            </a:p>
          </p:txBody>
        </p:sp>
        <p:sp>
          <p:nvSpPr>
            <p:cNvPr id="401440" name="Freeform 32">
              <a:extLst>
                <a:ext uri="{FF2B5EF4-FFF2-40B4-BE49-F238E27FC236}">
                  <a16:creationId xmlns:a16="http://schemas.microsoft.com/office/drawing/2014/main" id="{DFB9B80A-51E7-482F-85CD-2E1B69D0AF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7" y="2143"/>
              <a:ext cx="615" cy="456"/>
            </a:xfrm>
            <a:custGeom>
              <a:avLst/>
              <a:gdLst>
                <a:gd name="T0" fmla="*/ 611 w 615"/>
                <a:gd name="T1" fmla="*/ 451 h 456"/>
                <a:gd name="T2" fmla="*/ 615 w 615"/>
                <a:gd name="T3" fmla="*/ 0 h 456"/>
                <a:gd name="T4" fmla="*/ 0 w 615"/>
                <a:gd name="T5" fmla="*/ 0 h 456"/>
                <a:gd name="T6" fmla="*/ 0 w 615"/>
                <a:gd name="T7" fmla="*/ 456 h 456"/>
                <a:gd name="T8" fmla="*/ 615 w 615"/>
                <a:gd name="T9" fmla="*/ 456 h 456"/>
                <a:gd name="T10" fmla="*/ 615 w 615"/>
                <a:gd name="T11" fmla="*/ 456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5" h="456">
                  <a:moveTo>
                    <a:pt x="611" y="451"/>
                  </a:moveTo>
                  <a:lnTo>
                    <a:pt x="615" y="0"/>
                  </a:lnTo>
                  <a:lnTo>
                    <a:pt x="0" y="0"/>
                  </a:lnTo>
                  <a:lnTo>
                    <a:pt x="0" y="456"/>
                  </a:lnTo>
                  <a:lnTo>
                    <a:pt x="615" y="456"/>
                  </a:lnTo>
                  <a:lnTo>
                    <a:pt x="615" y="456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441" name="Rectangle 33">
              <a:extLst>
                <a:ext uri="{FF2B5EF4-FFF2-40B4-BE49-F238E27FC236}">
                  <a16:creationId xmlns:a16="http://schemas.microsoft.com/office/drawing/2014/main" id="{77E0AE1C-9FC5-4160-A0D3-8D1A22E68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3" y="2294"/>
              <a:ext cx="96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GB" altLang="pt-BR"/>
            </a:p>
          </p:txBody>
        </p:sp>
        <p:sp>
          <p:nvSpPr>
            <p:cNvPr id="401442" name="Rectangle 34">
              <a:extLst>
                <a:ext uri="{FF2B5EF4-FFF2-40B4-BE49-F238E27FC236}">
                  <a16:creationId xmlns:a16="http://schemas.microsoft.com/office/drawing/2014/main" id="{756EB5CD-E127-4958-A367-3AB37F329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9" y="2294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sp>
          <p:nvSpPr>
            <p:cNvPr id="401443" name="Rectangle 35">
              <a:extLst>
                <a:ext uri="{FF2B5EF4-FFF2-40B4-BE49-F238E27FC236}">
                  <a16:creationId xmlns:a16="http://schemas.microsoft.com/office/drawing/2014/main" id="{692DCF3E-76B4-483B-A719-0E363DFE33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9" y="2294"/>
              <a:ext cx="7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g</a:t>
              </a:r>
              <a:endParaRPr lang="en-GB" altLang="pt-BR"/>
            </a:p>
          </p:txBody>
        </p:sp>
        <p:sp>
          <p:nvSpPr>
            <p:cNvPr id="401444" name="Freeform 36">
              <a:extLst>
                <a:ext uri="{FF2B5EF4-FFF2-40B4-BE49-F238E27FC236}">
                  <a16:creationId xmlns:a16="http://schemas.microsoft.com/office/drawing/2014/main" id="{85C05D04-A942-42BD-9F65-6F6CB98E49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0" y="2143"/>
              <a:ext cx="307" cy="456"/>
            </a:xfrm>
            <a:custGeom>
              <a:avLst/>
              <a:gdLst>
                <a:gd name="T0" fmla="*/ 307 w 307"/>
                <a:gd name="T1" fmla="*/ 451 h 456"/>
                <a:gd name="T2" fmla="*/ 307 w 307"/>
                <a:gd name="T3" fmla="*/ 0 h 456"/>
                <a:gd name="T4" fmla="*/ 0 w 307"/>
                <a:gd name="T5" fmla="*/ 0 h 456"/>
                <a:gd name="T6" fmla="*/ 0 w 307"/>
                <a:gd name="T7" fmla="*/ 456 h 456"/>
                <a:gd name="T8" fmla="*/ 307 w 307"/>
                <a:gd name="T9" fmla="*/ 456 h 456"/>
                <a:gd name="T10" fmla="*/ 307 w 307"/>
                <a:gd name="T11" fmla="*/ 456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7" h="456">
                  <a:moveTo>
                    <a:pt x="307" y="451"/>
                  </a:moveTo>
                  <a:lnTo>
                    <a:pt x="307" y="0"/>
                  </a:lnTo>
                  <a:lnTo>
                    <a:pt x="0" y="0"/>
                  </a:lnTo>
                  <a:lnTo>
                    <a:pt x="0" y="456"/>
                  </a:lnTo>
                  <a:lnTo>
                    <a:pt x="307" y="456"/>
                  </a:lnTo>
                  <a:lnTo>
                    <a:pt x="307" y="456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445" name="Rectangle 37">
              <a:extLst>
                <a:ext uri="{FF2B5EF4-FFF2-40B4-BE49-F238E27FC236}">
                  <a16:creationId xmlns:a16="http://schemas.microsoft.com/office/drawing/2014/main" id="{6E6341D0-6A0B-49CE-8CF1-B1D37EB7C2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6" y="2294"/>
              <a:ext cx="89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/>
            </a:p>
          </p:txBody>
        </p:sp>
        <p:sp>
          <p:nvSpPr>
            <p:cNvPr id="401446" name="Rectangle 38">
              <a:extLst>
                <a:ext uri="{FF2B5EF4-FFF2-40B4-BE49-F238E27FC236}">
                  <a16:creationId xmlns:a16="http://schemas.microsoft.com/office/drawing/2014/main" id="{03A78339-F65B-4F2E-B6B0-436F5114A2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4" y="2294"/>
              <a:ext cx="7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L</a:t>
              </a:r>
              <a:endParaRPr lang="en-GB" altLang="pt-BR"/>
            </a:p>
          </p:txBody>
        </p:sp>
        <p:sp>
          <p:nvSpPr>
            <p:cNvPr id="401447" name="Rectangle 39">
              <a:extLst>
                <a:ext uri="{FF2B5EF4-FFF2-40B4-BE49-F238E27FC236}">
                  <a16:creationId xmlns:a16="http://schemas.microsoft.com/office/drawing/2014/main" id="{768ACA7F-7B27-4EEF-A199-22A6AD7698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4" y="2294"/>
              <a:ext cx="96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en-GB" altLang="pt-BR"/>
            </a:p>
          </p:txBody>
        </p:sp>
        <p:sp>
          <p:nvSpPr>
            <p:cNvPr id="401448" name="Freeform 40">
              <a:extLst>
                <a:ext uri="{FF2B5EF4-FFF2-40B4-BE49-F238E27FC236}">
                  <a16:creationId xmlns:a16="http://schemas.microsoft.com/office/drawing/2014/main" id="{AB7FBCA9-9DF9-4978-BF45-EB77CD26A4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1" y="2143"/>
              <a:ext cx="615" cy="456"/>
            </a:xfrm>
            <a:custGeom>
              <a:avLst/>
              <a:gdLst>
                <a:gd name="T0" fmla="*/ 615 w 615"/>
                <a:gd name="T1" fmla="*/ 451 h 456"/>
                <a:gd name="T2" fmla="*/ 615 w 615"/>
                <a:gd name="T3" fmla="*/ 0 h 456"/>
                <a:gd name="T4" fmla="*/ 0 w 615"/>
                <a:gd name="T5" fmla="*/ 0 h 456"/>
                <a:gd name="T6" fmla="*/ 0 w 615"/>
                <a:gd name="T7" fmla="*/ 456 h 456"/>
                <a:gd name="T8" fmla="*/ 615 w 615"/>
                <a:gd name="T9" fmla="*/ 456 h 456"/>
                <a:gd name="T10" fmla="*/ 615 w 615"/>
                <a:gd name="T11" fmla="*/ 456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5" h="456">
                  <a:moveTo>
                    <a:pt x="615" y="451"/>
                  </a:moveTo>
                  <a:lnTo>
                    <a:pt x="615" y="0"/>
                  </a:lnTo>
                  <a:lnTo>
                    <a:pt x="0" y="0"/>
                  </a:lnTo>
                  <a:lnTo>
                    <a:pt x="0" y="456"/>
                  </a:lnTo>
                  <a:lnTo>
                    <a:pt x="615" y="456"/>
                  </a:lnTo>
                  <a:lnTo>
                    <a:pt x="615" y="456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449" name="Rectangle 41">
              <a:extLst>
                <a:ext uri="{FF2B5EF4-FFF2-40B4-BE49-F238E27FC236}">
                  <a16:creationId xmlns:a16="http://schemas.microsoft.com/office/drawing/2014/main" id="{2D40C02D-F848-486F-9BD2-BBF0C1FBDF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1" y="2211"/>
              <a:ext cx="96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en-GB" altLang="pt-BR"/>
            </a:p>
          </p:txBody>
        </p:sp>
        <p:sp>
          <p:nvSpPr>
            <p:cNvPr id="401450" name="Rectangle 42">
              <a:extLst>
                <a:ext uri="{FF2B5EF4-FFF2-40B4-BE49-F238E27FC236}">
                  <a16:creationId xmlns:a16="http://schemas.microsoft.com/office/drawing/2014/main" id="{E2D71D66-08F1-4486-9B7E-F159ED887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7" y="2211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/>
            </a:p>
          </p:txBody>
        </p:sp>
        <p:sp>
          <p:nvSpPr>
            <p:cNvPr id="401451" name="Rectangle 43">
              <a:extLst>
                <a:ext uri="{FF2B5EF4-FFF2-40B4-BE49-F238E27FC236}">
                  <a16:creationId xmlns:a16="http://schemas.microsoft.com/office/drawing/2014/main" id="{D3DA03F0-C6D8-4453-833A-D41BB737C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3" y="2211"/>
              <a:ext cx="38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401452" name="Rectangle 44">
              <a:extLst>
                <a:ext uri="{FF2B5EF4-FFF2-40B4-BE49-F238E27FC236}">
                  <a16:creationId xmlns:a16="http://schemas.microsoft.com/office/drawing/2014/main" id="{E621E4A0-9CE8-474B-871A-D8B698BDD4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5" y="2211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/>
            </a:p>
          </p:txBody>
        </p:sp>
        <p:sp>
          <p:nvSpPr>
            <p:cNvPr id="401453" name="Rectangle 45">
              <a:extLst>
                <a:ext uri="{FF2B5EF4-FFF2-40B4-BE49-F238E27FC236}">
                  <a16:creationId xmlns:a16="http://schemas.microsoft.com/office/drawing/2014/main" id="{0F72402B-4081-4975-B10E-6BF107C67E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9" y="2371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/>
            </a:p>
          </p:txBody>
        </p:sp>
        <p:sp>
          <p:nvSpPr>
            <p:cNvPr id="401454" name="Rectangle 46">
              <a:extLst>
                <a:ext uri="{FF2B5EF4-FFF2-40B4-BE49-F238E27FC236}">
                  <a16:creationId xmlns:a16="http://schemas.microsoft.com/office/drawing/2014/main" id="{0F4D6C5E-9FBA-4353-A37C-F337D779C0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5" y="2371"/>
              <a:ext cx="66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GB" altLang="pt-BR"/>
            </a:p>
          </p:txBody>
        </p:sp>
        <p:sp>
          <p:nvSpPr>
            <p:cNvPr id="401455" name="Rectangle 47">
              <a:extLst>
                <a:ext uri="{FF2B5EF4-FFF2-40B4-BE49-F238E27FC236}">
                  <a16:creationId xmlns:a16="http://schemas.microsoft.com/office/drawing/2014/main" id="{E6CEBFC0-952A-403B-A4E0-6BC731DD1A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7" y="2371"/>
              <a:ext cx="6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GB" altLang="pt-BR"/>
            </a:p>
          </p:txBody>
        </p:sp>
        <p:sp>
          <p:nvSpPr>
            <p:cNvPr id="401456" name="Rectangle 48">
              <a:extLst>
                <a:ext uri="{FF2B5EF4-FFF2-40B4-BE49-F238E27FC236}">
                  <a16:creationId xmlns:a16="http://schemas.microsoft.com/office/drawing/2014/main" id="{DB6DF67E-EBD5-4123-848C-CE06D6184C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4" y="2371"/>
              <a:ext cx="7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sp>
          <p:nvSpPr>
            <p:cNvPr id="401457" name="Rectangle 49">
              <a:extLst>
                <a:ext uri="{FF2B5EF4-FFF2-40B4-BE49-F238E27FC236}">
                  <a16:creationId xmlns:a16="http://schemas.microsoft.com/office/drawing/2014/main" id="{2E365904-68FC-4804-AC4D-2E134C5547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371"/>
              <a:ext cx="66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GB" altLang="pt-BR"/>
            </a:p>
          </p:txBody>
        </p:sp>
        <p:sp>
          <p:nvSpPr>
            <p:cNvPr id="401458" name="Rectangle 50">
              <a:extLst>
                <a:ext uri="{FF2B5EF4-FFF2-40B4-BE49-F238E27FC236}">
                  <a16:creationId xmlns:a16="http://schemas.microsoft.com/office/drawing/2014/main" id="{26361412-3D06-4D15-8316-9EF9C5C4C6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1" y="2371"/>
              <a:ext cx="6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GB" altLang="pt-BR"/>
            </a:p>
          </p:txBody>
        </p:sp>
        <p:sp>
          <p:nvSpPr>
            <p:cNvPr id="401459" name="Freeform 51">
              <a:extLst>
                <a:ext uri="{FF2B5EF4-FFF2-40B4-BE49-F238E27FC236}">
                  <a16:creationId xmlns:a16="http://schemas.microsoft.com/office/drawing/2014/main" id="{32179677-774C-4A77-BE74-1094419B0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6" y="2143"/>
              <a:ext cx="615" cy="456"/>
            </a:xfrm>
            <a:custGeom>
              <a:avLst/>
              <a:gdLst>
                <a:gd name="T0" fmla="*/ 615 w 615"/>
                <a:gd name="T1" fmla="*/ 451 h 456"/>
                <a:gd name="T2" fmla="*/ 615 w 615"/>
                <a:gd name="T3" fmla="*/ 0 h 456"/>
                <a:gd name="T4" fmla="*/ 0 w 615"/>
                <a:gd name="T5" fmla="*/ 0 h 456"/>
                <a:gd name="T6" fmla="*/ 0 w 615"/>
                <a:gd name="T7" fmla="*/ 456 h 456"/>
                <a:gd name="T8" fmla="*/ 615 w 615"/>
                <a:gd name="T9" fmla="*/ 456 h 456"/>
                <a:gd name="T10" fmla="*/ 615 w 615"/>
                <a:gd name="T11" fmla="*/ 456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5" h="456">
                  <a:moveTo>
                    <a:pt x="615" y="451"/>
                  </a:moveTo>
                  <a:lnTo>
                    <a:pt x="615" y="0"/>
                  </a:lnTo>
                  <a:lnTo>
                    <a:pt x="0" y="0"/>
                  </a:lnTo>
                  <a:lnTo>
                    <a:pt x="0" y="456"/>
                  </a:lnTo>
                  <a:lnTo>
                    <a:pt x="615" y="456"/>
                  </a:lnTo>
                  <a:lnTo>
                    <a:pt x="615" y="456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460" name="Rectangle 52">
              <a:extLst>
                <a:ext uri="{FF2B5EF4-FFF2-40B4-BE49-F238E27FC236}">
                  <a16:creationId xmlns:a16="http://schemas.microsoft.com/office/drawing/2014/main" id="{709A6AE7-D0BC-4E8B-89DF-48DE9A54CE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" y="2294"/>
              <a:ext cx="96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GB" altLang="pt-BR"/>
            </a:p>
          </p:txBody>
        </p:sp>
        <p:sp>
          <p:nvSpPr>
            <p:cNvPr id="401461" name="Rectangle 53">
              <a:extLst>
                <a:ext uri="{FF2B5EF4-FFF2-40B4-BE49-F238E27FC236}">
                  <a16:creationId xmlns:a16="http://schemas.microsoft.com/office/drawing/2014/main" id="{B6EBD94A-45E3-48E5-B97A-57AF869F4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1" y="2294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sp>
          <p:nvSpPr>
            <p:cNvPr id="401462" name="Rectangle 54">
              <a:extLst>
                <a:ext uri="{FF2B5EF4-FFF2-40B4-BE49-F238E27FC236}">
                  <a16:creationId xmlns:a16="http://schemas.microsoft.com/office/drawing/2014/main" id="{739C4F42-D47C-4E93-959A-E0AFC28051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6" y="2294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g</a:t>
              </a:r>
              <a:endParaRPr lang="en-GB" altLang="pt-BR"/>
            </a:p>
          </p:txBody>
        </p:sp>
        <p:sp>
          <p:nvSpPr>
            <p:cNvPr id="401463" name="Freeform 55">
              <a:extLst>
                <a:ext uri="{FF2B5EF4-FFF2-40B4-BE49-F238E27FC236}">
                  <a16:creationId xmlns:a16="http://schemas.microsoft.com/office/drawing/2014/main" id="{F87C5E36-38B2-4EF6-857F-8E790A5FE3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1" y="2143"/>
              <a:ext cx="308" cy="456"/>
            </a:xfrm>
            <a:custGeom>
              <a:avLst/>
              <a:gdLst>
                <a:gd name="T0" fmla="*/ 308 w 308"/>
                <a:gd name="T1" fmla="*/ 451 h 456"/>
                <a:gd name="T2" fmla="*/ 308 w 308"/>
                <a:gd name="T3" fmla="*/ 0 h 456"/>
                <a:gd name="T4" fmla="*/ 0 w 308"/>
                <a:gd name="T5" fmla="*/ 0 h 456"/>
                <a:gd name="T6" fmla="*/ 0 w 308"/>
                <a:gd name="T7" fmla="*/ 456 h 456"/>
                <a:gd name="T8" fmla="*/ 308 w 308"/>
                <a:gd name="T9" fmla="*/ 456 h 456"/>
                <a:gd name="T10" fmla="*/ 308 w 308"/>
                <a:gd name="T11" fmla="*/ 456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8" h="456">
                  <a:moveTo>
                    <a:pt x="308" y="451"/>
                  </a:moveTo>
                  <a:lnTo>
                    <a:pt x="308" y="0"/>
                  </a:lnTo>
                  <a:lnTo>
                    <a:pt x="0" y="0"/>
                  </a:lnTo>
                  <a:lnTo>
                    <a:pt x="0" y="456"/>
                  </a:lnTo>
                  <a:lnTo>
                    <a:pt x="308" y="456"/>
                  </a:lnTo>
                  <a:lnTo>
                    <a:pt x="308" y="456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464" name="Line 56">
              <a:extLst>
                <a:ext uri="{FF2B5EF4-FFF2-40B4-BE49-F238E27FC236}">
                  <a16:creationId xmlns:a16="http://schemas.microsoft.com/office/drawing/2014/main" id="{EBF9882D-381E-4324-BAA4-D7F3B12268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" y="2312"/>
              <a:ext cx="1" cy="12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465" name="Freeform 57">
              <a:extLst>
                <a:ext uri="{FF2B5EF4-FFF2-40B4-BE49-F238E27FC236}">
                  <a16:creationId xmlns:a16="http://schemas.microsoft.com/office/drawing/2014/main" id="{89AE8743-5209-4111-A43C-DF16EADB5F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" y="3529"/>
              <a:ext cx="70" cy="78"/>
            </a:xfrm>
            <a:custGeom>
              <a:avLst/>
              <a:gdLst>
                <a:gd name="T0" fmla="*/ 66 w 70"/>
                <a:gd name="T1" fmla="*/ 0 h 78"/>
                <a:gd name="T2" fmla="*/ 0 w 70"/>
                <a:gd name="T3" fmla="*/ 0 h 78"/>
                <a:gd name="T4" fmla="*/ 33 w 70"/>
                <a:gd name="T5" fmla="*/ 78 h 78"/>
                <a:gd name="T6" fmla="*/ 70 w 70"/>
                <a:gd name="T7" fmla="*/ 0 h 78"/>
                <a:gd name="T8" fmla="*/ 70 w 70"/>
                <a:gd name="T9" fmla="*/ 0 h 78"/>
                <a:gd name="T10" fmla="*/ 66 w 70"/>
                <a:gd name="T11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" h="78">
                  <a:moveTo>
                    <a:pt x="66" y="0"/>
                  </a:moveTo>
                  <a:lnTo>
                    <a:pt x="0" y="0"/>
                  </a:lnTo>
                  <a:lnTo>
                    <a:pt x="33" y="78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466" name="Rectangle 58">
              <a:extLst>
                <a:ext uri="{FF2B5EF4-FFF2-40B4-BE49-F238E27FC236}">
                  <a16:creationId xmlns:a16="http://schemas.microsoft.com/office/drawing/2014/main" id="{EDA61C0C-23C7-4A05-BB1A-950A50482C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5" y="2667"/>
              <a:ext cx="38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en-GB" altLang="pt-BR"/>
            </a:p>
          </p:txBody>
        </p:sp>
        <p:sp>
          <p:nvSpPr>
            <p:cNvPr id="401467" name="Rectangle 59">
              <a:extLst>
                <a:ext uri="{FF2B5EF4-FFF2-40B4-BE49-F238E27FC236}">
                  <a16:creationId xmlns:a16="http://schemas.microsoft.com/office/drawing/2014/main" id="{813D3B12-78FB-4726-9465-55428C8987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8" y="2667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en-GB" altLang="pt-BR"/>
            </a:p>
          </p:txBody>
        </p:sp>
        <p:sp>
          <p:nvSpPr>
            <p:cNvPr id="401468" name="Rectangle 60">
              <a:extLst>
                <a:ext uri="{FF2B5EF4-FFF2-40B4-BE49-F238E27FC236}">
                  <a16:creationId xmlns:a16="http://schemas.microsoft.com/office/drawing/2014/main" id="{72B5E463-49F2-4D89-B12B-0BD9C46514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3" y="2667"/>
              <a:ext cx="6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GB" altLang="pt-BR"/>
            </a:p>
          </p:txBody>
        </p:sp>
        <p:sp>
          <p:nvSpPr>
            <p:cNvPr id="401469" name="Rectangle 61">
              <a:extLst>
                <a:ext uri="{FF2B5EF4-FFF2-40B4-BE49-F238E27FC236}">
                  <a16:creationId xmlns:a16="http://schemas.microsoft.com/office/drawing/2014/main" id="{EA253FC6-8D2E-4EA2-BAA4-D448F2A322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5" y="2667"/>
              <a:ext cx="3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401470" name="Rectangle 62">
              <a:extLst>
                <a:ext uri="{FF2B5EF4-FFF2-40B4-BE49-F238E27FC236}">
                  <a16:creationId xmlns:a16="http://schemas.microsoft.com/office/drawing/2014/main" id="{48BA6FE7-0B98-4ACC-8033-2A45B42014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8" y="2667"/>
              <a:ext cx="4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GB" altLang="pt-BR"/>
            </a:p>
          </p:txBody>
        </p:sp>
        <p:sp>
          <p:nvSpPr>
            <p:cNvPr id="401471" name="Rectangle 63">
              <a:extLst>
                <a:ext uri="{FF2B5EF4-FFF2-40B4-BE49-F238E27FC236}">
                  <a16:creationId xmlns:a16="http://schemas.microsoft.com/office/drawing/2014/main" id="{CC2F29EE-9318-4E04-95D0-04F8919C4A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5" y="2667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en-GB" altLang="pt-BR"/>
            </a:p>
          </p:txBody>
        </p:sp>
        <p:sp>
          <p:nvSpPr>
            <p:cNvPr id="401472" name="Rectangle 64">
              <a:extLst>
                <a:ext uri="{FF2B5EF4-FFF2-40B4-BE49-F238E27FC236}">
                  <a16:creationId xmlns:a16="http://schemas.microsoft.com/office/drawing/2014/main" id="{5A22D630-5F5C-4E6B-AA5D-D760B83B6B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4" y="2667"/>
              <a:ext cx="6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GB" altLang="pt-BR"/>
            </a:p>
          </p:txBody>
        </p:sp>
        <p:sp>
          <p:nvSpPr>
            <p:cNvPr id="401473" name="Rectangle 65">
              <a:extLst>
                <a:ext uri="{FF2B5EF4-FFF2-40B4-BE49-F238E27FC236}">
                  <a16:creationId xmlns:a16="http://schemas.microsoft.com/office/drawing/2014/main" id="{E8BB8CC9-D0B1-4053-8F21-3D3871793E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2" y="2667"/>
              <a:ext cx="3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401474" name="Rectangle 66">
              <a:extLst>
                <a:ext uri="{FF2B5EF4-FFF2-40B4-BE49-F238E27FC236}">
                  <a16:creationId xmlns:a16="http://schemas.microsoft.com/office/drawing/2014/main" id="{6CECF4D9-3C41-4B96-ACA5-CDD9720403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4" y="2667"/>
              <a:ext cx="30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en-GB" altLang="pt-BR"/>
            </a:p>
          </p:txBody>
        </p:sp>
        <p:sp>
          <p:nvSpPr>
            <p:cNvPr id="401475" name="Rectangle 67">
              <a:extLst>
                <a:ext uri="{FF2B5EF4-FFF2-40B4-BE49-F238E27FC236}">
                  <a16:creationId xmlns:a16="http://schemas.microsoft.com/office/drawing/2014/main" id="{8FB610E4-8973-4FCC-AAC5-8EAD8B2690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3" y="2667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o</a:t>
              </a:r>
              <a:endParaRPr lang="en-GB" altLang="pt-BR"/>
            </a:p>
          </p:txBody>
        </p:sp>
        <p:sp>
          <p:nvSpPr>
            <p:cNvPr id="401476" name="Rectangle 68">
              <a:extLst>
                <a:ext uri="{FF2B5EF4-FFF2-40B4-BE49-F238E27FC236}">
                  <a16:creationId xmlns:a16="http://schemas.microsoft.com/office/drawing/2014/main" id="{6E043797-0AE2-4DB6-8010-2FF410134B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9" y="2667"/>
              <a:ext cx="7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en-GB" altLang="pt-BR"/>
            </a:p>
          </p:txBody>
        </p:sp>
        <p:sp>
          <p:nvSpPr>
            <p:cNvPr id="401477" name="Rectangle 69">
              <a:extLst>
                <a:ext uri="{FF2B5EF4-FFF2-40B4-BE49-F238E27FC236}">
                  <a16:creationId xmlns:a16="http://schemas.microsoft.com/office/drawing/2014/main" id="{5C4F5992-85F5-4639-8267-0559F4318D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8" y="2827"/>
              <a:ext cx="38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f</a:t>
              </a:r>
              <a:endParaRPr lang="en-GB" altLang="pt-BR"/>
            </a:p>
          </p:txBody>
        </p:sp>
        <p:sp>
          <p:nvSpPr>
            <p:cNvPr id="401478" name="Rectangle 70">
              <a:extLst>
                <a:ext uri="{FF2B5EF4-FFF2-40B4-BE49-F238E27FC236}">
                  <a16:creationId xmlns:a16="http://schemas.microsoft.com/office/drawing/2014/main" id="{5274B15F-6742-4B7A-9531-87CD4859C5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1" y="2827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sp>
          <p:nvSpPr>
            <p:cNvPr id="401479" name="Rectangle 71">
              <a:extLst>
                <a:ext uri="{FF2B5EF4-FFF2-40B4-BE49-F238E27FC236}">
                  <a16:creationId xmlns:a16="http://schemas.microsoft.com/office/drawing/2014/main" id="{5E3CBEB9-A703-40D9-8772-48CDF14BC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1" y="2827"/>
              <a:ext cx="3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401480" name="Rectangle 72">
              <a:extLst>
                <a:ext uri="{FF2B5EF4-FFF2-40B4-BE49-F238E27FC236}">
                  <a16:creationId xmlns:a16="http://schemas.microsoft.com/office/drawing/2014/main" id="{7854B9C3-F264-467A-9C6F-111098D206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4" y="2827"/>
              <a:ext cx="66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GB" altLang="pt-BR"/>
            </a:p>
          </p:txBody>
        </p:sp>
        <p:sp>
          <p:nvSpPr>
            <p:cNvPr id="401481" name="Rectangle 73">
              <a:extLst>
                <a:ext uri="{FF2B5EF4-FFF2-40B4-BE49-F238E27FC236}">
                  <a16:creationId xmlns:a16="http://schemas.microsoft.com/office/drawing/2014/main" id="{C0AE1184-69EF-43F0-BDCC-C70CCE7B8E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1" y="2827"/>
              <a:ext cx="7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h</a:t>
              </a:r>
              <a:endParaRPr lang="en-GB" altLang="pt-BR"/>
            </a:p>
          </p:txBody>
        </p:sp>
        <p:sp>
          <p:nvSpPr>
            <p:cNvPr id="401482" name="Freeform 74">
              <a:extLst>
                <a:ext uri="{FF2B5EF4-FFF2-40B4-BE49-F238E27FC236}">
                  <a16:creationId xmlns:a16="http://schemas.microsoft.com/office/drawing/2014/main" id="{3CB745A4-C93E-4D3A-8196-608B5EC898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4" y="2781"/>
              <a:ext cx="70" cy="73"/>
            </a:xfrm>
            <a:custGeom>
              <a:avLst/>
              <a:gdLst>
                <a:gd name="T0" fmla="*/ 0 w 70"/>
                <a:gd name="T1" fmla="*/ 73 h 73"/>
                <a:gd name="T2" fmla="*/ 4 w 70"/>
                <a:gd name="T3" fmla="*/ 0 h 73"/>
                <a:gd name="T4" fmla="*/ 70 w 70"/>
                <a:gd name="T5" fmla="*/ 37 h 73"/>
                <a:gd name="T6" fmla="*/ 4 w 70"/>
                <a:gd name="T7" fmla="*/ 73 h 73"/>
                <a:gd name="T8" fmla="*/ 4 w 70"/>
                <a:gd name="T9" fmla="*/ 73 h 73"/>
                <a:gd name="T10" fmla="*/ 0 w 70"/>
                <a:gd name="T11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" h="73">
                  <a:moveTo>
                    <a:pt x="0" y="73"/>
                  </a:moveTo>
                  <a:lnTo>
                    <a:pt x="4" y="0"/>
                  </a:lnTo>
                  <a:lnTo>
                    <a:pt x="70" y="37"/>
                  </a:lnTo>
                  <a:lnTo>
                    <a:pt x="4" y="73"/>
                  </a:lnTo>
                  <a:lnTo>
                    <a:pt x="4" y="73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483" name="Freeform 75">
              <a:extLst>
                <a:ext uri="{FF2B5EF4-FFF2-40B4-BE49-F238E27FC236}">
                  <a16:creationId xmlns:a16="http://schemas.microsoft.com/office/drawing/2014/main" id="{F856D0F3-C5E4-407E-ADBB-24166B2E99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2" y="2599"/>
              <a:ext cx="615" cy="456"/>
            </a:xfrm>
            <a:custGeom>
              <a:avLst/>
              <a:gdLst>
                <a:gd name="T0" fmla="*/ 615 w 615"/>
                <a:gd name="T1" fmla="*/ 451 h 456"/>
                <a:gd name="T2" fmla="*/ 615 w 615"/>
                <a:gd name="T3" fmla="*/ 0 h 456"/>
                <a:gd name="T4" fmla="*/ 0 w 615"/>
                <a:gd name="T5" fmla="*/ 0 h 456"/>
                <a:gd name="T6" fmla="*/ 0 w 615"/>
                <a:gd name="T7" fmla="*/ 456 h 456"/>
                <a:gd name="T8" fmla="*/ 615 w 615"/>
                <a:gd name="T9" fmla="*/ 456 h 456"/>
                <a:gd name="T10" fmla="*/ 615 w 615"/>
                <a:gd name="T11" fmla="*/ 456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5" h="456">
                  <a:moveTo>
                    <a:pt x="615" y="451"/>
                  </a:moveTo>
                  <a:lnTo>
                    <a:pt x="615" y="0"/>
                  </a:lnTo>
                  <a:lnTo>
                    <a:pt x="0" y="0"/>
                  </a:lnTo>
                  <a:lnTo>
                    <a:pt x="0" y="456"/>
                  </a:lnTo>
                  <a:lnTo>
                    <a:pt x="615" y="456"/>
                  </a:lnTo>
                  <a:lnTo>
                    <a:pt x="615" y="456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484" name="Rectangle 76">
              <a:extLst>
                <a:ext uri="{FF2B5EF4-FFF2-40B4-BE49-F238E27FC236}">
                  <a16:creationId xmlns:a16="http://schemas.microsoft.com/office/drawing/2014/main" id="{6258F5E8-C887-4ABE-82BB-81DE23511C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8" y="2750"/>
              <a:ext cx="96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GB" altLang="pt-BR"/>
            </a:p>
          </p:txBody>
        </p:sp>
        <p:sp>
          <p:nvSpPr>
            <p:cNvPr id="401485" name="Rectangle 77">
              <a:extLst>
                <a:ext uri="{FF2B5EF4-FFF2-40B4-BE49-F238E27FC236}">
                  <a16:creationId xmlns:a16="http://schemas.microsoft.com/office/drawing/2014/main" id="{26F4D7E6-83A7-4127-BE2D-4E3756ADB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4" y="2750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sp>
          <p:nvSpPr>
            <p:cNvPr id="401486" name="Rectangle 78">
              <a:extLst>
                <a:ext uri="{FF2B5EF4-FFF2-40B4-BE49-F238E27FC236}">
                  <a16:creationId xmlns:a16="http://schemas.microsoft.com/office/drawing/2014/main" id="{7ECF003A-332D-4D59-B316-F24D05DDD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0" y="2750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g</a:t>
              </a:r>
              <a:endParaRPr lang="en-GB" altLang="pt-BR"/>
            </a:p>
          </p:txBody>
        </p:sp>
        <p:sp>
          <p:nvSpPr>
            <p:cNvPr id="401487" name="Freeform 79">
              <a:extLst>
                <a:ext uri="{FF2B5EF4-FFF2-40B4-BE49-F238E27FC236}">
                  <a16:creationId xmlns:a16="http://schemas.microsoft.com/office/drawing/2014/main" id="{5869F0B2-F96C-4E4E-8D67-1077089B28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5" y="2599"/>
              <a:ext cx="307" cy="456"/>
            </a:xfrm>
            <a:custGeom>
              <a:avLst/>
              <a:gdLst>
                <a:gd name="T0" fmla="*/ 303 w 307"/>
                <a:gd name="T1" fmla="*/ 451 h 456"/>
                <a:gd name="T2" fmla="*/ 307 w 307"/>
                <a:gd name="T3" fmla="*/ 0 h 456"/>
                <a:gd name="T4" fmla="*/ 0 w 307"/>
                <a:gd name="T5" fmla="*/ 0 h 456"/>
                <a:gd name="T6" fmla="*/ 0 w 307"/>
                <a:gd name="T7" fmla="*/ 456 h 456"/>
                <a:gd name="T8" fmla="*/ 307 w 307"/>
                <a:gd name="T9" fmla="*/ 456 h 456"/>
                <a:gd name="T10" fmla="*/ 307 w 307"/>
                <a:gd name="T11" fmla="*/ 456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7" h="456">
                  <a:moveTo>
                    <a:pt x="303" y="451"/>
                  </a:moveTo>
                  <a:lnTo>
                    <a:pt x="307" y="0"/>
                  </a:lnTo>
                  <a:lnTo>
                    <a:pt x="0" y="0"/>
                  </a:lnTo>
                  <a:lnTo>
                    <a:pt x="0" y="456"/>
                  </a:lnTo>
                  <a:lnTo>
                    <a:pt x="307" y="456"/>
                  </a:lnTo>
                  <a:lnTo>
                    <a:pt x="307" y="456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488" name="Rectangle 80">
              <a:extLst>
                <a:ext uri="{FF2B5EF4-FFF2-40B4-BE49-F238E27FC236}">
                  <a16:creationId xmlns:a16="http://schemas.microsoft.com/office/drawing/2014/main" id="{12C6F41A-8DCD-4ADD-9D87-7922893A47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7" y="2750"/>
              <a:ext cx="89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/>
            </a:p>
          </p:txBody>
        </p:sp>
        <p:sp>
          <p:nvSpPr>
            <p:cNvPr id="401489" name="Rectangle 81">
              <a:extLst>
                <a:ext uri="{FF2B5EF4-FFF2-40B4-BE49-F238E27FC236}">
                  <a16:creationId xmlns:a16="http://schemas.microsoft.com/office/drawing/2014/main" id="{4EA5CB74-5D00-42EC-B328-B33EA86953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9" y="2750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L</a:t>
              </a:r>
              <a:endParaRPr lang="en-GB" altLang="pt-BR"/>
            </a:p>
          </p:txBody>
        </p:sp>
        <p:sp>
          <p:nvSpPr>
            <p:cNvPr id="401490" name="Rectangle 82">
              <a:extLst>
                <a:ext uri="{FF2B5EF4-FFF2-40B4-BE49-F238E27FC236}">
                  <a16:creationId xmlns:a16="http://schemas.microsoft.com/office/drawing/2014/main" id="{2FFDEA85-68BE-462F-AE40-C7847FD13F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5" y="2750"/>
              <a:ext cx="96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en-GB" altLang="pt-BR"/>
            </a:p>
          </p:txBody>
        </p:sp>
        <p:sp>
          <p:nvSpPr>
            <p:cNvPr id="401491" name="Freeform 83">
              <a:extLst>
                <a:ext uri="{FF2B5EF4-FFF2-40B4-BE49-F238E27FC236}">
                  <a16:creationId xmlns:a16="http://schemas.microsoft.com/office/drawing/2014/main" id="{91508CF0-083D-4E13-9819-B7474D1E7D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" y="2599"/>
              <a:ext cx="615" cy="456"/>
            </a:xfrm>
            <a:custGeom>
              <a:avLst/>
              <a:gdLst>
                <a:gd name="T0" fmla="*/ 615 w 615"/>
                <a:gd name="T1" fmla="*/ 451 h 456"/>
                <a:gd name="T2" fmla="*/ 615 w 615"/>
                <a:gd name="T3" fmla="*/ 0 h 456"/>
                <a:gd name="T4" fmla="*/ 0 w 615"/>
                <a:gd name="T5" fmla="*/ 0 h 456"/>
                <a:gd name="T6" fmla="*/ 0 w 615"/>
                <a:gd name="T7" fmla="*/ 456 h 456"/>
                <a:gd name="T8" fmla="*/ 615 w 615"/>
                <a:gd name="T9" fmla="*/ 456 h 456"/>
                <a:gd name="T10" fmla="*/ 615 w 615"/>
                <a:gd name="T11" fmla="*/ 456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5" h="456">
                  <a:moveTo>
                    <a:pt x="615" y="451"/>
                  </a:moveTo>
                  <a:lnTo>
                    <a:pt x="615" y="0"/>
                  </a:lnTo>
                  <a:lnTo>
                    <a:pt x="0" y="0"/>
                  </a:lnTo>
                  <a:lnTo>
                    <a:pt x="0" y="456"/>
                  </a:lnTo>
                  <a:lnTo>
                    <a:pt x="615" y="456"/>
                  </a:lnTo>
                  <a:lnTo>
                    <a:pt x="615" y="456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492" name="Rectangle 84">
              <a:extLst>
                <a:ext uri="{FF2B5EF4-FFF2-40B4-BE49-F238E27FC236}">
                  <a16:creationId xmlns:a16="http://schemas.microsoft.com/office/drawing/2014/main" id="{DA4D791A-413A-45F2-B455-7A87EBAA40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2" y="2667"/>
              <a:ext cx="96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en-GB" altLang="pt-BR"/>
            </a:p>
          </p:txBody>
        </p:sp>
        <p:sp>
          <p:nvSpPr>
            <p:cNvPr id="401493" name="Rectangle 85">
              <a:extLst>
                <a:ext uri="{FF2B5EF4-FFF2-40B4-BE49-F238E27FC236}">
                  <a16:creationId xmlns:a16="http://schemas.microsoft.com/office/drawing/2014/main" id="{3BA66401-32B4-4A82-A0B0-576A706127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8" y="2667"/>
              <a:ext cx="7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/>
            </a:p>
          </p:txBody>
        </p:sp>
        <p:sp>
          <p:nvSpPr>
            <p:cNvPr id="401494" name="Rectangle 86">
              <a:extLst>
                <a:ext uri="{FF2B5EF4-FFF2-40B4-BE49-F238E27FC236}">
                  <a16:creationId xmlns:a16="http://schemas.microsoft.com/office/drawing/2014/main" id="{738C010B-074B-4FB5-B1FF-30443FA4C7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4" y="2667"/>
              <a:ext cx="3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401495" name="Rectangle 87">
              <a:extLst>
                <a:ext uri="{FF2B5EF4-FFF2-40B4-BE49-F238E27FC236}">
                  <a16:creationId xmlns:a16="http://schemas.microsoft.com/office/drawing/2014/main" id="{29884CDD-735B-4E99-9B95-49698AA7DD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6" y="2667"/>
              <a:ext cx="7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/>
            </a:p>
          </p:txBody>
        </p:sp>
        <p:sp>
          <p:nvSpPr>
            <p:cNvPr id="401496" name="Rectangle 88">
              <a:extLst>
                <a:ext uri="{FF2B5EF4-FFF2-40B4-BE49-F238E27FC236}">
                  <a16:creationId xmlns:a16="http://schemas.microsoft.com/office/drawing/2014/main" id="{9A982AD6-947C-4B8D-8576-017BB8348D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6" y="2667"/>
              <a:ext cx="0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GB" altLang="pt-BR"/>
            </a:p>
          </p:txBody>
        </p:sp>
        <p:sp>
          <p:nvSpPr>
            <p:cNvPr id="401497" name="Rectangle 89">
              <a:extLst>
                <a:ext uri="{FF2B5EF4-FFF2-40B4-BE49-F238E27FC236}">
                  <a16:creationId xmlns:a16="http://schemas.microsoft.com/office/drawing/2014/main" id="{C7F09A05-BABF-4193-8C75-3BF4056EE9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827"/>
              <a:ext cx="7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/>
            </a:p>
          </p:txBody>
        </p:sp>
        <p:sp>
          <p:nvSpPr>
            <p:cNvPr id="401498" name="Rectangle 90">
              <a:extLst>
                <a:ext uri="{FF2B5EF4-FFF2-40B4-BE49-F238E27FC236}">
                  <a16:creationId xmlns:a16="http://schemas.microsoft.com/office/drawing/2014/main" id="{82F6191C-DE9D-4882-9D78-73505B1CAC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6" y="2827"/>
              <a:ext cx="6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GB" altLang="pt-BR"/>
            </a:p>
          </p:txBody>
        </p:sp>
        <p:sp>
          <p:nvSpPr>
            <p:cNvPr id="401499" name="Rectangle 91">
              <a:extLst>
                <a:ext uri="{FF2B5EF4-FFF2-40B4-BE49-F238E27FC236}">
                  <a16:creationId xmlns:a16="http://schemas.microsoft.com/office/drawing/2014/main" id="{81246BDB-A21B-4306-BA93-F6DE756379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8" y="2827"/>
              <a:ext cx="66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GB" altLang="pt-BR"/>
            </a:p>
          </p:txBody>
        </p:sp>
        <p:sp>
          <p:nvSpPr>
            <p:cNvPr id="401500" name="Rectangle 92">
              <a:extLst>
                <a:ext uri="{FF2B5EF4-FFF2-40B4-BE49-F238E27FC236}">
                  <a16:creationId xmlns:a16="http://schemas.microsoft.com/office/drawing/2014/main" id="{9C28629C-4575-4643-A1B6-3E924C091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9" y="2827"/>
              <a:ext cx="7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sp>
          <p:nvSpPr>
            <p:cNvPr id="401501" name="Rectangle 93">
              <a:extLst>
                <a:ext uri="{FF2B5EF4-FFF2-40B4-BE49-F238E27FC236}">
                  <a16:creationId xmlns:a16="http://schemas.microsoft.com/office/drawing/2014/main" id="{42FEE59C-CCA9-4316-B62B-20FC420794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5" y="2827"/>
              <a:ext cx="6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GB" altLang="pt-BR"/>
            </a:p>
          </p:txBody>
        </p:sp>
        <p:sp>
          <p:nvSpPr>
            <p:cNvPr id="401502" name="Rectangle 94">
              <a:extLst>
                <a:ext uri="{FF2B5EF4-FFF2-40B4-BE49-F238E27FC236}">
                  <a16:creationId xmlns:a16="http://schemas.microsoft.com/office/drawing/2014/main" id="{9F67E810-9533-462E-A006-AAE7D18C19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2" y="2827"/>
              <a:ext cx="66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GB" altLang="pt-BR"/>
            </a:p>
          </p:txBody>
        </p:sp>
        <p:sp>
          <p:nvSpPr>
            <p:cNvPr id="401503" name="Freeform 95">
              <a:extLst>
                <a:ext uri="{FF2B5EF4-FFF2-40B4-BE49-F238E27FC236}">
                  <a16:creationId xmlns:a16="http://schemas.microsoft.com/office/drawing/2014/main" id="{E406AC88-0150-4B04-B4ED-D4D0FA2D84E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7" y="2599"/>
              <a:ext cx="615" cy="456"/>
            </a:xfrm>
            <a:custGeom>
              <a:avLst/>
              <a:gdLst>
                <a:gd name="T0" fmla="*/ 615 w 615"/>
                <a:gd name="T1" fmla="*/ 451 h 456"/>
                <a:gd name="T2" fmla="*/ 615 w 615"/>
                <a:gd name="T3" fmla="*/ 0 h 456"/>
                <a:gd name="T4" fmla="*/ 0 w 615"/>
                <a:gd name="T5" fmla="*/ 0 h 456"/>
                <a:gd name="T6" fmla="*/ 0 w 615"/>
                <a:gd name="T7" fmla="*/ 456 h 456"/>
                <a:gd name="T8" fmla="*/ 615 w 615"/>
                <a:gd name="T9" fmla="*/ 456 h 456"/>
                <a:gd name="T10" fmla="*/ 615 w 615"/>
                <a:gd name="T11" fmla="*/ 456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5" h="456">
                  <a:moveTo>
                    <a:pt x="615" y="451"/>
                  </a:moveTo>
                  <a:lnTo>
                    <a:pt x="615" y="0"/>
                  </a:lnTo>
                  <a:lnTo>
                    <a:pt x="0" y="0"/>
                  </a:lnTo>
                  <a:lnTo>
                    <a:pt x="0" y="456"/>
                  </a:lnTo>
                  <a:lnTo>
                    <a:pt x="615" y="456"/>
                  </a:lnTo>
                  <a:lnTo>
                    <a:pt x="615" y="456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504" name="Rectangle 96">
              <a:extLst>
                <a:ext uri="{FF2B5EF4-FFF2-40B4-BE49-F238E27FC236}">
                  <a16:creationId xmlns:a16="http://schemas.microsoft.com/office/drawing/2014/main" id="{084511EB-3BA7-4070-8FA5-A05A7658E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6" y="2750"/>
              <a:ext cx="96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GB" altLang="pt-BR"/>
            </a:p>
          </p:txBody>
        </p:sp>
        <p:sp>
          <p:nvSpPr>
            <p:cNvPr id="401505" name="Rectangle 97">
              <a:extLst>
                <a:ext uri="{FF2B5EF4-FFF2-40B4-BE49-F238E27FC236}">
                  <a16:creationId xmlns:a16="http://schemas.microsoft.com/office/drawing/2014/main" id="{1DEDD2D7-8E68-45F9-9B8E-ADBC442FFD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2" y="2750"/>
              <a:ext cx="7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sp>
          <p:nvSpPr>
            <p:cNvPr id="401506" name="Rectangle 98">
              <a:extLst>
                <a:ext uri="{FF2B5EF4-FFF2-40B4-BE49-F238E27FC236}">
                  <a16:creationId xmlns:a16="http://schemas.microsoft.com/office/drawing/2014/main" id="{8F21C186-32B9-49D1-B94A-F76307090C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2" y="2750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g</a:t>
              </a:r>
              <a:endParaRPr lang="en-GB" altLang="pt-BR"/>
            </a:p>
          </p:txBody>
        </p:sp>
        <p:sp>
          <p:nvSpPr>
            <p:cNvPr id="401507" name="Freeform 99">
              <a:extLst>
                <a:ext uri="{FF2B5EF4-FFF2-40B4-BE49-F238E27FC236}">
                  <a16:creationId xmlns:a16="http://schemas.microsoft.com/office/drawing/2014/main" id="{A3CC7094-78EB-4032-8DAD-82C9A54AE27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2" y="2599"/>
              <a:ext cx="308" cy="456"/>
            </a:xfrm>
            <a:custGeom>
              <a:avLst/>
              <a:gdLst>
                <a:gd name="T0" fmla="*/ 308 w 308"/>
                <a:gd name="T1" fmla="*/ 451 h 456"/>
                <a:gd name="T2" fmla="*/ 308 w 308"/>
                <a:gd name="T3" fmla="*/ 0 h 456"/>
                <a:gd name="T4" fmla="*/ 0 w 308"/>
                <a:gd name="T5" fmla="*/ 0 h 456"/>
                <a:gd name="T6" fmla="*/ 0 w 308"/>
                <a:gd name="T7" fmla="*/ 456 h 456"/>
                <a:gd name="T8" fmla="*/ 308 w 308"/>
                <a:gd name="T9" fmla="*/ 456 h 456"/>
                <a:gd name="T10" fmla="*/ 308 w 308"/>
                <a:gd name="T11" fmla="*/ 456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8" h="456">
                  <a:moveTo>
                    <a:pt x="308" y="451"/>
                  </a:moveTo>
                  <a:lnTo>
                    <a:pt x="308" y="0"/>
                  </a:lnTo>
                  <a:lnTo>
                    <a:pt x="0" y="0"/>
                  </a:lnTo>
                  <a:lnTo>
                    <a:pt x="0" y="456"/>
                  </a:lnTo>
                  <a:lnTo>
                    <a:pt x="308" y="456"/>
                  </a:lnTo>
                  <a:lnTo>
                    <a:pt x="308" y="456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508" name="Line 100">
              <a:extLst>
                <a:ext uri="{FF2B5EF4-FFF2-40B4-BE49-F238E27FC236}">
                  <a16:creationId xmlns:a16="http://schemas.microsoft.com/office/drawing/2014/main" id="{2FB7A3B7-816E-49EC-A030-0CAEAE3311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39" y="2813"/>
              <a:ext cx="504" cy="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509" name="Rectangle 101">
              <a:extLst>
                <a:ext uri="{FF2B5EF4-FFF2-40B4-BE49-F238E27FC236}">
                  <a16:creationId xmlns:a16="http://schemas.microsoft.com/office/drawing/2014/main" id="{F7354A5D-0F93-4989-87A3-72A4C25840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9" y="2855"/>
              <a:ext cx="8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900" b="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en-GB" altLang="pt-BR"/>
            </a:p>
          </p:txBody>
        </p:sp>
        <p:sp>
          <p:nvSpPr>
            <p:cNvPr id="401510" name="Rectangle 102">
              <a:extLst>
                <a:ext uri="{FF2B5EF4-FFF2-40B4-BE49-F238E27FC236}">
                  <a16:creationId xmlns:a16="http://schemas.microsoft.com/office/drawing/2014/main" id="{2C98AA76-026C-4309-B35D-B621976B77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7" y="2855"/>
              <a:ext cx="41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900" b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n-GB" altLang="pt-BR"/>
            </a:p>
          </p:txBody>
        </p:sp>
        <p:sp>
          <p:nvSpPr>
            <p:cNvPr id="401511" name="Rectangle 103">
              <a:extLst>
                <a:ext uri="{FF2B5EF4-FFF2-40B4-BE49-F238E27FC236}">
                  <a16:creationId xmlns:a16="http://schemas.microsoft.com/office/drawing/2014/main" id="{020C5C66-9F09-4B4F-B8DB-3D4334C4C4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4" y="2855"/>
              <a:ext cx="8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900" b="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en-GB" altLang="pt-BR"/>
            </a:p>
          </p:txBody>
        </p:sp>
        <p:sp>
          <p:nvSpPr>
            <p:cNvPr id="401512" name="Rectangle 104">
              <a:extLst>
                <a:ext uri="{FF2B5EF4-FFF2-40B4-BE49-F238E27FC236}">
                  <a16:creationId xmlns:a16="http://schemas.microsoft.com/office/drawing/2014/main" id="{108A9344-6ED4-4F93-A477-C7BAD48D9C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2" y="285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900" b="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GB" altLang="pt-BR"/>
            </a:p>
          </p:txBody>
        </p:sp>
        <p:sp>
          <p:nvSpPr>
            <p:cNvPr id="401513" name="Rectangle 105">
              <a:extLst>
                <a:ext uri="{FF2B5EF4-FFF2-40B4-BE49-F238E27FC236}">
                  <a16:creationId xmlns:a16="http://schemas.microsoft.com/office/drawing/2014/main" id="{B96E2011-1D40-459A-8754-44FEBA064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0" y="3123"/>
              <a:ext cx="3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en-GB" altLang="pt-BR"/>
            </a:p>
          </p:txBody>
        </p:sp>
        <p:sp>
          <p:nvSpPr>
            <p:cNvPr id="401514" name="Rectangle 106">
              <a:extLst>
                <a:ext uri="{FF2B5EF4-FFF2-40B4-BE49-F238E27FC236}">
                  <a16:creationId xmlns:a16="http://schemas.microsoft.com/office/drawing/2014/main" id="{1A1400A7-C552-4F70-B0F3-D8CE918802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3" y="3123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en-GB" altLang="pt-BR"/>
            </a:p>
          </p:txBody>
        </p:sp>
        <p:sp>
          <p:nvSpPr>
            <p:cNvPr id="401515" name="Rectangle 107">
              <a:extLst>
                <a:ext uri="{FF2B5EF4-FFF2-40B4-BE49-F238E27FC236}">
                  <a16:creationId xmlns:a16="http://schemas.microsoft.com/office/drawing/2014/main" id="{85381094-B176-4FB8-86A5-B307C81581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8" y="3123"/>
              <a:ext cx="66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GB" altLang="pt-BR"/>
            </a:p>
          </p:txBody>
        </p:sp>
        <p:sp>
          <p:nvSpPr>
            <p:cNvPr id="401516" name="Rectangle 108">
              <a:extLst>
                <a:ext uri="{FF2B5EF4-FFF2-40B4-BE49-F238E27FC236}">
                  <a16:creationId xmlns:a16="http://schemas.microsoft.com/office/drawing/2014/main" id="{0D1F16C4-FE3C-475A-8493-FA3EFCD35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0" y="3123"/>
              <a:ext cx="38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401517" name="Rectangle 109">
              <a:extLst>
                <a:ext uri="{FF2B5EF4-FFF2-40B4-BE49-F238E27FC236}">
                  <a16:creationId xmlns:a16="http://schemas.microsoft.com/office/drawing/2014/main" id="{A26E0C86-8964-4695-87DE-BB81DEF52E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3" y="3123"/>
              <a:ext cx="4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GB" altLang="pt-BR"/>
            </a:p>
          </p:txBody>
        </p:sp>
        <p:sp>
          <p:nvSpPr>
            <p:cNvPr id="401518" name="Rectangle 110">
              <a:extLst>
                <a:ext uri="{FF2B5EF4-FFF2-40B4-BE49-F238E27FC236}">
                  <a16:creationId xmlns:a16="http://schemas.microsoft.com/office/drawing/2014/main" id="{A9020884-3833-47D7-94B2-DBE4393DF2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0" y="3123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en-GB" altLang="pt-BR"/>
            </a:p>
          </p:txBody>
        </p:sp>
        <p:sp>
          <p:nvSpPr>
            <p:cNvPr id="401519" name="Rectangle 111">
              <a:extLst>
                <a:ext uri="{FF2B5EF4-FFF2-40B4-BE49-F238E27FC236}">
                  <a16:creationId xmlns:a16="http://schemas.microsoft.com/office/drawing/2014/main" id="{D60BB17C-549A-4E38-A2BA-A12F198E65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9" y="3123"/>
              <a:ext cx="6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GB" altLang="pt-BR"/>
            </a:p>
          </p:txBody>
        </p:sp>
        <p:sp>
          <p:nvSpPr>
            <p:cNvPr id="401520" name="Rectangle 112">
              <a:extLst>
                <a:ext uri="{FF2B5EF4-FFF2-40B4-BE49-F238E27FC236}">
                  <a16:creationId xmlns:a16="http://schemas.microsoft.com/office/drawing/2014/main" id="{13566BB3-F14C-49FB-A67C-3999569B1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7" y="3123"/>
              <a:ext cx="3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401521" name="Rectangle 113">
              <a:extLst>
                <a:ext uri="{FF2B5EF4-FFF2-40B4-BE49-F238E27FC236}">
                  <a16:creationId xmlns:a16="http://schemas.microsoft.com/office/drawing/2014/main" id="{6A3A9776-77AB-4429-BEA6-3E013A024C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0" y="3123"/>
              <a:ext cx="29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en-GB" altLang="pt-BR"/>
            </a:p>
          </p:txBody>
        </p:sp>
        <p:sp>
          <p:nvSpPr>
            <p:cNvPr id="401522" name="Rectangle 114">
              <a:extLst>
                <a:ext uri="{FF2B5EF4-FFF2-40B4-BE49-F238E27FC236}">
                  <a16:creationId xmlns:a16="http://schemas.microsoft.com/office/drawing/2014/main" id="{28513906-6EFB-4C69-8FD4-D511115625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8" y="3123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o</a:t>
              </a:r>
              <a:endParaRPr lang="en-GB" altLang="pt-BR"/>
            </a:p>
          </p:txBody>
        </p:sp>
        <p:sp>
          <p:nvSpPr>
            <p:cNvPr id="401523" name="Rectangle 115">
              <a:extLst>
                <a:ext uri="{FF2B5EF4-FFF2-40B4-BE49-F238E27FC236}">
                  <a16:creationId xmlns:a16="http://schemas.microsoft.com/office/drawing/2014/main" id="{09F42A2C-9E17-48AC-BA9B-1FD16778C7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4" y="3123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en-GB" altLang="pt-BR"/>
            </a:p>
          </p:txBody>
        </p:sp>
        <p:sp>
          <p:nvSpPr>
            <p:cNvPr id="401524" name="Rectangle 116">
              <a:extLst>
                <a:ext uri="{FF2B5EF4-FFF2-40B4-BE49-F238E27FC236}">
                  <a16:creationId xmlns:a16="http://schemas.microsoft.com/office/drawing/2014/main" id="{883EBB68-F867-409C-BB40-F8876D6893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4" y="3283"/>
              <a:ext cx="3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f</a:t>
              </a:r>
              <a:endParaRPr lang="en-GB" altLang="pt-BR"/>
            </a:p>
          </p:txBody>
        </p:sp>
        <p:sp>
          <p:nvSpPr>
            <p:cNvPr id="401525" name="Rectangle 117">
              <a:extLst>
                <a:ext uri="{FF2B5EF4-FFF2-40B4-BE49-F238E27FC236}">
                  <a16:creationId xmlns:a16="http://schemas.microsoft.com/office/drawing/2014/main" id="{17F8FD0C-DD20-4FC9-A1EE-6B79A4B27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6" y="3283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sp>
          <p:nvSpPr>
            <p:cNvPr id="401526" name="Rectangle 118">
              <a:extLst>
                <a:ext uri="{FF2B5EF4-FFF2-40B4-BE49-F238E27FC236}">
                  <a16:creationId xmlns:a16="http://schemas.microsoft.com/office/drawing/2014/main" id="{96454497-DBF5-4FC0-A60F-C2BC837D2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6" y="3283"/>
              <a:ext cx="3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401527" name="Rectangle 119">
              <a:extLst>
                <a:ext uri="{FF2B5EF4-FFF2-40B4-BE49-F238E27FC236}">
                  <a16:creationId xmlns:a16="http://schemas.microsoft.com/office/drawing/2014/main" id="{C990F7E8-A041-4278-BC86-2BFD05F561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9" y="3283"/>
              <a:ext cx="66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GB" altLang="pt-BR"/>
            </a:p>
          </p:txBody>
        </p:sp>
        <p:sp>
          <p:nvSpPr>
            <p:cNvPr id="401528" name="Rectangle 120">
              <a:extLst>
                <a:ext uri="{FF2B5EF4-FFF2-40B4-BE49-F238E27FC236}">
                  <a16:creationId xmlns:a16="http://schemas.microsoft.com/office/drawing/2014/main" id="{22DC41BF-A454-4D50-973B-80E19AF973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6" y="3283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h</a:t>
              </a:r>
              <a:endParaRPr lang="en-GB" altLang="pt-BR"/>
            </a:p>
          </p:txBody>
        </p:sp>
        <p:sp>
          <p:nvSpPr>
            <p:cNvPr id="401529" name="Freeform 121">
              <a:extLst>
                <a:ext uri="{FF2B5EF4-FFF2-40B4-BE49-F238E27FC236}">
                  <a16:creationId xmlns:a16="http://schemas.microsoft.com/office/drawing/2014/main" id="{CC7E33AF-F800-4D13-99CA-F45236308A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4" y="3584"/>
              <a:ext cx="70" cy="77"/>
            </a:xfrm>
            <a:custGeom>
              <a:avLst/>
              <a:gdLst>
                <a:gd name="T0" fmla="*/ 0 w 70"/>
                <a:gd name="T1" fmla="*/ 77 h 77"/>
                <a:gd name="T2" fmla="*/ 4 w 70"/>
                <a:gd name="T3" fmla="*/ 0 h 77"/>
                <a:gd name="T4" fmla="*/ 70 w 70"/>
                <a:gd name="T5" fmla="*/ 41 h 77"/>
                <a:gd name="T6" fmla="*/ 4 w 70"/>
                <a:gd name="T7" fmla="*/ 77 h 77"/>
                <a:gd name="T8" fmla="*/ 4 w 70"/>
                <a:gd name="T9" fmla="*/ 77 h 77"/>
                <a:gd name="T10" fmla="*/ 0 w 70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" h="77">
                  <a:moveTo>
                    <a:pt x="0" y="77"/>
                  </a:moveTo>
                  <a:lnTo>
                    <a:pt x="4" y="0"/>
                  </a:lnTo>
                  <a:lnTo>
                    <a:pt x="70" y="41"/>
                  </a:lnTo>
                  <a:lnTo>
                    <a:pt x="4" y="77"/>
                  </a:lnTo>
                  <a:lnTo>
                    <a:pt x="4" y="77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530" name="Freeform 122">
              <a:extLst>
                <a:ext uri="{FF2B5EF4-FFF2-40B4-BE49-F238E27FC236}">
                  <a16:creationId xmlns:a16="http://schemas.microsoft.com/office/drawing/2014/main" id="{9699B089-50DD-4038-9A5A-229B66F33F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7" y="3055"/>
              <a:ext cx="615" cy="456"/>
            </a:xfrm>
            <a:custGeom>
              <a:avLst/>
              <a:gdLst>
                <a:gd name="T0" fmla="*/ 615 w 615"/>
                <a:gd name="T1" fmla="*/ 451 h 456"/>
                <a:gd name="T2" fmla="*/ 615 w 615"/>
                <a:gd name="T3" fmla="*/ 0 h 456"/>
                <a:gd name="T4" fmla="*/ 0 w 615"/>
                <a:gd name="T5" fmla="*/ 0 h 456"/>
                <a:gd name="T6" fmla="*/ 0 w 615"/>
                <a:gd name="T7" fmla="*/ 456 h 456"/>
                <a:gd name="T8" fmla="*/ 615 w 615"/>
                <a:gd name="T9" fmla="*/ 456 h 456"/>
                <a:gd name="T10" fmla="*/ 615 w 615"/>
                <a:gd name="T11" fmla="*/ 456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5" h="456">
                  <a:moveTo>
                    <a:pt x="615" y="451"/>
                  </a:moveTo>
                  <a:lnTo>
                    <a:pt x="615" y="0"/>
                  </a:lnTo>
                  <a:lnTo>
                    <a:pt x="0" y="0"/>
                  </a:lnTo>
                  <a:lnTo>
                    <a:pt x="0" y="456"/>
                  </a:lnTo>
                  <a:lnTo>
                    <a:pt x="615" y="456"/>
                  </a:lnTo>
                  <a:lnTo>
                    <a:pt x="615" y="456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531" name="Rectangle 123">
              <a:extLst>
                <a:ext uri="{FF2B5EF4-FFF2-40B4-BE49-F238E27FC236}">
                  <a16:creationId xmlns:a16="http://schemas.microsoft.com/office/drawing/2014/main" id="{167DB3A9-49F8-449F-9438-B7648B24E7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3" y="3206"/>
              <a:ext cx="96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GB" altLang="pt-BR"/>
            </a:p>
          </p:txBody>
        </p:sp>
        <p:sp>
          <p:nvSpPr>
            <p:cNvPr id="401532" name="Rectangle 124">
              <a:extLst>
                <a:ext uri="{FF2B5EF4-FFF2-40B4-BE49-F238E27FC236}">
                  <a16:creationId xmlns:a16="http://schemas.microsoft.com/office/drawing/2014/main" id="{F370E3A2-9231-4721-BB0B-3800EA2773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9" y="3206"/>
              <a:ext cx="7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sp>
          <p:nvSpPr>
            <p:cNvPr id="401533" name="Rectangle 125">
              <a:extLst>
                <a:ext uri="{FF2B5EF4-FFF2-40B4-BE49-F238E27FC236}">
                  <a16:creationId xmlns:a16="http://schemas.microsoft.com/office/drawing/2014/main" id="{36EF8B43-60C4-47C0-84A4-1E2937C3C5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5" y="3206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g</a:t>
              </a:r>
              <a:endParaRPr lang="en-GB" altLang="pt-BR"/>
            </a:p>
          </p:txBody>
        </p:sp>
        <p:sp>
          <p:nvSpPr>
            <p:cNvPr id="401534" name="Freeform 126">
              <a:extLst>
                <a:ext uri="{FF2B5EF4-FFF2-40B4-BE49-F238E27FC236}">
                  <a16:creationId xmlns:a16="http://schemas.microsoft.com/office/drawing/2014/main" id="{FAFEFDB5-A539-4629-A5CA-79CD6A888F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0" y="3055"/>
              <a:ext cx="307" cy="456"/>
            </a:xfrm>
            <a:custGeom>
              <a:avLst/>
              <a:gdLst>
                <a:gd name="T0" fmla="*/ 303 w 307"/>
                <a:gd name="T1" fmla="*/ 451 h 456"/>
                <a:gd name="T2" fmla="*/ 307 w 307"/>
                <a:gd name="T3" fmla="*/ 0 h 456"/>
                <a:gd name="T4" fmla="*/ 0 w 307"/>
                <a:gd name="T5" fmla="*/ 0 h 456"/>
                <a:gd name="T6" fmla="*/ 0 w 307"/>
                <a:gd name="T7" fmla="*/ 456 h 456"/>
                <a:gd name="T8" fmla="*/ 307 w 307"/>
                <a:gd name="T9" fmla="*/ 456 h 456"/>
                <a:gd name="T10" fmla="*/ 307 w 307"/>
                <a:gd name="T11" fmla="*/ 456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7" h="456">
                  <a:moveTo>
                    <a:pt x="303" y="451"/>
                  </a:moveTo>
                  <a:lnTo>
                    <a:pt x="307" y="0"/>
                  </a:lnTo>
                  <a:lnTo>
                    <a:pt x="0" y="0"/>
                  </a:lnTo>
                  <a:lnTo>
                    <a:pt x="0" y="456"/>
                  </a:lnTo>
                  <a:lnTo>
                    <a:pt x="307" y="456"/>
                  </a:lnTo>
                  <a:lnTo>
                    <a:pt x="307" y="456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535" name="Rectangle 127">
              <a:extLst>
                <a:ext uri="{FF2B5EF4-FFF2-40B4-BE49-F238E27FC236}">
                  <a16:creationId xmlns:a16="http://schemas.microsoft.com/office/drawing/2014/main" id="{0D178646-9E1D-4B0D-BA2E-4B51B8319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2" y="3206"/>
              <a:ext cx="89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/>
            </a:p>
          </p:txBody>
        </p:sp>
        <p:sp>
          <p:nvSpPr>
            <p:cNvPr id="401536" name="Rectangle 128">
              <a:extLst>
                <a:ext uri="{FF2B5EF4-FFF2-40B4-BE49-F238E27FC236}">
                  <a16:creationId xmlns:a16="http://schemas.microsoft.com/office/drawing/2014/main" id="{C7A1A16A-171C-4751-BDF1-45DA0B4A1A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4" y="3206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L</a:t>
              </a:r>
              <a:endParaRPr lang="en-GB" altLang="pt-BR"/>
            </a:p>
          </p:txBody>
        </p:sp>
        <p:sp>
          <p:nvSpPr>
            <p:cNvPr id="401537" name="Rectangle 129">
              <a:extLst>
                <a:ext uri="{FF2B5EF4-FFF2-40B4-BE49-F238E27FC236}">
                  <a16:creationId xmlns:a16="http://schemas.microsoft.com/office/drawing/2014/main" id="{D05C79AC-F23A-4291-A9B1-0ACCFF6980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0" y="3206"/>
              <a:ext cx="96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en-GB" altLang="pt-BR"/>
            </a:p>
          </p:txBody>
        </p:sp>
        <p:sp>
          <p:nvSpPr>
            <p:cNvPr id="401538" name="Freeform 130">
              <a:extLst>
                <a:ext uri="{FF2B5EF4-FFF2-40B4-BE49-F238E27FC236}">
                  <a16:creationId xmlns:a16="http://schemas.microsoft.com/office/drawing/2014/main" id="{767E1341-7BDE-43CC-8211-F485AD072A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7" y="3055"/>
              <a:ext cx="615" cy="456"/>
            </a:xfrm>
            <a:custGeom>
              <a:avLst/>
              <a:gdLst>
                <a:gd name="T0" fmla="*/ 615 w 615"/>
                <a:gd name="T1" fmla="*/ 451 h 456"/>
                <a:gd name="T2" fmla="*/ 615 w 615"/>
                <a:gd name="T3" fmla="*/ 0 h 456"/>
                <a:gd name="T4" fmla="*/ 0 w 615"/>
                <a:gd name="T5" fmla="*/ 0 h 456"/>
                <a:gd name="T6" fmla="*/ 0 w 615"/>
                <a:gd name="T7" fmla="*/ 456 h 456"/>
                <a:gd name="T8" fmla="*/ 615 w 615"/>
                <a:gd name="T9" fmla="*/ 456 h 456"/>
                <a:gd name="T10" fmla="*/ 615 w 615"/>
                <a:gd name="T11" fmla="*/ 456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5" h="456">
                  <a:moveTo>
                    <a:pt x="615" y="451"/>
                  </a:moveTo>
                  <a:lnTo>
                    <a:pt x="615" y="0"/>
                  </a:lnTo>
                  <a:lnTo>
                    <a:pt x="0" y="0"/>
                  </a:lnTo>
                  <a:lnTo>
                    <a:pt x="0" y="456"/>
                  </a:lnTo>
                  <a:lnTo>
                    <a:pt x="615" y="456"/>
                  </a:lnTo>
                  <a:lnTo>
                    <a:pt x="615" y="456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539" name="Rectangle 131">
              <a:extLst>
                <a:ext uri="{FF2B5EF4-FFF2-40B4-BE49-F238E27FC236}">
                  <a16:creationId xmlns:a16="http://schemas.microsoft.com/office/drawing/2014/main" id="{830DBB7B-9CE7-47B1-8501-9124E5D38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7" y="3123"/>
              <a:ext cx="96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en-GB" altLang="pt-BR"/>
            </a:p>
          </p:txBody>
        </p:sp>
        <p:sp>
          <p:nvSpPr>
            <p:cNvPr id="401540" name="Rectangle 132">
              <a:extLst>
                <a:ext uri="{FF2B5EF4-FFF2-40B4-BE49-F238E27FC236}">
                  <a16:creationId xmlns:a16="http://schemas.microsoft.com/office/drawing/2014/main" id="{A35A80FD-B1A7-4665-B41F-6B1E4F8E38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3" y="3123"/>
              <a:ext cx="7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/>
            </a:p>
          </p:txBody>
        </p:sp>
        <p:sp>
          <p:nvSpPr>
            <p:cNvPr id="401541" name="Rectangle 133">
              <a:extLst>
                <a:ext uri="{FF2B5EF4-FFF2-40B4-BE49-F238E27FC236}">
                  <a16:creationId xmlns:a16="http://schemas.microsoft.com/office/drawing/2014/main" id="{E9932B4D-8EC9-4214-AA01-207BF2AC56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9" y="3123"/>
              <a:ext cx="3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GB" altLang="pt-BR"/>
            </a:p>
          </p:txBody>
        </p:sp>
        <p:sp>
          <p:nvSpPr>
            <p:cNvPr id="401542" name="Rectangle 134">
              <a:extLst>
                <a:ext uri="{FF2B5EF4-FFF2-40B4-BE49-F238E27FC236}">
                  <a16:creationId xmlns:a16="http://schemas.microsoft.com/office/drawing/2014/main" id="{E61512ED-F784-4C7E-9EBE-3B1F87D4CA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2" y="3123"/>
              <a:ext cx="7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/>
            </a:p>
          </p:txBody>
        </p:sp>
        <p:sp>
          <p:nvSpPr>
            <p:cNvPr id="401543" name="Rectangle 135">
              <a:extLst>
                <a:ext uri="{FF2B5EF4-FFF2-40B4-BE49-F238E27FC236}">
                  <a16:creationId xmlns:a16="http://schemas.microsoft.com/office/drawing/2014/main" id="{0E698107-A93E-4A49-97FE-50A254B1EB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5" y="3283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GB" altLang="pt-BR"/>
            </a:p>
          </p:txBody>
        </p:sp>
        <p:sp>
          <p:nvSpPr>
            <p:cNvPr id="401544" name="Rectangle 136">
              <a:extLst>
                <a:ext uri="{FF2B5EF4-FFF2-40B4-BE49-F238E27FC236}">
                  <a16:creationId xmlns:a16="http://schemas.microsoft.com/office/drawing/2014/main" id="{FE50AFB9-177D-4BB6-958F-C910A9C32D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283"/>
              <a:ext cx="6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GB" altLang="pt-BR"/>
            </a:p>
          </p:txBody>
        </p:sp>
        <p:sp>
          <p:nvSpPr>
            <p:cNvPr id="401545" name="Rectangle 137">
              <a:extLst>
                <a:ext uri="{FF2B5EF4-FFF2-40B4-BE49-F238E27FC236}">
                  <a16:creationId xmlns:a16="http://schemas.microsoft.com/office/drawing/2014/main" id="{82C9E152-D4FD-49DB-A286-45DF2C4383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3" y="3283"/>
              <a:ext cx="6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GB" altLang="pt-BR"/>
            </a:p>
          </p:txBody>
        </p:sp>
        <p:sp>
          <p:nvSpPr>
            <p:cNvPr id="401546" name="Rectangle 138">
              <a:extLst>
                <a:ext uri="{FF2B5EF4-FFF2-40B4-BE49-F238E27FC236}">
                  <a16:creationId xmlns:a16="http://schemas.microsoft.com/office/drawing/2014/main" id="{6297180F-FDDF-4616-864C-EDE0D2F535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4" y="3283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sp>
          <p:nvSpPr>
            <p:cNvPr id="401547" name="Rectangle 139">
              <a:extLst>
                <a:ext uri="{FF2B5EF4-FFF2-40B4-BE49-F238E27FC236}">
                  <a16:creationId xmlns:a16="http://schemas.microsoft.com/office/drawing/2014/main" id="{F1082674-CB76-4ADC-B764-23377F701A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0" y="3283"/>
              <a:ext cx="6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GB" altLang="pt-BR"/>
            </a:p>
          </p:txBody>
        </p:sp>
        <p:sp>
          <p:nvSpPr>
            <p:cNvPr id="401548" name="Rectangle 140">
              <a:extLst>
                <a:ext uri="{FF2B5EF4-FFF2-40B4-BE49-F238E27FC236}">
                  <a16:creationId xmlns:a16="http://schemas.microsoft.com/office/drawing/2014/main" id="{30975C2D-80AD-43BA-BA1B-5A9FDCDD1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7" y="3283"/>
              <a:ext cx="67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GB" altLang="pt-BR"/>
            </a:p>
          </p:txBody>
        </p:sp>
        <p:sp>
          <p:nvSpPr>
            <p:cNvPr id="401549" name="Freeform 141">
              <a:extLst>
                <a:ext uri="{FF2B5EF4-FFF2-40B4-BE49-F238E27FC236}">
                  <a16:creationId xmlns:a16="http://schemas.microsoft.com/office/drawing/2014/main" id="{4A1BC561-B105-41F1-AD88-226C172372A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2" y="3055"/>
              <a:ext cx="616" cy="456"/>
            </a:xfrm>
            <a:custGeom>
              <a:avLst/>
              <a:gdLst>
                <a:gd name="T0" fmla="*/ 616 w 616"/>
                <a:gd name="T1" fmla="*/ 451 h 456"/>
                <a:gd name="T2" fmla="*/ 616 w 616"/>
                <a:gd name="T3" fmla="*/ 0 h 456"/>
                <a:gd name="T4" fmla="*/ 0 w 616"/>
                <a:gd name="T5" fmla="*/ 0 h 456"/>
                <a:gd name="T6" fmla="*/ 0 w 616"/>
                <a:gd name="T7" fmla="*/ 456 h 456"/>
                <a:gd name="T8" fmla="*/ 616 w 616"/>
                <a:gd name="T9" fmla="*/ 456 h 456"/>
                <a:gd name="T10" fmla="*/ 616 w 616"/>
                <a:gd name="T11" fmla="*/ 456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6" h="456">
                  <a:moveTo>
                    <a:pt x="616" y="451"/>
                  </a:moveTo>
                  <a:lnTo>
                    <a:pt x="616" y="0"/>
                  </a:lnTo>
                  <a:lnTo>
                    <a:pt x="0" y="0"/>
                  </a:lnTo>
                  <a:lnTo>
                    <a:pt x="0" y="456"/>
                  </a:lnTo>
                  <a:lnTo>
                    <a:pt x="616" y="456"/>
                  </a:lnTo>
                  <a:lnTo>
                    <a:pt x="616" y="456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550" name="Rectangle 142">
              <a:extLst>
                <a:ext uri="{FF2B5EF4-FFF2-40B4-BE49-F238E27FC236}">
                  <a16:creationId xmlns:a16="http://schemas.microsoft.com/office/drawing/2014/main" id="{79C69D2C-6E4E-4B63-8953-B9DCCA6780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21" y="3206"/>
              <a:ext cx="96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GB" altLang="pt-BR"/>
            </a:p>
          </p:txBody>
        </p:sp>
        <p:sp>
          <p:nvSpPr>
            <p:cNvPr id="401551" name="Rectangle 143">
              <a:extLst>
                <a:ext uri="{FF2B5EF4-FFF2-40B4-BE49-F238E27FC236}">
                  <a16:creationId xmlns:a16="http://schemas.microsoft.com/office/drawing/2014/main" id="{E08C57D0-7F1B-4C2F-93DB-184359DFCF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7" y="3206"/>
              <a:ext cx="7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GB" altLang="pt-BR"/>
            </a:p>
          </p:txBody>
        </p:sp>
        <p:sp>
          <p:nvSpPr>
            <p:cNvPr id="401552" name="Rectangle 144">
              <a:extLst>
                <a:ext uri="{FF2B5EF4-FFF2-40B4-BE49-F238E27FC236}">
                  <a16:creationId xmlns:a16="http://schemas.microsoft.com/office/drawing/2014/main" id="{18AEDA78-76E6-43F4-A103-4D2AA3CEB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77" y="3206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700" b="0">
                  <a:solidFill>
                    <a:srgbClr val="000000"/>
                  </a:solidFill>
                  <a:latin typeface="Arial" panose="020B0604020202020204" pitchFamily="34" charset="0"/>
                </a:rPr>
                <a:t>g</a:t>
              </a:r>
              <a:endParaRPr lang="en-GB" altLang="pt-BR"/>
            </a:p>
          </p:txBody>
        </p:sp>
        <p:sp>
          <p:nvSpPr>
            <p:cNvPr id="401553" name="Freeform 145">
              <a:extLst>
                <a:ext uri="{FF2B5EF4-FFF2-40B4-BE49-F238E27FC236}">
                  <a16:creationId xmlns:a16="http://schemas.microsoft.com/office/drawing/2014/main" id="{797060C3-BC67-4B1A-921F-2314963C3A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8" y="3055"/>
              <a:ext cx="307" cy="456"/>
            </a:xfrm>
            <a:custGeom>
              <a:avLst/>
              <a:gdLst>
                <a:gd name="T0" fmla="*/ 307 w 307"/>
                <a:gd name="T1" fmla="*/ 451 h 456"/>
                <a:gd name="T2" fmla="*/ 307 w 307"/>
                <a:gd name="T3" fmla="*/ 0 h 456"/>
                <a:gd name="T4" fmla="*/ 0 w 307"/>
                <a:gd name="T5" fmla="*/ 0 h 456"/>
                <a:gd name="T6" fmla="*/ 0 w 307"/>
                <a:gd name="T7" fmla="*/ 456 h 456"/>
                <a:gd name="T8" fmla="*/ 307 w 307"/>
                <a:gd name="T9" fmla="*/ 456 h 456"/>
                <a:gd name="T10" fmla="*/ 307 w 307"/>
                <a:gd name="T11" fmla="*/ 456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7" h="456">
                  <a:moveTo>
                    <a:pt x="307" y="451"/>
                  </a:moveTo>
                  <a:lnTo>
                    <a:pt x="307" y="0"/>
                  </a:lnTo>
                  <a:lnTo>
                    <a:pt x="0" y="0"/>
                  </a:lnTo>
                  <a:lnTo>
                    <a:pt x="0" y="456"/>
                  </a:lnTo>
                  <a:lnTo>
                    <a:pt x="307" y="456"/>
                  </a:lnTo>
                  <a:lnTo>
                    <a:pt x="307" y="456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554" name="Line 146">
              <a:extLst>
                <a:ext uri="{FF2B5EF4-FFF2-40B4-BE49-F238E27FC236}">
                  <a16:creationId xmlns:a16="http://schemas.microsoft.com/office/drawing/2014/main" id="{765A7164-BDBA-4DEF-93FD-6461845487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69" y="3620"/>
              <a:ext cx="504" cy="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555" name="Freeform 147">
              <a:extLst>
                <a:ext uri="{FF2B5EF4-FFF2-40B4-BE49-F238E27FC236}">
                  <a16:creationId xmlns:a16="http://schemas.microsoft.com/office/drawing/2014/main" id="{B7685305-4EDB-4EE4-9330-0EF11108ED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584"/>
              <a:ext cx="66" cy="77"/>
            </a:xfrm>
            <a:custGeom>
              <a:avLst/>
              <a:gdLst>
                <a:gd name="T0" fmla="*/ 66 w 66"/>
                <a:gd name="T1" fmla="*/ 77 h 77"/>
                <a:gd name="T2" fmla="*/ 66 w 66"/>
                <a:gd name="T3" fmla="*/ 0 h 77"/>
                <a:gd name="T4" fmla="*/ 0 w 66"/>
                <a:gd name="T5" fmla="*/ 41 h 77"/>
                <a:gd name="T6" fmla="*/ 66 w 66"/>
                <a:gd name="T7" fmla="*/ 77 h 77"/>
                <a:gd name="T8" fmla="*/ 66 w 66"/>
                <a:gd name="T9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77">
                  <a:moveTo>
                    <a:pt x="66" y="77"/>
                  </a:moveTo>
                  <a:lnTo>
                    <a:pt x="66" y="0"/>
                  </a:lnTo>
                  <a:lnTo>
                    <a:pt x="0" y="41"/>
                  </a:lnTo>
                  <a:lnTo>
                    <a:pt x="66" y="77"/>
                  </a:lnTo>
                  <a:lnTo>
                    <a:pt x="66" y="7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556" name="Rectangle 148">
              <a:extLst>
                <a:ext uri="{FF2B5EF4-FFF2-40B4-BE49-F238E27FC236}">
                  <a16:creationId xmlns:a16="http://schemas.microsoft.com/office/drawing/2014/main" id="{A11F1F09-A322-49A4-BF6A-9445D91B36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" y="3662"/>
              <a:ext cx="83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900" b="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en-GB" altLang="pt-BR"/>
            </a:p>
          </p:txBody>
        </p:sp>
        <p:sp>
          <p:nvSpPr>
            <p:cNvPr id="401557" name="Rectangle 149">
              <a:extLst>
                <a:ext uri="{FF2B5EF4-FFF2-40B4-BE49-F238E27FC236}">
                  <a16:creationId xmlns:a16="http://schemas.microsoft.com/office/drawing/2014/main" id="{16BCE975-BDC7-4AA6-9509-6CFF8725D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7" y="3662"/>
              <a:ext cx="41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900" b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n-GB" altLang="pt-BR"/>
            </a:p>
          </p:txBody>
        </p:sp>
        <p:sp>
          <p:nvSpPr>
            <p:cNvPr id="401558" name="Rectangle 150">
              <a:extLst>
                <a:ext uri="{FF2B5EF4-FFF2-40B4-BE49-F238E27FC236}">
                  <a16:creationId xmlns:a16="http://schemas.microsoft.com/office/drawing/2014/main" id="{4451A6DF-5949-428A-A62B-F05C7CA686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4" y="3662"/>
              <a:ext cx="84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900" b="0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en-GB" altLang="pt-BR"/>
            </a:p>
          </p:txBody>
        </p:sp>
        <p:sp>
          <p:nvSpPr>
            <p:cNvPr id="401559" name="Rectangle 151">
              <a:extLst>
                <a:ext uri="{FF2B5EF4-FFF2-40B4-BE49-F238E27FC236}">
                  <a16:creationId xmlns:a16="http://schemas.microsoft.com/office/drawing/2014/main" id="{E222A7E1-A55F-4085-9D6E-0A336B2C54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2" y="3662"/>
              <a:ext cx="74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900" b="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GB" altLang="pt-BR"/>
            </a:p>
          </p:txBody>
        </p:sp>
        <p:sp>
          <p:nvSpPr>
            <p:cNvPr id="401560" name="Freeform 152">
              <a:extLst>
                <a:ext uri="{FF2B5EF4-FFF2-40B4-BE49-F238E27FC236}">
                  <a16:creationId xmlns:a16="http://schemas.microsoft.com/office/drawing/2014/main" id="{7403459A-D27F-4B15-9F6B-B9CCB6F378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1" y="3237"/>
              <a:ext cx="70" cy="73"/>
            </a:xfrm>
            <a:custGeom>
              <a:avLst/>
              <a:gdLst>
                <a:gd name="T0" fmla="*/ 0 w 70"/>
                <a:gd name="T1" fmla="*/ 73 h 73"/>
                <a:gd name="T2" fmla="*/ 4 w 70"/>
                <a:gd name="T3" fmla="*/ 0 h 73"/>
                <a:gd name="T4" fmla="*/ 70 w 70"/>
                <a:gd name="T5" fmla="*/ 37 h 73"/>
                <a:gd name="T6" fmla="*/ 4 w 70"/>
                <a:gd name="T7" fmla="*/ 73 h 73"/>
                <a:gd name="T8" fmla="*/ 4 w 70"/>
                <a:gd name="T9" fmla="*/ 73 h 73"/>
                <a:gd name="T10" fmla="*/ 0 w 70"/>
                <a:gd name="T11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" h="73">
                  <a:moveTo>
                    <a:pt x="0" y="73"/>
                  </a:moveTo>
                  <a:lnTo>
                    <a:pt x="4" y="0"/>
                  </a:lnTo>
                  <a:lnTo>
                    <a:pt x="70" y="37"/>
                  </a:lnTo>
                  <a:lnTo>
                    <a:pt x="4" y="73"/>
                  </a:lnTo>
                  <a:lnTo>
                    <a:pt x="4" y="73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EB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561" name="Freeform 153">
              <a:extLst>
                <a:ext uri="{FF2B5EF4-FFF2-40B4-BE49-F238E27FC236}">
                  <a16:creationId xmlns:a16="http://schemas.microsoft.com/office/drawing/2014/main" id="{06B04916-FCBC-4CDB-8923-0D4D85E7D6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1" y="3237"/>
              <a:ext cx="70" cy="73"/>
            </a:xfrm>
            <a:custGeom>
              <a:avLst/>
              <a:gdLst>
                <a:gd name="T0" fmla="*/ 0 w 70"/>
                <a:gd name="T1" fmla="*/ 73 h 73"/>
                <a:gd name="T2" fmla="*/ 4 w 70"/>
                <a:gd name="T3" fmla="*/ 0 h 73"/>
                <a:gd name="T4" fmla="*/ 70 w 70"/>
                <a:gd name="T5" fmla="*/ 37 h 73"/>
                <a:gd name="T6" fmla="*/ 4 w 70"/>
                <a:gd name="T7" fmla="*/ 73 h 73"/>
                <a:gd name="T8" fmla="*/ 4 w 70"/>
                <a:gd name="T9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73">
                  <a:moveTo>
                    <a:pt x="0" y="73"/>
                  </a:moveTo>
                  <a:lnTo>
                    <a:pt x="4" y="0"/>
                  </a:lnTo>
                  <a:lnTo>
                    <a:pt x="70" y="37"/>
                  </a:lnTo>
                  <a:lnTo>
                    <a:pt x="4" y="73"/>
                  </a:lnTo>
                  <a:lnTo>
                    <a:pt x="4" y="73"/>
                  </a:lnTo>
                </a:path>
              </a:pathLst>
            </a:custGeom>
            <a:noFill/>
            <a:ln w="25400">
              <a:solidFill>
                <a:srgbClr val="EB75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562" name="Freeform 154">
              <a:extLst>
                <a:ext uri="{FF2B5EF4-FFF2-40B4-BE49-F238E27FC236}">
                  <a16:creationId xmlns:a16="http://schemas.microsoft.com/office/drawing/2014/main" id="{5277EAFF-FF6B-4527-B132-D766A817C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5" y="3269"/>
              <a:ext cx="21" cy="5"/>
            </a:xfrm>
            <a:custGeom>
              <a:avLst/>
              <a:gdLst>
                <a:gd name="T0" fmla="*/ 21 w 21"/>
                <a:gd name="T1" fmla="*/ 0 h 5"/>
                <a:gd name="T2" fmla="*/ 0 w 21"/>
                <a:gd name="T3" fmla="*/ 5 h 5"/>
                <a:gd name="T4" fmla="*/ 21 w 21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5">
                  <a:moveTo>
                    <a:pt x="21" y="0"/>
                  </a:moveTo>
                  <a:lnTo>
                    <a:pt x="0" y="5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563" name="Freeform 155">
              <a:extLst>
                <a:ext uri="{FF2B5EF4-FFF2-40B4-BE49-F238E27FC236}">
                  <a16:creationId xmlns:a16="http://schemas.microsoft.com/office/drawing/2014/main" id="{0CA0CF26-DB9A-4157-BFB2-53BE13DC81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5" y="3269"/>
              <a:ext cx="501" cy="5"/>
            </a:xfrm>
            <a:custGeom>
              <a:avLst/>
              <a:gdLst>
                <a:gd name="T0" fmla="*/ 501 w 501"/>
                <a:gd name="T1" fmla="*/ 0 h 5"/>
                <a:gd name="T2" fmla="*/ 0 w 501"/>
                <a:gd name="T3" fmla="*/ 5 h 5"/>
                <a:gd name="T4" fmla="*/ 501 w 501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1" h="5">
                  <a:moveTo>
                    <a:pt x="501" y="0"/>
                  </a:moveTo>
                  <a:lnTo>
                    <a:pt x="0" y="5"/>
                  </a:lnTo>
                  <a:lnTo>
                    <a:pt x="501" y="0"/>
                  </a:lnTo>
                  <a:close/>
                </a:path>
              </a:pathLst>
            </a:custGeom>
            <a:solidFill>
              <a:srgbClr val="EB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564" name="Line 156">
              <a:extLst>
                <a:ext uri="{FF2B5EF4-FFF2-40B4-BE49-F238E27FC236}">
                  <a16:creationId xmlns:a16="http://schemas.microsoft.com/office/drawing/2014/main" id="{1A8D3A28-2DA0-43A2-AA3A-E108ABA9C5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45" y="3269"/>
              <a:ext cx="501" cy="5"/>
            </a:xfrm>
            <a:prstGeom prst="line">
              <a:avLst/>
            </a:prstGeom>
            <a:noFill/>
            <a:ln w="12700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565" name="Freeform 157">
              <a:extLst>
                <a:ext uri="{FF2B5EF4-FFF2-40B4-BE49-F238E27FC236}">
                  <a16:creationId xmlns:a16="http://schemas.microsoft.com/office/drawing/2014/main" id="{623C1F84-2354-4891-8DA9-AF38D1FBA8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2" y="3237"/>
              <a:ext cx="70" cy="73"/>
            </a:xfrm>
            <a:custGeom>
              <a:avLst/>
              <a:gdLst>
                <a:gd name="T0" fmla="*/ 70 w 70"/>
                <a:gd name="T1" fmla="*/ 73 h 73"/>
                <a:gd name="T2" fmla="*/ 70 w 70"/>
                <a:gd name="T3" fmla="*/ 0 h 73"/>
                <a:gd name="T4" fmla="*/ 0 w 70"/>
                <a:gd name="T5" fmla="*/ 37 h 73"/>
                <a:gd name="T6" fmla="*/ 70 w 70"/>
                <a:gd name="T7" fmla="*/ 73 h 73"/>
                <a:gd name="T8" fmla="*/ 70 w 70"/>
                <a:gd name="T9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73">
                  <a:moveTo>
                    <a:pt x="70" y="73"/>
                  </a:moveTo>
                  <a:lnTo>
                    <a:pt x="70" y="0"/>
                  </a:lnTo>
                  <a:lnTo>
                    <a:pt x="0" y="37"/>
                  </a:lnTo>
                  <a:lnTo>
                    <a:pt x="70" y="73"/>
                  </a:lnTo>
                  <a:lnTo>
                    <a:pt x="70" y="73"/>
                  </a:lnTo>
                  <a:close/>
                </a:path>
              </a:pathLst>
            </a:custGeom>
            <a:solidFill>
              <a:srgbClr val="EB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566" name="Freeform 158">
              <a:extLst>
                <a:ext uri="{FF2B5EF4-FFF2-40B4-BE49-F238E27FC236}">
                  <a16:creationId xmlns:a16="http://schemas.microsoft.com/office/drawing/2014/main" id="{601548B9-63D7-4804-A6BD-828862366F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2" y="3237"/>
              <a:ext cx="70" cy="73"/>
            </a:xfrm>
            <a:custGeom>
              <a:avLst/>
              <a:gdLst>
                <a:gd name="T0" fmla="*/ 70 w 70"/>
                <a:gd name="T1" fmla="*/ 73 h 73"/>
                <a:gd name="T2" fmla="*/ 70 w 70"/>
                <a:gd name="T3" fmla="*/ 0 h 73"/>
                <a:gd name="T4" fmla="*/ 0 w 70"/>
                <a:gd name="T5" fmla="*/ 37 h 73"/>
                <a:gd name="T6" fmla="*/ 70 w 70"/>
                <a:gd name="T7" fmla="*/ 73 h 73"/>
                <a:gd name="T8" fmla="*/ 70 w 70"/>
                <a:gd name="T9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73">
                  <a:moveTo>
                    <a:pt x="70" y="73"/>
                  </a:moveTo>
                  <a:lnTo>
                    <a:pt x="70" y="0"/>
                  </a:lnTo>
                  <a:lnTo>
                    <a:pt x="0" y="37"/>
                  </a:lnTo>
                  <a:lnTo>
                    <a:pt x="70" y="73"/>
                  </a:lnTo>
                  <a:lnTo>
                    <a:pt x="70" y="73"/>
                  </a:lnTo>
                </a:path>
              </a:pathLst>
            </a:custGeom>
            <a:noFill/>
            <a:ln w="25400">
              <a:solidFill>
                <a:srgbClr val="EB75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567" name="Freeform 159">
              <a:extLst>
                <a:ext uri="{FF2B5EF4-FFF2-40B4-BE49-F238E27FC236}">
                  <a16:creationId xmlns:a16="http://schemas.microsoft.com/office/drawing/2014/main" id="{BA1C5523-E18A-4A2C-96AB-4E532CDA9F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3" y="3269"/>
              <a:ext cx="29" cy="5"/>
            </a:xfrm>
            <a:custGeom>
              <a:avLst/>
              <a:gdLst>
                <a:gd name="T0" fmla="*/ 0 w 29"/>
                <a:gd name="T1" fmla="*/ 0 h 5"/>
                <a:gd name="T2" fmla="*/ 29 w 29"/>
                <a:gd name="T3" fmla="*/ 5 h 5"/>
                <a:gd name="T4" fmla="*/ 0 w 29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5">
                  <a:moveTo>
                    <a:pt x="0" y="0"/>
                  </a:moveTo>
                  <a:lnTo>
                    <a:pt x="29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1568" name="Rectangle 160">
              <a:extLst>
                <a:ext uri="{FF2B5EF4-FFF2-40B4-BE49-F238E27FC236}">
                  <a16:creationId xmlns:a16="http://schemas.microsoft.com/office/drawing/2014/main" id="{D7967EEB-1C55-4CBC-9921-4D7A31BC85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6" y="3311"/>
              <a:ext cx="83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900" b="0">
                  <a:solidFill>
                    <a:srgbClr val="EB7500"/>
                  </a:solidFill>
                  <a:latin typeface="Arial" panose="020B0604020202020204" pitchFamily="34" charset="0"/>
                </a:rPr>
                <a:t>2</a:t>
              </a:r>
              <a:endParaRPr lang="en-GB" altLang="pt-BR"/>
            </a:p>
          </p:txBody>
        </p:sp>
        <p:sp>
          <p:nvSpPr>
            <p:cNvPr id="401569" name="Rectangle 161">
              <a:extLst>
                <a:ext uri="{FF2B5EF4-FFF2-40B4-BE49-F238E27FC236}">
                  <a16:creationId xmlns:a16="http://schemas.microsoft.com/office/drawing/2014/main" id="{93BF3AED-CB87-4425-A907-5DF076C1F5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4" y="3311"/>
              <a:ext cx="41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900" b="0">
                  <a:solidFill>
                    <a:srgbClr val="EB7500"/>
                  </a:solidFill>
                  <a:latin typeface="Arial" panose="020B0604020202020204" pitchFamily="34" charset="0"/>
                </a:rPr>
                <a:t> </a:t>
              </a:r>
              <a:endParaRPr lang="en-GB" altLang="pt-BR"/>
            </a:p>
          </p:txBody>
        </p:sp>
        <p:sp>
          <p:nvSpPr>
            <p:cNvPr id="401570" name="Rectangle 162">
              <a:extLst>
                <a:ext uri="{FF2B5EF4-FFF2-40B4-BE49-F238E27FC236}">
                  <a16:creationId xmlns:a16="http://schemas.microsoft.com/office/drawing/2014/main" id="{76A39C76-F3F4-439A-A352-4485716FA5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1" y="3311"/>
              <a:ext cx="84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900" b="0">
                  <a:solidFill>
                    <a:srgbClr val="EB7500"/>
                  </a:solidFill>
                  <a:latin typeface="Arial" panose="020B0604020202020204" pitchFamily="34" charset="0"/>
                </a:rPr>
                <a:t>n</a:t>
              </a:r>
              <a:endParaRPr lang="en-GB" altLang="pt-BR"/>
            </a:p>
          </p:txBody>
        </p:sp>
        <p:sp>
          <p:nvSpPr>
            <p:cNvPr id="401571" name="Rectangle 163">
              <a:extLst>
                <a:ext uri="{FF2B5EF4-FFF2-40B4-BE49-F238E27FC236}">
                  <a16:creationId xmlns:a16="http://schemas.microsoft.com/office/drawing/2014/main" id="{2F33F817-72EC-4444-ADF3-8F98856109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9" y="3311"/>
              <a:ext cx="74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 sz="1900" b="0">
                  <a:solidFill>
                    <a:srgbClr val="EB7500"/>
                  </a:solidFill>
                  <a:latin typeface="Arial" panose="020B0604020202020204" pitchFamily="34" charset="0"/>
                </a:rPr>
                <a:t>s</a:t>
              </a:r>
              <a:endParaRPr lang="en-GB" altLang="pt-BR"/>
            </a:p>
          </p:txBody>
        </p:sp>
        <p:sp>
          <p:nvSpPr>
            <p:cNvPr id="401572" name="Freeform 164">
              <a:extLst>
                <a:ext uri="{FF2B5EF4-FFF2-40B4-BE49-F238E27FC236}">
                  <a16:creationId xmlns:a16="http://schemas.microsoft.com/office/drawing/2014/main" id="{3E94764C-F794-4CC1-A14F-365642DE88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5" y="2781"/>
              <a:ext cx="84" cy="73"/>
            </a:xfrm>
            <a:custGeom>
              <a:avLst/>
              <a:gdLst>
                <a:gd name="T0" fmla="*/ 66 w 66"/>
                <a:gd name="T1" fmla="*/ 73 h 73"/>
                <a:gd name="T2" fmla="*/ 66 w 66"/>
                <a:gd name="T3" fmla="*/ 0 h 73"/>
                <a:gd name="T4" fmla="*/ 0 w 66"/>
                <a:gd name="T5" fmla="*/ 37 h 73"/>
                <a:gd name="T6" fmla="*/ 66 w 66"/>
                <a:gd name="T7" fmla="*/ 73 h 73"/>
                <a:gd name="T8" fmla="*/ 66 w 66"/>
                <a:gd name="T9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73">
                  <a:moveTo>
                    <a:pt x="66" y="73"/>
                  </a:moveTo>
                  <a:lnTo>
                    <a:pt x="66" y="0"/>
                  </a:lnTo>
                  <a:lnTo>
                    <a:pt x="0" y="37"/>
                  </a:lnTo>
                  <a:lnTo>
                    <a:pt x="66" y="73"/>
                  </a:lnTo>
                  <a:lnTo>
                    <a:pt x="66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401573" name="Group 165">
              <a:extLst>
                <a:ext uri="{FF2B5EF4-FFF2-40B4-BE49-F238E27FC236}">
                  <a16:creationId xmlns:a16="http://schemas.microsoft.com/office/drawing/2014/main" id="{10D21BB5-F8B8-4326-8C3C-0C134A2DA7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7" y="2236"/>
              <a:ext cx="1701" cy="1112"/>
              <a:chOff x="199" y="2228"/>
              <a:chExt cx="1701" cy="1112"/>
            </a:xfrm>
          </p:grpSpPr>
          <p:sp>
            <p:nvSpPr>
              <p:cNvPr id="401574" name="Rectangle 166">
                <a:extLst>
                  <a:ext uri="{FF2B5EF4-FFF2-40B4-BE49-F238E27FC236}">
                    <a16:creationId xmlns:a16="http://schemas.microsoft.com/office/drawing/2014/main" id="{D033C115-BEEB-4C48-B2F7-55F9718F3F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8" y="2228"/>
                <a:ext cx="120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b</a:t>
                </a:r>
                <a:endParaRPr lang="en-GB" altLang="pt-BR" sz="3200"/>
              </a:p>
            </p:txBody>
          </p:sp>
          <p:sp>
            <p:nvSpPr>
              <p:cNvPr id="401575" name="Rectangle 167">
                <a:extLst>
                  <a:ext uri="{FF2B5EF4-FFF2-40B4-BE49-F238E27FC236}">
                    <a16:creationId xmlns:a16="http://schemas.microsoft.com/office/drawing/2014/main" id="{3C9CEB83-8B35-4299-8214-107464D78E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1" y="2228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e</a:t>
                </a:r>
                <a:endParaRPr lang="en-GB" altLang="pt-BR" sz="3200"/>
              </a:p>
            </p:txBody>
          </p:sp>
          <p:sp>
            <p:nvSpPr>
              <p:cNvPr id="401576" name="Rectangle 168">
                <a:extLst>
                  <a:ext uri="{FF2B5EF4-FFF2-40B4-BE49-F238E27FC236}">
                    <a16:creationId xmlns:a16="http://schemas.microsoft.com/office/drawing/2014/main" id="{9E3DDA8C-3F69-4F4E-9855-7FDC8C7FD1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0" y="2228"/>
                <a:ext cx="120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q</a:t>
                </a:r>
                <a:endParaRPr lang="en-GB" altLang="pt-BR" sz="3200"/>
              </a:p>
            </p:txBody>
          </p:sp>
          <p:sp>
            <p:nvSpPr>
              <p:cNvPr id="401577" name="Rectangle 169">
                <a:extLst>
                  <a:ext uri="{FF2B5EF4-FFF2-40B4-BE49-F238E27FC236}">
                    <a16:creationId xmlns:a16="http://schemas.microsoft.com/office/drawing/2014/main" id="{917A5AC4-892B-4750-8513-09F2271983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3" y="2228"/>
                <a:ext cx="55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 </a:t>
                </a:r>
                <a:endParaRPr lang="en-GB" altLang="pt-BR" sz="3200"/>
              </a:p>
            </p:txBody>
          </p:sp>
          <p:sp>
            <p:nvSpPr>
              <p:cNvPr id="401578" name="Rectangle 170">
                <a:extLst>
                  <a:ext uri="{FF2B5EF4-FFF2-40B4-BE49-F238E27FC236}">
                    <a16:creationId xmlns:a16="http://schemas.microsoft.com/office/drawing/2014/main" id="{561FA0E0-C757-45AB-A8BB-C56918EE1A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0" y="2228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$</a:t>
                </a:r>
                <a:endParaRPr lang="en-GB" altLang="pt-BR" sz="3200"/>
              </a:p>
            </p:txBody>
          </p:sp>
          <p:sp>
            <p:nvSpPr>
              <p:cNvPr id="401579" name="Rectangle 171">
                <a:extLst>
                  <a:ext uri="{FF2B5EF4-FFF2-40B4-BE49-F238E27FC236}">
                    <a16:creationId xmlns:a16="http://schemas.microsoft.com/office/drawing/2014/main" id="{B18B5E48-2581-43EC-B476-1CA3B7C69C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9" y="2228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1</a:t>
                </a:r>
                <a:endParaRPr lang="en-GB" altLang="pt-BR" sz="3200"/>
              </a:p>
            </p:txBody>
          </p:sp>
          <p:sp>
            <p:nvSpPr>
              <p:cNvPr id="401580" name="Rectangle 172">
                <a:extLst>
                  <a:ext uri="{FF2B5EF4-FFF2-40B4-BE49-F238E27FC236}">
                    <a16:creationId xmlns:a16="http://schemas.microsoft.com/office/drawing/2014/main" id="{9759C752-6724-4011-B21D-340AA9FDA5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8" y="2228"/>
                <a:ext cx="55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,</a:t>
                </a:r>
                <a:endParaRPr lang="en-GB" altLang="pt-BR" sz="3200"/>
              </a:p>
            </p:txBody>
          </p:sp>
          <p:sp>
            <p:nvSpPr>
              <p:cNvPr id="401581" name="Rectangle 173">
                <a:extLst>
                  <a:ext uri="{FF2B5EF4-FFF2-40B4-BE49-F238E27FC236}">
                    <a16:creationId xmlns:a16="http://schemas.microsoft.com/office/drawing/2014/main" id="{5950FC4E-E7DC-4BE5-A87F-95EFD7C58C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5" y="2228"/>
                <a:ext cx="55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 </a:t>
                </a:r>
                <a:endParaRPr lang="en-GB" altLang="pt-BR" sz="3200"/>
              </a:p>
            </p:txBody>
          </p:sp>
          <p:sp>
            <p:nvSpPr>
              <p:cNvPr id="401582" name="Rectangle 174">
                <a:extLst>
                  <a:ext uri="{FF2B5EF4-FFF2-40B4-BE49-F238E27FC236}">
                    <a16:creationId xmlns:a16="http://schemas.microsoft.com/office/drawing/2014/main" id="{3B35F0D8-B2CC-4B9E-AEA7-25DC65907C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2" y="2228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$</a:t>
                </a:r>
                <a:endParaRPr lang="en-GB" altLang="pt-BR" sz="3200"/>
              </a:p>
            </p:txBody>
          </p:sp>
          <p:sp>
            <p:nvSpPr>
              <p:cNvPr id="401583" name="Rectangle 175">
                <a:extLst>
                  <a:ext uri="{FF2B5EF4-FFF2-40B4-BE49-F238E27FC236}">
                    <a16:creationId xmlns:a16="http://schemas.microsoft.com/office/drawing/2014/main" id="{3CEA8B41-E525-4ECC-9DBD-D5281FDBF1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1" y="2228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2</a:t>
                </a:r>
                <a:endParaRPr lang="en-GB" altLang="pt-BR" sz="3200"/>
              </a:p>
            </p:txBody>
          </p:sp>
          <p:sp>
            <p:nvSpPr>
              <p:cNvPr id="401584" name="Rectangle 176">
                <a:extLst>
                  <a:ext uri="{FF2B5EF4-FFF2-40B4-BE49-F238E27FC236}">
                    <a16:creationId xmlns:a16="http://schemas.microsoft.com/office/drawing/2014/main" id="{7763F11A-A64D-487A-AB15-6D1EB6E54B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3" y="2228"/>
                <a:ext cx="55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,</a:t>
                </a:r>
                <a:endParaRPr lang="en-GB" altLang="pt-BR" sz="3200"/>
              </a:p>
            </p:txBody>
          </p:sp>
          <p:sp>
            <p:nvSpPr>
              <p:cNvPr id="401585" name="Rectangle 177">
                <a:extLst>
                  <a:ext uri="{FF2B5EF4-FFF2-40B4-BE49-F238E27FC236}">
                    <a16:creationId xmlns:a16="http://schemas.microsoft.com/office/drawing/2014/main" id="{224A41E5-381E-4EEA-8C63-9FF852EC11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0" y="2228"/>
                <a:ext cx="55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 </a:t>
                </a:r>
                <a:endParaRPr lang="en-GB" altLang="pt-BR" sz="3200"/>
              </a:p>
            </p:txBody>
          </p:sp>
          <p:sp>
            <p:nvSpPr>
              <p:cNvPr id="401586" name="Rectangle 178">
                <a:extLst>
                  <a:ext uri="{FF2B5EF4-FFF2-40B4-BE49-F238E27FC236}">
                    <a16:creationId xmlns:a16="http://schemas.microsoft.com/office/drawing/2014/main" id="{801E3487-1991-4B82-A0F3-4D92CFA26D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2" y="2228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4</a:t>
                </a:r>
                <a:endParaRPr lang="en-GB" altLang="pt-BR" sz="3200"/>
              </a:p>
            </p:txBody>
          </p:sp>
          <p:sp>
            <p:nvSpPr>
              <p:cNvPr id="401587" name="Rectangle 179">
                <a:extLst>
                  <a:ext uri="{FF2B5EF4-FFF2-40B4-BE49-F238E27FC236}">
                    <a16:creationId xmlns:a16="http://schemas.microsoft.com/office/drawing/2014/main" id="{77D7FC14-F51C-4B63-B1F1-B1D78F2656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6" y="2228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0</a:t>
                </a:r>
                <a:endParaRPr lang="en-GB" altLang="pt-BR" sz="3200"/>
              </a:p>
            </p:txBody>
          </p:sp>
          <p:sp>
            <p:nvSpPr>
              <p:cNvPr id="401588" name="Rectangle 180">
                <a:extLst>
                  <a:ext uri="{FF2B5EF4-FFF2-40B4-BE49-F238E27FC236}">
                    <a16:creationId xmlns:a16="http://schemas.microsoft.com/office/drawing/2014/main" id="{7B2D9A26-8015-4DB1-A910-0286BCCADF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" y="2693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a</a:t>
                </a:r>
                <a:endParaRPr lang="en-GB" altLang="pt-BR" sz="3200"/>
              </a:p>
            </p:txBody>
          </p:sp>
          <p:sp>
            <p:nvSpPr>
              <p:cNvPr id="401589" name="Rectangle 181">
                <a:extLst>
                  <a:ext uri="{FF2B5EF4-FFF2-40B4-BE49-F238E27FC236}">
                    <a16:creationId xmlns:a16="http://schemas.microsoft.com/office/drawing/2014/main" id="{3D87E28B-CD98-4DE6-852B-39D6CF28FF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" y="2693"/>
                <a:ext cx="11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d</a:t>
                </a:r>
                <a:endParaRPr lang="en-GB" altLang="pt-BR" sz="3200"/>
              </a:p>
            </p:txBody>
          </p:sp>
          <p:sp>
            <p:nvSpPr>
              <p:cNvPr id="401590" name="Rectangle 182">
                <a:extLst>
                  <a:ext uri="{FF2B5EF4-FFF2-40B4-BE49-F238E27FC236}">
                    <a16:creationId xmlns:a16="http://schemas.microsoft.com/office/drawing/2014/main" id="{B031D6F9-084C-4410-A649-D95A876916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3" y="2693"/>
                <a:ext cx="120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d</a:t>
                </a:r>
                <a:endParaRPr lang="en-GB" altLang="pt-BR" sz="3200"/>
              </a:p>
            </p:txBody>
          </p:sp>
          <p:sp>
            <p:nvSpPr>
              <p:cNvPr id="401591" name="Rectangle 183">
                <a:extLst>
                  <a:ext uri="{FF2B5EF4-FFF2-40B4-BE49-F238E27FC236}">
                    <a16:creationId xmlns:a16="http://schemas.microsoft.com/office/drawing/2014/main" id="{0AA427AA-2C7D-4DEC-9230-9AA334599A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2" y="2693"/>
                <a:ext cx="55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 </a:t>
                </a:r>
                <a:endParaRPr lang="en-GB" altLang="pt-BR" sz="3200"/>
              </a:p>
            </p:txBody>
          </p:sp>
          <p:sp>
            <p:nvSpPr>
              <p:cNvPr id="401592" name="Rectangle 184">
                <a:extLst>
                  <a:ext uri="{FF2B5EF4-FFF2-40B4-BE49-F238E27FC236}">
                    <a16:creationId xmlns:a16="http://schemas.microsoft.com/office/drawing/2014/main" id="{BD9B331F-4649-49E5-96E0-D1B5034AEF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8" y="2693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$</a:t>
                </a:r>
                <a:endParaRPr lang="en-GB" altLang="pt-BR" sz="3200"/>
              </a:p>
            </p:txBody>
          </p:sp>
          <p:sp>
            <p:nvSpPr>
              <p:cNvPr id="401593" name="Rectangle 185">
                <a:extLst>
                  <a:ext uri="{FF2B5EF4-FFF2-40B4-BE49-F238E27FC236}">
                    <a16:creationId xmlns:a16="http://schemas.microsoft.com/office/drawing/2014/main" id="{30F656E3-A468-44E4-A9E8-66146F31D0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7" y="2693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4</a:t>
                </a:r>
                <a:endParaRPr lang="en-GB" altLang="pt-BR" sz="3200"/>
              </a:p>
            </p:txBody>
          </p:sp>
          <p:sp>
            <p:nvSpPr>
              <p:cNvPr id="401594" name="Rectangle 186">
                <a:extLst>
                  <a:ext uri="{FF2B5EF4-FFF2-40B4-BE49-F238E27FC236}">
                    <a16:creationId xmlns:a16="http://schemas.microsoft.com/office/drawing/2014/main" id="{80E093C5-63B1-48D5-9AF9-5F1F60D134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1" y="2693"/>
                <a:ext cx="55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,</a:t>
                </a:r>
                <a:endParaRPr lang="en-GB" altLang="pt-BR" sz="3200"/>
              </a:p>
            </p:txBody>
          </p:sp>
          <p:sp>
            <p:nvSpPr>
              <p:cNvPr id="401595" name="Rectangle 187">
                <a:extLst>
                  <a:ext uri="{FF2B5EF4-FFF2-40B4-BE49-F238E27FC236}">
                    <a16:creationId xmlns:a16="http://schemas.microsoft.com/office/drawing/2014/main" id="{0FA97554-4ADD-4D5E-82E8-A86DE7BD77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8" y="2693"/>
                <a:ext cx="55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 </a:t>
                </a:r>
                <a:endParaRPr lang="en-GB" altLang="pt-BR" sz="3200"/>
              </a:p>
            </p:txBody>
          </p:sp>
          <p:sp>
            <p:nvSpPr>
              <p:cNvPr id="401596" name="Rectangle 188">
                <a:extLst>
                  <a:ext uri="{FF2B5EF4-FFF2-40B4-BE49-F238E27FC236}">
                    <a16:creationId xmlns:a16="http://schemas.microsoft.com/office/drawing/2014/main" id="{33B97F7A-0368-489A-8307-2BA8177DD5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693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$</a:t>
                </a:r>
                <a:endParaRPr lang="en-GB" altLang="pt-BR" sz="3200"/>
              </a:p>
            </p:txBody>
          </p:sp>
          <p:sp>
            <p:nvSpPr>
              <p:cNvPr id="401597" name="Rectangle 189">
                <a:extLst>
                  <a:ext uri="{FF2B5EF4-FFF2-40B4-BE49-F238E27FC236}">
                    <a16:creationId xmlns:a16="http://schemas.microsoft.com/office/drawing/2014/main" id="{EC28D957-28E2-4EF7-BB35-0C3119C5BB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4" y="2693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5</a:t>
                </a:r>
                <a:endParaRPr lang="en-GB" altLang="pt-BR" sz="3200"/>
              </a:p>
            </p:txBody>
          </p:sp>
          <p:sp>
            <p:nvSpPr>
              <p:cNvPr id="401598" name="Rectangle 190">
                <a:extLst>
                  <a:ext uri="{FF2B5EF4-FFF2-40B4-BE49-F238E27FC236}">
                    <a16:creationId xmlns:a16="http://schemas.microsoft.com/office/drawing/2014/main" id="{6FC54C45-6E5F-4DE2-B1FC-A5F7982AA8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2693"/>
                <a:ext cx="55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,</a:t>
                </a:r>
                <a:endParaRPr lang="en-GB" altLang="pt-BR" sz="3200"/>
              </a:p>
            </p:txBody>
          </p:sp>
          <p:sp>
            <p:nvSpPr>
              <p:cNvPr id="401599" name="Rectangle 191">
                <a:extLst>
                  <a:ext uri="{FF2B5EF4-FFF2-40B4-BE49-F238E27FC236}">
                    <a16:creationId xmlns:a16="http://schemas.microsoft.com/office/drawing/2014/main" id="{C836B12B-DF72-476A-A92A-5D81C73632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8" y="2693"/>
                <a:ext cx="55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 </a:t>
                </a:r>
                <a:endParaRPr lang="en-GB" altLang="pt-BR" sz="3200"/>
              </a:p>
            </p:txBody>
          </p:sp>
          <p:sp>
            <p:nvSpPr>
              <p:cNvPr id="401600" name="Rectangle 192">
                <a:extLst>
                  <a:ext uri="{FF2B5EF4-FFF2-40B4-BE49-F238E27FC236}">
                    <a16:creationId xmlns:a16="http://schemas.microsoft.com/office/drawing/2014/main" id="{0C29059A-F2E6-4D8F-B85D-8DB397A1EC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5" y="2693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$</a:t>
                </a:r>
                <a:endParaRPr lang="en-GB" altLang="pt-BR" sz="3200"/>
              </a:p>
            </p:txBody>
          </p:sp>
          <p:sp>
            <p:nvSpPr>
              <p:cNvPr id="401601" name="Rectangle 193">
                <a:extLst>
                  <a:ext uri="{FF2B5EF4-FFF2-40B4-BE49-F238E27FC236}">
                    <a16:creationId xmlns:a16="http://schemas.microsoft.com/office/drawing/2014/main" id="{5EBEF603-D681-4311-9D06-F7B104C563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2693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EB7500"/>
                    </a:solidFill>
                    <a:latin typeface="Arial" panose="020B0604020202020204" pitchFamily="34" charset="0"/>
                  </a:rPr>
                  <a:t>6</a:t>
                </a:r>
                <a:endParaRPr lang="en-GB" altLang="pt-BR" sz="3200"/>
              </a:p>
            </p:txBody>
          </p:sp>
          <p:sp>
            <p:nvSpPr>
              <p:cNvPr id="401602" name="Rectangle 194">
                <a:extLst>
                  <a:ext uri="{FF2B5EF4-FFF2-40B4-BE49-F238E27FC236}">
                    <a16:creationId xmlns:a16="http://schemas.microsoft.com/office/drawing/2014/main" id="{83995248-0E2E-4795-8FE8-3FB038AD12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9" y="3176"/>
                <a:ext cx="55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l</a:t>
                </a:r>
                <a:endParaRPr lang="en-GB" altLang="pt-BR" sz="3200"/>
              </a:p>
            </p:txBody>
          </p:sp>
          <p:sp>
            <p:nvSpPr>
              <p:cNvPr id="401603" name="Rectangle 195">
                <a:extLst>
                  <a:ext uri="{FF2B5EF4-FFF2-40B4-BE49-F238E27FC236}">
                    <a16:creationId xmlns:a16="http://schemas.microsoft.com/office/drawing/2014/main" id="{243E9DE3-786E-4559-B91D-9B1ED01E17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" y="3176"/>
                <a:ext cx="153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w</a:t>
                </a:r>
                <a:endParaRPr lang="en-GB" altLang="pt-BR" sz="3200"/>
              </a:p>
            </p:txBody>
          </p:sp>
          <p:sp>
            <p:nvSpPr>
              <p:cNvPr id="401604" name="Rectangle 196">
                <a:extLst>
                  <a:ext uri="{FF2B5EF4-FFF2-40B4-BE49-F238E27FC236}">
                    <a16:creationId xmlns:a16="http://schemas.microsoft.com/office/drawing/2014/main" id="{F73050F0-DAF3-4AAB-A7C1-67B47EB147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0" y="3176"/>
                <a:ext cx="55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en-GB" altLang="pt-BR" sz="3200"/>
              </a:p>
            </p:txBody>
          </p:sp>
          <p:sp>
            <p:nvSpPr>
              <p:cNvPr id="401605" name="Rectangle 197">
                <a:extLst>
                  <a:ext uri="{FF2B5EF4-FFF2-40B4-BE49-F238E27FC236}">
                    <a16:creationId xmlns:a16="http://schemas.microsoft.com/office/drawing/2014/main" id="{57974656-5324-4315-A351-ACDFC664D1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" y="3176"/>
                <a:ext cx="108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$</a:t>
                </a:r>
                <a:endParaRPr lang="en-GB" altLang="pt-BR" sz="3200"/>
              </a:p>
            </p:txBody>
          </p:sp>
          <p:sp>
            <p:nvSpPr>
              <p:cNvPr id="401606" name="Rectangle 198">
                <a:extLst>
                  <a:ext uri="{FF2B5EF4-FFF2-40B4-BE49-F238E27FC236}">
                    <a16:creationId xmlns:a16="http://schemas.microsoft.com/office/drawing/2014/main" id="{6A501E35-A48E-48DB-87C5-24A9A9C747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5" y="3176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3</a:t>
                </a:r>
                <a:endParaRPr lang="en-GB" altLang="pt-BR" sz="3200"/>
              </a:p>
            </p:txBody>
          </p:sp>
          <p:sp>
            <p:nvSpPr>
              <p:cNvPr id="401607" name="Rectangle 199">
                <a:extLst>
                  <a:ext uri="{FF2B5EF4-FFF2-40B4-BE49-F238E27FC236}">
                    <a16:creationId xmlns:a16="http://schemas.microsoft.com/office/drawing/2014/main" id="{723D68CB-7457-4788-8424-D39EA3FDE5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4" y="3176"/>
                <a:ext cx="55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,</a:t>
                </a:r>
                <a:endParaRPr lang="en-GB" altLang="pt-BR" sz="3200"/>
              </a:p>
            </p:txBody>
          </p:sp>
          <p:sp>
            <p:nvSpPr>
              <p:cNvPr id="401608" name="Rectangle 200">
                <a:extLst>
                  <a:ext uri="{FF2B5EF4-FFF2-40B4-BE49-F238E27FC236}">
                    <a16:creationId xmlns:a16="http://schemas.microsoft.com/office/drawing/2014/main" id="{CE417FFB-8B13-4564-A1D4-8D6B8C6F5B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1" y="3176"/>
                <a:ext cx="55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en-GB" altLang="pt-BR" sz="3200"/>
              </a:p>
            </p:txBody>
          </p:sp>
          <p:sp>
            <p:nvSpPr>
              <p:cNvPr id="401609" name="Rectangle 201">
                <a:extLst>
                  <a:ext uri="{FF2B5EF4-FFF2-40B4-BE49-F238E27FC236}">
                    <a16:creationId xmlns:a16="http://schemas.microsoft.com/office/drawing/2014/main" id="{965DB5FA-1C56-45A2-8FCD-9E2BBAA40E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8" y="3176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3</a:t>
                </a:r>
                <a:endParaRPr lang="en-GB" altLang="pt-BR" sz="3200"/>
              </a:p>
            </p:txBody>
          </p:sp>
          <p:sp>
            <p:nvSpPr>
              <p:cNvPr id="401610" name="Rectangle 202">
                <a:extLst>
                  <a:ext uri="{FF2B5EF4-FFF2-40B4-BE49-F238E27FC236}">
                    <a16:creationId xmlns:a16="http://schemas.microsoft.com/office/drawing/2014/main" id="{6B9584EB-D83B-4A80-8AC6-CEA4152082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7" y="3176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0</a:t>
                </a:r>
                <a:endParaRPr lang="en-GB" altLang="pt-BR" sz="3200"/>
              </a:p>
            </p:txBody>
          </p:sp>
          <p:sp>
            <p:nvSpPr>
              <p:cNvPr id="401611" name="Rectangle 203">
                <a:extLst>
                  <a:ext uri="{FF2B5EF4-FFF2-40B4-BE49-F238E27FC236}">
                    <a16:creationId xmlns:a16="http://schemas.microsoft.com/office/drawing/2014/main" id="{7162CD6B-86E8-431F-A525-560347438F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1" y="3176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0</a:t>
                </a:r>
                <a:endParaRPr lang="en-GB" altLang="pt-BR" sz="3200"/>
              </a:p>
            </p:txBody>
          </p:sp>
          <p:sp>
            <p:nvSpPr>
              <p:cNvPr id="401612" name="Rectangle 204">
                <a:extLst>
                  <a:ext uri="{FF2B5EF4-FFF2-40B4-BE49-F238E27FC236}">
                    <a16:creationId xmlns:a16="http://schemas.microsoft.com/office/drawing/2014/main" id="{516EA94C-7561-44D5-A05F-4BC97F8018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0" y="3176"/>
                <a:ext cx="65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(</a:t>
                </a:r>
                <a:endParaRPr lang="en-GB" altLang="pt-BR" sz="3200"/>
              </a:p>
            </p:txBody>
          </p:sp>
          <p:sp>
            <p:nvSpPr>
              <p:cNvPr id="401613" name="Rectangle 205">
                <a:extLst>
                  <a:ext uri="{FF2B5EF4-FFF2-40B4-BE49-F238E27FC236}">
                    <a16:creationId xmlns:a16="http://schemas.microsoft.com/office/drawing/2014/main" id="{ACE554FB-8963-4E26-A5D8-236455150C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8" y="3176"/>
                <a:ext cx="108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$</a:t>
                </a:r>
                <a:endParaRPr lang="en-GB" altLang="pt-BR" sz="3200"/>
              </a:p>
            </p:txBody>
          </p:sp>
          <p:sp>
            <p:nvSpPr>
              <p:cNvPr id="401614" name="Rectangle 206">
                <a:extLst>
                  <a:ext uri="{FF2B5EF4-FFF2-40B4-BE49-F238E27FC236}">
                    <a16:creationId xmlns:a16="http://schemas.microsoft.com/office/drawing/2014/main" id="{BDFE9589-4D91-414F-9A8D-54A0BEA2BD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1" y="3176"/>
                <a:ext cx="108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0</a:t>
                </a:r>
                <a:endParaRPr lang="en-GB" altLang="pt-BR" sz="3200"/>
              </a:p>
            </p:txBody>
          </p:sp>
          <p:sp>
            <p:nvSpPr>
              <p:cNvPr id="401615" name="Rectangle 207">
                <a:extLst>
                  <a:ext uri="{FF2B5EF4-FFF2-40B4-BE49-F238E27FC236}">
                    <a16:creationId xmlns:a16="http://schemas.microsoft.com/office/drawing/2014/main" id="{0D455500-6729-4490-9016-88529C5BC3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9" y="3176"/>
                <a:ext cx="65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)</a:t>
                </a:r>
                <a:endParaRPr lang="en-GB" altLang="pt-BR" sz="3200"/>
              </a:p>
            </p:txBody>
          </p:sp>
          <p:sp>
            <p:nvSpPr>
              <p:cNvPr id="401616" name="Rectangle 208">
                <a:extLst>
                  <a:ext uri="{FF2B5EF4-FFF2-40B4-BE49-F238E27FC236}">
                    <a16:creationId xmlns:a16="http://schemas.microsoft.com/office/drawing/2014/main" id="{E3468F2C-2F4C-46AD-9EB5-42DBCE5B83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" y="2866"/>
                <a:ext cx="206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(D</a:t>
                </a:r>
                <a:endParaRPr lang="en-GB" altLang="pt-BR" sz="3200"/>
              </a:p>
            </p:txBody>
          </p:sp>
          <p:sp>
            <p:nvSpPr>
              <p:cNvPr id="401617" name="Rectangle 209">
                <a:extLst>
                  <a:ext uri="{FF2B5EF4-FFF2-40B4-BE49-F238E27FC236}">
                    <a16:creationId xmlns:a16="http://schemas.microsoft.com/office/drawing/2014/main" id="{176C2562-0374-46E2-8B8A-DE76AE67B2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" y="2866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e</a:t>
                </a:r>
                <a:endParaRPr lang="en-GB" altLang="pt-BR" sz="3200"/>
              </a:p>
            </p:txBody>
          </p:sp>
          <p:sp>
            <p:nvSpPr>
              <p:cNvPr id="401618" name="Rectangle 210">
                <a:extLst>
                  <a:ext uri="{FF2B5EF4-FFF2-40B4-BE49-F238E27FC236}">
                    <a16:creationId xmlns:a16="http://schemas.microsoft.com/office/drawing/2014/main" id="{1909D1AC-8320-47F6-8DDC-C97ADCB083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2" y="2866"/>
                <a:ext cx="55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l</a:t>
                </a:r>
                <a:endParaRPr lang="en-GB" altLang="pt-BR" sz="3200"/>
              </a:p>
            </p:txBody>
          </p:sp>
          <p:sp>
            <p:nvSpPr>
              <p:cNvPr id="401619" name="Rectangle 211">
                <a:extLst>
                  <a:ext uri="{FF2B5EF4-FFF2-40B4-BE49-F238E27FC236}">
                    <a16:creationId xmlns:a16="http://schemas.microsoft.com/office/drawing/2014/main" id="{5F58F06A-2383-4C52-9824-7F9537639F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3" y="2866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n-GB" altLang="pt-BR" sz="3200"/>
              </a:p>
            </p:txBody>
          </p:sp>
          <p:sp>
            <p:nvSpPr>
              <p:cNvPr id="401620" name="Rectangle 212">
                <a:extLst>
                  <a:ext uri="{FF2B5EF4-FFF2-40B4-BE49-F238E27FC236}">
                    <a16:creationId xmlns:a16="http://schemas.microsoft.com/office/drawing/2014/main" id="{1BE76DB2-9535-412D-8C6E-59009D5F7E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" y="2866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y</a:t>
                </a:r>
                <a:endParaRPr lang="en-GB" altLang="pt-BR" sz="3200"/>
              </a:p>
            </p:txBody>
          </p:sp>
          <p:sp>
            <p:nvSpPr>
              <p:cNvPr id="401621" name="Rectangle 213">
                <a:extLst>
                  <a:ext uri="{FF2B5EF4-FFF2-40B4-BE49-F238E27FC236}">
                    <a16:creationId xmlns:a16="http://schemas.microsoft.com/office/drawing/2014/main" id="{66B4DF99-625E-44F7-A283-3127CDF128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5" y="2866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e</a:t>
                </a:r>
                <a:endParaRPr lang="en-GB" altLang="pt-BR" sz="3200"/>
              </a:p>
            </p:txBody>
          </p:sp>
          <p:sp>
            <p:nvSpPr>
              <p:cNvPr id="401622" name="Rectangle 214">
                <a:extLst>
                  <a:ext uri="{FF2B5EF4-FFF2-40B4-BE49-F238E27FC236}">
                    <a16:creationId xmlns:a16="http://schemas.microsoft.com/office/drawing/2014/main" id="{05911401-F282-4627-BAA8-BDE4677CE0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4" y="2866"/>
                <a:ext cx="120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d</a:t>
                </a:r>
                <a:endParaRPr lang="en-GB" altLang="pt-BR" sz="3200"/>
              </a:p>
            </p:txBody>
          </p:sp>
          <p:sp>
            <p:nvSpPr>
              <p:cNvPr id="401623" name="Rectangle 215">
                <a:extLst>
                  <a:ext uri="{FF2B5EF4-FFF2-40B4-BE49-F238E27FC236}">
                    <a16:creationId xmlns:a16="http://schemas.microsoft.com/office/drawing/2014/main" id="{72F48D19-582A-4DC3-9187-6F4631B3D4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8" y="2866"/>
                <a:ext cx="55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en-GB" altLang="pt-BR" sz="3200"/>
              </a:p>
            </p:txBody>
          </p:sp>
          <p:sp>
            <p:nvSpPr>
              <p:cNvPr id="401624" name="Rectangle 216">
                <a:extLst>
                  <a:ext uri="{FF2B5EF4-FFF2-40B4-BE49-F238E27FC236}">
                    <a16:creationId xmlns:a16="http://schemas.microsoft.com/office/drawing/2014/main" id="{CA23448B-9550-4F6F-A6A4-837B64C39B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5" y="2866"/>
                <a:ext cx="120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b</a:t>
                </a:r>
                <a:endParaRPr lang="en-GB" altLang="pt-BR" sz="3200"/>
              </a:p>
            </p:txBody>
          </p:sp>
          <p:sp>
            <p:nvSpPr>
              <p:cNvPr id="401625" name="Rectangle 217">
                <a:extLst>
                  <a:ext uri="{FF2B5EF4-FFF2-40B4-BE49-F238E27FC236}">
                    <a16:creationId xmlns:a16="http://schemas.microsoft.com/office/drawing/2014/main" id="{141A9B1A-1DF1-449A-AB4E-7BCF2F831C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2" y="2866"/>
                <a:ext cx="77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r</a:t>
                </a:r>
                <a:endParaRPr lang="en-GB" altLang="pt-BR" sz="3200"/>
              </a:p>
            </p:txBody>
          </p:sp>
          <p:sp>
            <p:nvSpPr>
              <p:cNvPr id="401626" name="Rectangle 218">
                <a:extLst>
                  <a:ext uri="{FF2B5EF4-FFF2-40B4-BE49-F238E27FC236}">
                    <a16:creationId xmlns:a16="http://schemas.microsoft.com/office/drawing/2014/main" id="{B99CFA26-5598-467C-AA63-97CED42334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1" y="2866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n-GB" altLang="pt-BR" sz="3200"/>
              </a:p>
            </p:txBody>
          </p:sp>
          <p:sp>
            <p:nvSpPr>
              <p:cNvPr id="401627" name="Rectangle 219">
                <a:extLst>
                  <a:ext uri="{FF2B5EF4-FFF2-40B4-BE49-F238E27FC236}">
                    <a16:creationId xmlns:a16="http://schemas.microsoft.com/office/drawing/2014/main" id="{CA9777EB-261F-4C7C-860E-215178E1BA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3" y="2866"/>
                <a:ext cx="120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en-GB" altLang="pt-BR" sz="3200"/>
              </a:p>
            </p:txBody>
          </p:sp>
          <p:sp>
            <p:nvSpPr>
              <p:cNvPr id="401628" name="Rectangle 220">
                <a:extLst>
                  <a:ext uri="{FF2B5EF4-FFF2-40B4-BE49-F238E27FC236}">
                    <a16:creationId xmlns:a16="http://schemas.microsoft.com/office/drawing/2014/main" id="{3F72B4C4-636D-46BB-8C14-F10E58151D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2" y="2866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en-GB" altLang="pt-BR" sz="3200"/>
              </a:p>
            </p:txBody>
          </p:sp>
          <p:sp>
            <p:nvSpPr>
              <p:cNvPr id="401629" name="Rectangle 221">
                <a:extLst>
                  <a:ext uri="{FF2B5EF4-FFF2-40B4-BE49-F238E27FC236}">
                    <a16:creationId xmlns:a16="http://schemas.microsoft.com/office/drawing/2014/main" id="{1DD44FFE-E7B1-4B81-814E-07B2C0EA43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1" y="2866"/>
                <a:ext cx="120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h</a:t>
                </a:r>
                <a:endParaRPr lang="en-GB" altLang="pt-BR" sz="3200"/>
              </a:p>
            </p:txBody>
          </p:sp>
          <p:sp>
            <p:nvSpPr>
              <p:cNvPr id="401630" name="Rectangle 222">
                <a:extLst>
                  <a:ext uri="{FF2B5EF4-FFF2-40B4-BE49-F238E27FC236}">
                    <a16:creationId xmlns:a16="http://schemas.microsoft.com/office/drawing/2014/main" id="{3863E88F-055C-42E4-A907-FA547765B2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4" y="2866"/>
                <a:ext cx="55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en-GB" altLang="pt-BR" sz="3200"/>
              </a:p>
            </p:txBody>
          </p:sp>
          <p:sp>
            <p:nvSpPr>
              <p:cNvPr id="401631" name="Rectangle 223">
                <a:extLst>
                  <a:ext uri="{FF2B5EF4-FFF2-40B4-BE49-F238E27FC236}">
                    <a16:creationId xmlns:a16="http://schemas.microsoft.com/office/drawing/2014/main" id="{C6872E0A-B75D-4C5A-AF8E-BE7F0A4315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5" y="2866"/>
                <a:ext cx="10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s</a:t>
                </a:r>
                <a:endParaRPr lang="en-GB" altLang="pt-BR" sz="3200"/>
              </a:p>
            </p:txBody>
          </p:sp>
          <p:sp>
            <p:nvSpPr>
              <p:cNvPr id="401632" name="Rectangle 224">
                <a:extLst>
                  <a:ext uri="{FF2B5EF4-FFF2-40B4-BE49-F238E27FC236}">
                    <a16:creationId xmlns:a16="http://schemas.microsoft.com/office/drawing/2014/main" id="{C6BA1FE7-B66B-486B-8DF4-BD9AA02D0F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3" y="2866"/>
                <a:ext cx="55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l</a:t>
                </a:r>
                <a:endParaRPr lang="en-GB" altLang="pt-BR" sz="3200"/>
              </a:p>
            </p:txBody>
          </p:sp>
          <p:sp>
            <p:nvSpPr>
              <p:cNvPr id="401633" name="Rectangle 225">
                <a:extLst>
                  <a:ext uri="{FF2B5EF4-FFF2-40B4-BE49-F238E27FC236}">
                    <a16:creationId xmlns:a16="http://schemas.microsoft.com/office/drawing/2014/main" id="{232B7BB9-97C5-4EF8-A2E8-D3DFBEEE1D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69" y="2866"/>
                <a:ext cx="120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o</a:t>
                </a:r>
                <a:endParaRPr lang="en-GB" altLang="pt-BR" sz="3200"/>
              </a:p>
            </p:txBody>
          </p:sp>
          <p:sp>
            <p:nvSpPr>
              <p:cNvPr id="401634" name="Rectangle 226">
                <a:extLst>
                  <a:ext uri="{FF2B5EF4-FFF2-40B4-BE49-F238E27FC236}">
                    <a16:creationId xmlns:a16="http://schemas.microsoft.com/office/drawing/2014/main" id="{46EEB6DF-160B-4653-92BF-19459773A4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8" y="2866"/>
                <a:ext cx="132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pt-BR" sz="2500">
                    <a:solidFill>
                      <a:srgbClr val="000000"/>
                    </a:solidFill>
                    <a:latin typeface="Arial" panose="020B0604020202020204" pitchFamily="34" charset="0"/>
                  </a:rPr>
                  <a:t>t)</a:t>
                </a:r>
                <a:endParaRPr lang="en-GB" altLang="pt-BR" sz="3200"/>
              </a:p>
            </p:txBody>
          </p:sp>
        </p:grpSp>
      </p:grpSp>
      <p:sp>
        <p:nvSpPr>
          <p:cNvPr id="401635" name="Rectangle 227">
            <a:extLst>
              <a:ext uri="{FF2B5EF4-FFF2-40B4-BE49-F238E27FC236}">
                <a16:creationId xmlns:a16="http://schemas.microsoft.com/office/drawing/2014/main" id="{FD137267-BEED-4EEA-98ED-AFF495F865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5625" y="1404938"/>
            <a:ext cx="8890000" cy="893762"/>
          </a:xfrm>
          <a:solidFill>
            <a:schemeClr val="hlink"/>
          </a:solidFill>
          <a:ln cap="flat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742950" lvl="1" indent="-285750" defTabSz="914400">
              <a:lnSpc>
                <a:spcPct val="120000"/>
              </a:lnSpc>
              <a:buFontTx/>
              <a:buNone/>
            </a:pPr>
            <a:r>
              <a:rPr lang="pt-PT" altLang="pt-BR" sz="2200" b="1" u="sng">
                <a:solidFill>
                  <a:srgbClr val="690000"/>
                </a:solidFill>
              </a:rPr>
              <a:t>3) </a:t>
            </a:r>
            <a:r>
              <a:rPr lang="pt-BR" altLang="pt-BR" sz="2200" b="1" u="sng">
                <a:solidFill>
                  <a:srgbClr val="690000"/>
                </a:solidFill>
              </a:rPr>
              <a:t>Desvio com efeito retardado</a:t>
            </a:r>
          </a:p>
        </p:txBody>
      </p:sp>
    </p:spTree>
  </p:cSld>
  <p:clrMapOvr>
    <a:masterClrMapping/>
  </p:clrMapOvr>
  <p:transition>
    <p:dissolve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>
            <a:extLst>
              <a:ext uri="{FF2B5EF4-FFF2-40B4-BE49-F238E27FC236}">
                <a16:creationId xmlns:a16="http://schemas.microsoft.com/office/drawing/2014/main" id="{6064BA31-53F2-42B8-ACF9-A7CA816AF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1316038"/>
            <a:ext cx="9309100" cy="51689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3345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351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pt-PT" altLang="pt-BR" sz="2400" b="0" u="sng">
                <a:solidFill>
                  <a:srgbClr val="690000"/>
                </a:solidFill>
              </a:rPr>
              <a:t>E</a:t>
            </a:r>
            <a:r>
              <a:rPr lang="pt-BR" altLang="pt-BR" sz="2400" b="0" u="sng">
                <a:solidFill>
                  <a:srgbClr val="690000"/>
                </a:solidFill>
              </a:rPr>
              <a:t>xecução especulativa</a:t>
            </a:r>
            <a:r>
              <a:rPr lang="pt-PT" altLang="pt-BR" sz="2400" b="0" u="sng">
                <a:solidFill>
                  <a:srgbClr val="690000"/>
                </a:solidFill>
              </a:rPr>
              <a:t>:</a:t>
            </a:r>
            <a:endParaRPr lang="pt-BR" altLang="pt-BR" sz="2400" b="0"/>
          </a:p>
          <a:p>
            <a:pPr lvl="1">
              <a:lnSpc>
                <a:spcPct val="120000"/>
              </a:lnSpc>
              <a:buFontTx/>
              <a:buNone/>
            </a:pPr>
            <a:r>
              <a:rPr lang="pt-PT" altLang="pt-BR" sz="2400" b="0"/>
              <a:t>4</a:t>
            </a:r>
            <a:r>
              <a:rPr lang="pt-BR" altLang="pt-BR" sz="2400" b="0"/>
              <a:t>) Busca e executa sempre a instrução </a:t>
            </a:r>
            <a:r>
              <a:rPr lang="pt-PT" altLang="pt-BR" sz="2400" b="0"/>
              <a:t>da</a:t>
            </a:r>
            <a:r>
              <a:rPr lang="pt-BR" altLang="pt-BR" sz="2400" b="0"/>
              <a:t> sequência ou do salto. Ex: 68020, VAX 11/780</a:t>
            </a:r>
            <a:endParaRPr lang="pt-PT" altLang="pt-BR" sz="2400" b="0"/>
          </a:p>
          <a:p>
            <a:pPr lvl="1">
              <a:lnSpc>
                <a:spcPct val="120000"/>
              </a:lnSpc>
              <a:buFontTx/>
              <a:buNone/>
            </a:pPr>
            <a:r>
              <a:rPr lang="pt-PT" altLang="pt-BR" sz="2400" b="0"/>
              <a:t>5) Ação dependente da </a:t>
            </a:r>
            <a:r>
              <a:rPr lang="pt-BR" altLang="pt-BR" sz="2400" b="0"/>
              <a:t>direção do desvio</a:t>
            </a:r>
            <a:r>
              <a:rPr lang="pt-PT" altLang="pt-BR" sz="2400" b="0"/>
              <a:t>: avanço ou recuo.</a:t>
            </a:r>
            <a:endParaRPr lang="pt-BR" altLang="pt-BR" sz="2400" b="0"/>
          </a:p>
          <a:p>
            <a:pPr>
              <a:lnSpc>
                <a:spcPct val="120000"/>
              </a:lnSpc>
            </a:pPr>
            <a:r>
              <a:rPr lang="pt-PT" altLang="pt-BR" sz="2400" b="0" u="sng">
                <a:solidFill>
                  <a:srgbClr val="690000"/>
                </a:solidFill>
              </a:rPr>
              <a:t>E</a:t>
            </a:r>
            <a:r>
              <a:rPr lang="pt-BR" altLang="pt-BR" sz="2400" b="0" u="sng">
                <a:solidFill>
                  <a:srgbClr val="690000"/>
                </a:solidFill>
              </a:rPr>
              <a:t>xecução especulativa</a:t>
            </a:r>
            <a:r>
              <a:rPr lang="pt-PT" altLang="pt-BR" sz="2400" b="0" u="sng">
                <a:solidFill>
                  <a:srgbClr val="690000"/>
                </a:solidFill>
              </a:rPr>
              <a:t> com histórico:</a:t>
            </a:r>
            <a:endParaRPr lang="pt-BR" altLang="pt-BR" sz="2400" b="0"/>
          </a:p>
          <a:p>
            <a:pPr lvl="1">
              <a:lnSpc>
                <a:spcPct val="120000"/>
              </a:lnSpc>
              <a:buFontTx/>
              <a:buNone/>
            </a:pPr>
            <a:r>
              <a:rPr lang="pt-PT" altLang="pt-BR" sz="2400" b="0"/>
              <a:t>6</a:t>
            </a:r>
            <a:r>
              <a:rPr lang="pt-BR" altLang="pt-BR" sz="2400" b="0"/>
              <a:t>) Uso de perfis de execução ou previsões feitas durante a</a:t>
            </a:r>
            <a:br>
              <a:rPr lang="pt-BR" altLang="pt-BR" sz="2400" b="0"/>
            </a:br>
            <a:r>
              <a:rPr lang="pt-BR" altLang="pt-BR" sz="2400" b="0"/>
              <a:t>  compilação, com informações passadas no opcode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pt-BR" altLang="pt-BR" sz="2400" b="0"/>
              <a:t>	  Ex: Sparc, RS/6000.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pt-PT" altLang="pt-BR" sz="2400" b="0"/>
              <a:t>7) </a:t>
            </a:r>
            <a:r>
              <a:rPr lang="pt-BR" altLang="pt-BR" sz="2400" b="0"/>
              <a:t>Técnicas </a:t>
            </a:r>
            <a:r>
              <a:rPr lang="pt-PT" altLang="pt-BR" sz="2400" b="0"/>
              <a:t>on-line</a:t>
            </a:r>
            <a:r>
              <a:rPr lang="pt-BR" altLang="pt-BR" sz="2400" b="0"/>
              <a:t>: Branch Target Buffer (BTB).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pt-BR" altLang="pt-BR" sz="2400" b="0"/>
              <a:t>		90% de acerto. Ex: Power-PC</a:t>
            </a:r>
          </a:p>
        </p:txBody>
      </p:sp>
      <p:sp>
        <p:nvSpPr>
          <p:cNvPr id="257027" name="Rectangle 3">
            <a:extLst>
              <a:ext uri="{FF2B5EF4-FFF2-40B4-BE49-F238E27FC236}">
                <a16:creationId xmlns:a16="http://schemas.microsoft.com/office/drawing/2014/main" id="{97306804-A6B7-4674-8973-A9EB27E30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6050"/>
            <a:ext cx="8634413" cy="116205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pipeline, Hazard de Controle</a:t>
            </a:r>
            <a:br>
              <a:rPr lang="pt-BR" altLang="pt-BR" sz="3100"/>
            </a:br>
            <a:r>
              <a:rPr lang="pt-BR" altLang="pt-BR"/>
              <a:t>Abordagens Usadas</a:t>
            </a:r>
          </a:p>
        </p:txBody>
      </p:sp>
      <p:sp>
        <p:nvSpPr>
          <p:cNvPr id="257028" name="Rectangle 4">
            <a:extLst>
              <a:ext uri="{FF2B5EF4-FFF2-40B4-BE49-F238E27FC236}">
                <a16:creationId xmlns:a16="http://schemas.microsoft.com/office/drawing/2014/main" id="{353C0FBC-D1E1-4F83-B231-3A45D486F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3263" y="39624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57029" name="Rectangle 5">
            <a:extLst>
              <a:ext uri="{FF2B5EF4-FFF2-40B4-BE49-F238E27FC236}">
                <a16:creationId xmlns:a16="http://schemas.microsoft.com/office/drawing/2014/main" id="{73683725-3E1A-473B-A034-0B668A492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5775" y="39624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57030" name="Rectangle 6">
            <a:extLst>
              <a:ext uri="{FF2B5EF4-FFF2-40B4-BE49-F238E27FC236}">
                <a16:creationId xmlns:a16="http://schemas.microsoft.com/office/drawing/2014/main" id="{062ABB3E-87A3-4CAE-96C5-374A940EE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6225" y="45847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57031" name="Rectangle 7">
            <a:extLst>
              <a:ext uri="{FF2B5EF4-FFF2-40B4-BE49-F238E27FC236}">
                <a16:creationId xmlns:a16="http://schemas.microsoft.com/office/drawing/2014/main" id="{7363B40A-0515-4DC0-9FB0-EB2C140DF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2388" y="45847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57032" name="Rectangle 8">
            <a:extLst>
              <a:ext uri="{FF2B5EF4-FFF2-40B4-BE49-F238E27FC236}">
                <a16:creationId xmlns:a16="http://schemas.microsoft.com/office/drawing/2014/main" id="{08C7450F-6958-41C7-BF84-5F24B57C7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1038" y="52085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57033" name="Rectangle 9">
            <a:extLst>
              <a:ext uri="{FF2B5EF4-FFF2-40B4-BE49-F238E27FC236}">
                <a16:creationId xmlns:a16="http://schemas.microsoft.com/office/drawing/2014/main" id="{FED56B9F-E0DF-42DE-AF88-9A09AA9E4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5613" y="52085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>
            <a:extLst>
              <a:ext uri="{FF2B5EF4-FFF2-40B4-BE49-F238E27FC236}">
                <a16:creationId xmlns:a16="http://schemas.microsoft.com/office/drawing/2014/main" id="{76E81074-E202-48F9-AC31-BE9174849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1316038"/>
            <a:ext cx="9309100" cy="660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3345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351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lnSpc>
                <a:spcPct val="120000"/>
              </a:lnSpc>
              <a:buFontTx/>
              <a:buNone/>
            </a:pPr>
            <a:r>
              <a:rPr lang="pt-BR" altLang="pt-BR" sz="2800"/>
              <a:t>Branch Target Buffer (BTB)</a:t>
            </a:r>
          </a:p>
        </p:txBody>
      </p:sp>
      <p:sp>
        <p:nvSpPr>
          <p:cNvPr id="259075" name="Rectangle 3">
            <a:extLst>
              <a:ext uri="{FF2B5EF4-FFF2-40B4-BE49-F238E27FC236}">
                <a16:creationId xmlns:a16="http://schemas.microsoft.com/office/drawing/2014/main" id="{FF3F2C8B-A316-486D-88CF-C69159FEA2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6050"/>
            <a:ext cx="8634413" cy="116205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pipeline, Hazard de Controle</a:t>
            </a:r>
            <a:br>
              <a:rPr lang="pt-BR" altLang="pt-BR" sz="3100"/>
            </a:br>
            <a:r>
              <a:rPr lang="pt-BR" altLang="pt-BR"/>
              <a:t>Abordagens Usadas</a:t>
            </a:r>
          </a:p>
        </p:txBody>
      </p:sp>
      <p:sp>
        <p:nvSpPr>
          <p:cNvPr id="259076" name="Rectangle 4">
            <a:extLst>
              <a:ext uri="{FF2B5EF4-FFF2-40B4-BE49-F238E27FC236}">
                <a16:creationId xmlns:a16="http://schemas.microsoft.com/office/drawing/2014/main" id="{4E32726C-E439-4C80-87AC-347787E6D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3263" y="39624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59077" name="Rectangle 5">
            <a:extLst>
              <a:ext uri="{FF2B5EF4-FFF2-40B4-BE49-F238E27FC236}">
                <a16:creationId xmlns:a16="http://schemas.microsoft.com/office/drawing/2014/main" id="{DE570837-F8C1-487C-951E-905C2407B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5775" y="39624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59078" name="Rectangle 6">
            <a:extLst>
              <a:ext uri="{FF2B5EF4-FFF2-40B4-BE49-F238E27FC236}">
                <a16:creationId xmlns:a16="http://schemas.microsoft.com/office/drawing/2014/main" id="{1610B4A8-269D-4D7A-85E1-5D3E85C6B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6225" y="45847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59079" name="Rectangle 7">
            <a:extLst>
              <a:ext uri="{FF2B5EF4-FFF2-40B4-BE49-F238E27FC236}">
                <a16:creationId xmlns:a16="http://schemas.microsoft.com/office/drawing/2014/main" id="{F083854C-AF2F-4968-A21C-061B03E1F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2388" y="45847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59080" name="Rectangle 8">
            <a:extLst>
              <a:ext uri="{FF2B5EF4-FFF2-40B4-BE49-F238E27FC236}">
                <a16:creationId xmlns:a16="http://schemas.microsoft.com/office/drawing/2014/main" id="{C802984A-3AB2-4E47-95F2-F631524B1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1038" y="52085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59081" name="Rectangle 9">
            <a:extLst>
              <a:ext uri="{FF2B5EF4-FFF2-40B4-BE49-F238E27FC236}">
                <a16:creationId xmlns:a16="http://schemas.microsoft.com/office/drawing/2014/main" id="{0E65E6B6-9177-4E94-85F2-DB953A859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5613" y="52085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graphicFrame>
        <p:nvGraphicFramePr>
          <p:cNvPr id="259082" name="Object 10">
            <a:extLst>
              <a:ext uri="{FF2B5EF4-FFF2-40B4-BE49-F238E27FC236}">
                <a16:creationId xmlns:a16="http://schemas.microsoft.com/office/drawing/2014/main" id="{33678173-9A7A-409A-B322-9A54EC4878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55700" y="2376488"/>
          <a:ext cx="7835900" cy="421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85" name="Document" r:id="rId4" imgW="9055080" imgH="4865760" progId="Word.Document.8">
                  <p:embed/>
                </p:oleObj>
              </mc:Choice>
              <mc:Fallback>
                <p:oleObj name="Document" r:id="rId4" imgW="9055080" imgH="4865760" progId="Word.Document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5700" y="2376488"/>
                        <a:ext cx="7835900" cy="421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Memória</a:t>
            </a:r>
          </a:p>
        </p:txBody>
      </p:sp>
      <p:sp>
        <p:nvSpPr>
          <p:cNvPr id="86019" name="Rectangle 3"/>
          <p:cNvSpPr>
            <a:spLocks noChangeArrowheads="1"/>
          </p:cNvSpPr>
          <p:nvPr/>
        </p:nvSpPr>
        <p:spPr bwMode="auto">
          <a:xfrm>
            <a:off x="2597150" y="2330450"/>
            <a:ext cx="5683250" cy="558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2511425" y="19383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1800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7908498" y="1976438"/>
            <a:ext cx="416781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1800">
                <a:solidFill>
                  <a:schemeClr val="bg2"/>
                </a:solidFill>
              </a:rPr>
              <a:t>15</a:t>
            </a:r>
          </a:p>
        </p:txBody>
      </p:sp>
      <p:sp>
        <p:nvSpPr>
          <p:cNvPr id="86022" name="Line 6"/>
          <p:cNvSpPr>
            <a:spLocks noChangeShapeType="1"/>
          </p:cNvSpPr>
          <p:nvPr/>
        </p:nvSpPr>
        <p:spPr bwMode="auto">
          <a:xfrm>
            <a:off x="3105150" y="2319339"/>
            <a:ext cx="0" cy="5619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2557266" y="2989263"/>
            <a:ext cx="697306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2000"/>
              <a:t>sinal</a:t>
            </a:r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1885311" y="1566864"/>
            <a:ext cx="1117293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>
              <a:buClr>
                <a:srgbClr val="800000"/>
              </a:buClr>
              <a:buFont typeface="Wingdings" pitchFamily="2" charset="2"/>
              <a:buChar char="n"/>
            </a:pPr>
            <a:r>
              <a:rPr lang="pt-BR">
                <a:solidFill>
                  <a:srgbClr val="800000"/>
                </a:solidFill>
              </a:rPr>
              <a:t>Dado</a:t>
            </a:r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1880995" y="3435351"/>
            <a:ext cx="1681551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>
              <a:buClr>
                <a:srgbClr val="800000"/>
              </a:buClr>
              <a:buFont typeface="Wingdings" pitchFamily="2" charset="2"/>
              <a:buChar char="n"/>
            </a:pPr>
            <a:r>
              <a:rPr lang="pt-BR">
                <a:solidFill>
                  <a:srgbClr val="800000"/>
                </a:solidFill>
              </a:rPr>
              <a:t>Instrução</a:t>
            </a:r>
          </a:p>
        </p:txBody>
      </p:sp>
      <p:sp>
        <p:nvSpPr>
          <p:cNvPr id="86026" name="Rectangle 10"/>
          <p:cNvSpPr>
            <a:spLocks noChangeArrowheads="1"/>
          </p:cNvSpPr>
          <p:nvPr/>
        </p:nvSpPr>
        <p:spPr bwMode="auto">
          <a:xfrm>
            <a:off x="4936139" y="3027363"/>
            <a:ext cx="1352934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2000"/>
              <a:t>magnitude</a:t>
            </a:r>
          </a:p>
        </p:txBody>
      </p:sp>
      <p:grpSp>
        <p:nvGrpSpPr>
          <p:cNvPr id="86027" name="Group 11"/>
          <p:cNvGrpSpPr>
            <a:grpSpLocks/>
          </p:cNvGrpSpPr>
          <p:nvPr/>
        </p:nvGrpSpPr>
        <p:grpSpPr bwMode="auto">
          <a:xfrm>
            <a:off x="2587626" y="3827463"/>
            <a:ext cx="5768975" cy="1516062"/>
            <a:chOff x="1390" y="2411"/>
            <a:chExt cx="3634" cy="955"/>
          </a:xfrm>
        </p:grpSpPr>
        <p:sp>
          <p:nvSpPr>
            <p:cNvPr id="86028" name="Rectangle 12"/>
            <p:cNvSpPr>
              <a:spLocks noChangeArrowheads="1"/>
            </p:cNvSpPr>
            <p:nvPr/>
          </p:nvSpPr>
          <p:spPr bwMode="auto">
            <a:xfrm>
              <a:off x="1444" y="2701"/>
              <a:ext cx="3580" cy="35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6029" name="Rectangle 13"/>
            <p:cNvSpPr>
              <a:spLocks noChangeArrowheads="1"/>
            </p:cNvSpPr>
            <p:nvPr/>
          </p:nvSpPr>
          <p:spPr bwMode="auto">
            <a:xfrm>
              <a:off x="1390" y="2435"/>
              <a:ext cx="19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sz="2000">
                  <a:solidFill>
                    <a:schemeClr val="bg2"/>
                  </a:solidFill>
                </a:rPr>
                <a:t>0</a:t>
              </a:r>
            </a:p>
          </p:txBody>
        </p:sp>
        <p:sp>
          <p:nvSpPr>
            <p:cNvPr id="86030" name="Line 14"/>
            <p:cNvSpPr>
              <a:spLocks noChangeShapeType="1"/>
            </p:cNvSpPr>
            <p:nvPr/>
          </p:nvSpPr>
          <p:spPr bwMode="auto">
            <a:xfrm>
              <a:off x="2652" y="2714"/>
              <a:ext cx="0" cy="35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6031" name="Rectangle 15"/>
            <p:cNvSpPr>
              <a:spLocks noChangeArrowheads="1"/>
            </p:cNvSpPr>
            <p:nvPr/>
          </p:nvSpPr>
          <p:spPr bwMode="auto">
            <a:xfrm>
              <a:off x="4738" y="2411"/>
              <a:ext cx="27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sz="2000">
                  <a:solidFill>
                    <a:schemeClr val="bg2"/>
                  </a:solidFill>
                </a:rPr>
                <a:t>15</a:t>
              </a:r>
            </a:p>
          </p:txBody>
        </p:sp>
        <p:sp>
          <p:nvSpPr>
            <p:cNvPr id="86032" name="Rectangle 16"/>
            <p:cNvSpPr>
              <a:spLocks noChangeArrowheads="1"/>
            </p:cNvSpPr>
            <p:nvPr/>
          </p:nvSpPr>
          <p:spPr bwMode="auto">
            <a:xfrm>
              <a:off x="2458" y="2423"/>
              <a:ext cx="19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sz="2000">
                  <a:solidFill>
                    <a:schemeClr val="bg2"/>
                  </a:solidFill>
                </a:rPr>
                <a:t>3</a:t>
              </a:r>
            </a:p>
          </p:txBody>
        </p:sp>
        <p:sp>
          <p:nvSpPr>
            <p:cNvPr id="86033" name="Rectangle 17"/>
            <p:cNvSpPr>
              <a:spLocks noChangeArrowheads="1"/>
            </p:cNvSpPr>
            <p:nvPr/>
          </p:nvSpPr>
          <p:spPr bwMode="auto">
            <a:xfrm>
              <a:off x="1551" y="3102"/>
              <a:ext cx="64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sz="2000"/>
                <a:t>Opcode</a:t>
              </a:r>
            </a:p>
          </p:txBody>
        </p:sp>
        <p:sp>
          <p:nvSpPr>
            <p:cNvPr id="86034" name="Rectangle 18"/>
            <p:cNvSpPr>
              <a:spLocks noChangeArrowheads="1"/>
            </p:cNvSpPr>
            <p:nvPr/>
          </p:nvSpPr>
          <p:spPr bwMode="auto">
            <a:xfrm>
              <a:off x="3431" y="3114"/>
              <a:ext cx="77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sz="2000"/>
                <a:t>Endereço</a:t>
              </a:r>
            </a:p>
          </p:txBody>
        </p:sp>
        <p:sp>
          <p:nvSpPr>
            <p:cNvPr id="86035" name="Rectangle 19"/>
            <p:cNvSpPr>
              <a:spLocks noChangeArrowheads="1"/>
            </p:cNvSpPr>
            <p:nvPr/>
          </p:nvSpPr>
          <p:spPr bwMode="auto">
            <a:xfrm>
              <a:off x="2662" y="2423"/>
              <a:ext cx="19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sz="2000">
                  <a:solidFill>
                    <a:schemeClr val="bg2"/>
                  </a:solidFill>
                </a:rPr>
                <a:t>4</a:t>
              </a:r>
            </a:p>
          </p:txBody>
        </p:sp>
      </p:grpSp>
      <p:grpSp>
        <p:nvGrpSpPr>
          <p:cNvPr id="86037" name="Group 21"/>
          <p:cNvGrpSpPr>
            <a:grpSpLocks/>
          </p:cNvGrpSpPr>
          <p:nvPr/>
        </p:nvGrpSpPr>
        <p:grpSpPr bwMode="auto">
          <a:xfrm>
            <a:off x="1654175" y="5549903"/>
            <a:ext cx="3594100" cy="1109663"/>
            <a:chOff x="802" y="3384"/>
            <a:chExt cx="2264" cy="699"/>
          </a:xfrm>
        </p:grpSpPr>
        <p:sp>
          <p:nvSpPr>
            <p:cNvPr id="86038" name="Rectangle 22"/>
            <p:cNvSpPr>
              <a:spLocks noChangeArrowheads="1"/>
            </p:cNvSpPr>
            <p:nvPr/>
          </p:nvSpPr>
          <p:spPr bwMode="auto">
            <a:xfrm>
              <a:off x="849" y="3397"/>
              <a:ext cx="3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>
                  <a:solidFill>
                    <a:srgbClr val="000000"/>
                  </a:solidFill>
                </a:rPr>
                <a:t>0001</a:t>
              </a:r>
              <a:endParaRPr lang="pt-BR"/>
            </a:p>
          </p:txBody>
        </p:sp>
        <p:sp>
          <p:nvSpPr>
            <p:cNvPr id="86039" name="Rectangle 23"/>
            <p:cNvSpPr>
              <a:spLocks noChangeArrowheads="1"/>
            </p:cNvSpPr>
            <p:nvPr/>
          </p:nvSpPr>
          <p:spPr bwMode="auto">
            <a:xfrm>
              <a:off x="1415" y="3397"/>
              <a:ext cx="104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>
                  <a:solidFill>
                    <a:srgbClr val="000000"/>
                  </a:solidFill>
                </a:rPr>
                <a:t>AC </a:t>
              </a:r>
              <a:r>
                <a:rPr lang="pt-BR">
                  <a:solidFill>
                    <a:srgbClr val="000000"/>
                  </a:solidFill>
                  <a:sym typeface="Symbol" pitchFamily="18" charset="2"/>
                </a:rPr>
                <a:t></a:t>
              </a:r>
              <a:r>
                <a:rPr lang="pt-BR">
                  <a:solidFill>
                    <a:srgbClr val="000000"/>
                  </a:solidFill>
                </a:rPr>
                <a:t> Mem.</a:t>
              </a:r>
              <a:endParaRPr lang="pt-BR"/>
            </a:p>
          </p:txBody>
        </p:sp>
        <p:sp>
          <p:nvSpPr>
            <p:cNvPr id="86040" name="Rectangle 24"/>
            <p:cNvSpPr>
              <a:spLocks noChangeArrowheads="1"/>
            </p:cNvSpPr>
            <p:nvPr/>
          </p:nvSpPr>
          <p:spPr bwMode="auto">
            <a:xfrm>
              <a:off x="802" y="3384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41" name="Rectangle 25"/>
            <p:cNvSpPr>
              <a:spLocks noChangeArrowheads="1"/>
            </p:cNvSpPr>
            <p:nvPr/>
          </p:nvSpPr>
          <p:spPr bwMode="auto">
            <a:xfrm>
              <a:off x="802" y="3384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42" name="Rectangle 26"/>
            <p:cNvSpPr>
              <a:spLocks noChangeArrowheads="1"/>
            </p:cNvSpPr>
            <p:nvPr/>
          </p:nvSpPr>
          <p:spPr bwMode="auto">
            <a:xfrm>
              <a:off x="813" y="3384"/>
              <a:ext cx="5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43" name="Rectangle 27"/>
            <p:cNvSpPr>
              <a:spLocks noChangeArrowheads="1"/>
            </p:cNvSpPr>
            <p:nvPr/>
          </p:nvSpPr>
          <p:spPr bwMode="auto">
            <a:xfrm>
              <a:off x="1369" y="3384"/>
              <a:ext cx="1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44" name="Rectangle 28"/>
            <p:cNvSpPr>
              <a:spLocks noChangeArrowheads="1"/>
            </p:cNvSpPr>
            <p:nvPr/>
          </p:nvSpPr>
          <p:spPr bwMode="auto">
            <a:xfrm>
              <a:off x="1381" y="3384"/>
              <a:ext cx="1674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45" name="Rectangle 29"/>
            <p:cNvSpPr>
              <a:spLocks noChangeArrowheads="1"/>
            </p:cNvSpPr>
            <p:nvPr/>
          </p:nvSpPr>
          <p:spPr bwMode="auto">
            <a:xfrm>
              <a:off x="3055" y="3384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46" name="Rectangle 30"/>
            <p:cNvSpPr>
              <a:spLocks noChangeArrowheads="1"/>
            </p:cNvSpPr>
            <p:nvPr/>
          </p:nvSpPr>
          <p:spPr bwMode="auto">
            <a:xfrm>
              <a:off x="3055" y="3384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47" name="Rectangle 31"/>
            <p:cNvSpPr>
              <a:spLocks noChangeArrowheads="1"/>
            </p:cNvSpPr>
            <p:nvPr/>
          </p:nvSpPr>
          <p:spPr bwMode="auto">
            <a:xfrm>
              <a:off x="802" y="3395"/>
              <a:ext cx="11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48" name="Rectangle 32"/>
            <p:cNvSpPr>
              <a:spLocks noChangeArrowheads="1"/>
            </p:cNvSpPr>
            <p:nvPr/>
          </p:nvSpPr>
          <p:spPr bwMode="auto">
            <a:xfrm>
              <a:off x="1369" y="3395"/>
              <a:ext cx="6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49" name="Rectangle 33"/>
            <p:cNvSpPr>
              <a:spLocks noChangeArrowheads="1"/>
            </p:cNvSpPr>
            <p:nvPr/>
          </p:nvSpPr>
          <p:spPr bwMode="auto">
            <a:xfrm>
              <a:off x="3055" y="3395"/>
              <a:ext cx="11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50" name="Rectangle 34"/>
            <p:cNvSpPr>
              <a:spLocks noChangeArrowheads="1"/>
            </p:cNvSpPr>
            <p:nvPr/>
          </p:nvSpPr>
          <p:spPr bwMode="auto">
            <a:xfrm>
              <a:off x="849" y="3625"/>
              <a:ext cx="3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>
                  <a:solidFill>
                    <a:srgbClr val="000000"/>
                  </a:solidFill>
                </a:rPr>
                <a:t>0010</a:t>
              </a:r>
              <a:endParaRPr lang="pt-BR"/>
            </a:p>
          </p:txBody>
        </p:sp>
        <p:sp>
          <p:nvSpPr>
            <p:cNvPr id="86051" name="Rectangle 35"/>
            <p:cNvSpPr>
              <a:spLocks noChangeArrowheads="1"/>
            </p:cNvSpPr>
            <p:nvPr/>
          </p:nvSpPr>
          <p:spPr bwMode="auto">
            <a:xfrm>
              <a:off x="1415" y="3625"/>
              <a:ext cx="103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>
                  <a:solidFill>
                    <a:srgbClr val="000000"/>
                  </a:solidFill>
                </a:rPr>
                <a:t>Mem. </a:t>
              </a:r>
              <a:r>
                <a:rPr lang="pt-BR">
                  <a:solidFill>
                    <a:srgbClr val="000000"/>
                  </a:solidFill>
                  <a:sym typeface="Symbol" pitchFamily="18" charset="2"/>
                </a:rPr>
                <a:t></a:t>
              </a:r>
              <a:r>
                <a:rPr lang="pt-BR">
                  <a:solidFill>
                    <a:srgbClr val="000000"/>
                  </a:solidFill>
                </a:rPr>
                <a:t> AC</a:t>
              </a:r>
            </a:p>
          </p:txBody>
        </p:sp>
        <p:sp>
          <p:nvSpPr>
            <p:cNvPr id="86052" name="Rectangle 36"/>
            <p:cNvSpPr>
              <a:spLocks noChangeArrowheads="1"/>
            </p:cNvSpPr>
            <p:nvPr/>
          </p:nvSpPr>
          <p:spPr bwMode="auto">
            <a:xfrm>
              <a:off x="802" y="3612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53" name="Rectangle 37"/>
            <p:cNvSpPr>
              <a:spLocks noChangeArrowheads="1"/>
            </p:cNvSpPr>
            <p:nvPr/>
          </p:nvSpPr>
          <p:spPr bwMode="auto">
            <a:xfrm>
              <a:off x="813" y="3612"/>
              <a:ext cx="5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54" name="Rectangle 38"/>
            <p:cNvSpPr>
              <a:spLocks noChangeArrowheads="1"/>
            </p:cNvSpPr>
            <p:nvPr/>
          </p:nvSpPr>
          <p:spPr bwMode="auto">
            <a:xfrm>
              <a:off x="1369" y="3612"/>
              <a:ext cx="1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55" name="Rectangle 39"/>
            <p:cNvSpPr>
              <a:spLocks noChangeArrowheads="1"/>
            </p:cNvSpPr>
            <p:nvPr/>
          </p:nvSpPr>
          <p:spPr bwMode="auto">
            <a:xfrm>
              <a:off x="1381" y="3612"/>
              <a:ext cx="1674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56" name="Rectangle 40"/>
            <p:cNvSpPr>
              <a:spLocks noChangeArrowheads="1"/>
            </p:cNvSpPr>
            <p:nvPr/>
          </p:nvSpPr>
          <p:spPr bwMode="auto">
            <a:xfrm>
              <a:off x="3055" y="3612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57" name="Rectangle 41"/>
            <p:cNvSpPr>
              <a:spLocks noChangeArrowheads="1"/>
            </p:cNvSpPr>
            <p:nvPr/>
          </p:nvSpPr>
          <p:spPr bwMode="auto">
            <a:xfrm>
              <a:off x="802" y="3623"/>
              <a:ext cx="11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58" name="Rectangle 42"/>
            <p:cNvSpPr>
              <a:spLocks noChangeArrowheads="1"/>
            </p:cNvSpPr>
            <p:nvPr/>
          </p:nvSpPr>
          <p:spPr bwMode="auto">
            <a:xfrm>
              <a:off x="1369" y="3623"/>
              <a:ext cx="6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59" name="Rectangle 43"/>
            <p:cNvSpPr>
              <a:spLocks noChangeArrowheads="1"/>
            </p:cNvSpPr>
            <p:nvPr/>
          </p:nvSpPr>
          <p:spPr bwMode="auto">
            <a:xfrm>
              <a:off x="3055" y="3623"/>
              <a:ext cx="11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60" name="Rectangle 44"/>
            <p:cNvSpPr>
              <a:spLocks noChangeArrowheads="1"/>
            </p:cNvSpPr>
            <p:nvPr/>
          </p:nvSpPr>
          <p:spPr bwMode="auto">
            <a:xfrm>
              <a:off x="849" y="3850"/>
              <a:ext cx="3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>
                  <a:solidFill>
                    <a:srgbClr val="000000"/>
                  </a:solidFill>
                </a:rPr>
                <a:t>0101</a:t>
              </a:r>
              <a:endParaRPr lang="pt-BR"/>
            </a:p>
          </p:txBody>
        </p:sp>
        <p:sp>
          <p:nvSpPr>
            <p:cNvPr id="86061" name="Rectangle 45"/>
            <p:cNvSpPr>
              <a:spLocks noChangeArrowheads="1"/>
            </p:cNvSpPr>
            <p:nvPr/>
          </p:nvSpPr>
          <p:spPr bwMode="auto">
            <a:xfrm>
              <a:off x="1415" y="3850"/>
              <a:ext cx="157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>
                  <a:solidFill>
                    <a:srgbClr val="000000"/>
                  </a:solidFill>
                </a:rPr>
                <a:t>AC </a:t>
              </a:r>
              <a:r>
                <a:rPr lang="pt-BR">
                  <a:solidFill>
                    <a:srgbClr val="000000"/>
                  </a:solidFill>
                  <a:sym typeface="Symbol" pitchFamily="18" charset="2"/>
                </a:rPr>
                <a:t></a:t>
              </a:r>
              <a:r>
                <a:rPr lang="pt-BR">
                  <a:solidFill>
                    <a:srgbClr val="000000"/>
                  </a:solidFill>
                </a:rPr>
                <a:t> AC +  Mem.</a:t>
              </a:r>
            </a:p>
          </p:txBody>
        </p:sp>
        <p:sp>
          <p:nvSpPr>
            <p:cNvPr id="86062" name="Rectangle 46"/>
            <p:cNvSpPr>
              <a:spLocks noChangeArrowheads="1"/>
            </p:cNvSpPr>
            <p:nvPr/>
          </p:nvSpPr>
          <p:spPr bwMode="auto">
            <a:xfrm>
              <a:off x="802" y="3848"/>
              <a:ext cx="11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63" name="Rectangle 47"/>
            <p:cNvSpPr>
              <a:spLocks noChangeArrowheads="1"/>
            </p:cNvSpPr>
            <p:nvPr/>
          </p:nvSpPr>
          <p:spPr bwMode="auto">
            <a:xfrm>
              <a:off x="802" y="4065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64" name="Rectangle 48"/>
            <p:cNvSpPr>
              <a:spLocks noChangeArrowheads="1"/>
            </p:cNvSpPr>
            <p:nvPr/>
          </p:nvSpPr>
          <p:spPr bwMode="auto">
            <a:xfrm>
              <a:off x="802" y="4065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65" name="Rectangle 49"/>
            <p:cNvSpPr>
              <a:spLocks noChangeArrowheads="1"/>
            </p:cNvSpPr>
            <p:nvPr/>
          </p:nvSpPr>
          <p:spPr bwMode="auto">
            <a:xfrm>
              <a:off x="813" y="4065"/>
              <a:ext cx="5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66" name="Rectangle 50"/>
            <p:cNvSpPr>
              <a:spLocks noChangeArrowheads="1"/>
            </p:cNvSpPr>
            <p:nvPr/>
          </p:nvSpPr>
          <p:spPr bwMode="auto">
            <a:xfrm>
              <a:off x="1369" y="3848"/>
              <a:ext cx="6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67" name="Rectangle 51"/>
            <p:cNvSpPr>
              <a:spLocks noChangeArrowheads="1"/>
            </p:cNvSpPr>
            <p:nvPr/>
          </p:nvSpPr>
          <p:spPr bwMode="auto">
            <a:xfrm>
              <a:off x="1369" y="4065"/>
              <a:ext cx="1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68" name="Rectangle 52"/>
            <p:cNvSpPr>
              <a:spLocks noChangeArrowheads="1"/>
            </p:cNvSpPr>
            <p:nvPr/>
          </p:nvSpPr>
          <p:spPr bwMode="auto">
            <a:xfrm>
              <a:off x="1381" y="4065"/>
              <a:ext cx="1674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69" name="Rectangle 53"/>
            <p:cNvSpPr>
              <a:spLocks noChangeArrowheads="1"/>
            </p:cNvSpPr>
            <p:nvPr/>
          </p:nvSpPr>
          <p:spPr bwMode="auto">
            <a:xfrm>
              <a:off x="3055" y="3848"/>
              <a:ext cx="11" cy="2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70" name="Rectangle 54"/>
            <p:cNvSpPr>
              <a:spLocks noChangeArrowheads="1"/>
            </p:cNvSpPr>
            <p:nvPr/>
          </p:nvSpPr>
          <p:spPr bwMode="auto">
            <a:xfrm>
              <a:off x="3055" y="4065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071" name="Rectangle 55"/>
            <p:cNvSpPr>
              <a:spLocks noChangeArrowheads="1"/>
            </p:cNvSpPr>
            <p:nvPr/>
          </p:nvSpPr>
          <p:spPr bwMode="auto">
            <a:xfrm>
              <a:off x="3055" y="4065"/>
              <a:ext cx="1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1026">
            <a:extLst>
              <a:ext uri="{FF2B5EF4-FFF2-40B4-BE49-F238E27FC236}">
                <a16:creationId xmlns:a16="http://schemas.microsoft.com/office/drawing/2014/main" id="{B875B9FE-764A-41FA-8563-F0D61C8C0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1316038"/>
            <a:ext cx="9309100" cy="660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3345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351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lnSpc>
                <a:spcPct val="120000"/>
              </a:lnSpc>
              <a:buFontTx/>
              <a:buNone/>
            </a:pPr>
            <a:r>
              <a:rPr lang="pt-BR" altLang="pt-BR" sz="2800"/>
              <a:t>Branch Target Buffer (BTB): HISTÓRICO</a:t>
            </a:r>
          </a:p>
        </p:txBody>
      </p:sp>
      <p:sp>
        <p:nvSpPr>
          <p:cNvPr id="262147" name="Rectangle 1027">
            <a:extLst>
              <a:ext uri="{FF2B5EF4-FFF2-40B4-BE49-F238E27FC236}">
                <a16:creationId xmlns:a16="http://schemas.microsoft.com/office/drawing/2014/main" id="{E8C51003-A0DA-4D40-A852-6B8C462DB6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6050"/>
            <a:ext cx="8634413" cy="116205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Uso eficiente do pipeline, Hazard de Controle</a:t>
            </a:r>
            <a:br>
              <a:rPr lang="pt-BR" altLang="pt-BR" sz="3100"/>
            </a:br>
            <a:r>
              <a:rPr lang="pt-BR" altLang="pt-BR"/>
              <a:t>Abordagens Usadas</a:t>
            </a:r>
          </a:p>
        </p:txBody>
      </p:sp>
      <p:sp>
        <p:nvSpPr>
          <p:cNvPr id="262148" name="Rectangle 1028">
            <a:extLst>
              <a:ext uri="{FF2B5EF4-FFF2-40B4-BE49-F238E27FC236}">
                <a16:creationId xmlns:a16="http://schemas.microsoft.com/office/drawing/2014/main" id="{E1C7BE13-AC7F-463D-88C8-B5F7ADB87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3263" y="39624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62149" name="Rectangle 1029">
            <a:extLst>
              <a:ext uri="{FF2B5EF4-FFF2-40B4-BE49-F238E27FC236}">
                <a16:creationId xmlns:a16="http://schemas.microsoft.com/office/drawing/2014/main" id="{B4C9468B-D5F7-4F51-AA2A-E69ED33FC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5775" y="39624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62150" name="Rectangle 1030">
            <a:extLst>
              <a:ext uri="{FF2B5EF4-FFF2-40B4-BE49-F238E27FC236}">
                <a16:creationId xmlns:a16="http://schemas.microsoft.com/office/drawing/2014/main" id="{FF415653-0F03-4616-B9FE-882D8EE3A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6225" y="45847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62151" name="Rectangle 1031">
            <a:extLst>
              <a:ext uri="{FF2B5EF4-FFF2-40B4-BE49-F238E27FC236}">
                <a16:creationId xmlns:a16="http://schemas.microsoft.com/office/drawing/2014/main" id="{A9998EEF-3083-4609-BDF2-794898CCB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2388" y="45847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62152" name="Rectangle 1032">
            <a:extLst>
              <a:ext uri="{FF2B5EF4-FFF2-40B4-BE49-F238E27FC236}">
                <a16:creationId xmlns:a16="http://schemas.microsoft.com/office/drawing/2014/main" id="{DE7F31BF-9E54-4DAB-B266-8AAF0043D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1038" y="52085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62153" name="Rectangle 1033">
            <a:extLst>
              <a:ext uri="{FF2B5EF4-FFF2-40B4-BE49-F238E27FC236}">
                <a16:creationId xmlns:a16="http://schemas.microsoft.com/office/drawing/2014/main" id="{6D8028C0-C2DB-443C-9E8E-F500F42EE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5613" y="520858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pt-BR"/>
          </a:p>
        </p:txBody>
      </p:sp>
      <p:sp>
        <p:nvSpPr>
          <p:cNvPr id="262155" name="Oval 1035">
            <a:extLst>
              <a:ext uri="{FF2B5EF4-FFF2-40B4-BE49-F238E27FC236}">
                <a16:creationId xmlns:a16="http://schemas.microsoft.com/office/drawing/2014/main" id="{B011A864-81C4-4FE3-9A9E-689A1BBAF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6050" y="2698750"/>
            <a:ext cx="2400300" cy="1028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pt-BR"/>
              <a:t>Salta (fraco)</a:t>
            </a:r>
          </a:p>
        </p:txBody>
      </p:sp>
      <p:sp>
        <p:nvSpPr>
          <p:cNvPr id="262156" name="Oval 1036">
            <a:extLst>
              <a:ext uri="{FF2B5EF4-FFF2-40B4-BE49-F238E27FC236}">
                <a16:creationId xmlns:a16="http://schemas.microsoft.com/office/drawing/2014/main" id="{701CD20F-B6E4-42BA-81A0-AD14C8F60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000" y="2698750"/>
            <a:ext cx="2400300" cy="1028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pt-BR"/>
              <a:t>Salta (forte)</a:t>
            </a:r>
          </a:p>
        </p:txBody>
      </p:sp>
      <p:sp>
        <p:nvSpPr>
          <p:cNvPr id="262157" name="Oval 1037">
            <a:extLst>
              <a:ext uri="{FF2B5EF4-FFF2-40B4-BE49-F238E27FC236}">
                <a16:creationId xmlns:a16="http://schemas.microsoft.com/office/drawing/2014/main" id="{9D4BD267-6D30-4499-90DF-A73051D8F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000" y="4629150"/>
            <a:ext cx="2400300" cy="1028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pt-BR"/>
              <a:t>Não Salta (fraco)</a:t>
            </a:r>
          </a:p>
        </p:txBody>
      </p:sp>
      <p:sp>
        <p:nvSpPr>
          <p:cNvPr id="262158" name="Oval 1038">
            <a:extLst>
              <a:ext uri="{FF2B5EF4-FFF2-40B4-BE49-F238E27FC236}">
                <a16:creationId xmlns:a16="http://schemas.microsoft.com/office/drawing/2014/main" id="{2264B5E9-B097-4E68-B813-DA5A9612F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6050" y="4629150"/>
            <a:ext cx="2400300" cy="1028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pt-BR"/>
              <a:t>Não Salta (forte)</a:t>
            </a:r>
          </a:p>
        </p:txBody>
      </p:sp>
      <p:grpSp>
        <p:nvGrpSpPr>
          <p:cNvPr id="262172" name="Group 1052">
            <a:extLst>
              <a:ext uri="{FF2B5EF4-FFF2-40B4-BE49-F238E27FC236}">
                <a16:creationId xmlns:a16="http://schemas.microsoft.com/office/drawing/2014/main" id="{9A2C50EE-0C7B-4EE6-AF9C-261F8A834E9B}"/>
              </a:ext>
            </a:extLst>
          </p:cNvPr>
          <p:cNvGrpSpPr>
            <a:grpSpLocks/>
          </p:cNvGrpSpPr>
          <p:nvPr/>
        </p:nvGrpSpPr>
        <p:grpSpPr bwMode="auto">
          <a:xfrm>
            <a:off x="3784600" y="2441575"/>
            <a:ext cx="1663700" cy="457200"/>
            <a:chOff x="2384" y="1538"/>
            <a:chExt cx="1048" cy="288"/>
          </a:xfrm>
        </p:grpSpPr>
        <p:sp>
          <p:nvSpPr>
            <p:cNvPr id="262160" name="Line 1040">
              <a:extLst>
                <a:ext uri="{FF2B5EF4-FFF2-40B4-BE49-F238E27FC236}">
                  <a16:creationId xmlns:a16="http://schemas.microsoft.com/office/drawing/2014/main" id="{4BB8D22F-B757-4988-8D64-8EFBA1C41B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4" y="1808"/>
              <a:ext cx="104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2161" name="Text Box 1041">
              <a:extLst>
                <a:ext uri="{FF2B5EF4-FFF2-40B4-BE49-F238E27FC236}">
                  <a16:creationId xmlns:a16="http://schemas.microsoft.com/office/drawing/2014/main" id="{9DAEEEED-59CB-4673-AA1E-CD5A9104DB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58" y="1538"/>
              <a:ext cx="6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/>
                <a:t>saltou</a:t>
              </a:r>
            </a:p>
          </p:txBody>
        </p:sp>
      </p:grpSp>
      <p:grpSp>
        <p:nvGrpSpPr>
          <p:cNvPr id="262174" name="Group 1054">
            <a:extLst>
              <a:ext uri="{FF2B5EF4-FFF2-40B4-BE49-F238E27FC236}">
                <a16:creationId xmlns:a16="http://schemas.microsoft.com/office/drawing/2014/main" id="{C4F19F58-8F2D-4995-8116-6B37E630F874}"/>
              </a:ext>
            </a:extLst>
          </p:cNvPr>
          <p:cNvGrpSpPr>
            <a:grpSpLocks/>
          </p:cNvGrpSpPr>
          <p:nvPr/>
        </p:nvGrpSpPr>
        <p:grpSpPr bwMode="auto">
          <a:xfrm>
            <a:off x="3797300" y="4511675"/>
            <a:ext cx="1663700" cy="457200"/>
            <a:chOff x="2392" y="2842"/>
            <a:chExt cx="1048" cy="288"/>
          </a:xfrm>
        </p:grpSpPr>
        <p:sp>
          <p:nvSpPr>
            <p:cNvPr id="262162" name="Line 1042">
              <a:extLst>
                <a:ext uri="{FF2B5EF4-FFF2-40B4-BE49-F238E27FC236}">
                  <a16:creationId xmlns:a16="http://schemas.microsoft.com/office/drawing/2014/main" id="{6657E568-F180-4FA1-B83E-982D1C398B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92" y="3112"/>
              <a:ext cx="104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2163" name="Text Box 1043">
              <a:extLst>
                <a:ext uri="{FF2B5EF4-FFF2-40B4-BE49-F238E27FC236}">
                  <a16:creationId xmlns:a16="http://schemas.microsoft.com/office/drawing/2014/main" id="{6A7BBBB2-7A24-41E5-9DF7-EB3E76F087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8" y="2842"/>
              <a:ext cx="6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/>
                <a:t>saltou</a:t>
              </a:r>
            </a:p>
          </p:txBody>
        </p:sp>
      </p:grpSp>
      <p:grpSp>
        <p:nvGrpSpPr>
          <p:cNvPr id="262173" name="Group 1053">
            <a:extLst>
              <a:ext uri="{FF2B5EF4-FFF2-40B4-BE49-F238E27FC236}">
                <a16:creationId xmlns:a16="http://schemas.microsoft.com/office/drawing/2014/main" id="{8D5F1EB1-9439-4C24-8217-DBA43B1EEA88}"/>
              </a:ext>
            </a:extLst>
          </p:cNvPr>
          <p:cNvGrpSpPr>
            <a:grpSpLocks/>
          </p:cNvGrpSpPr>
          <p:nvPr/>
        </p:nvGrpSpPr>
        <p:grpSpPr bwMode="auto">
          <a:xfrm>
            <a:off x="3784600" y="3127375"/>
            <a:ext cx="1663700" cy="457200"/>
            <a:chOff x="2384" y="1970"/>
            <a:chExt cx="1048" cy="288"/>
          </a:xfrm>
        </p:grpSpPr>
        <p:sp>
          <p:nvSpPr>
            <p:cNvPr id="262164" name="Line 1044">
              <a:extLst>
                <a:ext uri="{FF2B5EF4-FFF2-40B4-BE49-F238E27FC236}">
                  <a16:creationId xmlns:a16="http://schemas.microsoft.com/office/drawing/2014/main" id="{DB9D2584-132A-4746-A519-BC332AD3DB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4" y="2240"/>
              <a:ext cx="104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2165" name="Text Box 1045">
              <a:extLst>
                <a:ext uri="{FF2B5EF4-FFF2-40B4-BE49-F238E27FC236}">
                  <a16:creationId xmlns:a16="http://schemas.microsoft.com/office/drawing/2014/main" id="{C8FDE93A-D7E5-44E7-A7B1-E7B8BDF8E4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38" y="1970"/>
              <a:ext cx="95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/>
                <a:t>não saltou</a:t>
              </a:r>
            </a:p>
          </p:txBody>
        </p:sp>
      </p:grpSp>
      <p:grpSp>
        <p:nvGrpSpPr>
          <p:cNvPr id="262175" name="Group 1055">
            <a:extLst>
              <a:ext uri="{FF2B5EF4-FFF2-40B4-BE49-F238E27FC236}">
                <a16:creationId xmlns:a16="http://schemas.microsoft.com/office/drawing/2014/main" id="{141C8396-9267-48DA-841D-060E53DEC988}"/>
              </a:ext>
            </a:extLst>
          </p:cNvPr>
          <p:cNvGrpSpPr>
            <a:grpSpLocks/>
          </p:cNvGrpSpPr>
          <p:nvPr/>
        </p:nvGrpSpPr>
        <p:grpSpPr bwMode="auto">
          <a:xfrm>
            <a:off x="3784600" y="5108575"/>
            <a:ext cx="1676400" cy="457200"/>
            <a:chOff x="2384" y="3218"/>
            <a:chExt cx="1056" cy="288"/>
          </a:xfrm>
        </p:grpSpPr>
        <p:sp>
          <p:nvSpPr>
            <p:cNvPr id="262166" name="Line 1046">
              <a:extLst>
                <a:ext uri="{FF2B5EF4-FFF2-40B4-BE49-F238E27FC236}">
                  <a16:creationId xmlns:a16="http://schemas.microsoft.com/office/drawing/2014/main" id="{7CD9BFD7-3A52-47A9-B534-F1B6D26F76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4" y="3488"/>
              <a:ext cx="104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2167" name="Text Box 1047">
              <a:extLst>
                <a:ext uri="{FF2B5EF4-FFF2-40B4-BE49-F238E27FC236}">
                  <a16:creationId xmlns:a16="http://schemas.microsoft.com/office/drawing/2014/main" id="{F9A65DCD-E905-44F5-8699-7997AD8570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6" y="3218"/>
              <a:ext cx="95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/>
                <a:t>não saltou</a:t>
              </a:r>
            </a:p>
          </p:txBody>
        </p:sp>
      </p:grpSp>
      <p:grpSp>
        <p:nvGrpSpPr>
          <p:cNvPr id="262177" name="Group 1057">
            <a:extLst>
              <a:ext uri="{FF2B5EF4-FFF2-40B4-BE49-F238E27FC236}">
                <a16:creationId xmlns:a16="http://schemas.microsoft.com/office/drawing/2014/main" id="{4C57C68B-BAC9-4028-90CC-F6263A8050BF}"/>
              </a:ext>
            </a:extLst>
          </p:cNvPr>
          <p:cNvGrpSpPr>
            <a:grpSpLocks/>
          </p:cNvGrpSpPr>
          <p:nvPr/>
        </p:nvGrpSpPr>
        <p:grpSpPr bwMode="auto">
          <a:xfrm>
            <a:off x="6642100" y="3822700"/>
            <a:ext cx="1011238" cy="749300"/>
            <a:chOff x="4184" y="2408"/>
            <a:chExt cx="637" cy="472"/>
          </a:xfrm>
        </p:grpSpPr>
        <p:sp>
          <p:nvSpPr>
            <p:cNvPr id="262168" name="Line 1048">
              <a:extLst>
                <a:ext uri="{FF2B5EF4-FFF2-40B4-BE49-F238E27FC236}">
                  <a16:creationId xmlns:a16="http://schemas.microsoft.com/office/drawing/2014/main" id="{4989D64B-1AA3-4DB6-97D6-60E486F792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84" y="2408"/>
              <a:ext cx="0" cy="4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2169" name="Text Box 1049">
              <a:extLst>
                <a:ext uri="{FF2B5EF4-FFF2-40B4-BE49-F238E27FC236}">
                  <a16:creationId xmlns:a16="http://schemas.microsoft.com/office/drawing/2014/main" id="{6E71CE83-97C3-48DE-9D27-857F215938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4" y="2474"/>
              <a:ext cx="6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/>
                <a:t>saltou</a:t>
              </a:r>
            </a:p>
          </p:txBody>
        </p:sp>
      </p:grpSp>
      <p:grpSp>
        <p:nvGrpSpPr>
          <p:cNvPr id="262176" name="Group 1056">
            <a:extLst>
              <a:ext uri="{FF2B5EF4-FFF2-40B4-BE49-F238E27FC236}">
                <a16:creationId xmlns:a16="http://schemas.microsoft.com/office/drawing/2014/main" id="{1C4BC7A0-4F97-499B-9CB1-47550109785D}"/>
              </a:ext>
            </a:extLst>
          </p:cNvPr>
          <p:cNvGrpSpPr>
            <a:grpSpLocks/>
          </p:cNvGrpSpPr>
          <p:nvPr/>
        </p:nvGrpSpPr>
        <p:grpSpPr bwMode="auto">
          <a:xfrm>
            <a:off x="1063625" y="3822700"/>
            <a:ext cx="1514475" cy="749300"/>
            <a:chOff x="670" y="2408"/>
            <a:chExt cx="954" cy="472"/>
          </a:xfrm>
        </p:grpSpPr>
        <p:sp>
          <p:nvSpPr>
            <p:cNvPr id="262170" name="Line 1050">
              <a:extLst>
                <a:ext uri="{FF2B5EF4-FFF2-40B4-BE49-F238E27FC236}">
                  <a16:creationId xmlns:a16="http://schemas.microsoft.com/office/drawing/2014/main" id="{9F79ACBB-0B24-47A4-864F-09FC9D8469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608" y="2408"/>
              <a:ext cx="0" cy="4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2171" name="Text Box 1051">
              <a:extLst>
                <a:ext uri="{FF2B5EF4-FFF2-40B4-BE49-F238E27FC236}">
                  <a16:creationId xmlns:a16="http://schemas.microsoft.com/office/drawing/2014/main" id="{3D9E057C-8F52-43DF-8281-6F672F1F25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" y="2506"/>
              <a:ext cx="95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/>
                <a:t>não saltou</a:t>
              </a:r>
            </a:p>
          </p:txBody>
        </p:sp>
      </p:grpSp>
      <p:grpSp>
        <p:nvGrpSpPr>
          <p:cNvPr id="262182" name="Group 1062">
            <a:extLst>
              <a:ext uri="{FF2B5EF4-FFF2-40B4-BE49-F238E27FC236}">
                <a16:creationId xmlns:a16="http://schemas.microsoft.com/office/drawing/2014/main" id="{8C46FDE8-F980-4CA1-9637-AC482FB12437}"/>
              </a:ext>
            </a:extLst>
          </p:cNvPr>
          <p:cNvGrpSpPr>
            <a:grpSpLocks/>
          </p:cNvGrpSpPr>
          <p:nvPr/>
        </p:nvGrpSpPr>
        <p:grpSpPr bwMode="auto">
          <a:xfrm>
            <a:off x="7572375" y="2314575"/>
            <a:ext cx="1458913" cy="1193800"/>
            <a:chOff x="4770" y="1458"/>
            <a:chExt cx="919" cy="752"/>
          </a:xfrm>
        </p:grpSpPr>
        <p:sp>
          <p:nvSpPr>
            <p:cNvPr id="262178" name="Arc 1058">
              <a:extLst>
                <a:ext uri="{FF2B5EF4-FFF2-40B4-BE49-F238E27FC236}">
                  <a16:creationId xmlns:a16="http://schemas.microsoft.com/office/drawing/2014/main" id="{F2F3CACD-8DE2-4A5C-A8B1-B65CB240E3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0" y="1458"/>
              <a:ext cx="919" cy="752"/>
            </a:xfrm>
            <a:custGeom>
              <a:avLst/>
              <a:gdLst>
                <a:gd name="G0" fmla="+- 20449 0 0"/>
                <a:gd name="G1" fmla="+- 21600 0 0"/>
                <a:gd name="G2" fmla="+- 21600 0 0"/>
                <a:gd name="T0" fmla="*/ 0 w 42049"/>
                <a:gd name="T1" fmla="*/ 14644 h 43200"/>
                <a:gd name="T2" fmla="*/ 10049 w 42049"/>
                <a:gd name="T3" fmla="*/ 40531 h 43200"/>
                <a:gd name="T4" fmla="*/ 20449 w 42049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049" h="43200" fill="none" extrusionOk="0">
                  <a:moveTo>
                    <a:pt x="-1" y="14643"/>
                  </a:moveTo>
                  <a:cubicBezTo>
                    <a:pt x="2978" y="5888"/>
                    <a:pt x="11200" y="0"/>
                    <a:pt x="20449" y="0"/>
                  </a:cubicBezTo>
                  <a:cubicBezTo>
                    <a:pt x="32378" y="0"/>
                    <a:pt x="42049" y="9670"/>
                    <a:pt x="42049" y="21600"/>
                  </a:cubicBezTo>
                  <a:cubicBezTo>
                    <a:pt x="42049" y="33529"/>
                    <a:pt x="32378" y="43200"/>
                    <a:pt x="20449" y="43200"/>
                  </a:cubicBezTo>
                  <a:cubicBezTo>
                    <a:pt x="16812" y="43199"/>
                    <a:pt x="13235" y="42282"/>
                    <a:pt x="10048" y="40531"/>
                  </a:cubicBezTo>
                </a:path>
                <a:path w="42049" h="43200" stroke="0" extrusionOk="0">
                  <a:moveTo>
                    <a:pt x="-1" y="14643"/>
                  </a:moveTo>
                  <a:cubicBezTo>
                    <a:pt x="2978" y="5888"/>
                    <a:pt x="11200" y="0"/>
                    <a:pt x="20449" y="0"/>
                  </a:cubicBezTo>
                  <a:cubicBezTo>
                    <a:pt x="32378" y="0"/>
                    <a:pt x="42049" y="9670"/>
                    <a:pt x="42049" y="21600"/>
                  </a:cubicBezTo>
                  <a:cubicBezTo>
                    <a:pt x="42049" y="33529"/>
                    <a:pt x="32378" y="43200"/>
                    <a:pt x="20449" y="43200"/>
                  </a:cubicBezTo>
                  <a:cubicBezTo>
                    <a:pt x="16812" y="43199"/>
                    <a:pt x="13235" y="42282"/>
                    <a:pt x="10048" y="40531"/>
                  </a:cubicBezTo>
                  <a:lnTo>
                    <a:pt x="20449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2181" name="Text Box 1061">
              <a:extLst>
                <a:ext uri="{FF2B5EF4-FFF2-40B4-BE49-F238E27FC236}">
                  <a16:creationId xmlns:a16="http://schemas.microsoft.com/office/drawing/2014/main" id="{EEF06CB5-3BD3-4A55-99C7-B5BAEE2064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30" y="1514"/>
              <a:ext cx="6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/>
                <a:t>saltou</a:t>
              </a:r>
            </a:p>
          </p:txBody>
        </p:sp>
      </p:grpSp>
      <p:grpSp>
        <p:nvGrpSpPr>
          <p:cNvPr id="262187" name="Group 1067">
            <a:extLst>
              <a:ext uri="{FF2B5EF4-FFF2-40B4-BE49-F238E27FC236}">
                <a16:creationId xmlns:a16="http://schemas.microsoft.com/office/drawing/2014/main" id="{11AEAFFC-1919-42CE-8F24-AB35A877AF64}"/>
              </a:ext>
            </a:extLst>
          </p:cNvPr>
          <p:cNvGrpSpPr>
            <a:grpSpLocks/>
          </p:cNvGrpSpPr>
          <p:nvPr/>
        </p:nvGrpSpPr>
        <p:grpSpPr bwMode="auto">
          <a:xfrm>
            <a:off x="322263" y="4676775"/>
            <a:ext cx="1343025" cy="1193800"/>
            <a:chOff x="203" y="2946"/>
            <a:chExt cx="846" cy="752"/>
          </a:xfrm>
        </p:grpSpPr>
        <p:sp>
          <p:nvSpPr>
            <p:cNvPr id="262184" name="Arc 1064">
              <a:extLst>
                <a:ext uri="{FF2B5EF4-FFF2-40B4-BE49-F238E27FC236}">
                  <a16:creationId xmlns:a16="http://schemas.microsoft.com/office/drawing/2014/main" id="{CC70CAF9-3EA3-427C-BEC2-0DAC174A2B9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03" y="2946"/>
              <a:ext cx="846" cy="752"/>
            </a:xfrm>
            <a:custGeom>
              <a:avLst/>
              <a:gdLst>
                <a:gd name="G0" fmla="+- 17103 0 0"/>
                <a:gd name="G1" fmla="+- 21600 0 0"/>
                <a:gd name="G2" fmla="+- 21600 0 0"/>
                <a:gd name="T0" fmla="*/ 2360 w 38703"/>
                <a:gd name="T1" fmla="*/ 5814 h 43200"/>
                <a:gd name="T2" fmla="*/ 0 w 38703"/>
                <a:gd name="T3" fmla="*/ 34793 h 43200"/>
                <a:gd name="T4" fmla="*/ 17103 w 38703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703" h="43200" fill="none" extrusionOk="0">
                  <a:moveTo>
                    <a:pt x="2359" y="5813"/>
                  </a:moveTo>
                  <a:cubicBezTo>
                    <a:pt x="6360" y="2077"/>
                    <a:pt x="11629" y="0"/>
                    <a:pt x="17103" y="0"/>
                  </a:cubicBezTo>
                  <a:cubicBezTo>
                    <a:pt x="29032" y="0"/>
                    <a:pt x="38703" y="9670"/>
                    <a:pt x="38703" y="21600"/>
                  </a:cubicBezTo>
                  <a:cubicBezTo>
                    <a:pt x="38703" y="33529"/>
                    <a:pt x="29032" y="43200"/>
                    <a:pt x="17103" y="43200"/>
                  </a:cubicBezTo>
                  <a:cubicBezTo>
                    <a:pt x="10407" y="43199"/>
                    <a:pt x="4089" y="40094"/>
                    <a:pt x="0" y="34792"/>
                  </a:cubicBezTo>
                </a:path>
                <a:path w="38703" h="43200" stroke="0" extrusionOk="0">
                  <a:moveTo>
                    <a:pt x="2359" y="5813"/>
                  </a:moveTo>
                  <a:cubicBezTo>
                    <a:pt x="6360" y="2077"/>
                    <a:pt x="11629" y="0"/>
                    <a:pt x="17103" y="0"/>
                  </a:cubicBezTo>
                  <a:cubicBezTo>
                    <a:pt x="29032" y="0"/>
                    <a:pt x="38703" y="9670"/>
                    <a:pt x="38703" y="21600"/>
                  </a:cubicBezTo>
                  <a:cubicBezTo>
                    <a:pt x="38703" y="33529"/>
                    <a:pt x="29032" y="43200"/>
                    <a:pt x="17103" y="43200"/>
                  </a:cubicBezTo>
                  <a:cubicBezTo>
                    <a:pt x="10407" y="43199"/>
                    <a:pt x="4089" y="40094"/>
                    <a:pt x="0" y="34792"/>
                  </a:cubicBezTo>
                  <a:lnTo>
                    <a:pt x="17103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2185" name="Text Box 1065">
              <a:extLst>
                <a:ext uri="{FF2B5EF4-FFF2-40B4-BE49-F238E27FC236}">
                  <a16:creationId xmlns:a16="http://schemas.microsoft.com/office/drawing/2014/main" id="{40939D76-6FE3-4FD6-AE21-DDF1DA92C6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287" y="3050"/>
              <a:ext cx="60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pt-BR"/>
                <a:t>não</a:t>
              </a:r>
            </a:p>
            <a:p>
              <a:r>
                <a:rPr lang="en-GB" altLang="pt-BR"/>
                <a:t>saltou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2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2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2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2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62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62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>
            <a:extLst>
              <a:ext uri="{FF2B5EF4-FFF2-40B4-BE49-F238E27FC236}">
                <a16:creationId xmlns:a16="http://schemas.microsoft.com/office/drawing/2014/main" id="{F0F091B0-D042-4AF9-806C-AECFDBA4D0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2150" y="165100"/>
            <a:ext cx="9213850" cy="1143000"/>
          </a:xfrm>
        </p:spPr>
        <p:txBody>
          <a:bodyPr/>
          <a:lstStyle/>
          <a:p>
            <a:r>
              <a:rPr lang="pt-BR" altLang="pt-BR" sz="3100"/>
              <a:t>Uso eficiente do pipeline, Hazard de Controle</a:t>
            </a:r>
            <a:br>
              <a:rPr lang="pt-BR" altLang="pt-BR" sz="3100"/>
            </a:br>
            <a:r>
              <a:rPr lang="pt-PT" altLang="pt-BR"/>
              <a:t>Ex</a:t>
            </a:r>
            <a:r>
              <a:rPr lang="pt-BR" altLang="pt-BR"/>
              <a:t>ceções</a:t>
            </a:r>
            <a:r>
              <a:rPr lang="pt-PT" altLang="pt-BR"/>
              <a:t>: outra fonte de hazards</a:t>
            </a:r>
            <a:endParaRPr lang="en-GB" altLang="pt-BR"/>
          </a:p>
        </p:txBody>
      </p:sp>
      <p:sp>
        <p:nvSpPr>
          <p:cNvPr id="347139" name="Rectangle 3">
            <a:extLst>
              <a:ext uri="{FF2B5EF4-FFF2-40B4-BE49-F238E27FC236}">
                <a16:creationId xmlns:a16="http://schemas.microsoft.com/office/drawing/2014/main" id="{1D560867-8393-4681-B982-F897B8A8F3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6750" y="1358900"/>
            <a:ext cx="8890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pt-BR" sz="3000"/>
              <a:t>Causas</a:t>
            </a:r>
          </a:p>
          <a:p>
            <a:pPr lvl="1">
              <a:lnSpc>
                <a:spcPct val="90000"/>
              </a:lnSpc>
            </a:pPr>
            <a:r>
              <a:rPr lang="en-GB" altLang="pt-BR" sz="2600"/>
              <a:t>Opcode inexistente</a:t>
            </a:r>
          </a:p>
          <a:p>
            <a:pPr lvl="1">
              <a:lnSpc>
                <a:spcPct val="90000"/>
              </a:lnSpc>
            </a:pPr>
            <a:r>
              <a:rPr lang="en-GB" altLang="pt-BR" sz="2600"/>
              <a:t>Ultrapassar limites da memória</a:t>
            </a:r>
          </a:p>
          <a:p>
            <a:pPr lvl="1">
              <a:lnSpc>
                <a:spcPct val="90000"/>
              </a:lnSpc>
            </a:pPr>
            <a:r>
              <a:rPr lang="en-GB" altLang="pt-BR" sz="2600"/>
              <a:t>operações aritméticas erradas (ex. divisão por zero)</a:t>
            </a:r>
          </a:p>
          <a:p>
            <a:pPr>
              <a:lnSpc>
                <a:spcPct val="90000"/>
              </a:lnSpc>
            </a:pPr>
            <a:r>
              <a:rPr lang="en-GB" altLang="pt-BR" sz="3000"/>
              <a:t>Tratamento:</a:t>
            </a:r>
          </a:p>
          <a:p>
            <a:pPr lvl="1">
              <a:lnSpc>
                <a:spcPct val="90000"/>
              </a:lnSpc>
            </a:pPr>
            <a:r>
              <a:rPr lang="en-GB" altLang="pt-BR" sz="2600"/>
              <a:t>Chamar subrotina em endereço pré-definido.</a:t>
            </a:r>
          </a:p>
          <a:p>
            <a:pPr lvl="1">
              <a:lnSpc>
                <a:spcPct val="90000"/>
              </a:lnSpc>
            </a:pPr>
            <a:r>
              <a:rPr lang="en-GB" altLang="pt-BR" sz="2600"/>
              <a:t>O pipeline deve parar imediatamente para não modificar os registradores</a:t>
            </a:r>
          </a:p>
          <a:p>
            <a:pPr lvl="1">
              <a:lnSpc>
                <a:spcPct val="90000"/>
              </a:lnSpc>
            </a:pPr>
            <a:r>
              <a:rPr lang="en-GB" altLang="pt-BR" sz="2600"/>
              <a:t>Mais de uma exceção pode ocorrer em estágios diferentes no mesmo ciclo. (MIPS: a primeira tem prioridade)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>
            <a:extLst>
              <a:ext uri="{FF2B5EF4-FFF2-40B4-BE49-F238E27FC236}">
                <a16:creationId xmlns:a16="http://schemas.microsoft.com/office/drawing/2014/main" id="{893B6EE6-E2A5-4C6C-8E4A-0766EAF40F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100"/>
              <a:t>Uso eficiente do pipeline, Hazard de Controle</a:t>
            </a:r>
            <a:br>
              <a:rPr lang="pt-BR" altLang="pt-BR" sz="3100"/>
            </a:br>
            <a:r>
              <a:rPr lang="pt-BR" altLang="pt-BR"/>
              <a:t>Tratamento de exceções</a:t>
            </a:r>
            <a:endParaRPr lang="en-GB" altLang="pt-BR"/>
          </a:p>
        </p:txBody>
      </p:sp>
      <p:sp>
        <p:nvSpPr>
          <p:cNvPr id="348163" name="Rectangle 3">
            <a:extLst>
              <a:ext uri="{FF2B5EF4-FFF2-40B4-BE49-F238E27FC236}">
                <a16:creationId xmlns:a16="http://schemas.microsoft.com/office/drawing/2014/main" id="{CEBFFB8E-A2AF-4965-A0F0-8F553FA923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1524000"/>
            <a:ext cx="9226550" cy="41148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altLang="pt-BR" sz="2600"/>
              <a:t>Ex: 	</a:t>
            </a:r>
            <a:r>
              <a:rPr lang="en-GB" altLang="pt-BR" sz="2600">
                <a:solidFill>
                  <a:srgbClr val="FF3300"/>
                </a:solidFill>
              </a:rPr>
              <a:t>4C	add 	$1, $2, $1   </a:t>
            </a:r>
            <a:r>
              <a:rPr lang="en-GB" altLang="pt-BR" sz="26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(exceção no 3o. Estágio)</a:t>
            </a:r>
            <a:endParaRPr lang="en-GB" altLang="pt-BR" sz="2600"/>
          </a:p>
          <a:p>
            <a:pPr lvl="1">
              <a:lnSpc>
                <a:spcPct val="80000"/>
              </a:lnSpc>
              <a:buFontTx/>
              <a:buNone/>
            </a:pPr>
            <a:r>
              <a:rPr lang="en-GB" altLang="pt-BR" sz="2600"/>
              <a:t>			50	slt	$15, $6, $7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GB" altLang="pt-BR" sz="2600"/>
              <a:t>			54	lw	$16, 50($7)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GB" altLang="pt-BR" sz="2600"/>
              <a:t>			…</a:t>
            </a:r>
          </a:p>
          <a:p>
            <a:pPr>
              <a:lnSpc>
                <a:spcPct val="90000"/>
              </a:lnSpc>
            </a:pPr>
            <a:r>
              <a:rPr lang="en-GB" altLang="pt-BR"/>
              <a:t>Interrupção Imprecisa: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pt-BR"/>
              <a:t>O endereço indicado é 58</a:t>
            </a:r>
          </a:p>
          <a:p>
            <a:pPr>
              <a:lnSpc>
                <a:spcPct val="90000"/>
              </a:lnSpc>
            </a:pPr>
            <a:r>
              <a:rPr lang="en-GB" altLang="pt-BR"/>
              <a:t>Interrupção Precisa: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pt-BR"/>
              <a:t>O endereço indicado é 4C. É necessário manter um conjunto de registradores (um por estágio) que contém o endereço da instrução em execução.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900" name="Rectangle 4">
            <a:extLst>
              <a:ext uri="{FF2B5EF4-FFF2-40B4-BE49-F238E27FC236}">
                <a16:creationId xmlns:a16="http://schemas.microsoft.com/office/drawing/2014/main" id="{E94E5ACE-CD20-4DCA-B56C-964E56589D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400"/>
            <a:ext cx="8420100" cy="1143000"/>
          </a:xfrm>
          <a:noFill/>
          <a:ln/>
        </p:spPr>
        <p:txBody>
          <a:bodyPr lIns="92075" tIns="46038" rIns="92075" bIns="46038" anchor="b"/>
          <a:lstStyle/>
          <a:p>
            <a:r>
              <a:rPr lang="pt-BR" altLang="pt-BR" sz="3100"/>
              <a:t>Máquina RISC</a:t>
            </a:r>
            <a:br>
              <a:rPr lang="pt-BR" altLang="pt-BR" sz="3100"/>
            </a:br>
            <a:r>
              <a:rPr lang="pt-BR" altLang="pt-BR"/>
              <a:t>Gráfico de Kiviat</a:t>
            </a:r>
          </a:p>
        </p:txBody>
      </p:sp>
      <p:grpSp>
        <p:nvGrpSpPr>
          <p:cNvPr id="336964" name="Group 68">
            <a:extLst>
              <a:ext uri="{FF2B5EF4-FFF2-40B4-BE49-F238E27FC236}">
                <a16:creationId xmlns:a16="http://schemas.microsoft.com/office/drawing/2014/main" id="{F02A1069-8009-4750-814D-51115899576C}"/>
              </a:ext>
            </a:extLst>
          </p:cNvPr>
          <p:cNvGrpSpPr>
            <a:grpSpLocks/>
          </p:cNvGrpSpPr>
          <p:nvPr/>
        </p:nvGrpSpPr>
        <p:grpSpPr bwMode="auto">
          <a:xfrm>
            <a:off x="125413" y="944563"/>
            <a:ext cx="9404350" cy="5729287"/>
            <a:chOff x="78" y="595"/>
            <a:chExt cx="6158" cy="3713"/>
          </a:xfrm>
        </p:grpSpPr>
        <p:sp>
          <p:nvSpPr>
            <p:cNvPr id="336898" name="Rectangle 2">
              <a:extLst>
                <a:ext uri="{FF2B5EF4-FFF2-40B4-BE49-F238E27FC236}">
                  <a16:creationId xmlns:a16="http://schemas.microsoft.com/office/drawing/2014/main" id="{9E17F83D-7E81-418D-8C2A-C4F917DFD4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" y="3936"/>
              <a:ext cx="13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36899" name="Rectangle 3">
              <a:extLst>
                <a:ext uri="{FF2B5EF4-FFF2-40B4-BE49-F238E27FC236}">
                  <a16:creationId xmlns:a16="http://schemas.microsoft.com/office/drawing/2014/main" id="{F87C9E00-8540-4DBD-A8BE-C265BFF7F6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2" y="3936"/>
              <a:ext cx="19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336901" name="Group 5">
              <a:extLst>
                <a:ext uri="{FF2B5EF4-FFF2-40B4-BE49-F238E27FC236}">
                  <a16:creationId xmlns:a16="http://schemas.microsoft.com/office/drawing/2014/main" id="{DDF3C68E-F4B5-4D24-BB62-02FAABFB29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8" y="864"/>
              <a:ext cx="3731" cy="3216"/>
              <a:chOff x="1152" y="864"/>
              <a:chExt cx="3444" cy="3216"/>
            </a:xfrm>
          </p:grpSpPr>
          <p:sp>
            <p:nvSpPr>
              <p:cNvPr id="336902" name="Oval 6">
                <a:extLst>
                  <a:ext uri="{FF2B5EF4-FFF2-40B4-BE49-F238E27FC236}">
                    <a16:creationId xmlns:a16="http://schemas.microsoft.com/office/drawing/2014/main" id="{1B9672E6-BCC0-41E6-9A90-22AF24E70A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9" y="1780"/>
                <a:ext cx="1523" cy="143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36903" name="Line 7">
                <a:extLst>
                  <a:ext uri="{FF2B5EF4-FFF2-40B4-BE49-F238E27FC236}">
                    <a16:creationId xmlns:a16="http://schemas.microsoft.com/office/drawing/2014/main" id="{6A530B21-F89B-4AF3-A268-597FAFECB3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87" y="1248"/>
                <a:ext cx="2344" cy="2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36904" name="Line 8">
                <a:extLst>
                  <a:ext uri="{FF2B5EF4-FFF2-40B4-BE49-F238E27FC236}">
                    <a16:creationId xmlns:a16="http://schemas.microsoft.com/office/drawing/2014/main" id="{58EFCD65-C395-4B01-8087-417EE5FB36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82" y="1248"/>
                <a:ext cx="2392" cy="24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36905" name="Line 9">
                <a:extLst>
                  <a:ext uri="{FF2B5EF4-FFF2-40B4-BE49-F238E27FC236}">
                    <a16:creationId xmlns:a16="http://schemas.microsoft.com/office/drawing/2014/main" id="{6AB2DB20-3DD1-48A8-B74B-A06B1BEE20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30" y="864"/>
                <a:ext cx="0" cy="32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36906" name="Line 10">
                <a:extLst>
                  <a:ext uri="{FF2B5EF4-FFF2-40B4-BE49-F238E27FC236}">
                    <a16:creationId xmlns:a16="http://schemas.microsoft.com/office/drawing/2014/main" id="{66B42C81-EC71-4095-A6FE-47096CE5BC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2" y="2496"/>
                <a:ext cx="34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336907" name="Rectangle 11">
              <a:extLst>
                <a:ext uri="{FF2B5EF4-FFF2-40B4-BE49-F238E27FC236}">
                  <a16:creationId xmlns:a16="http://schemas.microsoft.com/office/drawing/2014/main" id="{34150B94-CC97-42F3-B665-CBEFBF9A0C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5" y="595"/>
              <a:ext cx="1704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2000"/>
                <a:t>Profundidade pipeline</a:t>
              </a:r>
            </a:p>
          </p:txBody>
        </p:sp>
        <p:sp>
          <p:nvSpPr>
            <p:cNvPr id="336908" name="Rectangle 12">
              <a:extLst>
                <a:ext uri="{FF2B5EF4-FFF2-40B4-BE49-F238E27FC236}">
                  <a16:creationId xmlns:a16="http://schemas.microsoft.com/office/drawing/2014/main" id="{A89732D6-B897-42D2-8362-0674AA14E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" y="979"/>
              <a:ext cx="1108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2000"/>
                <a:t>Decodificação</a:t>
              </a:r>
            </a:p>
          </p:txBody>
        </p:sp>
        <p:sp>
          <p:nvSpPr>
            <p:cNvPr id="336909" name="Rectangle 13">
              <a:extLst>
                <a:ext uri="{FF2B5EF4-FFF2-40B4-BE49-F238E27FC236}">
                  <a16:creationId xmlns:a16="http://schemas.microsoft.com/office/drawing/2014/main" id="{081E5DF6-4ABE-46D7-8EA0-3E6BCDB1FD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5" y="931"/>
              <a:ext cx="1930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2000"/>
                <a:t>Modos de endereçamento</a:t>
              </a:r>
            </a:p>
          </p:txBody>
        </p:sp>
        <p:sp>
          <p:nvSpPr>
            <p:cNvPr id="336910" name="Rectangle 14">
              <a:extLst>
                <a:ext uri="{FF2B5EF4-FFF2-40B4-BE49-F238E27FC236}">
                  <a16:creationId xmlns:a16="http://schemas.microsoft.com/office/drawing/2014/main" id="{80D27CF7-429B-4248-8837-6CD0643A9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6" y="2179"/>
              <a:ext cx="1463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2000"/>
                <a:t>Número instruções</a:t>
              </a:r>
            </a:p>
          </p:txBody>
        </p:sp>
        <p:sp>
          <p:nvSpPr>
            <p:cNvPr id="336911" name="Rectangle 15">
              <a:extLst>
                <a:ext uri="{FF2B5EF4-FFF2-40B4-BE49-F238E27FC236}">
                  <a16:creationId xmlns:a16="http://schemas.microsoft.com/office/drawing/2014/main" id="{436C62AA-B074-4986-8375-D45882877B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1" y="3331"/>
              <a:ext cx="592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2000"/>
                <a:t>Desvio</a:t>
              </a:r>
            </a:p>
          </p:txBody>
        </p:sp>
        <p:sp>
          <p:nvSpPr>
            <p:cNvPr id="336912" name="Rectangle 16">
              <a:extLst>
                <a:ext uri="{FF2B5EF4-FFF2-40B4-BE49-F238E27FC236}">
                  <a16:creationId xmlns:a16="http://schemas.microsoft.com/office/drawing/2014/main" id="{7E9B114A-EFD4-4E3C-912F-1EABEE80C7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7" y="4051"/>
              <a:ext cx="1348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2000"/>
                <a:t>C</a:t>
              </a:r>
              <a:r>
                <a:rPr lang="pt-PT" altLang="pt-BR" sz="2000"/>
                <a:t>lock / Instrução</a:t>
              </a:r>
              <a:endParaRPr lang="pt-BR" altLang="pt-BR" sz="2000"/>
            </a:p>
          </p:txBody>
        </p:sp>
        <p:sp>
          <p:nvSpPr>
            <p:cNvPr id="336913" name="Rectangle 17">
              <a:extLst>
                <a:ext uri="{FF2B5EF4-FFF2-40B4-BE49-F238E27FC236}">
                  <a16:creationId xmlns:a16="http://schemas.microsoft.com/office/drawing/2014/main" id="{5850D195-1801-4359-B722-A14648D35D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" y="3619"/>
              <a:ext cx="1496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2000"/>
                <a:t>Núm. registradores</a:t>
              </a:r>
            </a:p>
            <a:p>
              <a:pPr algn="ctr"/>
              <a:r>
                <a:rPr lang="pt-BR" altLang="pt-BR" sz="2000"/>
                <a:t>inteiro</a:t>
              </a:r>
            </a:p>
          </p:txBody>
        </p:sp>
        <p:sp>
          <p:nvSpPr>
            <p:cNvPr id="336914" name="Rectangle 18">
              <a:extLst>
                <a:ext uri="{FF2B5EF4-FFF2-40B4-BE49-F238E27FC236}">
                  <a16:creationId xmlns:a16="http://schemas.microsoft.com/office/drawing/2014/main" id="{5C24386E-0605-468A-A68B-024D9D4C24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" y="2275"/>
              <a:ext cx="1510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2000"/>
                <a:t>Tamanho instrução</a:t>
              </a:r>
            </a:p>
          </p:txBody>
        </p:sp>
        <p:sp>
          <p:nvSpPr>
            <p:cNvPr id="336915" name="Rectangle 19">
              <a:extLst>
                <a:ext uri="{FF2B5EF4-FFF2-40B4-BE49-F238E27FC236}">
                  <a16:creationId xmlns:a16="http://schemas.microsoft.com/office/drawing/2014/main" id="{2383F05C-0808-42D5-9178-ACFFD730C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7" y="862"/>
              <a:ext cx="18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1</a:t>
              </a:r>
            </a:p>
          </p:txBody>
        </p:sp>
        <p:sp>
          <p:nvSpPr>
            <p:cNvPr id="336916" name="Rectangle 20">
              <a:extLst>
                <a:ext uri="{FF2B5EF4-FFF2-40B4-BE49-F238E27FC236}">
                  <a16:creationId xmlns:a16="http://schemas.microsoft.com/office/drawing/2014/main" id="{62F5528C-AFFA-447F-A4B1-DDC1889C8B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7" y="1103"/>
              <a:ext cx="18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2</a:t>
              </a:r>
            </a:p>
          </p:txBody>
        </p:sp>
        <p:sp>
          <p:nvSpPr>
            <p:cNvPr id="336917" name="Rectangle 21">
              <a:extLst>
                <a:ext uri="{FF2B5EF4-FFF2-40B4-BE49-F238E27FC236}">
                  <a16:creationId xmlns:a16="http://schemas.microsoft.com/office/drawing/2014/main" id="{7E841F2B-86A5-4330-9B5D-15CEC7393F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7" y="1343"/>
              <a:ext cx="18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3</a:t>
              </a:r>
            </a:p>
          </p:txBody>
        </p:sp>
        <p:sp>
          <p:nvSpPr>
            <p:cNvPr id="336918" name="Rectangle 22">
              <a:extLst>
                <a:ext uri="{FF2B5EF4-FFF2-40B4-BE49-F238E27FC236}">
                  <a16:creationId xmlns:a16="http://schemas.microsoft.com/office/drawing/2014/main" id="{F22A0F69-CBA4-4794-9E58-806F88D14A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3" y="1627"/>
              <a:ext cx="195" cy="22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4</a:t>
              </a:r>
            </a:p>
          </p:txBody>
        </p:sp>
        <p:sp>
          <p:nvSpPr>
            <p:cNvPr id="336919" name="Rectangle 23">
              <a:extLst>
                <a:ext uri="{FF2B5EF4-FFF2-40B4-BE49-F238E27FC236}">
                  <a16:creationId xmlns:a16="http://schemas.microsoft.com/office/drawing/2014/main" id="{9E7A49AE-7710-410B-9CCC-6E75E228DA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7" y="1919"/>
              <a:ext cx="18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5</a:t>
              </a:r>
            </a:p>
          </p:txBody>
        </p:sp>
        <p:sp>
          <p:nvSpPr>
            <p:cNvPr id="336920" name="Rectangle 24">
              <a:extLst>
                <a:ext uri="{FF2B5EF4-FFF2-40B4-BE49-F238E27FC236}">
                  <a16:creationId xmlns:a16="http://schemas.microsoft.com/office/drawing/2014/main" id="{91739838-EEF4-4966-BA13-F7AC744FF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3" y="1727"/>
              <a:ext cx="18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1</a:t>
              </a:r>
            </a:p>
          </p:txBody>
        </p:sp>
        <p:sp>
          <p:nvSpPr>
            <p:cNvPr id="336921" name="Rectangle 25">
              <a:extLst>
                <a:ext uri="{FF2B5EF4-FFF2-40B4-BE49-F238E27FC236}">
                  <a16:creationId xmlns:a16="http://schemas.microsoft.com/office/drawing/2014/main" id="{17E12F98-7A5E-4C20-B61D-7E9D9F63A3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1535"/>
              <a:ext cx="18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3</a:t>
              </a:r>
            </a:p>
          </p:txBody>
        </p:sp>
        <p:sp>
          <p:nvSpPr>
            <p:cNvPr id="336922" name="Rectangle 26">
              <a:extLst>
                <a:ext uri="{FF2B5EF4-FFF2-40B4-BE49-F238E27FC236}">
                  <a16:creationId xmlns:a16="http://schemas.microsoft.com/office/drawing/2014/main" id="{01CCF09C-25A0-40CB-A951-A9EC1676E3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5" y="1343"/>
              <a:ext cx="18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5</a:t>
              </a:r>
            </a:p>
          </p:txBody>
        </p:sp>
        <p:sp>
          <p:nvSpPr>
            <p:cNvPr id="336923" name="Rectangle 27">
              <a:extLst>
                <a:ext uri="{FF2B5EF4-FFF2-40B4-BE49-F238E27FC236}">
                  <a16:creationId xmlns:a16="http://schemas.microsoft.com/office/drawing/2014/main" id="{440A305C-DF03-4CF0-B0B9-3431957A43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3" y="1151"/>
              <a:ext cx="18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7</a:t>
              </a:r>
            </a:p>
          </p:txBody>
        </p:sp>
        <p:sp>
          <p:nvSpPr>
            <p:cNvPr id="336924" name="Rectangle 28">
              <a:extLst>
                <a:ext uri="{FF2B5EF4-FFF2-40B4-BE49-F238E27FC236}">
                  <a16:creationId xmlns:a16="http://schemas.microsoft.com/office/drawing/2014/main" id="{6638246E-08CE-42EF-A52C-968FB688A2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4" y="2254"/>
              <a:ext cx="253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16</a:t>
              </a:r>
            </a:p>
          </p:txBody>
        </p:sp>
        <p:sp>
          <p:nvSpPr>
            <p:cNvPr id="336925" name="Rectangle 29">
              <a:extLst>
                <a:ext uri="{FF2B5EF4-FFF2-40B4-BE49-F238E27FC236}">
                  <a16:creationId xmlns:a16="http://schemas.microsoft.com/office/drawing/2014/main" id="{338E2191-A6A6-452A-8C58-343A9A343F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4" y="2254"/>
              <a:ext cx="253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32</a:t>
              </a:r>
            </a:p>
          </p:txBody>
        </p:sp>
        <p:sp>
          <p:nvSpPr>
            <p:cNvPr id="336926" name="Rectangle 30">
              <a:extLst>
                <a:ext uri="{FF2B5EF4-FFF2-40B4-BE49-F238E27FC236}">
                  <a16:creationId xmlns:a16="http://schemas.microsoft.com/office/drawing/2014/main" id="{6F91B1CC-670A-4026-B44B-A787CAB7DA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3" y="2254"/>
              <a:ext cx="254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64</a:t>
              </a:r>
            </a:p>
          </p:txBody>
        </p:sp>
        <p:sp>
          <p:nvSpPr>
            <p:cNvPr id="336927" name="Rectangle 31">
              <a:extLst>
                <a:ext uri="{FF2B5EF4-FFF2-40B4-BE49-F238E27FC236}">
                  <a16:creationId xmlns:a16="http://schemas.microsoft.com/office/drawing/2014/main" id="{2883EDAE-E7D6-4B4F-8E2E-BB3770EC47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" y="2254"/>
              <a:ext cx="32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128</a:t>
              </a:r>
            </a:p>
          </p:txBody>
        </p:sp>
        <p:sp>
          <p:nvSpPr>
            <p:cNvPr id="336928" name="Rectangle 32">
              <a:extLst>
                <a:ext uri="{FF2B5EF4-FFF2-40B4-BE49-F238E27FC236}">
                  <a16:creationId xmlns:a16="http://schemas.microsoft.com/office/drawing/2014/main" id="{C9759138-37F8-47F6-B5F2-B8B19DD21E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2" y="2254"/>
              <a:ext cx="32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256</a:t>
              </a:r>
            </a:p>
          </p:txBody>
        </p:sp>
        <p:sp>
          <p:nvSpPr>
            <p:cNvPr id="336929" name="Rectangle 33">
              <a:extLst>
                <a:ext uri="{FF2B5EF4-FFF2-40B4-BE49-F238E27FC236}">
                  <a16:creationId xmlns:a16="http://schemas.microsoft.com/office/drawing/2014/main" id="{FF8E93A9-7BD9-495F-BF84-A09B5CC489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5" y="2543"/>
              <a:ext cx="802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unid. desvio</a:t>
              </a:r>
            </a:p>
          </p:txBody>
        </p:sp>
        <p:sp>
          <p:nvSpPr>
            <p:cNvPr id="336930" name="Rectangle 34">
              <a:extLst>
                <a:ext uri="{FF2B5EF4-FFF2-40B4-BE49-F238E27FC236}">
                  <a16:creationId xmlns:a16="http://schemas.microsoft.com/office/drawing/2014/main" id="{8F4E9737-86E3-4728-BCF5-09FCE50E97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2" y="2879"/>
              <a:ext cx="1101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D</a:t>
              </a:r>
              <a:r>
                <a:rPr lang="pt-PT" altLang="pt-BR" sz="1600"/>
                <a:t>esvio retardado</a:t>
              </a:r>
              <a:endParaRPr lang="pt-BR" altLang="pt-BR" sz="1600"/>
            </a:p>
          </p:txBody>
        </p:sp>
        <p:sp>
          <p:nvSpPr>
            <p:cNvPr id="336931" name="Rectangle 35">
              <a:extLst>
                <a:ext uri="{FF2B5EF4-FFF2-40B4-BE49-F238E27FC236}">
                  <a16:creationId xmlns:a16="http://schemas.microsoft.com/office/drawing/2014/main" id="{C07ED846-5C8A-41CB-8A6F-B4AD871BE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4" y="3167"/>
              <a:ext cx="925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desvio normal</a:t>
              </a:r>
            </a:p>
          </p:txBody>
        </p:sp>
        <p:sp>
          <p:nvSpPr>
            <p:cNvPr id="336932" name="Rectangle 36">
              <a:extLst>
                <a:ext uri="{FF2B5EF4-FFF2-40B4-BE49-F238E27FC236}">
                  <a16:creationId xmlns:a16="http://schemas.microsoft.com/office/drawing/2014/main" id="{91421041-7057-4E10-A864-540E42E55E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0" y="2543"/>
              <a:ext cx="32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128</a:t>
              </a:r>
            </a:p>
          </p:txBody>
        </p:sp>
        <p:sp>
          <p:nvSpPr>
            <p:cNvPr id="336933" name="Rectangle 37">
              <a:extLst>
                <a:ext uri="{FF2B5EF4-FFF2-40B4-BE49-F238E27FC236}">
                  <a16:creationId xmlns:a16="http://schemas.microsoft.com/office/drawing/2014/main" id="{F1C8ECC6-4CB5-4F1C-9861-CD0E566202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8" y="2687"/>
              <a:ext cx="254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64</a:t>
              </a:r>
            </a:p>
          </p:txBody>
        </p:sp>
        <p:sp>
          <p:nvSpPr>
            <p:cNvPr id="336934" name="Rectangle 38">
              <a:extLst>
                <a:ext uri="{FF2B5EF4-FFF2-40B4-BE49-F238E27FC236}">
                  <a16:creationId xmlns:a16="http://schemas.microsoft.com/office/drawing/2014/main" id="{CE81E9BE-5209-4067-A4F9-1B485CFE8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4" y="2879"/>
              <a:ext cx="254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32</a:t>
              </a:r>
            </a:p>
          </p:txBody>
        </p:sp>
        <p:sp>
          <p:nvSpPr>
            <p:cNvPr id="336935" name="Rectangle 39">
              <a:extLst>
                <a:ext uri="{FF2B5EF4-FFF2-40B4-BE49-F238E27FC236}">
                  <a16:creationId xmlns:a16="http://schemas.microsoft.com/office/drawing/2014/main" id="{AE4ECE7D-EAC6-4C17-80C9-86DDE086EF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5" y="2975"/>
              <a:ext cx="254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16</a:t>
              </a:r>
            </a:p>
          </p:txBody>
        </p:sp>
        <p:sp>
          <p:nvSpPr>
            <p:cNvPr id="336936" name="Rectangle 40">
              <a:extLst>
                <a:ext uri="{FF2B5EF4-FFF2-40B4-BE49-F238E27FC236}">
                  <a16:creationId xmlns:a16="http://schemas.microsoft.com/office/drawing/2014/main" id="{D296F35F-D68A-4E53-838E-A14F3156AF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9" y="3167"/>
              <a:ext cx="18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8</a:t>
              </a:r>
            </a:p>
          </p:txBody>
        </p:sp>
        <p:sp>
          <p:nvSpPr>
            <p:cNvPr id="336937" name="Rectangle 41">
              <a:extLst>
                <a:ext uri="{FF2B5EF4-FFF2-40B4-BE49-F238E27FC236}">
                  <a16:creationId xmlns:a16="http://schemas.microsoft.com/office/drawing/2014/main" id="{0BD02F2E-C412-4AC5-96A4-FA37E53171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3" y="2254"/>
              <a:ext cx="336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fixo</a:t>
              </a:r>
            </a:p>
          </p:txBody>
        </p:sp>
        <p:sp>
          <p:nvSpPr>
            <p:cNvPr id="336938" name="Rectangle 42">
              <a:extLst>
                <a:ext uri="{FF2B5EF4-FFF2-40B4-BE49-F238E27FC236}">
                  <a16:creationId xmlns:a16="http://schemas.microsoft.com/office/drawing/2014/main" id="{F67B6EEE-258C-409E-98E8-482A5C3504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8" y="2254"/>
              <a:ext cx="58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variavel</a:t>
              </a:r>
            </a:p>
          </p:txBody>
        </p:sp>
        <p:sp>
          <p:nvSpPr>
            <p:cNvPr id="336939" name="Rectangle 43">
              <a:extLst>
                <a:ext uri="{FF2B5EF4-FFF2-40B4-BE49-F238E27FC236}">
                  <a16:creationId xmlns:a16="http://schemas.microsoft.com/office/drawing/2014/main" id="{0C9695E4-1928-452B-8664-B92EB273C2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" y="1151"/>
              <a:ext cx="1164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microprogramado</a:t>
              </a:r>
            </a:p>
          </p:txBody>
        </p:sp>
        <p:sp>
          <p:nvSpPr>
            <p:cNvPr id="336940" name="Rectangle 44">
              <a:extLst>
                <a:ext uri="{FF2B5EF4-FFF2-40B4-BE49-F238E27FC236}">
                  <a16:creationId xmlns:a16="http://schemas.microsoft.com/office/drawing/2014/main" id="{60D77197-F8EB-46C9-9ABB-C3848FE4E7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7" y="1631"/>
              <a:ext cx="675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hardware</a:t>
              </a:r>
            </a:p>
          </p:txBody>
        </p:sp>
        <p:sp>
          <p:nvSpPr>
            <p:cNvPr id="336941" name="Line 45">
              <a:extLst>
                <a:ext uri="{FF2B5EF4-FFF2-40B4-BE49-F238E27FC236}">
                  <a16:creationId xmlns:a16="http://schemas.microsoft.com/office/drawing/2014/main" id="{E6BED5EF-790F-436B-AD5F-64F69C080A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92" y="1440"/>
              <a:ext cx="572" cy="528"/>
            </a:xfrm>
            <a:prstGeom prst="line">
              <a:avLst/>
            </a:prstGeom>
            <a:noFill/>
            <a:ln w="50800">
              <a:solidFill>
                <a:srgbClr val="20F906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36942" name="Line 46">
              <a:extLst>
                <a:ext uri="{FF2B5EF4-FFF2-40B4-BE49-F238E27FC236}">
                  <a16:creationId xmlns:a16="http://schemas.microsoft.com/office/drawing/2014/main" id="{62928DEB-882F-4AEC-9B3F-D987862419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64" y="1296"/>
              <a:ext cx="1300" cy="144"/>
            </a:xfrm>
            <a:prstGeom prst="line">
              <a:avLst/>
            </a:prstGeom>
            <a:noFill/>
            <a:ln w="50800">
              <a:solidFill>
                <a:srgbClr val="20F906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36943" name="Line 47">
              <a:extLst>
                <a:ext uri="{FF2B5EF4-FFF2-40B4-BE49-F238E27FC236}">
                  <a16:creationId xmlns:a16="http://schemas.microsoft.com/office/drawing/2014/main" id="{44DF9D02-B9CF-4321-8F0B-3243713DB9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52" y="1296"/>
              <a:ext cx="312" cy="2112"/>
            </a:xfrm>
            <a:prstGeom prst="line">
              <a:avLst/>
            </a:prstGeom>
            <a:noFill/>
            <a:ln w="50800">
              <a:solidFill>
                <a:srgbClr val="20F906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36944" name="Line 48">
              <a:extLst>
                <a:ext uri="{FF2B5EF4-FFF2-40B4-BE49-F238E27FC236}">
                  <a16:creationId xmlns:a16="http://schemas.microsoft.com/office/drawing/2014/main" id="{89F863CD-1055-4307-91B9-98BAA3E21B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64" y="3408"/>
              <a:ext cx="988" cy="672"/>
            </a:xfrm>
            <a:prstGeom prst="line">
              <a:avLst/>
            </a:prstGeom>
            <a:noFill/>
            <a:ln w="50800">
              <a:solidFill>
                <a:srgbClr val="20F906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36945" name="Line 49">
              <a:extLst>
                <a:ext uri="{FF2B5EF4-FFF2-40B4-BE49-F238E27FC236}">
                  <a16:creationId xmlns:a16="http://schemas.microsoft.com/office/drawing/2014/main" id="{D4C0B9C1-B370-40E1-BC5C-80110C7D7E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976" y="3456"/>
              <a:ext cx="988" cy="624"/>
            </a:xfrm>
            <a:prstGeom prst="line">
              <a:avLst/>
            </a:prstGeom>
            <a:noFill/>
            <a:ln w="50800">
              <a:solidFill>
                <a:srgbClr val="20F906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36946" name="Line 50">
              <a:extLst>
                <a:ext uri="{FF2B5EF4-FFF2-40B4-BE49-F238E27FC236}">
                  <a16:creationId xmlns:a16="http://schemas.microsoft.com/office/drawing/2014/main" id="{B12ABA91-E581-4F29-9225-612F10A924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664" y="2496"/>
              <a:ext cx="312" cy="960"/>
            </a:xfrm>
            <a:prstGeom prst="line">
              <a:avLst/>
            </a:prstGeom>
            <a:noFill/>
            <a:ln w="50800">
              <a:solidFill>
                <a:srgbClr val="20F906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36947" name="Line 51">
              <a:extLst>
                <a:ext uri="{FF2B5EF4-FFF2-40B4-BE49-F238E27FC236}">
                  <a16:creationId xmlns:a16="http://schemas.microsoft.com/office/drawing/2014/main" id="{DE3B19C5-B80D-4BEB-A1AE-F19AE3FF75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64" y="1968"/>
              <a:ext cx="728" cy="528"/>
            </a:xfrm>
            <a:prstGeom prst="line">
              <a:avLst/>
            </a:prstGeom>
            <a:noFill/>
            <a:ln w="50800">
              <a:solidFill>
                <a:srgbClr val="20F906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36948" name="Rectangle 52">
              <a:extLst>
                <a:ext uri="{FF2B5EF4-FFF2-40B4-BE49-F238E27FC236}">
                  <a16:creationId xmlns:a16="http://schemas.microsoft.com/office/drawing/2014/main" id="{5E3BB789-8A7B-4C55-8611-45D52E9751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2687"/>
              <a:ext cx="28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0.2</a:t>
              </a:r>
            </a:p>
          </p:txBody>
        </p:sp>
        <p:sp>
          <p:nvSpPr>
            <p:cNvPr id="336949" name="Rectangle 53">
              <a:extLst>
                <a:ext uri="{FF2B5EF4-FFF2-40B4-BE49-F238E27FC236}">
                  <a16:creationId xmlns:a16="http://schemas.microsoft.com/office/drawing/2014/main" id="{DDEBFB46-32DD-427A-BF0C-8407FA2B0E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2879"/>
              <a:ext cx="28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0.5</a:t>
              </a:r>
            </a:p>
          </p:txBody>
        </p:sp>
        <p:sp>
          <p:nvSpPr>
            <p:cNvPr id="336950" name="Rectangle 54">
              <a:extLst>
                <a:ext uri="{FF2B5EF4-FFF2-40B4-BE49-F238E27FC236}">
                  <a16:creationId xmlns:a16="http://schemas.microsoft.com/office/drawing/2014/main" id="{F2E6B03E-59A1-4B3D-B3A9-F9B43FD488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5" y="3214"/>
              <a:ext cx="18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1</a:t>
              </a:r>
            </a:p>
          </p:txBody>
        </p:sp>
        <p:sp>
          <p:nvSpPr>
            <p:cNvPr id="336951" name="Rectangle 55">
              <a:extLst>
                <a:ext uri="{FF2B5EF4-FFF2-40B4-BE49-F238E27FC236}">
                  <a16:creationId xmlns:a16="http://schemas.microsoft.com/office/drawing/2014/main" id="{A30DE984-0B56-475F-A877-A87C975530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5" y="3407"/>
              <a:ext cx="18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2</a:t>
              </a:r>
            </a:p>
          </p:txBody>
        </p:sp>
        <p:sp>
          <p:nvSpPr>
            <p:cNvPr id="336952" name="Rectangle 56">
              <a:extLst>
                <a:ext uri="{FF2B5EF4-FFF2-40B4-BE49-F238E27FC236}">
                  <a16:creationId xmlns:a16="http://schemas.microsoft.com/office/drawing/2014/main" id="{68D5AEF5-2242-47F1-A312-E186C04853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5" y="3646"/>
              <a:ext cx="18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/>
                <a:t>3</a:t>
              </a:r>
            </a:p>
          </p:txBody>
        </p:sp>
        <p:sp>
          <p:nvSpPr>
            <p:cNvPr id="336953" name="Line 57">
              <a:extLst>
                <a:ext uri="{FF2B5EF4-FFF2-40B4-BE49-F238E27FC236}">
                  <a16:creationId xmlns:a16="http://schemas.microsoft.com/office/drawing/2014/main" id="{5E4E446A-EFEA-4A5A-A4E0-06CC2A9F99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92" y="1968"/>
              <a:ext cx="1196" cy="0"/>
            </a:xfrm>
            <a:prstGeom prst="line">
              <a:avLst/>
            </a:prstGeom>
            <a:noFill/>
            <a:ln w="50800">
              <a:solidFill>
                <a:srgbClr val="800000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36954" name="Line 58">
              <a:extLst>
                <a:ext uri="{FF2B5EF4-FFF2-40B4-BE49-F238E27FC236}">
                  <a16:creationId xmlns:a16="http://schemas.microsoft.com/office/drawing/2014/main" id="{C7167106-3B26-4182-9300-BD23E949E7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36" y="1968"/>
              <a:ext cx="415" cy="528"/>
            </a:xfrm>
            <a:prstGeom prst="line">
              <a:avLst/>
            </a:prstGeom>
            <a:noFill/>
            <a:ln w="50800">
              <a:solidFill>
                <a:srgbClr val="800000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36955" name="Line 59">
              <a:extLst>
                <a:ext uri="{FF2B5EF4-FFF2-40B4-BE49-F238E27FC236}">
                  <a16:creationId xmlns:a16="http://schemas.microsoft.com/office/drawing/2014/main" id="{7B557FAB-0B68-4E19-97EA-F1A445CB8E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88" y="2496"/>
              <a:ext cx="363" cy="528"/>
            </a:xfrm>
            <a:prstGeom prst="line">
              <a:avLst/>
            </a:prstGeom>
            <a:noFill/>
            <a:ln w="50800">
              <a:solidFill>
                <a:srgbClr val="800000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36956" name="Line 60">
              <a:extLst>
                <a:ext uri="{FF2B5EF4-FFF2-40B4-BE49-F238E27FC236}">
                  <a16:creationId xmlns:a16="http://schemas.microsoft.com/office/drawing/2014/main" id="{735CCB07-47D8-4EF2-B682-0E7DFB35B1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64" y="3024"/>
              <a:ext cx="622" cy="240"/>
            </a:xfrm>
            <a:prstGeom prst="line">
              <a:avLst/>
            </a:prstGeom>
            <a:noFill/>
            <a:ln w="50800">
              <a:solidFill>
                <a:srgbClr val="800000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36957" name="Line 61">
              <a:extLst>
                <a:ext uri="{FF2B5EF4-FFF2-40B4-BE49-F238E27FC236}">
                  <a16:creationId xmlns:a16="http://schemas.microsoft.com/office/drawing/2014/main" id="{0A032424-CA93-4D8D-937A-527E71DB9D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340" y="3072"/>
              <a:ext cx="622" cy="192"/>
            </a:xfrm>
            <a:prstGeom prst="line">
              <a:avLst/>
            </a:prstGeom>
            <a:noFill/>
            <a:ln w="50800">
              <a:solidFill>
                <a:srgbClr val="800000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36958" name="Line 62">
              <a:extLst>
                <a:ext uri="{FF2B5EF4-FFF2-40B4-BE49-F238E27FC236}">
                  <a16:creationId xmlns:a16="http://schemas.microsoft.com/office/drawing/2014/main" id="{76F9567A-4C61-4FD0-84CD-69E7E95851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132" y="2496"/>
              <a:ext cx="207" cy="576"/>
            </a:xfrm>
            <a:prstGeom prst="line">
              <a:avLst/>
            </a:prstGeom>
            <a:noFill/>
            <a:ln w="50800">
              <a:solidFill>
                <a:srgbClr val="800000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36959" name="Line 63">
              <a:extLst>
                <a:ext uri="{FF2B5EF4-FFF2-40B4-BE49-F238E27FC236}">
                  <a16:creationId xmlns:a16="http://schemas.microsoft.com/office/drawing/2014/main" id="{B4CB5D38-9296-489E-8831-E4410618DB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32" y="1968"/>
              <a:ext cx="259" cy="528"/>
            </a:xfrm>
            <a:prstGeom prst="line">
              <a:avLst/>
            </a:prstGeom>
            <a:noFill/>
            <a:ln w="50800">
              <a:solidFill>
                <a:srgbClr val="800000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36960" name="Line 64">
              <a:extLst>
                <a:ext uri="{FF2B5EF4-FFF2-40B4-BE49-F238E27FC236}">
                  <a16:creationId xmlns:a16="http://schemas.microsoft.com/office/drawing/2014/main" id="{94039962-CA34-4796-8037-D9B7BC99C8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6" y="3888"/>
              <a:ext cx="520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36961" name="Line 65">
              <a:extLst>
                <a:ext uri="{FF2B5EF4-FFF2-40B4-BE49-F238E27FC236}">
                  <a16:creationId xmlns:a16="http://schemas.microsoft.com/office/drawing/2014/main" id="{249642D3-4C91-468E-A5B0-0DE32135F0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6" y="4080"/>
              <a:ext cx="520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36962" name="Rectangle 66">
              <a:extLst>
                <a:ext uri="{FF2B5EF4-FFF2-40B4-BE49-F238E27FC236}">
                  <a16:creationId xmlns:a16="http://schemas.microsoft.com/office/drawing/2014/main" id="{01393A76-90B8-46E2-822D-FC2BC7D874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5" y="3714"/>
              <a:ext cx="473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2000"/>
                <a:t>DLX</a:t>
              </a:r>
            </a:p>
          </p:txBody>
        </p:sp>
        <p:sp>
          <p:nvSpPr>
            <p:cNvPr id="336963" name="Rectangle 67">
              <a:extLst>
                <a:ext uri="{FF2B5EF4-FFF2-40B4-BE49-F238E27FC236}">
                  <a16:creationId xmlns:a16="http://schemas.microsoft.com/office/drawing/2014/main" id="{86B925DC-2873-4629-8023-FB36428F1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1" y="3955"/>
              <a:ext cx="925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2000"/>
                <a:t>TM320C25</a:t>
              </a:r>
            </a:p>
          </p:txBody>
        </p:sp>
      </p:grp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Line 2"/>
          <p:cNvSpPr>
            <a:spLocks noChangeShapeType="1"/>
          </p:cNvSpPr>
          <p:nvPr/>
        </p:nvSpPr>
        <p:spPr bwMode="auto">
          <a:xfrm flipV="1">
            <a:off x="7469188" y="3794126"/>
            <a:ext cx="0" cy="177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1623" name="Rectangle 7"/>
          <p:cNvSpPr>
            <a:spLocks noGrp="1" noChangeArrowheads="1"/>
          </p:cNvSpPr>
          <p:nvPr>
            <p:ph type="title"/>
          </p:nvPr>
        </p:nvSpPr>
        <p:spPr>
          <a:xfrm>
            <a:off x="1751013" y="76200"/>
            <a:ext cx="7772400" cy="1143000"/>
          </a:xfrm>
          <a:noFill/>
          <a:ln/>
        </p:spPr>
        <p:txBody>
          <a:bodyPr/>
          <a:lstStyle/>
          <a:p>
            <a:r>
              <a:rPr lang="pt-BR" sz="3600"/>
              <a:t>Componentes de um computador</a:t>
            </a:r>
          </a:p>
        </p:txBody>
      </p:sp>
      <p:grpSp>
        <p:nvGrpSpPr>
          <p:cNvPr id="111624" name="Group 8"/>
          <p:cNvGrpSpPr>
            <a:grpSpLocks/>
          </p:cNvGrpSpPr>
          <p:nvPr/>
        </p:nvGrpSpPr>
        <p:grpSpPr bwMode="auto">
          <a:xfrm>
            <a:off x="6704013" y="2744788"/>
            <a:ext cx="1587500" cy="1054100"/>
            <a:chOff x="3983" y="1729"/>
            <a:chExt cx="1000" cy="664"/>
          </a:xfrm>
        </p:grpSpPr>
        <p:sp>
          <p:nvSpPr>
            <p:cNvPr id="111625" name="AutoShape 9"/>
            <p:cNvSpPr>
              <a:spLocks noChangeArrowheads="1"/>
            </p:cNvSpPr>
            <p:nvPr/>
          </p:nvSpPr>
          <p:spPr bwMode="auto">
            <a:xfrm>
              <a:off x="3983" y="1729"/>
              <a:ext cx="1000" cy="664"/>
            </a:xfrm>
            <a:prstGeom prst="roundRect">
              <a:avLst>
                <a:gd name="adj" fmla="val 12486"/>
              </a:avLst>
            </a:prstGeom>
            <a:solidFill>
              <a:srgbClr val="CBCBCB"/>
            </a:solidFill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1626" name="Rectangle 10"/>
            <p:cNvSpPr>
              <a:spLocks noChangeArrowheads="1"/>
            </p:cNvSpPr>
            <p:nvPr/>
          </p:nvSpPr>
          <p:spPr bwMode="auto">
            <a:xfrm>
              <a:off x="4182" y="1891"/>
              <a:ext cx="60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>
                  <a:solidFill>
                    <a:schemeClr val="bg2"/>
                  </a:solidFill>
                </a:rPr>
                <a:t>Vídeo</a:t>
              </a:r>
            </a:p>
          </p:txBody>
        </p:sp>
      </p:grpSp>
      <p:grpSp>
        <p:nvGrpSpPr>
          <p:cNvPr id="111627" name="Group 11"/>
          <p:cNvGrpSpPr>
            <a:grpSpLocks/>
          </p:cNvGrpSpPr>
          <p:nvPr/>
        </p:nvGrpSpPr>
        <p:grpSpPr bwMode="auto">
          <a:xfrm>
            <a:off x="7023100" y="3990975"/>
            <a:ext cx="2501900" cy="520700"/>
            <a:chOff x="4184" y="2514"/>
            <a:chExt cx="1576" cy="328"/>
          </a:xfrm>
        </p:grpSpPr>
        <p:sp>
          <p:nvSpPr>
            <p:cNvPr id="111628" name="AutoShape 12"/>
            <p:cNvSpPr>
              <a:spLocks noChangeArrowheads="1"/>
            </p:cNvSpPr>
            <p:nvPr/>
          </p:nvSpPr>
          <p:spPr bwMode="auto">
            <a:xfrm>
              <a:off x="4184" y="2514"/>
              <a:ext cx="1576" cy="328"/>
            </a:xfrm>
            <a:prstGeom prst="parallelogram">
              <a:avLst>
                <a:gd name="adj" fmla="val 120055"/>
              </a:avLst>
            </a:prstGeom>
            <a:solidFill>
              <a:srgbClr val="EAEAEA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1629" name="Rectangle 13"/>
            <p:cNvSpPr>
              <a:spLocks noChangeArrowheads="1"/>
            </p:cNvSpPr>
            <p:nvPr/>
          </p:nvSpPr>
          <p:spPr bwMode="auto">
            <a:xfrm>
              <a:off x="4602" y="2548"/>
              <a:ext cx="75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>
                  <a:solidFill>
                    <a:schemeClr val="bg2"/>
                  </a:solidFill>
                </a:rPr>
                <a:t>Teclado</a:t>
              </a:r>
            </a:p>
          </p:txBody>
        </p:sp>
      </p:grpSp>
      <p:sp>
        <p:nvSpPr>
          <p:cNvPr id="111630" name="Rectangle 14"/>
          <p:cNvSpPr>
            <a:spLocks noChangeArrowheads="1"/>
          </p:cNvSpPr>
          <p:nvPr/>
        </p:nvSpPr>
        <p:spPr bwMode="auto">
          <a:xfrm>
            <a:off x="381000" y="1803400"/>
            <a:ext cx="5791200" cy="47879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111631" name="Rectangle 15"/>
          <p:cNvSpPr>
            <a:spLocks noChangeArrowheads="1"/>
          </p:cNvSpPr>
          <p:nvPr/>
        </p:nvSpPr>
        <p:spPr bwMode="auto">
          <a:xfrm>
            <a:off x="531813" y="1931988"/>
            <a:ext cx="3111500" cy="38735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algn="ctr"/>
            <a:r>
              <a:rPr lang="pt-BR" sz="3200"/>
              <a:t>CPU</a:t>
            </a:r>
            <a:endParaRPr lang="pt-BR">
              <a:solidFill>
                <a:srgbClr val="800000"/>
              </a:solidFill>
            </a:endParaRPr>
          </a:p>
          <a:p>
            <a:pPr algn="ctr"/>
            <a:endParaRPr lang="pt-BR">
              <a:solidFill>
                <a:srgbClr val="800000"/>
              </a:solidFill>
            </a:endParaRPr>
          </a:p>
          <a:p>
            <a:pPr algn="ctr"/>
            <a:endParaRPr lang="pt-BR">
              <a:solidFill>
                <a:srgbClr val="800000"/>
              </a:solidFill>
            </a:endParaRPr>
          </a:p>
          <a:p>
            <a:pPr algn="ctr"/>
            <a:r>
              <a:rPr lang="pt-BR">
                <a:solidFill>
                  <a:srgbClr val="800000"/>
                </a:solidFill>
              </a:rPr>
              <a:t>Execução das</a:t>
            </a:r>
          </a:p>
          <a:p>
            <a:pPr algn="ctr"/>
            <a:r>
              <a:rPr lang="pt-BR">
                <a:solidFill>
                  <a:srgbClr val="800000"/>
                </a:solidFill>
              </a:rPr>
              <a:t>instruções de um</a:t>
            </a:r>
          </a:p>
          <a:p>
            <a:pPr algn="ctr"/>
            <a:r>
              <a:rPr lang="pt-BR">
                <a:solidFill>
                  <a:srgbClr val="800000"/>
                </a:solidFill>
              </a:rPr>
              <a:t>programa</a:t>
            </a:r>
          </a:p>
        </p:txBody>
      </p:sp>
      <p:grpSp>
        <p:nvGrpSpPr>
          <p:cNvPr id="111632" name="Group 16"/>
          <p:cNvGrpSpPr>
            <a:grpSpLocks/>
          </p:cNvGrpSpPr>
          <p:nvPr/>
        </p:nvGrpSpPr>
        <p:grpSpPr bwMode="auto">
          <a:xfrm>
            <a:off x="4216400" y="2035176"/>
            <a:ext cx="1804988" cy="2252663"/>
            <a:chOff x="2416" y="1282"/>
            <a:chExt cx="1137" cy="1419"/>
          </a:xfrm>
        </p:grpSpPr>
        <p:sp>
          <p:nvSpPr>
            <p:cNvPr id="111633" name="Rectangle 17"/>
            <p:cNvSpPr>
              <a:spLocks noChangeArrowheads="1"/>
            </p:cNvSpPr>
            <p:nvPr/>
          </p:nvSpPr>
          <p:spPr bwMode="auto">
            <a:xfrm>
              <a:off x="2457" y="1282"/>
              <a:ext cx="1048" cy="141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1634" name="Rectangle 18"/>
            <p:cNvSpPr>
              <a:spLocks noChangeArrowheads="1"/>
            </p:cNvSpPr>
            <p:nvPr/>
          </p:nvSpPr>
          <p:spPr bwMode="auto">
            <a:xfrm>
              <a:off x="2416" y="1402"/>
              <a:ext cx="1137" cy="1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sz="3200">
                  <a:solidFill>
                    <a:schemeClr val="bg2"/>
                  </a:solidFill>
                </a:rPr>
                <a:t>Memória</a:t>
              </a:r>
              <a:endParaRPr lang="pt-BR">
                <a:solidFill>
                  <a:schemeClr val="bg2"/>
                </a:solidFill>
              </a:endParaRPr>
            </a:p>
            <a:p>
              <a:pPr algn="ctr"/>
              <a:endParaRPr lang="pt-BR">
                <a:solidFill>
                  <a:schemeClr val="bg2"/>
                </a:solidFill>
              </a:endParaRPr>
            </a:p>
            <a:p>
              <a:pPr algn="ctr"/>
              <a:r>
                <a:rPr lang="pt-BR">
                  <a:solidFill>
                    <a:srgbClr val="800000"/>
                  </a:solidFill>
                </a:rPr>
                <a:t>Programas</a:t>
              </a:r>
            </a:p>
            <a:p>
              <a:pPr algn="ctr"/>
              <a:r>
                <a:rPr lang="pt-BR">
                  <a:solidFill>
                    <a:srgbClr val="800000"/>
                  </a:solidFill>
                </a:rPr>
                <a:t>+</a:t>
              </a:r>
            </a:p>
            <a:p>
              <a:pPr algn="ctr"/>
              <a:r>
                <a:rPr lang="pt-BR">
                  <a:solidFill>
                    <a:srgbClr val="800000"/>
                  </a:solidFill>
                </a:rPr>
                <a:t>Dados</a:t>
              </a:r>
            </a:p>
          </p:txBody>
        </p:sp>
      </p:grpSp>
      <p:sp>
        <p:nvSpPr>
          <p:cNvPr id="111635" name="Line 19"/>
          <p:cNvSpPr>
            <a:spLocks noChangeShapeType="1"/>
          </p:cNvSpPr>
          <p:nvPr/>
        </p:nvSpPr>
        <p:spPr bwMode="auto">
          <a:xfrm flipV="1">
            <a:off x="3663950" y="4710114"/>
            <a:ext cx="1689100" cy="20637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1636" name="Line 20"/>
          <p:cNvSpPr>
            <a:spLocks noChangeShapeType="1"/>
          </p:cNvSpPr>
          <p:nvPr/>
        </p:nvSpPr>
        <p:spPr bwMode="auto">
          <a:xfrm flipV="1">
            <a:off x="5021263" y="4289426"/>
            <a:ext cx="0" cy="455613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1637" name="Rectangle 21"/>
          <p:cNvSpPr>
            <a:spLocks noChangeArrowheads="1"/>
          </p:cNvSpPr>
          <p:nvPr/>
        </p:nvSpPr>
        <p:spPr bwMode="auto">
          <a:xfrm>
            <a:off x="2577170" y="2427289"/>
            <a:ext cx="186013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endParaRPr lang="pt-BR">
              <a:solidFill>
                <a:schemeClr val="bg2"/>
              </a:solidFill>
            </a:endParaRPr>
          </a:p>
          <a:p>
            <a:pPr algn="ctr"/>
            <a:endParaRPr lang="pt-BR">
              <a:solidFill>
                <a:schemeClr val="bg2"/>
              </a:solidFill>
            </a:endParaRPr>
          </a:p>
        </p:txBody>
      </p:sp>
      <p:sp>
        <p:nvSpPr>
          <p:cNvPr id="111638" name="Rectangle 22"/>
          <p:cNvSpPr>
            <a:spLocks noChangeArrowheads="1"/>
          </p:cNvSpPr>
          <p:nvPr/>
        </p:nvSpPr>
        <p:spPr bwMode="auto">
          <a:xfrm>
            <a:off x="4495800" y="5029200"/>
            <a:ext cx="1257300" cy="142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r>
              <a:rPr lang="pt-BR">
                <a:solidFill>
                  <a:schemeClr val="bg2"/>
                </a:solidFill>
              </a:rPr>
              <a:t>E/S</a:t>
            </a:r>
          </a:p>
          <a:p>
            <a:endParaRPr lang="pt-BR">
              <a:solidFill>
                <a:schemeClr val="bg2"/>
              </a:solidFill>
            </a:endParaRPr>
          </a:p>
          <a:p>
            <a:endParaRPr lang="pt-BR">
              <a:solidFill>
                <a:schemeClr val="bg2"/>
              </a:solidFill>
            </a:endParaRPr>
          </a:p>
        </p:txBody>
      </p:sp>
      <p:sp>
        <p:nvSpPr>
          <p:cNvPr id="111639" name="Line 23"/>
          <p:cNvSpPr>
            <a:spLocks noChangeShapeType="1"/>
          </p:cNvSpPr>
          <p:nvPr/>
        </p:nvSpPr>
        <p:spPr bwMode="auto">
          <a:xfrm>
            <a:off x="5334000" y="4706938"/>
            <a:ext cx="0" cy="322262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1640" name="Line 24"/>
          <p:cNvSpPr>
            <a:spLocks noChangeShapeType="1"/>
          </p:cNvSpPr>
          <p:nvPr/>
        </p:nvSpPr>
        <p:spPr bwMode="auto">
          <a:xfrm>
            <a:off x="5754688" y="5524500"/>
            <a:ext cx="1712912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1641" name="Line 25"/>
          <p:cNvSpPr>
            <a:spLocks noChangeShapeType="1"/>
          </p:cNvSpPr>
          <p:nvPr/>
        </p:nvSpPr>
        <p:spPr bwMode="auto">
          <a:xfrm>
            <a:off x="5754688" y="5905500"/>
            <a:ext cx="2513012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1642" name="Line 26"/>
          <p:cNvSpPr>
            <a:spLocks noChangeShapeType="1"/>
          </p:cNvSpPr>
          <p:nvPr/>
        </p:nvSpPr>
        <p:spPr bwMode="auto">
          <a:xfrm flipV="1">
            <a:off x="8229600" y="4516438"/>
            <a:ext cx="0" cy="1389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111643" name="Group 27"/>
          <p:cNvGrpSpPr>
            <a:grpSpLocks/>
          </p:cNvGrpSpPr>
          <p:nvPr/>
        </p:nvGrpSpPr>
        <p:grpSpPr bwMode="auto">
          <a:xfrm>
            <a:off x="5086350" y="5391150"/>
            <a:ext cx="590550" cy="800100"/>
            <a:chOff x="2964" y="3396"/>
            <a:chExt cx="372" cy="504"/>
          </a:xfrm>
        </p:grpSpPr>
        <p:sp>
          <p:nvSpPr>
            <p:cNvPr id="111644" name="Rectangle 28"/>
            <p:cNvSpPr>
              <a:spLocks noChangeArrowheads="1"/>
            </p:cNvSpPr>
            <p:nvPr/>
          </p:nvSpPr>
          <p:spPr bwMode="auto">
            <a:xfrm>
              <a:off x="2964" y="3396"/>
              <a:ext cx="360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1645" name="Line 29"/>
            <p:cNvSpPr>
              <a:spLocks noChangeShapeType="1"/>
            </p:cNvSpPr>
            <p:nvPr/>
          </p:nvSpPr>
          <p:spPr bwMode="auto">
            <a:xfrm>
              <a:off x="2965" y="3504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1646" name="Line 30"/>
            <p:cNvSpPr>
              <a:spLocks noChangeShapeType="1"/>
            </p:cNvSpPr>
            <p:nvPr/>
          </p:nvSpPr>
          <p:spPr bwMode="auto">
            <a:xfrm>
              <a:off x="2977" y="3600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1647" name="Line 31"/>
            <p:cNvSpPr>
              <a:spLocks noChangeShapeType="1"/>
            </p:cNvSpPr>
            <p:nvPr/>
          </p:nvSpPr>
          <p:spPr bwMode="auto">
            <a:xfrm>
              <a:off x="2965" y="3696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1648" name="Line 32"/>
            <p:cNvSpPr>
              <a:spLocks noChangeShapeType="1"/>
            </p:cNvSpPr>
            <p:nvPr/>
          </p:nvSpPr>
          <p:spPr bwMode="auto">
            <a:xfrm>
              <a:off x="2977" y="3792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11649" name="Rectangle 33"/>
          <p:cNvSpPr>
            <a:spLocks noChangeArrowheads="1"/>
          </p:cNvSpPr>
          <p:nvPr/>
        </p:nvSpPr>
        <p:spPr bwMode="auto">
          <a:xfrm>
            <a:off x="4979513" y="6183314"/>
            <a:ext cx="755015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1400">
                <a:solidFill>
                  <a:srgbClr val="5C0000"/>
                </a:solidFill>
              </a:rPr>
              <a:t>Buffers</a:t>
            </a:r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Line 1026"/>
          <p:cNvSpPr>
            <a:spLocks noChangeShapeType="1"/>
          </p:cNvSpPr>
          <p:nvPr/>
        </p:nvSpPr>
        <p:spPr bwMode="auto">
          <a:xfrm flipV="1">
            <a:off x="7469188" y="3794126"/>
            <a:ext cx="0" cy="17748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259" name="Rectangle 1027"/>
          <p:cNvSpPr>
            <a:spLocks noChangeArrowheads="1"/>
          </p:cNvSpPr>
          <p:nvPr/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260" name="Rectangle 1028"/>
          <p:cNvSpPr>
            <a:spLocks noChangeArrowheads="1"/>
          </p:cNvSpPr>
          <p:nvPr/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261" name="Rectangle 1029"/>
          <p:cNvSpPr>
            <a:spLocks noChangeArrowheads="1"/>
          </p:cNvSpPr>
          <p:nvPr/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262" name="Rectangle 1030"/>
          <p:cNvSpPr>
            <a:spLocks noChangeArrowheads="1"/>
          </p:cNvSpPr>
          <p:nvPr/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263" name="Rectangle 1031"/>
          <p:cNvSpPr>
            <a:spLocks noGrp="1" noChangeArrowheads="1"/>
          </p:cNvSpPr>
          <p:nvPr>
            <p:ph type="title"/>
          </p:nvPr>
        </p:nvSpPr>
        <p:spPr>
          <a:xfrm>
            <a:off x="1751013" y="76200"/>
            <a:ext cx="7772400" cy="1143000"/>
          </a:xfrm>
          <a:noFill/>
          <a:ln/>
        </p:spPr>
        <p:txBody>
          <a:bodyPr/>
          <a:lstStyle/>
          <a:p>
            <a:r>
              <a:rPr lang="pt-BR" sz="3600"/>
              <a:t>Componentes de um computador</a:t>
            </a:r>
          </a:p>
        </p:txBody>
      </p:sp>
      <p:grpSp>
        <p:nvGrpSpPr>
          <p:cNvPr id="96264" name="Group 1032"/>
          <p:cNvGrpSpPr>
            <a:grpSpLocks/>
          </p:cNvGrpSpPr>
          <p:nvPr/>
        </p:nvGrpSpPr>
        <p:grpSpPr bwMode="auto">
          <a:xfrm>
            <a:off x="6704013" y="2744788"/>
            <a:ext cx="1587500" cy="1054100"/>
            <a:chOff x="3983" y="1729"/>
            <a:chExt cx="1000" cy="664"/>
          </a:xfrm>
        </p:grpSpPr>
        <p:sp>
          <p:nvSpPr>
            <p:cNvPr id="96265" name="AutoShape 1033"/>
            <p:cNvSpPr>
              <a:spLocks noChangeArrowheads="1"/>
            </p:cNvSpPr>
            <p:nvPr/>
          </p:nvSpPr>
          <p:spPr bwMode="auto">
            <a:xfrm>
              <a:off x="3983" y="1729"/>
              <a:ext cx="1000" cy="664"/>
            </a:xfrm>
            <a:prstGeom prst="roundRect">
              <a:avLst>
                <a:gd name="adj" fmla="val 12486"/>
              </a:avLst>
            </a:prstGeom>
            <a:solidFill>
              <a:srgbClr val="CBCBCB"/>
            </a:solidFill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6266" name="Rectangle 1034"/>
            <p:cNvSpPr>
              <a:spLocks noChangeArrowheads="1"/>
            </p:cNvSpPr>
            <p:nvPr/>
          </p:nvSpPr>
          <p:spPr bwMode="auto">
            <a:xfrm>
              <a:off x="4182" y="1891"/>
              <a:ext cx="60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>
                  <a:solidFill>
                    <a:schemeClr val="bg2"/>
                  </a:solidFill>
                </a:rPr>
                <a:t>Vídeo</a:t>
              </a:r>
            </a:p>
          </p:txBody>
        </p:sp>
      </p:grpSp>
      <p:grpSp>
        <p:nvGrpSpPr>
          <p:cNvPr id="96267" name="Group 1035"/>
          <p:cNvGrpSpPr>
            <a:grpSpLocks/>
          </p:cNvGrpSpPr>
          <p:nvPr/>
        </p:nvGrpSpPr>
        <p:grpSpPr bwMode="auto">
          <a:xfrm>
            <a:off x="7023100" y="3990975"/>
            <a:ext cx="2501900" cy="520700"/>
            <a:chOff x="4184" y="2514"/>
            <a:chExt cx="1576" cy="328"/>
          </a:xfrm>
        </p:grpSpPr>
        <p:sp>
          <p:nvSpPr>
            <p:cNvPr id="96268" name="AutoShape 1036"/>
            <p:cNvSpPr>
              <a:spLocks noChangeArrowheads="1"/>
            </p:cNvSpPr>
            <p:nvPr/>
          </p:nvSpPr>
          <p:spPr bwMode="auto">
            <a:xfrm>
              <a:off x="4184" y="2514"/>
              <a:ext cx="1576" cy="328"/>
            </a:xfrm>
            <a:prstGeom prst="parallelogram">
              <a:avLst>
                <a:gd name="adj" fmla="val 120055"/>
              </a:avLst>
            </a:prstGeom>
            <a:solidFill>
              <a:srgbClr val="EAEAEA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6269" name="Rectangle 1037"/>
            <p:cNvSpPr>
              <a:spLocks noChangeArrowheads="1"/>
            </p:cNvSpPr>
            <p:nvPr/>
          </p:nvSpPr>
          <p:spPr bwMode="auto">
            <a:xfrm>
              <a:off x="4602" y="2548"/>
              <a:ext cx="75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>
                  <a:solidFill>
                    <a:schemeClr val="bg2"/>
                  </a:solidFill>
                </a:rPr>
                <a:t>Teclado</a:t>
              </a:r>
            </a:p>
          </p:txBody>
        </p:sp>
      </p:grpSp>
      <p:sp>
        <p:nvSpPr>
          <p:cNvPr id="96270" name="Rectangle 1038"/>
          <p:cNvSpPr>
            <a:spLocks noChangeArrowheads="1"/>
          </p:cNvSpPr>
          <p:nvPr/>
        </p:nvSpPr>
        <p:spPr bwMode="auto">
          <a:xfrm>
            <a:off x="381000" y="1803400"/>
            <a:ext cx="5791200" cy="47879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grpSp>
        <p:nvGrpSpPr>
          <p:cNvPr id="96271" name="Group 1039"/>
          <p:cNvGrpSpPr>
            <a:grpSpLocks/>
          </p:cNvGrpSpPr>
          <p:nvPr/>
        </p:nvGrpSpPr>
        <p:grpSpPr bwMode="auto">
          <a:xfrm>
            <a:off x="4216400" y="2035176"/>
            <a:ext cx="1804988" cy="2252663"/>
            <a:chOff x="2416" y="1282"/>
            <a:chExt cx="1137" cy="1419"/>
          </a:xfrm>
        </p:grpSpPr>
        <p:sp>
          <p:nvSpPr>
            <p:cNvPr id="96272" name="Rectangle 1040"/>
            <p:cNvSpPr>
              <a:spLocks noChangeArrowheads="1"/>
            </p:cNvSpPr>
            <p:nvPr/>
          </p:nvSpPr>
          <p:spPr bwMode="auto">
            <a:xfrm>
              <a:off x="2457" y="1282"/>
              <a:ext cx="1048" cy="141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6273" name="Rectangle 1041"/>
            <p:cNvSpPr>
              <a:spLocks noChangeArrowheads="1"/>
            </p:cNvSpPr>
            <p:nvPr/>
          </p:nvSpPr>
          <p:spPr bwMode="auto">
            <a:xfrm>
              <a:off x="2416" y="1402"/>
              <a:ext cx="1137" cy="1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sz="3200">
                  <a:solidFill>
                    <a:schemeClr val="bg2"/>
                  </a:solidFill>
                </a:rPr>
                <a:t>Memória</a:t>
              </a:r>
              <a:endParaRPr lang="pt-BR">
                <a:solidFill>
                  <a:schemeClr val="bg2"/>
                </a:solidFill>
              </a:endParaRPr>
            </a:p>
            <a:p>
              <a:pPr algn="ctr"/>
              <a:endParaRPr lang="pt-BR">
                <a:solidFill>
                  <a:schemeClr val="bg2"/>
                </a:solidFill>
              </a:endParaRPr>
            </a:p>
            <a:p>
              <a:pPr algn="ctr"/>
              <a:r>
                <a:rPr lang="pt-BR">
                  <a:solidFill>
                    <a:srgbClr val="800000"/>
                  </a:solidFill>
                </a:rPr>
                <a:t>Programas</a:t>
              </a:r>
            </a:p>
            <a:p>
              <a:pPr algn="ctr"/>
              <a:r>
                <a:rPr lang="pt-BR">
                  <a:solidFill>
                    <a:srgbClr val="800000"/>
                  </a:solidFill>
                </a:rPr>
                <a:t>+</a:t>
              </a:r>
            </a:p>
            <a:p>
              <a:pPr algn="ctr"/>
              <a:r>
                <a:rPr lang="pt-BR">
                  <a:solidFill>
                    <a:srgbClr val="800000"/>
                  </a:solidFill>
                </a:rPr>
                <a:t>Dados</a:t>
              </a:r>
            </a:p>
          </p:txBody>
        </p:sp>
      </p:grpSp>
      <p:sp>
        <p:nvSpPr>
          <p:cNvPr id="96274" name="Line 1042"/>
          <p:cNvSpPr>
            <a:spLocks noChangeShapeType="1"/>
          </p:cNvSpPr>
          <p:nvPr/>
        </p:nvSpPr>
        <p:spPr bwMode="auto">
          <a:xfrm flipV="1">
            <a:off x="3663950" y="4710114"/>
            <a:ext cx="1689100" cy="20637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275" name="Line 1043"/>
          <p:cNvSpPr>
            <a:spLocks noChangeShapeType="1"/>
          </p:cNvSpPr>
          <p:nvPr/>
        </p:nvSpPr>
        <p:spPr bwMode="auto">
          <a:xfrm flipV="1">
            <a:off x="5021263" y="4289426"/>
            <a:ext cx="0" cy="455613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276" name="Rectangle 1044"/>
          <p:cNvSpPr>
            <a:spLocks noChangeArrowheads="1"/>
          </p:cNvSpPr>
          <p:nvPr/>
        </p:nvSpPr>
        <p:spPr bwMode="auto">
          <a:xfrm>
            <a:off x="2577170" y="2427289"/>
            <a:ext cx="186013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endParaRPr lang="pt-BR">
              <a:solidFill>
                <a:schemeClr val="bg2"/>
              </a:solidFill>
            </a:endParaRPr>
          </a:p>
          <a:p>
            <a:pPr algn="ctr"/>
            <a:endParaRPr lang="pt-BR">
              <a:solidFill>
                <a:schemeClr val="bg2"/>
              </a:solidFill>
            </a:endParaRPr>
          </a:p>
        </p:txBody>
      </p:sp>
      <p:sp>
        <p:nvSpPr>
          <p:cNvPr id="96277" name="Rectangle 1045"/>
          <p:cNvSpPr>
            <a:spLocks noChangeArrowheads="1"/>
          </p:cNvSpPr>
          <p:nvPr/>
        </p:nvSpPr>
        <p:spPr bwMode="auto">
          <a:xfrm>
            <a:off x="4495800" y="5029200"/>
            <a:ext cx="1257300" cy="142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r>
              <a:rPr lang="pt-BR">
                <a:solidFill>
                  <a:schemeClr val="bg2"/>
                </a:solidFill>
              </a:rPr>
              <a:t>E/S</a:t>
            </a:r>
          </a:p>
          <a:p>
            <a:endParaRPr lang="pt-BR">
              <a:solidFill>
                <a:schemeClr val="bg2"/>
              </a:solidFill>
            </a:endParaRPr>
          </a:p>
          <a:p>
            <a:endParaRPr lang="pt-BR">
              <a:solidFill>
                <a:schemeClr val="bg2"/>
              </a:solidFill>
            </a:endParaRPr>
          </a:p>
        </p:txBody>
      </p:sp>
      <p:sp>
        <p:nvSpPr>
          <p:cNvPr id="96278" name="Line 1046"/>
          <p:cNvSpPr>
            <a:spLocks noChangeShapeType="1"/>
          </p:cNvSpPr>
          <p:nvPr/>
        </p:nvSpPr>
        <p:spPr bwMode="auto">
          <a:xfrm>
            <a:off x="5334000" y="4706938"/>
            <a:ext cx="0" cy="322262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279" name="Line 1047"/>
          <p:cNvSpPr>
            <a:spLocks noChangeShapeType="1"/>
          </p:cNvSpPr>
          <p:nvPr/>
        </p:nvSpPr>
        <p:spPr bwMode="auto">
          <a:xfrm>
            <a:off x="5754688" y="5524500"/>
            <a:ext cx="1712912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280" name="Line 1048"/>
          <p:cNvSpPr>
            <a:spLocks noChangeShapeType="1"/>
          </p:cNvSpPr>
          <p:nvPr/>
        </p:nvSpPr>
        <p:spPr bwMode="auto">
          <a:xfrm>
            <a:off x="5754688" y="5905500"/>
            <a:ext cx="2513012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281" name="Line 1049"/>
          <p:cNvSpPr>
            <a:spLocks noChangeShapeType="1"/>
          </p:cNvSpPr>
          <p:nvPr/>
        </p:nvSpPr>
        <p:spPr bwMode="auto">
          <a:xfrm flipV="1">
            <a:off x="8229600" y="4516438"/>
            <a:ext cx="0" cy="1389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96282" name="Group 1050"/>
          <p:cNvGrpSpPr>
            <a:grpSpLocks/>
          </p:cNvGrpSpPr>
          <p:nvPr/>
        </p:nvGrpSpPr>
        <p:grpSpPr bwMode="auto">
          <a:xfrm>
            <a:off x="5086350" y="5391150"/>
            <a:ext cx="590550" cy="800100"/>
            <a:chOff x="2964" y="3396"/>
            <a:chExt cx="372" cy="504"/>
          </a:xfrm>
        </p:grpSpPr>
        <p:sp>
          <p:nvSpPr>
            <p:cNvPr id="96283" name="Rectangle 1051"/>
            <p:cNvSpPr>
              <a:spLocks noChangeArrowheads="1"/>
            </p:cNvSpPr>
            <p:nvPr/>
          </p:nvSpPr>
          <p:spPr bwMode="auto">
            <a:xfrm>
              <a:off x="2964" y="3396"/>
              <a:ext cx="360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6284" name="Line 1052"/>
            <p:cNvSpPr>
              <a:spLocks noChangeShapeType="1"/>
            </p:cNvSpPr>
            <p:nvPr/>
          </p:nvSpPr>
          <p:spPr bwMode="auto">
            <a:xfrm>
              <a:off x="2965" y="3504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6285" name="Line 1053"/>
            <p:cNvSpPr>
              <a:spLocks noChangeShapeType="1"/>
            </p:cNvSpPr>
            <p:nvPr/>
          </p:nvSpPr>
          <p:spPr bwMode="auto">
            <a:xfrm>
              <a:off x="2977" y="3600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6286" name="Line 1054"/>
            <p:cNvSpPr>
              <a:spLocks noChangeShapeType="1"/>
            </p:cNvSpPr>
            <p:nvPr/>
          </p:nvSpPr>
          <p:spPr bwMode="auto">
            <a:xfrm>
              <a:off x="2965" y="3696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6287" name="Line 1055"/>
            <p:cNvSpPr>
              <a:spLocks noChangeShapeType="1"/>
            </p:cNvSpPr>
            <p:nvPr/>
          </p:nvSpPr>
          <p:spPr bwMode="auto">
            <a:xfrm>
              <a:off x="2977" y="3792"/>
              <a:ext cx="35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96288" name="Rectangle 1056"/>
          <p:cNvSpPr>
            <a:spLocks noChangeArrowheads="1"/>
          </p:cNvSpPr>
          <p:nvPr/>
        </p:nvSpPr>
        <p:spPr bwMode="auto">
          <a:xfrm>
            <a:off x="4979513" y="6183314"/>
            <a:ext cx="755015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1400">
                <a:solidFill>
                  <a:srgbClr val="5C0000"/>
                </a:solidFill>
              </a:rPr>
              <a:t>Buffers</a:t>
            </a:r>
          </a:p>
        </p:txBody>
      </p:sp>
      <p:sp>
        <p:nvSpPr>
          <p:cNvPr id="96289" name="Rectangle 1057"/>
          <p:cNvSpPr>
            <a:spLocks noChangeArrowheads="1"/>
          </p:cNvSpPr>
          <p:nvPr/>
        </p:nvSpPr>
        <p:spPr bwMode="auto">
          <a:xfrm>
            <a:off x="503238" y="1931989"/>
            <a:ext cx="3490912" cy="423227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96290" name="Rectangle 1058"/>
          <p:cNvSpPr>
            <a:spLocks noChangeArrowheads="1"/>
          </p:cNvSpPr>
          <p:nvPr/>
        </p:nvSpPr>
        <p:spPr bwMode="auto">
          <a:xfrm>
            <a:off x="858838" y="2025651"/>
            <a:ext cx="2901950" cy="835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291" name="Rectangle 1059"/>
          <p:cNvSpPr>
            <a:spLocks noChangeArrowheads="1"/>
          </p:cNvSpPr>
          <p:nvPr/>
        </p:nvSpPr>
        <p:spPr bwMode="auto">
          <a:xfrm>
            <a:off x="628651" y="3308350"/>
            <a:ext cx="3260725" cy="280035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292" name="Rectangle 1060"/>
          <p:cNvSpPr>
            <a:spLocks noChangeArrowheads="1"/>
          </p:cNvSpPr>
          <p:nvPr/>
        </p:nvSpPr>
        <p:spPr bwMode="auto">
          <a:xfrm>
            <a:off x="1169989" y="3306764"/>
            <a:ext cx="69089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BR" sz="2000">
                <a:solidFill>
                  <a:schemeClr val="bg2"/>
                </a:solidFill>
              </a:rPr>
              <a:t>Reg</a:t>
            </a:r>
            <a:r>
              <a:rPr lang="pt-BR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96293" name="AutoShape 1061"/>
          <p:cNvSpPr>
            <a:spLocks noChangeArrowheads="1"/>
          </p:cNvSpPr>
          <p:nvPr/>
        </p:nvSpPr>
        <p:spPr bwMode="auto">
          <a:xfrm rot="-10800000" flipH="1" flipV="1">
            <a:off x="1976438" y="4876800"/>
            <a:ext cx="1084262" cy="520700"/>
          </a:xfrm>
          <a:custGeom>
            <a:avLst/>
            <a:gdLst>
              <a:gd name="G0" fmla="+- 5397 0 0"/>
              <a:gd name="G1" fmla="+- 21600 0 5397"/>
              <a:gd name="G2" fmla="*/ 5397 1 2"/>
              <a:gd name="G3" fmla="+- 21600 0 G2"/>
              <a:gd name="G4" fmla="+/ 5397 21600 2"/>
              <a:gd name="G5" fmla="+/ G1 0 2"/>
              <a:gd name="G6" fmla="*/ 21600 21600 5397"/>
              <a:gd name="G7" fmla="*/ G6 1 2"/>
              <a:gd name="G8" fmla="+- 21600 0 G7"/>
              <a:gd name="G9" fmla="*/ 21600 1 2"/>
              <a:gd name="G10" fmla="+- 5397 0 G9"/>
              <a:gd name="G11" fmla="?: G10 G8 0"/>
              <a:gd name="G12" fmla="?: G10 G7 21600"/>
              <a:gd name="T0" fmla="*/ 18901 w 21600"/>
              <a:gd name="T1" fmla="*/ 10800 h 21600"/>
              <a:gd name="T2" fmla="*/ 10800 w 21600"/>
              <a:gd name="T3" fmla="*/ 21600 h 21600"/>
              <a:gd name="T4" fmla="*/ 2699 w 21600"/>
              <a:gd name="T5" fmla="*/ 10800 h 21600"/>
              <a:gd name="T6" fmla="*/ 10800 w 21600"/>
              <a:gd name="T7" fmla="*/ 0 h 21600"/>
              <a:gd name="T8" fmla="*/ 4499 w 21600"/>
              <a:gd name="T9" fmla="*/ 4499 h 21600"/>
              <a:gd name="T10" fmla="*/ 17101 w 21600"/>
              <a:gd name="T11" fmla="*/ 1710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397" y="21600"/>
                </a:lnTo>
                <a:lnTo>
                  <a:pt x="16203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96294" name="Rectangle 1062"/>
          <p:cNvSpPr>
            <a:spLocks noChangeArrowheads="1"/>
          </p:cNvSpPr>
          <p:nvPr/>
        </p:nvSpPr>
        <p:spPr bwMode="auto">
          <a:xfrm>
            <a:off x="2176463" y="4930776"/>
            <a:ext cx="836768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BR">
                <a:solidFill>
                  <a:schemeClr val="bg2"/>
                </a:solidFill>
              </a:rPr>
              <a:t>ALU</a:t>
            </a:r>
          </a:p>
        </p:txBody>
      </p:sp>
      <p:sp>
        <p:nvSpPr>
          <p:cNvPr id="96295" name="Line 1063"/>
          <p:cNvSpPr>
            <a:spLocks noChangeShapeType="1"/>
          </p:cNvSpPr>
          <p:nvPr/>
        </p:nvSpPr>
        <p:spPr bwMode="auto">
          <a:xfrm>
            <a:off x="2305050" y="4229100"/>
            <a:ext cx="7938" cy="64135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296" name="Line 1064"/>
          <p:cNvSpPr>
            <a:spLocks noChangeShapeType="1"/>
          </p:cNvSpPr>
          <p:nvPr/>
        </p:nvSpPr>
        <p:spPr bwMode="auto">
          <a:xfrm>
            <a:off x="2686051" y="4057651"/>
            <a:ext cx="3175" cy="8350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297" name="Line 1065"/>
          <p:cNvSpPr>
            <a:spLocks noChangeShapeType="1"/>
          </p:cNvSpPr>
          <p:nvPr/>
        </p:nvSpPr>
        <p:spPr bwMode="auto">
          <a:xfrm>
            <a:off x="2541588" y="5399088"/>
            <a:ext cx="6350" cy="2032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298" name="Line 1066"/>
          <p:cNvSpPr>
            <a:spLocks noChangeShapeType="1"/>
          </p:cNvSpPr>
          <p:nvPr/>
        </p:nvSpPr>
        <p:spPr bwMode="auto">
          <a:xfrm flipH="1">
            <a:off x="661989" y="5600700"/>
            <a:ext cx="1901825" cy="1588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299" name="Line 1067"/>
          <p:cNvSpPr>
            <a:spLocks noChangeShapeType="1"/>
          </p:cNvSpPr>
          <p:nvPr/>
        </p:nvSpPr>
        <p:spPr bwMode="auto">
          <a:xfrm>
            <a:off x="1924051" y="4208463"/>
            <a:ext cx="373063" cy="2381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300" name="Line 1068"/>
          <p:cNvSpPr>
            <a:spLocks noChangeShapeType="1"/>
          </p:cNvSpPr>
          <p:nvPr/>
        </p:nvSpPr>
        <p:spPr bwMode="auto">
          <a:xfrm>
            <a:off x="2686051" y="4038601"/>
            <a:ext cx="296863" cy="11113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301" name="Line 1069"/>
          <p:cNvSpPr>
            <a:spLocks noChangeShapeType="1"/>
          </p:cNvSpPr>
          <p:nvPr/>
        </p:nvSpPr>
        <p:spPr bwMode="auto">
          <a:xfrm flipV="1">
            <a:off x="685800" y="4194175"/>
            <a:ext cx="0" cy="13843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302" name="Line 1070"/>
          <p:cNvSpPr>
            <a:spLocks noChangeShapeType="1"/>
          </p:cNvSpPr>
          <p:nvPr/>
        </p:nvSpPr>
        <p:spPr bwMode="auto">
          <a:xfrm>
            <a:off x="668338" y="4197350"/>
            <a:ext cx="296862" cy="1588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303" name="Rectangle 1071"/>
          <p:cNvSpPr>
            <a:spLocks noChangeArrowheads="1"/>
          </p:cNvSpPr>
          <p:nvPr/>
        </p:nvSpPr>
        <p:spPr bwMode="auto">
          <a:xfrm>
            <a:off x="1925638" y="3395663"/>
            <a:ext cx="971550" cy="215900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96304" name="Rectangle 1072"/>
          <p:cNvSpPr>
            <a:spLocks noChangeArrowheads="1"/>
          </p:cNvSpPr>
          <p:nvPr/>
        </p:nvSpPr>
        <p:spPr bwMode="auto">
          <a:xfrm>
            <a:off x="1890713" y="3351213"/>
            <a:ext cx="10525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1600">
                <a:solidFill>
                  <a:schemeClr val="bg2"/>
                </a:solidFill>
              </a:rPr>
              <a:t>Endereço</a:t>
            </a:r>
          </a:p>
        </p:txBody>
      </p:sp>
      <p:sp>
        <p:nvSpPr>
          <p:cNvPr id="96305" name="Rectangle 1073"/>
          <p:cNvSpPr>
            <a:spLocks noChangeArrowheads="1"/>
          </p:cNvSpPr>
          <p:nvPr/>
        </p:nvSpPr>
        <p:spPr bwMode="auto">
          <a:xfrm>
            <a:off x="819151" y="3378200"/>
            <a:ext cx="969963" cy="215900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96306" name="Rectangle 1074"/>
          <p:cNvSpPr>
            <a:spLocks noChangeArrowheads="1"/>
          </p:cNvSpPr>
          <p:nvPr/>
        </p:nvSpPr>
        <p:spPr bwMode="auto">
          <a:xfrm>
            <a:off x="793530" y="3321050"/>
            <a:ext cx="1030731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sz="1600">
                <a:solidFill>
                  <a:schemeClr val="bg2"/>
                </a:solidFill>
              </a:rPr>
              <a:t>Instrução</a:t>
            </a:r>
          </a:p>
        </p:txBody>
      </p:sp>
      <p:sp>
        <p:nvSpPr>
          <p:cNvPr id="96307" name="Rectangle 1075"/>
          <p:cNvSpPr>
            <a:spLocks noChangeArrowheads="1"/>
          </p:cNvSpPr>
          <p:nvPr/>
        </p:nvSpPr>
        <p:spPr bwMode="auto">
          <a:xfrm>
            <a:off x="925513" y="4075114"/>
            <a:ext cx="1143000" cy="319087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96308" name="Rectangle 1076"/>
          <p:cNvSpPr>
            <a:spLocks noChangeArrowheads="1"/>
          </p:cNvSpPr>
          <p:nvPr/>
        </p:nvSpPr>
        <p:spPr bwMode="auto">
          <a:xfrm>
            <a:off x="1056331" y="5707063"/>
            <a:ext cx="2473626" cy="40075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>
              <a:buFont typeface="ZapfDingbats" pitchFamily="82" charset="2"/>
              <a:buNone/>
            </a:pPr>
            <a:r>
              <a:rPr lang="pt-BR" sz="2000"/>
              <a:t>Unid. processamento</a:t>
            </a:r>
          </a:p>
        </p:txBody>
      </p:sp>
      <p:sp>
        <p:nvSpPr>
          <p:cNvPr id="96309" name="Rectangle 1077"/>
          <p:cNvSpPr>
            <a:spLocks noChangeArrowheads="1"/>
          </p:cNvSpPr>
          <p:nvPr/>
        </p:nvSpPr>
        <p:spPr bwMode="auto">
          <a:xfrm>
            <a:off x="1425761" y="2135188"/>
            <a:ext cx="1747466" cy="40075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>
              <a:buFont typeface="ZapfDingbats" pitchFamily="82" charset="2"/>
              <a:buNone/>
            </a:pPr>
            <a:r>
              <a:rPr lang="pt-BR" sz="2000"/>
              <a:t>Unid. controle</a:t>
            </a:r>
          </a:p>
        </p:txBody>
      </p:sp>
      <p:sp>
        <p:nvSpPr>
          <p:cNvPr id="96310" name="Line 1078"/>
          <p:cNvSpPr>
            <a:spLocks noChangeShapeType="1"/>
          </p:cNvSpPr>
          <p:nvPr/>
        </p:nvSpPr>
        <p:spPr bwMode="auto">
          <a:xfrm flipH="1">
            <a:off x="1839913" y="5229225"/>
            <a:ext cx="303212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311" name="Line 1079"/>
          <p:cNvSpPr>
            <a:spLocks noChangeShapeType="1"/>
          </p:cNvSpPr>
          <p:nvPr/>
        </p:nvSpPr>
        <p:spPr bwMode="auto">
          <a:xfrm>
            <a:off x="706438" y="4340225"/>
            <a:ext cx="207962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312" name="Line 1080"/>
          <p:cNvSpPr>
            <a:spLocks noChangeShapeType="1"/>
          </p:cNvSpPr>
          <p:nvPr/>
        </p:nvSpPr>
        <p:spPr bwMode="auto">
          <a:xfrm>
            <a:off x="1785938" y="3676651"/>
            <a:ext cx="0" cy="360363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313" name="Line 1081"/>
          <p:cNvSpPr>
            <a:spLocks noChangeShapeType="1"/>
          </p:cNvSpPr>
          <p:nvPr/>
        </p:nvSpPr>
        <p:spPr bwMode="auto">
          <a:xfrm>
            <a:off x="3571875" y="3568701"/>
            <a:ext cx="0" cy="303213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314" name="Line 1082"/>
          <p:cNvSpPr>
            <a:spLocks noChangeShapeType="1"/>
          </p:cNvSpPr>
          <p:nvPr/>
        </p:nvSpPr>
        <p:spPr bwMode="auto">
          <a:xfrm>
            <a:off x="1314450" y="2859088"/>
            <a:ext cx="0" cy="284162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315" name="Line 1083"/>
          <p:cNvSpPr>
            <a:spLocks noChangeShapeType="1"/>
          </p:cNvSpPr>
          <p:nvPr/>
        </p:nvSpPr>
        <p:spPr bwMode="auto">
          <a:xfrm>
            <a:off x="1543050" y="2859088"/>
            <a:ext cx="0" cy="284162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316" name="Line 1084"/>
          <p:cNvSpPr>
            <a:spLocks noChangeShapeType="1"/>
          </p:cNvSpPr>
          <p:nvPr/>
        </p:nvSpPr>
        <p:spPr bwMode="auto">
          <a:xfrm>
            <a:off x="2959100" y="2873376"/>
            <a:ext cx="0" cy="284163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317" name="Line 1085"/>
          <p:cNvSpPr>
            <a:spLocks noChangeShapeType="1"/>
          </p:cNvSpPr>
          <p:nvPr/>
        </p:nvSpPr>
        <p:spPr bwMode="auto">
          <a:xfrm>
            <a:off x="3173413" y="2889251"/>
            <a:ext cx="0" cy="284163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318" name="Line 1086"/>
          <p:cNvSpPr>
            <a:spLocks noChangeShapeType="1"/>
          </p:cNvSpPr>
          <p:nvPr/>
        </p:nvSpPr>
        <p:spPr bwMode="auto">
          <a:xfrm>
            <a:off x="3416300" y="2889251"/>
            <a:ext cx="0" cy="284163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319" name="Rectangle 1087"/>
          <p:cNvSpPr>
            <a:spLocks noChangeArrowheads="1"/>
          </p:cNvSpPr>
          <p:nvPr/>
        </p:nvSpPr>
        <p:spPr bwMode="auto">
          <a:xfrm>
            <a:off x="936625" y="4033838"/>
            <a:ext cx="1087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BR" sz="1600">
                <a:solidFill>
                  <a:schemeClr val="bg2"/>
                </a:solidFill>
              </a:rPr>
              <a:t>Operando</a:t>
            </a:r>
          </a:p>
        </p:txBody>
      </p:sp>
      <p:sp>
        <p:nvSpPr>
          <p:cNvPr id="96320" name="Rectangle 1088"/>
          <p:cNvSpPr>
            <a:spLocks noChangeArrowheads="1"/>
          </p:cNvSpPr>
          <p:nvPr/>
        </p:nvSpPr>
        <p:spPr bwMode="auto">
          <a:xfrm>
            <a:off x="3016250" y="3892550"/>
            <a:ext cx="654050" cy="273050"/>
          </a:xfrm>
          <a:prstGeom prst="rect">
            <a:avLst/>
          </a:prstGeom>
          <a:solidFill>
            <a:srgbClr val="D9B3FF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96321" name="Line 1089"/>
          <p:cNvSpPr>
            <a:spLocks noChangeShapeType="1"/>
          </p:cNvSpPr>
          <p:nvPr/>
        </p:nvSpPr>
        <p:spPr bwMode="auto">
          <a:xfrm flipV="1">
            <a:off x="3752851" y="4030664"/>
            <a:ext cx="563563" cy="7937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322" name="Rectangle 1090"/>
          <p:cNvSpPr>
            <a:spLocks noChangeArrowheads="1"/>
          </p:cNvSpPr>
          <p:nvPr/>
        </p:nvSpPr>
        <p:spPr bwMode="auto">
          <a:xfrm>
            <a:off x="3051175" y="3865563"/>
            <a:ext cx="636588" cy="33655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BR" sz="1600">
                <a:solidFill>
                  <a:schemeClr val="bg2"/>
                </a:solidFill>
              </a:rPr>
              <a:t>temp</a:t>
            </a:r>
          </a:p>
        </p:txBody>
      </p:sp>
      <p:sp>
        <p:nvSpPr>
          <p:cNvPr id="96323" name="Line 1091"/>
          <p:cNvSpPr>
            <a:spLocks noChangeShapeType="1"/>
          </p:cNvSpPr>
          <p:nvPr/>
        </p:nvSpPr>
        <p:spPr bwMode="auto">
          <a:xfrm flipV="1">
            <a:off x="1562101" y="4716464"/>
            <a:ext cx="2582863" cy="7937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6324" name="Line 1092"/>
          <p:cNvSpPr>
            <a:spLocks noChangeShapeType="1"/>
          </p:cNvSpPr>
          <p:nvPr/>
        </p:nvSpPr>
        <p:spPr bwMode="auto">
          <a:xfrm flipH="1" flipV="1">
            <a:off x="1571626" y="4457701"/>
            <a:ext cx="9525" cy="257175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CBCBCB"/>
      </a:lt1>
      <a:dk2>
        <a:srgbClr val="000000"/>
      </a:dk2>
      <a:lt2>
        <a:srgbClr val="000000"/>
      </a:lt2>
      <a:accent1>
        <a:srgbClr val="00CC99"/>
      </a:accent1>
      <a:accent2>
        <a:srgbClr val="3333CC"/>
      </a:accent2>
      <a:accent3>
        <a:srgbClr val="E2E2E2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2434</TotalTime>
  <Words>4516</Words>
  <Application>Microsoft Office PowerPoint</Application>
  <PresentationFormat>Papel A4 (210 x 297 mm)</PresentationFormat>
  <Paragraphs>2736</Paragraphs>
  <Slides>73</Slides>
  <Notes>17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73</vt:i4>
      </vt:variant>
    </vt:vector>
  </HeadingPairs>
  <TitlesOfParts>
    <vt:vector size="80" baseType="lpstr">
      <vt:lpstr>Times New Roman</vt:lpstr>
      <vt:lpstr>Arial</vt:lpstr>
      <vt:lpstr>Symbol</vt:lpstr>
      <vt:lpstr>Courier New</vt:lpstr>
      <vt:lpstr>Monotype Sorts</vt:lpstr>
      <vt:lpstr>Estrutura padrão</vt:lpstr>
      <vt:lpstr>Microsoft Word Document</vt:lpstr>
      <vt:lpstr>Conceitos Básicos de Arquitetura de Computadores</vt:lpstr>
      <vt:lpstr>Computador: Hardware e Software</vt:lpstr>
      <vt:lpstr> Computador: Hardware e Software</vt:lpstr>
      <vt:lpstr>Componentes de um computador</vt:lpstr>
      <vt:lpstr>Sistema Básico de Memória</vt:lpstr>
      <vt:lpstr>Sistema Básico de Memória</vt:lpstr>
      <vt:lpstr>Memória</vt:lpstr>
      <vt:lpstr>Componentes de um computador</vt:lpstr>
      <vt:lpstr>Componentes de um computador</vt:lpstr>
      <vt:lpstr>Executando um programa</vt:lpstr>
      <vt:lpstr>Executando um programa</vt:lpstr>
      <vt:lpstr>Executando um programa</vt:lpstr>
      <vt:lpstr>Executando um programa</vt:lpstr>
      <vt:lpstr>Evolução dos Computadores</vt:lpstr>
      <vt:lpstr>Evolução dos Computadores</vt:lpstr>
      <vt:lpstr>Evolução dos Computadores</vt:lpstr>
      <vt:lpstr>Evolução dos Computadores</vt:lpstr>
      <vt:lpstr>Evolução dos Computadores</vt:lpstr>
      <vt:lpstr>Evolução dos Computadores</vt:lpstr>
      <vt:lpstr>Evolução dos Computadores</vt:lpstr>
      <vt:lpstr>Geração de Computadores</vt:lpstr>
      <vt:lpstr>Conceitos Avançados de Arquitetura de Computadores   Arquiteturas RISC Reduced Instruction Set Computer</vt:lpstr>
      <vt:lpstr>Máquinas CISC Complex Instruction Set Computer</vt:lpstr>
      <vt:lpstr>Máquinas CISC Complex Instruction Set Computer</vt:lpstr>
      <vt:lpstr>Solução:  Busca da eficiência na simplicidade</vt:lpstr>
      <vt:lpstr>Filosofia RISC</vt:lpstr>
      <vt:lpstr>Máquina RISC Implementação eficiente</vt:lpstr>
      <vt:lpstr>Máquinas RISC Uso eficiente dos registradores</vt:lpstr>
      <vt:lpstr>Pipeline</vt:lpstr>
      <vt:lpstr>Lavando Roupa</vt:lpstr>
      <vt:lpstr>O que é pipeline?</vt:lpstr>
      <vt:lpstr>Surgimento do termo “pipeline”</vt:lpstr>
      <vt:lpstr>Para que pipeline?</vt:lpstr>
      <vt:lpstr>Execução de um programa</vt:lpstr>
      <vt:lpstr>Pipeline</vt:lpstr>
      <vt:lpstr>Pipeline: tão lento quanto o mais lento dos estágios</vt:lpstr>
      <vt:lpstr>Pipeline</vt:lpstr>
      <vt:lpstr>Pipeline: Detalhe da instrução lw </vt:lpstr>
      <vt:lpstr>Pipeline Representação Gráfica</vt:lpstr>
      <vt:lpstr>Tempo total de execução de instruções</vt:lpstr>
      <vt:lpstr>Uso eficiente do pipeline</vt:lpstr>
      <vt:lpstr>Uso eficiente do pipeline Design do conjunto de instruções</vt:lpstr>
      <vt:lpstr>Uso eficiente do pipeline Design do conjunto de instruções</vt:lpstr>
      <vt:lpstr>Uso eficiente do pipeline: design das instruções. Implementação por microprogramação</vt:lpstr>
      <vt:lpstr>Uso eficiente do pipeline: design das instruções. Implementação por microprogramação</vt:lpstr>
      <vt:lpstr>Uso eficiente do pipeline: design das instruções. Arquitetura load-sotre</vt:lpstr>
      <vt:lpstr>Uso eficiente do pipeline: design das instruções. Repertório de Instruções</vt:lpstr>
      <vt:lpstr>Uso eficiente do pipeline: design das instruções. Repertório de Instruções</vt:lpstr>
      <vt:lpstr>Uso eficiente do pipeline</vt:lpstr>
      <vt:lpstr>Uso eficiente do pipeline  Hazard Estrutural</vt:lpstr>
      <vt:lpstr>Uso eficiente do pipeline  Hazard de Dados</vt:lpstr>
      <vt:lpstr>Uso eficiente do pipeline, Hazard de Dados Dependência Verdadeira (RAW)</vt:lpstr>
      <vt:lpstr>Uso eficiente do pipeline, Hazard de Dados Dependência Verdadeira (RAW)</vt:lpstr>
      <vt:lpstr>Uso eficiente do pipeline, Hazard de Dados Dependência Verdadeira (RAW)</vt:lpstr>
      <vt:lpstr>Uso eficiente do pipeline, Hazard de Dados Dependência Verdadeira (RAW)</vt:lpstr>
      <vt:lpstr>Uso eficiente do pipeline, Hazard de Dados Dependência Verdadeira (RAW)</vt:lpstr>
      <vt:lpstr>Uso eficiente do pipeline, Hazard de Dados Dependência Verdadeira (RAW)</vt:lpstr>
      <vt:lpstr>Uso eficiente do pipeline, Hazard de Dados Dependência Verdadeira (RAW)</vt:lpstr>
      <vt:lpstr>Uso eficiente do pipeline, Hazard de Dados Dependência Verdadeira (RAW)</vt:lpstr>
      <vt:lpstr>Uso eficiente do pipeline, Hazard de Dados Dependência Verdadeira (RAW)</vt:lpstr>
      <vt:lpstr>Uso eficiente do pipeline Hazard de Controle</vt:lpstr>
      <vt:lpstr>Uso eficiente do pipeline Hazard de Controle</vt:lpstr>
      <vt:lpstr>Uso eficiente do pipeline, Hazard de Controle Abordagens Usadas</vt:lpstr>
      <vt:lpstr>Uso eficiente do pipeline, Hazard de Controle Abordagens Usadas</vt:lpstr>
      <vt:lpstr>Uso eficiente do pipeline, Hazard de Controle Abordagens Usadas</vt:lpstr>
      <vt:lpstr>Uso eficiente do pipeline, Hazard de Controle Abordagens Usadas</vt:lpstr>
      <vt:lpstr>Uso eficiente do pipeline, Hazard de Controle Abordagens Usadas</vt:lpstr>
      <vt:lpstr>Uso eficiente do pipeline, Hazard de Controle Abordagens Usadas</vt:lpstr>
      <vt:lpstr>Uso eficiente do pipeline, Hazard de Controle Abordagens Usadas</vt:lpstr>
      <vt:lpstr>Uso eficiente do pipeline, Hazard de Controle Abordagens Usadas</vt:lpstr>
      <vt:lpstr>Uso eficiente do pipeline, Hazard de Controle Exceções: outra fonte de hazards</vt:lpstr>
      <vt:lpstr>Uso eficiente do pipeline, Hazard de Controle Tratamento de exceções</vt:lpstr>
      <vt:lpstr>Máquina RISC Gráfico de Kiviat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 </dc:title>
  <dc:creator>Departamento de Informática</dc:creator>
  <cp:lastModifiedBy>Sergio Cavalcante</cp:lastModifiedBy>
  <cp:revision>136</cp:revision>
  <cp:lastPrinted>1998-07-15T15:19:16Z</cp:lastPrinted>
  <dcterms:created xsi:type="dcterms:W3CDTF">1997-12-12T11:53:34Z</dcterms:created>
  <dcterms:modified xsi:type="dcterms:W3CDTF">2019-08-12T22:36:29Z</dcterms:modified>
</cp:coreProperties>
</file>