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77" r:id="rId3"/>
    <p:sldId id="279" r:id="rId4"/>
    <p:sldId id="280" r:id="rId5"/>
    <p:sldId id="27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618" y="4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0C53AC-FDEE-1842-A6E8-61DF2B61E567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C55524-9269-AE4A-B726-145A65769148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121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DC6CFC-FE4D-E343-8523-5E1F8CB5461C}" type="datetimeFigureOut">
              <a:rPr lang="en-US" smtClean="0"/>
              <a:pPr/>
              <a:t>5/31/2021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F4A79-1041-F946-A3B7-8FDA49FC6A13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09285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4E49A-433B-4732-A239-15A8B8ABC376}" type="slidenum">
              <a:rPr lang="pt-BR" smtClean="0">
                <a:latin typeface="Arial" pitchFamily="34" charset="0"/>
              </a:rPr>
              <a:pPr/>
              <a:t>2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52793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pt-BR">
              <a:latin typeface="Arial" pitchFamily="34" charset="0"/>
            </a:endParaRP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A4E49A-433B-4732-A239-15A8B8ABC376}" type="slidenum">
              <a:rPr lang="pt-BR" smtClean="0">
                <a:latin typeface="Arial" pitchFamily="34" charset="0"/>
              </a:rPr>
              <a:pPr/>
              <a:t>5</a:t>
            </a:fld>
            <a:endParaRPr lang="pt-BR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841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rgbClr val="800000"/>
                </a:solidFill>
                <a:latin typeface="Futura"/>
                <a:cs typeface="Futura"/>
              </a:defRPr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 b="1" i="0">
                <a:solidFill>
                  <a:schemeClr val="tx1">
                    <a:tint val="75000"/>
                  </a:schemeClr>
                </a:solidFill>
                <a:latin typeface="Helvetica"/>
                <a:cs typeface="Helvetic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B9840-A94A-0B4F-A9E5-C98DB9ACEC46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9" name="Picture 8" descr="LogoCIn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6356350"/>
            <a:ext cx="1828800" cy="49876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F9A5F-FA5C-3940-A79B-6961D286E573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89406-A4F2-1747-BA49-6A9B244997D6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2D24F-0B96-7C43-82AB-F57A74DCBD3D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6877-03ED-F342-A22E-5771D211F92C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DFB8C-FB60-5B48-A1CB-7FFEB1A059FA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F0084-9D3A-D644-AA45-A8B9D75125BF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DAD20-9DA6-1C46-B103-87C5B8F962D9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B80DE-A677-564F-A292-8D722C76D7F5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12F95-7719-524B-902E-FAE7E0512750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92A3-BB1F-9040-BE98-F956DED1748C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Infra-estrutura de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7044F-9E3D-9B4E-BA46-BA2FD29AB1F1}" type="datetime1">
              <a:rPr lang="en-US" smtClean="0"/>
              <a:pPr/>
              <a:t>5/31/2021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634B9-8DD7-6F4C-A167-62051AD52C65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713538"/>
            <a:ext cx="12192000" cy="13363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0" i="0" dirty="0">
                <a:solidFill>
                  <a:schemeClr val="tx1">
                    <a:lumMod val="75000"/>
                    <a:lumOff val="25000"/>
                  </a:schemeClr>
                </a:solidFill>
                <a:latin typeface="Copperplate Light"/>
                <a:cs typeface="Copperplate Light"/>
              </a:rPr>
              <a:t>Organização de Computadores e Sistemas Operacionais</a:t>
            </a:r>
            <a:endParaRPr lang="en-US" sz="1100" b="0" i="0" dirty="0">
              <a:solidFill>
                <a:schemeClr val="tx1">
                  <a:lumMod val="75000"/>
                  <a:lumOff val="25000"/>
                </a:schemeClr>
              </a:solidFill>
              <a:latin typeface="Copperplate Light"/>
              <a:cs typeface="Copperplate Light"/>
            </a:endParaRPr>
          </a:p>
        </p:txBody>
      </p:sp>
      <p:pic>
        <p:nvPicPr>
          <p:cNvPr id="8" name="Picture 7" descr="LogoCIn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6356350"/>
            <a:ext cx="1828800" cy="49876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Organização</a:t>
            </a:r>
            <a:r>
              <a:rPr lang="en-US" dirty="0"/>
              <a:t> de </a:t>
            </a:r>
            <a:r>
              <a:rPr lang="en-US" dirty="0" err="1"/>
              <a:t>Computadores</a:t>
            </a:r>
            <a:r>
              <a:rPr lang="en-US" dirty="0"/>
              <a:t> e </a:t>
            </a:r>
            <a:r>
              <a:rPr lang="en-US" dirty="0" err="1"/>
              <a:t>Sistemas</a:t>
            </a:r>
            <a:r>
              <a:rPr lang="en-US" dirty="0"/>
              <a:t> </a:t>
            </a:r>
            <a:r>
              <a:rPr lang="en-US" dirty="0" err="1"/>
              <a:t>Operacionais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2"/>
                </a:solidFill>
              </a:rPr>
              <a:t>Sérgio Cavalcante</a:t>
            </a:r>
          </a:p>
          <a:p>
            <a:r>
              <a:rPr lang="en-US" dirty="0">
                <a:solidFill>
                  <a:schemeClr val="tx2"/>
                </a:solidFill>
              </a:rPr>
              <a:t>svc@cin.ufpe.br:  </a:t>
            </a:r>
            <a:r>
              <a:rPr lang="en-US" dirty="0" err="1">
                <a:solidFill>
                  <a:schemeClr val="tx2"/>
                </a:solidFill>
              </a:rPr>
              <a:t>Usem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assunto</a:t>
            </a:r>
            <a:r>
              <a:rPr lang="en-US" dirty="0">
                <a:solidFill>
                  <a:schemeClr val="tx2"/>
                </a:solidFill>
              </a:rPr>
              <a:t> com [</a:t>
            </a:r>
            <a:r>
              <a:rPr lang="en-US" dirty="0" err="1">
                <a:solidFill>
                  <a:schemeClr val="tx2"/>
                </a:solidFill>
              </a:rPr>
              <a:t>ocso</a:t>
            </a:r>
            <a:r>
              <a:rPr lang="en-US" dirty="0">
                <a:solidFill>
                  <a:schemeClr val="tx2"/>
                </a:solidFill>
              </a:rPr>
              <a:t>]</a:t>
            </a:r>
          </a:p>
          <a:p>
            <a:r>
              <a:rPr lang="en-US" dirty="0">
                <a:solidFill>
                  <a:schemeClr val="tx2"/>
                </a:solidFill>
              </a:rPr>
              <a:t>http://www.cin.ufpe.br/~svc/ocso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98835.0950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Sistema Numérico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Como contar coisas?</a:t>
            </a:r>
          </a:p>
          <a:p>
            <a:pPr lvl="1"/>
            <a:r>
              <a:rPr lang="pt-P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I,II, III, IIII ,IIIII, ..., IIIIIIIIIIIIIIIIIIIIIIIIIIIIIIIIIIIIIIIIIIIIIIIIIIIIIIIIIIIIIIIIIIIIIIIIIIIIIIIIIIIII </a:t>
            </a:r>
          </a:p>
          <a:p>
            <a:r>
              <a:rPr lang="pt-PT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De onde veio a base 10?</a:t>
            </a:r>
          </a:p>
          <a:p>
            <a:pPr lvl="1"/>
            <a:r>
              <a:rPr lang="pt-PT" sz="24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Algarismos Arábicos (séculos I a IV)</a:t>
            </a:r>
          </a:p>
          <a:p>
            <a:pPr lvl="2"/>
            <a:r>
              <a:rPr lang="pt-PT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Sistema numérico posicional</a:t>
            </a:r>
          </a:p>
          <a:p>
            <a:pPr lvl="2"/>
            <a:r>
              <a:rPr lang="pt-PT" sz="20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 zero veio no século IX</a:t>
            </a:r>
          </a:p>
          <a:p>
            <a:r>
              <a:rPr lang="pt-PT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Sistema Romano</a:t>
            </a:r>
          </a:p>
          <a:p>
            <a:endParaRPr lang="pt-PT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endParaRPr lang="pt-PT" sz="2800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7EEDB1-C568-4927-AF61-C49B5E2C1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43ECA6C-F72C-4747-8F7B-F818251B6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968C85C-DABA-4E96-BE54-993ED1247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914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2018F0-CF53-4B87-9F77-F273DCE6C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7AEB552-673F-45B0-8DFF-9E21E24365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E89E4600-42BC-4465-816D-694CC03E2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634B9-8DD7-6F4C-A167-62051AD52C6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524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Represntação de Símbolos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z="28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Como representar símbolos?</a:t>
            </a:r>
          </a:p>
        </p:txBody>
      </p:sp>
    </p:spTree>
    <p:extLst>
      <p:ext uri="{BB962C8B-B14F-4D97-AF65-F5344CB8AC3E}">
        <p14:creationId xmlns:p14="http://schemas.microsoft.com/office/powerpoint/2010/main" val="68479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15590</TotalTime>
  <Words>91</Words>
  <Application>Microsoft Office PowerPoint</Application>
  <PresentationFormat>Widescreen</PresentationFormat>
  <Paragraphs>20</Paragraphs>
  <Slides>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1" baseType="lpstr">
      <vt:lpstr>Arial</vt:lpstr>
      <vt:lpstr>Calibri</vt:lpstr>
      <vt:lpstr>Copperplate Light</vt:lpstr>
      <vt:lpstr>Futura</vt:lpstr>
      <vt:lpstr>Helvetica</vt:lpstr>
      <vt:lpstr>Office Theme</vt:lpstr>
      <vt:lpstr>Organização de Computadores e Sistemas Operacionais</vt:lpstr>
      <vt:lpstr>Sistema Numérico</vt:lpstr>
      <vt:lpstr>Apresentação do PowerPoint</vt:lpstr>
      <vt:lpstr>Apresentação do PowerPoint</vt:lpstr>
      <vt:lpstr>Represntação de Símbolos</vt:lpstr>
    </vt:vector>
  </TitlesOfParts>
  <Company>UFPE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Infra-estrutura de Software</dc:title>
  <dc:creator>Carlos Ferraz</dc:creator>
  <cp:lastModifiedBy>Sergio Cavalcante</cp:lastModifiedBy>
  <cp:revision>54</cp:revision>
  <dcterms:created xsi:type="dcterms:W3CDTF">2011-08-09T12:11:02Z</dcterms:created>
  <dcterms:modified xsi:type="dcterms:W3CDTF">2021-06-01T13:14:54Z</dcterms:modified>
</cp:coreProperties>
</file>