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8F5D-9D89-4E97-9266-586B901E4B56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0BAEA-C39A-434B-9EB8-C1F762A8C9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094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8F5D-9D89-4E97-9266-586B901E4B56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0BAEA-C39A-434B-9EB8-C1F762A8C9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249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8F5D-9D89-4E97-9266-586B901E4B56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0BAEA-C39A-434B-9EB8-C1F762A8C9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436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8F5D-9D89-4E97-9266-586B901E4B56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0BAEA-C39A-434B-9EB8-C1F762A8C9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0811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8F5D-9D89-4E97-9266-586B901E4B56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0BAEA-C39A-434B-9EB8-C1F762A8C9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7729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8F5D-9D89-4E97-9266-586B901E4B56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0BAEA-C39A-434B-9EB8-C1F762A8C9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538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8F5D-9D89-4E97-9266-586B901E4B56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0BAEA-C39A-434B-9EB8-C1F762A8C9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9288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8F5D-9D89-4E97-9266-586B901E4B56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0BAEA-C39A-434B-9EB8-C1F762A8C9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2185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8F5D-9D89-4E97-9266-586B901E4B56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0BAEA-C39A-434B-9EB8-C1F762A8C9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6844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8F5D-9D89-4E97-9266-586B901E4B56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0BAEA-C39A-434B-9EB8-C1F762A8C9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741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8F5D-9D89-4E97-9266-586B901E4B56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0BAEA-C39A-434B-9EB8-C1F762A8C9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4423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38F5D-9D89-4E97-9266-586B901E4B56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0BAEA-C39A-434B-9EB8-C1F762A8C9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372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8936"/>
            <a:ext cx="7772400" cy="1362075"/>
          </a:xfrm>
        </p:spPr>
        <p:txBody>
          <a:bodyPr/>
          <a:lstStyle/>
          <a:p>
            <a:r>
              <a:rPr lang="pt-BR" dirty="0" smtClean="0"/>
              <a:t>Prova 2007.2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467544" y="980728"/>
            <a:ext cx="7772400" cy="1500187"/>
          </a:xfrm>
        </p:spPr>
        <p:txBody>
          <a:bodyPr>
            <a:normAutofit lnSpcReduction="10000"/>
          </a:bodyPr>
          <a:lstStyle/>
          <a:p>
            <a:r>
              <a:rPr lang="pt-PT" b="1" u="sng" dirty="0"/>
              <a:t>Desenhe a árvore original e a árvore obtida após cada execução do</a:t>
            </a:r>
            <a:r>
              <a:rPr lang="pt-PT" b="1" dirty="0"/>
              <a:t> </a:t>
            </a:r>
            <a:r>
              <a:rPr lang="pt-PT" b="1" u="sng" dirty="0"/>
              <a:t>procedimento </a:t>
            </a:r>
            <a:r>
              <a:rPr lang="pt-PT" b="1" i="1" u="sng" dirty="0"/>
              <a:t>Heapify</a:t>
            </a:r>
            <a:r>
              <a:rPr lang="pt-PT" dirty="0"/>
              <a:t> no processo de transformação de um array desordenado contendo originalmente as chaves a seguir (nesta ordem) em um heap onde cada nó contém um valor maior ou igual ao dos descendentes: </a:t>
            </a:r>
            <a:r>
              <a:rPr lang="pt-PT" b="1" dirty="0"/>
              <a:t>40, 50, 20, 80, 60, 30,  70,  90, 110,  100, 120</a:t>
            </a:r>
            <a:r>
              <a:rPr lang="pt-PT" dirty="0"/>
              <a:t>. </a:t>
            </a:r>
            <a:endParaRPr lang="pt-BR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395536" y="2780928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	E importante lembrar que o </a:t>
            </a:r>
            <a:r>
              <a:rPr lang="pt-BR" dirty="0" err="1" smtClean="0"/>
              <a:t>healfy</a:t>
            </a:r>
            <a:r>
              <a:rPr lang="pt-BR" dirty="0" smtClean="0"/>
              <a:t> e recursivo; se ele provocar uma troca de elementos no </a:t>
            </a:r>
            <a:r>
              <a:rPr lang="pt-BR" dirty="0" err="1" smtClean="0"/>
              <a:t>array</a:t>
            </a:r>
            <a:r>
              <a:rPr lang="pt-BR" dirty="0" smtClean="0"/>
              <a:t> ele será aplicado automaticamente na posição onde o elemento da troca foi colocado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95536" y="4077072"/>
            <a:ext cx="82916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	O procedimento de construir </a:t>
            </a:r>
            <a:r>
              <a:rPr lang="pt-BR" dirty="0" err="1" smtClean="0"/>
              <a:t>heap</a:t>
            </a:r>
            <a:r>
              <a:rPr lang="pt-BR" dirty="0" smtClean="0"/>
              <a:t> aplicado em um </a:t>
            </a:r>
            <a:r>
              <a:rPr lang="pt-BR" dirty="0" err="1" smtClean="0"/>
              <a:t>array</a:t>
            </a:r>
            <a:r>
              <a:rPr lang="pt-BR" dirty="0" smtClean="0"/>
              <a:t> com </a:t>
            </a:r>
            <a:r>
              <a:rPr lang="pt-BR" dirty="0"/>
              <a:t>N</a:t>
            </a:r>
            <a:r>
              <a:rPr lang="pt-BR" dirty="0" smtClean="0"/>
              <a:t> elementos</a:t>
            </a:r>
          </a:p>
          <a:p>
            <a:r>
              <a:rPr lang="pt-BR" dirty="0"/>
              <a:t>p</a:t>
            </a:r>
            <a:r>
              <a:rPr lang="pt-BR" dirty="0" smtClean="0"/>
              <a:t>ercorre o </a:t>
            </a:r>
            <a:r>
              <a:rPr lang="pt-BR" dirty="0" err="1" smtClean="0"/>
              <a:t>array</a:t>
            </a:r>
            <a:r>
              <a:rPr lang="pt-BR" dirty="0" smtClean="0"/>
              <a:t> da posição chão(n/2) até a posição 1 aplicando </a:t>
            </a:r>
            <a:r>
              <a:rPr lang="pt-BR" dirty="0" err="1" smtClean="0"/>
              <a:t>heapfy</a:t>
            </a:r>
            <a:r>
              <a:rPr lang="pt-BR" dirty="0" smtClean="0"/>
              <a:t> em todas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539552" y="5229200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 coisa mais importante e saber se o </a:t>
            </a:r>
            <a:r>
              <a:rPr lang="pt-BR" dirty="0" err="1" smtClean="0"/>
              <a:t>heap</a:t>
            </a:r>
            <a:r>
              <a:rPr lang="pt-BR" dirty="0" smtClean="0"/>
              <a:t> será de máximo ou de mínimo.</a:t>
            </a:r>
          </a:p>
          <a:p>
            <a:r>
              <a:rPr lang="pt-BR" dirty="0" smtClean="0"/>
              <a:t>Se na prova a questão não deixar claro perguntem a quem estiver aplicando a prova Irei construir um </a:t>
            </a:r>
            <a:r>
              <a:rPr lang="pt-BR" dirty="0" err="1" smtClean="0"/>
              <a:t>heap</a:t>
            </a:r>
            <a:r>
              <a:rPr lang="pt-BR" dirty="0" smtClean="0"/>
              <a:t> de máximo</a:t>
            </a:r>
          </a:p>
        </p:txBody>
      </p:sp>
    </p:spTree>
    <p:extLst>
      <p:ext uri="{BB962C8B-B14F-4D97-AF65-F5344CB8AC3E}">
        <p14:creationId xmlns:p14="http://schemas.microsoft.com/office/powerpoint/2010/main" val="3119012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Resolução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08104" y="1346546"/>
            <a:ext cx="2304256" cy="262515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dirty="0" smtClean="0"/>
              <a:t>Estão destacados o </a:t>
            </a:r>
            <a:r>
              <a:rPr lang="pt-BR" dirty="0" err="1" smtClean="0"/>
              <a:t>array</a:t>
            </a:r>
            <a:r>
              <a:rPr lang="pt-BR" dirty="0" smtClean="0"/>
              <a:t> representando o estado atual e a posição onde será aplicando o </a:t>
            </a:r>
            <a:r>
              <a:rPr lang="pt-BR" dirty="0" err="1" smtClean="0"/>
              <a:t>haeapfy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0768"/>
            <a:ext cx="5267325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365104"/>
            <a:ext cx="5181600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5796136" y="5275813"/>
            <a:ext cx="33127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Resultado da operação.</a:t>
            </a:r>
          </a:p>
          <a:p>
            <a:endParaRPr lang="pt-BR" dirty="0" smtClean="0"/>
          </a:p>
          <a:p>
            <a:r>
              <a:rPr lang="pt-BR" dirty="0" smtClean="0"/>
              <a:t>o elemento marcado é a posição</a:t>
            </a:r>
          </a:p>
          <a:p>
            <a:r>
              <a:rPr lang="pt-BR" dirty="0" smtClean="0"/>
              <a:t>Que ira ocorrer o próximo </a:t>
            </a:r>
            <a:r>
              <a:rPr lang="pt-BR" dirty="0" err="1" smtClean="0"/>
              <a:t>heapfy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9507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20272" y="1600200"/>
            <a:ext cx="1666528" cy="4525963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20688"/>
            <a:ext cx="5181600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573016"/>
            <a:ext cx="5076825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8356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48264" y="1600200"/>
            <a:ext cx="1738536" cy="4525963"/>
          </a:xfrm>
        </p:spPr>
        <p:txBody>
          <a:bodyPr/>
          <a:lstStyle/>
          <a:p>
            <a:endParaRPr lang="pt-B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836712"/>
            <a:ext cx="5076825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756555"/>
            <a:ext cx="4981575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3200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692577" y="548681"/>
            <a:ext cx="2994223" cy="30243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 smtClean="0"/>
              <a:t>Ao aplicar o </a:t>
            </a:r>
            <a:r>
              <a:rPr lang="pt-BR" dirty="0" err="1" smtClean="0"/>
              <a:t>heapfy</a:t>
            </a:r>
            <a:r>
              <a:rPr lang="pt-BR" dirty="0" smtClean="0"/>
              <a:t> na posição 2 o elemento 50 ira para a posição 5 e será plicado </a:t>
            </a:r>
            <a:r>
              <a:rPr lang="pt-BR" dirty="0" err="1" smtClean="0"/>
              <a:t>heapfy</a:t>
            </a:r>
            <a:r>
              <a:rPr lang="pt-BR" dirty="0" smtClean="0"/>
              <a:t> novamente na posição 5(recursão do método).</a:t>
            </a:r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5449"/>
            <a:ext cx="5153025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3501008"/>
            <a:ext cx="5114925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5485535" y="3950052"/>
            <a:ext cx="32629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Não é necessário mostrar o desenho dos passos recursivos da função porem o resultado  final deve esta correto.</a:t>
            </a:r>
          </a:p>
          <a:p>
            <a:endParaRPr lang="pt-BR" dirty="0" smtClean="0"/>
          </a:p>
          <a:p>
            <a:r>
              <a:rPr lang="pt-BR" dirty="0" smtClean="0"/>
              <a:t>Então o resultado é este ao lado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8934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96136" y="1600201"/>
            <a:ext cx="2890664" cy="31651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 smtClean="0"/>
              <a:t>O importante no </a:t>
            </a:r>
            <a:r>
              <a:rPr lang="pt-BR" dirty="0" err="1" smtClean="0"/>
              <a:t>heap</a:t>
            </a:r>
            <a:r>
              <a:rPr lang="pt-BR" dirty="0" smtClean="0"/>
              <a:t> não é apenas o topo então nunca esqueçam de executar os passos recursivos e levar o elemento até o seu local correto</a:t>
            </a:r>
            <a:endParaRPr lang="pt-BR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2696"/>
            <a:ext cx="5114925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40" y="3789040"/>
            <a:ext cx="5467350" cy="233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16675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220</Words>
  <Application>Microsoft Office PowerPoint</Application>
  <PresentationFormat>Apresentação na tela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Prova 2007.2</vt:lpstr>
      <vt:lpstr>Resolução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Prova 2009.2</dc:title>
  <dc:creator>Severino Mizael da Silva</dc:creator>
  <cp:lastModifiedBy>Severino Mizael da Silva</cp:lastModifiedBy>
  <cp:revision>6</cp:revision>
  <dcterms:created xsi:type="dcterms:W3CDTF">2012-04-18T16:07:10Z</dcterms:created>
  <dcterms:modified xsi:type="dcterms:W3CDTF">2012-09-25T14:01:15Z</dcterms:modified>
</cp:coreProperties>
</file>