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7" r:id="rId5"/>
    <p:sldId id="273" r:id="rId6"/>
    <p:sldId id="274" r:id="rId7"/>
    <p:sldId id="260" r:id="rId8"/>
    <p:sldId id="268" r:id="rId9"/>
    <p:sldId id="269" r:id="rId10"/>
    <p:sldId id="275" r:id="rId11"/>
    <p:sldId id="276" r:id="rId12"/>
    <p:sldId id="277" r:id="rId13"/>
    <p:sldId id="278" r:id="rId14"/>
    <p:sldId id="262" r:id="rId15"/>
    <p:sldId id="271" r:id="rId16"/>
    <p:sldId id="272" r:id="rId17"/>
    <p:sldId id="263" r:id="rId18"/>
    <p:sldId id="266" r:id="rId19"/>
    <p:sldId id="280" r:id="rId20"/>
    <p:sldId id="281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4" autoAdjust="0"/>
    <p:restoredTop sz="94627" autoAdjust="0"/>
  </p:normalViewPr>
  <p:slideViewPr>
    <p:cSldViewPr>
      <p:cViewPr varScale="1">
        <p:scale>
          <a:sx n="84" d="100"/>
          <a:sy n="84" d="100"/>
        </p:scale>
        <p:origin x="-114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990AFD6-403E-42A5-936C-76F47C076D59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B3837AA-A36B-4339-B695-7843EA90A1C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AFD6-403E-42A5-936C-76F47C076D59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37AA-A36B-4339-B695-7843EA90A1C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AFD6-403E-42A5-936C-76F47C076D59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37AA-A36B-4339-B695-7843EA90A1C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990AFD6-403E-42A5-936C-76F47C076D59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37AA-A36B-4339-B695-7843EA90A1C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990AFD6-403E-42A5-936C-76F47C076D59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B3837AA-A36B-4339-B695-7843EA90A1C4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990AFD6-403E-42A5-936C-76F47C076D59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B3837AA-A36B-4339-B695-7843EA90A1C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990AFD6-403E-42A5-936C-76F47C076D59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B3837AA-A36B-4339-B695-7843EA90A1C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AFD6-403E-42A5-936C-76F47C076D59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37AA-A36B-4339-B695-7843EA90A1C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990AFD6-403E-42A5-936C-76F47C076D59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B3837AA-A36B-4339-B695-7843EA90A1C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990AFD6-403E-42A5-936C-76F47C076D59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B3837AA-A36B-4339-B695-7843EA90A1C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990AFD6-403E-42A5-936C-76F47C076D59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B3837AA-A36B-4339-B695-7843EA90A1C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990AFD6-403E-42A5-936C-76F47C076D59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B3837AA-A36B-4339-B695-7843EA90A1C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ameover.sapo.pt/article.html?id=30811" TargetMode="External"/><Relationship Id="rId7" Type="http://schemas.openxmlformats.org/officeDocument/2006/relationships/hyperlink" Target="http://vinigodoy.wordpress.com/2007/08/06/programacao-de-jogos-de-computadores/" TargetMode="External"/><Relationship Id="rId2" Type="http://schemas.openxmlformats.org/officeDocument/2006/relationships/hyperlink" Target="http://www.akatu.org.br/central/especiais/2007/2o-semestre/lidar-com-videogames-nao-e-brincadeir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Game_development" TargetMode="External"/><Relationship Id="rId5" Type="http://schemas.openxmlformats.org/officeDocument/2006/relationships/hyperlink" Target="http://en.wikipedia.org/wiki/Game_programming" TargetMode="External"/><Relationship Id="rId4" Type="http://schemas.openxmlformats.org/officeDocument/2006/relationships/hyperlink" Target="http://www.estadao.com.br/tecnologia/not_tec39804,0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62000" y="47244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Arthur Felipe		(</a:t>
            </a:r>
            <a:r>
              <a:rPr lang="pt-BR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afaf</a:t>
            </a:r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)</a:t>
            </a:r>
            <a:endParaRPr lang="en-US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  <a:p>
            <a:r>
              <a:rPr 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Diogo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Couceiro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		(</a:t>
            </a:r>
            <a:r>
              <a:rPr 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dcl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)</a:t>
            </a:r>
          </a:p>
          <a:p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Jorge </a:t>
            </a:r>
            <a:r>
              <a:rPr 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Lindoso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    	   	(</a:t>
            </a:r>
            <a:r>
              <a:rPr 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jefl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)</a:t>
            </a:r>
          </a:p>
          <a:p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S</a:t>
            </a:r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é</a:t>
            </a:r>
            <a:r>
              <a:rPr 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rgio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Barza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            	(</a:t>
            </a:r>
            <a:r>
              <a:rPr 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sb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) </a:t>
            </a:r>
          </a:p>
          <a:p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Flávio Pereira		(fpa2)</a:t>
            </a:r>
            <a:endParaRPr lang="en-US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  <a:p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Gustavo Andrade	(gals)</a:t>
            </a:r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6621" y="533400"/>
            <a:ext cx="33409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XNA</a:t>
            </a:r>
            <a:r>
              <a:rPr lang="pt-BR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  <a:endParaRPr lang="pt-BR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8600" y="2036802"/>
            <a:ext cx="873348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 Evolução da Programação de Jogos</a:t>
            </a:r>
            <a:endParaRPr lang="pt-BR" sz="3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8119" y="457200"/>
            <a:ext cx="48750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Programação de Jogos</a:t>
            </a:r>
            <a:endParaRPr lang="pt-BR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19200" y="1524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Linguagens de SHADERS !</a:t>
            </a:r>
          </a:p>
          <a:p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48200" y="3048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Processamento na GPU</a:t>
            </a:r>
            <a:endParaRPr lang="pt-B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  <a:p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19600" y="4724400"/>
            <a:ext cx="731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CG		</a:t>
            </a:r>
            <a:r>
              <a:rPr lang="pt-BR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Nvidia</a:t>
            </a:r>
            <a:endParaRPr lang="pt-B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GLSL		</a:t>
            </a:r>
            <a:r>
              <a:rPr lang="pt-BR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OpenGL</a:t>
            </a:r>
            <a:endParaRPr lang="pt-B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HLSL		</a:t>
            </a:r>
            <a:r>
              <a:rPr lang="pt-BR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DirectX</a:t>
            </a:r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/ XNA</a:t>
            </a:r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438400" y="2286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Efeitos de iluminação e sombreamento</a:t>
            </a:r>
          </a:p>
          <a:p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0" name="Imagem 9" descr="nvi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09850"/>
            <a:ext cx="1657350" cy="1657350"/>
          </a:xfrm>
          <a:prstGeom prst="rect">
            <a:avLst/>
          </a:prstGeom>
        </p:spPr>
      </p:pic>
      <p:pic>
        <p:nvPicPr>
          <p:cNvPr id="11" name="Imagem 10" descr="microsoft-direct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495800"/>
            <a:ext cx="2133600" cy="2133600"/>
          </a:xfrm>
          <a:prstGeom prst="rect">
            <a:avLst/>
          </a:prstGeom>
        </p:spPr>
      </p:pic>
      <p:pic>
        <p:nvPicPr>
          <p:cNvPr id="12" name="Imagem 11" descr="opengl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276600"/>
            <a:ext cx="1524000" cy="138545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8119" y="457200"/>
            <a:ext cx="48750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Programação de Jogos</a:t>
            </a:r>
            <a:endParaRPr lang="pt-BR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19200" y="1524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Bibliotecas, </a:t>
            </a:r>
            <a:r>
              <a:rPr lang="pt-BR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APIs</a:t>
            </a:r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e Frameworks...</a:t>
            </a:r>
          </a:p>
          <a:p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5" name="Imagem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876800"/>
            <a:ext cx="3171825" cy="989064"/>
          </a:xfrm>
          <a:prstGeom prst="rect">
            <a:avLst/>
          </a:prstGeom>
        </p:spPr>
      </p:pic>
      <p:pic>
        <p:nvPicPr>
          <p:cNvPr id="6" name="Imagem 5" descr="microsoft-direct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438400"/>
            <a:ext cx="2257425" cy="2257425"/>
          </a:xfrm>
          <a:prstGeom prst="rect">
            <a:avLst/>
          </a:prstGeom>
        </p:spPr>
      </p:pic>
      <p:pic>
        <p:nvPicPr>
          <p:cNvPr id="8" name="Imagem 7" descr="ogre_16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667000"/>
            <a:ext cx="4191000" cy="1447800"/>
          </a:xfrm>
          <a:prstGeom prst="rect">
            <a:avLst/>
          </a:prstGeom>
        </p:spPr>
      </p:pic>
      <p:pic>
        <p:nvPicPr>
          <p:cNvPr id="9" name="Imagem 8" descr="Xna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105400"/>
            <a:ext cx="3140756" cy="142398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8119" y="457200"/>
            <a:ext cx="48750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Programação de Jogos</a:t>
            </a:r>
            <a:endParaRPr lang="pt-BR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19200" y="1524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Pseudocódigo</a:t>
            </a:r>
          </a:p>
          <a:p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28800" y="2590800"/>
            <a:ext cx="6112571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while</a:t>
            </a:r>
            <a:r>
              <a:rPr lang="pt-BR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(jogador quer continuar)</a:t>
            </a:r>
          </a:p>
          <a:p>
            <a:r>
              <a:rPr lang="pt-B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{</a:t>
            </a:r>
          </a:p>
          <a:p>
            <a:r>
              <a:rPr lang="pt-B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	checar periféricos de entrada;</a:t>
            </a:r>
          </a:p>
          <a:p>
            <a:r>
              <a:rPr lang="pt-B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	</a:t>
            </a:r>
            <a:r>
              <a:rPr lang="pt-B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atualizar lógica (</a:t>
            </a:r>
            <a:r>
              <a:rPr lang="pt-BR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I.A.</a:t>
            </a:r>
            <a:r>
              <a:rPr lang="pt-B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e colisões);</a:t>
            </a:r>
          </a:p>
          <a:p>
            <a:r>
              <a:rPr lang="pt-B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	</a:t>
            </a:r>
            <a:r>
              <a:rPr lang="pt-B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desenhar cenas;</a:t>
            </a:r>
          </a:p>
          <a:p>
            <a:r>
              <a:rPr lang="pt-B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	</a:t>
            </a:r>
            <a:r>
              <a:rPr lang="pt-B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gerar outras saídas;</a:t>
            </a:r>
            <a:endParaRPr lang="pt-BR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pt-B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}</a:t>
            </a:r>
            <a:endParaRPr lang="pt-B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8119" y="457200"/>
            <a:ext cx="48750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Programação de Jogos</a:t>
            </a:r>
            <a:endParaRPr lang="pt-BR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19200" y="1524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&lt;&lt; Game </a:t>
            </a:r>
            <a:r>
              <a:rPr lang="pt-BR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Engines</a:t>
            </a:r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&gt;&gt;</a:t>
            </a:r>
          </a:p>
          <a:p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5" name="Imagem 4" descr="gui3el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0"/>
            <a:ext cx="3352800" cy="2514600"/>
          </a:xfrm>
          <a:prstGeom prst="rect">
            <a:avLst/>
          </a:prstGeom>
        </p:spPr>
      </p:pic>
      <p:pic>
        <p:nvPicPr>
          <p:cNvPr id="6" name="Imagem 5" descr="banner_product-page_tgebanner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371600"/>
            <a:ext cx="4500563" cy="411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8119" y="457200"/>
            <a:ext cx="30332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 que é XNA?</a:t>
            </a:r>
            <a:endParaRPr lang="pt-BR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19200" y="1524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XNA !!!</a:t>
            </a:r>
          </a:p>
          <a:p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5" name="Imagem 4" descr="xna-platfor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590800"/>
            <a:ext cx="4200525" cy="30956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8119" y="457200"/>
            <a:ext cx="30332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 que é XNA?</a:t>
            </a:r>
            <a:endParaRPr lang="pt-BR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19200" y="1524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Game Studio, Framework e </a:t>
            </a:r>
            <a:r>
              <a:rPr lang="pt-BR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Content</a:t>
            </a:r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pt-BR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Pipeline</a:t>
            </a:r>
            <a:endParaRPr lang="pt-B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  <a:p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6" name="Imagem 5" descr="Unt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09800"/>
            <a:ext cx="7162800" cy="41783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8119" y="457200"/>
            <a:ext cx="30332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 que é XNA?</a:t>
            </a:r>
            <a:endParaRPr lang="pt-BR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19200" y="15240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Audio</a:t>
            </a:r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pt-BR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Creation</a:t>
            </a:r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pt-BR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Tool</a:t>
            </a:r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5" name="Imagem 4" descr="Unt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33600"/>
            <a:ext cx="7467600" cy="436128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8119" y="457200"/>
            <a:ext cx="15712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Prática</a:t>
            </a:r>
            <a:endParaRPr lang="pt-BR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8119" y="457200"/>
            <a:ext cx="23374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Conclusão</a:t>
            </a:r>
            <a:endParaRPr lang="pt-BR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19200" y="15240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Porque XNA é revolucionário ?</a:t>
            </a:r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5" name="Imagem 4" descr="xna_torq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95600"/>
            <a:ext cx="3947571" cy="2964548"/>
          </a:xfrm>
          <a:prstGeom prst="rect">
            <a:avLst/>
          </a:prstGeom>
        </p:spPr>
      </p:pic>
      <p:pic>
        <p:nvPicPr>
          <p:cNvPr id="6" name="Imagem 5" descr="xna_cra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429000"/>
            <a:ext cx="3860800" cy="216976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8119" y="457200"/>
            <a:ext cx="23374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Conclusão</a:t>
            </a:r>
            <a:endParaRPr lang="pt-BR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19200" y="15240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Principais Referências </a:t>
            </a:r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:</a:t>
            </a:r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1000" y="2438400"/>
            <a:ext cx="85344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pt-BR" sz="1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  <a:hlinkClick r:id="rId2"/>
              </a:rPr>
              <a:t>http://www.akatu.org.br/central/especiais/2007/2o-semestre/lidar-com-videogames-nao-e-brincadeira/</a:t>
            </a:r>
            <a:endParaRPr lang="pt-BR" sz="1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  <a:hlinkClick r:id="rId3"/>
            </a:endParaRPr>
          </a:p>
          <a:p>
            <a:pPr>
              <a:buFontTx/>
              <a:buChar char="-"/>
            </a:pPr>
            <a:r>
              <a:rPr lang="pt-BR" sz="1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  <a:hlinkClick r:id="rId4"/>
              </a:rPr>
              <a:t>http://www.estadao.com.br/tecnologia/not_tec39804,0.</a:t>
            </a:r>
            <a:r>
              <a:rPr lang="pt-BR" sz="1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  <a:hlinkClick r:id="rId4"/>
              </a:rPr>
              <a:t>htm</a:t>
            </a:r>
            <a:endParaRPr lang="pt-BR" sz="1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  <a:hlinkClick r:id="rId3"/>
            </a:endParaRPr>
          </a:p>
          <a:p>
            <a:pPr>
              <a:buFontTx/>
              <a:buChar char="-"/>
            </a:pPr>
            <a:r>
              <a:rPr lang="pt-BR" sz="1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  <a:hlinkClick r:id="rId3"/>
              </a:rPr>
              <a:t>http://gameover.sapo.pt/article.html?id=30811</a:t>
            </a:r>
            <a:endParaRPr lang="pt-BR" sz="1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  <a:p>
            <a:pPr>
              <a:buFontTx/>
              <a:buChar char="-"/>
            </a:pPr>
            <a:r>
              <a:rPr lang="pt-BR" sz="1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  <a:hlinkClick r:id="rId5"/>
              </a:rPr>
              <a:t>http://en.wikipedia.org/wiki/Game_programming</a:t>
            </a:r>
            <a:endParaRPr lang="pt-BR" sz="1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  <a:p>
            <a:pPr>
              <a:buFontTx/>
              <a:buChar char="-"/>
            </a:pPr>
            <a:r>
              <a:rPr lang="pt-BR" sz="1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  <a:hlinkClick r:id="rId6"/>
              </a:rPr>
              <a:t>http://en.wikipedia.org/wiki/Game_development</a:t>
            </a:r>
            <a:endParaRPr lang="pt-BR" sz="1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  <a:p>
            <a:pPr>
              <a:buFontTx/>
              <a:buChar char="-"/>
            </a:pPr>
            <a:r>
              <a:rPr lang="en-US" sz="1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  <a:hlinkClick r:id="rId7"/>
              </a:rPr>
              <a:t>http://vinigodoy.wordpress.com/2007/08/06/programacao-de-jogos-de-computadores/</a:t>
            </a:r>
            <a:endParaRPr lang="en-US" sz="1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  <a:p>
            <a:pPr>
              <a:buFontTx/>
              <a:buChar char="-"/>
            </a:pPr>
            <a:r>
              <a:rPr lang="en-US" sz="1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  <a:hlinkClick r:id="rId3"/>
              </a:rPr>
              <a:t>http://www.gamedev.net/community/forums/topic.asp?topic_id=339189</a:t>
            </a:r>
          </a:p>
          <a:p>
            <a:pPr>
              <a:buFontTx/>
              <a:buChar char="-"/>
            </a:pPr>
            <a:r>
              <a:rPr lang="en-US" sz="1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  <a:hlinkClick r:id="rId3"/>
              </a:rPr>
              <a:t>http://</a:t>
            </a:r>
            <a:r>
              <a:rPr lang="en-US" sz="1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  <a:hlinkClick r:id="rId3"/>
              </a:rPr>
              <a:t>pt.wikipedia.org/wiki/Motor_de_jogo</a:t>
            </a:r>
          </a:p>
          <a:p>
            <a:pPr>
              <a:buFontTx/>
              <a:buChar char="-"/>
            </a:pPr>
            <a:r>
              <a:rPr lang="pt-BR" sz="1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  <a:hlinkClick r:id="rId3"/>
              </a:rPr>
              <a:t>http://www.riemers.net</a:t>
            </a:r>
            <a:endParaRPr lang="en-US" sz="1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  <a:hlinkClick r:id="rId3"/>
            </a:endParaRPr>
          </a:p>
          <a:p>
            <a:pPr>
              <a:buFontTx/>
              <a:buChar char="-"/>
            </a:pPr>
            <a:endParaRPr lang="en-US" sz="1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8119" y="457200"/>
            <a:ext cx="17940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Sumário</a:t>
            </a:r>
            <a:endParaRPr lang="pt-BR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24200" y="2286000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INTRODUÇÃO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PROGRAMAÇÃO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O QUE É XNA?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XNA 2D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XNA 3D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CONCLUSÃO</a:t>
            </a:r>
          </a:p>
          <a:p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8119" y="457200"/>
            <a:ext cx="17684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Dúvidas</a:t>
            </a:r>
            <a:endParaRPr lang="pt-BR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Imagem 2" descr="duvidas.gif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4600" y="1752600"/>
            <a:ext cx="3940692" cy="34813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8119" y="457200"/>
            <a:ext cx="2379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Introdução</a:t>
            </a:r>
            <a:endParaRPr lang="pt-BR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19200" y="1524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Brevemente... O que é XNA?</a:t>
            </a:r>
          </a:p>
          <a:p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5" name="Imagem 4" descr="kaigai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86000"/>
            <a:ext cx="4978400" cy="3733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8119" y="457200"/>
            <a:ext cx="2379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Introdução</a:t>
            </a:r>
            <a:endParaRPr lang="pt-BR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19200" y="1524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Nossa Motivação...</a:t>
            </a:r>
          </a:p>
          <a:p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143000" y="5181600"/>
            <a:ext cx="7777065" cy="1091863"/>
            <a:chOff x="1219200" y="5562600"/>
            <a:chExt cx="7777065" cy="1091863"/>
          </a:xfrm>
        </p:grpSpPr>
        <p:sp>
          <p:nvSpPr>
            <p:cNvPr id="7" name="Retângulo 6"/>
            <p:cNvSpPr/>
            <p:nvPr/>
          </p:nvSpPr>
          <p:spPr>
            <a:xfrm>
              <a:off x="4114800" y="5638800"/>
              <a:ext cx="488146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3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XNA -&gt;  programação</a:t>
              </a:r>
            </a:p>
            <a:p>
              <a:pPr algn="ctr"/>
              <a:r>
                <a:rPr lang="pt-BR" sz="3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                            evoluída</a:t>
              </a:r>
              <a:endParaRPr lang="pt-BR" sz="3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8" name="Imagem 7" descr="Xna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5562600"/>
              <a:ext cx="2247900" cy="1019175"/>
            </a:xfrm>
            <a:prstGeom prst="rect">
              <a:avLst/>
            </a:prstGeom>
          </p:spPr>
        </p:pic>
      </p:grpSp>
      <p:grpSp>
        <p:nvGrpSpPr>
          <p:cNvPr id="11" name="Grupo 10"/>
          <p:cNvGrpSpPr/>
          <p:nvPr/>
        </p:nvGrpSpPr>
        <p:grpSpPr>
          <a:xfrm>
            <a:off x="457200" y="624840"/>
            <a:ext cx="8400233" cy="4099560"/>
            <a:chOff x="438967" y="568452"/>
            <a:chExt cx="8400233" cy="4099560"/>
          </a:xfrm>
        </p:grpSpPr>
        <p:sp>
          <p:nvSpPr>
            <p:cNvPr id="6" name="Retângulo 5"/>
            <p:cNvSpPr/>
            <p:nvPr/>
          </p:nvSpPr>
          <p:spPr>
            <a:xfrm>
              <a:off x="438967" y="3251537"/>
              <a:ext cx="497123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3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Jogos -&gt;  envolventes</a:t>
              </a:r>
            </a:p>
            <a:p>
              <a:pPr algn="ctr"/>
              <a:r>
                <a:rPr lang="pt-BR" sz="3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                            imersíveis</a:t>
              </a:r>
              <a:endParaRPr lang="pt-BR" sz="3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9" name="Imagem 8" descr="42-1715380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568452"/>
              <a:ext cx="2971800" cy="2555748"/>
            </a:xfrm>
            <a:prstGeom prst="rect">
              <a:avLst/>
            </a:prstGeom>
          </p:spPr>
        </p:pic>
        <p:pic>
          <p:nvPicPr>
            <p:cNvPr id="10" name="Imagem 9" descr="best-games-never-made-6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2514600"/>
              <a:ext cx="2743200" cy="215341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8119" y="457200"/>
            <a:ext cx="2379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Introdução</a:t>
            </a:r>
            <a:endParaRPr lang="pt-BR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19200" y="1524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...Motivação do Programador...</a:t>
            </a:r>
          </a:p>
          <a:p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78739" y="2819400"/>
            <a:ext cx="103586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Fácil</a:t>
            </a:r>
            <a:endParaRPr lang="pt-BR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19400" y="5694402"/>
            <a:ext cx="276389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Creators</a:t>
            </a:r>
            <a:r>
              <a:rPr lang="pt-B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t-BR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Club</a:t>
            </a:r>
            <a:endParaRPr lang="pt-BR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906012" y="3408402"/>
            <a:ext cx="270458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Portabilidade</a:t>
            </a:r>
            <a:endParaRPr lang="pt-BR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Imagem 7" descr="ip-img-programador-analis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048000"/>
            <a:ext cx="2667000" cy="2209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8119" y="457200"/>
            <a:ext cx="2379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Introdução</a:t>
            </a:r>
            <a:endParaRPr lang="pt-BR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19200" y="1524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...Motivação da Microsoft</a:t>
            </a:r>
          </a:p>
          <a:p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28600" y="26670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“Há 150 milhões de jogadores em todo o mundo, e 2 bilhões de pessoas estão prontas para jogar”.Thomas </a:t>
            </a:r>
            <a:r>
              <a:rPr lang="pt-BR" dirty="0" err="1" smtClean="0"/>
              <a:t>Zeitner</a:t>
            </a:r>
            <a:r>
              <a:rPr lang="pt-BR" dirty="0" smtClean="0"/>
              <a:t>, </a:t>
            </a:r>
            <a:r>
              <a:rPr lang="pt-BR" dirty="0" err="1" smtClean="0"/>
              <a:t>E.A.</a:t>
            </a:r>
            <a:r>
              <a:rPr lang="pt-BR" dirty="0" smtClean="0"/>
              <a:t> Games.</a:t>
            </a:r>
            <a:endParaRPr lang="pt-BR" dirty="0" smtClean="0"/>
          </a:p>
        </p:txBody>
      </p:sp>
      <p:sp>
        <p:nvSpPr>
          <p:cNvPr id="6" name="Retângulo 5"/>
          <p:cNvSpPr/>
          <p:nvPr/>
        </p:nvSpPr>
        <p:spPr>
          <a:xfrm>
            <a:off x="914400" y="38100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“2010 – 46 bilhões de dólares, aumento de 70% em 5 anos.” </a:t>
            </a:r>
            <a:r>
              <a:rPr lang="pt-BR" dirty="0" err="1" smtClean="0"/>
              <a:t>PriceWaterhouseCoopers</a:t>
            </a:r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3048000" y="55626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Novo Público -&gt;</a:t>
            </a:r>
            <a:endParaRPr lang="en-US" dirty="0"/>
          </a:p>
        </p:txBody>
      </p:sp>
      <p:pic>
        <p:nvPicPr>
          <p:cNvPr id="9" name="Imagem 8" descr="DINHEIRO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04800"/>
            <a:ext cx="2743200" cy="2057400"/>
          </a:xfrm>
          <a:prstGeom prst="rect">
            <a:avLst/>
          </a:prstGeom>
        </p:spPr>
      </p:pic>
      <p:pic>
        <p:nvPicPr>
          <p:cNvPr id="8" name="Imagem 7" descr="microsof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295400"/>
            <a:ext cx="1047750" cy="1047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m 9" descr="wii-f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576115"/>
            <a:ext cx="3543300" cy="228188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8119" y="457200"/>
            <a:ext cx="48750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Programação de Jogos</a:t>
            </a:r>
            <a:endParaRPr lang="pt-BR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19200" y="1524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Desenvolvimento de Jogos &gt;&gt;&gt;</a:t>
            </a:r>
          </a:p>
          <a:p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5" name="Imagem 4" descr="video_game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14600"/>
            <a:ext cx="6905625" cy="33147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8119" y="457200"/>
            <a:ext cx="48750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Programação de Jogos</a:t>
            </a:r>
            <a:endParaRPr lang="pt-BR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19200" y="1524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Programando Jogos !</a:t>
            </a:r>
          </a:p>
          <a:p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286000" y="3048000"/>
            <a:ext cx="2319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Linguagens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276600" y="4724400"/>
            <a:ext cx="93326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APIs</a:t>
            </a:r>
            <a:endParaRPr lang="pt-BR" sz="3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09600" y="4267200"/>
            <a:ext cx="219162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Bibliotecas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876800" y="3810000"/>
            <a:ext cx="238719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Frameworks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600200" y="5715000"/>
            <a:ext cx="265329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GameEngine</a:t>
            </a:r>
            <a:endParaRPr lang="pt-BR" sz="3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867400" y="5715000"/>
            <a:ext cx="228139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Arquitetura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410200" y="1828800"/>
            <a:ext cx="1348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???</a:t>
            </a:r>
            <a:endParaRPr lang="pt-B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09600" y="2667000"/>
            <a:ext cx="1348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???</a:t>
            </a:r>
            <a:endParaRPr lang="pt-B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419600" y="4724400"/>
            <a:ext cx="1348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???</a:t>
            </a:r>
            <a:endParaRPr lang="pt-B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543800" y="4572000"/>
            <a:ext cx="1348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???</a:t>
            </a:r>
            <a:endParaRPr lang="pt-B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5257800"/>
            <a:ext cx="1348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???</a:t>
            </a:r>
            <a:endParaRPr lang="pt-B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8119" y="457200"/>
            <a:ext cx="48750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Programação de Jogos</a:t>
            </a:r>
            <a:endParaRPr lang="pt-BR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19200" y="1524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Linguagens...</a:t>
            </a:r>
          </a:p>
          <a:p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5" name="Imagem 4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286000"/>
            <a:ext cx="3943350" cy="39433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446</TotalTime>
  <Words>253</Words>
  <Application>Microsoft Office PowerPoint</Application>
  <PresentationFormat>Apresentação na tela (4:3)</PresentationFormat>
  <Paragraphs>95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Diogo</dc:creator>
  <cp:lastModifiedBy>Diogo</cp:lastModifiedBy>
  <cp:revision>74</cp:revision>
  <dcterms:created xsi:type="dcterms:W3CDTF">2008-11-10T19:27:28Z</dcterms:created>
  <dcterms:modified xsi:type="dcterms:W3CDTF">2008-11-19T09:17:54Z</dcterms:modified>
</cp:coreProperties>
</file>