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8" r:id="rId7"/>
    <p:sldId id="263" r:id="rId8"/>
    <p:sldId id="266" r:id="rId9"/>
    <p:sldId id="264" r:id="rId10"/>
    <p:sldId id="265" r:id="rId11"/>
    <p:sldId id="267" r:id="rId12"/>
    <p:sldId id="261" r:id="rId13"/>
    <p:sldId id="262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000"/>
    <a:srgbClr val="0CADBE"/>
    <a:srgbClr val="C40000"/>
    <a:srgbClr val="CC0000"/>
    <a:srgbClr val="DE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8681" autoAdjust="0"/>
  </p:normalViewPr>
  <p:slideViewPr>
    <p:cSldViewPr>
      <p:cViewPr varScale="1">
        <p:scale>
          <a:sx n="88" d="100"/>
          <a:sy n="88" d="100"/>
        </p:scale>
        <p:origin x="-166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91AFDA-80BB-4D0A-A23D-090B7C4949B2}" type="doc">
      <dgm:prSet loTypeId="urn:microsoft.com/office/officeart/2005/8/layout/hierarchy4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2E6E797D-81E1-4B9E-B07F-963D225BFD44}">
      <dgm:prSet phldrT="[Texto]"/>
      <dgm:spPr/>
      <dgm:t>
        <a:bodyPr/>
        <a:lstStyle/>
        <a:p>
          <a:r>
            <a:rPr lang="pt-BR" dirty="0" err="1" smtClean="0"/>
            <a:t>Cocoa</a:t>
          </a:r>
          <a:r>
            <a:rPr lang="pt-BR" dirty="0" smtClean="0"/>
            <a:t> </a:t>
          </a:r>
          <a:r>
            <a:rPr lang="pt-BR" dirty="0" err="1" smtClean="0"/>
            <a:t>Touch</a:t>
          </a:r>
          <a:endParaRPr lang="en-GB" dirty="0"/>
        </a:p>
      </dgm:t>
    </dgm:pt>
    <dgm:pt modelId="{696F6790-3F43-46FA-885B-CC020275A2C3}" type="parTrans" cxnId="{C90A6594-4954-46B8-A3C1-51923A0505BC}">
      <dgm:prSet/>
      <dgm:spPr/>
      <dgm:t>
        <a:bodyPr/>
        <a:lstStyle/>
        <a:p>
          <a:endParaRPr lang="en-GB"/>
        </a:p>
      </dgm:t>
    </dgm:pt>
    <dgm:pt modelId="{02712DF4-BDD7-406D-9E72-5CD56B5D7AE9}" type="sibTrans" cxnId="{C90A6594-4954-46B8-A3C1-51923A0505BC}">
      <dgm:prSet/>
      <dgm:spPr/>
      <dgm:t>
        <a:bodyPr/>
        <a:lstStyle/>
        <a:p>
          <a:endParaRPr lang="en-GB"/>
        </a:p>
      </dgm:t>
    </dgm:pt>
    <dgm:pt modelId="{9FFADE29-2FCF-4B8B-B3D3-2BD058829340}">
      <dgm:prSet phldrT="[Texto]"/>
      <dgm:spPr/>
      <dgm:t>
        <a:bodyPr/>
        <a:lstStyle/>
        <a:p>
          <a:r>
            <a:rPr lang="pt-BR" dirty="0" err="1" smtClean="0"/>
            <a:t>OpenGL</a:t>
          </a:r>
          <a:endParaRPr lang="en-GB" dirty="0"/>
        </a:p>
      </dgm:t>
    </dgm:pt>
    <dgm:pt modelId="{A955B8C0-638A-4CB5-BAC6-3AEBEF2D59CF}" type="parTrans" cxnId="{69CF82BC-2D22-4414-9F49-8AD7D25429C7}">
      <dgm:prSet/>
      <dgm:spPr/>
      <dgm:t>
        <a:bodyPr/>
        <a:lstStyle/>
        <a:p>
          <a:endParaRPr lang="en-GB"/>
        </a:p>
      </dgm:t>
    </dgm:pt>
    <dgm:pt modelId="{F64A6FED-1EBD-4E7C-B2FC-B3643E551FF6}" type="sibTrans" cxnId="{69CF82BC-2D22-4414-9F49-8AD7D25429C7}">
      <dgm:prSet/>
      <dgm:spPr/>
      <dgm:t>
        <a:bodyPr/>
        <a:lstStyle/>
        <a:p>
          <a:endParaRPr lang="en-GB"/>
        </a:p>
      </dgm:t>
    </dgm:pt>
    <dgm:pt modelId="{33270C14-8958-4646-9449-9A2AE22EDBEF}">
      <dgm:prSet phldrT="[Texto]"/>
      <dgm:spPr/>
      <dgm:t>
        <a:bodyPr/>
        <a:lstStyle/>
        <a:p>
          <a:r>
            <a:rPr lang="pt-BR" dirty="0" err="1" smtClean="0"/>
            <a:t>Quartz</a:t>
          </a:r>
          <a:endParaRPr lang="en-GB" dirty="0"/>
        </a:p>
      </dgm:t>
    </dgm:pt>
    <dgm:pt modelId="{7E9F58E0-CBBC-432D-B7CA-23F6AA8904EB}" type="parTrans" cxnId="{C7C8FB66-34E0-42D8-A82A-F84544889ED2}">
      <dgm:prSet/>
      <dgm:spPr/>
      <dgm:t>
        <a:bodyPr/>
        <a:lstStyle/>
        <a:p>
          <a:endParaRPr lang="en-GB"/>
        </a:p>
      </dgm:t>
    </dgm:pt>
    <dgm:pt modelId="{2B1170B4-F83C-419B-8E79-39BC830B02B6}" type="sibTrans" cxnId="{C7C8FB66-34E0-42D8-A82A-F84544889ED2}">
      <dgm:prSet/>
      <dgm:spPr/>
      <dgm:t>
        <a:bodyPr/>
        <a:lstStyle/>
        <a:p>
          <a:endParaRPr lang="en-GB"/>
        </a:p>
      </dgm:t>
    </dgm:pt>
    <dgm:pt modelId="{C3CFE7A9-E205-4981-8D11-2643CDDA254E}" type="pres">
      <dgm:prSet presAssocID="{1191AFDA-80BB-4D0A-A23D-090B7C4949B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7279FAD3-E04F-44F2-9920-DFB0C80633AB}" type="pres">
      <dgm:prSet presAssocID="{2E6E797D-81E1-4B9E-B07F-963D225BFD44}" presName="vertOne" presStyleCnt="0"/>
      <dgm:spPr/>
    </dgm:pt>
    <dgm:pt modelId="{DDC2A7C0-27DA-4E90-B81D-B82EFC7A55DD}" type="pres">
      <dgm:prSet presAssocID="{2E6E797D-81E1-4B9E-B07F-963D225BFD44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6AF6467-4789-4BA7-A281-04B7E0535635}" type="pres">
      <dgm:prSet presAssocID="{2E6E797D-81E1-4B9E-B07F-963D225BFD44}" presName="parTransOne" presStyleCnt="0"/>
      <dgm:spPr/>
    </dgm:pt>
    <dgm:pt modelId="{801C74B3-2121-4EC1-8C90-41C4E69FA51A}" type="pres">
      <dgm:prSet presAssocID="{2E6E797D-81E1-4B9E-B07F-963D225BFD44}" presName="horzOne" presStyleCnt="0"/>
      <dgm:spPr/>
    </dgm:pt>
    <dgm:pt modelId="{1248A5F6-644A-4EE2-8765-F1005486B8F9}" type="pres">
      <dgm:prSet presAssocID="{9FFADE29-2FCF-4B8B-B3D3-2BD058829340}" presName="vertTwo" presStyleCnt="0"/>
      <dgm:spPr/>
    </dgm:pt>
    <dgm:pt modelId="{26A7E361-2FB9-4111-A733-0582965DCD74}" type="pres">
      <dgm:prSet presAssocID="{9FFADE29-2FCF-4B8B-B3D3-2BD05882934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1FC1968-93AB-4279-ABD5-6468F966EBB8}" type="pres">
      <dgm:prSet presAssocID="{9FFADE29-2FCF-4B8B-B3D3-2BD058829340}" presName="horzTwo" presStyleCnt="0"/>
      <dgm:spPr/>
    </dgm:pt>
    <dgm:pt modelId="{004F846F-7465-4BAC-9CCE-9294C7E32516}" type="pres">
      <dgm:prSet presAssocID="{F64A6FED-1EBD-4E7C-B2FC-B3643E551FF6}" presName="sibSpaceTwo" presStyleCnt="0"/>
      <dgm:spPr/>
    </dgm:pt>
    <dgm:pt modelId="{09DEE03A-5F48-491D-81E3-69825E217390}" type="pres">
      <dgm:prSet presAssocID="{33270C14-8958-4646-9449-9A2AE22EDBEF}" presName="vertTwo" presStyleCnt="0"/>
      <dgm:spPr/>
    </dgm:pt>
    <dgm:pt modelId="{E4A39C6C-9AA3-4A35-8D74-583565F9F861}" type="pres">
      <dgm:prSet presAssocID="{33270C14-8958-4646-9449-9A2AE22EDBEF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6D7CDC9-01B2-4F26-91E3-EDDA9827AA89}" type="pres">
      <dgm:prSet presAssocID="{33270C14-8958-4646-9449-9A2AE22EDBEF}" presName="horzTwo" presStyleCnt="0"/>
      <dgm:spPr/>
    </dgm:pt>
  </dgm:ptLst>
  <dgm:cxnLst>
    <dgm:cxn modelId="{C7C8FB66-34E0-42D8-A82A-F84544889ED2}" srcId="{2E6E797D-81E1-4B9E-B07F-963D225BFD44}" destId="{33270C14-8958-4646-9449-9A2AE22EDBEF}" srcOrd="1" destOrd="0" parTransId="{7E9F58E0-CBBC-432D-B7CA-23F6AA8904EB}" sibTransId="{2B1170B4-F83C-419B-8E79-39BC830B02B6}"/>
    <dgm:cxn modelId="{7C3936F0-6574-4F48-91FF-EA024E91BB05}" type="presOf" srcId="{2E6E797D-81E1-4B9E-B07F-963D225BFD44}" destId="{DDC2A7C0-27DA-4E90-B81D-B82EFC7A55DD}" srcOrd="0" destOrd="0" presId="urn:microsoft.com/office/officeart/2005/8/layout/hierarchy4"/>
    <dgm:cxn modelId="{69CF82BC-2D22-4414-9F49-8AD7D25429C7}" srcId="{2E6E797D-81E1-4B9E-B07F-963D225BFD44}" destId="{9FFADE29-2FCF-4B8B-B3D3-2BD058829340}" srcOrd="0" destOrd="0" parTransId="{A955B8C0-638A-4CB5-BAC6-3AEBEF2D59CF}" sibTransId="{F64A6FED-1EBD-4E7C-B2FC-B3643E551FF6}"/>
    <dgm:cxn modelId="{C90A6594-4954-46B8-A3C1-51923A0505BC}" srcId="{1191AFDA-80BB-4D0A-A23D-090B7C4949B2}" destId="{2E6E797D-81E1-4B9E-B07F-963D225BFD44}" srcOrd="0" destOrd="0" parTransId="{696F6790-3F43-46FA-885B-CC020275A2C3}" sibTransId="{02712DF4-BDD7-406D-9E72-5CD56B5D7AE9}"/>
    <dgm:cxn modelId="{B425E611-EDDB-4D49-BAC2-A3866FF9A746}" type="presOf" srcId="{9FFADE29-2FCF-4B8B-B3D3-2BD058829340}" destId="{26A7E361-2FB9-4111-A733-0582965DCD74}" srcOrd="0" destOrd="0" presId="urn:microsoft.com/office/officeart/2005/8/layout/hierarchy4"/>
    <dgm:cxn modelId="{2FAE3AB5-B10B-4B7A-A667-2292610C8B20}" type="presOf" srcId="{33270C14-8958-4646-9449-9A2AE22EDBEF}" destId="{E4A39C6C-9AA3-4A35-8D74-583565F9F861}" srcOrd="0" destOrd="0" presId="urn:microsoft.com/office/officeart/2005/8/layout/hierarchy4"/>
    <dgm:cxn modelId="{ECA3CC4D-026F-4EBC-9C48-821855567C29}" type="presOf" srcId="{1191AFDA-80BB-4D0A-A23D-090B7C4949B2}" destId="{C3CFE7A9-E205-4981-8D11-2643CDDA254E}" srcOrd="0" destOrd="0" presId="urn:microsoft.com/office/officeart/2005/8/layout/hierarchy4"/>
    <dgm:cxn modelId="{6A36C50F-D3CA-4B46-B308-6A5EF62B072A}" type="presParOf" srcId="{C3CFE7A9-E205-4981-8D11-2643CDDA254E}" destId="{7279FAD3-E04F-44F2-9920-DFB0C80633AB}" srcOrd="0" destOrd="0" presId="urn:microsoft.com/office/officeart/2005/8/layout/hierarchy4"/>
    <dgm:cxn modelId="{A1A4F877-0E5A-48C8-B2DC-8F2150FFB420}" type="presParOf" srcId="{7279FAD3-E04F-44F2-9920-DFB0C80633AB}" destId="{DDC2A7C0-27DA-4E90-B81D-B82EFC7A55DD}" srcOrd="0" destOrd="0" presId="urn:microsoft.com/office/officeart/2005/8/layout/hierarchy4"/>
    <dgm:cxn modelId="{A85858AE-2CBC-4C2F-86FE-786756CF957A}" type="presParOf" srcId="{7279FAD3-E04F-44F2-9920-DFB0C80633AB}" destId="{E6AF6467-4789-4BA7-A281-04B7E0535635}" srcOrd="1" destOrd="0" presId="urn:microsoft.com/office/officeart/2005/8/layout/hierarchy4"/>
    <dgm:cxn modelId="{BBACBF8B-428A-452C-9B28-F09E79440C1F}" type="presParOf" srcId="{7279FAD3-E04F-44F2-9920-DFB0C80633AB}" destId="{801C74B3-2121-4EC1-8C90-41C4E69FA51A}" srcOrd="2" destOrd="0" presId="urn:microsoft.com/office/officeart/2005/8/layout/hierarchy4"/>
    <dgm:cxn modelId="{D6F52596-A417-40CA-8CBC-4CCBE1156870}" type="presParOf" srcId="{801C74B3-2121-4EC1-8C90-41C4E69FA51A}" destId="{1248A5F6-644A-4EE2-8765-F1005486B8F9}" srcOrd="0" destOrd="0" presId="urn:microsoft.com/office/officeart/2005/8/layout/hierarchy4"/>
    <dgm:cxn modelId="{86ECEBF2-D618-456E-B06B-BE7A8117FCEC}" type="presParOf" srcId="{1248A5F6-644A-4EE2-8765-F1005486B8F9}" destId="{26A7E361-2FB9-4111-A733-0582965DCD74}" srcOrd="0" destOrd="0" presId="urn:microsoft.com/office/officeart/2005/8/layout/hierarchy4"/>
    <dgm:cxn modelId="{B951A2D0-C80F-456E-A8FE-E244975E8EBA}" type="presParOf" srcId="{1248A5F6-644A-4EE2-8765-F1005486B8F9}" destId="{11FC1968-93AB-4279-ABD5-6468F966EBB8}" srcOrd="1" destOrd="0" presId="urn:microsoft.com/office/officeart/2005/8/layout/hierarchy4"/>
    <dgm:cxn modelId="{66BA1BC3-A031-40AB-9258-5148136354DB}" type="presParOf" srcId="{801C74B3-2121-4EC1-8C90-41C4E69FA51A}" destId="{004F846F-7465-4BAC-9CCE-9294C7E32516}" srcOrd="1" destOrd="0" presId="urn:microsoft.com/office/officeart/2005/8/layout/hierarchy4"/>
    <dgm:cxn modelId="{CE35492C-2A0A-4DD6-B396-09CF0394DF4E}" type="presParOf" srcId="{801C74B3-2121-4EC1-8C90-41C4E69FA51A}" destId="{09DEE03A-5F48-491D-81E3-69825E217390}" srcOrd="2" destOrd="0" presId="urn:microsoft.com/office/officeart/2005/8/layout/hierarchy4"/>
    <dgm:cxn modelId="{A431E1A9-E9F2-4C3A-8637-A140A12CCDCA}" type="presParOf" srcId="{09DEE03A-5F48-491D-81E3-69825E217390}" destId="{E4A39C6C-9AA3-4A35-8D74-583565F9F861}" srcOrd="0" destOrd="0" presId="urn:microsoft.com/office/officeart/2005/8/layout/hierarchy4"/>
    <dgm:cxn modelId="{3EFE68DA-48F4-49AE-AF58-7CEB0E9F315E}" type="presParOf" srcId="{09DEE03A-5F48-491D-81E3-69825E217390}" destId="{86D7CDC9-01B2-4F26-91E3-EDDA9827AA89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B2662-8E81-41C4-9EB9-1EBEBA64ED36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B3D44-0DB3-499D-AD2C-59935199DC6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Esse</a:t>
            </a:r>
            <a:r>
              <a:rPr lang="pt-BR" baseline="0" dirty="0" smtClean="0"/>
              <a:t> slides é só para introduzir o jogo para a platéia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B3D44-0DB3-499D-AD2C-59935199DC65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Falar dos</a:t>
            </a:r>
            <a:r>
              <a:rPr lang="pt-BR" baseline="0" dirty="0" smtClean="0"/>
              <a:t> diferenciais do nosso jogo, mas deixando claro que o foco principal é o teste das 2 tecnologias.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B3D44-0DB3-499D-AD2C-59935199DC65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Falar que o jogo esta</a:t>
            </a:r>
            <a:r>
              <a:rPr lang="pt-BR" baseline="0" dirty="0" smtClean="0"/>
              <a:t> sendo feito para 2 plataformas e explicar o porquê.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B3D44-0DB3-499D-AD2C-59935199DC65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Remover caso não seja implementado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B3D44-0DB3-499D-AD2C-59935199DC65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Demonstração</a:t>
            </a:r>
            <a:r>
              <a:rPr lang="pt-BR" baseline="0" dirty="0" smtClean="0"/>
              <a:t> dos 2 protótipos.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B3D44-0DB3-499D-AD2C-59935199DC65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9AA2-99DD-48D0-8A3A-1B09368F1384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3B7-12A4-4DE6-B177-4E9692C04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9AA2-99DD-48D0-8A3A-1B09368F1384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3B7-12A4-4DE6-B177-4E9692C04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9AA2-99DD-48D0-8A3A-1B09368F1384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3B7-12A4-4DE6-B177-4E9692C04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9AA2-99DD-48D0-8A3A-1B09368F1384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3B7-12A4-4DE6-B177-4E9692C04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9AA2-99DD-48D0-8A3A-1B09368F1384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3B7-12A4-4DE6-B177-4E9692C04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9AA2-99DD-48D0-8A3A-1B09368F1384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3B7-12A4-4DE6-B177-4E9692C04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9AA2-99DD-48D0-8A3A-1B09368F1384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3B7-12A4-4DE6-B177-4E9692C04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9AA2-99DD-48D0-8A3A-1B09368F1384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3B7-12A4-4DE6-B177-4E9692C04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9AA2-99DD-48D0-8A3A-1B09368F1384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3B7-12A4-4DE6-B177-4E9692C04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9AA2-99DD-48D0-8A3A-1B09368F1384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3B7-12A4-4DE6-B177-4E9692C04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9AA2-99DD-48D0-8A3A-1B09368F1384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83B7-12A4-4DE6-B177-4E9692C04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o 24"/>
          <p:cNvGrpSpPr/>
          <p:nvPr userDrawn="1"/>
        </p:nvGrpSpPr>
        <p:grpSpPr>
          <a:xfrm>
            <a:off x="0" y="-24"/>
            <a:ext cx="9144000" cy="6858024"/>
            <a:chOff x="0" y="-24"/>
            <a:chExt cx="9144000" cy="6858024"/>
          </a:xfrm>
        </p:grpSpPr>
        <p:sp>
          <p:nvSpPr>
            <p:cNvPr id="7" name="Retângulo 6"/>
            <p:cNvSpPr/>
            <p:nvPr userDrawn="1"/>
          </p:nvSpPr>
          <p:spPr>
            <a:xfrm>
              <a:off x="0" y="6215082"/>
              <a:ext cx="9144000" cy="642918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026" name="Picture 2" descr="C:\Documents and Settings\Administrador\Meus documentos\CIn\Jogos Digitais\Sprites - iPhone\[iHockey] LOGO.png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7429520" y="6266200"/>
              <a:ext cx="1667554" cy="555620"/>
            </a:xfrm>
            <a:prstGeom prst="rect">
              <a:avLst/>
            </a:prstGeom>
            <a:noFill/>
          </p:spPr>
        </p:pic>
        <p:cxnSp>
          <p:nvCxnSpPr>
            <p:cNvPr id="11" name="Conector reto 10"/>
            <p:cNvCxnSpPr/>
            <p:nvPr userDrawn="1"/>
          </p:nvCxnSpPr>
          <p:spPr>
            <a:xfrm rot="5400000">
              <a:off x="-3041800" y="3114000"/>
              <a:ext cx="622800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 userDrawn="1"/>
          </p:nvCxnSpPr>
          <p:spPr>
            <a:xfrm>
              <a:off x="0" y="6213494"/>
              <a:ext cx="914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 userDrawn="1"/>
          </p:nvCxnSpPr>
          <p:spPr>
            <a:xfrm rot="5400000">
              <a:off x="-2960202" y="3113182"/>
              <a:ext cx="6228000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9AA2-99DD-48D0-8A3A-1B09368F1384}" type="datetimeFigureOut">
              <a:rPr lang="pt-BR" smtClean="0"/>
              <a:pPr/>
              <a:t>1/12/2008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Jogos Digitais – </a:t>
            </a:r>
            <a:r>
              <a:rPr lang="pt-BR" dirty="0" err="1" smtClean="0"/>
              <a:t>CIn</a:t>
            </a:r>
            <a:r>
              <a:rPr lang="pt-BR" dirty="0" smtClean="0"/>
              <a:t>/UFPE 2008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883B7-12A4-4DE6-B177-4E9692C040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mailto:ds2@cin.ufpe.br" TargetMode="External"/><Relationship Id="rId7" Type="http://schemas.openxmlformats.org/officeDocument/2006/relationships/hyperlink" Target="mailto:rlbb@cin.ufpe.br" TargetMode="External"/><Relationship Id="rId2" Type="http://schemas.openxmlformats.org/officeDocument/2006/relationships/hyperlink" Target="mailto:dap4@cin.ufpe.b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jsl@cin.ufpe.br" TargetMode="External"/><Relationship Id="rId5" Type="http://schemas.openxmlformats.org/officeDocument/2006/relationships/hyperlink" Target="mailto:mwsa@cin.ufpe.br" TargetMode="External"/><Relationship Id="rId4" Type="http://schemas.openxmlformats.org/officeDocument/2006/relationships/hyperlink" Target="mailto:gsm@cin.ufpe.b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C:\Documents and Settings\Administrador\Meus documentos\CIn\Jogos Digitais\Sprites - iPhone\[iHockey] 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24780"/>
            <a:ext cx="5715040" cy="1904219"/>
          </a:xfrm>
          <a:prstGeom prst="rect">
            <a:avLst/>
          </a:prstGeom>
          <a:noFill/>
        </p:spPr>
      </p:pic>
      <p:sp>
        <p:nvSpPr>
          <p:cNvPr id="18" name="Subtítulo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Jogos Digitais</a:t>
            </a:r>
          </a:p>
          <a:p>
            <a:r>
              <a:rPr lang="pt-BR" dirty="0" smtClean="0"/>
              <a:t>Centro de Informática – UFPE</a:t>
            </a:r>
          </a:p>
          <a:p>
            <a:r>
              <a:rPr lang="pt-BR" sz="1800" dirty="0" smtClean="0"/>
              <a:t>02/12/2008</a:t>
            </a:r>
            <a:endParaRPr lang="pt-BR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Dificuldades NDS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Uso de biblioteca não-oficial traz inúmeras limitações:</a:t>
            </a:r>
          </a:p>
          <a:p>
            <a:pPr lvl="1"/>
            <a:r>
              <a:rPr lang="pt-BR" dirty="0" smtClean="0"/>
              <a:t>Operações com valores ponto-flutuante</a:t>
            </a:r>
          </a:p>
          <a:p>
            <a:pPr lvl="1"/>
            <a:r>
              <a:rPr lang="pt-BR" dirty="0" err="1" smtClean="0"/>
              <a:t>Sprites</a:t>
            </a:r>
            <a:r>
              <a:rPr lang="pt-BR" dirty="0" smtClean="0"/>
              <a:t> (Tamanhos fixos)</a:t>
            </a:r>
          </a:p>
          <a:p>
            <a:pPr lvl="1"/>
            <a:r>
              <a:rPr lang="pt-BR" dirty="0" smtClean="0"/>
              <a:t>Tamanho final do jogo (até 4MB)</a:t>
            </a:r>
          </a:p>
          <a:p>
            <a:pPr lvl="1"/>
            <a:r>
              <a:rPr lang="pt-BR" dirty="0" smtClean="0"/>
              <a:t>Músicas e efeitos sonoros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Dificuldades </a:t>
            </a:r>
            <a:r>
              <a:rPr lang="pt-BR" dirty="0" err="1" smtClean="0"/>
              <a:t>iPod</a:t>
            </a:r>
            <a:r>
              <a:rPr lang="pt-BR" dirty="0" smtClean="0"/>
              <a:t>/</a:t>
            </a:r>
            <a:r>
              <a:rPr lang="pt-BR" dirty="0" err="1" smtClean="0"/>
              <a:t>iPhone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iPhone</a:t>
            </a:r>
            <a:r>
              <a:rPr lang="pt-BR" dirty="0" smtClean="0"/>
              <a:t> SDK</a:t>
            </a:r>
          </a:p>
          <a:p>
            <a:r>
              <a:rPr lang="pt-BR" dirty="0" smtClean="0"/>
              <a:t>Licença de desenvolvedor </a:t>
            </a:r>
            <a:r>
              <a:rPr lang="pt-BR" dirty="0" err="1" smtClean="0"/>
              <a:t>iPhone</a:t>
            </a:r>
            <a:endParaRPr lang="pt-BR" dirty="0" smtClean="0"/>
          </a:p>
          <a:p>
            <a:pPr lvl="1"/>
            <a:r>
              <a:rPr lang="pt-BR" dirty="0" smtClean="0"/>
              <a:t>Custo $90</a:t>
            </a:r>
          </a:p>
          <a:p>
            <a:pPr lvl="1"/>
            <a:r>
              <a:rPr lang="pt-BR" dirty="0" smtClean="0"/>
              <a:t>Alternativa sem muita garantia gerou atrasos significativos</a:t>
            </a:r>
          </a:p>
          <a:p>
            <a:r>
              <a:rPr lang="pt-BR" dirty="0" smtClean="0"/>
              <a:t>Baixa disponibilidade de máquinas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14414" y="2428868"/>
            <a:ext cx="686873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DEMONSTRAÇÃO</a:t>
            </a:r>
            <a:endParaRPr lang="pt-BR" sz="7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C:\Documents and Settings\Administrador\Meus documentos\CIn\Jogos Digitais\Sprites - iPhone\[iHockey] 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24780"/>
            <a:ext cx="5715040" cy="1904219"/>
          </a:xfrm>
          <a:prstGeom prst="rect">
            <a:avLst/>
          </a:prstGeom>
          <a:noFill/>
        </p:spPr>
      </p:pic>
      <p:sp>
        <p:nvSpPr>
          <p:cNvPr id="18" name="Subtítulo 1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6600" b="1" dirty="0" smtClean="0"/>
              <a:t>Obrigado!!!</a:t>
            </a:r>
            <a:endParaRPr lang="pt-BR" sz="4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Equipe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Daniel </a:t>
            </a:r>
            <a:r>
              <a:rPr lang="pt-BR" sz="2400" dirty="0" err="1" smtClean="0"/>
              <a:t>Penaforte</a:t>
            </a:r>
            <a:r>
              <a:rPr lang="pt-BR" sz="2400" dirty="0" smtClean="0"/>
              <a:t> – </a:t>
            </a:r>
            <a:r>
              <a:rPr lang="pt-BR" sz="2400" dirty="0" smtClean="0">
                <a:solidFill>
                  <a:srgbClr val="C00000"/>
                </a:solidFill>
                <a:hlinkClick r:id="rId2"/>
              </a:rPr>
              <a:t>dap4@cin.ufpe.br</a:t>
            </a:r>
            <a:endParaRPr lang="pt-BR" sz="2400" dirty="0" smtClean="0">
              <a:solidFill>
                <a:srgbClr val="C00000"/>
              </a:solidFill>
            </a:endParaRPr>
          </a:p>
          <a:p>
            <a:r>
              <a:rPr lang="pt-BR" sz="2400" dirty="0" err="1" smtClean="0"/>
              <a:t>Daliton</a:t>
            </a:r>
            <a:r>
              <a:rPr lang="pt-BR" sz="2400" dirty="0" smtClean="0"/>
              <a:t> Silva – </a:t>
            </a:r>
            <a:r>
              <a:rPr lang="pt-BR" sz="2400" dirty="0" smtClean="0">
                <a:hlinkClick r:id="rId3"/>
              </a:rPr>
              <a:t>ds2@cin.ufpe.br</a:t>
            </a:r>
            <a:endParaRPr lang="pt-BR" sz="2400" dirty="0" smtClean="0"/>
          </a:p>
          <a:p>
            <a:r>
              <a:rPr lang="pt-BR" sz="2400" dirty="0" smtClean="0"/>
              <a:t>Guilherme Moura – </a:t>
            </a:r>
            <a:r>
              <a:rPr lang="pt-BR" sz="2400" dirty="0" smtClean="0">
                <a:hlinkClick r:id="rId4"/>
              </a:rPr>
              <a:t>gsm@cin.ufpe.br</a:t>
            </a:r>
            <a:endParaRPr lang="pt-BR" sz="2400" dirty="0" smtClean="0"/>
          </a:p>
          <a:p>
            <a:r>
              <a:rPr lang="pt-BR" sz="2400" dirty="0" smtClean="0"/>
              <a:t>Mozart William – </a:t>
            </a:r>
            <a:r>
              <a:rPr lang="pt-BR" sz="2400" dirty="0" smtClean="0">
                <a:hlinkClick r:id="rId5"/>
              </a:rPr>
              <a:t>mwsa@cin.ufpe.br</a:t>
            </a:r>
            <a:endParaRPr lang="pt-BR" sz="2400" dirty="0" smtClean="0"/>
          </a:p>
          <a:p>
            <a:r>
              <a:rPr lang="pt-BR" sz="2400" dirty="0" smtClean="0"/>
              <a:t>Pedro Leite – </a:t>
            </a:r>
            <a:r>
              <a:rPr lang="pt-BR" sz="2400" dirty="0" smtClean="0">
                <a:hlinkClick r:id="rId6"/>
              </a:rPr>
              <a:t>pjsl@cin.ufpe.br</a:t>
            </a:r>
            <a:endParaRPr lang="pt-BR" sz="2400" dirty="0" smtClean="0"/>
          </a:p>
          <a:p>
            <a:r>
              <a:rPr lang="pt-BR" sz="2400" dirty="0" err="1" smtClean="0"/>
              <a:t>Raphael</a:t>
            </a:r>
            <a:r>
              <a:rPr lang="pt-BR" sz="2400" dirty="0" smtClean="0"/>
              <a:t> Barros – </a:t>
            </a:r>
            <a:r>
              <a:rPr lang="pt-BR" sz="2400" dirty="0" smtClean="0">
                <a:hlinkClick r:id="rId7"/>
              </a:rPr>
              <a:t>rlbb@cin.ufpe.br</a:t>
            </a:r>
            <a:endParaRPr lang="pt-BR" sz="2400" dirty="0" smtClean="0"/>
          </a:p>
        </p:txBody>
      </p:sp>
      <p:pic>
        <p:nvPicPr>
          <p:cNvPr id="5" name="Picture 4" descr="D:\Raphael\UFPE\Mestrado\Periodo II\Jogos\joker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00759" y="1428736"/>
            <a:ext cx="2647497" cy="407196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Raphael\Desktop\Air_Hocke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-214338"/>
            <a:ext cx="8477308" cy="635798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Features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 err="1" smtClean="0"/>
              <a:t>Touch</a:t>
            </a:r>
            <a:r>
              <a:rPr lang="pt-BR" i="1" dirty="0" smtClean="0"/>
              <a:t> Screen</a:t>
            </a:r>
          </a:p>
          <a:p>
            <a:r>
              <a:rPr lang="pt-BR" dirty="0" smtClean="0"/>
              <a:t>Itens</a:t>
            </a:r>
          </a:p>
          <a:p>
            <a:r>
              <a:rPr lang="pt-BR" dirty="0" smtClean="0"/>
              <a:t>Multiplataforma</a:t>
            </a:r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571612"/>
            <a:ext cx="3690940" cy="34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643050"/>
            <a:ext cx="38100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tângulo 11"/>
          <p:cNvSpPr/>
          <p:nvPr/>
        </p:nvSpPr>
        <p:spPr>
          <a:xfrm>
            <a:off x="4357686" y="2928934"/>
            <a:ext cx="6719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&amp;</a:t>
            </a:r>
            <a:endParaRPr lang="pt-BR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Versão NDS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Single</a:t>
            </a:r>
            <a:r>
              <a:rPr lang="pt-BR" dirty="0" smtClean="0"/>
              <a:t> Player</a:t>
            </a:r>
          </a:p>
          <a:p>
            <a:pPr lvl="1"/>
            <a:r>
              <a:rPr lang="en-US" dirty="0" smtClean="0"/>
              <a:t>NPC</a:t>
            </a:r>
          </a:p>
          <a:p>
            <a:pPr lvl="1"/>
            <a:endParaRPr lang="en-US" dirty="0" smtClean="0"/>
          </a:p>
          <a:p>
            <a:pPr lvl="1"/>
            <a:endParaRPr lang="pt-BR" dirty="0" smtClean="0"/>
          </a:p>
          <a:p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000240"/>
            <a:ext cx="3690940" cy="34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NDS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928662" y="4643446"/>
            <a:ext cx="7500990" cy="85725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err="1" smtClean="0">
                <a:cs typeface="Arial" pitchFamily="34" charset="0"/>
              </a:rPr>
              <a:t>Devkitpro</a:t>
            </a:r>
            <a:endParaRPr lang="pt-BR" sz="2400" b="1" dirty="0">
              <a:cs typeface="Arial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928662" y="3714752"/>
            <a:ext cx="7500990" cy="8572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err="1" smtClean="0">
                <a:cs typeface="Arial" pitchFamily="34" charset="0"/>
              </a:rPr>
              <a:t>PALib</a:t>
            </a:r>
            <a:endParaRPr lang="pt-BR" sz="2400" b="1" dirty="0">
              <a:cs typeface="Arial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928662" y="1643050"/>
            <a:ext cx="7500990" cy="2000264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b="1" dirty="0">
              <a:cs typeface="Arial" pitchFamily="34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1000100" y="2357430"/>
            <a:ext cx="1785950" cy="100013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Controle de Física</a:t>
            </a:r>
            <a:endParaRPr lang="pt-BR" b="1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2857488" y="2357430"/>
            <a:ext cx="1785950" cy="100013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Controle do NPC</a:t>
            </a:r>
            <a:endParaRPr lang="pt-BR" b="1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714876" y="2357430"/>
            <a:ext cx="1785950" cy="100013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Gerenciamento de Interfaces</a:t>
            </a:r>
            <a:endParaRPr lang="pt-BR" b="1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6572264" y="2357430"/>
            <a:ext cx="1785950" cy="100013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Checagem das regras do jogo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000496" y="178592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 smtClean="0">
                <a:solidFill>
                  <a:schemeClr val="bg1"/>
                </a:solidFill>
              </a:rPr>
              <a:t>IHockey</a:t>
            </a:r>
            <a:endParaRPr lang="pt-B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Features</a:t>
            </a:r>
            <a:r>
              <a:rPr lang="pt-BR" dirty="0" smtClean="0"/>
              <a:t> da versão </a:t>
            </a:r>
            <a:r>
              <a:rPr lang="pt-BR" dirty="0" err="1" smtClean="0"/>
              <a:t>iPod</a:t>
            </a:r>
            <a:r>
              <a:rPr lang="pt-BR" dirty="0" smtClean="0"/>
              <a:t>/</a:t>
            </a:r>
            <a:r>
              <a:rPr lang="pt-BR" dirty="0" err="1" smtClean="0"/>
              <a:t>iPhone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Multi-player</a:t>
            </a:r>
            <a:endParaRPr lang="pt-BR" dirty="0" smtClean="0"/>
          </a:p>
          <a:p>
            <a:endParaRPr lang="en-GB" dirty="0"/>
          </a:p>
        </p:txBody>
      </p:sp>
      <p:pic>
        <p:nvPicPr>
          <p:cNvPr id="1026" name="Picture 2" descr="G:\multitouc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428736"/>
            <a:ext cx="2861093" cy="470393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</a:t>
            </a:r>
            <a:r>
              <a:rPr lang="pt-BR" dirty="0" err="1" smtClean="0"/>
              <a:t>iPod</a:t>
            </a:r>
            <a:r>
              <a:rPr lang="pt-BR" dirty="0" smtClean="0"/>
              <a:t>/</a:t>
            </a:r>
            <a:r>
              <a:rPr lang="pt-BR" dirty="0" err="1" smtClean="0"/>
              <a:t>iPhone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85828" y="1643050"/>
          <a:ext cx="7329510" cy="4054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192</Words>
  <Application>Microsoft Office PowerPoint</Application>
  <PresentationFormat>Apresentação na tela (4:3)</PresentationFormat>
  <Paragraphs>57</Paragraphs>
  <Slides>13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Slide 1</vt:lpstr>
      <vt:lpstr>Equipe</vt:lpstr>
      <vt:lpstr>Slide 3</vt:lpstr>
      <vt:lpstr>Features</vt:lpstr>
      <vt:lpstr>Slide 5</vt:lpstr>
      <vt:lpstr>Versão NDS</vt:lpstr>
      <vt:lpstr>Arquitetura NDS</vt:lpstr>
      <vt:lpstr>Features da versão iPod/iPhone</vt:lpstr>
      <vt:lpstr>Arquitetura iPod/iPhone</vt:lpstr>
      <vt:lpstr>Dificuldades NDS</vt:lpstr>
      <vt:lpstr>Dificuldades iPod/iPhone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Penaforte</dc:creator>
  <cp:lastModifiedBy>Mozart</cp:lastModifiedBy>
  <cp:revision>45</cp:revision>
  <dcterms:created xsi:type="dcterms:W3CDTF">2008-11-10T12:24:30Z</dcterms:created>
  <dcterms:modified xsi:type="dcterms:W3CDTF">2008-12-02T01:54:06Z</dcterms:modified>
</cp:coreProperties>
</file>