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3" r:id="rId9"/>
    <p:sldId id="263" r:id="rId10"/>
    <p:sldId id="264" r:id="rId11"/>
    <p:sldId id="29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5" r:id="rId31"/>
    <p:sldId id="283" r:id="rId32"/>
    <p:sldId id="296" r:id="rId33"/>
    <p:sldId id="284" r:id="rId34"/>
    <p:sldId id="285" r:id="rId35"/>
    <p:sldId id="286" r:id="rId36"/>
    <p:sldId id="287" r:id="rId37"/>
    <p:sldId id="297" r:id="rId38"/>
    <p:sldId id="298" r:id="rId39"/>
    <p:sldId id="288" r:id="rId40"/>
    <p:sldId id="289" r:id="rId41"/>
    <p:sldId id="292" r:id="rId42"/>
    <p:sldId id="290" r:id="rId43"/>
    <p:sldId id="29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C046-9473-4B71-8E12-A60EAD905376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215F4-F8DF-4810-9947-DA72CE2F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893B46-605B-4D7F-A144-1BC4C400706C}" type="slidenum">
              <a:rPr lang="pt-BR"/>
              <a:pPr eaLnBrk="1" hangingPunct="1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4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3707E-86AD-4C3F-AF69-B95DD09905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2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5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8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4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46BB-8CD6-476E-BBFE-2E41A816C032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633D-96CF-4C02-8E4A-49B74979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24238"/>
            <a:ext cx="8533333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 memória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3213100"/>
            <a:ext cx="7859713" cy="3168650"/>
          </a:xfrm>
        </p:spPr>
        <p:txBody>
          <a:bodyPr/>
          <a:lstStyle/>
          <a:p>
            <a:pPr eaLnBrk="1" hangingPunct="1"/>
            <a:r>
              <a:rPr lang="pt-BR"/>
              <a:t>A memória pode ser vista como um imenso gaveteiro</a:t>
            </a:r>
          </a:p>
          <a:p>
            <a:pPr eaLnBrk="1" hangingPunct="1"/>
            <a:r>
              <a:rPr lang="pt-BR"/>
              <a:t>Em cada gaveta, guardamos uma informação. Por exemplo, um pedaço de papel contendo um número. Ou um pedaço de papel contendo um nome.</a:t>
            </a:r>
            <a:endParaRPr lang="en-US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8" y="692150"/>
            <a:ext cx="3827462" cy="2446338"/>
          </a:xfrm>
          <a:noFill/>
        </p:spPr>
      </p:pic>
    </p:spTree>
    <p:extLst>
      <p:ext uri="{BB962C8B-B14F-4D97-AF65-F5344CB8AC3E}">
        <p14:creationId xmlns:p14="http://schemas.microsoft.com/office/powerpoint/2010/main" val="42254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24238"/>
            <a:ext cx="8533333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24238"/>
            <a:ext cx="8552381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24238"/>
            <a:ext cx="8552381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24238"/>
            <a:ext cx="8533333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24238"/>
            <a:ext cx="8552381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4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4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85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24238"/>
            <a:ext cx="8533333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06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24238"/>
            <a:ext cx="8552381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03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29333" y="219476"/>
            <a:ext cx="8533333" cy="6419048"/>
            <a:chOff x="1829333" y="219476"/>
            <a:chExt cx="8533333" cy="64190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9333" y="219476"/>
              <a:ext cx="8533333" cy="641904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48845" y="2857500"/>
              <a:ext cx="1641764" cy="2836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951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95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19809" y="219476"/>
            <a:ext cx="8552381" cy="6419048"/>
            <a:chOff x="1819809" y="219476"/>
            <a:chExt cx="8552381" cy="64190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9809" y="219476"/>
              <a:ext cx="8552381" cy="64190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772400" y="3543300"/>
              <a:ext cx="571500" cy="24834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630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89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37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24238"/>
            <a:ext cx="8533333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31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19809" y="224238"/>
            <a:ext cx="8552381" cy="6409524"/>
            <a:chOff x="1819809" y="224238"/>
            <a:chExt cx="8552381" cy="64095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9809" y="224238"/>
              <a:ext cx="8552381" cy="64095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634845" y="2795155"/>
              <a:ext cx="1527464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1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24238"/>
            <a:ext cx="8552381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29333" y="219476"/>
            <a:ext cx="8533333" cy="6419048"/>
            <a:chOff x="1829333" y="219476"/>
            <a:chExt cx="8533333" cy="64190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9333" y="219476"/>
              <a:ext cx="8533333" cy="641904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483927" y="1825625"/>
              <a:ext cx="3740728" cy="3795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5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047"/>
          <a:stretch/>
        </p:blipFill>
        <p:spPr>
          <a:xfrm>
            <a:off x="1819809" y="219476"/>
            <a:ext cx="4357707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75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758"/>
          <a:stretch/>
        </p:blipFill>
        <p:spPr>
          <a:xfrm>
            <a:off x="1819809" y="219476"/>
            <a:ext cx="8552381" cy="50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9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19476"/>
            <a:ext cx="853333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9476"/>
            <a:ext cx="855238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224238"/>
            <a:ext cx="8533333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Computador</a:t>
            </a: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1919288" y="1989138"/>
            <a:ext cx="173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Memória RAM</a:t>
            </a:r>
          </a:p>
        </p:txBody>
      </p:sp>
      <p:grpSp>
        <p:nvGrpSpPr>
          <p:cNvPr id="22532" name="Group 74"/>
          <p:cNvGrpSpPr>
            <a:grpSpLocks/>
          </p:cNvGrpSpPr>
          <p:nvPr/>
        </p:nvGrpSpPr>
        <p:grpSpPr bwMode="auto">
          <a:xfrm>
            <a:off x="1919288" y="2492376"/>
            <a:ext cx="1655762" cy="720725"/>
            <a:chOff x="839" y="1706"/>
            <a:chExt cx="1451" cy="727"/>
          </a:xfrm>
        </p:grpSpPr>
        <p:sp>
          <p:nvSpPr>
            <p:cNvPr id="22553" name="Rectangle 39"/>
            <p:cNvSpPr>
              <a:spLocks noChangeArrowheads="1"/>
            </p:cNvSpPr>
            <p:nvPr/>
          </p:nvSpPr>
          <p:spPr bwMode="auto">
            <a:xfrm>
              <a:off x="839" y="1706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54" name="Rectangle 40"/>
            <p:cNvSpPr>
              <a:spLocks noChangeArrowheads="1"/>
            </p:cNvSpPr>
            <p:nvPr/>
          </p:nvSpPr>
          <p:spPr bwMode="auto">
            <a:xfrm>
              <a:off x="1020" y="1706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55" name="Rectangle 41"/>
            <p:cNvSpPr>
              <a:spLocks noChangeArrowheads="1"/>
            </p:cNvSpPr>
            <p:nvPr/>
          </p:nvSpPr>
          <p:spPr bwMode="auto">
            <a:xfrm>
              <a:off x="1202" y="1706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56" name="Rectangle 42"/>
            <p:cNvSpPr>
              <a:spLocks noChangeArrowheads="1"/>
            </p:cNvSpPr>
            <p:nvPr/>
          </p:nvSpPr>
          <p:spPr bwMode="auto">
            <a:xfrm>
              <a:off x="1383" y="1706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57" name="Rectangle 43"/>
            <p:cNvSpPr>
              <a:spLocks noChangeArrowheads="1"/>
            </p:cNvSpPr>
            <p:nvPr/>
          </p:nvSpPr>
          <p:spPr bwMode="auto">
            <a:xfrm>
              <a:off x="839" y="188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58" name="Rectangle 44"/>
            <p:cNvSpPr>
              <a:spLocks noChangeArrowheads="1"/>
            </p:cNvSpPr>
            <p:nvPr/>
          </p:nvSpPr>
          <p:spPr bwMode="auto">
            <a:xfrm>
              <a:off x="1020" y="188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59" name="Rectangle 45"/>
            <p:cNvSpPr>
              <a:spLocks noChangeArrowheads="1"/>
            </p:cNvSpPr>
            <p:nvPr/>
          </p:nvSpPr>
          <p:spPr bwMode="auto">
            <a:xfrm>
              <a:off x="1202" y="188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0" name="Rectangle 46"/>
            <p:cNvSpPr>
              <a:spLocks noChangeArrowheads="1"/>
            </p:cNvSpPr>
            <p:nvPr/>
          </p:nvSpPr>
          <p:spPr bwMode="auto">
            <a:xfrm>
              <a:off x="1383" y="188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1" name="Rectangle 47"/>
            <p:cNvSpPr>
              <a:spLocks noChangeArrowheads="1"/>
            </p:cNvSpPr>
            <p:nvPr/>
          </p:nvSpPr>
          <p:spPr bwMode="auto">
            <a:xfrm>
              <a:off x="1565" y="1706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2" name="Rectangle 51"/>
            <p:cNvSpPr>
              <a:spLocks noChangeArrowheads="1"/>
            </p:cNvSpPr>
            <p:nvPr/>
          </p:nvSpPr>
          <p:spPr bwMode="auto">
            <a:xfrm>
              <a:off x="1565" y="188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3" name="Rectangle 63"/>
            <p:cNvSpPr>
              <a:spLocks noChangeArrowheads="1"/>
            </p:cNvSpPr>
            <p:nvPr/>
          </p:nvSpPr>
          <p:spPr bwMode="auto">
            <a:xfrm>
              <a:off x="839" y="207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4" name="Rectangle 64"/>
            <p:cNvSpPr>
              <a:spLocks noChangeArrowheads="1"/>
            </p:cNvSpPr>
            <p:nvPr/>
          </p:nvSpPr>
          <p:spPr bwMode="auto">
            <a:xfrm>
              <a:off x="1020" y="207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5" name="Rectangle 65"/>
            <p:cNvSpPr>
              <a:spLocks noChangeArrowheads="1"/>
            </p:cNvSpPr>
            <p:nvPr/>
          </p:nvSpPr>
          <p:spPr bwMode="auto">
            <a:xfrm>
              <a:off x="1202" y="207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6" name="Rectangle 66"/>
            <p:cNvSpPr>
              <a:spLocks noChangeArrowheads="1"/>
            </p:cNvSpPr>
            <p:nvPr/>
          </p:nvSpPr>
          <p:spPr bwMode="auto">
            <a:xfrm>
              <a:off x="1383" y="207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7" name="Rectangle 67"/>
            <p:cNvSpPr>
              <a:spLocks noChangeArrowheads="1"/>
            </p:cNvSpPr>
            <p:nvPr/>
          </p:nvSpPr>
          <p:spPr bwMode="auto">
            <a:xfrm>
              <a:off x="839" y="2250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8" name="Rectangle 68"/>
            <p:cNvSpPr>
              <a:spLocks noChangeArrowheads="1"/>
            </p:cNvSpPr>
            <p:nvPr/>
          </p:nvSpPr>
          <p:spPr bwMode="auto">
            <a:xfrm>
              <a:off x="1020" y="2250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69" name="Rectangle 69"/>
            <p:cNvSpPr>
              <a:spLocks noChangeArrowheads="1"/>
            </p:cNvSpPr>
            <p:nvPr/>
          </p:nvSpPr>
          <p:spPr bwMode="auto">
            <a:xfrm>
              <a:off x="1202" y="2250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0" name="Rectangle 70"/>
            <p:cNvSpPr>
              <a:spLocks noChangeArrowheads="1"/>
            </p:cNvSpPr>
            <p:nvPr/>
          </p:nvSpPr>
          <p:spPr bwMode="auto">
            <a:xfrm>
              <a:off x="1383" y="2250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1" name="Rectangle 55"/>
            <p:cNvSpPr>
              <a:spLocks noChangeArrowheads="1"/>
            </p:cNvSpPr>
            <p:nvPr/>
          </p:nvSpPr>
          <p:spPr bwMode="auto">
            <a:xfrm>
              <a:off x="1565" y="207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2" name="Rectangle 48"/>
            <p:cNvSpPr>
              <a:spLocks noChangeArrowheads="1"/>
            </p:cNvSpPr>
            <p:nvPr/>
          </p:nvSpPr>
          <p:spPr bwMode="auto">
            <a:xfrm>
              <a:off x="1746" y="1706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3" name="Rectangle 49"/>
            <p:cNvSpPr>
              <a:spLocks noChangeArrowheads="1"/>
            </p:cNvSpPr>
            <p:nvPr/>
          </p:nvSpPr>
          <p:spPr bwMode="auto">
            <a:xfrm>
              <a:off x="1928" y="1706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4" name="Rectangle 50"/>
            <p:cNvSpPr>
              <a:spLocks noChangeArrowheads="1"/>
            </p:cNvSpPr>
            <p:nvPr/>
          </p:nvSpPr>
          <p:spPr bwMode="auto">
            <a:xfrm>
              <a:off x="2109" y="1706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5" name="Rectangle 52"/>
            <p:cNvSpPr>
              <a:spLocks noChangeArrowheads="1"/>
            </p:cNvSpPr>
            <p:nvPr/>
          </p:nvSpPr>
          <p:spPr bwMode="auto">
            <a:xfrm>
              <a:off x="1746" y="188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6" name="Rectangle 53"/>
            <p:cNvSpPr>
              <a:spLocks noChangeArrowheads="1"/>
            </p:cNvSpPr>
            <p:nvPr/>
          </p:nvSpPr>
          <p:spPr bwMode="auto">
            <a:xfrm>
              <a:off x="1928" y="188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7" name="Rectangle 54"/>
            <p:cNvSpPr>
              <a:spLocks noChangeArrowheads="1"/>
            </p:cNvSpPr>
            <p:nvPr/>
          </p:nvSpPr>
          <p:spPr bwMode="auto">
            <a:xfrm>
              <a:off x="2109" y="188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8" name="Rectangle 56"/>
            <p:cNvSpPr>
              <a:spLocks noChangeArrowheads="1"/>
            </p:cNvSpPr>
            <p:nvPr/>
          </p:nvSpPr>
          <p:spPr bwMode="auto">
            <a:xfrm>
              <a:off x="1746" y="207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79" name="Rectangle 57"/>
            <p:cNvSpPr>
              <a:spLocks noChangeArrowheads="1"/>
            </p:cNvSpPr>
            <p:nvPr/>
          </p:nvSpPr>
          <p:spPr bwMode="auto">
            <a:xfrm>
              <a:off x="1928" y="207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80" name="Rectangle 58"/>
            <p:cNvSpPr>
              <a:spLocks noChangeArrowheads="1"/>
            </p:cNvSpPr>
            <p:nvPr/>
          </p:nvSpPr>
          <p:spPr bwMode="auto">
            <a:xfrm>
              <a:off x="2109" y="207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81" name="Rectangle 59"/>
            <p:cNvSpPr>
              <a:spLocks noChangeArrowheads="1"/>
            </p:cNvSpPr>
            <p:nvPr/>
          </p:nvSpPr>
          <p:spPr bwMode="auto">
            <a:xfrm>
              <a:off x="1565" y="2250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82" name="Rectangle 60"/>
            <p:cNvSpPr>
              <a:spLocks noChangeArrowheads="1"/>
            </p:cNvSpPr>
            <p:nvPr/>
          </p:nvSpPr>
          <p:spPr bwMode="auto">
            <a:xfrm>
              <a:off x="1746" y="2250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83" name="Rectangle 61"/>
            <p:cNvSpPr>
              <a:spLocks noChangeArrowheads="1"/>
            </p:cNvSpPr>
            <p:nvPr/>
          </p:nvSpPr>
          <p:spPr bwMode="auto">
            <a:xfrm>
              <a:off x="1928" y="2250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584" name="Rectangle 62"/>
            <p:cNvSpPr>
              <a:spLocks noChangeArrowheads="1"/>
            </p:cNvSpPr>
            <p:nvPr/>
          </p:nvSpPr>
          <p:spPr bwMode="auto">
            <a:xfrm>
              <a:off x="2109" y="2250"/>
              <a:ext cx="181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22533" name="Rectangle 77"/>
          <p:cNvSpPr>
            <a:spLocks noChangeArrowheads="1"/>
          </p:cNvSpPr>
          <p:nvPr/>
        </p:nvSpPr>
        <p:spPr bwMode="auto">
          <a:xfrm>
            <a:off x="5303838" y="4076701"/>
            <a:ext cx="1079500" cy="1058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CPU</a:t>
            </a:r>
          </a:p>
        </p:txBody>
      </p:sp>
      <p:sp>
        <p:nvSpPr>
          <p:cNvPr id="22534" name="Text Box 79"/>
          <p:cNvSpPr txBox="1">
            <a:spLocks noChangeArrowheads="1"/>
          </p:cNvSpPr>
          <p:nvPr/>
        </p:nvSpPr>
        <p:spPr bwMode="auto">
          <a:xfrm>
            <a:off x="4943475" y="3357563"/>
            <a:ext cx="180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Unidade de Processamento</a:t>
            </a:r>
          </a:p>
        </p:txBody>
      </p:sp>
      <p:pic>
        <p:nvPicPr>
          <p:cNvPr id="22535" name="Picture 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6588" y="2565401"/>
            <a:ext cx="1943100" cy="646113"/>
          </a:xfrm>
          <a:noFill/>
        </p:spPr>
      </p:pic>
      <p:sp>
        <p:nvSpPr>
          <p:cNvPr id="22536" name="Text Box 82"/>
          <p:cNvSpPr txBox="1">
            <a:spLocks noChangeArrowheads="1"/>
          </p:cNvSpPr>
          <p:nvPr/>
        </p:nvSpPr>
        <p:spPr bwMode="auto">
          <a:xfrm>
            <a:off x="8112125" y="1844675"/>
            <a:ext cx="2046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Dispositivo de Entrada (teclado)</a:t>
            </a:r>
          </a:p>
        </p:txBody>
      </p:sp>
      <p:grpSp>
        <p:nvGrpSpPr>
          <p:cNvPr id="22537" name="Group 87"/>
          <p:cNvGrpSpPr>
            <a:grpSpLocks/>
          </p:cNvGrpSpPr>
          <p:nvPr/>
        </p:nvGrpSpPr>
        <p:grpSpPr bwMode="auto">
          <a:xfrm>
            <a:off x="8401051" y="5084763"/>
            <a:ext cx="1298575" cy="1223962"/>
            <a:chOff x="4150" y="2568"/>
            <a:chExt cx="681" cy="939"/>
          </a:xfrm>
        </p:grpSpPr>
        <p:sp>
          <p:nvSpPr>
            <p:cNvPr id="22549" name="Oval 83"/>
            <p:cNvSpPr>
              <a:spLocks noChangeArrowheads="1"/>
            </p:cNvSpPr>
            <p:nvPr/>
          </p:nvSpPr>
          <p:spPr bwMode="auto">
            <a:xfrm rot="-1004016">
              <a:off x="4278" y="3371"/>
              <a:ext cx="453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sp>
          <p:nvSpPr>
            <p:cNvPr id="22550" name="Rectangle 86"/>
            <p:cNvSpPr>
              <a:spLocks noChangeArrowheads="1"/>
            </p:cNvSpPr>
            <p:nvPr/>
          </p:nvSpPr>
          <p:spPr bwMode="auto">
            <a:xfrm>
              <a:off x="4468" y="3203"/>
              <a:ext cx="45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sp>
          <p:nvSpPr>
            <p:cNvPr id="22551" name="Rectangle 85"/>
            <p:cNvSpPr>
              <a:spLocks noChangeArrowheads="1"/>
            </p:cNvSpPr>
            <p:nvPr/>
          </p:nvSpPr>
          <p:spPr bwMode="auto">
            <a:xfrm>
              <a:off x="4150" y="2568"/>
              <a:ext cx="681" cy="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sp>
          <p:nvSpPr>
            <p:cNvPr id="22552" name="Rectangle 84"/>
            <p:cNvSpPr>
              <a:spLocks noChangeArrowheads="1"/>
            </p:cNvSpPr>
            <p:nvPr/>
          </p:nvSpPr>
          <p:spPr bwMode="auto">
            <a:xfrm>
              <a:off x="4196" y="2613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</p:grpSp>
      <p:sp>
        <p:nvSpPr>
          <p:cNvPr id="22538" name="Text Box 88"/>
          <p:cNvSpPr txBox="1">
            <a:spLocks noChangeArrowheads="1"/>
          </p:cNvSpPr>
          <p:nvPr/>
        </p:nvSpPr>
        <p:spPr bwMode="auto">
          <a:xfrm>
            <a:off x="7969250" y="4364038"/>
            <a:ext cx="2046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Dispositivo de Saída (monitor)</a:t>
            </a:r>
          </a:p>
        </p:txBody>
      </p:sp>
      <p:sp>
        <p:nvSpPr>
          <p:cNvPr id="22539" name="Text Box 89"/>
          <p:cNvSpPr txBox="1">
            <a:spLocks noChangeArrowheads="1"/>
          </p:cNvSpPr>
          <p:nvPr/>
        </p:nvSpPr>
        <p:spPr bwMode="auto">
          <a:xfrm>
            <a:off x="2135188" y="4868863"/>
            <a:ext cx="1871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Memória (disco)</a:t>
            </a:r>
          </a:p>
        </p:txBody>
      </p:sp>
      <p:sp>
        <p:nvSpPr>
          <p:cNvPr id="22540" name="AutoShape 123"/>
          <p:cNvSpPr>
            <a:spLocks noChangeArrowheads="1"/>
          </p:cNvSpPr>
          <p:nvPr/>
        </p:nvSpPr>
        <p:spPr bwMode="auto">
          <a:xfrm>
            <a:off x="2422525" y="5372101"/>
            <a:ext cx="1081088" cy="79216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2541" name="Rectangle 124"/>
          <p:cNvSpPr>
            <a:spLocks noChangeArrowheads="1"/>
          </p:cNvSpPr>
          <p:nvPr/>
        </p:nvSpPr>
        <p:spPr bwMode="auto">
          <a:xfrm>
            <a:off x="4367214" y="2708276"/>
            <a:ext cx="142875" cy="331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2542" name="AutoShape 125"/>
          <p:cNvSpPr>
            <a:spLocks noChangeArrowheads="1"/>
          </p:cNvSpPr>
          <p:nvPr/>
        </p:nvSpPr>
        <p:spPr bwMode="auto">
          <a:xfrm>
            <a:off x="3503614" y="5588001"/>
            <a:ext cx="865187" cy="360363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2543" name="AutoShape 126"/>
          <p:cNvSpPr>
            <a:spLocks noChangeArrowheads="1"/>
          </p:cNvSpPr>
          <p:nvPr/>
        </p:nvSpPr>
        <p:spPr bwMode="auto">
          <a:xfrm>
            <a:off x="3575050" y="2851151"/>
            <a:ext cx="865188" cy="360363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2544" name="AutoShape 127"/>
          <p:cNvSpPr>
            <a:spLocks noChangeArrowheads="1"/>
          </p:cNvSpPr>
          <p:nvPr/>
        </p:nvSpPr>
        <p:spPr bwMode="auto">
          <a:xfrm>
            <a:off x="4438650" y="4364038"/>
            <a:ext cx="865188" cy="360362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2545" name="Rectangle 133"/>
          <p:cNvSpPr>
            <a:spLocks noChangeArrowheads="1"/>
          </p:cNvSpPr>
          <p:nvPr/>
        </p:nvSpPr>
        <p:spPr bwMode="auto">
          <a:xfrm>
            <a:off x="7177089" y="2708276"/>
            <a:ext cx="142875" cy="331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2546" name="AutoShape 134"/>
          <p:cNvSpPr>
            <a:spLocks noChangeArrowheads="1"/>
          </p:cNvSpPr>
          <p:nvPr/>
        </p:nvSpPr>
        <p:spPr bwMode="auto">
          <a:xfrm>
            <a:off x="7321550" y="5589588"/>
            <a:ext cx="865188" cy="360362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2547" name="AutoShape 135"/>
          <p:cNvSpPr>
            <a:spLocks noChangeArrowheads="1"/>
          </p:cNvSpPr>
          <p:nvPr/>
        </p:nvSpPr>
        <p:spPr bwMode="auto">
          <a:xfrm>
            <a:off x="7321550" y="2852738"/>
            <a:ext cx="865188" cy="360362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2548" name="AutoShape 136"/>
          <p:cNvSpPr>
            <a:spLocks noChangeArrowheads="1"/>
          </p:cNvSpPr>
          <p:nvPr/>
        </p:nvSpPr>
        <p:spPr bwMode="auto">
          <a:xfrm>
            <a:off x="6384925" y="4437063"/>
            <a:ext cx="865188" cy="360362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5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24238"/>
            <a:ext cx="8552381" cy="6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64</Words>
  <Application>Microsoft Office PowerPoint</Application>
  <PresentationFormat>Widescreen</PresentationFormat>
  <Paragraphs>11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Computador</vt:lpstr>
      <vt:lpstr>PowerPoint Presentation</vt:lpstr>
      <vt:lpstr>PowerPoint Presentation</vt:lpstr>
      <vt:lpstr>A memória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Cleber Zanchettin</dc:creator>
  <cp:lastModifiedBy>Cleber Zanchettin</cp:lastModifiedBy>
  <cp:revision>11</cp:revision>
  <dcterms:created xsi:type="dcterms:W3CDTF">2013-10-22T11:47:13Z</dcterms:created>
  <dcterms:modified xsi:type="dcterms:W3CDTF">2013-10-22T17:37:25Z</dcterms:modified>
</cp:coreProperties>
</file>