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8/31/2009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8/31/2009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8/31/2009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8/31/2009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8/31/2009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8/31/2009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‹nº›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8894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Aula Prática 3</a:t>
            </a:r>
          </a:p>
          <a:p>
            <a:pPr algn="ctr"/>
            <a:endParaRPr lang="pt-BR" dirty="0" smtClean="0"/>
          </a:p>
          <a:p>
            <a:pPr algn="ctr"/>
            <a:r>
              <a:rPr lang="pt-BR" dirty="0" smtClean="0"/>
              <a:t>Exercícios Funções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2857488" y="214290"/>
            <a:ext cx="5105400" cy="2868168"/>
          </a:xfrm>
        </p:spPr>
        <p:txBody>
          <a:bodyPr/>
          <a:lstStyle/>
          <a:p>
            <a:r>
              <a:rPr lang="pt-BR" dirty="0" smtClean="0"/>
              <a:t>Introdução À programação</a:t>
            </a:r>
            <a:br>
              <a:rPr lang="pt-BR" dirty="0" smtClean="0"/>
            </a:br>
            <a:r>
              <a:rPr lang="pt-BR" dirty="0" smtClean="0"/>
              <a:t>engenharia da computação</a:t>
            </a:r>
            <a:endParaRPr lang="pt-BR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286116" y="5357826"/>
            <a:ext cx="5114778" cy="1101248"/>
          </a:xfrm>
          <a:prstGeom prst="rect">
            <a:avLst/>
          </a:prstGeom>
        </p:spPr>
        <p:txBody>
          <a:bodyPr vert="horz" lIns="45720" tIns="0" rIns="45720" bIns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kumimoji="0" lang="pt-BR" sz="22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lang="pt-BR" sz="2200" dirty="0" smtClean="0">
              <a:solidFill>
                <a:srgbClr val="FFFFFF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pt-B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Monitoria</a:t>
            </a:r>
            <a:r>
              <a:rPr kumimoji="0" lang="pt-BR" sz="22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2009.2</a:t>
            </a:r>
            <a:endParaRPr kumimoji="0" 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sz="8000" dirty="0" smtClean="0"/>
              <a:t> Dúvidas?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Questão 1: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Faça um programa que calcule a quantidade necessária de latas de tinta para pintar uma parede de L de largura por H de altura, dados pelo usuário. Considere que o consumo de tinta é de 3l por metro quadrado e a quantidade de tinta por lata é de 21 litros.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Questão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Escreva um programa que leia uma temperatura em graus </a:t>
            </a:r>
            <a:r>
              <a:rPr lang="pt-BR" dirty="0" err="1" smtClean="0"/>
              <a:t>Farenheit</a:t>
            </a:r>
            <a:r>
              <a:rPr lang="pt-BR" dirty="0" smtClean="0"/>
              <a:t>, graus Celsius ou Kelvin. O programa deve imprimir a temperatura nas outras escalas.</a:t>
            </a:r>
          </a:p>
          <a:p>
            <a:endParaRPr lang="pt-BR" dirty="0" smtClean="0"/>
          </a:p>
          <a:p>
            <a:r>
              <a:rPr lang="pt-BR" dirty="0" smtClean="0"/>
              <a:t>OBS: Faça um Menu e uma função para cada conversão.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Questão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Implemente uma calculadora.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Faça </a:t>
            </a:r>
            <a:r>
              <a:rPr lang="pt-BR" dirty="0" smtClean="0"/>
              <a:t>um Menu perguntando qual operação </a:t>
            </a:r>
            <a:r>
              <a:rPr lang="pt-BR" dirty="0" smtClean="0"/>
              <a:t>a</a:t>
            </a:r>
          </a:p>
          <a:p>
            <a:pPr>
              <a:buNone/>
            </a:pPr>
            <a:r>
              <a:rPr lang="pt-BR" dirty="0" smtClean="0"/>
              <a:t>ser realizada e funções para cada operação.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</TotalTime>
  <Words>133</Words>
  <Application>Microsoft Office PowerPoint</Application>
  <PresentationFormat>Apresentação na tela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Opulent</vt:lpstr>
      <vt:lpstr>Introdução À programação engenharia da computação</vt:lpstr>
      <vt:lpstr>Funções</vt:lpstr>
      <vt:lpstr>Questão 1:</vt:lpstr>
      <vt:lpstr>Questão 2</vt:lpstr>
      <vt:lpstr>Questão 3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programação engenharia da computação</dc:title>
  <dc:creator>ferrf</dc:creator>
  <cp:lastModifiedBy>ferrf</cp:lastModifiedBy>
  <cp:revision>3</cp:revision>
  <dcterms:created xsi:type="dcterms:W3CDTF">2009-08-31T14:29:58Z</dcterms:created>
  <dcterms:modified xsi:type="dcterms:W3CDTF">2009-08-31T14:58:51Z</dcterms:modified>
</cp:coreProperties>
</file>