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6" r:id="rId4"/>
    <p:sldId id="265" r:id="rId5"/>
    <p:sldId id="267" r:id="rId6"/>
    <p:sldId id="264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660"/>
  </p:normalViewPr>
  <p:slideViewPr>
    <p:cSldViewPr>
      <p:cViewPr varScale="1">
        <p:scale>
          <a:sx n="104" d="100"/>
          <a:sy n="104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E41964-034E-4EFC-8989-37D681AA530B}" type="datetimeFigureOut">
              <a:rPr lang="pt-BR" smtClean="0"/>
              <a:pPr/>
              <a:t>29/10/2009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18D47E-D0B4-473E-8A93-10C3CE43903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Aula 2 – Álgebra</a:t>
            </a:r>
            <a:endParaRPr lang="pt-BR" dirty="0"/>
          </a:p>
        </p:txBody>
      </p:sp>
      <p:sp>
        <p:nvSpPr>
          <p:cNvPr id="10243" name="Subtítulo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2460625"/>
          </a:xfrm>
        </p:spPr>
        <p:txBody>
          <a:bodyPr>
            <a:normAutofit fontScale="77500" lnSpcReduction="20000"/>
          </a:bodyPr>
          <a:lstStyle/>
          <a:p>
            <a:pPr marR="0" eaLnBrk="1" hangingPunct="1"/>
            <a:r>
              <a:rPr lang="pt-BR" dirty="0" smtClean="0"/>
              <a:t>Mudança de Base, Transformações Lineares, Núcleo e Imagem</a:t>
            </a:r>
          </a:p>
          <a:p>
            <a:pPr marR="0" eaLnBrk="1" hangingPunct="1"/>
            <a:endParaRPr lang="pt-BR" dirty="0" smtClean="0"/>
          </a:p>
          <a:p>
            <a:pPr marR="0" eaLnBrk="1" hangingPunct="1"/>
            <a:endParaRPr lang="pt-BR" dirty="0" smtClean="0"/>
          </a:p>
          <a:p>
            <a:pPr marR="0" eaLnBrk="1" hangingPunct="1"/>
            <a:endParaRPr lang="pt-BR" dirty="0" smtClean="0">
              <a:solidFill>
                <a:schemeClr val="bg2"/>
              </a:solidFill>
            </a:endParaRPr>
          </a:p>
          <a:p>
            <a:pPr marR="0" eaLnBrk="1" hangingPunct="1"/>
            <a:endParaRPr lang="pt-BR" dirty="0" smtClean="0">
              <a:solidFill>
                <a:schemeClr val="bg2"/>
              </a:solidFill>
            </a:endParaRPr>
          </a:p>
          <a:p>
            <a:pPr marR="0" eaLnBrk="1" hangingPunct="1"/>
            <a:r>
              <a:rPr lang="pt-BR" dirty="0" err="1" smtClean="0">
                <a:solidFill>
                  <a:schemeClr val="bg2"/>
                </a:solidFill>
              </a:rPr>
              <a:t>Ismar</a:t>
            </a:r>
            <a:r>
              <a:rPr lang="pt-BR" dirty="0" smtClean="0">
                <a:solidFill>
                  <a:schemeClr val="bg2"/>
                </a:solidFill>
              </a:rPr>
              <a:t> Pereira</a:t>
            </a:r>
          </a:p>
          <a:p>
            <a:pPr marR="0" eaLnBrk="1" hangingPunct="1"/>
            <a:r>
              <a:rPr lang="pt-BR" dirty="0" smtClean="0">
                <a:solidFill>
                  <a:schemeClr val="bg2"/>
                </a:solidFill>
              </a:rPr>
              <a:t>Mariana Gonçalves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9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857364"/>
            <a:ext cx="80391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have esquerda 4"/>
          <p:cNvSpPr/>
          <p:nvPr/>
        </p:nvSpPr>
        <p:spPr>
          <a:xfrm>
            <a:off x="3929058" y="1857364"/>
            <a:ext cx="142876" cy="7143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1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846000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Questão </a:t>
            </a:r>
            <a:r>
              <a:rPr lang="pt-BR" dirty="0" smtClean="0"/>
              <a:t>2</a:t>
            </a:r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86058"/>
            <a:ext cx="9222790" cy="157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</a:t>
            </a:r>
            <a:r>
              <a:rPr lang="pt-BR" dirty="0" smtClean="0"/>
              <a:t>3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93" y="2571744"/>
            <a:ext cx="9053507" cy="183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</a:t>
            </a:r>
            <a:r>
              <a:rPr lang="pt-BR" dirty="0" smtClean="0"/>
              <a:t>4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1744"/>
            <a:ext cx="85629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de cantos arredondados 3"/>
          <p:cNvSpPr/>
          <p:nvPr/>
        </p:nvSpPr>
        <p:spPr>
          <a:xfrm>
            <a:off x="3071802" y="3571876"/>
            <a:ext cx="5786478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214282" y="3929066"/>
            <a:ext cx="3071834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</a:t>
            </a:r>
            <a:r>
              <a:rPr lang="pt-BR" dirty="0" smtClean="0"/>
              <a:t>5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428868"/>
            <a:ext cx="8786842" cy="208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6</a:t>
            </a:r>
            <a:endParaRPr lang="pt-B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143116"/>
            <a:ext cx="5895984" cy="306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714348" y="1428736"/>
            <a:ext cx="6429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  A)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  </a:t>
            </a:r>
          </a:p>
          <a:p>
            <a:r>
              <a:rPr lang="pt-BR" dirty="0" smtClean="0"/>
              <a:t>  B)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85852" y="4572008"/>
            <a:ext cx="585791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7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75819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Questão 8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428868"/>
            <a:ext cx="86106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44</Words>
  <Application>Microsoft Office PowerPoint</Application>
  <PresentationFormat>Apresentação na tela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Concurso</vt:lpstr>
      <vt:lpstr>Aula 2 – Álgebra</vt:lpstr>
      <vt:lpstr>Questão 1</vt:lpstr>
      <vt:lpstr>Questão 2</vt:lpstr>
      <vt:lpstr>Questão 3</vt:lpstr>
      <vt:lpstr>Questão 4</vt:lpstr>
      <vt:lpstr>Questão 5</vt:lpstr>
      <vt:lpstr>Questão 6</vt:lpstr>
      <vt:lpstr>Questão 7</vt:lpstr>
      <vt:lpstr>Questão 8</vt:lpstr>
      <vt:lpstr>Questão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1 – Álgebra</dc:title>
  <dc:creator>mgmp</dc:creator>
  <cp:lastModifiedBy>ipbn</cp:lastModifiedBy>
  <cp:revision>10</cp:revision>
  <dcterms:created xsi:type="dcterms:W3CDTF">2009-10-29T10:44:37Z</dcterms:created>
  <dcterms:modified xsi:type="dcterms:W3CDTF">2009-10-29T18:16:55Z</dcterms:modified>
</cp:coreProperties>
</file>