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2FF6A-99EE-46D5-B72A-E76021496C23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8574A-7A25-4184-A6F3-09BB006CDAA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Grafos Dirigidos por Dominância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Como nem sempre as ações são recíprocas, as relações devem ter outra maneira de serem representadas. Nesses grafos, não podem ser simétricas, ou seja, se </a:t>
            </a:r>
            <a:r>
              <a:rPr lang="pt-BR" sz="2400" dirty="0" err="1" smtClean="0"/>
              <a:t>aRb</a:t>
            </a:r>
            <a:r>
              <a:rPr lang="pt-BR" sz="2400" dirty="0" smtClean="0"/>
              <a:t>, </a:t>
            </a:r>
            <a:r>
              <a:rPr lang="pt-BR" sz="2400" dirty="0" err="1" smtClean="0"/>
              <a:t>b¬Ra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Em geral temos que: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4071942"/>
            <a:ext cx="692948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4357694"/>
            <a:ext cx="1785950" cy="14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Grafos Dirigidos por Dominância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Um exemplo de grafos dirigidos, pode ser observado em um campeonato de boxe, no sistema de todos contra todos, onde </a:t>
            </a:r>
            <a:r>
              <a:rPr lang="pt-BR" sz="2400" dirty="0" err="1" smtClean="0"/>
              <a:t>Pi</a:t>
            </a:r>
            <a:r>
              <a:rPr lang="pt-BR" sz="2400" dirty="0" smtClean="0"/>
              <a:t> </a:t>
            </a:r>
            <a:r>
              <a:rPr lang="pt-BR" sz="2400" dirty="0" smtClean="0">
                <a:sym typeface="Wingdings" pitchFamily="2" charset="2"/>
              </a:rPr>
              <a:t> </a:t>
            </a:r>
            <a:r>
              <a:rPr lang="pt-BR" sz="2400" dirty="0" err="1" smtClean="0">
                <a:sym typeface="Wingdings" pitchFamily="2" charset="2"/>
              </a:rPr>
              <a:t>Pj</a:t>
            </a:r>
            <a:r>
              <a:rPr lang="pt-BR" sz="2400" dirty="0" smtClean="0">
                <a:sym typeface="Wingdings" pitchFamily="2" charset="2"/>
              </a:rPr>
              <a:t>  </a:t>
            </a:r>
            <a:r>
              <a:rPr lang="pt-BR" sz="2400" dirty="0" err="1" smtClean="0">
                <a:sym typeface="Wingdings" pitchFamily="2" charset="2"/>
              </a:rPr>
              <a:t>Pi</a:t>
            </a:r>
            <a:r>
              <a:rPr lang="pt-BR" sz="2400" dirty="0" smtClean="0">
                <a:sym typeface="Wingdings" pitchFamily="2" charset="2"/>
              </a:rPr>
              <a:t> venceu </a:t>
            </a:r>
            <a:r>
              <a:rPr lang="pt-BR" sz="2400" dirty="0" err="1" smtClean="0">
                <a:sym typeface="Wingdings" pitchFamily="2" charset="2"/>
              </a:rPr>
              <a:t>Pj</a:t>
            </a:r>
            <a:r>
              <a:rPr lang="pt-BR" sz="2400" dirty="0" smtClean="0">
                <a:sym typeface="Wingdings" pitchFamily="2" charset="2"/>
              </a:rPr>
              <a:t>. Ou seja, caso </a:t>
            </a:r>
            <a:r>
              <a:rPr lang="pt-BR" sz="2400" dirty="0" err="1" smtClean="0">
                <a:sym typeface="Wingdings" pitchFamily="2" charset="2"/>
              </a:rPr>
              <a:t>Pi</a:t>
            </a:r>
            <a:r>
              <a:rPr lang="pt-BR" sz="2400" dirty="0" smtClean="0">
                <a:sym typeface="Wingdings" pitchFamily="2" charset="2"/>
              </a:rPr>
              <a:t> tenha vencido </a:t>
            </a:r>
            <a:r>
              <a:rPr lang="pt-BR" sz="2400" dirty="0" err="1" smtClean="0">
                <a:sym typeface="Wingdings" pitchFamily="2" charset="2"/>
              </a:rPr>
              <a:t>Pj</a:t>
            </a:r>
            <a:r>
              <a:rPr lang="pt-BR" sz="2400" dirty="0" smtClean="0">
                <a:sym typeface="Wingdings" pitchFamily="2" charset="2"/>
              </a:rPr>
              <a:t>, </a:t>
            </a:r>
            <a:r>
              <a:rPr lang="pt-BR" sz="2400" dirty="0" err="1" smtClean="0">
                <a:sym typeface="Wingdings" pitchFamily="2" charset="2"/>
              </a:rPr>
              <a:t>Pj</a:t>
            </a:r>
            <a:r>
              <a:rPr lang="pt-BR" sz="2400" dirty="0" smtClean="0">
                <a:sym typeface="Wingdings" pitchFamily="2" charset="2"/>
              </a:rPr>
              <a:t> não pode ter vencido </a:t>
            </a:r>
            <a:r>
              <a:rPr lang="pt-BR" sz="2400" dirty="0" err="1" smtClean="0">
                <a:sym typeface="Wingdings" pitchFamily="2" charset="2"/>
              </a:rPr>
              <a:t>Pi</a:t>
            </a:r>
            <a:r>
              <a:rPr lang="pt-BR" sz="2400" dirty="0" smtClean="0">
                <a:sym typeface="Wingdings" pitchFamily="2" charset="2"/>
              </a:rPr>
              <a:t>. </a:t>
            </a:r>
          </a:p>
          <a:p>
            <a:pPr>
              <a:buNone/>
            </a:pPr>
            <a:endParaRPr lang="pt-BR" sz="2400" dirty="0" smtClean="0">
              <a:sym typeface="Wingdings" pitchFamily="2" charset="2"/>
            </a:endParaRPr>
          </a:p>
          <a:p>
            <a:r>
              <a:rPr lang="pt-BR" sz="2400" dirty="0" smtClean="0">
                <a:sym typeface="Wingdings" pitchFamily="2" charset="2"/>
              </a:rPr>
              <a:t>Exemplo do grafo de dominância em um campeonato de 3 lutadores, onde o círculo representa o lutador campeão:</a:t>
            </a:r>
            <a:r>
              <a:rPr lang="pt-BR" dirty="0" smtClean="0">
                <a:sym typeface="Wingdings" pitchFamily="2" charset="2"/>
              </a:rPr>
              <a:t/>
            </a:r>
            <a:br>
              <a:rPr lang="pt-BR" dirty="0" smtClean="0">
                <a:sym typeface="Wingdings" pitchFamily="2" charset="2"/>
              </a:rPr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Grafos Dirigidos por Dominância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Teorema 03: Conexões em Grafos Dirigidos por Dominância</a:t>
            </a:r>
            <a:br>
              <a:rPr lang="pt-BR" sz="2400" dirty="0" smtClean="0"/>
            </a:br>
            <a:endParaRPr lang="pt-BR" sz="2400" dirty="0" smtClean="0"/>
          </a:p>
          <a:p>
            <a:endParaRPr lang="pt-BR" sz="2400" dirty="0"/>
          </a:p>
          <a:p>
            <a:pPr>
              <a:buNone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Em qualquer grafo dirigido por dominância, existe pelo menos um vértice do qual existem conexões de 1 ou de 2 passos para qualquer outro vértice.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Aplicações Conexões em Grafos Dirigidos por Dominância: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136</Words>
  <Application>Microsoft Office PowerPoint</Application>
  <PresentationFormat>Apresentação na tela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Grafos Dirigidos por Dominância</vt:lpstr>
      <vt:lpstr>Grafos Dirigidos por Dominância</vt:lpstr>
      <vt:lpstr>Grafos Dirigidos por Dominância</vt:lpstr>
      <vt:lpstr>Slide 5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rbf2</dc:creator>
  <cp:lastModifiedBy>rbf2</cp:lastModifiedBy>
  <cp:revision>5</cp:revision>
  <dcterms:created xsi:type="dcterms:W3CDTF">2009-06-16T19:57:18Z</dcterms:created>
  <dcterms:modified xsi:type="dcterms:W3CDTF">2009-06-16T20:39:18Z</dcterms:modified>
</cp:coreProperties>
</file>