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</p:sldMasterIdLst>
  <p:notesMasterIdLst>
    <p:notesMasterId r:id="rId39"/>
  </p:notesMasterIdLst>
  <p:sldIdLst>
    <p:sldId id="278" r:id="rId2"/>
    <p:sldId id="336" r:id="rId3"/>
    <p:sldId id="337" r:id="rId4"/>
    <p:sldId id="338" r:id="rId5"/>
    <p:sldId id="339" r:id="rId6"/>
    <p:sldId id="340" r:id="rId7"/>
    <p:sldId id="342" r:id="rId8"/>
    <p:sldId id="343" r:id="rId9"/>
    <p:sldId id="345" r:id="rId10"/>
    <p:sldId id="344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66" r:id="rId22"/>
    <p:sldId id="357" r:id="rId23"/>
    <p:sldId id="367" r:id="rId24"/>
    <p:sldId id="373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8" r:id="rId33"/>
    <p:sldId id="370" r:id="rId34"/>
    <p:sldId id="369" r:id="rId35"/>
    <p:sldId id="358" r:id="rId36"/>
    <p:sldId id="371" r:id="rId37"/>
    <p:sldId id="372" r:id="rId3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33"/>
    <a:srgbClr val="166C18"/>
    <a:srgbClr val="0C3C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88" d="100"/>
          <a:sy n="88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AA5FF0-C6D1-4508-BAC1-0224ECDD63E6}" type="datetimeFigureOut">
              <a:rPr lang="pt-BR"/>
              <a:pPr>
                <a:defRPr/>
              </a:pPr>
              <a:t>22/10/2009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D4AD2C-EE37-46CE-85C4-A18160C6D7E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11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12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15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16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17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18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19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20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21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22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25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26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27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28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29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30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31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32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34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35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36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5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6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7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8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9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E83DD-3D9B-4D0A-878A-75282BA7E5EF}" type="slidenum">
              <a:rPr lang="pt-BR"/>
              <a:pPr/>
              <a:t>10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E1F8-D156-44F6-89AF-F1873983C83F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AEA7-7891-4CDE-812B-BC18A3A88B3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5AEDC-D4E2-4F2A-93FD-3569D511D194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B1B7-4B4C-48CD-B19F-55CBA86A59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F0DBF-6EF7-4E1B-A446-F760A27B74DE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9BDE-93FA-4D55-B364-3FA2AB449D8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3050-A2EC-44D4-8325-6B3EBC05125F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461-B438-409B-BB82-F9080FE314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75C2-6964-4C06-8B84-265F0BA8F881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F438-DBE9-4F96-BC5E-69F90CDEB36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C006-4A33-4526-9684-11F3F10538EC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35758-859B-427A-943E-708509D358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39429-CBAC-4FC6-B6A6-79B5E3E65C0A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8D4EE-7938-49E4-B068-E895A01BE4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77FE-A411-4BE0-A247-1F79AF16D12B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A6F8-E37E-4620-B71A-1808DE1F06F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E451-2932-4F4E-9696-D73824F7D492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3FB5-EDDE-4AA8-873B-8E97D026015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325D-B162-4318-BFE0-B6A6BF05D520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13AF-7CDE-4667-96C8-2AD3794AE3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B278-1428-471E-8B7A-531AA075BF42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A842-4D32-492E-859E-EE0206DB56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43AC35-56EE-4C3A-AFF4-776885478BCB}" type="datetimeFigureOut">
              <a:rPr lang="fr-FR"/>
              <a:pPr>
                <a:defRPr/>
              </a:pPr>
              <a:t>22/10/2009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B04C08-3172-46BB-8A89-00B1223C7D5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476515" y="790578"/>
            <a:ext cx="4238625" cy="3067050"/>
            <a:chOff x="1" y="0"/>
            <a:chExt cx="19998" cy="20000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851" y="0"/>
              <a:ext cx="7323" cy="4179"/>
            </a:xfrm>
            <a:custGeom>
              <a:avLst/>
              <a:gdLst/>
              <a:ahLst/>
              <a:cxnLst>
                <a:cxn ang="0">
                  <a:pos x="1047" y="18573"/>
                </a:cxn>
                <a:cxn ang="0">
                  <a:pos x="336" y="16571"/>
                </a:cxn>
                <a:cxn ang="0">
                  <a:pos x="41" y="10783"/>
                </a:cxn>
                <a:cxn ang="0">
                  <a:pos x="491" y="8682"/>
                </a:cxn>
                <a:cxn ang="0">
                  <a:pos x="859" y="7374"/>
                </a:cxn>
                <a:cxn ang="0">
                  <a:pos x="1318" y="6323"/>
                </a:cxn>
                <a:cxn ang="0">
                  <a:pos x="1833" y="5352"/>
                </a:cxn>
                <a:cxn ang="0">
                  <a:pos x="2660" y="4559"/>
                </a:cxn>
                <a:cxn ang="0">
                  <a:pos x="5614" y="4202"/>
                </a:cxn>
                <a:cxn ang="0">
                  <a:pos x="6702" y="5015"/>
                </a:cxn>
                <a:cxn ang="0">
                  <a:pos x="7971" y="5709"/>
                </a:cxn>
                <a:cxn ang="0">
                  <a:pos x="10671" y="5273"/>
                </a:cxn>
                <a:cxn ang="0">
                  <a:pos x="11907" y="4381"/>
                </a:cxn>
                <a:cxn ang="0">
                  <a:pos x="12619" y="3330"/>
                </a:cxn>
                <a:cxn ang="0">
                  <a:pos x="13363" y="2279"/>
                </a:cxn>
                <a:cxn ang="0">
                  <a:pos x="13633" y="2101"/>
                </a:cxn>
                <a:cxn ang="0">
                  <a:pos x="13290" y="2993"/>
                </a:cxn>
                <a:cxn ang="0">
                  <a:pos x="12913" y="3766"/>
                </a:cxn>
                <a:cxn ang="0">
                  <a:pos x="12398" y="4638"/>
                </a:cxn>
                <a:cxn ang="0">
                  <a:pos x="11686" y="5510"/>
                </a:cxn>
                <a:cxn ang="0">
                  <a:pos x="10704" y="6482"/>
                </a:cxn>
                <a:cxn ang="0">
                  <a:pos x="9845" y="7275"/>
                </a:cxn>
                <a:cxn ang="0">
                  <a:pos x="9697" y="7968"/>
                </a:cxn>
                <a:cxn ang="0">
                  <a:pos x="13101" y="7611"/>
                </a:cxn>
                <a:cxn ang="0">
                  <a:pos x="14345" y="6918"/>
                </a:cxn>
                <a:cxn ang="0">
                  <a:pos x="15237" y="6046"/>
                </a:cxn>
                <a:cxn ang="0">
                  <a:pos x="15876" y="5173"/>
                </a:cxn>
                <a:cxn ang="0">
                  <a:pos x="16702" y="4381"/>
                </a:cxn>
                <a:cxn ang="0">
                  <a:pos x="17414" y="3687"/>
                </a:cxn>
                <a:cxn ang="0">
                  <a:pos x="18241" y="2993"/>
                </a:cxn>
                <a:cxn ang="0">
                  <a:pos x="18830" y="1923"/>
                </a:cxn>
                <a:cxn ang="0">
                  <a:pos x="19427" y="971"/>
                </a:cxn>
                <a:cxn ang="0">
                  <a:pos x="19918" y="99"/>
                </a:cxn>
                <a:cxn ang="0">
                  <a:pos x="19738" y="1051"/>
                </a:cxn>
                <a:cxn ang="0">
                  <a:pos x="19321" y="2022"/>
                </a:cxn>
                <a:cxn ang="0">
                  <a:pos x="18797" y="2815"/>
                </a:cxn>
                <a:cxn ang="0">
                  <a:pos x="18241" y="3845"/>
                </a:cxn>
                <a:cxn ang="0">
                  <a:pos x="17488" y="4737"/>
                </a:cxn>
                <a:cxn ang="0">
                  <a:pos x="16882" y="5867"/>
                </a:cxn>
                <a:cxn ang="0">
                  <a:pos x="16211" y="6918"/>
                </a:cxn>
                <a:cxn ang="0">
                  <a:pos x="15466" y="7611"/>
                </a:cxn>
                <a:cxn ang="0">
                  <a:pos x="14484" y="8583"/>
                </a:cxn>
                <a:cxn ang="0">
                  <a:pos x="13478" y="9376"/>
                </a:cxn>
                <a:cxn ang="0">
                  <a:pos x="12733" y="10089"/>
                </a:cxn>
                <a:cxn ang="0">
                  <a:pos x="11645" y="10882"/>
                </a:cxn>
                <a:cxn ang="0">
                  <a:pos x="10589" y="11576"/>
                </a:cxn>
                <a:cxn ang="0">
                  <a:pos x="9403" y="12270"/>
                </a:cxn>
                <a:cxn ang="0">
                  <a:pos x="8421" y="12963"/>
                </a:cxn>
                <a:cxn ang="0">
                  <a:pos x="7340" y="13657"/>
                </a:cxn>
                <a:cxn ang="0">
                  <a:pos x="6735" y="15679"/>
                </a:cxn>
                <a:cxn ang="0">
                  <a:pos x="7897" y="16749"/>
                </a:cxn>
                <a:cxn ang="0">
                  <a:pos x="12242" y="16571"/>
                </a:cxn>
                <a:cxn ang="0">
                  <a:pos x="14190" y="15857"/>
                </a:cxn>
                <a:cxn ang="0">
                  <a:pos x="14902" y="15164"/>
                </a:cxn>
                <a:cxn ang="0">
                  <a:pos x="16023" y="14470"/>
                </a:cxn>
                <a:cxn ang="0">
                  <a:pos x="16211" y="14727"/>
                </a:cxn>
                <a:cxn ang="0">
                  <a:pos x="15728" y="15857"/>
                </a:cxn>
                <a:cxn ang="0">
                  <a:pos x="14820" y="16650"/>
                </a:cxn>
                <a:cxn ang="0">
                  <a:pos x="14010" y="17621"/>
                </a:cxn>
                <a:cxn ang="0">
                  <a:pos x="12619" y="18394"/>
                </a:cxn>
                <a:cxn ang="0">
                  <a:pos x="7750" y="19108"/>
                </a:cxn>
                <a:cxn ang="0">
                  <a:pos x="6473" y="19802"/>
                </a:cxn>
              </a:cxnLst>
              <a:rect l="0" t="0" r="r" b="b"/>
              <a:pathLst>
                <a:path w="20000" h="20000">
                  <a:moveTo>
                    <a:pt x="1211" y="19465"/>
                  </a:moveTo>
                  <a:lnTo>
                    <a:pt x="1498" y="19802"/>
                  </a:lnTo>
                  <a:lnTo>
                    <a:pt x="1424" y="19802"/>
                  </a:lnTo>
                  <a:lnTo>
                    <a:pt x="1424" y="19366"/>
                  </a:lnTo>
                  <a:lnTo>
                    <a:pt x="1350" y="19366"/>
                  </a:lnTo>
                  <a:lnTo>
                    <a:pt x="1350" y="19207"/>
                  </a:lnTo>
                  <a:lnTo>
                    <a:pt x="1318" y="19207"/>
                  </a:lnTo>
                  <a:lnTo>
                    <a:pt x="1318" y="19108"/>
                  </a:lnTo>
                  <a:lnTo>
                    <a:pt x="1277" y="19009"/>
                  </a:lnTo>
                  <a:lnTo>
                    <a:pt x="1236" y="19009"/>
                  </a:lnTo>
                  <a:lnTo>
                    <a:pt x="1203" y="18949"/>
                  </a:lnTo>
                  <a:lnTo>
                    <a:pt x="1203" y="18850"/>
                  </a:lnTo>
                  <a:lnTo>
                    <a:pt x="1162" y="18850"/>
                  </a:lnTo>
                  <a:lnTo>
                    <a:pt x="1121" y="18751"/>
                  </a:lnTo>
                  <a:lnTo>
                    <a:pt x="1047" y="18672"/>
                  </a:lnTo>
                  <a:lnTo>
                    <a:pt x="1047" y="18573"/>
                  </a:lnTo>
                  <a:lnTo>
                    <a:pt x="966" y="18394"/>
                  </a:lnTo>
                  <a:lnTo>
                    <a:pt x="900" y="18315"/>
                  </a:lnTo>
                  <a:lnTo>
                    <a:pt x="859" y="18315"/>
                  </a:lnTo>
                  <a:lnTo>
                    <a:pt x="827" y="18157"/>
                  </a:lnTo>
                  <a:lnTo>
                    <a:pt x="671" y="17780"/>
                  </a:lnTo>
                  <a:lnTo>
                    <a:pt x="630" y="17621"/>
                  </a:lnTo>
                  <a:lnTo>
                    <a:pt x="524" y="17364"/>
                  </a:lnTo>
                  <a:lnTo>
                    <a:pt x="524" y="17265"/>
                  </a:lnTo>
                  <a:lnTo>
                    <a:pt x="491" y="17265"/>
                  </a:lnTo>
                  <a:lnTo>
                    <a:pt x="450" y="17185"/>
                  </a:lnTo>
                  <a:lnTo>
                    <a:pt x="450" y="17086"/>
                  </a:lnTo>
                  <a:lnTo>
                    <a:pt x="409" y="16987"/>
                  </a:lnTo>
                  <a:lnTo>
                    <a:pt x="409" y="16928"/>
                  </a:lnTo>
                  <a:lnTo>
                    <a:pt x="376" y="16928"/>
                  </a:lnTo>
                  <a:lnTo>
                    <a:pt x="376" y="16650"/>
                  </a:lnTo>
                  <a:lnTo>
                    <a:pt x="336" y="16571"/>
                  </a:lnTo>
                  <a:lnTo>
                    <a:pt x="295" y="16571"/>
                  </a:lnTo>
                  <a:lnTo>
                    <a:pt x="295" y="16293"/>
                  </a:lnTo>
                  <a:lnTo>
                    <a:pt x="262" y="16214"/>
                  </a:lnTo>
                  <a:lnTo>
                    <a:pt x="262" y="16135"/>
                  </a:lnTo>
                  <a:lnTo>
                    <a:pt x="221" y="15956"/>
                  </a:lnTo>
                  <a:lnTo>
                    <a:pt x="221" y="15798"/>
                  </a:lnTo>
                  <a:lnTo>
                    <a:pt x="155" y="15619"/>
                  </a:lnTo>
                  <a:lnTo>
                    <a:pt x="155" y="15342"/>
                  </a:lnTo>
                  <a:lnTo>
                    <a:pt x="115" y="15164"/>
                  </a:lnTo>
                  <a:lnTo>
                    <a:pt x="74" y="15164"/>
                  </a:lnTo>
                  <a:lnTo>
                    <a:pt x="74" y="14628"/>
                  </a:lnTo>
                  <a:lnTo>
                    <a:pt x="41" y="14549"/>
                  </a:lnTo>
                  <a:lnTo>
                    <a:pt x="41" y="14272"/>
                  </a:lnTo>
                  <a:lnTo>
                    <a:pt x="0" y="14212"/>
                  </a:lnTo>
                  <a:lnTo>
                    <a:pt x="0" y="10882"/>
                  </a:lnTo>
                  <a:lnTo>
                    <a:pt x="41" y="10783"/>
                  </a:lnTo>
                  <a:lnTo>
                    <a:pt x="41" y="10446"/>
                  </a:lnTo>
                  <a:lnTo>
                    <a:pt x="115" y="10248"/>
                  </a:lnTo>
                  <a:lnTo>
                    <a:pt x="115" y="9990"/>
                  </a:lnTo>
                  <a:lnTo>
                    <a:pt x="155" y="9990"/>
                  </a:lnTo>
                  <a:lnTo>
                    <a:pt x="188" y="9911"/>
                  </a:lnTo>
                  <a:lnTo>
                    <a:pt x="188" y="9732"/>
                  </a:lnTo>
                  <a:lnTo>
                    <a:pt x="221" y="9633"/>
                  </a:lnTo>
                  <a:lnTo>
                    <a:pt x="221" y="9554"/>
                  </a:lnTo>
                  <a:lnTo>
                    <a:pt x="262" y="9475"/>
                  </a:lnTo>
                  <a:lnTo>
                    <a:pt x="262" y="9376"/>
                  </a:lnTo>
                  <a:lnTo>
                    <a:pt x="336" y="9296"/>
                  </a:lnTo>
                  <a:lnTo>
                    <a:pt x="336" y="9197"/>
                  </a:lnTo>
                  <a:lnTo>
                    <a:pt x="376" y="9039"/>
                  </a:lnTo>
                  <a:lnTo>
                    <a:pt x="409" y="8920"/>
                  </a:lnTo>
                  <a:lnTo>
                    <a:pt x="409" y="8860"/>
                  </a:lnTo>
                  <a:lnTo>
                    <a:pt x="491" y="8682"/>
                  </a:lnTo>
                  <a:lnTo>
                    <a:pt x="491" y="8503"/>
                  </a:lnTo>
                  <a:lnTo>
                    <a:pt x="524" y="8424"/>
                  </a:lnTo>
                  <a:lnTo>
                    <a:pt x="524" y="8345"/>
                  </a:lnTo>
                  <a:lnTo>
                    <a:pt x="565" y="8345"/>
                  </a:lnTo>
                  <a:lnTo>
                    <a:pt x="565" y="8147"/>
                  </a:lnTo>
                  <a:lnTo>
                    <a:pt x="597" y="8147"/>
                  </a:lnTo>
                  <a:lnTo>
                    <a:pt x="630" y="8067"/>
                  </a:lnTo>
                  <a:lnTo>
                    <a:pt x="630" y="7968"/>
                  </a:lnTo>
                  <a:lnTo>
                    <a:pt x="671" y="7889"/>
                  </a:lnTo>
                  <a:lnTo>
                    <a:pt x="712" y="7889"/>
                  </a:lnTo>
                  <a:lnTo>
                    <a:pt x="712" y="7790"/>
                  </a:lnTo>
                  <a:lnTo>
                    <a:pt x="786" y="7611"/>
                  </a:lnTo>
                  <a:lnTo>
                    <a:pt x="786" y="7532"/>
                  </a:lnTo>
                  <a:lnTo>
                    <a:pt x="827" y="7532"/>
                  </a:lnTo>
                  <a:lnTo>
                    <a:pt x="859" y="7453"/>
                  </a:lnTo>
                  <a:lnTo>
                    <a:pt x="859" y="7374"/>
                  </a:lnTo>
                  <a:lnTo>
                    <a:pt x="941" y="7175"/>
                  </a:lnTo>
                  <a:lnTo>
                    <a:pt x="966" y="7175"/>
                  </a:lnTo>
                  <a:lnTo>
                    <a:pt x="966" y="7096"/>
                  </a:lnTo>
                  <a:lnTo>
                    <a:pt x="1007" y="7096"/>
                  </a:lnTo>
                  <a:lnTo>
                    <a:pt x="1007" y="7017"/>
                  </a:lnTo>
                  <a:lnTo>
                    <a:pt x="1088" y="6918"/>
                  </a:lnTo>
                  <a:lnTo>
                    <a:pt x="1088" y="6838"/>
                  </a:lnTo>
                  <a:lnTo>
                    <a:pt x="1121" y="6838"/>
                  </a:lnTo>
                  <a:lnTo>
                    <a:pt x="1121" y="6759"/>
                  </a:lnTo>
                  <a:lnTo>
                    <a:pt x="1162" y="6660"/>
                  </a:lnTo>
                  <a:lnTo>
                    <a:pt x="1203" y="6660"/>
                  </a:lnTo>
                  <a:lnTo>
                    <a:pt x="1203" y="6581"/>
                  </a:lnTo>
                  <a:lnTo>
                    <a:pt x="1236" y="6581"/>
                  </a:lnTo>
                  <a:lnTo>
                    <a:pt x="1236" y="6482"/>
                  </a:lnTo>
                  <a:lnTo>
                    <a:pt x="1277" y="6482"/>
                  </a:lnTo>
                  <a:lnTo>
                    <a:pt x="1318" y="6323"/>
                  </a:lnTo>
                  <a:lnTo>
                    <a:pt x="1383" y="6204"/>
                  </a:lnTo>
                  <a:lnTo>
                    <a:pt x="1383" y="6145"/>
                  </a:lnTo>
                  <a:lnTo>
                    <a:pt x="1457" y="6145"/>
                  </a:lnTo>
                  <a:lnTo>
                    <a:pt x="1457" y="6046"/>
                  </a:lnTo>
                  <a:lnTo>
                    <a:pt x="1498" y="5966"/>
                  </a:lnTo>
                  <a:lnTo>
                    <a:pt x="1538" y="5966"/>
                  </a:lnTo>
                  <a:lnTo>
                    <a:pt x="1538" y="5867"/>
                  </a:lnTo>
                  <a:lnTo>
                    <a:pt x="1571" y="5788"/>
                  </a:lnTo>
                  <a:lnTo>
                    <a:pt x="1612" y="5788"/>
                  </a:lnTo>
                  <a:lnTo>
                    <a:pt x="1612" y="5709"/>
                  </a:lnTo>
                  <a:lnTo>
                    <a:pt x="1653" y="5709"/>
                  </a:lnTo>
                  <a:lnTo>
                    <a:pt x="1686" y="5610"/>
                  </a:lnTo>
                  <a:lnTo>
                    <a:pt x="1686" y="5431"/>
                  </a:lnTo>
                  <a:lnTo>
                    <a:pt x="1759" y="5431"/>
                  </a:lnTo>
                  <a:lnTo>
                    <a:pt x="1759" y="5352"/>
                  </a:lnTo>
                  <a:lnTo>
                    <a:pt x="1833" y="5352"/>
                  </a:lnTo>
                  <a:lnTo>
                    <a:pt x="1833" y="5273"/>
                  </a:lnTo>
                  <a:lnTo>
                    <a:pt x="1907" y="5173"/>
                  </a:lnTo>
                  <a:lnTo>
                    <a:pt x="1948" y="5074"/>
                  </a:lnTo>
                  <a:lnTo>
                    <a:pt x="2062" y="5074"/>
                  </a:lnTo>
                  <a:lnTo>
                    <a:pt x="2062" y="5015"/>
                  </a:lnTo>
                  <a:lnTo>
                    <a:pt x="2128" y="5015"/>
                  </a:lnTo>
                  <a:lnTo>
                    <a:pt x="2128" y="4896"/>
                  </a:lnTo>
                  <a:lnTo>
                    <a:pt x="2209" y="4896"/>
                  </a:lnTo>
                  <a:lnTo>
                    <a:pt x="2209" y="4817"/>
                  </a:lnTo>
                  <a:lnTo>
                    <a:pt x="2283" y="4817"/>
                  </a:lnTo>
                  <a:lnTo>
                    <a:pt x="2283" y="4737"/>
                  </a:lnTo>
                  <a:lnTo>
                    <a:pt x="2471" y="4737"/>
                  </a:lnTo>
                  <a:lnTo>
                    <a:pt x="2471" y="4638"/>
                  </a:lnTo>
                  <a:lnTo>
                    <a:pt x="2578" y="4638"/>
                  </a:lnTo>
                  <a:lnTo>
                    <a:pt x="2619" y="4559"/>
                  </a:lnTo>
                  <a:lnTo>
                    <a:pt x="2660" y="4559"/>
                  </a:lnTo>
                  <a:lnTo>
                    <a:pt x="2733" y="4460"/>
                  </a:lnTo>
                  <a:lnTo>
                    <a:pt x="2774" y="4460"/>
                  </a:lnTo>
                  <a:lnTo>
                    <a:pt x="2848" y="4381"/>
                  </a:lnTo>
                  <a:lnTo>
                    <a:pt x="3265" y="4381"/>
                  </a:lnTo>
                  <a:lnTo>
                    <a:pt x="3265" y="4301"/>
                  </a:lnTo>
                  <a:lnTo>
                    <a:pt x="3372" y="4301"/>
                  </a:lnTo>
                  <a:lnTo>
                    <a:pt x="3404" y="4202"/>
                  </a:lnTo>
                  <a:lnTo>
                    <a:pt x="3445" y="4202"/>
                  </a:lnTo>
                  <a:lnTo>
                    <a:pt x="3486" y="4123"/>
                  </a:lnTo>
                  <a:lnTo>
                    <a:pt x="3633" y="4123"/>
                  </a:lnTo>
                  <a:lnTo>
                    <a:pt x="3633" y="4024"/>
                  </a:lnTo>
                  <a:lnTo>
                    <a:pt x="5434" y="4024"/>
                  </a:lnTo>
                  <a:lnTo>
                    <a:pt x="5466" y="4123"/>
                  </a:lnTo>
                  <a:lnTo>
                    <a:pt x="5507" y="4123"/>
                  </a:lnTo>
                  <a:lnTo>
                    <a:pt x="5507" y="4202"/>
                  </a:lnTo>
                  <a:lnTo>
                    <a:pt x="5614" y="4202"/>
                  </a:lnTo>
                  <a:lnTo>
                    <a:pt x="5614" y="4301"/>
                  </a:lnTo>
                  <a:lnTo>
                    <a:pt x="5843" y="4301"/>
                  </a:lnTo>
                  <a:lnTo>
                    <a:pt x="5884" y="4381"/>
                  </a:lnTo>
                  <a:lnTo>
                    <a:pt x="6064" y="4381"/>
                  </a:lnTo>
                  <a:lnTo>
                    <a:pt x="6105" y="4460"/>
                  </a:lnTo>
                  <a:lnTo>
                    <a:pt x="6219" y="4460"/>
                  </a:lnTo>
                  <a:lnTo>
                    <a:pt x="6252" y="4559"/>
                  </a:lnTo>
                  <a:lnTo>
                    <a:pt x="6293" y="4559"/>
                  </a:lnTo>
                  <a:lnTo>
                    <a:pt x="6334" y="4638"/>
                  </a:lnTo>
                  <a:lnTo>
                    <a:pt x="6440" y="4638"/>
                  </a:lnTo>
                  <a:lnTo>
                    <a:pt x="6473" y="4737"/>
                  </a:lnTo>
                  <a:lnTo>
                    <a:pt x="6514" y="4737"/>
                  </a:lnTo>
                  <a:lnTo>
                    <a:pt x="6555" y="4817"/>
                  </a:lnTo>
                  <a:lnTo>
                    <a:pt x="6628" y="4896"/>
                  </a:lnTo>
                  <a:lnTo>
                    <a:pt x="6669" y="4896"/>
                  </a:lnTo>
                  <a:lnTo>
                    <a:pt x="6702" y="5015"/>
                  </a:lnTo>
                  <a:lnTo>
                    <a:pt x="6776" y="5015"/>
                  </a:lnTo>
                  <a:lnTo>
                    <a:pt x="6849" y="5074"/>
                  </a:lnTo>
                  <a:lnTo>
                    <a:pt x="7005" y="5074"/>
                  </a:lnTo>
                  <a:lnTo>
                    <a:pt x="7005" y="5173"/>
                  </a:lnTo>
                  <a:lnTo>
                    <a:pt x="7144" y="5173"/>
                  </a:lnTo>
                  <a:lnTo>
                    <a:pt x="7185" y="5273"/>
                  </a:lnTo>
                  <a:lnTo>
                    <a:pt x="7267" y="5273"/>
                  </a:lnTo>
                  <a:lnTo>
                    <a:pt x="7300" y="5352"/>
                  </a:lnTo>
                  <a:lnTo>
                    <a:pt x="7381" y="5431"/>
                  </a:lnTo>
                  <a:lnTo>
                    <a:pt x="7561" y="5431"/>
                  </a:lnTo>
                  <a:lnTo>
                    <a:pt x="7561" y="5510"/>
                  </a:lnTo>
                  <a:lnTo>
                    <a:pt x="7676" y="5510"/>
                  </a:lnTo>
                  <a:lnTo>
                    <a:pt x="7717" y="5610"/>
                  </a:lnTo>
                  <a:lnTo>
                    <a:pt x="7831" y="5610"/>
                  </a:lnTo>
                  <a:lnTo>
                    <a:pt x="7864" y="5709"/>
                  </a:lnTo>
                  <a:lnTo>
                    <a:pt x="7971" y="5709"/>
                  </a:lnTo>
                  <a:lnTo>
                    <a:pt x="8011" y="5788"/>
                  </a:lnTo>
                  <a:lnTo>
                    <a:pt x="8871" y="5788"/>
                  </a:lnTo>
                  <a:lnTo>
                    <a:pt x="8953" y="5867"/>
                  </a:lnTo>
                  <a:lnTo>
                    <a:pt x="10033" y="5867"/>
                  </a:lnTo>
                  <a:lnTo>
                    <a:pt x="10074" y="5788"/>
                  </a:lnTo>
                  <a:lnTo>
                    <a:pt x="10115" y="5788"/>
                  </a:lnTo>
                  <a:lnTo>
                    <a:pt x="10188" y="5709"/>
                  </a:lnTo>
                  <a:lnTo>
                    <a:pt x="10221" y="5709"/>
                  </a:lnTo>
                  <a:lnTo>
                    <a:pt x="10295" y="5610"/>
                  </a:lnTo>
                  <a:lnTo>
                    <a:pt x="10336" y="5510"/>
                  </a:lnTo>
                  <a:lnTo>
                    <a:pt x="10483" y="5510"/>
                  </a:lnTo>
                  <a:lnTo>
                    <a:pt x="10483" y="5431"/>
                  </a:lnTo>
                  <a:lnTo>
                    <a:pt x="10524" y="5431"/>
                  </a:lnTo>
                  <a:lnTo>
                    <a:pt x="10589" y="5352"/>
                  </a:lnTo>
                  <a:lnTo>
                    <a:pt x="10630" y="5352"/>
                  </a:lnTo>
                  <a:lnTo>
                    <a:pt x="10671" y="5273"/>
                  </a:lnTo>
                  <a:lnTo>
                    <a:pt x="10745" y="5273"/>
                  </a:lnTo>
                  <a:lnTo>
                    <a:pt x="10745" y="5173"/>
                  </a:lnTo>
                  <a:lnTo>
                    <a:pt x="10900" y="5173"/>
                  </a:lnTo>
                  <a:lnTo>
                    <a:pt x="10966" y="5074"/>
                  </a:lnTo>
                  <a:lnTo>
                    <a:pt x="11080" y="5074"/>
                  </a:lnTo>
                  <a:lnTo>
                    <a:pt x="11121" y="5015"/>
                  </a:lnTo>
                  <a:lnTo>
                    <a:pt x="11236" y="5015"/>
                  </a:lnTo>
                  <a:lnTo>
                    <a:pt x="11268" y="4896"/>
                  </a:lnTo>
                  <a:lnTo>
                    <a:pt x="11350" y="4896"/>
                  </a:lnTo>
                  <a:lnTo>
                    <a:pt x="11383" y="4817"/>
                  </a:lnTo>
                  <a:lnTo>
                    <a:pt x="11498" y="4817"/>
                  </a:lnTo>
                  <a:lnTo>
                    <a:pt x="11727" y="4559"/>
                  </a:lnTo>
                  <a:lnTo>
                    <a:pt x="11727" y="4460"/>
                  </a:lnTo>
                  <a:lnTo>
                    <a:pt x="11833" y="4460"/>
                  </a:lnTo>
                  <a:lnTo>
                    <a:pt x="11866" y="4381"/>
                  </a:lnTo>
                  <a:lnTo>
                    <a:pt x="11907" y="4381"/>
                  </a:lnTo>
                  <a:lnTo>
                    <a:pt x="12021" y="4123"/>
                  </a:lnTo>
                  <a:lnTo>
                    <a:pt x="12095" y="4123"/>
                  </a:lnTo>
                  <a:lnTo>
                    <a:pt x="12095" y="4024"/>
                  </a:lnTo>
                  <a:lnTo>
                    <a:pt x="12128" y="4024"/>
                  </a:lnTo>
                  <a:lnTo>
                    <a:pt x="12169" y="3944"/>
                  </a:lnTo>
                  <a:lnTo>
                    <a:pt x="12242" y="3845"/>
                  </a:lnTo>
                  <a:lnTo>
                    <a:pt x="12283" y="3766"/>
                  </a:lnTo>
                  <a:lnTo>
                    <a:pt x="12316" y="3766"/>
                  </a:lnTo>
                  <a:lnTo>
                    <a:pt x="12316" y="3687"/>
                  </a:lnTo>
                  <a:lnTo>
                    <a:pt x="12357" y="3687"/>
                  </a:lnTo>
                  <a:lnTo>
                    <a:pt x="12430" y="3489"/>
                  </a:lnTo>
                  <a:lnTo>
                    <a:pt x="12471" y="3489"/>
                  </a:lnTo>
                  <a:lnTo>
                    <a:pt x="12471" y="3429"/>
                  </a:lnTo>
                  <a:lnTo>
                    <a:pt x="12537" y="3429"/>
                  </a:lnTo>
                  <a:lnTo>
                    <a:pt x="12578" y="3330"/>
                  </a:lnTo>
                  <a:lnTo>
                    <a:pt x="12619" y="3330"/>
                  </a:lnTo>
                  <a:lnTo>
                    <a:pt x="12619" y="3251"/>
                  </a:lnTo>
                  <a:lnTo>
                    <a:pt x="12692" y="3251"/>
                  </a:lnTo>
                  <a:lnTo>
                    <a:pt x="12692" y="3152"/>
                  </a:lnTo>
                  <a:lnTo>
                    <a:pt x="12766" y="3053"/>
                  </a:lnTo>
                  <a:lnTo>
                    <a:pt x="12848" y="3053"/>
                  </a:lnTo>
                  <a:lnTo>
                    <a:pt x="12913" y="2894"/>
                  </a:lnTo>
                  <a:lnTo>
                    <a:pt x="12987" y="2815"/>
                  </a:lnTo>
                  <a:lnTo>
                    <a:pt x="13028" y="2716"/>
                  </a:lnTo>
                  <a:lnTo>
                    <a:pt x="13142" y="2716"/>
                  </a:lnTo>
                  <a:lnTo>
                    <a:pt x="13142" y="2636"/>
                  </a:lnTo>
                  <a:lnTo>
                    <a:pt x="13183" y="2636"/>
                  </a:lnTo>
                  <a:lnTo>
                    <a:pt x="13183" y="2537"/>
                  </a:lnTo>
                  <a:lnTo>
                    <a:pt x="13216" y="2537"/>
                  </a:lnTo>
                  <a:lnTo>
                    <a:pt x="13290" y="2359"/>
                  </a:lnTo>
                  <a:lnTo>
                    <a:pt x="13363" y="2359"/>
                  </a:lnTo>
                  <a:lnTo>
                    <a:pt x="13363" y="2279"/>
                  </a:lnTo>
                  <a:lnTo>
                    <a:pt x="13437" y="2279"/>
                  </a:lnTo>
                  <a:lnTo>
                    <a:pt x="13437" y="2180"/>
                  </a:lnTo>
                  <a:lnTo>
                    <a:pt x="13478" y="2180"/>
                  </a:lnTo>
                  <a:lnTo>
                    <a:pt x="13519" y="2101"/>
                  </a:lnTo>
                  <a:lnTo>
                    <a:pt x="13519" y="2022"/>
                  </a:lnTo>
                  <a:lnTo>
                    <a:pt x="13633" y="2022"/>
                  </a:lnTo>
                  <a:lnTo>
                    <a:pt x="13633" y="1923"/>
                  </a:lnTo>
                  <a:lnTo>
                    <a:pt x="13666" y="1923"/>
                  </a:lnTo>
                  <a:lnTo>
                    <a:pt x="13666" y="1843"/>
                  </a:lnTo>
                  <a:lnTo>
                    <a:pt x="13740" y="1843"/>
                  </a:lnTo>
                  <a:lnTo>
                    <a:pt x="13740" y="1744"/>
                  </a:lnTo>
                  <a:lnTo>
                    <a:pt x="13740" y="1843"/>
                  </a:lnTo>
                  <a:lnTo>
                    <a:pt x="13699" y="1843"/>
                  </a:lnTo>
                  <a:lnTo>
                    <a:pt x="13699" y="1923"/>
                  </a:lnTo>
                  <a:lnTo>
                    <a:pt x="13633" y="1923"/>
                  </a:lnTo>
                  <a:lnTo>
                    <a:pt x="13633" y="2101"/>
                  </a:lnTo>
                  <a:lnTo>
                    <a:pt x="13592" y="2101"/>
                  </a:lnTo>
                  <a:lnTo>
                    <a:pt x="13592" y="2180"/>
                  </a:lnTo>
                  <a:lnTo>
                    <a:pt x="13560" y="2180"/>
                  </a:lnTo>
                  <a:lnTo>
                    <a:pt x="13560" y="2279"/>
                  </a:lnTo>
                  <a:lnTo>
                    <a:pt x="13519" y="2279"/>
                  </a:lnTo>
                  <a:lnTo>
                    <a:pt x="13519" y="2359"/>
                  </a:lnTo>
                  <a:lnTo>
                    <a:pt x="13478" y="2359"/>
                  </a:lnTo>
                  <a:lnTo>
                    <a:pt x="13478" y="2537"/>
                  </a:lnTo>
                  <a:lnTo>
                    <a:pt x="13437" y="2537"/>
                  </a:lnTo>
                  <a:lnTo>
                    <a:pt x="13404" y="2636"/>
                  </a:lnTo>
                  <a:lnTo>
                    <a:pt x="13363" y="2636"/>
                  </a:lnTo>
                  <a:lnTo>
                    <a:pt x="13363" y="2716"/>
                  </a:lnTo>
                  <a:lnTo>
                    <a:pt x="13322" y="2716"/>
                  </a:lnTo>
                  <a:lnTo>
                    <a:pt x="13322" y="2894"/>
                  </a:lnTo>
                  <a:lnTo>
                    <a:pt x="13290" y="2894"/>
                  </a:lnTo>
                  <a:lnTo>
                    <a:pt x="13290" y="2993"/>
                  </a:lnTo>
                  <a:lnTo>
                    <a:pt x="13257" y="2993"/>
                  </a:lnTo>
                  <a:lnTo>
                    <a:pt x="13257" y="3053"/>
                  </a:lnTo>
                  <a:lnTo>
                    <a:pt x="13216" y="3053"/>
                  </a:lnTo>
                  <a:lnTo>
                    <a:pt x="13216" y="3152"/>
                  </a:lnTo>
                  <a:lnTo>
                    <a:pt x="13183" y="3152"/>
                  </a:lnTo>
                  <a:lnTo>
                    <a:pt x="13142" y="3251"/>
                  </a:lnTo>
                  <a:lnTo>
                    <a:pt x="13142" y="3330"/>
                  </a:lnTo>
                  <a:lnTo>
                    <a:pt x="13101" y="3330"/>
                  </a:lnTo>
                  <a:lnTo>
                    <a:pt x="13101" y="3429"/>
                  </a:lnTo>
                  <a:lnTo>
                    <a:pt x="13069" y="3429"/>
                  </a:lnTo>
                  <a:lnTo>
                    <a:pt x="13069" y="3489"/>
                  </a:lnTo>
                  <a:lnTo>
                    <a:pt x="13028" y="3608"/>
                  </a:lnTo>
                  <a:lnTo>
                    <a:pt x="12987" y="3608"/>
                  </a:lnTo>
                  <a:lnTo>
                    <a:pt x="12987" y="3687"/>
                  </a:lnTo>
                  <a:lnTo>
                    <a:pt x="12913" y="3687"/>
                  </a:lnTo>
                  <a:lnTo>
                    <a:pt x="12913" y="3766"/>
                  </a:lnTo>
                  <a:lnTo>
                    <a:pt x="12881" y="3845"/>
                  </a:lnTo>
                  <a:lnTo>
                    <a:pt x="12848" y="3845"/>
                  </a:lnTo>
                  <a:lnTo>
                    <a:pt x="12848" y="3944"/>
                  </a:lnTo>
                  <a:lnTo>
                    <a:pt x="12766" y="3944"/>
                  </a:lnTo>
                  <a:lnTo>
                    <a:pt x="12766" y="4024"/>
                  </a:lnTo>
                  <a:lnTo>
                    <a:pt x="12733" y="4024"/>
                  </a:lnTo>
                  <a:lnTo>
                    <a:pt x="12692" y="4123"/>
                  </a:lnTo>
                  <a:lnTo>
                    <a:pt x="12692" y="4202"/>
                  </a:lnTo>
                  <a:lnTo>
                    <a:pt x="12651" y="4202"/>
                  </a:lnTo>
                  <a:lnTo>
                    <a:pt x="12651" y="4301"/>
                  </a:lnTo>
                  <a:lnTo>
                    <a:pt x="12578" y="4301"/>
                  </a:lnTo>
                  <a:lnTo>
                    <a:pt x="12504" y="4460"/>
                  </a:lnTo>
                  <a:lnTo>
                    <a:pt x="12504" y="4559"/>
                  </a:lnTo>
                  <a:lnTo>
                    <a:pt x="12471" y="4559"/>
                  </a:lnTo>
                  <a:lnTo>
                    <a:pt x="12430" y="4638"/>
                  </a:lnTo>
                  <a:lnTo>
                    <a:pt x="12398" y="4638"/>
                  </a:lnTo>
                  <a:lnTo>
                    <a:pt x="12316" y="4737"/>
                  </a:lnTo>
                  <a:lnTo>
                    <a:pt x="12316" y="4817"/>
                  </a:lnTo>
                  <a:lnTo>
                    <a:pt x="12283" y="4817"/>
                  </a:lnTo>
                  <a:lnTo>
                    <a:pt x="12201" y="5015"/>
                  </a:lnTo>
                  <a:lnTo>
                    <a:pt x="12128" y="5015"/>
                  </a:lnTo>
                  <a:lnTo>
                    <a:pt x="12128" y="5074"/>
                  </a:lnTo>
                  <a:lnTo>
                    <a:pt x="12095" y="5074"/>
                  </a:lnTo>
                  <a:lnTo>
                    <a:pt x="12062" y="5173"/>
                  </a:lnTo>
                  <a:lnTo>
                    <a:pt x="12062" y="5273"/>
                  </a:lnTo>
                  <a:lnTo>
                    <a:pt x="11866" y="5273"/>
                  </a:lnTo>
                  <a:lnTo>
                    <a:pt x="11866" y="5352"/>
                  </a:lnTo>
                  <a:lnTo>
                    <a:pt x="11792" y="5352"/>
                  </a:lnTo>
                  <a:lnTo>
                    <a:pt x="11792" y="5431"/>
                  </a:lnTo>
                  <a:lnTo>
                    <a:pt x="11727" y="5431"/>
                  </a:lnTo>
                  <a:lnTo>
                    <a:pt x="11727" y="5510"/>
                  </a:lnTo>
                  <a:lnTo>
                    <a:pt x="11686" y="5510"/>
                  </a:lnTo>
                  <a:lnTo>
                    <a:pt x="11645" y="5610"/>
                  </a:lnTo>
                  <a:lnTo>
                    <a:pt x="11530" y="5610"/>
                  </a:lnTo>
                  <a:lnTo>
                    <a:pt x="11498" y="5709"/>
                  </a:lnTo>
                  <a:lnTo>
                    <a:pt x="11457" y="5709"/>
                  </a:lnTo>
                  <a:lnTo>
                    <a:pt x="11416" y="5788"/>
                  </a:lnTo>
                  <a:lnTo>
                    <a:pt x="11350" y="5788"/>
                  </a:lnTo>
                  <a:lnTo>
                    <a:pt x="11350" y="5867"/>
                  </a:lnTo>
                  <a:lnTo>
                    <a:pt x="11268" y="5966"/>
                  </a:lnTo>
                  <a:lnTo>
                    <a:pt x="11121" y="5966"/>
                  </a:lnTo>
                  <a:lnTo>
                    <a:pt x="11039" y="6145"/>
                  </a:lnTo>
                  <a:lnTo>
                    <a:pt x="11007" y="6145"/>
                  </a:lnTo>
                  <a:lnTo>
                    <a:pt x="10966" y="6204"/>
                  </a:lnTo>
                  <a:lnTo>
                    <a:pt x="10900" y="6204"/>
                  </a:lnTo>
                  <a:lnTo>
                    <a:pt x="10859" y="6323"/>
                  </a:lnTo>
                  <a:lnTo>
                    <a:pt x="10786" y="6323"/>
                  </a:lnTo>
                  <a:lnTo>
                    <a:pt x="10704" y="6482"/>
                  </a:lnTo>
                  <a:lnTo>
                    <a:pt x="10671" y="6482"/>
                  </a:lnTo>
                  <a:lnTo>
                    <a:pt x="10589" y="6581"/>
                  </a:lnTo>
                  <a:lnTo>
                    <a:pt x="10565" y="6660"/>
                  </a:lnTo>
                  <a:lnTo>
                    <a:pt x="10450" y="6660"/>
                  </a:lnTo>
                  <a:lnTo>
                    <a:pt x="10368" y="6838"/>
                  </a:lnTo>
                  <a:lnTo>
                    <a:pt x="10336" y="6838"/>
                  </a:lnTo>
                  <a:lnTo>
                    <a:pt x="10295" y="6918"/>
                  </a:lnTo>
                  <a:lnTo>
                    <a:pt x="10254" y="6918"/>
                  </a:lnTo>
                  <a:lnTo>
                    <a:pt x="10221" y="7017"/>
                  </a:lnTo>
                  <a:lnTo>
                    <a:pt x="10115" y="7017"/>
                  </a:lnTo>
                  <a:lnTo>
                    <a:pt x="10074" y="7096"/>
                  </a:lnTo>
                  <a:lnTo>
                    <a:pt x="10033" y="7096"/>
                  </a:lnTo>
                  <a:lnTo>
                    <a:pt x="10000" y="7175"/>
                  </a:lnTo>
                  <a:lnTo>
                    <a:pt x="9918" y="7175"/>
                  </a:lnTo>
                  <a:lnTo>
                    <a:pt x="9918" y="7275"/>
                  </a:lnTo>
                  <a:lnTo>
                    <a:pt x="9845" y="7275"/>
                  </a:lnTo>
                  <a:lnTo>
                    <a:pt x="9812" y="7374"/>
                  </a:lnTo>
                  <a:lnTo>
                    <a:pt x="9664" y="7374"/>
                  </a:lnTo>
                  <a:lnTo>
                    <a:pt x="9664" y="7453"/>
                  </a:lnTo>
                  <a:lnTo>
                    <a:pt x="9624" y="7453"/>
                  </a:lnTo>
                  <a:lnTo>
                    <a:pt x="9583" y="7532"/>
                  </a:lnTo>
                  <a:lnTo>
                    <a:pt x="9509" y="7532"/>
                  </a:lnTo>
                  <a:lnTo>
                    <a:pt x="9509" y="7611"/>
                  </a:lnTo>
                  <a:lnTo>
                    <a:pt x="9435" y="7611"/>
                  </a:lnTo>
                  <a:lnTo>
                    <a:pt x="9435" y="7730"/>
                  </a:lnTo>
                  <a:lnTo>
                    <a:pt x="9509" y="7730"/>
                  </a:lnTo>
                  <a:lnTo>
                    <a:pt x="9550" y="7790"/>
                  </a:lnTo>
                  <a:lnTo>
                    <a:pt x="9583" y="7790"/>
                  </a:lnTo>
                  <a:lnTo>
                    <a:pt x="9583" y="7889"/>
                  </a:lnTo>
                  <a:lnTo>
                    <a:pt x="9624" y="7889"/>
                  </a:lnTo>
                  <a:lnTo>
                    <a:pt x="9624" y="7968"/>
                  </a:lnTo>
                  <a:lnTo>
                    <a:pt x="9697" y="7968"/>
                  </a:lnTo>
                  <a:lnTo>
                    <a:pt x="9738" y="8067"/>
                  </a:lnTo>
                  <a:lnTo>
                    <a:pt x="9812" y="8067"/>
                  </a:lnTo>
                  <a:lnTo>
                    <a:pt x="9845" y="8147"/>
                  </a:lnTo>
                  <a:lnTo>
                    <a:pt x="11350" y="8147"/>
                  </a:lnTo>
                  <a:lnTo>
                    <a:pt x="11383" y="8067"/>
                  </a:lnTo>
                  <a:lnTo>
                    <a:pt x="11612" y="8067"/>
                  </a:lnTo>
                  <a:lnTo>
                    <a:pt x="11612" y="7968"/>
                  </a:lnTo>
                  <a:lnTo>
                    <a:pt x="11751" y="7968"/>
                  </a:lnTo>
                  <a:lnTo>
                    <a:pt x="11833" y="7889"/>
                  </a:lnTo>
                  <a:lnTo>
                    <a:pt x="12169" y="7889"/>
                  </a:lnTo>
                  <a:lnTo>
                    <a:pt x="12201" y="7790"/>
                  </a:lnTo>
                  <a:lnTo>
                    <a:pt x="12881" y="7790"/>
                  </a:lnTo>
                  <a:lnTo>
                    <a:pt x="12913" y="7730"/>
                  </a:lnTo>
                  <a:lnTo>
                    <a:pt x="13028" y="7730"/>
                  </a:lnTo>
                  <a:lnTo>
                    <a:pt x="13069" y="7611"/>
                  </a:lnTo>
                  <a:lnTo>
                    <a:pt x="13101" y="7611"/>
                  </a:lnTo>
                  <a:lnTo>
                    <a:pt x="13183" y="7532"/>
                  </a:lnTo>
                  <a:lnTo>
                    <a:pt x="13216" y="7532"/>
                  </a:lnTo>
                  <a:lnTo>
                    <a:pt x="13437" y="7453"/>
                  </a:lnTo>
                  <a:lnTo>
                    <a:pt x="13560" y="7453"/>
                  </a:lnTo>
                  <a:lnTo>
                    <a:pt x="13592" y="7374"/>
                  </a:lnTo>
                  <a:lnTo>
                    <a:pt x="13666" y="7374"/>
                  </a:lnTo>
                  <a:lnTo>
                    <a:pt x="13740" y="7275"/>
                  </a:lnTo>
                  <a:lnTo>
                    <a:pt x="13813" y="7275"/>
                  </a:lnTo>
                  <a:lnTo>
                    <a:pt x="13895" y="7175"/>
                  </a:lnTo>
                  <a:lnTo>
                    <a:pt x="13969" y="7175"/>
                  </a:lnTo>
                  <a:lnTo>
                    <a:pt x="14010" y="7096"/>
                  </a:lnTo>
                  <a:lnTo>
                    <a:pt x="14149" y="7096"/>
                  </a:lnTo>
                  <a:lnTo>
                    <a:pt x="14190" y="7017"/>
                  </a:lnTo>
                  <a:lnTo>
                    <a:pt x="14231" y="7017"/>
                  </a:lnTo>
                  <a:lnTo>
                    <a:pt x="14231" y="6918"/>
                  </a:lnTo>
                  <a:lnTo>
                    <a:pt x="14345" y="6918"/>
                  </a:lnTo>
                  <a:lnTo>
                    <a:pt x="14378" y="6838"/>
                  </a:lnTo>
                  <a:lnTo>
                    <a:pt x="14419" y="6838"/>
                  </a:lnTo>
                  <a:lnTo>
                    <a:pt x="14419" y="6759"/>
                  </a:lnTo>
                  <a:lnTo>
                    <a:pt x="14484" y="6759"/>
                  </a:lnTo>
                  <a:lnTo>
                    <a:pt x="14484" y="6660"/>
                  </a:lnTo>
                  <a:lnTo>
                    <a:pt x="14566" y="6660"/>
                  </a:lnTo>
                  <a:lnTo>
                    <a:pt x="14566" y="6581"/>
                  </a:lnTo>
                  <a:lnTo>
                    <a:pt x="14714" y="6581"/>
                  </a:lnTo>
                  <a:lnTo>
                    <a:pt x="14795" y="6482"/>
                  </a:lnTo>
                  <a:lnTo>
                    <a:pt x="14861" y="6482"/>
                  </a:lnTo>
                  <a:lnTo>
                    <a:pt x="14861" y="6402"/>
                  </a:lnTo>
                  <a:lnTo>
                    <a:pt x="14935" y="6323"/>
                  </a:lnTo>
                  <a:lnTo>
                    <a:pt x="14975" y="6323"/>
                  </a:lnTo>
                  <a:lnTo>
                    <a:pt x="15016" y="6204"/>
                  </a:lnTo>
                  <a:lnTo>
                    <a:pt x="15090" y="6204"/>
                  </a:lnTo>
                  <a:lnTo>
                    <a:pt x="15237" y="6046"/>
                  </a:lnTo>
                  <a:lnTo>
                    <a:pt x="15270" y="5966"/>
                  </a:lnTo>
                  <a:lnTo>
                    <a:pt x="15311" y="5966"/>
                  </a:lnTo>
                  <a:lnTo>
                    <a:pt x="15311" y="5867"/>
                  </a:lnTo>
                  <a:lnTo>
                    <a:pt x="15385" y="5867"/>
                  </a:lnTo>
                  <a:lnTo>
                    <a:pt x="15426" y="5788"/>
                  </a:lnTo>
                  <a:lnTo>
                    <a:pt x="15466" y="5788"/>
                  </a:lnTo>
                  <a:lnTo>
                    <a:pt x="15540" y="5709"/>
                  </a:lnTo>
                  <a:lnTo>
                    <a:pt x="15540" y="5610"/>
                  </a:lnTo>
                  <a:lnTo>
                    <a:pt x="15614" y="5510"/>
                  </a:lnTo>
                  <a:lnTo>
                    <a:pt x="15687" y="5510"/>
                  </a:lnTo>
                  <a:lnTo>
                    <a:pt x="15687" y="5431"/>
                  </a:lnTo>
                  <a:lnTo>
                    <a:pt x="15728" y="5431"/>
                  </a:lnTo>
                  <a:lnTo>
                    <a:pt x="15761" y="5352"/>
                  </a:lnTo>
                  <a:lnTo>
                    <a:pt x="15843" y="5273"/>
                  </a:lnTo>
                  <a:lnTo>
                    <a:pt x="15876" y="5273"/>
                  </a:lnTo>
                  <a:lnTo>
                    <a:pt x="15876" y="5173"/>
                  </a:lnTo>
                  <a:lnTo>
                    <a:pt x="15982" y="5173"/>
                  </a:lnTo>
                  <a:lnTo>
                    <a:pt x="16064" y="5015"/>
                  </a:lnTo>
                  <a:lnTo>
                    <a:pt x="16097" y="5015"/>
                  </a:lnTo>
                  <a:lnTo>
                    <a:pt x="16137" y="4896"/>
                  </a:lnTo>
                  <a:lnTo>
                    <a:pt x="16178" y="4896"/>
                  </a:lnTo>
                  <a:lnTo>
                    <a:pt x="16211" y="4817"/>
                  </a:lnTo>
                  <a:lnTo>
                    <a:pt x="16326" y="4817"/>
                  </a:lnTo>
                  <a:lnTo>
                    <a:pt x="16358" y="4737"/>
                  </a:lnTo>
                  <a:lnTo>
                    <a:pt x="16399" y="4737"/>
                  </a:lnTo>
                  <a:lnTo>
                    <a:pt x="16432" y="4638"/>
                  </a:lnTo>
                  <a:lnTo>
                    <a:pt x="16432" y="4559"/>
                  </a:lnTo>
                  <a:lnTo>
                    <a:pt x="16514" y="4559"/>
                  </a:lnTo>
                  <a:lnTo>
                    <a:pt x="16514" y="4460"/>
                  </a:lnTo>
                  <a:lnTo>
                    <a:pt x="16661" y="4460"/>
                  </a:lnTo>
                  <a:lnTo>
                    <a:pt x="16661" y="4381"/>
                  </a:lnTo>
                  <a:lnTo>
                    <a:pt x="16702" y="4381"/>
                  </a:lnTo>
                  <a:lnTo>
                    <a:pt x="16735" y="4301"/>
                  </a:lnTo>
                  <a:lnTo>
                    <a:pt x="16768" y="4301"/>
                  </a:lnTo>
                  <a:lnTo>
                    <a:pt x="16768" y="4202"/>
                  </a:lnTo>
                  <a:lnTo>
                    <a:pt x="16809" y="4202"/>
                  </a:lnTo>
                  <a:lnTo>
                    <a:pt x="16809" y="4123"/>
                  </a:lnTo>
                  <a:lnTo>
                    <a:pt x="16882" y="4123"/>
                  </a:lnTo>
                  <a:lnTo>
                    <a:pt x="16882" y="4024"/>
                  </a:lnTo>
                  <a:lnTo>
                    <a:pt x="16964" y="4024"/>
                  </a:lnTo>
                  <a:lnTo>
                    <a:pt x="16997" y="3944"/>
                  </a:lnTo>
                  <a:lnTo>
                    <a:pt x="17079" y="3944"/>
                  </a:lnTo>
                  <a:lnTo>
                    <a:pt x="17079" y="3845"/>
                  </a:lnTo>
                  <a:lnTo>
                    <a:pt x="17144" y="3845"/>
                  </a:lnTo>
                  <a:lnTo>
                    <a:pt x="17144" y="3766"/>
                  </a:lnTo>
                  <a:lnTo>
                    <a:pt x="17300" y="3766"/>
                  </a:lnTo>
                  <a:lnTo>
                    <a:pt x="17332" y="3687"/>
                  </a:lnTo>
                  <a:lnTo>
                    <a:pt x="17414" y="3687"/>
                  </a:lnTo>
                  <a:lnTo>
                    <a:pt x="17447" y="3608"/>
                  </a:lnTo>
                  <a:lnTo>
                    <a:pt x="17520" y="3608"/>
                  </a:lnTo>
                  <a:lnTo>
                    <a:pt x="17520" y="3489"/>
                  </a:lnTo>
                  <a:lnTo>
                    <a:pt x="17553" y="3489"/>
                  </a:lnTo>
                  <a:lnTo>
                    <a:pt x="17635" y="3429"/>
                  </a:lnTo>
                  <a:lnTo>
                    <a:pt x="17791" y="3429"/>
                  </a:lnTo>
                  <a:lnTo>
                    <a:pt x="17823" y="3330"/>
                  </a:lnTo>
                  <a:lnTo>
                    <a:pt x="17864" y="3330"/>
                  </a:lnTo>
                  <a:lnTo>
                    <a:pt x="17897" y="3251"/>
                  </a:lnTo>
                  <a:lnTo>
                    <a:pt x="17971" y="3251"/>
                  </a:lnTo>
                  <a:lnTo>
                    <a:pt x="17971" y="3152"/>
                  </a:lnTo>
                  <a:lnTo>
                    <a:pt x="18044" y="3152"/>
                  </a:lnTo>
                  <a:lnTo>
                    <a:pt x="18126" y="3053"/>
                  </a:lnTo>
                  <a:lnTo>
                    <a:pt x="18159" y="3053"/>
                  </a:lnTo>
                  <a:lnTo>
                    <a:pt x="18200" y="2993"/>
                  </a:lnTo>
                  <a:lnTo>
                    <a:pt x="18241" y="2993"/>
                  </a:lnTo>
                  <a:lnTo>
                    <a:pt x="18241" y="2894"/>
                  </a:lnTo>
                  <a:lnTo>
                    <a:pt x="18273" y="2894"/>
                  </a:lnTo>
                  <a:lnTo>
                    <a:pt x="18306" y="2815"/>
                  </a:lnTo>
                  <a:lnTo>
                    <a:pt x="18380" y="2815"/>
                  </a:lnTo>
                  <a:lnTo>
                    <a:pt x="18462" y="2636"/>
                  </a:lnTo>
                  <a:lnTo>
                    <a:pt x="18462" y="2537"/>
                  </a:lnTo>
                  <a:lnTo>
                    <a:pt x="18535" y="2458"/>
                  </a:lnTo>
                  <a:lnTo>
                    <a:pt x="18609" y="2458"/>
                  </a:lnTo>
                  <a:lnTo>
                    <a:pt x="18609" y="2359"/>
                  </a:lnTo>
                  <a:lnTo>
                    <a:pt x="18682" y="2279"/>
                  </a:lnTo>
                  <a:lnTo>
                    <a:pt x="18682" y="2180"/>
                  </a:lnTo>
                  <a:lnTo>
                    <a:pt x="18715" y="2180"/>
                  </a:lnTo>
                  <a:lnTo>
                    <a:pt x="18715" y="2101"/>
                  </a:lnTo>
                  <a:lnTo>
                    <a:pt x="18797" y="2101"/>
                  </a:lnTo>
                  <a:lnTo>
                    <a:pt x="18830" y="2022"/>
                  </a:lnTo>
                  <a:lnTo>
                    <a:pt x="18830" y="1923"/>
                  </a:lnTo>
                  <a:lnTo>
                    <a:pt x="18871" y="1923"/>
                  </a:lnTo>
                  <a:lnTo>
                    <a:pt x="18871" y="1843"/>
                  </a:lnTo>
                  <a:lnTo>
                    <a:pt x="18985" y="1843"/>
                  </a:lnTo>
                  <a:lnTo>
                    <a:pt x="18985" y="1744"/>
                  </a:lnTo>
                  <a:lnTo>
                    <a:pt x="19092" y="1467"/>
                  </a:lnTo>
                  <a:lnTo>
                    <a:pt x="19165" y="1467"/>
                  </a:lnTo>
                  <a:lnTo>
                    <a:pt x="19165" y="1407"/>
                  </a:lnTo>
                  <a:lnTo>
                    <a:pt x="19206" y="1407"/>
                  </a:lnTo>
                  <a:lnTo>
                    <a:pt x="19206" y="1308"/>
                  </a:lnTo>
                  <a:lnTo>
                    <a:pt x="19247" y="1308"/>
                  </a:lnTo>
                  <a:lnTo>
                    <a:pt x="19280" y="1229"/>
                  </a:lnTo>
                  <a:lnTo>
                    <a:pt x="19280" y="1130"/>
                  </a:lnTo>
                  <a:lnTo>
                    <a:pt x="19362" y="1130"/>
                  </a:lnTo>
                  <a:lnTo>
                    <a:pt x="19394" y="1051"/>
                  </a:lnTo>
                  <a:lnTo>
                    <a:pt x="19427" y="1051"/>
                  </a:lnTo>
                  <a:lnTo>
                    <a:pt x="19427" y="971"/>
                  </a:lnTo>
                  <a:lnTo>
                    <a:pt x="19468" y="892"/>
                  </a:lnTo>
                  <a:lnTo>
                    <a:pt x="19501" y="892"/>
                  </a:lnTo>
                  <a:lnTo>
                    <a:pt x="19542" y="793"/>
                  </a:lnTo>
                  <a:lnTo>
                    <a:pt x="19615" y="793"/>
                  </a:lnTo>
                  <a:lnTo>
                    <a:pt x="19615" y="694"/>
                  </a:lnTo>
                  <a:lnTo>
                    <a:pt x="19656" y="694"/>
                  </a:lnTo>
                  <a:lnTo>
                    <a:pt x="19697" y="614"/>
                  </a:lnTo>
                  <a:lnTo>
                    <a:pt x="19697" y="535"/>
                  </a:lnTo>
                  <a:lnTo>
                    <a:pt x="19738" y="535"/>
                  </a:lnTo>
                  <a:lnTo>
                    <a:pt x="19738" y="436"/>
                  </a:lnTo>
                  <a:lnTo>
                    <a:pt x="19812" y="436"/>
                  </a:lnTo>
                  <a:lnTo>
                    <a:pt x="19845" y="337"/>
                  </a:lnTo>
                  <a:lnTo>
                    <a:pt x="19845" y="278"/>
                  </a:lnTo>
                  <a:lnTo>
                    <a:pt x="19877" y="278"/>
                  </a:lnTo>
                  <a:lnTo>
                    <a:pt x="19918" y="178"/>
                  </a:lnTo>
                  <a:lnTo>
                    <a:pt x="19918" y="99"/>
                  </a:lnTo>
                  <a:lnTo>
                    <a:pt x="19992" y="99"/>
                  </a:lnTo>
                  <a:lnTo>
                    <a:pt x="19992" y="0"/>
                  </a:lnTo>
                  <a:lnTo>
                    <a:pt x="19959" y="0"/>
                  </a:lnTo>
                  <a:lnTo>
                    <a:pt x="19959" y="178"/>
                  </a:lnTo>
                  <a:lnTo>
                    <a:pt x="19918" y="178"/>
                  </a:lnTo>
                  <a:lnTo>
                    <a:pt x="19918" y="278"/>
                  </a:lnTo>
                  <a:lnTo>
                    <a:pt x="19877" y="337"/>
                  </a:lnTo>
                  <a:lnTo>
                    <a:pt x="19877" y="436"/>
                  </a:lnTo>
                  <a:lnTo>
                    <a:pt x="19845" y="436"/>
                  </a:lnTo>
                  <a:lnTo>
                    <a:pt x="19845" y="535"/>
                  </a:lnTo>
                  <a:lnTo>
                    <a:pt x="19812" y="614"/>
                  </a:lnTo>
                  <a:lnTo>
                    <a:pt x="19812" y="694"/>
                  </a:lnTo>
                  <a:lnTo>
                    <a:pt x="19771" y="694"/>
                  </a:lnTo>
                  <a:lnTo>
                    <a:pt x="19771" y="892"/>
                  </a:lnTo>
                  <a:lnTo>
                    <a:pt x="19738" y="892"/>
                  </a:lnTo>
                  <a:lnTo>
                    <a:pt x="19738" y="1051"/>
                  </a:lnTo>
                  <a:lnTo>
                    <a:pt x="19656" y="1051"/>
                  </a:lnTo>
                  <a:lnTo>
                    <a:pt x="19656" y="1229"/>
                  </a:lnTo>
                  <a:lnTo>
                    <a:pt x="19615" y="1229"/>
                  </a:lnTo>
                  <a:lnTo>
                    <a:pt x="19615" y="1308"/>
                  </a:lnTo>
                  <a:lnTo>
                    <a:pt x="19583" y="1407"/>
                  </a:lnTo>
                  <a:lnTo>
                    <a:pt x="19542" y="1407"/>
                  </a:lnTo>
                  <a:lnTo>
                    <a:pt x="19501" y="1467"/>
                  </a:lnTo>
                  <a:lnTo>
                    <a:pt x="19501" y="1586"/>
                  </a:lnTo>
                  <a:lnTo>
                    <a:pt x="19468" y="1586"/>
                  </a:lnTo>
                  <a:lnTo>
                    <a:pt x="19468" y="1685"/>
                  </a:lnTo>
                  <a:lnTo>
                    <a:pt x="19427" y="1744"/>
                  </a:lnTo>
                  <a:lnTo>
                    <a:pt x="19394" y="1744"/>
                  </a:lnTo>
                  <a:lnTo>
                    <a:pt x="19362" y="1843"/>
                  </a:lnTo>
                  <a:lnTo>
                    <a:pt x="19362" y="1923"/>
                  </a:lnTo>
                  <a:lnTo>
                    <a:pt x="19321" y="1923"/>
                  </a:lnTo>
                  <a:lnTo>
                    <a:pt x="19321" y="2022"/>
                  </a:lnTo>
                  <a:lnTo>
                    <a:pt x="19280" y="2022"/>
                  </a:lnTo>
                  <a:lnTo>
                    <a:pt x="19280" y="2101"/>
                  </a:lnTo>
                  <a:lnTo>
                    <a:pt x="19206" y="2101"/>
                  </a:lnTo>
                  <a:lnTo>
                    <a:pt x="19206" y="2180"/>
                  </a:lnTo>
                  <a:lnTo>
                    <a:pt x="19165" y="2180"/>
                  </a:lnTo>
                  <a:lnTo>
                    <a:pt x="19165" y="2279"/>
                  </a:lnTo>
                  <a:lnTo>
                    <a:pt x="19133" y="2279"/>
                  </a:lnTo>
                  <a:lnTo>
                    <a:pt x="19133" y="2359"/>
                  </a:lnTo>
                  <a:lnTo>
                    <a:pt x="19051" y="2458"/>
                  </a:lnTo>
                  <a:lnTo>
                    <a:pt x="19026" y="2458"/>
                  </a:lnTo>
                  <a:lnTo>
                    <a:pt x="18985" y="2537"/>
                  </a:lnTo>
                  <a:lnTo>
                    <a:pt x="18985" y="2636"/>
                  </a:lnTo>
                  <a:lnTo>
                    <a:pt x="18912" y="2636"/>
                  </a:lnTo>
                  <a:lnTo>
                    <a:pt x="18912" y="2716"/>
                  </a:lnTo>
                  <a:lnTo>
                    <a:pt x="18871" y="2815"/>
                  </a:lnTo>
                  <a:lnTo>
                    <a:pt x="18797" y="2815"/>
                  </a:lnTo>
                  <a:lnTo>
                    <a:pt x="18756" y="2894"/>
                  </a:lnTo>
                  <a:lnTo>
                    <a:pt x="18756" y="2993"/>
                  </a:lnTo>
                  <a:lnTo>
                    <a:pt x="18715" y="2993"/>
                  </a:lnTo>
                  <a:lnTo>
                    <a:pt x="18682" y="3053"/>
                  </a:lnTo>
                  <a:lnTo>
                    <a:pt x="18682" y="3152"/>
                  </a:lnTo>
                  <a:lnTo>
                    <a:pt x="18576" y="3152"/>
                  </a:lnTo>
                  <a:lnTo>
                    <a:pt x="18576" y="3251"/>
                  </a:lnTo>
                  <a:lnTo>
                    <a:pt x="18535" y="3330"/>
                  </a:lnTo>
                  <a:lnTo>
                    <a:pt x="18494" y="3330"/>
                  </a:lnTo>
                  <a:lnTo>
                    <a:pt x="18462" y="3429"/>
                  </a:lnTo>
                  <a:lnTo>
                    <a:pt x="18462" y="3489"/>
                  </a:lnTo>
                  <a:lnTo>
                    <a:pt x="18380" y="3489"/>
                  </a:lnTo>
                  <a:lnTo>
                    <a:pt x="18347" y="3608"/>
                  </a:lnTo>
                  <a:lnTo>
                    <a:pt x="18306" y="3608"/>
                  </a:lnTo>
                  <a:lnTo>
                    <a:pt x="18241" y="3766"/>
                  </a:lnTo>
                  <a:lnTo>
                    <a:pt x="18241" y="3845"/>
                  </a:lnTo>
                  <a:lnTo>
                    <a:pt x="18126" y="3845"/>
                  </a:lnTo>
                  <a:lnTo>
                    <a:pt x="18085" y="3944"/>
                  </a:lnTo>
                  <a:lnTo>
                    <a:pt x="18085" y="4024"/>
                  </a:lnTo>
                  <a:lnTo>
                    <a:pt x="18044" y="4024"/>
                  </a:lnTo>
                  <a:lnTo>
                    <a:pt x="18011" y="4123"/>
                  </a:lnTo>
                  <a:lnTo>
                    <a:pt x="17971" y="4123"/>
                  </a:lnTo>
                  <a:lnTo>
                    <a:pt x="17971" y="4202"/>
                  </a:lnTo>
                  <a:lnTo>
                    <a:pt x="17897" y="4202"/>
                  </a:lnTo>
                  <a:lnTo>
                    <a:pt x="17823" y="4381"/>
                  </a:lnTo>
                  <a:lnTo>
                    <a:pt x="17791" y="4381"/>
                  </a:lnTo>
                  <a:lnTo>
                    <a:pt x="17750" y="4460"/>
                  </a:lnTo>
                  <a:lnTo>
                    <a:pt x="17635" y="4460"/>
                  </a:lnTo>
                  <a:lnTo>
                    <a:pt x="17553" y="4559"/>
                  </a:lnTo>
                  <a:lnTo>
                    <a:pt x="17553" y="4638"/>
                  </a:lnTo>
                  <a:lnTo>
                    <a:pt x="17520" y="4737"/>
                  </a:lnTo>
                  <a:lnTo>
                    <a:pt x="17488" y="4737"/>
                  </a:lnTo>
                  <a:lnTo>
                    <a:pt x="17447" y="4817"/>
                  </a:lnTo>
                  <a:lnTo>
                    <a:pt x="17414" y="4817"/>
                  </a:lnTo>
                  <a:lnTo>
                    <a:pt x="17332" y="5015"/>
                  </a:lnTo>
                  <a:lnTo>
                    <a:pt x="17332" y="5074"/>
                  </a:lnTo>
                  <a:lnTo>
                    <a:pt x="17259" y="5074"/>
                  </a:lnTo>
                  <a:lnTo>
                    <a:pt x="17259" y="5173"/>
                  </a:lnTo>
                  <a:lnTo>
                    <a:pt x="17185" y="5173"/>
                  </a:lnTo>
                  <a:lnTo>
                    <a:pt x="17185" y="5273"/>
                  </a:lnTo>
                  <a:lnTo>
                    <a:pt x="17079" y="5510"/>
                  </a:lnTo>
                  <a:lnTo>
                    <a:pt x="17038" y="5510"/>
                  </a:lnTo>
                  <a:lnTo>
                    <a:pt x="17038" y="5610"/>
                  </a:lnTo>
                  <a:lnTo>
                    <a:pt x="16997" y="5610"/>
                  </a:lnTo>
                  <a:lnTo>
                    <a:pt x="16964" y="5709"/>
                  </a:lnTo>
                  <a:lnTo>
                    <a:pt x="16964" y="5788"/>
                  </a:lnTo>
                  <a:lnTo>
                    <a:pt x="16882" y="5788"/>
                  </a:lnTo>
                  <a:lnTo>
                    <a:pt x="16882" y="5867"/>
                  </a:lnTo>
                  <a:lnTo>
                    <a:pt x="16809" y="5867"/>
                  </a:lnTo>
                  <a:lnTo>
                    <a:pt x="16735" y="6046"/>
                  </a:lnTo>
                  <a:lnTo>
                    <a:pt x="16735" y="6145"/>
                  </a:lnTo>
                  <a:lnTo>
                    <a:pt x="16702" y="6145"/>
                  </a:lnTo>
                  <a:lnTo>
                    <a:pt x="16661" y="6204"/>
                  </a:lnTo>
                  <a:lnTo>
                    <a:pt x="16588" y="6204"/>
                  </a:lnTo>
                  <a:lnTo>
                    <a:pt x="16588" y="6323"/>
                  </a:lnTo>
                  <a:lnTo>
                    <a:pt x="16547" y="6323"/>
                  </a:lnTo>
                  <a:lnTo>
                    <a:pt x="16432" y="6581"/>
                  </a:lnTo>
                  <a:lnTo>
                    <a:pt x="16358" y="6581"/>
                  </a:lnTo>
                  <a:lnTo>
                    <a:pt x="16358" y="6660"/>
                  </a:lnTo>
                  <a:lnTo>
                    <a:pt x="16326" y="6660"/>
                  </a:lnTo>
                  <a:lnTo>
                    <a:pt x="16293" y="6759"/>
                  </a:lnTo>
                  <a:lnTo>
                    <a:pt x="16293" y="6838"/>
                  </a:lnTo>
                  <a:lnTo>
                    <a:pt x="16211" y="6838"/>
                  </a:lnTo>
                  <a:lnTo>
                    <a:pt x="16211" y="6918"/>
                  </a:lnTo>
                  <a:lnTo>
                    <a:pt x="16137" y="6918"/>
                  </a:lnTo>
                  <a:lnTo>
                    <a:pt x="16137" y="7017"/>
                  </a:lnTo>
                  <a:lnTo>
                    <a:pt x="16064" y="7017"/>
                  </a:lnTo>
                  <a:lnTo>
                    <a:pt x="16064" y="7096"/>
                  </a:lnTo>
                  <a:lnTo>
                    <a:pt x="15982" y="7175"/>
                  </a:lnTo>
                  <a:lnTo>
                    <a:pt x="15957" y="7175"/>
                  </a:lnTo>
                  <a:lnTo>
                    <a:pt x="15917" y="7275"/>
                  </a:lnTo>
                  <a:lnTo>
                    <a:pt x="15843" y="7275"/>
                  </a:lnTo>
                  <a:lnTo>
                    <a:pt x="15802" y="7374"/>
                  </a:lnTo>
                  <a:lnTo>
                    <a:pt x="15728" y="7374"/>
                  </a:lnTo>
                  <a:lnTo>
                    <a:pt x="15728" y="7453"/>
                  </a:lnTo>
                  <a:lnTo>
                    <a:pt x="15687" y="7453"/>
                  </a:lnTo>
                  <a:lnTo>
                    <a:pt x="15646" y="7532"/>
                  </a:lnTo>
                  <a:lnTo>
                    <a:pt x="15614" y="7532"/>
                  </a:lnTo>
                  <a:lnTo>
                    <a:pt x="15540" y="7611"/>
                  </a:lnTo>
                  <a:lnTo>
                    <a:pt x="15466" y="7611"/>
                  </a:lnTo>
                  <a:lnTo>
                    <a:pt x="15385" y="7790"/>
                  </a:lnTo>
                  <a:lnTo>
                    <a:pt x="15311" y="7889"/>
                  </a:lnTo>
                  <a:lnTo>
                    <a:pt x="15237" y="7889"/>
                  </a:lnTo>
                  <a:lnTo>
                    <a:pt x="15196" y="7968"/>
                  </a:lnTo>
                  <a:lnTo>
                    <a:pt x="15090" y="7968"/>
                  </a:lnTo>
                  <a:lnTo>
                    <a:pt x="15090" y="8067"/>
                  </a:lnTo>
                  <a:lnTo>
                    <a:pt x="15016" y="8067"/>
                  </a:lnTo>
                  <a:lnTo>
                    <a:pt x="14975" y="8147"/>
                  </a:lnTo>
                  <a:lnTo>
                    <a:pt x="14935" y="8147"/>
                  </a:lnTo>
                  <a:lnTo>
                    <a:pt x="14902" y="8226"/>
                  </a:lnTo>
                  <a:lnTo>
                    <a:pt x="14820" y="8226"/>
                  </a:lnTo>
                  <a:lnTo>
                    <a:pt x="14755" y="8345"/>
                  </a:lnTo>
                  <a:lnTo>
                    <a:pt x="14681" y="8345"/>
                  </a:lnTo>
                  <a:lnTo>
                    <a:pt x="14640" y="8424"/>
                  </a:lnTo>
                  <a:lnTo>
                    <a:pt x="14566" y="8424"/>
                  </a:lnTo>
                  <a:lnTo>
                    <a:pt x="14484" y="8583"/>
                  </a:lnTo>
                  <a:lnTo>
                    <a:pt x="14452" y="8583"/>
                  </a:lnTo>
                  <a:lnTo>
                    <a:pt x="14419" y="8682"/>
                  </a:lnTo>
                  <a:lnTo>
                    <a:pt x="14264" y="8682"/>
                  </a:lnTo>
                  <a:lnTo>
                    <a:pt x="14264" y="8761"/>
                  </a:lnTo>
                  <a:lnTo>
                    <a:pt x="14231" y="8761"/>
                  </a:lnTo>
                  <a:lnTo>
                    <a:pt x="14190" y="8860"/>
                  </a:lnTo>
                  <a:lnTo>
                    <a:pt x="14075" y="8860"/>
                  </a:lnTo>
                  <a:lnTo>
                    <a:pt x="14043" y="8920"/>
                  </a:lnTo>
                  <a:lnTo>
                    <a:pt x="13928" y="8920"/>
                  </a:lnTo>
                  <a:lnTo>
                    <a:pt x="13895" y="9039"/>
                  </a:lnTo>
                  <a:lnTo>
                    <a:pt x="13813" y="9039"/>
                  </a:lnTo>
                  <a:lnTo>
                    <a:pt x="13740" y="9197"/>
                  </a:lnTo>
                  <a:lnTo>
                    <a:pt x="13666" y="9296"/>
                  </a:lnTo>
                  <a:lnTo>
                    <a:pt x="13560" y="9296"/>
                  </a:lnTo>
                  <a:lnTo>
                    <a:pt x="13519" y="9376"/>
                  </a:lnTo>
                  <a:lnTo>
                    <a:pt x="13478" y="9376"/>
                  </a:lnTo>
                  <a:lnTo>
                    <a:pt x="13437" y="9475"/>
                  </a:lnTo>
                  <a:lnTo>
                    <a:pt x="13404" y="9475"/>
                  </a:lnTo>
                  <a:lnTo>
                    <a:pt x="13363" y="9554"/>
                  </a:lnTo>
                  <a:lnTo>
                    <a:pt x="13290" y="9554"/>
                  </a:lnTo>
                  <a:lnTo>
                    <a:pt x="13257" y="9633"/>
                  </a:lnTo>
                  <a:lnTo>
                    <a:pt x="13183" y="9633"/>
                  </a:lnTo>
                  <a:lnTo>
                    <a:pt x="13142" y="9732"/>
                  </a:lnTo>
                  <a:lnTo>
                    <a:pt x="13101" y="9732"/>
                  </a:lnTo>
                  <a:lnTo>
                    <a:pt x="13069" y="9812"/>
                  </a:lnTo>
                  <a:lnTo>
                    <a:pt x="13028" y="9812"/>
                  </a:lnTo>
                  <a:lnTo>
                    <a:pt x="12987" y="9911"/>
                  </a:lnTo>
                  <a:lnTo>
                    <a:pt x="12954" y="9911"/>
                  </a:lnTo>
                  <a:lnTo>
                    <a:pt x="12913" y="9990"/>
                  </a:lnTo>
                  <a:lnTo>
                    <a:pt x="12807" y="9990"/>
                  </a:lnTo>
                  <a:lnTo>
                    <a:pt x="12766" y="10089"/>
                  </a:lnTo>
                  <a:lnTo>
                    <a:pt x="12733" y="10089"/>
                  </a:lnTo>
                  <a:lnTo>
                    <a:pt x="12651" y="10168"/>
                  </a:lnTo>
                  <a:lnTo>
                    <a:pt x="12619" y="10248"/>
                  </a:lnTo>
                  <a:lnTo>
                    <a:pt x="12537" y="10248"/>
                  </a:lnTo>
                  <a:lnTo>
                    <a:pt x="12471" y="10327"/>
                  </a:lnTo>
                  <a:lnTo>
                    <a:pt x="12316" y="10327"/>
                  </a:lnTo>
                  <a:lnTo>
                    <a:pt x="12316" y="10446"/>
                  </a:lnTo>
                  <a:lnTo>
                    <a:pt x="12283" y="10446"/>
                  </a:lnTo>
                  <a:lnTo>
                    <a:pt x="12242" y="10505"/>
                  </a:lnTo>
                  <a:lnTo>
                    <a:pt x="12169" y="10505"/>
                  </a:lnTo>
                  <a:lnTo>
                    <a:pt x="12169" y="10605"/>
                  </a:lnTo>
                  <a:lnTo>
                    <a:pt x="12062" y="10605"/>
                  </a:lnTo>
                  <a:lnTo>
                    <a:pt x="12021" y="10704"/>
                  </a:lnTo>
                  <a:lnTo>
                    <a:pt x="11792" y="10704"/>
                  </a:lnTo>
                  <a:lnTo>
                    <a:pt x="11751" y="10783"/>
                  </a:lnTo>
                  <a:lnTo>
                    <a:pt x="11727" y="10783"/>
                  </a:lnTo>
                  <a:lnTo>
                    <a:pt x="11645" y="10882"/>
                  </a:lnTo>
                  <a:lnTo>
                    <a:pt x="11571" y="10882"/>
                  </a:lnTo>
                  <a:lnTo>
                    <a:pt x="11530" y="10942"/>
                  </a:lnTo>
                  <a:lnTo>
                    <a:pt x="11498" y="10942"/>
                  </a:lnTo>
                  <a:lnTo>
                    <a:pt x="11416" y="11060"/>
                  </a:lnTo>
                  <a:lnTo>
                    <a:pt x="11309" y="11060"/>
                  </a:lnTo>
                  <a:lnTo>
                    <a:pt x="11268" y="11120"/>
                  </a:lnTo>
                  <a:lnTo>
                    <a:pt x="11195" y="11120"/>
                  </a:lnTo>
                  <a:lnTo>
                    <a:pt x="11121" y="11219"/>
                  </a:lnTo>
                  <a:lnTo>
                    <a:pt x="11080" y="11219"/>
                  </a:lnTo>
                  <a:lnTo>
                    <a:pt x="11039" y="11298"/>
                  </a:lnTo>
                  <a:lnTo>
                    <a:pt x="10966" y="11298"/>
                  </a:lnTo>
                  <a:lnTo>
                    <a:pt x="10900" y="11397"/>
                  </a:lnTo>
                  <a:lnTo>
                    <a:pt x="10745" y="11397"/>
                  </a:lnTo>
                  <a:lnTo>
                    <a:pt x="10671" y="11497"/>
                  </a:lnTo>
                  <a:lnTo>
                    <a:pt x="10630" y="11497"/>
                  </a:lnTo>
                  <a:lnTo>
                    <a:pt x="10589" y="11576"/>
                  </a:lnTo>
                  <a:lnTo>
                    <a:pt x="10524" y="11576"/>
                  </a:lnTo>
                  <a:lnTo>
                    <a:pt x="10483" y="11655"/>
                  </a:lnTo>
                  <a:lnTo>
                    <a:pt x="10409" y="11655"/>
                  </a:lnTo>
                  <a:lnTo>
                    <a:pt x="10368" y="11754"/>
                  </a:lnTo>
                  <a:lnTo>
                    <a:pt x="10188" y="11754"/>
                  </a:lnTo>
                  <a:lnTo>
                    <a:pt x="10115" y="11833"/>
                  </a:lnTo>
                  <a:lnTo>
                    <a:pt x="10074" y="11833"/>
                  </a:lnTo>
                  <a:lnTo>
                    <a:pt x="10000" y="11913"/>
                  </a:lnTo>
                  <a:lnTo>
                    <a:pt x="9918" y="11913"/>
                  </a:lnTo>
                  <a:lnTo>
                    <a:pt x="9885" y="12012"/>
                  </a:lnTo>
                  <a:lnTo>
                    <a:pt x="9779" y="12012"/>
                  </a:lnTo>
                  <a:lnTo>
                    <a:pt x="9738" y="12091"/>
                  </a:lnTo>
                  <a:lnTo>
                    <a:pt x="9550" y="12091"/>
                  </a:lnTo>
                  <a:lnTo>
                    <a:pt x="9509" y="12190"/>
                  </a:lnTo>
                  <a:lnTo>
                    <a:pt x="9435" y="12190"/>
                  </a:lnTo>
                  <a:lnTo>
                    <a:pt x="9403" y="12270"/>
                  </a:lnTo>
                  <a:lnTo>
                    <a:pt x="9329" y="12270"/>
                  </a:lnTo>
                  <a:lnTo>
                    <a:pt x="9247" y="12349"/>
                  </a:lnTo>
                  <a:lnTo>
                    <a:pt x="9206" y="12349"/>
                  </a:lnTo>
                  <a:lnTo>
                    <a:pt x="9173" y="12468"/>
                  </a:lnTo>
                  <a:lnTo>
                    <a:pt x="9026" y="12468"/>
                  </a:lnTo>
                  <a:lnTo>
                    <a:pt x="8985" y="12527"/>
                  </a:lnTo>
                  <a:lnTo>
                    <a:pt x="8912" y="12527"/>
                  </a:lnTo>
                  <a:lnTo>
                    <a:pt x="8871" y="12626"/>
                  </a:lnTo>
                  <a:lnTo>
                    <a:pt x="8838" y="12626"/>
                  </a:lnTo>
                  <a:lnTo>
                    <a:pt x="8797" y="12706"/>
                  </a:lnTo>
                  <a:lnTo>
                    <a:pt x="8682" y="12706"/>
                  </a:lnTo>
                  <a:lnTo>
                    <a:pt x="8650" y="12805"/>
                  </a:lnTo>
                  <a:lnTo>
                    <a:pt x="8576" y="12805"/>
                  </a:lnTo>
                  <a:lnTo>
                    <a:pt x="8502" y="12884"/>
                  </a:lnTo>
                  <a:lnTo>
                    <a:pt x="8462" y="12884"/>
                  </a:lnTo>
                  <a:lnTo>
                    <a:pt x="8421" y="12963"/>
                  </a:lnTo>
                  <a:lnTo>
                    <a:pt x="8347" y="12963"/>
                  </a:lnTo>
                  <a:lnTo>
                    <a:pt x="8347" y="13062"/>
                  </a:lnTo>
                  <a:lnTo>
                    <a:pt x="8273" y="13062"/>
                  </a:lnTo>
                  <a:lnTo>
                    <a:pt x="8241" y="13142"/>
                  </a:lnTo>
                  <a:lnTo>
                    <a:pt x="8085" y="13142"/>
                  </a:lnTo>
                  <a:lnTo>
                    <a:pt x="8052" y="13241"/>
                  </a:lnTo>
                  <a:lnTo>
                    <a:pt x="7971" y="13241"/>
                  </a:lnTo>
                  <a:lnTo>
                    <a:pt x="7971" y="13320"/>
                  </a:lnTo>
                  <a:lnTo>
                    <a:pt x="7864" y="13320"/>
                  </a:lnTo>
                  <a:lnTo>
                    <a:pt x="7831" y="13419"/>
                  </a:lnTo>
                  <a:lnTo>
                    <a:pt x="7717" y="13419"/>
                  </a:lnTo>
                  <a:lnTo>
                    <a:pt x="7676" y="13499"/>
                  </a:lnTo>
                  <a:lnTo>
                    <a:pt x="7496" y="13499"/>
                  </a:lnTo>
                  <a:lnTo>
                    <a:pt x="7455" y="13598"/>
                  </a:lnTo>
                  <a:lnTo>
                    <a:pt x="7381" y="13598"/>
                  </a:lnTo>
                  <a:lnTo>
                    <a:pt x="7340" y="13657"/>
                  </a:lnTo>
                  <a:lnTo>
                    <a:pt x="7226" y="13657"/>
                  </a:lnTo>
                  <a:lnTo>
                    <a:pt x="7185" y="13776"/>
                  </a:lnTo>
                  <a:lnTo>
                    <a:pt x="7119" y="13776"/>
                  </a:lnTo>
                  <a:lnTo>
                    <a:pt x="7079" y="13835"/>
                  </a:lnTo>
                  <a:lnTo>
                    <a:pt x="7005" y="13835"/>
                  </a:lnTo>
                  <a:lnTo>
                    <a:pt x="7005" y="13935"/>
                  </a:lnTo>
                  <a:lnTo>
                    <a:pt x="6923" y="14113"/>
                  </a:lnTo>
                  <a:lnTo>
                    <a:pt x="6890" y="14113"/>
                  </a:lnTo>
                  <a:lnTo>
                    <a:pt x="6890" y="14212"/>
                  </a:lnTo>
                  <a:lnTo>
                    <a:pt x="6849" y="14212"/>
                  </a:lnTo>
                  <a:lnTo>
                    <a:pt x="6849" y="14371"/>
                  </a:lnTo>
                  <a:lnTo>
                    <a:pt x="6809" y="14371"/>
                  </a:lnTo>
                  <a:lnTo>
                    <a:pt x="6776" y="14470"/>
                  </a:lnTo>
                  <a:lnTo>
                    <a:pt x="6776" y="14549"/>
                  </a:lnTo>
                  <a:lnTo>
                    <a:pt x="6735" y="14549"/>
                  </a:lnTo>
                  <a:lnTo>
                    <a:pt x="6735" y="15679"/>
                  </a:lnTo>
                  <a:lnTo>
                    <a:pt x="6776" y="15679"/>
                  </a:lnTo>
                  <a:lnTo>
                    <a:pt x="6776" y="15798"/>
                  </a:lnTo>
                  <a:lnTo>
                    <a:pt x="6809" y="15857"/>
                  </a:lnTo>
                  <a:lnTo>
                    <a:pt x="6809" y="16036"/>
                  </a:lnTo>
                  <a:lnTo>
                    <a:pt x="6890" y="16036"/>
                  </a:lnTo>
                  <a:lnTo>
                    <a:pt x="7005" y="16293"/>
                  </a:lnTo>
                  <a:lnTo>
                    <a:pt x="7079" y="16293"/>
                  </a:lnTo>
                  <a:lnTo>
                    <a:pt x="7119" y="16392"/>
                  </a:lnTo>
                  <a:lnTo>
                    <a:pt x="7340" y="16392"/>
                  </a:lnTo>
                  <a:lnTo>
                    <a:pt x="7340" y="16492"/>
                  </a:lnTo>
                  <a:lnTo>
                    <a:pt x="7561" y="16492"/>
                  </a:lnTo>
                  <a:lnTo>
                    <a:pt x="7602" y="16571"/>
                  </a:lnTo>
                  <a:lnTo>
                    <a:pt x="7717" y="16571"/>
                  </a:lnTo>
                  <a:lnTo>
                    <a:pt x="7717" y="16650"/>
                  </a:lnTo>
                  <a:lnTo>
                    <a:pt x="7864" y="16650"/>
                  </a:lnTo>
                  <a:lnTo>
                    <a:pt x="7897" y="16749"/>
                  </a:lnTo>
                  <a:lnTo>
                    <a:pt x="8241" y="16749"/>
                  </a:lnTo>
                  <a:lnTo>
                    <a:pt x="8273" y="16829"/>
                  </a:lnTo>
                  <a:lnTo>
                    <a:pt x="8462" y="16829"/>
                  </a:lnTo>
                  <a:lnTo>
                    <a:pt x="8502" y="16928"/>
                  </a:lnTo>
                  <a:lnTo>
                    <a:pt x="8650" y="16928"/>
                  </a:lnTo>
                  <a:lnTo>
                    <a:pt x="8682" y="16987"/>
                  </a:lnTo>
                  <a:lnTo>
                    <a:pt x="10450" y="16987"/>
                  </a:lnTo>
                  <a:lnTo>
                    <a:pt x="10524" y="16928"/>
                  </a:lnTo>
                  <a:lnTo>
                    <a:pt x="10818" y="16928"/>
                  </a:lnTo>
                  <a:lnTo>
                    <a:pt x="10859" y="16829"/>
                  </a:lnTo>
                  <a:lnTo>
                    <a:pt x="11907" y="16829"/>
                  </a:lnTo>
                  <a:lnTo>
                    <a:pt x="11948" y="16749"/>
                  </a:lnTo>
                  <a:lnTo>
                    <a:pt x="12128" y="16749"/>
                  </a:lnTo>
                  <a:lnTo>
                    <a:pt x="12169" y="16650"/>
                  </a:lnTo>
                  <a:lnTo>
                    <a:pt x="12201" y="16650"/>
                  </a:lnTo>
                  <a:lnTo>
                    <a:pt x="12242" y="16571"/>
                  </a:lnTo>
                  <a:lnTo>
                    <a:pt x="12357" y="16571"/>
                  </a:lnTo>
                  <a:lnTo>
                    <a:pt x="12398" y="16492"/>
                  </a:lnTo>
                  <a:lnTo>
                    <a:pt x="13028" y="16492"/>
                  </a:lnTo>
                  <a:lnTo>
                    <a:pt x="13101" y="16392"/>
                  </a:lnTo>
                  <a:lnTo>
                    <a:pt x="13257" y="16392"/>
                  </a:lnTo>
                  <a:lnTo>
                    <a:pt x="13290" y="16293"/>
                  </a:lnTo>
                  <a:lnTo>
                    <a:pt x="13560" y="16293"/>
                  </a:lnTo>
                  <a:lnTo>
                    <a:pt x="13633" y="16214"/>
                  </a:lnTo>
                  <a:lnTo>
                    <a:pt x="13740" y="16214"/>
                  </a:lnTo>
                  <a:lnTo>
                    <a:pt x="13781" y="16135"/>
                  </a:lnTo>
                  <a:lnTo>
                    <a:pt x="13854" y="16135"/>
                  </a:lnTo>
                  <a:lnTo>
                    <a:pt x="13928" y="16036"/>
                  </a:lnTo>
                  <a:lnTo>
                    <a:pt x="13969" y="16036"/>
                  </a:lnTo>
                  <a:lnTo>
                    <a:pt x="14010" y="15956"/>
                  </a:lnTo>
                  <a:lnTo>
                    <a:pt x="14149" y="15956"/>
                  </a:lnTo>
                  <a:lnTo>
                    <a:pt x="14190" y="15857"/>
                  </a:lnTo>
                  <a:lnTo>
                    <a:pt x="14231" y="15857"/>
                  </a:lnTo>
                  <a:lnTo>
                    <a:pt x="14231" y="15798"/>
                  </a:lnTo>
                  <a:lnTo>
                    <a:pt x="14304" y="15798"/>
                  </a:lnTo>
                  <a:lnTo>
                    <a:pt x="14304" y="15679"/>
                  </a:lnTo>
                  <a:lnTo>
                    <a:pt x="14378" y="15679"/>
                  </a:lnTo>
                  <a:lnTo>
                    <a:pt x="14378" y="15619"/>
                  </a:lnTo>
                  <a:lnTo>
                    <a:pt x="14525" y="15619"/>
                  </a:lnTo>
                  <a:lnTo>
                    <a:pt x="14566" y="15520"/>
                  </a:lnTo>
                  <a:lnTo>
                    <a:pt x="14599" y="15520"/>
                  </a:lnTo>
                  <a:lnTo>
                    <a:pt x="14640" y="15401"/>
                  </a:lnTo>
                  <a:lnTo>
                    <a:pt x="14681" y="15401"/>
                  </a:lnTo>
                  <a:lnTo>
                    <a:pt x="14714" y="15342"/>
                  </a:lnTo>
                  <a:lnTo>
                    <a:pt x="14795" y="15342"/>
                  </a:lnTo>
                  <a:lnTo>
                    <a:pt x="14820" y="15243"/>
                  </a:lnTo>
                  <a:lnTo>
                    <a:pt x="14902" y="15243"/>
                  </a:lnTo>
                  <a:lnTo>
                    <a:pt x="14902" y="15164"/>
                  </a:lnTo>
                  <a:lnTo>
                    <a:pt x="15016" y="15164"/>
                  </a:lnTo>
                  <a:lnTo>
                    <a:pt x="15049" y="15064"/>
                  </a:lnTo>
                  <a:lnTo>
                    <a:pt x="15090" y="15064"/>
                  </a:lnTo>
                  <a:lnTo>
                    <a:pt x="15131" y="14985"/>
                  </a:lnTo>
                  <a:lnTo>
                    <a:pt x="15196" y="14985"/>
                  </a:lnTo>
                  <a:lnTo>
                    <a:pt x="15270" y="14906"/>
                  </a:lnTo>
                  <a:lnTo>
                    <a:pt x="15466" y="14906"/>
                  </a:lnTo>
                  <a:lnTo>
                    <a:pt x="15499" y="14827"/>
                  </a:lnTo>
                  <a:lnTo>
                    <a:pt x="15614" y="14827"/>
                  </a:lnTo>
                  <a:lnTo>
                    <a:pt x="15687" y="14727"/>
                  </a:lnTo>
                  <a:lnTo>
                    <a:pt x="15761" y="14727"/>
                  </a:lnTo>
                  <a:lnTo>
                    <a:pt x="15802" y="14628"/>
                  </a:lnTo>
                  <a:lnTo>
                    <a:pt x="15843" y="14628"/>
                  </a:lnTo>
                  <a:lnTo>
                    <a:pt x="15876" y="14549"/>
                  </a:lnTo>
                  <a:lnTo>
                    <a:pt x="16023" y="14549"/>
                  </a:lnTo>
                  <a:lnTo>
                    <a:pt x="16023" y="14470"/>
                  </a:lnTo>
                  <a:lnTo>
                    <a:pt x="16097" y="14470"/>
                  </a:lnTo>
                  <a:lnTo>
                    <a:pt x="16097" y="14371"/>
                  </a:lnTo>
                  <a:lnTo>
                    <a:pt x="16178" y="14371"/>
                  </a:lnTo>
                  <a:lnTo>
                    <a:pt x="16178" y="14272"/>
                  </a:lnTo>
                  <a:lnTo>
                    <a:pt x="16252" y="14272"/>
                  </a:lnTo>
                  <a:lnTo>
                    <a:pt x="16252" y="14212"/>
                  </a:lnTo>
                  <a:lnTo>
                    <a:pt x="16399" y="14212"/>
                  </a:lnTo>
                  <a:lnTo>
                    <a:pt x="16399" y="14113"/>
                  </a:lnTo>
                  <a:lnTo>
                    <a:pt x="16432" y="14113"/>
                  </a:lnTo>
                  <a:lnTo>
                    <a:pt x="16358" y="14113"/>
                  </a:lnTo>
                  <a:lnTo>
                    <a:pt x="16358" y="14272"/>
                  </a:lnTo>
                  <a:lnTo>
                    <a:pt x="16293" y="14470"/>
                  </a:lnTo>
                  <a:lnTo>
                    <a:pt x="16293" y="14549"/>
                  </a:lnTo>
                  <a:lnTo>
                    <a:pt x="16252" y="14549"/>
                  </a:lnTo>
                  <a:lnTo>
                    <a:pt x="16252" y="14628"/>
                  </a:lnTo>
                  <a:lnTo>
                    <a:pt x="16211" y="14727"/>
                  </a:lnTo>
                  <a:lnTo>
                    <a:pt x="16211" y="14827"/>
                  </a:lnTo>
                  <a:lnTo>
                    <a:pt x="16178" y="14827"/>
                  </a:lnTo>
                  <a:lnTo>
                    <a:pt x="16137" y="14906"/>
                  </a:lnTo>
                  <a:lnTo>
                    <a:pt x="16137" y="14985"/>
                  </a:lnTo>
                  <a:lnTo>
                    <a:pt x="16097" y="15064"/>
                  </a:lnTo>
                  <a:lnTo>
                    <a:pt x="16064" y="15064"/>
                  </a:lnTo>
                  <a:lnTo>
                    <a:pt x="16064" y="15164"/>
                  </a:lnTo>
                  <a:lnTo>
                    <a:pt x="15982" y="15164"/>
                  </a:lnTo>
                  <a:lnTo>
                    <a:pt x="15982" y="15243"/>
                  </a:lnTo>
                  <a:lnTo>
                    <a:pt x="15917" y="15401"/>
                  </a:lnTo>
                  <a:lnTo>
                    <a:pt x="15917" y="15520"/>
                  </a:lnTo>
                  <a:lnTo>
                    <a:pt x="15876" y="15520"/>
                  </a:lnTo>
                  <a:lnTo>
                    <a:pt x="15843" y="15619"/>
                  </a:lnTo>
                  <a:lnTo>
                    <a:pt x="15802" y="15619"/>
                  </a:lnTo>
                  <a:lnTo>
                    <a:pt x="15802" y="15679"/>
                  </a:lnTo>
                  <a:lnTo>
                    <a:pt x="15728" y="15857"/>
                  </a:lnTo>
                  <a:lnTo>
                    <a:pt x="15646" y="15857"/>
                  </a:lnTo>
                  <a:lnTo>
                    <a:pt x="15614" y="15956"/>
                  </a:lnTo>
                  <a:lnTo>
                    <a:pt x="15540" y="16036"/>
                  </a:lnTo>
                  <a:lnTo>
                    <a:pt x="15499" y="16036"/>
                  </a:lnTo>
                  <a:lnTo>
                    <a:pt x="15499" y="16135"/>
                  </a:lnTo>
                  <a:lnTo>
                    <a:pt x="15426" y="16135"/>
                  </a:lnTo>
                  <a:lnTo>
                    <a:pt x="15385" y="16214"/>
                  </a:lnTo>
                  <a:lnTo>
                    <a:pt x="15270" y="16214"/>
                  </a:lnTo>
                  <a:lnTo>
                    <a:pt x="15196" y="16392"/>
                  </a:lnTo>
                  <a:lnTo>
                    <a:pt x="15131" y="16392"/>
                  </a:lnTo>
                  <a:lnTo>
                    <a:pt x="15090" y="16492"/>
                  </a:lnTo>
                  <a:lnTo>
                    <a:pt x="15049" y="16492"/>
                  </a:lnTo>
                  <a:lnTo>
                    <a:pt x="15016" y="16571"/>
                  </a:lnTo>
                  <a:lnTo>
                    <a:pt x="14902" y="16571"/>
                  </a:lnTo>
                  <a:lnTo>
                    <a:pt x="14902" y="16650"/>
                  </a:lnTo>
                  <a:lnTo>
                    <a:pt x="14820" y="16650"/>
                  </a:lnTo>
                  <a:lnTo>
                    <a:pt x="14755" y="16829"/>
                  </a:lnTo>
                  <a:lnTo>
                    <a:pt x="14714" y="16829"/>
                  </a:lnTo>
                  <a:lnTo>
                    <a:pt x="14714" y="16928"/>
                  </a:lnTo>
                  <a:lnTo>
                    <a:pt x="14681" y="16928"/>
                  </a:lnTo>
                  <a:lnTo>
                    <a:pt x="14640" y="16987"/>
                  </a:lnTo>
                  <a:lnTo>
                    <a:pt x="14566" y="17086"/>
                  </a:lnTo>
                  <a:lnTo>
                    <a:pt x="14525" y="17185"/>
                  </a:lnTo>
                  <a:lnTo>
                    <a:pt x="14484" y="17185"/>
                  </a:lnTo>
                  <a:lnTo>
                    <a:pt x="14452" y="17265"/>
                  </a:lnTo>
                  <a:lnTo>
                    <a:pt x="14345" y="17265"/>
                  </a:lnTo>
                  <a:lnTo>
                    <a:pt x="14264" y="17423"/>
                  </a:lnTo>
                  <a:lnTo>
                    <a:pt x="14231" y="17423"/>
                  </a:lnTo>
                  <a:lnTo>
                    <a:pt x="14190" y="17542"/>
                  </a:lnTo>
                  <a:lnTo>
                    <a:pt x="14149" y="17542"/>
                  </a:lnTo>
                  <a:lnTo>
                    <a:pt x="14116" y="17621"/>
                  </a:lnTo>
                  <a:lnTo>
                    <a:pt x="14010" y="17621"/>
                  </a:lnTo>
                  <a:lnTo>
                    <a:pt x="13969" y="17701"/>
                  </a:lnTo>
                  <a:lnTo>
                    <a:pt x="13895" y="17701"/>
                  </a:lnTo>
                  <a:lnTo>
                    <a:pt x="13895" y="17780"/>
                  </a:lnTo>
                  <a:lnTo>
                    <a:pt x="13813" y="17879"/>
                  </a:lnTo>
                  <a:lnTo>
                    <a:pt x="13740" y="17879"/>
                  </a:lnTo>
                  <a:lnTo>
                    <a:pt x="13740" y="17978"/>
                  </a:lnTo>
                  <a:lnTo>
                    <a:pt x="13633" y="17978"/>
                  </a:lnTo>
                  <a:lnTo>
                    <a:pt x="13592" y="18057"/>
                  </a:lnTo>
                  <a:lnTo>
                    <a:pt x="13560" y="18057"/>
                  </a:lnTo>
                  <a:lnTo>
                    <a:pt x="13519" y="18157"/>
                  </a:lnTo>
                  <a:lnTo>
                    <a:pt x="13437" y="18157"/>
                  </a:lnTo>
                  <a:lnTo>
                    <a:pt x="13437" y="18236"/>
                  </a:lnTo>
                  <a:lnTo>
                    <a:pt x="13322" y="18236"/>
                  </a:lnTo>
                  <a:lnTo>
                    <a:pt x="13290" y="18315"/>
                  </a:lnTo>
                  <a:lnTo>
                    <a:pt x="12651" y="18315"/>
                  </a:lnTo>
                  <a:lnTo>
                    <a:pt x="12619" y="18394"/>
                  </a:lnTo>
                  <a:lnTo>
                    <a:pt x="12357" y="18394"/>
                  </a:lnTo>
                  <a:lnTo>
                    <a:pt x="12316" y="18513"/>
                  </a:lnTo>
                  <a:lnTo>
                    <a:pt x="12128" y="18513"/>
                  </a:lnTo>
                  <a:lnTo>
                    <a:pt x="12095" y="18573"/>
                  </a:lnTo>
                  <a:lnTo>
                    <a:pt x="9026" y="18573"/>
                  </a:lnTo>
                  <a:lnTo>
                    <a:pt x="8985" y="18672"/>
                  </a:lnTo>
                  <a:lnTo>
                    <a:pt x="8421" y="18672"/>
                  </a:lnTo>
                  <a:lnTo>
                    <a:pt x="8421" y="18751"/>
                  </a:lnTo>
                  <a:lnTo>
                    <a:pt x="8273" y="18751"/>
                  </a:lnTo>
                  <a:lnTo>
                    <a:pt x="8241" y="18850"/>
                  </a:lnTo>
                  <a:lnTo>
                    <a:pt x="8085" y="18850"/>
                  </a:lnTo>
                  <a:lnTo>
                    <a:pt x="8052" y="18949"/>
                  </a:lnTo>
                  <a:lnTo>
                    <a:pt x="7831" y="18949"/>
                  </a:lnTo>
                  <a:lnTo>
                    <a:pt x="7831" y="19009"/>
                  </a:lnTo>
                  <a:lnTo>
                    <a:pt x="7791" y="19009"/>
                  </a:lnTo>
                  <a:lnTo>
                    <a:pt x="7750" y="19108"/>
                  </a:lnTo>
                  <a:lnTo>
                    <a:pt x="7602" y="19108"/>
                  </a:lnTo>
                  <a:lnTo>
                    <a:pt x="7602" y="19207"/>
                  </a:lnTo>
                  <a:lnTo>
                    <a:pt x="7496" y="19207"/>
                  </a:lnTo>
                  <a:lnTo>
                    <a:pt x="7496" y="19286"/>
                  </a:lnTo>
                  <a:lnTo>
                    <a:pt x="7185" y="19286"/>
                  </a:lnTo>
                  <a:lnTo>
                    <a:pt x="7144" y="19366"/>
                  </a:lnTo>
                  <a:lnTo>
                    <a:pt x="6964" y="19366"/>
                  </a:lnTo>
                  <a:lnTo>
                    <a:pt x="6923" y="19445"/>
                  </a:lnTo>
                  <a:lnTo>
                    <a:pt x="6849" y="19445"/>
                  </a:lnTo>
                  <a:lnTo>
                    <a:pt x="6849" y="19544"/>
                  </a:lnTo>
                  <a:lnTo>
                    <a:pt x="6776" y="19544"/>
                  </a:lnTo>
                  <a:lnTo>
                    <a:pt x="6735" y="19643"/>
                  </a:lnTo>
                  <a:lnTo>
                    <a:pt x="6669" y="19643"/>
                  </a:lnTo>
                  <a:lnTo>
                    <a:pt x="6628" y="19722"/>
                  </a:lnTo>
                  <a:lnTo>
                    <a:pt x="6628" y="19802"/>
                  </a:lnTo>
                  <a:lnTo>
                    <a:pt x="6473" y="19802"/>
                  </a:lnTo>
                  <a:lnTo>
                    <a:pt x="6473" y="19901"/>
                  </a:lnTo>
                  <a:lnTo>
                    <a:pt x="4190" y="19901"/>
                  </a:lnTo>
                  <a:lnTo>
                    <a:pt x="4157" y="19980"/>
                  </a:lnTo>
                  <a:lnTo>
                    <a:pt x="1498" y="19980"/>
                  </a:lnTo>
                  <a:lnTo>
                    <a:pt x="1211" y="19465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41" y="4510"/>
              <a:ext cx="4389" cy="1210"/>
            </a:xfrm>
            <a:custGeom>
              <a:avLst/>
              <a:gdLst/>
              <a:ahLst/>
              <a:cxnLst>
                <a:cxn ang="0">
                  <a:pos x="2130" y="2123"/>
                </a:cxn>
                <a:cxn ang="0">
                  <a:pos x="3877" y="2397"/>
                </a:cxn>
                <a:cxn ang="0">
                  <a:pos x="13925" y="2671"/>
                </a:cxn>
                <a:cxn ang="0">
                  <a:pos x="18799" y="3014"/>
                </a:cxn>
                <a:cxn ang="0">
                  <a:pos x="19235" y="3356"/>
                </a:cxn>
                <a:cxn ang="0">
                  <a:pos x="19427" y="3630"/>
                </a:cxn>
                <a:cxn ang="0">
                  <a:pos x="19495" y="3904"/>
                </a:cxn>
                <a:cxn ang="0">
                  <a:pos x="19563" y="4247"/>
                </a:cxn>
                <a:cxn ang="0">
                  <a:pos x="19672" y="4863"/>
                </a:cxn>
                <a:cxn ang="0">
                  <a:pos x="19741" y="5479"/>
                </a:cxn>
                <a:cxn ang="0">
                  <a:pos x="19795" y="5753"/>
                </a:cxn>
                <a:cxn ang="0">
                  <a:pos x="19863" y="6644"/>
                </a:cxn>
                <a:cxn ang="0">
                  <a:pos x="19932" y="7534"/>
                </a:cxn>
                <a:cxn ang="0">
                  <a:pos x="19986" y="13288"/>
                </a:cxn>
                <a:cxn ang="0">
                  <a:pos x="19932" y="14247"/>
                </a:cxn>
                <a:cxn ang="0">
                  <a:pos x="19795" y="15411"/>
                </a:cxn>
                <a:cxn ang="0">
                  <a:pos x="19741" y="15753"/>
                </a:cxn>
                <a:cxn ang="0">
                  <a:pos x="19672" y="16575"/>
                </a:cxn>
                <a:cxn ang="0">
                  <a:pos x="19563" y="16918"/>
                </a:cxn>
                <a:cxn ang="0">
                  <a:pos x="19427" y="17260"/>
                </a:cxn>
                <a:cxn ang="0">
                  <a:pos x="19167" y="18082"/>
                </a:cxn>
                <a:cxn ang="0">
                  <a:pos x="18990" y="18425"/>
                </a:cxn>
                <a:cxn ang="0">
                  <a:pos x="18799" y="18767"/>
                </a:cxn>
                <a:cxn ang="0">
                  <a:pos x="18676" y="19041"/>
                </a:cxn>
                <a:cxn ang="0">
                  <a:pos x="18553" y="19315"/>
                </a:cxn>
                <a:cxn ang="0">
                  <a:pos x="18116" y="19658"/>
                </a:cxn>
                <a:cxn ang="0">
                  <a:pos x="12997" y="19932"/>
                </a:cxn>
                <a:cxn ang="0">
                  <a:pos x="874" y="19658"/>
                </a:cxn>
                <a:cxn ang="0">
                  <a:pos x="683" y="19315"/>
                </a:cxn>
                <a:cxn ang="0">
                  <a:pos x="369" y="18425"/>
                </a:cxn>
                <a:cxn ang="0">
                  <a:pos x="191" y="18082"/>
                </a:cxn>
                <a:cxn ang="0">
                  <a:pos x="123" y="17808"/>
                </a:cxn>
                <a:cxn ang="0">
                  <a:pos x="68" y="16918"/>
                </a:cxn>
                <a:cxn ang="0">
                  <a:pos x="0" y="8151"/>
                </a:cxn>
                <a:cxn ang="0">
                  <a:pos x="68" y="7534"/>
                </a:cxn>
                <a:cxn ang="0">
                  <a:pos x="123" y="7260"/>
                </a:cxn>
                <a:cxn ang="0">
                  <a:pos x="314" y="6644"/>
                </a:cxn>
                <a:cxn ang="0">
                  <a:pos x="437" y="6370"/>
                </a:cxn>
                <a:cxn ang="0">
                  <a:pos x="491" y="5753"/>
                </a:cxn>
                <a:cxn ang="0">
                  <a:pos x="560" y="5068"/>
                </a:cxn>
                <a:cxn ang="0">
                  <a:pos x="683" y="4863"/>
                </a:cxn>
                <a:cxn ang="0">
                  <a:pos x="819" y="4521"/>
                </a:cxn>
                <a:cxn ang="0">
                  <a:pos x="874" y="4247"/>
                </a:cxn>
                <a:cxn ang="0">
                  <a:pos x="997" y="3904"/>
                </a:cxn>
                <a:cxn ang="0">
                  <a:pos x="1051" y="3356"/>
                </a:cxn>
                <a:cxn ang="0">
                  <a:pos x="1188" y="3014"/>
                </a:cxn>
                <a:cxn ang="0">
                  <a:pos x="1570" y="2671"/>
                </a:cxn>
                <a:cxn ang="0">
                  <a:pos x="2061" y="2397"/>
                </a:cxn>
              </a:cxnLst>
              <a:rect l="0" t="0" r="r" b="b"/>
              <a:pathLst>
                <a:path w="20000" h="20000">
                  <a:moveTo>
                    <a:pt x="2416" y="0"/>
                  </a:moveTo>
                  <a:lnTo>
                    <a:pt x="2130" y="2123"/>
                  </a:lnTo>
                  <a:lnTo>
                    <a:pt x="3809" y="2123"/>
                  </a:lnTo>
                  <a:lnTo>
                    <a:pt x="3877" y="2397"/>
                  </a:lnTo>
                  <a:lnTo>
                    <a:pt x="13556" y="2397"/>
                  </a:lnTo>
                  <a:lnTo>
                    <a:pt x="13925" y="2671"/>
                  </a:lnTo>
                  <a:lnTo>
                    <a:pt x="18799" y="2671"/>
                  </a:lnTo>
                  <a:lnTo>
                    <a:pt x="18799" y="3014"/>
                  </a:lnTo>
                  <a:lnTo>
                    <a:pt x="19113" y="3014"/>
                  </a:lnTo>
                  <a:lnTo>
                    <a:pt x="19235" y="3356"/>
                  </a:lnTo>
                  <a:lnTo>
                    <a:pt x="19358" y="3356"/>
                  </a:lnTo>
                  <a:lnTo>
                    <a:pt x="19427" y="3630"/>
                  </a:lnTo>
                  <a:lnTo>
                    <a:pt x="19495" y="3630"/>
                  </a:lnTo>
                  <a:lnTo>
                    <a:pt x="19495" y="3904"/>
                  </a:lnTo>
                  <a:lnTo>
                    <a:pt x="19563" y="3904"/>
                  </a:lnTo>
                  <a:lnTo>
                    <a:pt x="19563" y="4247"/>
                  </a:lnTo>
                  <a:lnTo>
                    <a:pt x="19672" y="4247"/>
                  </a:lnTo>
                  <a:lnTo>
                    <a:pt x="19672" y="4863"/>
                  </a:lnTo>
                  <a:lnTo>
                    <a:pt x="19741" y="4863"/>
                  </a:lnTo>
                  <a:lnTo>
                    <a:pt x="19741" y="5479"/>
                  </a:lnTo>
                  <a:lnTo>
                    <a:pt x="19795" y="5479"/>
                  </a:lnTo>
                  <a:lnTo>
                    <a:pt x="19795" y="5753"/>
                  </a:lnTo>
                  <a:lnTo>
                    <a:pt x="19863" y="5753"/>
                  </a:lnTo>
                  <a:lnTo>
                    <a:pt x="19863" y="6644"/>
                  </a:lnTo>
                  <a:lnTo>
                    <a:pt x="19932" y="6644"/>
                  </a:lnTo>
                  <a:lnTo>
                    <a:pt x="19932" y="7534"/>
                  </a:lnTo>
                  <a:lnTo>
                    <a:pt x="19986" y="7534"/>
                  </a:lnTo>
                  <a:lnTo>
                    <a:pt x="19986" y="13288"/>
                  </a:lnTo>
                  <a:lnTo>
                    <a:pt x="19932" y="13630"/>
                  </a:lnTo>
                  <a:lnTo>
                    <a:pt x="19932" y="14247"/>
                  </a:lnTo>
                  <a:lnTo>
                    <a:pt x="19795" y="14863"/>
                  </a:lnTo>
                  <a:lnTo>
                    <a:pt x="19795" y="15411"/>
                  </a:lnTo>
                  <a:lnTo>
                    <a:pt x="19741" y="15411"/>
                  </a:lnTo>
                  <a:lnTo>
                    <a:pt x="19741" y="15753"/>
                  </a:lnTo>
                  <a:lnTo>
                    <a:pt x="19672" y="16027"/>
                  </a:lnTo>
                  <a:lnTo>
                    <a:pt x="19672" y="16575"/>
                  </a:lnTo>
                  <a:lnTo>
                    <a:pt x="19618" y="16575"/>
                  </a:lnTo>
                  <a:lnTo>
                    <a:pt x="19563" y="16918"/>
                  </a:lnTo>
                  <a:lnTo>
                    <a:pt x="19563" y="17260"/>
                  </a:lnTo>
                  <a:lnTo>
                    <a:pt x="19427" y="17260"/>
                  </a:lnTo>
                  <a:lnTo>
                    <a:pt x="19427" y="17534"/>
                  </a:lnTo>
                  <a:lnTo>
                    <a:pt x="19167" y="18082"/>
                  </a:lnTo>
                  <a:lnTo>
                    <a:pt x="19044" y="18082"/>
                  </a:lnTo>
                  <a:lnTo>
                    <a:pt x="18990" y="18425"/>
                  </a:lnTo>
                  <a:lnTo>
                    <a:pt x="18867" y="18425"/>
                  </a:lnTo>
                  <a:lnTo>
                    <a:pt x="18799" y="18767"/>
                  </a:lnTo>
                  <a:lnTo>
                    <a:pt x="18744" y="18767"/>
                  </a:lnTo>
                  <a:lnTo>
                    <a:pt x="18676" y="19041"/>
                  </a:lnTo>
                  <a:lnTo>
                    <a:pt x="18553" y="19041"/>
                  </a:lnTo>
                  <a:lnTo>
                    <a:pt x="18553" y="19315"/>
                  </a:lnTo>
                  <a:lnTo>
                    <a:pt x="18184" y="19315"/>
                  </a:lnTo>
                  <a:lnTo>
                    <a:pt x="18116" y="19658"/>
                  </a:lnTo>
                  <a:lnTo>
                    <a:pt x="12997" y="19658"/>
                  </a:lnTo>
                  <a:lnTo>
                    <a:pt x="12997" y="19932"/>
                  </a:lnTo>
                  <a:lnTo>
                    <a:pt x="942" y="19932"/>
                  </a:lnTo>
                  <a:lnTo>
                    <a:pt x="874" y="19658"/>
                  </a:lnTo>
                  <a:lnTo>
                    <a:pt x="751" y="19658"/>
                  </a:lnTo>
                  <a:lnTo>
                    <a:pt x="683" y="19315"/>
                  </a:lnTo>
                  <a:lnTo>
                    <a:pt x="560" y="19315"/>
                  </a:lnTo>
                  <a:lnTo>
                    <a:pt x="369" y="18425"/>
                  </a:lnTo>
                  <a:lnTo>
                    <a:pt x="191" y="18425"/>
                  </a:lnTo>
                  <a:lnTo>
                    <a:pt x="191" y="18082"/>
                  </a:lnTo>
                  <a:lnTo>
                    <a:pt x="123" y="18082"/>
                  </a:lnTo>
                  <a:lnTo>
                    <a:pt x="123" y="17808"/>
                  </a:lnTo>
                  <a:lnTo>
                    <a:pt x="68" y="17534"/>
                  </a:lnTo>
                  <a:lnTo>
                    <a:pt x="68" y="16918"/>
                  </a:lnTo>
                  <a:lnTo>
                    <a:pt x="0" y="16918"/>
                  </a:lnTo>
                  <a:lnTo>
                    <a:pt x="0" y="8151"/>
                  </a:lnTo>
                  <a:lnTo>
                    <a:pt x="68" y="8151"/>
                  </a:lnTo>
                  <a:lnTo>
                    <a:pt x="68" y="7534"/>
                  </a:lnTo>
                  <a:lnTo>
                    <a:pt x="123" y="7534"/>
                  </a:lnTo>
                  <a:lnTo>
                    <a:pt x="123" y="7260"/>
                  </a:lnTo>
                  <a:lnTo>
                    <a:pt x="191" y="7260"/>
                  </a:lnTo>
                  <a:lnTo>
                    <a:pt x="314" y="6644"/>
                  </a:lnTo>
                  <a:lnTo>
                    <a:pt x="314" y="6370"/>
                  </a:lnTo>
                  <a:lnTo>
                    <a:pt x="437" y="6370"/>
                  </a:lnTo>
                  <a:lnTo>
                    <a:pt x="437" y="5753"/>
                  </a:lnTo>
                  <a:lnTo>
                    <a:pt x="491" y="5753"/>
                  </a:lnTo>
                  <a:lnTo>
                    <a:pt x="560" y="5479"/>
                  </a:lnTo>
                  <a:lnTo>
                    <a:pt x="560" y="5068"/>
                  </a:lnTo>
                  <a:lnTo>
                    <a:pt x="683" y="5068"/>
                  </a:lnTo>
                  <a:lnTo>
                    <a:pt x="683" y="4863"/>
                  </a:lnTo>
                  <a:lnTo>
                    <a:pt x="751" y="4863"/>
                  </a:lnTo>
                  <a:lnTo>
                    <a:pt x="819" y="4521"/>
                  </a:lnTo>
                  <a:lnTo>
                    <a:pt x="819" y="4247"/>
                  </a:lnTo>
                  <a:lnTo>
                    <a:pt x="874" y="4247"/>
                  </a:lnTo>
                  <a:lnTo>
                    <a:pt x="942" y="3904"/>
                  </a:lnTo>
                  <a:lnTo>
                    <a:pt x="997" y="3904"/>
                  </a:lnTo>
                  <a:lnTo>
                    <a:pt x="1051" y="3630"/>
                  </a:lnTo>
                  <a:lnTo>
                    <a:pt x="1051" y="3356"/>
                  </a:lnTo>
                  <a:lnTo>
                    <a:pt x="1119" y="3356"/>
                  </a:lnTo>
                  <a:lnTo>
                    <a:pt x="1188" y="3014"/>
                  </a:lnTo>
                  <a:lnTo>
                    <a:pt x="1311" y="2671"/>
                  </a:lnTo>
                  <a:lnTo>
                    <a:pt x="1570" y="2671"/>
                  </a:lnTo>
                  <a:lnTo>
                    <a:pt x="1570" y="2397"/>
                  </a:lnTo>
                  <a:lnTo>
                    <a:pt x="2061" y="2397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168" y="6615"/>
              <a:ext cx="1100" cy="1362"/>
            </a:xfrm>
            <a:custGeom>
              <a:avLst/>
              <a:gdLst/>
              <a:ahLst/>
              <a:cxnLst>
                <a:cxn ang="0">
                  <a:pos x="0" y="19635"/>
                </a:cxn>
                <a:cxn ang="0">
                  <a:pos x="272" y="19331"/>
                </a:cxn>
                <a:cxn ang="0">
                  <a:pos x="490" y="18541"/>
                </a:cxn>
                <a:cxn ang="0">
                  <a:pos x="763" y="18237"/>
                </a:cxn>
                <a:cxn ang="0">
                  <a:pos x="1035" y="17690"/>
                </a:cxn>
                <a:cxn ang="0">
                  <a:pos x="1253" y="17143"/>
                </a:cxn>
                <a:cxn ang="0">
                  <a:pos x="1471" y="16109"/>
                </a:cxn>
                <a:cxn ang="0">
                  <a:pos x="9973" y="0"/>
                </a:cxn>
                <a:cxn ang="0">
                  <a:pos x="10463" y="304"/>
                </a:cxn>
                <a:cxn ang="0">
                  <a:pos x="11444" y="547"/>
                </a:cxn>
                <a:cxn ang="0">
                  <a:pos x="12752" y="851"/>
                </a:cxn>
                <a:cxn ang="0">
                  <a:pos x="12970" y="1033"/>
                </a:cxn>
                <a:cxn ang="0">
                  <a:pos x="13515" y="1337"/>
                </a:cxn>
                <a:cxn ang="0">
                  <a:pos x="13951" y="1641"/>
                </a:cxn>
                <a:cxn ang="0">
                  <a:pos x="14714" y="1884"/>
                </a:cxn>
                <a:cxn ang="0">
                  <a:pos x="15477" y="2128"/>
                </a:cxn>
                <a:cxn ang="0">
                  <a:pos x="15967" y="2432"/>
                </a:cxn>
                <a:cxn ang="0">
                  <a:pos x="16458" y="2736"/>
                </a:cxn>
                <a:cxn ang="0">
                  <a:pos x="17439" y="2979"/>
                </a:cxn>
                <a:cxn ang="0">
                  <a:pos x="17711" y="3465"/>
                </a:cxn>
                <a:cxn ang="0">
                  <a:pos x="17984" y="3769"/>
                </a:cxn>
                <a:cxn ang="0">
                  <a:pos x="18474" y="4012"/>
                </a:cxn>
                <a:cxn ang="0">
                  <a:pos x="18747" y="4316"/>
                </a:cxn>
                <a:cxn ang="0">
                  <a:pos x="18965" y="4863"/>
                </a:cxn>
                <a:cxn ang="0">
                  <a:pos x="19183" y="5106"/>
                </a:cxn>
                <a:cxn ang="0">
                  <a:pos x="19455" y="6201"/>
                </a:cxn>
                <a:cxn ang="0">
                  <a:pos x="19728" y="8328"/>
                </a:cxn>
                <a:cxn ang="0">
                  <a:pos x="19946" y="11550"/>
                </a:cxn>
                <a:cxn ang="0">
                  <a:pos x="19728" y="12340"/>
                </a:cxn>
                <a:cxn ang="0">
                  <a:pos x="19183" y="12644"/>
                </a:cxn>
                <a:cxn ang="0">
                  <a:pos x="18965" y="13131"/>
                </a:cxn>
                <a:cxn ang="0">
                  <a:pos x="18747" y="13678"/>
                </a:cxn>
                <a:cxn ang="0">
                  <a:pos x="18474" y="13982"/>
                </a:cxn>
                <a:cxn ang="0">
                  <a:pos x="18202" y="14529"/>
                </a:cxn>
                <a:cxn ang="0">
                  <a:pos x="17984" y="15015"/>
                </a:cxn>
                <a:cxn ang="0">
                  <a:pos x="17711" y="15562"/>
                </a:cxn>
                <a:cxn ang="0">
                  <a:pos x="17439" y="15805"/>
                </a:cxn>
                <a:cxn ang="0">
                  <a:pos x="17221" y="16413"/>
                </a:cxn>
                <a:cxn ang="0">
                  <a:pos x="16948" y="16657"/>
                </a:cxn>
                <a:cxn ang="0">
                  <a:pos x="16676" y="16900"/>
                </a:cxn>
                <a:cxn ang="0">
                  <a:pos x="16240" y="17143"/>
                </a:cxn>
                <a:cxn ang="0">
                  <a:pos x="15967" y="17508"/>
                </a:cxn>
                <a:cxn ang="0">
                  <a:pos x="15749" y="17690"/>
                </a:cxn>
                <a:cxn ang="0">
                  <a:pos x="14986" y="17994"/>
                </a:cxn>
                <a:cxn ang="0">
                  <a:pos x="14223" y="18237"/>
                </a:cxn>
                <a:cxn ang="0">
                  <a:pos x="13733" y="18541"/>
                </a:cxn>
                <a:cxn ang="0">
                  <a:pos x="12752" y="18845"/>
                </a:cxn>
                <a:cxn ang="0">
                  <a:pos x="11008" y="19027"/>
                </a:cxn>
                <a:cxn ang="0">
                  <a:pos x="10245" y="19331"/>
                </a:cxn>
                <a:cxn ang="0">
                  <a:pos x="8937" y="19635"/>
                </a:cxn>
                <a:cxn ang="0">
                  <a:pos x="7738" y="19878"/>
                </a:cxn>
                <a:cxn ang="0">
                  <a:pos x="872" y="19939"/>
                </a:cxn>
              </a:cxnLst>
              <a:rect l="0" t="0" r="r" b="b"/>
              <a:pathLst>
                <a:path w="20000" h="20000">
                  <a:moveTo>
                    <a:pt x="872" y="19939"/>
                  </a:moveTo>
                  <a:lnTo>
                    <a:pt x="0" y="19635"/>
                  </a:lnTo>
                  <a:lnTo>
                    <a:pt x="0" y="19331"/>
                  </a:lnTo>
                  <a:lnTo>
                    <a:pt x="272" y="19331"/>
                  </a:lnTo>
                  <a:lnTo>
                    <a:pt x="272" y="18541"/>
                  </a:lnTo>
                  <a:lnTo>
                    <a:pt x="490" y="18541"/>
                  </a:lnTo>
                  <a:lnTo>
                    <a:pt x="490" y="18237"/>
                  </a:lnTo>
                  <a:lnTo>
                    <a:pt x="763" y="18237"/>
                  </a:lnTo>
                  <a:lnTo>
                    <a:pt x="763" y="17690"/>
                  </a:lnTo>
                  <a:lnTo>
                    <a:pt x="1035" y="17690"/>
                  </a:lnTo>
                  <a:lnTo>
                    <a:pt x="1035" y="17143"/>
                  </a:lnTo>
                  <a:lnTo>
                    <a:pt x="1253" y="17143"/>
                  </a:lnTo>
                  <a:lnTo>
                    <a:pt x="1253" y="16109"/>
                  </a:lnTo>
                  <a:lnTo>
                    <a:pt x="1471" y="16109"/>
                  </a:lnTo>
                  <a:lnTo>
                    <a:pt x="1471" y="0"/>
                  </a:lnTo>
                  <a:lnTo>
                    <a:pt x="9973" y="0"/>
                  </a:lnTo>
                  <a:lnTo>
                    <a:pt x="9973" y="304"/>
                  </a:lnTo>
                  <a:lnTo>
                    <a:pt x="10463" y="304"/>
                  </a:lnTo>
                  <a:lnTo>
                    <a:pt x="10463" y="547"/>
                  </a:lnTo>
                  <a:lnTo>
                    <a:pt x="11444" y="547"/>
                  </a:lnTo>
                  <a:lnTo>
                    <a:pt x="11444" y="851"/>
                  </a:lnTo>
                  <a:lnTo>
                    <a:pt x="12752" y="851"/>
                  </a:lnTo>
                  <a:lnTo>
                    <a:pt x="12752" y="1033"/>
                  </a:lnTo>
                  <a:lnTo>
                    <a:pt x="12970" y="1033"/>
                  </a:lnTo>
                  <a:lnTo>
                    <a:pt x="12970" y="1337"/>
                  </a:lnTo>
                  <a:lnTo>
                    <a:pt x="13515" y="1337"/>
                  </a:lnTo>
                  <a:lnTo>
                    <a:pt x="13515" y="1641"/>
                  </a:lnTo>
                  <a:lnTo>
                    <a:pt x="13951" y="1641"/>
                  </a:lnTo>
                  <a:lnTo>
                    <a:pt x="13951" y="1884"/>
                  </a:lnTo>
                  <a:lnTo>
                    <a:pt x="14714" y="1884"/>
                  </a:lnTo>
                  <a:lnTo>
                    <a:pt x="14986" y="2128"/>
                  </a:lnTo>
                  <a:lnTo>
                    <a:pt x="15477" y="2128"/>
                  </a:lnTo>
                  <a:lnTo>
                    <a:pt x="15477" y="2432"/>
                  </a:lnTo>
                  <a:lnTo>
                    <a:pt x="15967" y="2432"/>
                  </a:lnTo>
                  <a:lnTo>
                    <a:pt x="15967" y="2736"/>
                  </a:lnTo>
                  <a:lnTo>
                    <a:pt x="16458" y="2736"/>
                  </a:lnTo>
                  <a:lnTo>
                    <a:pt x="16676" y="2979"/>
                  </a:lnTo>
                  <a:lnTo>
                    <a:pt x="17439" y="2979"/>
                  </a:lnTo>
                  <a:lnTo>
                    <a:pt x="17439" y="3222"/>
                  </a:lnTo>
                  <a:lnTo>
                    <a:pt x="17711" y="3465"/>
                  </a:lnTo>
                  <a:lnTo>
                    <a:pt x="17984" y="3465"/>
                  </a:lnTo>
                  <a:lnTo>
                    <a:pt x="17984" y="3769"/>
                  </a:lnTo>
                  <a:lnTo>
                    <a:pt x="18474" y="3769"/>
                  </a:lnTo>
                  <a:lnTo>
                    <a:pt x="18474" y="4012"/>
                  </a:lnTo>
                  <a:lnTo>
                    <a:pt x="18747" y="4012"/>
                  </a:lnTo>
                  <a:lnTo>
                    <a:pt x="18747" y="4316"/>
                  </a:lnTo>
                  <a:lnTo>
                    <a:pt x="18965" y="4316"/>
                  </a:lnTo>
                  <a:lnTo>
                    <a:pt x="18965" y="4863"/>
                  </a:lnTo>
                  <a:lnTo>
                    <a:pt x="19183" y="4863"/>
                  </a:lnTo>
                  <a:lnTo>
                    <a:pt x="19183" y="5106"/>
                  </a:lnTo>
                  <a:lnTo>
                    <a:pt x="19455" y="5106"/>
                  </a:lnTo>
                  <a:lnTo>
                    <a:pt x="19455" y="6201"/>
                  </a:lnTo>
                  <a:lnTo>
                    <a:pt x="19728" y="6201"/>
                  </a:lnTo>
                  <a:lnTo>
                    <a:pt x="19728" y="8328"/>
                  </a:lnTo>
                  <a:lnTo>
                    <a:pt x="19946" y="8328"/>
                  </a:lnTo>
                  <a:lnTo>
                    <a:pt x="19946" y="11550"/>
                  </a:lnTo>
                  <a:lnTo>
                    <a:pt x="19728" y="11550"/>
                  </a:lnTo>
                  <a:lnTo>
                    <a:pt x="19728" y="12340"/>
                  </a:lnTo>
                  <a:lnTo>
                    <a:pt x="19183" y="12340"/>
                  </a:lnTo>
                  <a:lnTo>
                    <a:pt x="19183" y="12644"/>
                  </a:lnTo>
                  <a:lnTo>
                    <a:pt x="18965" y="12827"/>
                  </a:lnTo>
                  <a:lnTo>
                    <a:pt x="18965" y="13131"/>
                  </a:lnTo>
                  <a:lnTo>
                    <a:pt x="18747" y="13131"/>
                  </a:lnTo>
                  <a:lnTo>
                    <a:pt x="18747" y="13678"/>
                  </a:lnTo>
                  <a:lnTo>
                    <a:pt x="18474" y="13678"/>
                  </a:lnTo>
                  <a:lnTo>
                    <a:pt x="18474" y="13982"/>
                  </a:lnTo>
                  <a:lnTo>
                    <a:pt x="18202" y="13982"/>
                  </a:lnTo>
                  <a:lnTo>
                    <a:pt x="18202" y="14529"/>
                  </a:lnTo>
                  <a:lnTo>
                    <a:pt x="17984" y="14529"/>
                  </a:lnTo>
                  <a:lnTo>
                    <a:pt x="17984" y="15015"/>
                  </a:lnTo>
                  <a:lnTo>
                    <a:pt x="17711" y="15015"/>
                  </a:lnTo>
                  <a:lnTo>
                    <a:pt x="17711" y="15562"/>
                  </a:lnTo>
                  <a:lnTo>
                    <a:pt x="17439" y="15562"/>
                  </a:lnTo>
                  <a:lnTo>
                    <a:pt x="17439" y="15805"/>
                  </a:lnTo>
                  <a:lnTo>
                    <a:pt x="17221" y="15805"/>
                  </a:lnTo>
                  <a:lnTo>
                    <a:pt x="17221" y="16413"/>
                  </a:lnTo>
                  <a:lnTo>
                    <a:pt x="16948" y="16413"/>
                  </a:lnTo>
                  <a:lnTo>
                    <a:pt x="16948" y="16657"/>
                  </a:lnTo>
                  <a:lnTo>
                    <a:pt x="16676" y="16657"/>
                  </a:lnTo>
                  <a:lnTo>
                    <a:pt x="16676" y="16900"/>
                  </a:lnTo>
                  <a:lnTo>
                    <a:pt x="16458" y="16900"/>
                  </a:lnTo>
                  <a:lnTo>
                    <a:pt x="16240" y="17143"/>
                  </a:lnTo>
                  <a:lnTo>
                    <a:pt x="15967" y="17143"/>
                  </a:lnTo>
                  <a:lnTo>
                    <a:pt x="15967" y="17508"/>
                  </a:lnTo>
                  <a:lnTo>
                    <a:pt x="15749" y="17508"/>
                  </a:lnTo>
                  <a:lnTo>
                    <a:pt x="15749" y="17690"/>
                  </a:lnTo>
                  <a:lnTo>
                    <a:pt x="14986" y="17690"/>
                  </a:lnTo>
                  <a:lnTo>
                    <a:pt x="14986" y="17994"/>
                  </a:lnTo>
                  <a:lnTo>
                    <a:pt x="14441" y="17994"/>
                  </a:lnTo>
                  <a:lnTo>
                    <a:pt x="14223" y="18237"/>
                  </a:lnTo>
                  <a:lnTo>
                    <a:pt x="13733" y="18237"/>
                  </a:lnTo>
                  <a:lnTo>
                    <a:pt x="13733" y="18541"/>
                  </a:lnTo>
                  <a:lnTo>
                    <a:pt x="12752" y="18541"/>
                  </a:lnTo>
                  <a:lnTo>
                    <a:pt x="12752" y="18845"/>
                  </a:lnTo>
                  <a:lnTo>
                    <a:pt x="11226" y="18845"/>
                  </a:lnTo>
                  <a:lnTo>
                    <a:pt x="11008" y="19027"/>
                  </a:lnTo>
                  <a:lnTo>
                    <a:pt x="10245" y="19027"/>
                  </a:lnTo>
                  <a:lnTo>
                    <a:pt x="10245" y="19331"/>
                  </a:lnTo>
                  <a:lnTo>
                    <a:pt x="9210" y="19331"/>
                  </a:lnTo>
                  <a:lnTo>
                    <a:pt x="8937" y="19635"/>
                  </a:lnTo>
                  <a:lnTo>
                    <a:pt x="8011" y="19635"/>
                  </a:lnTo>
                  <a:lnTo>
                    <a:pt x="7738" y="19878"/>
                  </a:lnTo>
                  <a:lnTo>
                    <a:pt x="272" y="19878"/>
                  </a:lnTo>
                  <a:lnTo>
                    <a:pt x="872" y="19939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" y="6527"/>
              <a:ext cx="2019" cy="1599"/>
            </a:xfrm>
            <a:custGeom>
              <a:avLst/>
              <a:gdLst/>
              <a:ahLst/>
              <a:cxnLst>
                <a:cxn ang="0">
                  <a:pos x="17270" y="12850"/>
                </a:cxn>
                <a:cxn ang="0">
                  <a:pos x="15074" y="13264"/>
                </a:cxn>
                <a:cxn ang="0">
                  <a:pos x="14540" y="13782"/>
                </a:cxn>
                <a:cxn ang="0">
                  <a:pos x="13709" y="14197"/>
                </a:cxn>
                <a:cxn ang="0">
                  <a:pos x="13175" y="14663"/>
                </a:cxn>
                <a:cxn ang="0">
                  <a:pos x="12493" y="15130"/>
                </a:cxn>
                <a:cxn ang="0">
                  <a:pos x="12107" y="15803"/>
                </a:cxn>
                <a:cxn ang="0">
                  <a:pos x="11691" y="16269"/>
                </a:cxn>
                <a:cxn ang="0">
                  <a:pos x="11424" y="16736"/>
                </a:cxn>
                <a:cxn ang="0">
                  <a:pos x="11128" y="17409"/>
                </a:cxn>
                <a:cxn ang="0">
                  <a:pos x="10712" y="17927"/>
                </a:cxn>
                <a:cxn ang="0">
                  <a:pos x="10326" y="18342"/>
                </a:cxn>
                <a:cxn ang="0">
                  <a:pos x="10059" y="19067"/>
                </a:cxn>
                <a:cxn ang="0">
                  <a:pos x="9377" y="19482"/>
                </a:cxn>
                <a:cxn ang="0">
                  <a:pos x="8576" y="19948"/>
                </a:cxn>
                <a:cxn ang="0">
                  <a:pos x="2582" y="19482"/>
                </a:cxn>
                <a:cxn ang="0">
                  <a:pos x="1899" y="19067"/>
                </a:cxn>
                <a:cxn ang="0">
                  <a:pos x="1484" y="18342"/>
                </a:cxn>
                <a:cxn ang="0">
                  <a:pos x="1217" y="17254"/>
                </a:cxn>
                <a:cxn ang="0">
                  <a:pos x="801" y="16528"/>
                </a:cxn>
                <a:cxn ang="0">
                  <a:pos x="415" y="15803"/>
                </a:cxn>
                <a:cxn ang="0">
                  <a:pos x="148" y="14922"/>
                </a:cxn>
                <a:cxn ang="0">
                  <a:pos x="148" y="7098"/>
                </a:cxn>
                <a:cxn ang="0">
                  <a:pos x="415" y="6425"/>
                </a:cxn>
                <a:cxn ang="0">
                  <a:pos x="682" y="5492"/>
                </a:cxn>
                <a:cxn ang="0">
                  <a:pos x="1068" y="4870"/>
                </a:cxn>
                <a:cxn ang="0">
                  <a:pos x="1365" y="4145"/>
                </a:cxn>
                <a:cxn ang="0">
                  <a:pos x="1899" y="3679"/>
                </a:cxn>
                <a:cxn ang="0">
                  <a:pos x="2285" y="2953"/>
                </a:cxn>
                <a:cxn ang="0">
                  <a:pos x="2582" y="2539"/>
                </a:cxn>
                <a:cxn ang="0">
                  <a:pos x="3412" y="1813"/>
                </a:cxn>
                <a:cxn ang="0">
                  <a:pos x="4065" y="1399"/>
                </a:cxn>
                <a:cxn ang="0">
                  <a:pos x="5163" y="881"/>
                </a:cxn>
                <a:cxn ang="0">
                  <a:pos x="5846" y="466"/>
                </a:cxn>
                <a:cxn ang="0">
                  <a:pos x="10326" y="0"/>
                </a:cxn>
                <a:cxn ang="0">
                  <a:pos x="10861" y="466"/>
                </a:cxn>
                <a:cxn ang="0">
                  <a:pos x="11424" y="881"/>
                </a:cxn>
                <a:cxn ang="0">
                  <a:pos x="11691" y="2073"/>
                </a:cxn>
                <a:cxn ang="0">
                  <a:pos x="12107" y="3420"/>
                </a:cxn>
                <a:cxn ang="0">
                  <a:pos x="12344" y="7098"/>
                </a:cxn>
                <a:cxn ang="0">
                  <a:pos x="12641" y="7979"/>
                </a:cxn>
                <a:cxn ang="0">
                  <a:pos x="12908" y="8705"/>
                </a:cxn>
                <a:cxn ang="0">
                  <a:pos x="13561" y="9637"/>
                </a:cxn>
                <a:cxn ang="0">
                  <a:pos x="14688" y="10104"/>
                </a:cxn>
                <a:cxn ang="0">
                  <a:pos x="15341" y="10570"/>
                </a:cxn>
                <a:cxn ang="0">
                  <a:pos x="16172" y="11036"/>
                </a:cxn>
                <a:cxn ang="0">
                  <a:pos x="17537" y="11451"/>
                </a:cxn>
                <a:cxn ang="0">
                  <a:pos x="19021" y="11969"/>
                </a:cxn>
                <a:cxn ang="0">
                  <a:pos x="19970" y="12383"/>
                </a:cxn>
              </a:cxnLst>
              <a:rect l="0" t="0" r="r" b="b"/>
              <a:pathLst>
                <a:path w="20000" h="20000">
                  <a:moveTo>
                    <a:pt x="19258" y="12798"/>
                  </a:moveTo>
                  <a:lnTo>
                    <a:pt x="19970" y="12591"/>
                  </a:lnTo>
                  <a:lnTo>
                    <a:pt x="17270" y="12591"/>
                  </a:lnTo>
                  <a:lnTo>
                    <a:pt x="17270" y="12850"/>
                  </a:lnTo>
                  <a:lnTo>
                    <a:pt x="15638" y="12850"/>
                  </a:lnTo>
                  <a:lnTo>
                    <a:pt x="15638" y="13109"/>
                  </a:lnTo>
                  <a:lnTo>
                    <a:pt x="15223" y="13109"/>
                  </a:lnTo>
                  <a:lnTo>
                    <a:pt x="15074" y="13264"/>
                  </a:lnTo>
                  <a:lnTo>
                    <a:pt x="14955" y="13264"/>
                  </a:lnTo>
                  <a:lnTo>
                    <a:pt x="14955" y="13575"/>
                  </a:lnTo>
                  <a:lnTo>
                    <a:pt x="14688" y="13575"/>
                  </a:lnTo>
                  <a:lnTo>
                    <a:pt x="14540" y="13782"/>
                  </a:lnTo>
                  <a:lnTo>
                    <a:pt x="14006" y="13782"/>
                  </a:lnTo>
                  <a:lnTo>
                    <a:pt x="13858" y="13990"/>
                  </a:lnTo>
                  <a:lnTo>
                    <a:pt x="13709" y="13990"/>
                  </a:lnTo>
                  <a:lnTo>
                    <a:pt x="13709" y="14197"/>
                  </a:lnTo>
                  <a:lnTo>
                    <a:pt x="13472" y="14197"/>
                  </a:lnTo>
                  <a:lnTo>
                    <a:pt x="13472" y="14456"/>
                  </a:lnTo>
                  <a:lnTo>
                    <a:pt x="13175" y="14456"/>
                  </a:lnTo>
                  <a:lnTo>
                    <a:pt x="13175" y="14663"/>
                  </a:lnTo>
                  <a:lnTo>
                    <a:pt x="12760" y="14663"/>
                  </a:lnTo>
                  <a:lnTo>
                    <a:pt x="12760" y="14922"/>
                  </a:lnTo>
                  <a:lnTo>
                    <a:pt x="12641" y="15130"/>
                  </a:lnTo>
                  <a:lnTo>
                    <a:pt x="12493" y="15130"/>
                  </a:lnTo>
                  <a:lnTo>
                    <a:pt x="12344" y="15389"/>
                  </a:lnTo>
                  <a:lnTo>
                    <a:pt x="12344" y="15596"/>
                  </a:lnTo>
                  <a:lnTo>
                    <a:pt x="12107" y="15596"/>
                  </a:lnTo>
                  <a:lnTo>
                    <a:pt x="12107" y="15803"/>
                  </a:lnTo>
                  <a:lnTo>
                    <a:pt x="11958" y="15803"/>
                  </a:lnTo>
                  <a:lnTo>
                    <a:pt x="11840" y="16062"/>
                  </a:lnTo>
                  <a:lnTo>
                    <a:pt x="11840" y="16269"/>
                  </a:lnTo>
                  <a:lnTo>
                    <a:pt x="11691" y="16269"/>
                  </a:lnTo>
                  <a:lnTo>
                    <a:pt x="11691" y="16528"/>
                  </a:lnTo>
                  <a:lnTo>
                    <a:pt x="11543" y="16528"/>
                  </a:lnTo>
                  <a:lnTo>
                    <a:pt x="11543" y="16736"/>
                  </a:lnTo>
                  <a:lnTo>
                    <a:pt x="11424" y="16736"/>
                  </a:lnTo>
                  <a:lnTo>
                    <a:pt x="11276" y="16995"/>
                  </a:lnTo>
                  <a:lnTo>
                    <a:pt x="11276" y="17254"/>
                  </a:lnTo>
                  <a:lnTo>
                    <a:pt x="11128" y="17254"/>
                  </a:lnTo>
                  <a:lnTo>
                    <a:pt x="11128" y="17409"/>
                  </a:lnTo>
                  <a:lnTo>
                    <a:pt x="11009" y="17409"/>
                  </a:lnTo>
                  <a:lnTo>
                    <a:pt x="11009" y="17668"/>
                  </a:lnTo>
                  <a:lnTo>
                    <a:pt x="10861" y="17668"/>
                  </a:lnTo>
                  <a:lnTo>
                    <a:pt x="10712" y="17927"/>
                  </a:lnTo>
                  <a:lnTo>
                    <a:pt x="10712" y="18135"/>
                  </a:lnTo>
                  <a:lnTo>
                    <a:pt x="10623" y="18135"/>
                  </a:lnTo>
                  <a:lnTo>
                    <a:pt x="10623" y="18342"/>
                  </a:lnTo>
                  <a:lnTo>
                    <a:pt x="10326" y="18342"/>
                  </a:lnTo>
                  <a:lnTo>
                    <a:pt x="10208" y="18549"/>
                  </a:lnTo>
                  <a:lnTo>
                    <a:pt x="10208" y="18808"/>
                  </a:lnTo>
                  <a:lnTo>
                    <a:pt x="10059" y="18808"/>
                  </a:lnTo>
                  <a:lnTo>
                    <a:pt x="10059" y="19067"/>
                  </a:lnTo>
                  <a:lnTo>
                    <a:pt x="9911" y="19067"/>
                  </a:lnTo>
                  <a:lnTo>
                    <a:pt x="9911" y="19275"/>
                  </a:lnTo>
                  <a:lnTo>
                    <a:pt x="9377" y="19275"/>
                  </a:lnTo>
                  <a:lnTo>
                    <a:pt x="9377" y="19482"/>
                  </a:lnTo>
                  <a:lnTo>
                    <a:pt x="9110" y="19482"/>
                  </a:lnTo>
                  <a:lnTo>
                    <a:pt x="8991" y="19741"/>
                  </a:lnTo>
                  <a:lnTo>
                    <a:pt x="8694" y="19741"/>
                  </a:lnTo>
                  <a:lnTo>
                    <a:pt x="8576" y="19948"/>
                  </a:lnTo>
                  <a:lnTo>
                    <a:pt x="2849" y="19948"/>
                  </a:lnTo>
                  <a:lnTo>
                    <a:pt x="2849" y="19741"/>
                  </a:lnTo>
                  <a:lnTo>
                    <a:pt x="2582" y="19741"/>
                  </a:lnTo>
                  <a:lnTo>
                    <a:pt x="2582" y="19482"/>
                  </a:lnTo>
                  <a:lnTo>
                    <a:pt x="2047" y="19482"/>
                  </a:lnTo>
                  <a:lnTo>
                    <a:pt x="2047" y="19275"/>
                  </a:lnTo>
                  <a:lnTo>
                    <a:pt x="1899" y="19275"/>
                  </a:lnTo>
                  <a:lnTo>
                    <a:pt x="1899" y="19067"/>
                  </a:lnTo>
                  <a:lnTo>
                    <a:pt x="1780" y="19067"/>
                  </a:lnTo>
                  <a:lnTo>
                    <a:pt x="1780" y="18549"/>
                  </a:lnTo>
                  <a:lnTo>
                    <a:pt x="1484" y="18549"/>
                  </a:lnTo>
                  <a:lnTo>
                    <a:pt x="1484" y="18342"/>
                  </a:lnTo>
                  <a:lnTo>
                    <a:pt x="1365" y="18342"/>
                  </a:lnTo>
                  <a:lnTo>
                    <a:pt x="1365" y="17409"/>
                  </a:lnTo>
                  <a:lnTo>
                    <a:pt x="1217" y="17409"/>
                  </a:lnTo>
                  <a:lnTo>
                    <a:pt x="1217" y="17254"/>
                  </a:lnTo>
                  <a:lnTo>
                    <a:pt x="1068" y="16995"/>
                  </a:lnTo>
                  <a:lnTo>
                    <a:pt x="1068" y="16736"/>
                  </a:lnTo>
                  <a:lnTo>
                    <a:pt x="801" y="16736"/>
                  </a:lnTo>
                  <a:lnTo>
                    <a:pt x="801" y="16528"/>
                  </a:lnTo>
                  <a:lnTo>
                    <a:pt x="564" y="16269"/>
                  </a:lnTo>
                  <a:lnTo>
                    <a:pt x="564" y="16062"/>
                  </a:lnTo>
                  <a:lnTo>
                    <a:pt x="415" y="16062"/>
                  </a:lnTo>
                  <a:lnTo>
                    <a:pt x="415" y="15803"/>
                  </a:lnTo>
                  <a:lnTo>
                    <a:pt x="267" y="15803"/>
                  </a:lnTo>
                  <a:lnTo>
                    <a:pt x="267" y="15389"/>
                  </a:lnTo>
                  <a:lnTo>
                    <a:pt x="148" y="15389"/>
                  </a:lnTo>
                  <a:lnTo>
                    <a:pt x="148" y="14922"/>
                  </a:lnTo>
                  <a:lnTo>
                    <a:pt x="0" y="14922"/>
                  </a:lnTo>
                  <a:lnTo>
                    <a:pt x="0" y="7824"/>
                  </a:lnTo>
                  <a:lnTo>
                    <a:pt x="148" y="7565"/>
                  </a:lnTo>
                  <a:lnTo>
                    <a:pt x="148" y="7098"/>
                  </a:lnTo>
                  <a:lnTo>
                    <a:pt x="267" y="7098"/>
                  </a:lnTo>
                  <a:lnTo>
                    <a:pt x="267" y="6891"/>
                  </a:lnTo>
                  <a:lnTo>
                    <a:pt x="415" y="6684"/>
                  </a:lnTo>
                  <a:lnTo>
                    <a:pt x="415" y="6425"/>
                  </a:lnTo>
                  <a:lnTo>
                    <a:pt x="564" y="6425"/>
                  </a:lnTo>
                  <a:lnTo>
                    <a:pt x="564" y="6166"/>
                  </a:lnTo>
                  <a:lnTo>
                    <a:pt x="682" y="6166"/>
                  </a:lnTo>
                  <a:lnTo>
                    <a:pt x="682" y="5492"/>
                  </a:lnTo>
                  <a:lnTo>
                    <a:pt x="801" y="5492"/>
                  </a:lnTo>
                  <a:lnTo>
                    <a:pt x="801" y="5026"/>
                  </a:lnTo>
                  <a:lnTo>
                    <a:pt x="1068" y="5026"/>
                  </a:lnTo>
                  <a:lnTo>
                    <a:pt x="1068" y="4870"/>
                  </a:lnTo>
                  <a:lnTo>
                    <a:pt x="1217" y="4870"/>
                  </a:lnTo>
                  <a:lnTo>
                    <a:pt x="1217" y="4560"/>
                  </a:lnTo>
                  <a:lnTo>
                    <a:pt x="1365" y="4404"/>
                  </a:lnTo>
                  <a:lnTo>
                    <a:pt x="1365" y="4145"/>
                  </a:lnTo>
                  <a:lnTo>
                    <a:pt x="1632" y="4145"/>
                  </a:lnTo>
                  <a:lnTo>
                    <a:pt x="1632" y="3834"/>
                  </a:lnTo>
                  <a:lnTo>
                    <a:pt x="1780" y="3679"/>
                  </a:lnTo>
                  <a:lnTo>
                    <a:pt x="1899" y="3679"/>
                  </a:lnTo>
                  <a:lnTo>
                    <a:pt x="1899" y="3212"/>
                  </a:lnTo>
                  <a:lnTo>
                    <a:pt x="2166" y="3212"/>
                  </a:lnTo>
                  <a:lnTo>
                    <a:pt x="2166" y="2953"/>
                  </a:lnTo>
                  <a:lnTo>
                    <a:pt x="2285" y="2953"/>
                  </a:lnTo>
                  <a:lnTo>
                    <a:pt x="2285" y="2746"/>
                  </a:lnTo>
                  <a:lnTo>
                    <a:pt x="2433" y="2746"/>
                  </a:lnTo>
                  <a:lnTo>
                    <a:pt x="2433" y="2539"/>
                  </a:lnTo>
                  <a:lnTo>
                    <a:pt x="2582" y="2539"/>
                  </a:lnTo>
                  <a:lnTo>
                    <a:pt x="2700" y="2332"/>
                  </a:lnTo>
                  <a:lnTo>
                    <a:pt x="2997" y="2332"/>
                  </a:lnTo>
                  <a:lnTo>
                    <a:pt x="2997" y="1813"/>
                  </a:lnTo>
                  <a:lnTo>
                    <a:pt x="3412" y="1813"/>
                  </a:lnTo>
                  <a:lnTo>
                    <a:pt x="3561" y="1606"/>
                  </a:lnTo>
                  <a:lnTo>
                    <a:pt x="3650" y="1606"/>
                  </a:lnTo>
                  <a:lnTo>
                    <a:pt x="3798" y="1399"/>
                  </a:lnTo>
                  <a:lnTo>
                    <a:pt x="4065" y="1399"/>
                  </a:lnTo>
                  <a:lnTo>
                    <a:pt x="4065" y="1140"/>
                  </a:lnTo>
                  <a:lnTo>
                    <a:pt x="4629" y="1140"/>
                  </a:lnTo>
                  <a:lnTo>
                    <a:pt x="4629" y="881"/>
                  </a:lnTo>
                  <a:lnTo>
                    <a:pt x="5163" y="881"/>
                  </a:lnTo>
                  <a:lnTo>
                    <a:pt x="5282" y="725"/>
                  </a:lnTo>
                  <a:lnTo>
                    <a:pt x="5579" y="725"/>
                  </a:lnTo>
                  <a:lnTo>
                    <a:pt x="5579" y="466"/>
                  </a:lnTo>
                  <a:lnTo>
                    <a:pt x="5846" y="466"/>
                  </a:lnTo>
                  <a:lnTo>
                    <a:pt x="5994" y="259"/>
                  </a:lnTo>
                  <a:lnTo>
                    <a:pt x="6795" y="259"/>
                  </a:lnTo>
                  <a:lnTo>
                    <a:pt x="6795" y="0"/>
                  </a:lnTo>
                  <a:lnTo>
                    <a:pt x="10326" y="0"/>
                  </a:lnTo>
                  <a:lnTo>
                    <a:pt x="10326" y="259"/>
                  </a:lnTo>
                  <a:lnTo>
                    <a:pt x="10623" y="259"/>
                  </a:lnTo>
                  <a:lnTo>
                    <a:pt x="10623" y="466"/>
                  </a:lnTo>
                  <a:lnTo>
                    <a:pt x="10861" y="466"/>
                  </a:lnTo>
                  <a:lnTo>
                    <a:pt x="10861" y="725"/>
                  </a:lnTo>
                  <a:lnTo>
                    <a:pt x="11009" y="725"/>
                  </a:lnTo>
                  <a:lnTo>
                    <a:pt x="11009" y="881"/>
                  </a:lnTo>
                  <a:lnTo>
                    <a:pt x="11424" y="881"/>
                  </a:lnTo>
                  <a:lnTo>
                    <a:pt x="11424" y="1399"/>
                  </a:lnTo>
                  <a:lnTo>
                    <a:pt x="11543" y="1399"/>
                  </a:lnTo>
                  <a:lnTo>
                    <a:pt x="11543" y="2073"/>
                  </a:lnTo>
                  <a:lnTo>
                    <a:pt x="11691" y="2073"/>
                  </a:lnTo>
                  <a:lnTo>
                    <a:pt x="11691" y="2746"/>
                  </a:lnTo>
                  <a:lnTo>
                    <a:pt x="11958" y="2746"/>
                  </a:lnTo>
                  <a:lnTo>
                    <a:pt x="11958" y="3420"/>
                  </a:lnTo>
                  <a:lnTo>
                    <a:pt x="12107" y="3420"/>
                  </a:lnTo>
                  <a:lnTo>
                    <a:pt x="12107" y="3679"/>
                  </a:lnTo>
                  <a:lnTo>
                    <a:pt x="12226" y="3834"/>
                  </a:lnTo>
                  <a:lnTo>
                    <a:pt x="12226" y="7098"/>
                  </a:lnTo>
                  <a:lnTo>
                    <a:pt x="12344" y="7098"/>
                  </a:lnTo>
                  <a:lnTo>
                    <a:pt x="12344" y="7358"/>
                  </a:lnTo>
                  <a:lnTo>
                    <a:pt x="12493" y="7358"/>
                  </a:lnTo>
                  <a:lnTo>
                    <a:pt x="12493" y="7979"/>
                  </a:lnTo>
                  <a:lnTo>
                    <a:pt x="12641" y="7979"/>
                  </a:lnTo>
                  <a:lnTo>
                    <a:pt x="12641" y="8290"/>
                  </a:lnTo>
                  <a:lnTo>
                    <a:pt x="12760" y="8290"/>
                  </a:lnTo>
                  <a:lnTo>
                    <a:pt x="12760" y="8705"/>
                  </a:lnTo>
                  <a:lnTo>
                    <a:pt x="12908" y="8705"/>
                  </a:lnTo>
                  <a:lnTo>
                    <a:pt x="13175" y="9171"/>
                  </a:lnTo>
                  <a:lnTo>
                    <a:pt x="13472" y="9171"/>
                  </a:lnTo>
                  <a:lnTo>
                    <a:pt x="13561" y="9430"/>
                  </a:lnTo>
                  <a:lnTo>
                    <a:pt x="13561" y="9637"/>
                  </a:lnTo>
                  <a:lnTo>
                    <a:pt x="13709" y="9845"/>
                  </a:lnTo>
                  <a:lnTo>
                    <a:pt x="14421" y="9845"/>
                  </a:lnTo>
                  <a:lnTo>
                    <a:pt x="14421" y="10104"/>
                  </a:lnTo>
                  <a:lnTo>
                    <a:pt x="14688" y="10104"/>
                  </a:lnTo>
                  <a:lnTo>
                    <a:pt x="14955" y="10311"/>
                  </a:lnTo>
                  <a:lnTo>
                    <a:pt x="15074" y="10311"/>
                  </a:lnTo>
                  <a:lnTo>
                    <a:pt x="15223" y="10570"/>
                  </a:lnTo>
                  <a:lnTo>
                    <a:pt x="15341" y="10570"/>
                  </a:lnTo>
                  <a:lnTo>
                    <a:pt x="15341" y="10777"/>
                  </a:lnTo>
                  <a:lnTo>
                    <a:pt x="15905" y="10777"/>
                  </a:lnTo>
                  <a:lnTo>
                    <a:pt x="16053" y="11036"/>
                  </a:lnTo>
                  <a:lnTo>
                    <a:pt x="16172" y="11036"/>
                  </a:lnTo>
                  <a:lnTo>
                    <a:pt x="16320" y="11244"/>
                  </a:lnTo>
                  <a:lnTo>
                    <a:pt x="16706" y="11244"/>
                  </a:lnTo>
                  <a:lnTo>
                    <a:pt x="16855" y="11451"/>
                  </a:lnTo>
                  <a:lnTo>
                    <a:pt x="17537" y="11451"/>
                  </a:lnTo>
                  <a:lnTo>
                    <a:pt x="17685" y="11658"/>
                  </a:lnTo>
                  <a:lnTo>
                    <a:pt x="18605" y="11658"/>
                  </a:lnTo>
                  <a:lnTo>
                    <a:pt x="18754" y="11969"/>
                  </a:lnTo>
                  <a:lnTo>
                    <a:pt x="19021" y="11969"/>
                  </a:lnTo>
                  <a:lnTo>
                    <a:pt x="19169" y="12124"/>
                  </a:lnTo>
                  <a:lnTo>
                    <a:pt x="19555" y="12124"/>
                  </a:lnTo>
                  <a:lnTo>
                    <a:pt x="19555" y="12383"/>
                  </a:lnTo>
                  <a:lnTo>
                    <a:pt x="19970" y="12383"/>
                  </a:lnTo>
                  <a:lnTo>
                    <a:pt x="19258" y="12798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51" y="8722"/>
              <a:ext cx="1791" cy="1210"/>
            </a:xfrm>
            <a:custGeom>
              <a:avLst/>
              <a:gdLst/>
              <a:ahLst/>
              <a:cxnLst>
                <a:cxn ang="0">
                  <a:pos x="18662" y="9932"/>
                </a:cxn>
                <a:cxn ang="0">
                  <a:pos x="18027" y="10548"/>
                </a:cxn>
                <a:cxn ang="0">
                  <a:pos x="17726" y="11164"/>
                </a:cxn>
                <a:cxn ang="0">
                  <a:pos x="17124" y="11507"/>
                </a:cxn>
                <a:cxn ang="0">
                  <a:pos x="16823" y="12466"/>
                </a:cxn>
                <a:cxn ang="0">
                  <a:pos x="16355" y="12671"/>
                </a:cxn>
                <a:cxn ang="0">
                  <a:pos x="16187" y="13630"/>
                </a:cxn>
                <a:cxn ang="0">
                  <a:pos x="15920" y="13904"/>
                </a:cxn>
                <a:cxn ang="0">
                  <a:pos x="15753" y="14452"/>
                </a:cxn>
                <a:cxn ang="0">
                  <a:pos x="15452" y="14863"/>
                </a:cxn>
                <a:cxn ang="0">
                  <a:pos x="14649" y="15411"/>
                </a:cxn>
                <a:cxn ang="0">
                  <a:pos x="12709" y="15753"/>
                </a:cxn>
                <a:cxn ang="0">
                  <a:pos x="12074" y="16370"/>
                </a:cxn>
                <a:cxn ang="0">
                  <a:pos x="11605" y="16918"/>
                </a:cxn>
                <a:cxn ang="0">
                  <a:pos x="11338" y="17534"/>
                </a:cxn>
                <a:cxn ang="0">
                  <a:pos x="11003" y="18082"/>
                </a:cxn>
                <a:cxn ang="0">
                  <a:pos x="10401" y="18425"/>
                </a:cxn>
                <a:cxn ang="0">
                  <a:pos x="10234" y="19041"/>
                </a:cxn>
                <a:cxn ang="0">
                  <a:pos x="9799" y="19315"/>
                </a:cxn>
                <a:cxn ang="0">
                  <a:pos x="6722" y="19932"/>
                </a:cxn>
                <a:cxn ang="0">
                  <a:pos x="2441" y="19658"/>
                </a:cxn>
                <a:cxn ang="0">
                  <a:pos x="2308" y="19041"/>
                </a:cxn>
                <a:cxn ang="0">
                  <a:pos x="1672" y="18767"/>
                </a:cxn>
                <a:cxn ang="0">
                  <a:pos x="903" y="16918"/>
                </a:cxn>
                <a:cxn ang="0">
                  <a:pos x="468" y="16027"/>
                </a:cxn>
                <a:cxn ang="0">
                  <a:pos x="167" y="14863"/>
                </a:cxn>
                <a:cxn ang="0">
                  <a:pos x="0" y="3904"/>
                </a:cxn>
                <a:cxn ang="0">
                  <a:pos x="301" y="3356"/>
                </a:cxn>
                <a:cxn ang="0">
                  <a:pos x="635" y="2671"/>
                </a:cxn>
                <a:cxn ang="0">
                  <a:pos x="903" y="2123"/>
                </a:cxn>
                <a:cxn ang="0">
                  <a:pos x="1538" y="1849"/>
                </a:cxn>
                <a:cxn ang="0">
                  <a:pos x="1839" y="1164"/>
                </a:cxn>
                <a:cxn ang="0">
                  <a:pos x="2441" y="959"/>
                </a:cxn>
                <a:cxn ang="0">
                  <a:pos x="3043" y="342"/>
                </a:cxn>
                <a:cxn ang="0">
                  <a:pos x="8863" y="0"/>
                </a:cxn>
                <a:cxn ang="0">
                  <a:pos x="9498" y="616"/>
                </a:cxn>
                <a:cxn ang="0">
                  <a:pos x="9799" y="1164"/>
                </a:cxn>
                <a:cxn ang="0">
                  <a:pos x="10234" y="1507"/>
                </a:cxn>
                <a:cxn ang="0">
                  <a:pos x="10401" y="2397"/>
                </a:cxn>
                <a:cxn ang="0">
                  <a:pos x="10870" y="3630"/>
                </a:cxn>
                <a:cxn ang="0">
                  <a:pos x="11171" y="4247"/>
                </a:cxn>
                <a:cxn ang="0">
                  <a:pos x="11472" y="4863"/>
                </a:cxn>
                <a:cxn ang="0">
                  <a:pos x="12074" y="5753"/>
                </a:cxn>
                <a:cxn ang="0">
                  <a:pos x="12375" y="6370"/>
                </a:cxn>
                <a:cxn ang="0">
                  <a:pos x="13010" y="6644"/>
                </a:cxn>
                <a:cxn ang="0">
                  <a:pos x="13144" y="7260"/>
                </a:cxn>
                <a:cxn ang="0">
                  <a:pos x="18328" y="7534"/>
                </a:cxn>
                <a:cxn ang="0">
                  <a:pos x="18662" y="8151"/>
                </a:cxn>
                <a:cxn ang="0">
                  <a:pos x="19231" y="8425"/>
                </a:cxn>
                <a:cxn ang="0">
                  <a:pos x="19967" y="9178"/>
                </a:cxn>
              </a:cxnLst>
              <a:rect l="0" t="0" r="r" b="b"/>
              <a:pathLst>
                <a:path w="20000" h="20000">
                  <a:moveTo>
                    <a:pt x="19967" y="9178"/>
                  </a:moveTo>
                  <a:lnTo>
                    <a:pt x="18796" y="9932"/>
                  </a:lnTo>
                  <a:lnTo>
                    <a:pt x="18662" y="9932"/>
                  </a:lnTo>
                  <a:lnTo>
                    <a:pt x="18662" y="10342"/>
                  </a:lnTo>
                  <a:lnTo>
                    <a:pt x="18194" y="10342"/>
                  </a:lnTo>
                  <a:lnTo>
                    <a:pt x="18027" y="10548"/>
                  </a:lnTo>
                  <a:lnTo>
                    <a:pt x="17860" y="10548"/>
                  </a:lnTo>
                  <a:lnTo>
                    <a:pt x="17726" y="10890"/>
                  </a:lnTo>
                  <a:lnTo>
                    <a:pt x="17726" y="11164"/>
                  </a:lnTo>
                  <a:lnTo>
                    <a:pt x="17425" y="11164"/>
                  </a:lnTo>
                  <a:lnTo>
                    <a:pt x="17425" y="11507"/>
                  </a:lnTo>
                  <a:lnTo>
                    <a:pt x="17124" y="11507"/>
                  </a:lnTo>
                  <a:lnTo>
                    <a:pt x="17124" y="11781"/>
                  </a:lnTo>
                  <a:lnTo>
                    <a:pt x="16823" y="11781"/>
                  </a:lnTo>
                  <a:lnTo>
                    <a:pt x="16823" y="12466"/>
                  </a:lnTo>
                  <a:lnTo>
                    <a:pt x="16656" y="12466"/>
                  </a:lnTo>
                  <a:lnTo>
                    <a:pt x="16488" y="12671"/>
                  </a:lnTo>
                  <a:lnTo>
                    <a:pt x="16355" y="12671"/>
                  </a:lnTo>
                  <a:lnTo>
                    <a:pt x="16355" y="13014"/>
                  </a:lnTo>
                  <a:lnTo>
                    <a:pt x="16187" y="13014"/>
                  </a:lnTo>
                  <a:lnTo>
                    <a:pt x="16187" y="13630"/>
                  </a:lnTo>
                  <a:lnTo>
                    <a:pt x="16054" y="13630"/>
                  </a:lnTo>
                  <a:lnTo>
                    <a:pt x="16054" y="13904"/>
                  </a:lnTo>
                  <a:lnTo>
                    <a:pt x="15920" y="13904"/>
                  </a:lnTo>
                  <a:lnTo>
                    <a:pt x="15920" y="14247"/>
                  </a:lnTo>
                  <a:lnTo>
                    <a:pt x="15753" y="14247"/>
                  </a:lnTo>
                  <a:lnTo>
                    <a:pt x="15753" y="14452"/>
                  </a:lnTo>
                  <a:lnTo>
                    <a:pt x="15585" y="14452"/>
                  </a:lnTo>
                  <a:lnTo>
                    <a:pt x="15585" y="14863"/>
                  </a:lnTo>
                  <a:lnTo>
                    <a:pt x="15452" y="14863"/>
                  </a:lnTo>
                  <a:lnTo>
                    <a:pt x="15284" y="15068"/>
                  </a:lnTo>
                  <a:lnTo>
                    <a:pt x="14816" y="15068"/>
                  </a:lnTo>
                  <a:lnTo>
                    <a:pt x="14649" y="15411"/>
                  </a:lnTo>
                  <a:lnTo>
                    <a:pt x="14548" y="15411"/>
                  </a:lnTo>
                  <a:lnTo>
                    <a:pt x="14548" y="15753"/>
                  </a:lnTo>
                  <a:lnTo>
                    <a:pt x="12709" y="15753"/>
                  </a:lnTo>
                  <a:lnTo>
                    <a:pt x="12709" y="16027"/>
                  </a:lnTo>
                  <a:lnTo>
                    <a:pt x="12074" y="16027"/>
                  </a:lnTo>
                  <a:lnTo>
                    <a:pt x="12074" y="16370"/>
                  </a:lnTo>
                  <a:lnTo>
                    <a:pt x="11906" y="16370"/>
                  </a:lnTo>
                  <a:lnTo>
                    <a:pt x="11906" y="16918"/>
                  </a:lnTo>
                  <a:lnTo>
                    <a:pt x="11605" y="16918"/>
                  </a:lnTo>
                  <a:lnTo>
                    <a:pt x="11605" y="17260"/>
                  </a:lnTo>
                  <a:lnTo>
                    <a:pt x="11338" y="17260"/>
                  </a:lnTo>
                  <a:lnTo>
                    <a:pt x="11338" y="17534"/>
                  </a:lnTo>
                  <a:lnTo>
                    <a:pt x="11171" y="17534"/>
                  </a:lnTo>
                  <a:lnTo>
                    <a:pt x="11003" y="17808"/>
                  </a:lnTo>
                  <a:lnTo>
                    <a:pt x="11003" y="18082"/>
                  </a:lnTo>
                  <a:lnTo>
                    <a:pt x="10702" y="18082"/>
                  </a:lnTo>
                  <a:lnTo>
                    <a:pt x="10702" y="18425"/>
                  </a:lnTo>
                  <a:lnTo>
                    <a:pt x="10401" y="18425"/>
                  </a:lnTo>
                  <a:lnTo>
                    <a:pt x="10401" y="18767"/>
                  </a:lnTo>
                  <a:lnTo>
                    <a:pt x="10234" y="18767"/>
                  </a:lnTo>
                  <a:lnTo>
                    <a:pt x="10234" y="19041"/>
                  </a:lnTo>
                  <a:lnTo>
                    <a:pt x="10067" y="19041"/>
                  </a:lnTo>
                  <a:lnTo>
                    <a:pt x="10067" y="19315"/>
                  </a:lnTo>
                  <a:lnTo>
                    <a:pt x="9799" y="19315"/>
                  </a:lnTo>
                  <a:lnTo>
                    <a:pt x="9799" y="19658"/>
                  </a:lnTo>
                  <a:lnTo>
                    <a:pt x="6890" y="19658"/>
                  </a:lnTo>
                  <a:lnTo>
                    <a:pt x="6722" y="19932"/>
                  </a:lnTo>
                  <a:lnTo>
                    <a:pt x="2742" y="19932"/>
                  </a:lnTo>
                  <a:lnTo>
                    <a:pt x="2742" y="19658"/>
                  </a:lnTo>
                  <a:lnTo>
                    <a:pt x="2441" y="19658"/>
                  </a:lnTo>
                  <a:lnTo>
                    <a:pt x="2441" y="19315"/>
                  </a:lnTo>
                  <a:lnTo>
                    <a:pt x="2308" y="19315"/>
                  </a:lnTo>
                  <a:lnTo>
                    <a:pt x="2308" y="19041"/>
                  </a:lnTo>
                  <a:lnTo>
                    <a:pt x="2140" y="19041"/>
                  </a:lnTo>
                  <a:lnTo>
                    <a:pt x="2140" y="18767"/>
                  </a:lnTo>
                  <a:lnTo>
                    <a:pt x="1672" y="18767"/>
                  </a:lnTo>
                  <a:lnTo>
                    <a:pt x="1070" y="17534"/>
                  </a:lnTo>
                  <a:lnTo>
                    <a:pt x="903" y="17534"/>
                  </a:lnTo>
                  <a:lnTo>
                    <a:pt x="903" y="16918"/>
                  </a:lnTo>
                  <a:lnTo>
                    <a:pt x="635" y="16370"/>
                  </a:lnTo>
                  <a:lnTo>
                    <a:pt x="468" y="16370"/>
                  </a:lnTo>
                  <a:lnTo>
                    <a:pt x="468" y="16027"/>
                  </a:lnTo>
                  <a:lnTo>
                    <a:pt x="301" y="15411"/>
                  </a:lnTo>
                  <a:lnTo>
                    <a:pt x="301" y="14863"/>
                  </a:lnTo>
                  <a:lnTo>
                    <a:pt x="167" y="14863"/>
                  </a:lnTo>
                  <a:lnTo>
                    <a:pt x="167" y="12671"/>
                  </a:lnTo>
                  <a:lnTo>
                    <a:pt x="0" y="12671"/>
                  </a:lnTo>
                  <a:lnTo>
                    <a:pt x="0" y="3904"/>
                  </a:lnTo>
                  <a:lnTo>
                    <a:pt x="167" y="3904"/>
                  </a:lnTo>
                  <a:lnTo>
                    <a:pt x="167" y="3630"/>
                  </a:lnTo>
                  <a:lnTo>
                    <a:pt x="301" y="3356"/>
                  </a:lnTo>
                  <a:lnTo>
                    <a:pt x="301" y="3014"/>
                  </a:lnTo>
                  <a:lnTo>
                    <a:pt x="635" y="3014"/>
                  </a:lnTo>
                  <a:lnTo>
                    <a:pt x="635" y="2671"/>
                  </a:lnTo>
                  <a:lnTo>
                    <a:pt x="769" y="2671"/>
                  </a:lnTo>
                  <a:lnTo>
                    <a:pt x="903" y="2397"/>
                  </a:lnTo>
                  <a:lnTo>
                    <a:pt x="903" y="2123"/>
                  </a:lnTo>
                  <a:lnTo>
                    <a:pt x="1070" y="2123"/>
                  </a:lnTo>
                  <a:lnTo>
                    <a:pt x="1070" y="1849"/>
                  </a:lnTo>
                  <a:lnTo>
                    <a:pt x="1538" y="1849"/>
                  </a:lnTo>
                  <a:lnTo>
                    <a:pt x="1538" y="1507"/>
                  </a:lnTo>
                  <a:lnTo>
                    <a:pt x="1839" y="1507"/>
                  </a:lnTo>
                  <a:lnTo>
                    <a:pt x="1839" y="1164"/>
                  </a:lnTo>
                  <a:lnTo>
                    <a:pt x="2007" y="1164"/>
                  </a:lnTo>
                  <a:lnTo>
                    <a:pt x="2140" y="959"/>
                  </a:lnTo>
                  <a:lnTo>
                    <a:pt x="2441" y="959"/>
                  </a:lnTo>
                  <a:lnTo>
                    <a:pt x="2441" y="616"/>
                  </a:lnTo>
                  <a:lnTo>
                    <a:pt x="3043" y="616"/>
                  </a:lnTo>
                  <a:lnTo>
                    <a:pt x="3043" y="342"/>
                  </a:lnTo>
                  <a:lnTo>
                    <a:pt x="4114" y="342"/>
                  </a:lnTo>
                  <a:lnTo>
                    <a:pt x="4114" y="0"/>
                  </a:lnTo>
                  <a:lnTo>
                    <a:pt x="8863" y="0"/>
                  </a:lnTo>
                  <a:lnTo>
                    <a:pt x="8863" y="342"/>
                  </a:lnTo>
                  <a:lnTo>
                    <a:pt x="9331" y="342"/>
                  </a:lnTo>
                  <a:lnTo>
                    <a:pt x="9498" y="616"/>
                  </a:lnTo>
                  <a:lnTo>
                    <a:pt x="9498" y="959"/>
                  </a:lnTo>
                  <a:lnTo>
                    <a:pt x="9632" y="959"/>
                  </a:lnTo>
                  <a:lnTo>
                    <a:pt x="9799" y="1164"/>
                  </a:lnTo>
                  <a:lnTo>
                    <a:pt x="9967" y="1164"/>
                  </a:lnTo>
                  <a:lnTo>
                    <a:pt x="10067" y="1507"/>
                  </a:lnTo>
                  <a:lnTo>
                    <a:pt x="10234" y="1507"/>
                  </a:lnTo>
                  <a:lnTo>
                    <a:pt x="10234" y="1849"/>
                  </a:lnTo>
                  <a:lnTo>
                    <a:pt x="10401" y="1849"/>
                  </a:lnTo>
                  <a:lnTo>
                    <a:pt x="10401" y="2397"/>
                  </a:lnTo>
                  <a:lnTo>
                    <a:pt x="10535" y="2397"/>
                  </a:lnTo>
                  <a:lnTo>
                    <a:pt x="10870" y="3014"/>
                  </a:lnTo>
                  <a:lnTo>
                    <a:pt x="10870" y="3630"/>
                  </a:lnTo>
                  <a:lnTo>
                    <a:pt x="11003" y="3904"/>
                  </a:lnTo>
                  <a:lnTo>
                    <a:pt x="11171" y="3904"/>
                  </a:lnTo>
                  <a:lnTo>
                    <a:pt x="11171" y="4247"/>
                  </a:lnTo>
                  <a:lnTo>
                    <a:pt x="11338" y="4521"/>
                  </a:lnTo>
                  <a:lnTo>
                    <a:pt x="11338" y="4863"/>
                  </a:lnTo>
                  <a:lnTo>
                    <a:pt x="11472" y="4863"/>
                  </a:lnTo>
                  <a:lnTo>
                    <a:pt x="11605" y="5068"/>
                  </a:lnTo>
                  <a:lnTo>
                    <a:pt x="11773" y="5068"/>
                  </a:lnTo>
                  <a:lnTo>
                    <a:pt x="12074" y="5753"/>
                  </a:lnTo>
                  <a:lnTo>
                    <a:pt x="12074" y="6027"/>
                  </a:lnTo>
                  <a:lnTo>
                    <a:pt x="12375" y="6027"/>
                  </a:lnTo>
                  <a:lnTo>
                    <a:pt x="12375" y="6370"/>
                  </a:lnTo>
                  <a:lnTo>
                    <a:pt x="12709" y="6370"/>
                  </a:lnTo>
                  <a:lnTo>
                    <a:pt x="12709" y="6644"/>
                  </a:lnTo>
                  <a:lnTo>
                    <a:pt x="13010" y="6644"/>
                  </a:lnTo>
                  <a:lnTo>
                    <a:pt x="13010" y="6986"/>
                  </a:lnTo>
                  <a:lnTo>
                    <a:pt x="13144" y="6986"/>
                  </a:lnTo>
                  <a:lnTo>
                    <a:pt x="13144" y="7260"/>
                  </a:lnTo>
                  <a:lnTo>
                    <a:pt x="18027" y="7260"/>
                  </a:lnTo>
                  <a:lnTo>
                    <a:pt x="18027" y="7534"/>
                  </a:lnTo>
                  <a:lnTo>
                    <a:pt x="18328" y="7534"/>
                  </a:lnTo>
                  <a:lnTo>
                    <a:pt x="18328" y="7877"/>
                  </a:lnTo>
                  <a:lnTo>
                    <a:pt x="18662" y="7877"/>
                  </a:lnTo>
                  <a:lnTo>
                    <a:pt x="18662" y="8151"/>
                  </a:lnTo>
                  <a:lnTo>
                    <a:pt x="18963" y="8151"/>
                  </a:lnTo>
                  <a:lnTo>
                    <a:pt x="18963" y="8425"/>
                  </a:lnTo>
                  <a:lnTo>
                    <a:pt x="19231" y="8425"/>
                  </a:lnTo>
                  <a:lnTo>
                    <a:pt x="19231" y="8767"/>
                  </a:lnTo>
                  <a:lnTo>
                    <a:pt x="19866" y="8767"/>
                  </a:lnTo>
                  <a:lnTo>
                    <a:pt x="19967" y="9178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772" y="6362"/>
              <a:ext cx="3607" cy="1188"/>
            </a:xfrm>
            <a:custGeom>
              <a:avLst/>
              <a:gdLst/>
              <a:ahLst/>
              <a:cxnLst>
                <a:cxn ang="0">
                  <a:pos x="16196" y="18118"/>
                </a:cxn>
                <a:cxn ang="0">
                  <a:pos x="4950" y="18815"/>
                </a:cxn>
                <a:cxn ang="0">
                  <a:pos x="831" y="18118"/>
                </a:cxn>
                <a:cxn ang="0">
                  <a:pos x="598" y="17561"/>
                </a:cxn>
                <a:cxn ang="0">
                  <a:pos x="382" y="16655"/>
                </a:cxn>
                <a:cxn ang="0">
                  <a:pos x="316" y="16098"/>
                </a:cxn>
                <a:cxn ang="0">
                  <a:pos x="150" y="15470"/>
                </a:cxn>
                <a:cxn ang="0">
                  <a:pos x="0" y="14146"/>
                </a:cxn>
                <a:cxn ang="0">
                  <a:pos x="83" y="5575"/>
                </a:cxn>
                <a:cxn ang="0">
                  <a:pos x="316" y="4599"/>
                </a:cxn>
                <a:cxn ang="0">
                  <a:pos x="532" y="4390"/>
                </a:cxn>
                <a:cxn ang="0">
                  <a:pos x="681" y="3693"/>
                </a:cxn>
                <a:cxn ang="0">
                  <a:pos x="997" y="3136"/>
                </a:cxn>
                <a:cxn ang="0">
                  <a:pos x="1213" y="2439"/>
                </a:cxn>
                <a:cxn ang="0">
                  <a:pos x="1445" y="1882"/>
                </a:cxn>
                <a:cxn ang="0">
                  <a:pos x="1595" y="1533"/>
                </a:cxn>
                <a:cxn ang="0">
                  <a:pos x="1827" y="976"/>
                </a:cxn>
                <a:cxn ang="0">
                  <a:pos x="2126" y="627"/>
                </a:cxn>
                <a:cxn ang="0">
                  <a:pos x="2359" y="0"/>
                </a:cxn>
                <a:cxn ang="0">
                  <a:pos x="2442" y="348"/>
                </a:cxn>
                <a:cxn ang="0">
                  <a:pos x="2508" y="4599"/>
                </a:cxn>
                <a:cxn ang="0">
                  <a:pos x="2674" y="5226"/>
                </a:cxn>
                <a:cxn ang="0">
                  <a:pos x="2890" y="6551"/>
                </a:cxn>
                <a:cxn ang="0">
                  <a:pos x="2957" y="7387"/>
                </a:cxn>
                <a:cxn ang="0">
                  <a:pos x="3123" y="8014"/>
                </a:cxn>
                <a:cxn ang="0">
                  <a:pos x="3189" y="9268"/>
                </a:cxn>
                <a:cxn ang="0">
                  <a:pos x="3488" y="10801"/>
                </a:cxn>
                <a:cxn ang="0">
                  <a:pos x="3721" y="11429"/>
                </a:cxn>
                <a:cxn ang="0">
                  <a:pos x="3804" y="11986"/>
                </a:cxn>
                <a:cxn ang="0">
                  <a:pos x="3953" y="12683"/>
                </a:cxn>
                <a:cxn ang="0">
                  <a:pos x="4037" y="13240"/>
                </a:cxn>
                <a:cxn ang="0">
                  <a:pos x="4186" y="13937"/>
                </a:cxn>
                <a:cxn ang="0">
                  <a:pos x="4402" y="14146"/>
                </a:cxn>
                <a:cxn ang="0">
                  <a:pos x="4485" y="14774"/>
                </a:cxn>
                <a:cxn ang="0">
                  <a:pos x="4635" y="15122"/>
                </a:cxn>
                <a:cxn ang="0">
                  <a:pos x="4950" y="15679"/>
                </a:cxn>
                <a:cxn ang="0">
                  <a:pos x="5233" y="16098"/>
                </a:cxn>
                <a:cxn ang="0">
                  <a:pos x="16495" y="15679"/>
                </a:cxn>
                <a:cxn ang="0">
                  <a:pos x="16794" y="15470"/>
                </a:cxn>
                <a:cxn ang="0">
                  <a:pos x="16944" y="14774"/>
                </a:cxn>
                <a:cxn ang="0">
                  <a:pos x="18920" y="14495"/>
                </a:cxn>
                <a:cxn ang="0">
                  <a:pos x="18987" y="15122"/>
                </a:cxn>
                <a:cxn ang="0">
                  <a:pos x="19302" y="15470"/>
                </a:cxn>
                <a:cxn ang="0">
                  <a:pos x="19385" y="18118"/>
                </a:cxn>
              </a:cxnLst>
              <a:rect l="0" t="0" r="r" b="b"/>
              <a:pathLst>
                <a:path w="20000" h="20000">
                  <a:moveTo>
                    <a:pt x="19983" y="19930"/>
                  </a:moveTo>
                  <a:lnTo>
                    <a:pt x="19219" y="18118"/>
                  </a:lnTo>
                  <a:lnTo>
                    <a:pt x="16196" y="18118"/>
                  </a:lnTo>
                  <a:lnTo>
                    <a:pt x="16196" y="18537"/>
                  </a:lnTo>
                  <a:lnTo>
                    <a:pt x="5000" y="18537"/>
                  </a:lnTo>
                  <a:lnTo>
                    <a:pt x="4950" y="18815"/>
                  </a:lnTo>
                  <a:lnTo>
                    <a:pt x="914" y="18815"/>
                  </a:lnTo>
                  <a:lnTo>
                    <a:pt x="914" y="18537"/>
                  </a:lnTo>
                  <a:lnTo>
                    <a:pt x="831" y="18118"/>
                  </a:lnTo>
                  <a:lnTo>
                    <a:pt x="681" y="17909"/>
                  </a:lnTo>
                  <a:lnTo>
                    <a:pt x="681" y="17561"/>
                  </a:lnTo>
                  <a:lnTo>
                    <a:pt x="598" y="17561"/>
                  </a:lnTo>
                  <a:lnTo>
                    <a:pt x="532" y="16934"/>
                  </a:lnTo>
                  <a:lnTo>
                    <a:pt x="449" y="16655"/>
                  </a:lnTo>
                  <a:lnTo>
                    <a:pt x="382" y="16655"/>
                  </a:lnTo>
                  <a:lnTo>
                    <a:pt x="382" y="16376"/>
                  </a:lnTo>
                  <a:lnTo>
                    <a:pt x="316" y="16376"/>
                  </a:lnTo>
                  <a:lnTo>
                    <a:pt x="316" y="16098"/>
                  </a:lnTo>
                  <a:lnTo>
                    <a:pt x="233" y="16098"/>
                  </a:lnTo>
                  <a:lnTo>
                    <a:pt x="233" y="15679"/>
                  </a:lnTo>
                  <a:lnTo>
                    <a:pt x="150" y="15470"/>
                  </a:lnTo>
                  <a:lnTo>
                    <a:pt x="83" y="15470"/>
                  </a:lnTo>
                  <a:lnTo>
                    <a:pt x="83" y="14146"/>
                  </a:lnTo>
                  <a:lnTo>
                    <a:pt x="0" y="14146"/>
                  </a:lnTo>
                  <a:lnTo>
                    <a:pt x="0" y="6829"/>
                  </a:lnTo>
                  <a:lnTo>
                    <a:pt x="83" y="6829"/>
                  </a:lnTo>
                  <a:lnTo>
                    <a:pt x="83" y="5575"/>
                  </a:lnTo>
                  <a:lnTo>
                    <a:pt x="233" y="5575"/>
                  </a:lnTo>
                  <a:lnTo>
                    <a:pt x="233" y="4948"/>
                  </a:lnTo>
                  <a:lnTo>
                    <a:pt x="316" y="4599"/>
                  </a:lnTo>
                  <a:lnTo>
                    <a:pt x="382" y="4599"/>
                  </a:lnTo>
                  <a:lnTo>
                    <a:pt x="382" y="4390"/>
                  </a:lnTo>
                  <a:lnTo>
                    <a:pt x="532" y="4390"/>
                  </a:lnTo>
                  <a:lnTo>
                    <a:pt x="532" y="3972"/>
                  </a:lnTo>
                  <a:lnTo>
                    <a:pt x="598" y="3972"/>
                  </a:lnTo>
                  <a:lnTo>
                    <a:pt x="681" y="3693"/>
                  </a:lnTo>
                  <a:lnTo>
                    <a:pt x="764" y="3693"/>
                  </a:lnTo>
                  <a:lnTo>
                    <a:pt x="914" y="3136"/>
                  </a:lnTo>
                  <a:lnTo>
                    <a:pt x="997" y="3136"/>
                  </a:lnTo>
                  <a:lnTo>
                    <a:pt x="997" y="2787"/>
                  </a:lnTo>
                  <a:lnTo>
                    <a:pt x="1213" y="2787"/>
                  </a:lnTo>
                  <a:lnTo>
                    <a:pt x="1213" y="2439"/>
                  </a:lnTo>
                  <a:lnTo>
                    <a:pt x="1279" y="2160"/>
                  </a:lnTo>
                  <a:lnTo>
                    <a:pt x="1445" y="2160"/>
                  </a:lnTo>
                  <a:lnTo>
                    <a:pt x="1445" y="1882"/>
                  </a:lnTo>
                  <a:lnTo>
                    <a:pt x="1512" y="1882"/>
                  </a:lnTo>
                  <a:lnTo>
                    <a:pt x="1512" y="1533"/>
                  </a:lnTo>
                  <a:lnTo>
                    <a:pt x="1595" y="1533"/>
                  </a:lnTo>
                  <a:lnTo>
                    <a:pt x="1678" y="1185"/>
                  </a:lnTo>
                  <a:lnTo>
                    <a:pt x="1744" y="1185"/>
                  </a:lnTo>
                  <a:lnTo>
                    <a:pt x="1827" y="976"/>
                  </a:lnTo>
                  <a:lnTo>
                    <a:pt x="1977" y="976"/>
                  </a:lnTo>
                  <a:lnTo>
                    <a:pt x="1977" y="627"/>
                  </a:lnTo>
                  <a:lnTo>
                    <a:pt x="2126" y="627"/>
                  </a:lnTo>
                  <a:lnTo>
                    <a:pt x="2209" y="348"/>
                  </a:lnTo>
                  <a:lnTo>
                    <a:pt x="2276" y="348"/>
                  </a:lnTo>
                  <a:lnTo>
                    <a:pt x="2359" y="0"/>
                  </a:lnTo>
                  <a:lnTo>
                    <a:pt x="2508" y="0"/>
                  </a:lnTo>
                  <a:lnTo>
                    <a:pt x="2508" y="348"/>
                  </a:lnTo>
                  <a:lnTo>
                    <a:pt x="2442" y="348"/>
                  </a:lnTo>
                  <a:lnTo>
                    <a:pt x="2442" y="3972"/>
                  </a:lnTo>
                  <a:lnTo>
                    <a:pt x="2508" y="4390"/>
                  </a:lnTo>
                  <a:lnTo>
                    <a:pt x="2508" y="4599"/>
                  </a:lnTo>
                  <a:lnTo>
                    <a:pt x="2591" y="4599"/>
                  </a:lnTo>
                  <a:lnTo>
                    <a:pt x="2674" y="4948"/>
                  </a:lnTo>
                  <a:lnTo>
                    <a:pt x="2674" y="5226"/>
                  </a:lnTo>
                  <a:lnTo>
                    <a:pt x="2807" y="5854"/>
                  </a:lnTo>
                  <a:lnTo>
                    <a:pt x="2807" y="6132"/>
                  </a:lnTo>
                  <a:lnTo>
                    <a:pt x="2890" y="6551"/>
                  </a:lnTo>
                  <a:lnTo>
                    <a:pt x="2890" y="6829"/>
                  </a:lnTo>
                  <a:lnTo>
                    <a:pt x="2957" y="6829"/>
                  </a:lnTo>
                  <a:lnTo>
                    <a:pt x="2957" y="7387"/>
                  </a:lnTo>
                  <a:lnTo>
                    <a:pt x="3040" y="7387"/>
                  </a:lnTo>
                  <a:lnTo>
                    <a:pt x="3040" y="7735"/>
                  </a:lnTo>
                  <a:lnTo>
                    <a:pt x="3123" y="8014"/>
                  </a:lnTo>
                  <a:lnTo>
                    <a:pt x="3123" y="8571"/>
                  </a:lnTo>
                  <a:lnTo>
                    <a:pt x="3189" y="8571"/>
                  </a:lnTo>
                  <a:lnTo>
                    <a:pt x="3189" y="9268"/>
                  </a:lnTo>
                  <a:lnTo>
                    <a:pt x="3272" y="9547"/>
                  </a:lnTo>
                  <a:lnTo>
                    <a:pt x="3272" y="9895"/>
                  </a:lnTo>
                  <a:lnTo>
                    <a:pt x="3488" y="10801"/>
                  </a:lnTo>
                  <a:lnTo>
                    <a:pt x="3571" y="10801"/>
                  </a:lnTo>
                  <a:lnTo>
                    <a:pt x="3571" y="11429"/>
                  </a:lnTo>
                  <a:lnTo>
                    <a:pt x="3721" y="11429"/>
                  </a:lnTo>
                  <a:lnTo>
                    <a:pt x="3721" y="11707"/>
                  </a:lnTo>
                  <a:lnTo>
                    <a:pt x="3804" y="11707"/>
                  </a:lnTo>
                  <a:lnTo>
                    <a:pt x="3804" y="11986"/>
                  </a:lnTo>
                  <a:lnTo>
                    <a:pt x="3870" y="11986"/>
                  </a:lnTo>
                  <a:lnTo>
                    <a:pt x="3870" y="12683"/>
                  </a:lnTo>
                  <a:lnTo>
                    <a:pt x="3953" y="12683"/>
                  </a:lnTo>
                  <a:lnTo>
                    <a:pt x="3953" y="12962"/>
                  </a:lnTo>
                  <a:lnTo>
                    <a:pt x="4037" y="12962"/>
                  </a:lnTo>
                  <a:lnTo>
                    <a:pt x="4037" y="13240"/>
                  </a:lnTo>
                  <a:lnTo>
                    <a:pt x="4103" y="13240"/>
                  </a:lnTo>
                  <a:lnTo>
                    <a:pt x="4186" y="13589"/>
                  </a:lnTo>
                  <a:lnTo>
                    <a:pt x="4186" y="13937"/>
                  </a:lnTo>
                  <a:lnTo>
                    <a:pt x="4252" y="13937"/>
                  </a:lnTo>
                  <a:lnTo>
                    <a:pt x="4319" y="14146"/>
                  </a:lnTo>
                  <a:lnTo>
                    <a:pt x="4402" y="14146"/>
                  </a:lnTo>
                  <a:lnTo>
                    <a:pt x="4402" y="14495"/>
                  </a:lnTo>
                  <a:lnTo>
                    <a:pt x="4485" y="14495"/>
                  </a:lnTo>
                  <a:lnTo>
                    <a:pt x="4485" y="14774"/>
                  </a:lnTo>
                  <a:lnTo>
                    <a:pt x="4551" y="14774"/>
                  </a:lnTo>
                  <a:lnTo>
                    <a:pt x="4551" y="15122"/>
                  </a:lnTo>
                  <a:lnTo>
                    <a:pt x="4635" y="15122"/>
                  </a:lnTo>
                  <a:lnTo>
                    <a:pt x="4635" y="15470"/>
                  </a:lnTo>
                  <a:lnTo>
                    <a:pt x="4950" y="15470"/>
                  </a:lnTo>
                  <a:lnTo>
                    <a:pt x="4950" y="15679"/>
                  </a:lnTo>
                  <a:lnTo>
                    <a:pt x="5000" y="15679"/>
                  </a:lnTo>
                  <a:lnTo>
                    <a:pt x="5000" y="16098"/>
                  </a:lnTo>
                  <a:lnTo>
                    <a:pt x="5233" y="16098"/>
                  </a:lnTo>
                  <a:lnTo>
                    <a:pt x="5233" y="16376"/>
                  </a:lnTo>
                  <a:lnTo>
                    <a:pt x="16495" y="16376"/>
                  </a:lnTo>
                  <a:lnTo>
                    <a:pt x="16495" y="15679"/>
                  </a:lnTo>
                  <a:lnTo>
                    <a:pt x="16561" y="15679"/>
                  </a:lnTo>
                  <a:lnTo>
                    <a:pt x="16645" y="15470"/>
                  </a:lnTo>
                  <a:lnTo>
                    <a:pt x="16794" y="15470"/>
                  </a:lnTo>
                  <a:lnTo>
                    <a:pt x="16794" y="15122"/>
                  </a:lnTo>
                  <a:lnTo>
                    <a:pt x="16944" y="15122"/>
                  </a:lnTo>
                  <a:lnTo>
                    <a:pt x="16944" y="14774"/>
                  </a:lnTo>
                  <a:lnTo>
                    <a:pt x="17326" y="14774"/>
                  </a:lnTo>
                  <a:lnTo>
                    <a:pt x="17392" y="14495"/>
                  </a:lnTo>
                  <a:lnTo>
                    <a:pt x="18920" y="14495"/>
                  </a:lnTo>
                  <a:lnTo>
                    <a:pt x="18920" y="14774"/>
                  </a:lnTo>
                  <a:lnTo>
                    <a:pt x="18987" y="14774"/>
                  </a:lnTo>
                  <a:lnTo>
                    <a:pt x="18987" y="15122"/>
                  </a:lnTo>
                  <a:lnTo>
                    <a:pt x="19153" y="15122"/>
                  </a:lnTo>
                  <a:lnTo>
                    <a:pt x="19153" y="15470"/>
                  </a:lnTo>
                  <a:lnTo>
                    <a:pt x="19302" y="15470"/>
                  </a:lnTo>
                  <a:lnTo>
                    <a:pt x="19302" y="15679"/>
                  </a:lnTo>
                  <a:lnTo>
                    <a:pt x="19385" y="15679"/>
                  </a:lnTo>
                  <a:lnTo>
                    <a:pt x="19385" y="18118"/>
                  </a:lnTo>
                  <a:lnTo>
                    <a:pt x="19302" y="18537"/>
                  </a:lnTo>
                  <a:lnTo>
                    <a:pt x="19983" y="19930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22" y="14459"/>
              <a:ext cx="8535" cy="5152"/>
            </a:xfrm>
            <a:custGeom>
              <a:avLst/>
              <a:gdLst/>
              <a:ahLst/>
              <a:cxnLst>
                <a:cxn ang="0">
                  <a:pos x="885" y="12299"/>
                </a:cxn>
                <a:cxn ang="0">
                  <a:pos x="1172" y="11672"/>
                </a:cxn>
                <a:cxn ang="0">
                  <a:pos x="1467" y="10096"/>
                </a:cxn>
                <a:cxn ang="0">
                  <a:pos x="1727" y="8682"/>
                </a:cxn>
                <a:cxn ang="0">
                  <a:pos x="2015" y="7540"/>
                </a:cxn>
                <a:cxn ang="0">
                  <a:pos x="2338" y="6672"/>
                </a:cxn>
                <a:cxn ang="0">
                  <a:pos x="2787" y="6109"/>
                </a:cxn>
                <a:cxn ang="0">
                  <a:pos x="3398" y="6479"/>
                </a:cxn>
                <a:cxn ang="0">
                  <a:pos x="3840" y="7251"/>
                </a:cxn>
                <a:cxn ang="0">
                  <a:pos x="4226" y="7958"/>
                </a:cxn>
                <a:cxn ang="0">
                  <a:pos x="4612" y="8810"/>
                </a:cxn>
                <a:cxn ang="0">
                  <a:pos x="6508" y="9100"/>
                </a:cxn>
                <a:cxn ang="0">
                  <a:pos x="7217" y="8537"/>
                </a:cxn>
                <a:cxn ang="0">
                  <a:pos x="7722" y="7958"/>
                </a:cxn>
                <a:cxn ang="0">
                  <a:pos x="8241" y="7395"/>
                </a:cxn>
                <a:cxn ang="0">
                  <a:pos x="8754" y="6768"/>
                </a:cxn>
                <a:cxn ang="0">
                  <a:pos x="9463" y="5482"/>
                </a:cxn>
                <a:cxn ang="0">
                  <a:pos x="9814" y="4759"/>
                </a:cxn>
                <a:cxn ang="0">
                  <a:pos x="10270" y="3907"/>
                </a:cxn>
                <a:cxn ang="0">
                  <a:pos x="10713" y="3280"/>
                </a:cxn>
                <a:cxn ang="0">
                  <a:pos x="11134" y="2428"/>
                </a:cxn>
                <a:cxn ang="0">
                  <a:pos x="11520" y="1768"/>
                </a:cxn>
                <a:cxn ang="0">
                  <a:pos x="11934" y="997"/>
                </a:cxn>
                <a:cxn ang="0">
                  <a:pos x="12868" y="434"/>
                </a:cxn>
                <a:cxn ang="0">
                  <a:pos x="14918" y="80"/>
                </a:cxn>
                <a:cxn ang="0">
                  <a:pos x="15402" y="788"/>
                </a:cxn>
                <a:cxn ang="0">
                  <a:pos x="15500" y="2476"/>
                </a:cxn>
                <a:cxn ang="0">
                  <a:pos x="15149" y="3119"/>
                </a:cxn>
                <a:cxn ang="0">
                  <a:pos x="16076" y="4630"/>
                </a:cxn>
                <a:cxn ang="0">
                  <a:pos x="16651" y="3907"/>
                </a:cxn>
                <a:cxn ang="0">
                  <a:pos x="17325" y="3344"/>
                </a:cxn>
                <a:cxn ang="0">
                  <a:pos x="18168" y="3987"/>
                </a:cxn>
                <a:cxn ang="0">
                  <a:pos x="18357" y="6109"/>
                </a:cxn>
                <a:cxn ang="0">
                  <a:pos x="18034" y="7186"/>
                </a:cxn>
                <a:cxn ang="0">
                  <a:pos x="18610" y="8537"/>
                </a:cxn>
                <a:cxn ang="0">
                  <a:pos x="19417" y="8457"/>
                </a:cxn>
                <a:cxn ang="0">
                  <a:pos x="19775" y="9180"/>
                </a:cxn>
                <a:cxn ang="0">
                  <a:pos x="19705" y="12653"/>
                </a:cxn>
                <a:cxn ang="0">
                  <a:pos x="19256" y="13441"/>
                </a:cxn>
                <a:cxn ang="0">
                  <a:pos x="18357" y="14019"/>
                </a:cxn>
                <a:cxn ang="0">
                  <a:pos x="16364" y="14582"/>
                </a:cxn>
                <a:cxn ang="0">
                  <a:pos x="15886" y="15225"/>
                </a:cxn>
                <a:cxn ang="0">
                  <a:pos x="15402" y="16495"/>
                </a:cxn>
                <a:cxn ang="0">
                  <a:pos x="14728" y="17717"/>
                </a:cxn>
                <a:cxn ang="0">
                  <a:pos x="13829" y="15997"/>
                </a:cxn>
                <a:cxn ang="0">
                  <a:pos x="12868" y="16592"/>
                </a:cxn>
                <a:cxn ang="0">
                  <a:pos x="12095" y="17283"/>
                </a:cxn>
                <a:cxn ang="0">
                  <a:pos x="11450" y="17862"/>
                </a:cxn>
                <a:cxn ang="0">
                  <a:pos x="10909" y="18424"/>
                </a:cxn>
                <a:cxn ang="0">
                  <a:pos x="10390" y="17717"/>
                </a:cxn>
                <a:cxn ang="0">
                  <a:pos x="9561" y="17219"/>
                </a:cxn>
                <a:cxn ang="0">
                  <a:pos x="8852" y="17781"/>
                </a:cxn>
                <a:cxn ang="0">
                  <a:pos x="8213" y="18633"/>
                </a:cxn>
                <a:cxn ang="0">
                  <a:pos x="7532" y="19421"/>
                </a:cxn>
                <a:cxn ang="0">
                  <a:pos x="5258" y="19550"/>
                </a:cxn>
                <a:cxn ang="0">
                  <a:pos x="3777" y="19920"/>
                </a:cxn>
                <a:cxn ang="0">
                  <a:pos x="3686" y="19196"/>
                </a:cxn>
                <a:cxn ang="0">
                  <a:pos x="2689" y="17058"/>
                </a:cxn>
                <a:cxn ang="0">
                  <a:pos x="1207" y="16431"/>
                </a:cxn>
                <a:cxn ang="0">
                  <a:pos x="1439" y="14662"/>
                </a:cxn>
                <a:cxn ang="0">
                  <a:pos x="1144" y="13585"/>
                </a:cxn>
              </a:cxnLst>
              <a:rect l="0" t="0" r="r" b="b"/>
              <a:pathLst>
                <a:path w="20000" h="20000">
                  <a:moveTo>
                    <a:pt x="0" y="13569"/>
                  </a:moveTo>
                  <a:lnTo>
                    <a:pt x="407" y="12814"/>
                  </a:lnTo>
                  <a:lnTo>
                    <a:pt x="632" y="12814"/>
                  </a:lnTo>
                  <a:lnTo>
                    <a:pt x="632" y="12749"/>
                  </a:lnTo>
                  <a:lnTo>
                    <a:pt x="667" y="12749"/>
                  </a:lnTo>
                  <a:lnTo>
                    <a:pt x="667" y="12653"/>
                  </a:lnTo>
                  <a:lnTo>
                    <a:pt x="695" y="12653"/>
                  </a:lnTo>
                  <a:lnTo>
                    <a:pt x="730" y="12588"/>
                  </a:lnTo>
                  <a:lnTo>
                    <a:pt x="793" y="12588"/>
                  </a:lnTo>
                  <a:lnTo>
                    <a:pt x="793" y="12524"/>
                  </a:lnTo>
                  <a:lnTo>
                    <a:pt x="821" y="12524"/>
                  </a:lnTo>
                  <a:lnTo>
                    <a:pt x="821" y="12444"/>
                  </a:lnTo>
                  <a:lnTo>
                    <a:pt x="856" y="12379"/>
                  </a:lnTo>
                  <a:lnTo>
                    <a:pt x="885" y="12379"/>
                  </a:lnTo>
                  <a:lnTo>
                    <a:pt x="885" y="12299"/>
                  </a:lnTo>
                  <a:lnTo>
                    <a:pt x="920" y="12299"/>
                  </a:lnTo>
                  <a:lnTo>
                    <a:pt x="920" y="12251"/>
                  </a:lnTo>
                  <a:lnTo>
                    <a:pt x="983" y="12251"/>
                  </a:lnTo>
                  <a:lnTo>
                    <a:pt x="983" y="12090"/>
                  </a:lnTo>
                  <a:lnTo>
                    <a:pt x="1018" y="12090"/>
                  </a:lnTo>
                  <a:lnTo>
                    <a:pt x="1018" y="12026"/>
                  </a:lnTo>
                  <a:lnTo>
                    <a:pt x="1053" y="12026"/>
                  </a:lnTo>
                  <a:lnTo>
                    <a:pt x="1053" y="11945"/>
                  </a:lnTo>
                  <a:lnTo>
                    <a:pt x="1081" y="11945"/>
                  </a:lnTo>
                  <a:lnTo>
                    <a:pt x="1081" y="11881"/>
                  </a:lnTo>
                  <a:lnTo>
                    <a:pt x="1116" y="11881"/>
                  </a:lnTo>
                  <a:lnTo>
                    <a:pt x="1116" y="11736"/>
                  </a:lnTo>
                  <a:lnTo>
                    <a:pt x="1144" y="11736"/>
                  </a:lnTo>
                  <a:lnTo>
                    <a:pt x="1144" y="11672"/>
                  </a:lnTo>
                  <a:lnTo>
                    <a:pt x="1172" y="11672"/>
                  </a:lnTo>
                  <a:lnTo>
                    <a:pt x="1172" y="11592"/>
                  </a:lnTo>
                  <a:lnTo>
                    <a:pt x="1243" y="11463"/>
                  </a:lnTo>
                  <a:lnTo>
                    <a:pt x="1243" y="11383"/>
                  </a:lnTo>
                  <a:lnTo>
                    <a:pt x="1271" y="11302"/>
                  </a:lnTo>
                  <a:lnTo>
                    <a:pt x="1306" y="11302"/>
                  </a:lnTo>
                  <a:lnTo>
                    <a:pt x="1306" y="11174"/>
                  </a:lnTo>
                  <a:lnTo>
                    <a:pt x="1341" y="11174"/>
                  </a:lnTo>
                  <a:lnTo>
                    <a:pt x="1341" y="11109"/>
                  </a:lnTo>
                  <a:lnTo>
                    <a:pt x="1369" y="11013"/>
                  </a:lnTo>
                  <a:lnTo>
                    <a:pt x="1369" y="10820"/>
                  </a:lnTo>
                  <a:lnTo>
                    <a:pt x="1404" y="10820"/>
                  </a:lnTo>
                  <a:lnTo>
                    <a:pt x="1404" y="10514"/>
                  </a:lnTo>
                  <a:lnTo>
                    <a:pt x="1439" y="10450"/>
                  </a:lnTo>
                  <a:lnTo>
                    <a:pt x="1439" y="10241"/>
                  </a:lnTo>
                  <a:lnTo>
                    <a:pt x="1467" y="10096"/>
                  </a:lnTo>
                  <a:lnTo>
                    <a:pt x="1467" y="10032"/>
                  </a:lnTo>
                  <a:lnTo>
                    <a:pt x="1495" y="9952"/>
                  </a:lnTo>
                  <a:lnTo>
                    <a:pt x="1495" y="9678"/>
                  </a:lnTo>
                  <a:lnTo>
                    <a:pt x="1530" y="9678"/>
                  </a:lnTo>
                  <a:lnTo>
                    <a:pt x="1530" y="9550"/>
                  </a:lnTo>
                  <a:lnTo>
                    <a:pt x="1558" y="9469"/>
                  </a:lnTo>
                  <a:lnTo>
                    <a:pt x="1558" y="9244"/>
                  </a:lnTo>
                  <a:lnTo>
                    <a:pt x="1594" y="9244"/>
                  </a:lnTo>
                  <a:lnTo>
                    <a:pt x="1629" y="9180"/>
                  </a:lnTo>
                  <a:lnTo>
                    <a:pt x="1629" y="9035"/>
                  </a:lnTo>
                  <a:lnTo>
                    <a:pt x="1657" y="8971"/>
                  </a:lnTo>
                  <a:lnTo>
                    <a:pt x="1657" y="8891"/>
                  </a:lnTo>
                  <a:lnTo>
                    <a:pt x="1692" y="8810"/>
                  </a:lnTo>
                  <a:lnTo>
                    <a:pt x="1692" y="8682"/>
                  </a:lnTo>
                  <a:lnTo>
                    <a:pt x="1727" y="8682"/>
                  </a:lnTo>
                  <a:lnTo>
                    <a:pt x="1755" y="8601"/>
                  </a:lnTo>
                  <a:lnTo>
                    <a:pt x="1755" y="8408"/>
                  </a:lnTo>
                  <a:lnTo>
                    <a:pt x="1790" y="8408"/>
                  </a:lnTo>
                  <a:lnTo>
                    <a:pt x="1790" y="8248"/>
                  </a:lnTo>
                  <a:lnTo>
                    <a:pt x="1818" y="8183"/>
                  </a:lnTo>
                  <a:lnTo>
                    <a:pt x="1818" y="8039"/>
                  </a:lnTo>
                  <a:lnTo>
                    <a:pt x="1881" y="8039"/>
                  </a:lnTo>
                  <a:lnTo>
                    <a:pt x="1881" y="7830"/>
                  </a:lnTo>
                  <a:lnTo>
                    <a:pt x="1916" y="7830"/>
                  </a:lnTo>
                  <a:lnTo>
                    <a:pt x="1916" y="7749"/>
                  </a:lnTo>
                  <a:lnTo>
                    <a:pt x="1945" y="7749"/>
                  </a:lnTo>
                  <a:lnTo>
                    <a:pt x="1945" y="7605"/>
                  </a:lnTo>
                  <a:lnTo>
                    <a:pt x="1980" y="7605"/>
                  </a:lnTo>
                  <a:lnTo>
                    <a:pt x="1980" y="7540"/>
                  </a:lnTo>
                  <a:lnTo>
                    <a:pt x="2015" y="7540"/>
                  </a:lnTo>
                  <a:lnTo>
                    <a:pt x="2015" y="7460"/>
                  </a:lnTo>
                  <a:lnTo>
                    <a:pt x="2078" y="7331"/>
                  </a:lnTo>
                  <a:lnTo>
                    <a:pt x="2078" y="7251"/>
                  </a:lnTo>
                  <a:lnTo>
                    <a:pt x="2113" y="7251"/>
                  </a:lnTo>
                  <a:lnTo>
                    <a:pt x="2134" y="7186"/>
                  </a:lnTo>
                  <a:lnTo>
                    <a:pt x="2134" y="7122"/>
                  </a:lnTo>
                  <a:lnTo>
                    <a:pt x="2169" y="7042"/>
                  </a:lnTo>
                  <a:lnTo>
                    <a:pt x="2169" y="6961"/>
                  </a:lnTo>
                  <a:lnTo>
                    <a:pt x="2232" y="6961"/>
                  </a:lnTo>
                  <a:lnTo>
                    <a:pt x="2267" y="6897"/>
                  </a:lnTo>
                  <a:lnTo>
                    <a:pt x="2267" y="6817"/>
                  </a:lnTo>
                  <a:lnTo>
                    <a:pt x="2303" y="6817"/>
                  </a:lnTo>
                  <a:lnTo>
                    <a:pt x="2303" y="6768"/>
                  </a:lnTo>
                  <a:lnTo>
                    <a:pt x="2338" y="6768"/>
                  </a:lnTo>
                  <a:lnTo>
                    <a:pt x="2338" y="6672"/>
                  </a:lnTo>
                  <a:lnTo>
                    <a:pt x="2436" y="6672"/>
                  </a:lnTo>
                  <a:lnTo>
                    <a:pt x="2436" y="6624"/>
                  </a:lnTo>
                  <a:lnTo>
                    <a:pt x="2457" y="6624"/>
                  </a:lnTo>
                  <a:lnTo>
                    <a:pt x="2457" y="6543"/>
                  </a:lnTo>
                  <a:lnTo>
                    <a:pt x="2492" y="6543"/>
                  </a:lnTo>
                  <a:lnTo>
                    <a:pt x="2527" y="6479"/>
                  </a:lnTo>
                  <a:lnTo>
                    <a:pt x="2527" y="6399"/>
                  </a:lnTo>
                  <a:lnTo>
                    <a:pt x="2590" y="6399"/>
                  </a:lnTo>
                  <a:lnTo>
                    <a:pt x="2590" y="6318"/>
                  </a:lnTo>
                  <a:lnTo>
                    <a:pt x="2654" y="6318"/>
                  </a:lnTo>
                  <a:lnTo>
                    <a:pt x="2654" y="6270"/>
                  </a:lnTo>
                  <a:lnTo>
                    <a:pt x="2689" y="6270"/>
                  </a:lnTo>
                  <a:lnTo>
                    <a:pt x="2689" y="6190"/>
                  </a:lnTo>
                  <a:lnTo>
                    <a:pt x="2724" y="6109"/>
                  </a:lnTo>
                  <a:lnTo>
                    <a:pt x="2787" y="6109"/>
                  </a:lnTo>
                  <a:lnTo>
                    <a:pt x="2787" y="6045"/>
                  </a:lnTo>
                  <a:lnTo>
                    <a:pt x="2815" y="6045"/>
                  </a:lnTo>
                  <a:lnTo>
                    <a:pt x="2815" y="5981"/>
                  </a:lnTo>
                  <a:lnTo>
                    <a:pt x="3012" y="5981"/>
                  </a:lnTo>
                  <a:lnTo>
                    <a:pt x="3012" y="6045"/>
                  </a:lnTo>
                  <a:lnTo>
                    <a:pt x="3110" y="6045"/>
                  </a:lnTo>
                  <a:lnTo>
                    <a:pt x="3131" y="6109"/>
                  </a:lnTo>
                  <a:lnTo>
                    <a:pt x="3166" y="6109"/>
                  </a:lnTo>
                  <a:lnTo>
                    <a:pt x="3166" y="6190"/>
                  </a:lnTo>
                  <a:lnTo>
                    <a:pt x="3201" y="6270"/>
                  </a:lnTo>
                  <a:lnTo>
                    <a:pt x="3229" y="6270"/>
                  </a:lnTo>
                  <a:lnTo>
                    <a:pt x="3264" y="6318"/>
                  </a:lnTo>
                  <a:lnTo>
                    <a:pt x="3327" y="6318"/>
                  </a:lnTo>
                  <a:lnTo>
                    <a:pt x="3327" y="6479"/>
                  </a:lnTo>
                  <a:lnTo>
                    <a:pt x="3398" y="6479"/>
                  </a:lnTo>
                  <a:lnTo>
                    <a:pt x="3454" y="6624"/>
                  </a:lnTo>
                  <a:lnTo>
                    <a:pt x="3517" y="6624"/>
                  </a:lnTo>
                  <a:lnTo>
                    <a:pt x="3517" y="6672"/>
                  </a:lnTo>
                  <a:lnTo>
                    <a:pt x="3552" y="6768"/>
                  </a:lnTo>
                  <a:lnTo>
                    <a:pt x="3587" y="6768"/>
                  </a:lnTo>
                  <a:lnTo>
                    <a:pt x="3587" y="6817"/>
                  </a:lnTo>
                  <a:lnTo>
                    <a:pt x="3650" y="6897"/>
                  </a:lnTo>
                  <a:lnTo>
                    <a:pt x="3686" y="6897"/>
                  </a:lnTo>
                  <a:lnTo>
                    <a:pt x="3686" y="6961"/>
                  </a:lnTo>
                  <a:lnTo>
                    <a:pt x="3714" y="7042"/>
                  </a:lnTo>
                  <a:lnTo>
                    <a:pt x="3714" y="7122"/>
                  </a:lnTo>
                  <a:lnTo>
                    <a:pt x="3777" y="7122"/>
                  </a:lnTo>
                  <a:lnTo>
                    <a:pt x="3777" y="7186"/>
                  </a:lnTo>
                  <a:lnTo>
                    <a:pt x="3805" y="7186"/>
                  </a:lnTo>
                  <a:lnTo>
                    <a:pt x="3840" y="7251"/>
                  </a:lnTo>
                  <a:lnTo>
                    <a:pt x="3840" y="7395"/>
                  </a:lnTo>
                  <a:lnTo>
                    <a:pt x="3903" y="7395"/>
                  </a:lnTo>
                  <a:lnTo>
                    <a:pt x="3903" y="7460"/>
                  </a:lnTo>
                  <a:lnTo>
                    <a:pt x="3938" y="7460"/>
                  </a:lnTo>
                  <a:lnTo>
                    <a:pt x="3938" y="7540"/>
                  </a:lnTo>
                  <a:lnTo>
                    <a:pt x="3973" y="7605"/>
                  </a:lnTo>
                  <a:lnTo>
                    <a:pt x="4037" y="7605"/>
                  </a:lnTo>
                  <a:lnTo>
                    <a:pt x="4037" y="7685"/>
                  </a:lnTo>
                  <a:lnTo>
                    <a:pt x="4072" y="7685"/>
                  </a:lnTo>
                  <a:lnTo>
                    <a:pt x="4100" y="7749"/>
                  </a:lnTo>
                  <a:lnTo>
                    <a:pt x="4100" y="7830"/>
                  </a:lnTo>
                  <a:lnTo>
                    <a:pt x="4128" y="7910"/>
                  </a:lnTo>
                  <a:lnTo>
                    <a:pt x="4163" y="7910"/>
                  </a:lnTo>
                  <a:lnTo>
                    <a:pt x="4198" y="7958"/>
                  </a:lnTo>
                  <a:lnTo>
                    <a:pt x="4226" y="7958"/>
                  </a:lnTo>
                  <a:lnTo>
                    <a:pt x="4226" y="8039"/>
                  </a:lnTo>
                  <a:lnTo>
                    <a:pt x="4296" y="8183"/>
                  </a:lnTo>
                  <a:lnTo>
                    <a:pt x="4296" y="8248"/>
                  </a:lnTo>
                  <a:lnTo>
                    <a:pt x="4324" y="8248"/>
                  </a:lnTo>
                  <a:lnTo>
                    <a:pt x="4359" y="8312"/>
                  </a:lnTo>
                  <a:lnTo>
                    <a:pt x="4359" y="8408"/>
                  </a:lnTo>
                  <a:lnTo>
                    <a:pt x="4395" y="8408"/>
                  </a:lnTo>
                  <a:lnTo>
                    <a:pt x="4451" y="8537"/>
                  </a:lnTo>
                  <a:lnTo>
                    <a:pt x="4486" y="8537"/>
                  </a:lnTo>
                  <a:lnTo>
                    <a:pt x="4486" y="8601"/>
                  </a:lnTo>
                  <a:lnTo>
                    <a:pt x="4549" y="8601"/>
                  </a:lnTo>
                  <a:lnTo>
                    <a:pt x="4549" y="8682"/>
                  </a:lnTo>
                  <a:lnTo>
                    <a:pt x="4584" y="8746"/>
                  </a:lnTo>
                  <a:lnTo>
                    <a:pt x="4584" y="8810"/>
                  </a:lnTo>
                  <a:lnTo>
                    <a:pt x="4612" y="8810"/>
                  </a:lnTo>
                  <a:lnTo>
                    <a:pt x="4612" y="8891"/>
                  </a:lnTo>
                  <a:lnTo>
                    <a:pt x="4647" y="8891"/>
                  </a:lnTo>
                  <a:lnTo>
                    <a:pt x="4682" y="8971"/>
                  </a:lnTo>
                  <a:lnTo>
                    <a:pt x="4682" y="9035"/>
                  </a:lnTo>
                  <a:lnTo>
                    <a:pt x="4710" y="9035"/>
                  </a:lnTo>
                  <a:lnTo>
                    <a:pt x="4746" y="9100"/>
                  </a:lnTo>
                  <a:lnTo>
                    <a:pt x="4802" y="9100"/>
                  </a:lnTo>
                  <a:lnTo>
                    <a:pt x="4802" y="9180"/>
                  </a:lnTo>
                  <a:lnTo>
                    <a:pt x="4872" y="9180"/>
                  </a:lnTo>
                  <a:lnTo>
                    <a:pt x="4872" y="9244"/>
                  </a:lnTo>
                  <a:lnTo>
                    <a:pt x="6058" y="9244"/>
                  </a:lnTo>
                  <a:lnTo>
                    <a:pt x="6086" y="9180"/>
                  </a:lnTo>
                  <a:lnTo>
                    <a:pt x="6409" y="9180"/>
                  </a:lnTo>
                  <a:lnTo>
                    <a:pt x="6444" y="9100"/>
                  </a:lnTo>
                  <a:lnTo>
                    <a:pt x="6508" y="9100"/>
                  </a:lnTo>
                  <a:lnTo>
                    <a:pt x="6508" y="9035"/>
                  </a:lnTo>
                  <a:lnTo>
                    <a:pt x="6571" y="9035"/>
                  </a:lnTo>
                  <a:lnTo>
                    <a:pt x="6606" y="8971"/>
                  </a:lnTo>
                  <a:lnTo>
                    <a:pt x="6669" y="8971"/>
                  </a:lnTo>
                  <a:lnTo>
                    <a:pt x="6704" y="8891"/>
                  </a:lnTo>
                  <a:lnTo>
                    <a:pt x="6830" y="8891"/>
                  </a:lnTo>
                  <a:lnTo>
                    <a:pt x="6859" y="8810"/>
                  </a:lnTo>
                  <a:lnTo>
                    <a:pt x="6957" y="8810"/>
                  </a:lnTo>
                  <a:lnTo>
                    <a:pt x="6957" y="8746"/>
                  </a:lnTo>
                  <a:lnTo>
                    <a:pt x="6992" y="8746"/>
                  </a:lnTo>
                  <a:lnTo>
                    <a:pt x="7027" y="8682"/>
                  </a:lnTo>
                  <a:lnTo>
                    <a:pt x="7083" y="8682"/>
                  </a:lnTo>
                  <a:lnTo>
                    <a:pt x="7083" y="8601"/>
                  </a:lnTo>
                  <a:lnTo>
                    <a:pt x="7217" y="8601"/>
                  </a:lnTo>
                  <a:lnTo>
                    <a:pt x="7217" y="8537"/>
                  </a:lnTo>
                  <a:lnTo>
                    <a:pt x="7245" y="8537"/>
                  </a:lnTo>
                  <a:lnTo>
                    <a:pt x="7280" y="8457"/>
                  </a:lnTo>
                  <a:lnTo>
                    <a:pt x="7315" y="8457"/>
                  </a:lnTo>
                  <a:lnTo>
                    <a:pt x="7343" y="8408"/>
                  </a:lnTo>
                  <a:lnTo>
                    <a:pt x="7378" y="8408"/>
                  </a:lnTo>
                  <a:lnTo>
                    <a:pt x="7406" y="8312"/>
                  </a:lnTo>
                  <a:lnTo>
                    <a:pt x="7469" y="8312"/>
                  </a:lnTo>
                  <a:lnTo>
                    <a:pt x="7469" y="8248"/>
                  </a:lnTo>
                  <a:lnTo>
                    <a:pt x="7504" y="8248"/>
                  </a:lnTo>
                  <a:lnTo>
                    <a:pt x="7532" y="8183"/>
                  </a:lnTo>
                  <a:lnTo>
                    <a:pt x="7568" y="8183"/>
                  </a:lnTo>
                  <a:lnTo>
                    <a:pt x="7603" y="8103"/>
                  </a:lnTo>
                  <a:lnTo>
                    <a:pt x="7603" y="8039"/>
                  </a:lnTo>
                  <a:lnTo>
                    <a:pt x="7666" y="8039"/>
                  </a:lnTo>
                  <a:lnTo>
                    <a:pt x="7722" y="7958"/>
                  </a:lnTo>
                  <a:lnTo>
                    <a:pt x="7722" y="7910"/>
                  </a:lnTo>
                  <a:lnTo>
                    <a:pt x="7757" y="7910"/>
                  </a:lnTo>
                  <a:lnTo>
                    <a:pt x="7792" y="7830"/>
                  </a:lnTo>
                  <a:lnTo>
                    <a:pt x="7792" y="7749"/>
                  </a:lnTo>
                  <a:lnTo>
                    <a:pt x="7890" y="7749"/>
                  </a:lnTo>
                  <a:lnTo>
                    <a:pt x="7890" y="7685"/>
                  </a:lnTo>
                  <a:lnTo>
                    <a:pt x="7919" y="7685"/>
                  </a:lnTo>
                  <a:lnTo>
                    <a:pt x="7954" y="7605"/>
                  </a:lnTo>
                  <a:lnTo>
                    <a:pt x="7989" y="7605"/>
                  </a:lnTo>
                  <a:lnTo>
                    <a:pt x="7989" y="7540"/>
                  </a:lnTo>
                  <a:lnTo>
                    <a:pt x="8045" y="7540"/>
                  </a:lnTo>
                  <a:lnTo>
                    <a:pt x="8045" y="7460"/>
                  </a:lnTo>
                  <a:lnTo>
                    <a:pt x="8178" y="7460"/>
                  </a:lnTo>
                  <a:lnTo>
                    <a:pt x="8178" y="7395"/>
                  </a:lnTo>
                  <a:lnTo>
                    <a:pt x="8241" y="7395"/>
                  </a:lnTo>
                  <a:lnTo>
                    <a:pt x="8241" y="7331"/>
                  </a:lnTo>
                  <a:lnTo>
                    <a:pt x="8312" y="7331"/>
                  </a:lnTo>
                  <a:lnTo>
                    <a:pt x="8312" y="7251"/>
                  </a:lnTo>
                  <a:lnTo>
                    <a:pt x="8368" y="7251"/>
                  </a:lnTo>
                  <a:lnTo>
                    <a:pt x="8368" y="7186"/>
                  </a:lnTo>
                  <a:lnTo>
                    <a:pt x="8431" y="7186"/>
                  </a:lnTo>
                  <a:lnTo>
                    <a:pt x="8431" y="7122"/>
                  </a:lnTo>
                  <a:lnTo>
                    <a:pt x="8466" y="7122"/>
                  </a:lnTo>
                  <a:lnTo>
                    <a:pt x="8501" y="7042"/>
                  </a:lnTo>
                  <a:lnTo>
                    <a:pt x="8529" y="7042"/>
                  </a:lnTo>
                  <a:lnTo>
                    <a:pt x="8564" y="6961"/>
                  </a:lnTo>
                  <a:lnTo>
                    <a:pt x="8628" y="6897"/>
                  </a:lnTo>
                  <a:lnTo>
                    <a:pt x="8663" y="6897"/>
                  </a:lnTo>
                  <a:lnTo>
                    <a:pt x="8719" y="6768"/>
                  </a:lnTo>
                  <a:lnTo>
                    <a:pt x="8754" y="6768"/>
                  </a:lnTo>
                  <a:lnTo>
                    <a:pt x="8817" y="6624"/>
                  </a:lnTo>
                  <a:lnTo>
                    <a:pt x="8887" y="6624"/>
                  </a:lnTo>
                  <a:lnTo>
                    <a:pt x="8915" y="6543"/>
                  </a:lnTo>
                  <a:lnTo>
                    <a:pt x="8951" y="6399"/>
                  </a:lnTo>
                  <a:lnTo>
                    <a:pt x="9014" y="6318"/>
                  </a:lnTo>
                  <a:lnTo>
                    <a:pt x="9140" y="6045"/>
                  </a:lnTo>
                  <a:lnTo>
                    <a:pt x="9175" y="6045"/>
                  </a:lnTo>
                  <a:lnTo>
                    <a:pt x="9203" y="5981"/>
                  </a:lnTo>
                  <a:lnTo>
                    <a:pt x="9273" y="5916"/>
                  </a:lnTo>
                  <a:lnTo>
                    <a:pt x="9273" y="5836"/>
                  </a:lnTo>
                  <a:lnTo>
                    <a:pt x="9302" y="5756"/>
                  </a:lnTo>
                  <a:lnTo>
                    <a:pt x="9337" y="5756"/>
                  </a:lnTo>
                  <a:lnTo>
                    <a:pt x="9393" y="5627"/>
                  </a:lnTo>
                  <a:lnTo>
                    <a:pt x="9428" y="5482"/>
                  </a:lnTo>
                  <a:lnTo>
                    <a:pt x="9463" y="5482"/>
                  </a:lnTo>
                  <a:lnTo>
                    <a:pt x="9463" y="5402"/>
                  </a:lnTo>
                  <a:lnTo>
                    <a:pt x="9526" y="5338"/>
                  </a:lnTo>
                  <a:lnTo>
                    <a:pt x="9526" y="5257"/>
                  </a:lnTo>
                  <a:lnTo>
                    <a:pt x="9561" y="5257"/>
                  </a:lnTo>
                  <a:lnTo>
                    <a:pt x="9589" y="5193"/>
                  </a:lnTo>
                  <a:lnTo>
                    <a:pt x="9624" y="5193"/>
                  </a:lnTo>
                  <a:lnTo>
                    <a:pt x="9660" y="5129"/>
                  </a:lnTo>
                  <a:lnTo>
                    <a:pt x="9660" y="5032"/>
                  </a:lnTo>
                  <a:lnTo>
                    <a:pt x="9681" y="5032"/>
                  </a:lnTo>
                  <a:lnTo>
                    <a:pt x="9681" y="4984"/>
                  </a:lnTo>
                  <a:lnTo>
                    <a:pt x="9716" y="4904"/>
                  </a:lnTo>
                  <a:lnTo>
                    <a:pt x="9751" y="4904"/>
                  </a:lnTo>
                  <a:lnTo>
                    <a:pt x="9779" y="4839"/>
                  </a:lnTo>
                  <a:lnTo>
                    <a:pt x="9779" y="4759"/>
                  </a:lnTo>
                  <a:lnTo>
                    <a:pt x="9814" y="4759"/>
                  </a:lnTo>
                  <a:lnTo>
                    <a:pt x="9849" y="4695"/>
                  </a:lnTo>
                  <a:lnTo>
                    <a:pt x="9849" y="4630"/>
                  </a:lnTo>
                  <a:lnTo>
                    <a:pt x="9912" y="4630"/>
                  </a:lnTo>
                  <a:lnTo>
                    <a:pt x="9912" y="4566"/>
                  </a:lnTo>
                  <a:lnTo>
                    <a:pt x="9975" y="4405"/>
                  </a:lnTo>
                  <a:lnTo>
                    <a:pt x="9975" y="4341"/>
                  </a:lnTo>
                  <a:lnTo>
                    <a:pt x="10039" y="4341"/>
                  </a:lnTo>
                  <a:lnTo>
                    <a:pt x="10074" y="4277"/>
                  </a:lnTo>
                  <a:lnTo>
                    <a:pt x="10102" y="4277"/>
                  </a:lnTo>
                  <a:lnTo>
                    <a:pt x="10102" y="4196"/>
                  </a:lnTo>
                  <a:lnTo>
                    <a:pt x="10172" y="4068"/>
                  </a:lnTo>
                  <a:lnTo>
                    <a:pt x="10200" y="4068"/>
                  </a:lnTo>
                  <a:lnTo>
                    <a:pt x="10235" y="3987"/>
                  </a:lnTo>
                  <a:lnTo>
                    <a:pt x="10235" y="3907"/>
                  </a:lnTo>
                  <a:lnTo>
                    <a:pt x="10270" y="3907"/>
                  </a:lnTo>
                  <a:lnTo>
                    <a:pt x="10298" y="3842"/>
                  </a:lnTo>
                  <a:lnTo>
                    <a:pt x="10298" y="3762"/>
                  </a:lnTo>
                  <a:lnTo>
                    <a:pt x="10362" y="3762"/>
                  </a:lnTo>
                  <a:lnTo>
                    <a:pt x="10362" y="3714"/>
                  </a:lnTo>
                  <a:lnTo>
                    <a:pt x="10425" y="3714"/>
                  </a:lnTo>
                  <a:lnTo>
                    <a:pt x="10425" y="3617"/>
                  </a:lnTo>
                  <a:lnTo>
                    <a:pt x="10460" y="3617"/>
                  </a:lnTo>
                  <a:lnTo>
                    <a:pt x="10488" y="3553"/>
                  </a:lnTo>
                  <a:lnTo>
                    <a:pt x="10488" y="3489"/>
                  </a:lnTo>
                  <a:lnTo>
                    <a:pt x="10558" y="3489"/>
                  </a:lnTo>
                  <a:lnTo>
                    <a:pt x="10558" y="3408"/>
                  </a:lnTo>
                  <a:lnTo>
                    <a:pt x="10656" y="3408"/>
                  </a:lnTo>
                  <a:lnTo>
                    <a:pt x="10677" y="3344"/>
                  </a:lnTo>
                  <a:lnTo>
                    <a:pt x="10677" y="3280"/>
                  </a:lnTo>
                  <a:lnTo>
                    <a:pt x="10713" y="3280"/>
                  </a:lnTo>
                  <a:lnTo>
                    <a:pt x="10748" y="3199"/>
                  </a:lnTo>
                  <a:lnTo>
                    <a:pt x="10811" y="3119"/>
                  </a:lnTo>
                  <a:lnTo>
                    <a:pt x="10811" y="3055"/>
                  </a:lnTo>
                  <a:lnTo>
                    <a:pt x="10846" y="3055"/>
                  </a:lnTo>
                  <a:lnTo>
                    <a:pt x="10874" y="2990"/>
                  </a:lnTo>
                  <a:lnTo>
                    <a:pt x="10909" y="2990"/>
                  </a:lnTo>
                  <a:lnTo>
                    <a:pt x="10944" y="2926"/>
                  </a:lnTo>
                  <a:lnTo>
                    <a:pt x="10944" y="2830"/>
                  </a:lnTo>
                  <a:lnTo>
                    <a:pt x="11000" y="2701"/>
                  </a:lnTo>
                  <a:lnTo>
                    <a:pt x="11035" y="2701"/>
                  </a:lnTo>
                  <a:lnTo>
                    <a:pt x="11064" y="2637"/>
                  </a:lnTo>
                  <a:lnTo>
                    <a:pt x="11064" y="2556"/>
                  </a:lnTo>
                  <a:lnTo>
                    <a:pt x="11099" y="2556"/>
                  </a:lnTo>
                  <a:lnTo>
                    <a:pt x="11099" y="2476"/>
                  </a:lnTo>
                  <a:lnTo>
                    <a:pt x="11134" y="2428"/>
                  </a:lnTo>
                  <a:lnTo>
                    <a:pt x="11197" y="2428"/>
                  </a:lnTo>
                  <a:lnTo>
                    <a:pt x="11197" y="2347"/>
                  </a:lnTo>
                  <a:lnTo>
                    <a:pt x="11232" y="2267"/>
                  </a:lnTo>
                  <a:lnTo>
                    <a:pt x="11232" y="2203"/>
                  </a:lnTo>
                  <a:lnTo>
                    <a:pt x="11260" y="2203"/>
                  </a:lnTo>
                  <a:lnTo>
                    <a:pt x="11260" y="2138"/>
                  </a:lnTo>
                  <a:lnTo>
                    <a:pt x="11323" y="2138"/>
                  </a:lnTo>
                  <a:lnTo>
                    <a:pt x="11323" y="2074"/>
                  </a:lnTo>
                  <a:lnTo>
                    <a:pt x="11351" y="2074"/>
                  </a:lnTo>
                  <a:lnTo>
                    <a:pt x="11351" y="1994"/>
                  </a:lnTo>
                  <a:lnTo>
                    <a:pt x="11386" y="1913"/>
                  </a:lnTo>
                  <a:lnTo>
                    <a:pt x="11386" y="1849"/>
                  </a:lnTo>
                  <a:lnTo>
                    <a:pt x="11450" y="1849"/>
                  </a:lnTo>
                  <a:lnTo>
                    <a:pt x="11485" y="1768"/>
                  </a:lnTo>
                  <a:lnTo>
                    <a:pt x="11520" y="1768"/>
                  </a:lnTo>
                  <a:lnTo>
                    <a:pt x="11583" y="1640"/>
                  </a:lnTo>
                  <a:lnTo>
                    <a:pt x="11639" y="1640"/>
                  </a:lnTo>
                  <a:lnTo>
                    <a:pt x="11639" y="1559"/>
                  </a:lnTo>
                  <a:lnTo>
                    <a:pt x="11674" y="1559"/>
                  </a:lnTo>
                  <a:lnTo>
                    <a:pt x="11709" y="1495"/>
                  </a:lnTo>
                  <a:lnTo>
                    <a:pt x="11709" y="1367"/>
                  </a:lnTo>
                  <a:lnTo>
                    <a:pt x="11773" y="1367"/>
                  </a:lnTo>
                  <a:lnTo>
                    <a:pt x="11773" y="1286"/>
                  </a:lnTo>
                  <a:lnTo>
                    <a:pt x="11808" y="1286"/>
                  </a:lnTo>
                  <a:lnTo>
                    <a:pt x="11808" y="1190"/>
                  </a:lnTo>
                  <a:lnTo>
                    <a:pt x="11836" y="1190"/>
                  </a:lnTo>
                  <a:lnTo>
                    <a:pt x="11836" y="1141"/>
                  </a:lnTo>
                  <a:lnTo>
                    <a:pt x="11871" y="1061"/>
                  </a:lnTo>
                  <a:lnTo>
                    <a:pt x="11906" y="1061"/>
                  </a:lnTo>
                  <a:lnTo>
                    <a:pt x="11934" y="997"/>
                  </a:lnTo>
                  <a:lnTo>
                    <a:pt x="11969" y="997"/>
                  </a:lnTo>
                  <a:lnTo>
                    <a:pt x="11969" y="916"/>
                  </a:lnTo>
                  <a:lnTo>
                    <a:pt x="12032" y="916"/>
                  </a:lnTo>
                  <a:lnTo>
                    <a:pt x="12032" y="852"/>
                  </a:lnTo>
                  <a:lnTo>
                    <a:pt x="12131" y="852"/>
                  </a:lnTo>
                  <a:lnTo>
                    <a:pt x="12159" y="788"/>
                  </a:lnTo>
                  <a:lnTo>
                    <a:pt x="12418" y="788"/>
                  </a:lnTo>
                  <a:lnTo>
                    <a:pt x="12482" y="723"/>
                  </a:lnTo>
                  <a:lnTo>
                    <a:pt x="12580" y="723"/>
                  </a:lnTo>
                  <a:lnTo>
                    <a:pt x="12615" y="643"/>
                  </a:lnTo>
                  <a:lnTo>
                    <a:pt x="12671" y="563"/>
                  </a:lnTo>
                  <a:lnTo>
                    <a:pt x="12769" y="563"/>
                  </a:lnTo>
                  <a:lnTo>
                    <a:pt x="12804" y="498"/>
                  </a:lnTo>
                  <a:lnTo>
                    <a:pt x="12868" y="498"/>
                  </a:lnTo>
                  <a:lnTo>
                    <a:pt x="12868" y="434"/>
                  </a:lnTo>
                  <a:lnTo>
                    <a:pt x="12931" y="434"/>
                  </a:lnTo>
                  <a:lnTo>
                    <a:pt x="13120" y="354"/>
                  </a:lnTo>
                  <a:lnTo>
                    <a:pt x="13191" y="354"/>
                  </a:lnTo>
                  <a:lnTo>
                    <a:pt x="13219" y="273"/>
                  </a:lnTo>
                  <a:lnTo>
                    <a:pt x="13310" y="273"/>
                  </a:lnTo>
                  <a:lnTo>
                    <a:pt x="13345" y="225"/>
                  </a:lnTo>
                  <a:lnTo>
                    <a:pt x="13506" y="225"/>
                  </a:lnTo>
                  <a:lnTo>
                    <a:pt x="13542" y="145"/>
                  </a:lnTo>
                  <a:lnTo>
                    <a:pt x="13605" y="145"/>
                  </a:lnTo>
                  <a:lnTo>
                    <a:pt x="13605" y="80"/>
                  </a:lnTo>
                  <a:lnTo>
                    <a:pt x="13696" y="80"/>
                  </a:lnTo>
                  <a:lnTo>
                    <a:pt x="13731" y="0"/>
                  </a:lnTo>
                  <a:lnTo>
                    <a:pt x="14861" y="0"/>
                  </a:lnTo>
                  <a:lnTo>
                    <a:pt x="14889" y="80"/>
                  </a:lnTo>
                  <a:lnTo>
                    <a:pt x="14918" y="80"/>
                  </a:lnTo>
                  <a:lnTo>
                    <a:pt x="14981" y="145"/>
                  </a:lnTo>
                  <a:lnTo>
                    <a:pt x="15079" y="145"/>
                  </a:lnTo>
                  <a:lnTo>
                    <a:pt x="15079" y="225"/>
                  </a:lnTo>
                  <a:lnTo>
                    <a:pt x="15149" y="225"/>
                  </a:lnTo>
                  <a:lnTo>
                    <a:pt x="15149" y="273"/>
                  </a:lnTo>
                  <a:lnTo>
                    <a:pt x="15177" y="273"/>
                  </a:lnTo>
                  <a:lnTo>
                    <a:pt x="15177" y="354"/>
                  </a:lnTo>
                  <a:lnTo>
                    <a:pt x="15212" y="354"/>
                  </a:lnTo>
                  <a:lnTo>
                    <a:pt x="15212" y="434"/>
                  </a:lnTo>
                  <a:lnTo>
                    <a:pt x="15269" y="434"/>
                  </a:lnTo>
                  <a:lnTo>
                    <a:pt x="15269" y="498"/>
                  </a:lnTo>
                  <a:lnTo>
                    <a:pt x="15339" y="643"/>
                  </a:lnTo>
                  <a:lnTo>
                    <a:pt x="15339" y="723"/>
                  </a:lnTo>
                  <a:lnTo>
                    <a:pt x="15402" y="723"/>
                  </a:lnTo>
                  <a:lnTo>
                    <a:pt x="15402" y="788"/>
                  </a:lnTo>
                  <a:lnTo>
                    <a:pt x="15437" y="852"/>
                  </a:lnTo>
                  <a:lnTo>
                    <a:pt x="15437" y="916"/>
                  </a:lnTo>
                  <a:lnTo>
                    <a:pt x="15465" y="916"/>
                  </a:lnTo>
                  <a:lnTo>
                    <a:pt x="15465" y="997"/>
                  </a:lnTo>
                  <a:lnTo>
                    <a:pt x="15535" y="997"/>
                  </a:lnTo>
                  <a:lnTo>
                    <a:pt x="15535" y="1141"/>
                  </a:lnTo>
                  <a:lnTo>
                    <a:pt x="15563" y="1141"/>
                  </a:lnTo>
                  <a:lnTo>
                    <a:pt x="15563" y="1286"/>
                  </a:lnTo>
                  <a:lnTo>
                    <a:pt x="15591" y="1286"/>
                  </a:lnTo>
                  <a:lnTo>
                    <a:pt x="15591" y="2203"/>
                  </a:lnTo>
                  <a:lnTo>
                    <a:pt x="15563" y="2267"/>
                  </a:lnTo>
                  <a:lnTo>
                    <a:pt x="15563" y="2347"/>
                  </a:lnTo>
                  <a:lnTo>
                    <a:pt x="15535" y="2428"/>
                  </a:lnTo>
                  <a:lnTo>
                    <a:pt x="15500" y="2428"/>
                  </a:lnTo>
                  <a:lnTo>
                    <a:pt x="15500" y="2476"/>
                  </a:lnTo>
                  <a:lnTo>
                    <a:pt x="15465" y="2556"/>
                  </a:lnTo>
                  <a:lnTo>
                    <a:pt x="15437" y="2556"/>
                  </a:lnTo>
                  <a:lnTo>
                    <a:pt x="15437" y="2637"/>
                  </a:lnTo>
                  <a:lnTo>
                    <a:pt x="15402" y="2637"/>
                  </a:lnTo>
                  <a:lnTo>
                    <a:pt x="15367" y="2701"/>
                  </a:lnTo>
                  <a:lnTo>
                    <a:pt x="15339" y="2701"/>
                  </a:lnTo>
                  <a:lnTo>
                    <a:pt x="15339" y="2781"/>
                  </a:lnTo>
                  <a:lnTo>
                    <a:pt x="15304" y="2781"/>
                  </a:lnTo>
                  <a:lnTo>
                    <a:pt x="15304" y="2830"/>
                  </a:lnTo>
                  <a:lnTo>
                    <a:pt x="15269" y="2926"/>
                  </a:lnTo>
                  <a:lnTo>
                    <a:pt x="15247" y="2926"/>
                  </a:lnTo>
                  <a:lnTo>
                    <a:pt x="15212" y="2990"/>
                  </a:lnTo>
                  <a:lnTo>
                    <a:pt x="15177" y="2990"/>
                  </a:lnTo>
                  <a:lnTo>
                    <a:pt x="15177" y="3119"/>
                  </a:lnTo>
                  <a:lnTo>
                    <a:pt x="15149" y="3119"/>
                  </a:lnTo>
                  <a:lnTo>
                    <a:pt x="15149" y="3199"/>
                  </a:lnTo>
                  <a:lnTo>
                    <a:pt x="15114" y="3280"/>
                  </a:lnTo>
                  <a:lnTo>
                    <a:pt x="15114" y="3344"/>
                  </a:lnTo>
                  <a:lnTo>
                    <a:pt x="15079" y="3408"/>
                  </a:lnTo>
                  <a:lnTo>
                    <a:pt x="15079" y="3553"/>
                  </a:lnTo>
                  <a:lnTo>
                    <a:pt x="15051" y="3553"/>
                  </a:lnTo>
                  <a:lnTo>
                    <a:pt x="15051" y="3714"/>
                  </a:lnTo>
                  <a:lnTo>
                    <a:pt x="15016" y="3762"/>
                  </a:lnTo>
                  <a:lnTo>
                    <a:pt x="15016" y="4469"/>
                  </a:lnTo>
                  <a:lnTo>
                    <a:pt x="15051" y="4469"/>
                  </a:lnTo>
                  <a:lnTo>
                    <a:pt x="15051" y="4630"/>
                  </a:lnTo>
                  <a:lnTo>
                    <a:pt x="15114" y="4630"/>
                  </a:lnTo>
                  <a:lnTo>
                    <a:pt x="15114" y="4695"/>
                  </a:lnTo>
                  <a:lnTo>
                    <a:pt x="16048" y="4695"/>
                  </a:lnTo>
                  <a:lnTo>
                    <a:pt x="16076" y="4630"/>
                  </a:lnTo>
                  <a:lnTo>
                    <a:pt x="16111" y="4630"/>
                  </a:lnTo>
                  <a:lnTo>
                    <a:pt x="16146" y="4566"/>
                  </a:lnTo>
                  <a:lnTo>
                    <a:pt x="16209" y="4469"/>
                  </a:lnTo>
                  <a:lnTo>
                    <a:pt x="16336" y="4469"/>
                  </a:lnTo>
                  <a:lnTo>
                    <a:pt x="16336" y="4405"/>
                  </a:lnTo>
                  <a:lnTo>
                    <a:pt x="16399" y="4405"/>
                  </a:lnTo>
                  <a:lnTo>
                    <a:pt x="16399" y="4277"/>
                  </a:lnTo>
                  <a:lnTo>
                    <a:pt x="16462" y="4277"/>
                  </a:lnTo>
                  <a:lnTo>
                    <a:pt x="16462" y="4196"/>
                  </a:lnTo>
                  <a:lnTo>
                    <a:pt x="16497" y="4196"/>
                  </a:lnTo>
                  <a:lnTo>
                    <a:pt x="16560" y="4068"/>
                  </a:lnTo>
                  <a:lnTo>
                    <a:pt x="16588" y="4068"/>
                  </a:lnTo>
                  <a:lnTo>
                    <a:pt x="16588" y="3987"/>
                  </a:lnTo>
                  <a:lnTo>
                    <a:pt x="16651" y="3987"/>
                  </a:lnTo>
                  <a:lnTo>
                    <a:pt x="16651" y="3907"/>
                  </a:lnTo>
                  <a:lnTo>
                    <a:pt x="16722" y="3842"/>
                  </a:lnTo>
                  <a:lnTo>
                    <a:pt x="16722" y="3762"/>
                  </a:lnTo>
                  <a:lnTo>
                    <a:pt x="16785" y="3762"/>
                  </a:lnTo>
                  <a:lnTo>
                    <a:pt x="16785" y="3714"/>
                  </a:lnTo>
                  <a:lnTo>
                    <a:pt x="16911" y="3714"/>
                  </a:lnTo>
                  <a:lnTo>
                    <a:pt x="16939" y="3617"/>
                  </a:lnTo>
                  <a:lnTo>
                    <a:pt x="17009" y="3617"/>
                  </a:lnTo>
                  <a:lnTo>
                    <a:pt x="17038" y="3553"/>
                  </a:lnTo>
                  <a:lnTo>
                    <a:pt x="17073" y="3553"/>
                  </a:lnTo>
                  <a:lnTo>
                    <a:pt x="17108" y="3489"/>
                  </a:lnTo>
                  <a:lnTo>
                    <a:pt x="17171" y="3489"/>
                  </a:lnTo>
                  <a:lnTo>
                    <a:pt x="17171" y="3408"/>
                  </a:lnTo>
                  <a:lnTo>
                    <a:pt x="17262" y="3408"/>
                  </a:lnTo>
                  <a:lnTo>
                    <a:pt x="17297" y="3344"/>
                  </a:lnTo>
                  <a:lnTo>
                    <a:pt x="17325" y="3344"/>
                  </a:lnTo>
                  <a:lnTo>
                    <a:pt x="17360" y="3280"/>
                  </a:lnTo>
                  <a:lnTo>
                    <a:pt x="17683" y="3280"/>
                  </a:lnTo>
                  <a:lnTo>
                    <a:pt x="17683" y="3344"/>
                  </a:lnTo>
                  <a:lnTo>
                    <a:pt x="17782" y="3344"/>
                  </a:lnTo>
                  <a:lnTo>
                    <a:pt x="17845" y="3489"/>
                  </a:lnTo>
                  <a:lnTo>
                    <a:pt x="17873" y="3489"/>
                  </a:lnTo>
                  <a:lnTo>
                    <a:pt x="17936" y="3617"/>
                  </a:lnTo>
                  <a:lnTo>
                    <a:pt x="17971" y="3617"/>
                  </a:lnTo>
                  <a:lnTo>
                    <a:pt x="18006" y="3714"/>
                  </a:lnTo>
                  <a:lnTo>
                    <a:pt x="18006" y="3762"/>
                  </a:lnTo>
                  <a:lnTo>
                    <a:pt x="18034" y="3762"/>
                  </a:lnTo>
                  <a:lnTo>
                    <a:pt x="18069" y="3842"/>
                  </a:lnTo>
                  <a:lnTo>
                    <a:pt x="18133" y="3907"/>
                  </a:lnTo>
                  <a:lnTo>
                    <a:pt x="18168" y="3907"/>
                  </a:lnTo>
                  <a:lnTo>
                    <a:pt x="18168" y="3987"/>
                  </a:lnTo>
                  <a:lnTo>
                    <a:pt x="18196" y="4068"/>
                  </a:lnTo>
                  <a:lnTo>
                    <a:pt x="18196" y="4116"/>
                  </a:lnTo>
                  <a:lnTo>
                    <a:pt x="18224" y="4116"/>
                  </a:lnTo>
                  <a:lnTo>
                    <a:pt x="18259" y="4196"/>
                  </a:lnTo>
                  <a:lnTo>
                    <a:pt x="18259" y="4341"/>
                  </a:lnTo>
                  <a:lnTo>
                    <a:pt x="18294" y="4341"/>
                  </a:lnTo>
                  <a:lnTo>
                    <a:pt x="18294" y="4469"/>
                  </a:lnTo>
                  <a:lnTo>
                    <a:pt x="18322" y="4566"/>
                  </a:lnTo>
                  <a:lnTo>
                    <a:pt x="18322" y="4839"/>
                  </a:lnTo>
                  <a:lnTo>
                    <a:pt x="18357" y="4904"/>
                  </a:lnTo>
                  <a:lnTo>
                    <a:pt x="18357" y="4984"/>
                  </a:lnTo>
                  <a:lnTo>
                    <a:pt x="18392" y="5032"/>
                  </a:lnTo>
                  <a:lnTo>
                    <a:pt x="18392" y="5836"/>
                  </a:lnTo>
                  <a:lnTo>
                    <a:pt x="18357" y="5916"/>
                  </a:lnTo>
                  <a:lnTo>
                    <a:pt x="18357" y="6109"/>
                  </a:lnTo>
                  <a:lnTo>
                    <a:pt x="18322" y="6190"/>
                  </a:lnTo>
                  <a:lnTo>
                    <a:pt x="18322" y="6270"/>
                  </a:lnTo>
                  <a:lnTo>
                    <a:pt x="18294" y="6318"/>
                  </a:lnTo>
                  <a:lnTo>
                    <a:pt x="18294" y="6399"/>
                  </a:lnTo>
                  <a:lnTo>
                    <a:pt x="18259" y="6399"/>
                  </a:lnTo>
                  <a:lnTo>
                    <a:pt x="18224" y="6479"/>
                  </a:lnTo>
                  <a:lnTo>
                    <a:pt x="18224" y="6543"/>
                  </a:lnTo>
                  <a:lnTo>
                    <a:pt x="18168" y="6672"/>
                  </a:lnTo>
                  <a:lnTo>
                    <a:pt x="18168" y="6768"/>
                  </a:lnTo>
                  <a:lnTo>
                    <a:pt x="18105" y="6768"/>
                  </a:lnTo>
                  <a:lnTo>
                    <a:pt x="18105" y="6897"/>
                  </a:lnTo>
                  <a:lnTo>
                    <a:pt x="18069" y="6961"/>
                  </a:lnTo>
                  <a:lnTo>
                    <a:pt x="18069" y="7042"/>
                  </a:lnTo>
                  <a:lnTo>
                    <a:pt x="18034" y="7042"/>
                  </a:lnTo>
                  <a:lnTo>
                    <a:pt x="18034" y="7186"/>
                  </a:lnTo>
                  <a:lnTo>
                    <a:pt x="17971" y="7251"/>
                  </a:lnTo>
                  <a:lnTo>
                    <a:pt x="17971" y="7331"/>
                  </a:lnTo>
                  <a:lnTo>
                    <a:pt x="17936" y="7331"/>
                  </a:lnTo>
                  <a:lnTo>
                    <a:pt x="17936" y="7540"/>
                  </a:lnTo>
                  <a:lnTo>
                    <a:pt x="17908" y="7540"/>
                  </a:lnTo>
                  <a:lnTo>
                    <a:pt x="17908" y="7830"/>
                  </a:lnTo>
                  <a:lnTo>
                    <a:pt x="17873" y="7910"/>
                  </a:lnTo>
                  <a:lnTo>
                    <a:pt x="17873" y="8457"/>
                  </a:lnTo>
                  <a:lnTo>
                    <a:pt x="17908" y="8457"/>
                  </a:lnTo>
                  <a:lnTo>
                    <a:pt x="17908" y="8537"/>
                  </a:lnTo>
                  <a:lnTo>
                    <a:pt x="17971" y="8682"/>
                  </a:lnTo>
                  <a:lnTo>
                    <a:pt x="18519" y="8682"/>
                  </a:lnTo>
                  <a:lnTo>
                    <a:pt x="18547" y="8601"/>
                  </a:lnTo>
                  <a:lnTo>
                    <a:pt x="18582" y="8601"/>
                  </a:lnTo>
                  <a:lnTo>
                    <a:pt x="18610" y="8537"/>
                  </a:lnTo>
                  <a:lnTo>
                    <a:pt x="18645" y="8537"/>
                  </a:lnTo>
                  <a:lnTo>
                    <a:pt x="18680" y="8457"/>
                  </a:lnTo>
                  <a:lnTo>
                    <a:pt x="18779" y="8457"/>
                  </a:lnTo>
                  <a:lnTo>
                    <a:pt x="18779" y="8408"/>
                  </a:lnTo>
                  <a:lnTo>
                    <a:pt x="18842" y="8408"/>
                  </a:lnTo>
                  <a:lnTo>
                    <a:pt x="18842" y="8312"/>
                  </a:lnTo>
                  <a:lnTo>
                    <a:pt x="18898" y="8312"/>
                  </a:lnTo>
                  <a:lnTo>
                    <a:pt x="18898" y="8248"/>
                  </a:lnTo>
                  <a:lnTo>
                    <a:pt x="19165" y="8248"/>
                  </a:lnTo>
                  <a:lnTo>
                    <a:pt x="19165" y="8312"/>
                  </a:lnTo>
                  <a:lnTo>
                    <a:pt x="19186" y="8312"/>
                  </a:lnTo>
                  <a:lnTo>
                    <a:pt x="19221" y="8408"/>
                  </a:lnTo>
                  <a:lnTo>
                    <a:pt x="19354" y="8408"/>
                  </a:lnTo>
                  <a:lnTo>
                    <a:pt x="19382" y="8457"/>
                  </a:lnTo>
                  <a:lnTo>
                    <a:pt x="19417" y="8457"/>
                  </a:lnTo>
                  <a:lnTo>
                    <a:pt x="19452" y="8537"/>
                  </a:lnTo>
                  <a:lnTo>
                    <a:pt x="19481" y="8537"/>
                  </a:lnTo>
                  <a:lnTo>
                    <a:pt x="19481" y="8601"/>
                  </a:lnTo>
                  <a:lnTo>
                    <a:pt x="19544" y="8601"/>
                  </a:lnTo>
                  <a:lnTo>
                    <a:pt x="19544" y="8682"/>
                  </a:lnTo>
                  <a:lnTo>
                    <a:pt x="19607" y="8682"/>
                  </a:lnTo>
                  <a:lnTo>
                    <a:pt x="19607" y="8746"/>
                  </a:lnTo>
                  <a:lnTo>
                    <a:pt x="19642" y="8746"/>
                  </a:lnTo>
                  <a:lnTo>
                    <a:pt x="19670" y="8810"/>
                  </a:lnTo>
                  <a:lnTo>
                    <a:pt x="19670" y="8891"/>
                  </a:lnTo>
                  <a:lnTo>
                    <a:pt x="19705" y="8971"/>
                  </a:lnTo>
                  <a:lnTo>
                    <a:pt x="19740" y="8971"/>
                  </a:lnTo>
                  <a:lnTo>
                    <a:pt x="19740" y="9035"/>
                  </a:lnTo>
                  <a:lnTo>
                    <a:pt x="19775" y="9100"/>
                  </a:lnTo>
                  <a:lnTo>
                    <a:pt x="19775" y="9180"/>
                  </a:lnTo>
                  <a:lnTo>
                    <a:pt x="19803" y="9180"/>
                  </a:lnTo>
                  <a:lnTo>
                    <a:pt x="19803" y="9325"/>
                  </a:lnTo>
                  <a:lnTo>
                    <a:pt x="19867" y="9469"/>
                  </a:lnTo>
                  <a:lnTo>
                    <a:pt x="19867" y="9598"/>
                  </a:lnTo>
                  <a:lnTo>
                    <a:pt x="19930" y="9678"/>
                  </a:lnTo>
                  <a:lnTo>
                    <a:pt x="19930" y="9823"/>
                  </a:lnTo>
                  <a:lnTo>
                    <a:pt x="19965" y="9952"/>
                  </a:lnTo>
                  <a:lnTo>
                    <a:pt x="19965" y="10241"/>
                  </a:lnTo>
                  <a:lnTo>
                    <a:pt x="19993" y="10386"/>
                  </a:lnTo>
                  <a:lnTo>
                    <a:pt x="19993" y="11736"/>
                  </a:lnTo>
                  <a:lnTo>
                    <a:pt x="19930" y="12026"/>
                  </a:lnTo>
                  <a:lnTo>
                    <a:pt x="19895" y="12090"/>
                  </a:lnTo>
                  <a:lnTo>
                    <a:pt x="19867" y="12251"/>
                  </a:lnTo>
                  <a:lnTo>
                    <a:pt x="19705" y="12588"/>
                  </a:lnTo>
                  <a:lnTo>
                    <a:pt x="19705" y="12653"/>
                  </a:lnTo>
                  <a:lnTo>
                    <a:pt x="19670" y="12653"/>
                  </a:lnTo>
                  <a:lnTo>
                    <a:pt x="19642" y="12749"/>
                  </a:lnTo>
                  <a:lnTo>
                    <a:pt x="19642" y="12814"/>
                  </a:lnTo>
                  <a:lnTo>
                    <a:pt x="19572" y="12942"/>
                  </a:lnTo>
                  <a:lnTo>
                    <a:pt x="19509" y="12942"/>
                  </a:lnTo>
                  <a:lnTo>
                    <a:pt x="19509" y="13023"/>
                  </a:lnTo>
                  <a:lnTo>
                    <a:pt x="19452" y="13087"/>
                  </a:lnTo>
                  <a:lnTo>
                    <a:pt x="19452" y="13167"/>
                  </a:lnTo>
                  <a:lnTo>
                    <a:pt x="19417" y="13215"/>
                  </a:lnTo>
                  <a:lnTo>
                    <a:pt x="19382" y="13215"/>
                  </a:lnTo>
                  <a:lnTo>
                    <a:pt x="19354" y="13312"/>
                  </a:lnTo>
                  <a:lnTo>
                    <a:pt x="19319" y="13312"/>
                  </a:lnTo>
                  <a:lnTo>
                    <a:pt x="19319" y="13376"/>
                  </a:lnTo>
                  <a:lnTo>
                    <a:pt x="19284" y="13376"/>
                  </a:lnTo>
                  <a:lnTo>
                    <a:pt x="19256" y="13441"/>
                  </a:lnTo>
                  <a:lnTo>
                    <a:pt x="19186" y="13441"/>
                  </a:lnTo>
                  <a:lnTo>
                    <a:pt x="19186" y="13521"/>
                  </a:lnTo>
                  <a:lnTo>
                    <a:pt x="19130" y="13521"/>
                  </a:lnTo>
                  <a:lnTo>
                    <a:pt x="19066" y="13585"/>
                  </a:lnTo>
                  <a:lnTo>
                    <a:pt x="19031" y="13585"/>
                  </a:lnTo>
                  <a:lnTo>
                    <a:pt x="18996" y="13666"/>
                  </a:lnTo>
                  <a:lnTo>
                    <a:pt x="18933" y="13730"/>
                  </a:lnTo>
                  <a:lnTo>
                    <a:pt x="18870" y="13730"/>
                  </a:lnTo>
                  <a:lnTo>
                    <a:pt x="18842" y="13794"/>
                  </a:lnTo>
                  <a:lnTo>
                    <a:pt x="18708" y="13794"/>
                  </a:lnTo>
                  <a:lnTo>
                    <a:pt x="18680" y="13875"/>
                  </a:lnTo>
                  <a:lnTo>
                    <a:pt x="18610" y="13875"/>
                  </a:lnTo>
                  <a:lnTo>
                    <a:pt x="18547" y="13939"/>
                  </a:lnTo>
                  <a:lnTo>
                    <a:pt x="18392" y="13939"/>
                  </a:lnTo>
                  <a:lnTo>
                    <a:pt x="18357" y="14019"/>
                  </a:lnTo>
                  <a:lnTo>
                    <a:pt x="18196" y="14019"/>
                  </a:lnTo>
                  <a:lnTo>
                    <a:pt x="18168" y="14084"/>
                  </a:lnTo>
                  <a:lnTo>
                    <a:pt x="17550" y="14084"/>
                  </a:lnTo>
                  <a:lnTo>
                    <a:pt x="17494" y="14164"/>
                  </a:lnTo>
                  <a:lnTo>
                    <a:pt x="17396" y="14164"/>
                  </a:lnTo>
                  <a:lnTo>
                    <a:pt x="17360" y="14228"/>
                  </a:lnTo>
                  <a:lnTo>
                    <a:pt x="17297" y="14293"/>
                  </a:lnTo>
                  <a:lnTo>
                    <a:pt x="17206" y="14293"/>
                  </a:lnTo>
                  <a:lnTo>
                    <a:pt x="17171" y="14357"/>
                  </a:lnTo>
                  <a:lnTo>
                    <a:pt x="16974" y="14357"/>
                  </a:lnTo>
                  <a:lnTo>
                    <a:pt x="16939" y="14453"/>
                  </a:lnTo>
                  <a:lnTo>
                    <a:pt x="16750" y="14453"/>
                  </a:lnTo>
                  <a:lnTo>
                    <a:pt x="16750" y="14502"/>
                  </a:lnTo>
                  <a:lnTo>
                    <a:pt x="16399" y="14502"/>
                  </a:lnTo>
                  <a:lnTo>
                    <a:pt x="16364" y="14582"/>
                  </a:lnTo>
                  <a:lnTo>
                    <a:pt x="16300" y="14582"/>
                  </a:lnTo>
                  <a:lnTo>
                    <a:pt x="16300" y="14662"/>
                  </a:lnTo>
                  <a:lnTo>
                    <a:pt x="16174" y="14662"/>
                  </a:lnTo>
                  <a:lnTo>
                    <a:pt x="16174" y="14727"/>
                  </a:lnTo>
                  <a:lnTo>
                    <a:pt x="16111" y="14727"/>
                  </a:lnTo>
                  <a:lnTo>
                    <a:pt x="16111" y="14807"/>
                  </a:lnTo>
                  <a:lnTo>
                    <a:pt x="16048" y="14807"/>
                  </a:lnTo>
                  <a:lnTo>
                    <a:pt x="16048" y="14855"/>
                  </a:lnTo>
                  <a:lnTo>
                    <a:pt x="16013" y="14855"/>
                  </a:lnTo>
                  <a:lnTo>
                    <a:pt x="15978" y="14952"/>
                  </a:lnTo>
                  <a:lnTo>
                    <a:pt x="15949" y="14952"/>
                  </a:lnTo>
                  <a:lnTo>
                    <a:pt x="15914" y="15000"/>
                  </a:lnTo>
                  <a:lnTo>
                    <a:pt x="15914" y="15080"/>
                  </a:lnTo>
                  <a:lnTo>
                    <a:pt x="15886" y="15145"/>
                  </a:lnTo>
                  <a:lnTo>
                    <a:pt x="15886" y="15225"/>
                  </a:lnTo>
                  <a:lnTo>
                    <a:pt x="15858" y="15225"/>
                  </a:lnTo>
                  <a:lnTo>
                    <a:pt x="15753" y="15434"/>
                  </a:lnTo>
                  <a:lnTo>
                    <a:pt x="15753" y="15514"/>
                  </a:lnTo>
                  <a:lnTo>
                    <a:pt x="15725" y="15514"/>
                  </a:lnTo>
                  <a:lnTo>
                    <a:pt x="15725" y="15579"/>
                  </a:lnTo>
                  <a:lnTo>
                    <a:pt x="15655" y="15723"/>
                  </a:lnTo>
                  <a:lnTo>
                    <a:pt x="15655" y="15788"/>
                  </a:lnTo>
                  <a:lnTo>
                    <a:pt x="15627" y="15788"/>
                  </a:lnTo>
                  <a:lnTo>
                    <a:pt x="15591" y="15932"/>
                  </a:lnTo>
                  <a:lnTo>
                    <a:pt x="15591" y="15997"/>
                  </a:lnTo>
                  <a:lnTo>
                    <a:pt x="15535" y="16141"/>
                  </a:lnTo>
                  <a:lnTo>
                    <a:pt x="15500" y="16270"/>
                  </a:lnTo>
                  <a:lnTo>
                    <a:pt x="15465" y="16367"/>
                  </a:lnTo>
                  <a:lnTo>
                    <a:pt x="15465" y="16431"/>
                  </a:lnTo>
                  <a:lnTo>
                    <a:pt x="15402" y="16495"/>
                  </a:lnTo>
                  <a:lnTo>
                    <a:pt x="15402" y="16592"/>
                  </a:lnTo>
                  <a:lnTo>
                    <a:pt x="15367" y="16640"/>
                  </a:lnTo>
                  <a:lnTo>
                    <a:pt x="15339" y="16640"/>
                  </a:lnTo>
                  <a:lnTo>
                    <a:pt x="15339" y="16720"/>
                  </a:lnTo>
                  <a:lnTo>
                    <a:pt x="15269" y="16785"/>
                  </a:lnTo>
                  <a:lnTo>
                    <a:pt x="15269" y="16865"/>
                  </a:lnTo>
                  <a:lnTo>
                    <a:pt x="15114" y="17219"/>
                  </a:lnTo>
                  <a:lnTo>
                    <a:pt x="15079" y="17219"/>
                  </a:lnTo>
                  <a:lnTo>
                    <a:pt x="15079" y="17283"/>
                  </a:lnTo>
                  <a:lnTo>
                    <a:pt x="15051" y="17283"/>
                  </a:lnTo>
                  <a:lnTo>
                    <a:pt x="14953" y="17508"/>
                  </a:lnTo>
                  <a:lnTo>
                    <a:pt x="14889" y="17508"/>
                  </a:lnTo>
                  <a:lnTo>
                    <a:pt x="14826" y="17637"/>
                  </a:lnTo>
                  <a:lnTo>
                    <a:pt x="14763" y="17717"/>
                  </a:lnTo>
                  <a:lnTo>
                    <a:pt x="14728" y="17717"/>
                  </a:lnTo>
                  <a:lnTo>
                    <a:pt x="14728" y="17781"/>
                  </a:lnTo>
                  <a:lnTo>
                    <a:pt x="14630" y="17781"/>
                  </a:lnTo>
                  <a:lnTo>
                    <a:pt x="14630" y="17862"/>
                  </a:lnTo>
                  <a:lnTo>
                    <a:pt x="14574" y="17862"/>
                  </a:lnTo>
                  <a:lnTo>
                    <a:pt x="14574" y="17910"/>
                  </a:lnTo>
                  <a:lnTo>
                    <a:pt x="14475" y="17910"/>
                  </a:lnTo>
                  <a:lnTo>
                    <a:pt x="14440" y="18006"/>
                  </a:lnTo>
                  <a:lnTo>
                    <a:pt x="13794" y="18006"/>
                  </a:lnTo>
                  <a:lnTo>
                    <a:pt x="13794" y="17910"/>
                  </a:lnTo>
                  <a:lnTo>
                    <a:pt x="13766" y="17910"/>
                  </a:lnTo>
                  <a:lnTo>
                    <a:pt x="13766" y="16720"/>
                  </a:lnTo>
                  <a:lnTo>
                    <a:pt x="13794" y="16720"/>
                  </a:lnTo>
                  <a:lnTo>
                    <a:pt x="13794" y="16495"/>
                  </a:lnTo>
                  <a:lnTo>
                    <a:pt x="13829" y="16495"/>
                  </a:lnTo>
                  <a:lnTo>
                    <a:pt x="13829" y="15997"/>
                  </a:lnTo>
                  <a:lnTo>
                    <a:pt x="13696" y="15997"/>
                  </a:lnTo>
                  <a:lnTo>
                    <a:pt x="13696" y="16093"/>
                  </a:lnTo>
                  <a:lnTo>
                    <a:pt x="13633" y="16093"/>
                  </a:lnTo>
                  <a:lnTo>
                    <a:pt x="13605" y="16141"/>
                  </a:lnTo>
                  <a:lnTo>
                    <a:pt x="13380" y="16141"/>
                  </a:lnTo>
                  <a:lnTo>
                    <a:pt x="13345" y="16222"/>
                  </a:lnTo>
                  <a:lnTo>
                    <a:pt x="13310" y="16222"/>
                  </a:lnTo>
                  <a:lnTo>
                    <a:pt x="13282" y="16270"/>
                  </a:lnTo>
                  <a:lnTo>
                    <a:pt x="13254" y="16270"/>
                  </a:lnTo>
                  <a:lnTo>
                    <a:pt x="13219" y="16367"/>
                  </a:lnTo>
                  <a:lnTo>
                    <a:pt x="13191" y="16367"/>
                  </a:lnTo>
                  <a:lnTo>
                    <a:pt x="13155" y="16431"/>
                  </a:lnTo>
                  <a:lnTo>
                    <a:pt x="12994" y="16431"/>
                  </a:lnTo>
                  <a:lnTo>
                    <a:pt x="12931" y="16592"/>
                  </a:lnTo>
                  <a:lnTo>
                    <a:pt x="12868" y="16592"/>
                  </a:lnTo>
                  <a:lnTo>
                    <a:pt x="12833" y="16640"/>
                  </a:lnTo>
                  <a:lnTo>
                    <a:pt x="12706" y="16640"/>
                  </a:lnTo>
                  <a:lnTo>
                    <a:pt x="12671" y="16720"/>
                  </a:lnTo>
                  <a:lnTo>
                    <a:pt x="12545" y="16865"/>
                  </a:lnTo>
                  <a:lnTo>
                    <a:pt x="12517" y="16865"/>
                  </a:lnTo>
                  <a:lnTo>
                    <a:pt x="12446" y="16929"/>
                  </a:lnTo>
                  <a:lnTo>
                    <a:pt x="12418" y="16929"/>
                  </a:lnTo>
                  <a:lnTo>
                    <a:pt x="12348" y="16994"/>
                  </a:lnTo>
                  <a:lnTo>
                    <a:pt x="12320" y="16994"/>
                  </a:lnTo>
                  <a:lnTo>
                    <a:pt x="12292" y="17058"/>
                  </a:lnTo>
                  <a:lnTo>
                    <a:pt x="12292" y="17154"/>
                  </a:lnTo>
                  <a:lnTo>
                    <a:pt x="12229" y="17154"/>
                  </a:lnTo>
                  <a:lnTo>
                    <a:pt x="12194" y="17219"/>
                  </a:lnTo>
                  <a:lnTo>
                    <a:pt x="12159" y="17219"/>
                  </a:lnTo>
                  <a:lnTo>
                    <a:pt x="12095" y="17283"/>
                  </a:lnTo>
                  <a:lnTo>
                    <a:pt x="12060" y="17283"/>
                  </a:lnTo>
                  <a:lnTo>
                    <a:pt x="12032" y="17363"/>
                  </a:lnTo>
                  <a:lnTo>
                    <a:pt x="11997" y="17363"/>
                  </a:lnTo>
                  <a:lnTo>
                    <a:pt x="11969" y="17428"/>
                  </a:lnTo>
                  <a:lnTo>
                    <a:pt x="11906" y="17428"/>
                  </a:lnTo>
                  <a:lnTo>
                    <a:pt x="11871" y="17508"/>
                  </a:lnTo>
                  <a:lnTo>
                    <a:pt x="11836" y="17508"/>
                  </a:lnTo>
                  <a:lnTo>
                    <a:pt x="11773" y="17556"/>
                  </a:lnTo>
                  <a:lnTo>
                    <a:pt x="11737" y="17556"/>
                  </a:lnTo>
                  <a:lnTo>
                    <a:pt x="11709" y="17637"/>
                  </a:lnTo>
                  <a:lnTo>
                    <a:pt x="11639" y="17717"/>
                  </a:lnTo>
                  <a:lnTo>
                    <a:pt x="11583" y="17717"/>
                  </a:lnTo>
                  <a:lnTo>
                    <a:pt x="11583" y="17781"/>
                  </a:lnTo>
                  <a:lnTo>
                    <a:pt x="11520" y="17781"/>
                  </a:lnTo>
                  <a:lnTo>
                    <a:pt x="11450" y="17862"/>
                  </a:lnTo>
                  <a:lnTo>
                    <a:pt x="11422" y="17862"/>
                  </a:lnTo>
                  <a:lnTo>
                    <a:pt x="11386" y="17910"/>
                  </a:lnTo>
                  <a:lnTo>
                    <a:pt x="11351" y="17910"/>
                  </a:lnTo>
                  <a:lnTo>
                    <a:pt x="11323" y="18006"/>
                  </a:lnTo>
                  <a:lnTo>
                    <a:pt x="11295" y="18006"/>
                  </a:lnTo>
                  <a:lnTo>
                    <a:pt x="11260" y="18071"/>
                  </a:lnTo>
                  <a:lnTo>
                    <a:pt x="11232" y="18071"/>
                  </a:lnTo>
                  <a:lnTo>
                    <a:pt x="11162" y="18199"/>
                  </a:lnTo>
                  <a:lnTo>
                    <a:pt x="11099" y="18199"/>
                  </a:lnTo>
                  <a:lnTo>
                    <a:pt x="11064" y="18280"/>
                  </a:lnTo>
                  <a:lnTo>
                    <a:pt x="11000" y="18280"/>
                  </a:lnTo>
                  <a:lnTo>
                    <a:pt x="11000" y="18344"/>
                  </a:lnTo>
                  <a:lnTo>
                    <a:pt x="10972" y="18344"/>
                  </a:lnTo>
                  <a:lnTo>
                    <a:pt x="10944" y="18424"/>
                  </a:lnTo>
                  <a:lnTo>
                    <a:pt x="10909" y="18424"/>
                  </a:lnTo>
                  <a:lnTo>
                    <a:pt x="10874" y="18505"/>
                  </a:lnTo>
                  <a:lnTo>
                    <a:pt x="10874" y="18569"/>
                  </a:lnTo>
                  <a:lnTo>
                    <a:pt x="10776" y="18569"/>
                  </a:lnTo>
                  <a:lnTo>
                    <a:pt x="10748" y="18633"/>
                  </a:lnTo>
                  <a:lnTo>
                    <a:pt x="10677" y="18633"/>
                  </a:lnTo>
                  <a:lnTo>
                    <a:pt x="10621" y="18794"/>
                  </a:lnTo>
                  <a:lnTo>
                    <a:pt x="10488" y="18794"/>
                  </a:lnTo>
                  <a:lnTo>
                    <a:pt x="10488" y="18842"/>
                  </a:lnTo>
                  <a:lnTo>
                    <a:pt x="10460" y="18842"/>
                  </a:lnTo>
                  <a:lnTo>
                    <a:pt x="10460" y="18923"/>
                  </a:lnTo>
                  <a:lnTo>
                    <a:pt x="10460" y="17910"/>
                  </a:lnTo>
                  <a:lnTo>
                    <a:pt x="10425" y="17910"/>
                  </a:lnTo>
                  <a:lnTo>
                    <a:pt x="10425" y="17862"/>
                  </a:lnTo>
                  <a:lnTo>
                    <a:pt x="10390" y="17781"/>
                  </a:lnTo>
                  <a:lnTo>
                    <a:pt x="10390" y="17717"/>
                  </a:lnTo>
                  <a:lnTo>
                    <a:pt x="10362" y="17717"/>
                  </a:lnTo>
                  <a:lnTo>
                    <a:pt x="10362" y="17637"/>
                  </a:lnTo>
                  <a:lnTo>
                    <a:pt x="10326" y="17637"/>
                  </a:lnTo>
                  <a:lnTo>
                    <a:pt x="10326" y="17556"/>
                  </a:lnTo>
                  <a:lnTo>
                    <a:pt x="10270" y="17428"/>
                  </a:lnTo>
                  <a:lnTo>
                    <a:pt x="10172" y="17428"/>
                  </a:lnTo>
                  <a:lnTo>
                    <a:pt x="10137" y="17363"/>
                  </a:lnTo>
                  <a:lnTo>
                    <a:pt x="10074" y="17363"/>
                  </a:lnTo>
                  <a:lnTo>
                    <a:pt x="10074" y="17283"/>
                  </a:lnTo>
                  <a:lnTo>
                    <a:pt x="10004" y="17283"/>
                  </a:lnTo>
                  <a:lnTo>
                    <a:pt x="10004" y="17219"/>
                  </a:lnTo>
                  <a:lnTo>
                    <a:pt x="9947" y="17219"/>
                  </a:lnTo>
                  <a:lnTo>
                    <a:pt x="9947" y="17154"/>
                  </a:lnTo>
                  <a:lnTo>
                    <a:pt x="9589" y="17154"/>
                  </a:lnTo>
                  <a:lnTo>
                    <a:pt x="9561" y="17219"/>
                  </a:lnTo>
                  <a:lnTo>
                    <a:pt x="9526" y="17219"/>
                  </a:lnTo>
                  <a:lnTo>
                    <a:pt x="9491" y="17283"/>
                  </a:lnTo>
                  <a:lnTo>
                    <a:pt x="9393" y="17283"/>
                  </a:lnTo>
                  <a:lnTo>
                    <a:pt x="9365" y="17363"/>
                  </a:lnTo>
                  <a:lnTo>
                    <a:pt x="9302" y="17363"/>
                  </a:lnTo>
                  <a:lnTo>
                    <a:pt x="9238" y="17428"/>
                  </a:lnTo>
                  <a:lnTo>
                    <a:pt x="9175" y="17428"/>
                  </a:lnTo>
                  <a:lnTo>
                    <a:pt x="9140" y="17508"/>
                  </a:lnTo>
                  <a:lnTo>
                    <a:pt x="9105" y="17508"/>
                  </a:lnTo>
                  <a:lnTo>
                    <a:pt x="9105" y="17556"/>
                  </a:lnTo>
                  <a:lnTo>
                    <a:pt x="9014" y="17556"/>
                  </a:lnTo>
                  <a:lnTo>
                    <a:pt x="8986" y="17637"/>
                  </a:lnTo>
                  <a:lnTo>
                    <a:pt x="8887" y="17637"/>
                  </a:lnTo>
                  <a:lnTo>
                    <a:pt x="8852" y="17717"/>
                  </a:lnTo>
                  <a:lnTo>
                    <a:pt x="8852" y="17781"/>
                  </a:lnTo>
                  <a:lnTo>
                    <a:pt x="8789" y="17781"/>
                  </a:lnTo>
                  <a:lnTo>
                    <a:pt x="8719" y="17862"/>
                  </a:lnTo>
                  <a:lnTo>
                    <a:pt x="8628" y="17862"/>
                  </a:lnTo>
                  <a:lnTo>
                    <a:pt x="8600" y="17910"/>
                  </a:lnTo>
                  <a:lnTo>
                    <a:pt x="8529" y="18006"/>
                  </a:lnTo>
                  <a:lnTo>
                    <a:pt x="8501" y="18006"/>
                  </a:lnTo>
                  <a:lnTo>
                    <a:pt x="8466" y="18071"/>
                  </a:lnTo>
                  <a:lnTo>
                    <a:pt x="8466" y="18135"/>
                  </a:lnTo>
                  <a:lnTo>
                    <a:pt x="8431" y="18135"/>
                  </a:lnTo>
                  <a:lnTo>
                    <a:pt x="8368" y="18280"/>
                  </a:lnTo>
                  <a:lnTo>
                    <a:pt x="8368" y="18344"/>
                  </a:lnTo>
                  <a:lnTo>
                    <a:pt x="8312" y="18424"/>
                  </a:lnTo>
                  <a:lnTo>
                    <a:pt x="8277" y="18424"/>
                  </a:lnTo>
                  <a:lnTo>
                    <a:pt x="8241" y="18505"/>
                  </a:lnTo>
                  <a:lnTo>
                    <a:pt x="8213" y="18633"/>
                  </a:lnTo>
                  <a:lnTo>
                    <a:pt x="8178" y="18698"/>
                  </a:lnTo>
                  <a:lnTo>
                    <a:pt x="8115" y="18698"/>
                  </a:lnTo>
                  <a:lnTo>
                    <a:pt x="8045" y="18794"/>
                  </a:lnTo>
                  <a:lnTo>
                    <a:pt x="7989" y="18923"/>
                  </a:lnTo>
                  <a:lnTo>
                    <a:pt x="7919" y="18987"/>
                  </a:lnTo>
                  <a:lnTo>
                    <a:pt x="7890" y="18987"/>
                  </a:lnTo>
                  <a:lnTo>
                    <a:pt x="7820" y="19148"/>
                  </a:lnTo>
                  <a:lnTo>
                    <a:pt x="7792" y="19148"/>
                  </a:lnTo>
                  <a:lnTo>
                    <a:pt x="7757" y="19196"/>
                  </a:lnTo>
                  <a:lnTo>
                    <a:pt x="7666" y="19196"/>
                  </a:lnTo>
                  <a:lnTo>
                    <a:pt x="7631" y="19277"/>
                  </a:lnTo>
                  <a:lnTo>
                    <a:pt x="7603" y="19277"/>
                  </a:lnTo>
                  <a:lnTo>
                    <a:pt x="7603" y="19357"/>
                  </a:lnTo>
                  <a:lnTo>
                    <a:pt x="7532" y="19357"/>
                  </a:lnTo>
                  <a:lnTo>
                    <a:pt x="7532" y="19421"/>
                  </a:lnTo>
                  <a:lnTo>
                    <a:pt x="7217" y="19421"/>
                  </a:lnTo>
                  <a:lnTo>
                    <a:pt x="7181" y="19357"/>
                  </a:lnTo>
                  <a:lnTo>
                    <a:pt x="7083" y="19357"/>
                  </a:lnTo>
                  <a:lnTo>
                    <a:pt x="7048" y="19277"/>
                  </a:lnTo>
                  <a:lnTo>
                    <a:pt x="6444" y="19277"/>
                  </a:lnTo>
                  <a:lnTo>
                    <a:pt x="6381" y="19196"/>
                  </a:lnTo>
                  <a:lnTo>
                    <a:pt x="5609" y="19196"/>
                  </a:lnTo>
                  <a:lnTo>
                    <a:pt x="5574" y="19277"/>
                  </a:lnTo>
                  <a:lnTo>
                    <a:pt x="5574" y="19357"/>
                  </a:lnTo>
                  <a:lnTo>
                    <a:pt x="5476" y="19357"/>
                  </a:lnTo>
                  <a:lnTo>
                    <a:pt x="5448" y="19421"/>
                  </a:lnTo>
                  <a:lnTo>
                    <a:pt x="5356" y="19421"/>
                  </a:lnTo>
                  <a:lnTo>
                    <a:pt x="5321" y="19486"/>
                  </a:lnTo>
                  <a:lnTo>
                    <a:pt x="5286" y="19486"/>
                  </a:lnTo>
                  <a:lnTo>
                    <a:pt x="5258" y="19550"/>
                  </a:lnTo>
                  <a:lnTo>
                    <a:pt x="5223" y="19550"/>
                  </a:lnTo>
                  <a:lnTo>
                    <a:pt x="5188" y="19630"/>
                  </a:lnTo>
                  <a:lnTo>
                    <a:pt x="5125" y="19630"/>
                  </a:lnTo>
                  <a:lnTo>
                    <a:pt x="5090" y="19711"/>
                  </a:lnTo>
                  <a:lnTo>
                    <a:pt x="4998" y="19711"/>
                  </a:lnTo>
                  <a:lnTo>
                    <a:pt x="4998" y="19775"/>
                  </a:lnTo>
                  <a:lnTo>
                    <a:pt x="4900" y="19775"/>
                  </a:lnTo>
                  <a:lnTo>
                    <a:pt x="4872" y="19839"/>
                  </a:lnTo>
                  <a:lnTo>
                    <a:pt x="4802" y="19839"/>
                  </a:lnTo>
                  <a:lnTo>
                    <a:pt x="4774" y="19920"/>
                  </a:lnTo>
                  <a:lnTo>
                    <a:pt x="4549" y="19920"/>
                  </a:lnTo>
                  <a:lnTo>
                    <a:pt x="4486" y="19984"/>
                  </a:lnTo>
                  <a:lnTo>
                    <a:pt x="3875" y="19984"/>
                  </a:lnTo>
                  <a:lnTo>
                    <a:pt x="3840" y="19920"/>
                  </a:lnTo>
                  <a:lnTo>
                    <a:pt x="3777" y="19920"/>
                  </a:lnTo>
                  <a:lnTo>
                    <a:pt x="3777" y="19839"/>
                  </a:lnTo>
                  <a:lnTo>
                    <a:pt x="3749" y="19839"/>
                  </a:lnTo>
                  <a:lnTo>
                    <a:pt x="3714" y="19775"/>
                  </a:lnTo>
                  <a:lnTo>
                    <a:pt x="3454" y="19775"/>
                  </a:lnTo>
                  <a:lnTo>
                    <a:pt x="3454" y="19711"/>
                  </a:lnTo>
                  <a:lnTo>
                    <a:pt x="3489" y="19711"/>
                  </a:lnTo>
                  <a:lnTo>
                    <a:pt x="3489" y="19550"/>
                  </a:lnTo>
                  <a:lnTo>
                    <a:pt x="3517" y="19550"/>
                  </a:lnTo>
                  <a:lnTo>
                    <a:pt x="3552" y="19486"/>
                  </a:lnTo>
                  <a:lnTo>
                    <a:pt x="3587" y="19486"/>
                  </a:lnTo>
                  <a:lnTo>
                    <a:pt x="3615" y="19421"/>
                  </a:lnTo>
                  <a:lnTo>
                    <a:pt x="3615" y="19277"/>
                  </a:lnTo>
                  <a:lnTo>
                    <a:pt x="3650" y="19277"/>
                  </a:lnTo>
                  <a:lnTo>
                    <a:pt x="3650" y="19196"/>
                  </a:lnTo>
                  <a:lnTo>
                    <a:pt x="3686" y="19196"/>
                  </a:lnTo>
                  <a:lnTo>
                    <a:pt x="3686" y="17862"/>
                  </a:lnTo>
                  <a:lnTo>
                    <a:pt x="3650" y="17862"/>
                  </a:lnTo>
                  <a:lnTo>
                    <a:pt x="3650" y="17781"/>
                  </a:lnTo>
                  <a:lnTo>
                    <a:pt x="3587" y="17637"/>
                  </a:lnTo>
                  <a:lnTo>
                    <a:pt x="3587" y="17556"/>
                  </a:lnTo>
                  <a:lnTo>
                    <a:pt x="3552" y="17556"/>
                  </a:lnTo>
                  <a:lnTo>
                    <a:pt x="3517" y="17508"/>
                  </a:lnTo>
                  <a:lnTo>
                    <a:pt x="3489" y="17508"/>
                  </a:lnTo>
                  <a:lnTo>
                    <a:pt x="3398" y="17283"/>
                  </a:lnTo>
                  <a:lnTo>
                    <a:pt x="3398" y="17219"/>
                  </a:lnTo>
                  <a:lnTo>
                    <a:pt x="2815" y="17219"/>
                  </a:lnTo>
                  <a:lnTo>
                    <a:pt x="2815" y="17154"/>
                  </a:lnTo>
                  <a:lnTo>
                    <a:pt x="2787" y="17154"/>
                  </a:lnTo>
                  <a:lnTo>
                    <a:pt x="2752" y="17058"/>
                  </a:lnTo>
                  <a:lnTo>
                    <a:pt x="2689" y="17058"/>
                  </a:lnTo>
                  <a:lnTo>
                    <a:pt x="2654" y="16994"/>
                  </a:lnTo>
                  <a:lnTo>
                    <a:pt x="2625" y="16994"/>
                  </a:lnTo>
                  <a:lnTo>
                    <a:pt x="2436" y="16865"/>
                  </a:lnTo>
                  <a:lnTo>
                    <a:pt x="2401" y="16865"/>
                  </a:lnTo>
                  <a:lnTo>
                    <a:pt x="2338" y="16785"/>
                  </a:lnTo>
                  <a:lnTo>
                    <a:pt x="2134" y="16785"/>
                  </a:lnTo>
                  <a:lnTo>
                    <a:pt x="2113" y="16720"/>
                  </a:lnTo>
                  <a:lnTo>
                    <a:pt x="1881" y="16720"/>
                  </a:lnTo>
                  <a:lnTo>
                    <a:pt x="1881" y="16640"/>
                  </a:lnTo>
                  <a:lnTo>
                    <a:pt x="1116" y="16640"/>
                  </a:lnTo>
                  <a:lnTo>
                    <a:pt x="1116" y="16592"/>
                  </a:lnTo>
                  <a:lnTo>
                    <a:pt x="1144" y="16495"/>
                  </a:lnTo>
                  <a:lnTo>
                    <a:pt x="1172" y="16495"/>
                  </a:lnTo>
                  <a:lnTo>
                    <a:pt x="1172" y="16431"/>
                  </a:lnTo>
                  <a:lnTo>
                    <a:pt x="1207" y="16431"/>
                  </a:lnTo>
                  <a:lnTo>
                    <a:pt x="1207" y="16367"/>
                  </a:lnTo>
                  <a:lnTo>
                    <a:pt x="1243" y="16270"/>
                  </a:lnTo>
                  <a:lnTo>
                    <a:pt x="1243" y="16222"/>
                  </a:lnTo>
                  <a:lnTo>
                    <a:pt x="1271" y="16222"/>
                  </a:lnTo>
                  <a:lnTo>
                    <a:pt x="1271" y="16141"/>
                  </a:lnTo>
                  <a:lnTo>
                    <a:pt x="1341" y="16093"/>
                  </a:lnTo>
                  <a:lnTo>
                    <a:pt x="1341" y="15932"/>
                  </a:lnTo>
                  <a:lnTo>
                    <a:pt x="1369" y="15932"/>
                  </a:lnTo>
                  <a:lnTo>
                    <a:pt x="1404" y="15868"/>
                  </a:lnTo>
                  <a:lnTo>
                    <a:pt x="1404" y="15643"/>
                  </a:lnTo>
                  <a:lnTo>
                    <a:pt x="1439" y="15643"/>
                  </a:lnTo>
                  <a:lnTo>
                    <a:pt x="1439" y="15434"/>
                  </a:lnTo>
                  <a:lnTo>
                    <a:pt x="1467" y="15370"/>
                  </a:lnTo>
                  <a:lnTo>
                    <a:pt x="1467" y="14727"/>
                  </a:lnTo>
                  <a:lnTo>
                    <a:pt x="1439" y="14662"/>
                  </a:lnTo>
                  <a:lnTo>
                    <a:pt x="1439" y="14502"/>
                  </a:lnTo>
                  <a:lnTo>
                    <a:pt x="1404" y="14453"/>
                  </a:lnTo>
                  <a:lnTo>
                    <a:pt x="1404" y="14357"/>
                  </a:lnTo>
                  <a:lnTo>
                    <a:pt x="1369" y="14293"/>
                  </a:lnTo>
                  <a:lnTo>
                    <a:pt x="1369" y="14228"/>
                  </a:lnTo>
                  <a:lnTo>
                    <a:pt x="1341" y="14164"/>
                  </a:lnTo>
                  <a:lnTo>
                    <a:pt x="1341" y="14084"/>
                  </a:lnTo>
                  <a:lnTo>
                    <a:pt x="1306" y="14019"/>
                  </a:lnTo>
                  <a:lnTo>
                    <a:pt x="1306" y="13939"/>
                  </a:lnTo>
                  <a:lnTo>
                    <a:pt x="1243" y="13794"/>
                  </a:lnTo>
                  <a:lnTo>
                    <a:pt x="1243" y="13730"/>
                  </a:lnTo>
                  <a:lnTo>
                    <a:pt x="1207" y="13666"/>
                  </a:lnTo>
                  <a:lnTo>
                    <a:pt x="1172" y="13666"/>
                  </a:lnTo>
                  <a:lnTo>
                    <a:pt x="1172" y="13585"/>
                  </a:lnTo>
                  <a:lnTo>
                    <a:pt x="1144" y="13585"/>
                  </a:lnTo>
                  <a:lnTo>
                    <a:pt x="1144" y="13521"/>
                  </a:lnTo>
                  <a:lnTo>
                    <a:pt x="1081" y="13376"/>
                  </a:lnTo>
                  <a:lnTo>
                    <a:pt x="1053" y="13376"/>
                  </a:lnTo>
                  <a:lnTo>
                    <a:pt x="1018" y="13312"/>
                  </a:lnTo>
                  <a:lnTo>
                    <a:pt x="983" y="13312"/>
                  </a:lnTo>
                  <a:lnTo>
                    <a:pt x="983" y="13215"/>
                  </a:lnTo>
                  <a:lnTo>
                    <a:pt x="920" y="13215"/>
                  </a:lnTo>
                  <a:lnTo>
                    <a:pt x="920" y="13167"/>
                  </a:lnTo>
                  <a:lnTo>
                    <a:pt x="856" y="13167"/>
                  </a:lnTo>
                  <a:lnTo>
                    <a:pt x="856" y="13087"/>
                  </a:lnTo>
                  <a:lnTo>
                    <a:pt x="309" y="13087"/>
                  </a:lnTo>
                  <a:lnTo>
                    <a:pt x="0" y="13569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180" y="8669"/>
              <a:ext cx="2661" cy="5135"/>
            </a:xfrm>
            <a:custGeom>
              <a:avLst/>
              <a:gdLst/>
              <a:ahLst/>
              <a:cxnLst>
                <a:cxn ang="0">
                  <a:pos x="1554" y="226"/>
                </a:cxn>
                <a:cxn ang="0">
                  <a:pos x="2275" y="500"/>
                </a:cxn>
                <a:cxn ang="0">
                  <a:pos x="3086" y="790"/>
                </a:cxn>
                <a:cxn ang="0">
                  <a:pos x="3919" y="1016"/>
                </a:cxn>
                <a:cxn ang="0">
                  <a:pos x="4842" y="1194"/>
                </a:cxn>
                <a:cxn ang="0">
                  <a:pos x="5788" y="1419"/>
                </a:cxn>
                <a:cxn ang="0">
                  <a:pos x="7095" y="1710"/>
                </a:cxn>
                <a:cxn ang="0">
                  <a:pos x="8018" y="2000"/>
                </a:cxn>
                <a:cxn ang="0">
                  <a:pos x="8761" y="2290"/>
                </a:cxn>
                <a:cxn ang="0">
                  <a:pos x="9797" y="2661"/>
                </a:cxn>
                <a:cxn ang="0">
                  <a:pos x="10495" y="3000"/>
                </a:cxn>
                <a:cxn ang="0">
                  <a:pos x="11036" y="3210"/>
                </a:cxn>
                <a:cxn ang="0">
                  <a:pos x="12252" y="3500"/>
                </a:cxn>
                <a:cxn ang="0">
                  <a:pos x="13086" y="3774"/>
                </a:cxn>
                <a:cxn ang="0">
                  <a:pos x="13919" y="4081"/>
                </a:cxn>
                <a:cxn ang="0">
                  <a:pos x="14414" y="4419"/>
                </a:cxn>
                <a:cxn ang="0">
                  <a:pos x="15248" y="4774"/>
                </a:cxn>
                <a:cxn ang="0">
                  <a:pos x="16284" y="5210"/>
                </a:cxn>
                <a:cxn ang="0">
                  <a:pos x="17500" y="5774"/>
                </a:cxn>
                <a:cxn ang="0">
                  <a:pos x="18243" y="6145"/>
                </a:cxn>
                <a:cxn ang="0">
                  <a:pos x="19279" y="6565"/>
                </a:cxn>
                <a:cxn ang="0">
                  <a:pos x="19662" y="6855"/>
                </a:cxn>
                <a:cxn ang="0">
                  <a:pos x="19775" y="7210"/>
                </a:cxn>
                <a:cxn ang="0">
                  <a:pos x="19369" y="7435"/>
                </a:cxn>
                <a:cxn ang="0">
                  <a:pos x="18536" y="7629"/>
                </a:cxn>
                <a:cxn ang="0">
                  <a:pos x="17613" y="7984"/>
                </a:cxn>
                <a:cxn ang="0">
                  <a:pos x="16689" y="8274"/>
                </a:cxn>
                <a:cxn ang="0">
                  <a:pos x="15766" y="8774"/>
                </a:cxn>
                <a:cxn ang="0">
                  <a:pos x="14617" y="9274"/>
                </a:cxn>
                <a:cxn ang="0">
                  <a:pos x="14009" y="9565"/>
                </a:cxn>
                <a:cxn ang="0">
                  <a:pos x="13176" y="9919"/>
                </a:cxn>
                <a:cxn ang="0">
                  <a:pos x="12680" y="10355"/>
                </a:cxn>
                <a:cxn ang="0">
                  <a:pos x="12072" y="10710"/>
                </a:cxn>
                <a:cxn ang="0">
                  <a:pos x="11441" y="11065"/>
                </a:cxn>
                <a:cxn ang="0">
                  <a:pos x="10811" y="11339"/>
                </a:cxn>
                <a:cxn ang="0">
                  <a:pos x="10495" y="11629"/>
                </a:cxn>
                <a:cxn ang="0">
                  <a:pos x="10405" y="12210"/>
                </a:cxn>
                <a:cxn ang="0">
                  <a:pos x="10923" y="12500"/>
                </a:cxn>
                <a:cxn ang="0">
                  <a:pos x="11329" y="12919"/>
                </a:cxn>
                <a:cxn ang="0">
                  <a:pos x="11757" y="13355"/>
                </a:cxn>
                <a:cxn ang="0">
                  <a:pos x="11532" y="14500"/>
                </a:cxn>
                <a:cxn ang="0">
                  <a:pos x="10923" y="14839"/>
                </a:cxn>
                <a:cxn ang="0">
                  <a:pos x="10293" y="15065"/>
                </a:cxn>
                <a:cxn ang="0">
                  <a:pos x="9482" y="15290"/>
                </a:cxn>
                <a:cxn ang="0">
                  <a:pos x="8874" y="15629"/>
                </a:cxn>
                <a:cxn ang="0">
                  <a:pos x="8243" y="15855"/>
                </a:cxn>
                <a:cxn ang="0">
                  <a:pos x="7928" y="16210"/>
                </a:cxn>
                <a:cxn ang="0">
                  <a:pos x="7320" y="16484"/>
                </a:cxn>
                <a:cxn ang="0">
                  <a:pos x="6599" y="17065"/>
                </a:cxn>
                <a:cxn ang="0">
                  <a:pos x="5856" y="17274"/>
                </a:cxn>
                <a:cxn ang="0">
                  <a:pos x="5045" y="17855"/>
                </a:cxn>
                <a:cxn ang="0">
                  <a:pos x="4550" y="18129"/>
                </a:cxn>
                <a:cxn ang="0">
                  <a:pos x="4009" y="18500"/>
                </a:cxn>
                <a:cxn ang="0">
                  <a:pos x="2973" y="18984"/>
                </a:cxn>
                <a:cxn ang="0">
                  <a:pos x="2050" y="19419"/>
                </a:cxn>
                <a:cxn ang="0">
                  <a:pos x="1644" y="19710"/>
                </a:cxn>
                <a:cxn ang="0">
                  <a:pos x="923" y="19919"/>
                </a:cxn>
                <a:cxn ang="0">
                  <a:pos x="203" y="19065"/>
                </a:cxn>
                <a:cxn ang="0">
                  <a:pos x="315" y="14419"/>
                </a:cxn>
                <a:cxn ang="0">
                  <a:pos x="203" y="8774"/>
                </a:cxn>
              </a:cxnLst>
              <a:rect l="0" t="0" r="r" b="b"/>
              <a:pathLst>
                <a:path w="20000" h="20000">
                  <a:moveTo>
                    <a:pt x="248" y="694"/>
                  </a:moveTo>
                  <a:lnTo>
                    <a:pt x="0" y="81"/>
                  </a:lnTo>
                  <a:lnTo>
                    <a:pt x="1036" y="81"/>
                  </a:lnTo>
                  <a:lnTo>
                    <a:pt x="1239" y="145"/>
                  </a:lnTo>
                  <a:lnTo>
                    <a:pt x="1441" y="145"/>
                  </a:lnTo>
                  <a:lnTo>
                    <a:pt x="1554" y="226"/>
                  </a:lnTo>
                  <a:lnTo>
                    <a:pt x="1644" y="226"/>
                  </a:lnTo>
                  <a:lnTo>
                    <a:pt x="1847" y="355"/>
                  </a:lnTo>
                  <a:lnTo>
                    <a:pt x="1959" y="355"/>
                  </a:lnTo>
                  <a:lnTo>
                    <a:pt x="1959" y="435"/>
                  </a:lnTo>
                  <a:lnTo>
                    <a:pt x="2275" y="435"/>
                  </a:lnTo>
                  <a:lnTo>
                    <a:pt x="2275" y="500"/>
                  </a:lnTo>
                  <a:lnTo>
                    <a:pt x="2365" y="565"/>
                  </a:lnTo>
                  <a:lnTo>
                    <a:pt x="2590" y="645"/>
                  </a:lnTo>
                  <a:lnTo>
                    <a:pt x="2883" y="645"/>
                  </a:lnTo>
                  <a:lnTo>
                    <a:pt x="2883" y="726"/>
                  </a:lnTo>
                  <a:lnTo>
                    <a:pt x="3086" y="726"/>
                  </a:lnTo>
                  <a:lnTo>
                    <a:pt x="3086" y="790"/>
                  </a:lnTo>
                  <a:lnTo>
                    <a:pt x="3198" y="790"/>
                  </a:lnTo>
                  <a:lnTo>
                    <a:pt x="3288" y="855"/>
                  </a:lnTo>
                  <a:lnTo>
                    <a:pt x="3401" y="855"/>
                  </a:lnTo>
                  <a:lnTo>
                    <a:pt x="3514" y="919"/>
                  </a:lnTo>
                  <a:lnTo>
                    <a:pt x="3919" y="919"/>
                  </a:lnTo>
                  <a:lnTo>
                    <a:pt x="3919" y="1016"/>
                  </a:lnTo>
                  <a:lnTo>
                    <a:pt x="4009" y="1016"/>
                  </a:lnTo>
                  <a:lnTo>
                    <a:pt x="4122" y="1065"/>
                  </a:lnTo>
                  <a:lnTo>
                    <a:pt x="4234" y="1065"/>
                  </a:lnTo>
                  <a:lnTo>
                    <a:pt x="4437" y="1145"/>
                  </a:lnTo>
                  <a:lnTo>
                    <a:pt x="4640" y="1145"/>
                  </a:lnTo>
                  <a:lnTo>
                    <a:pt x="4842" y="1194"/>
                  </a:lnTo>
                  <a:lnTo>
                    <a:pt x="5158" y="1194"/>
                  </a:lnTo>
                  <a:lnTo>
                    <a:pt x="5158" y="1290"/>
                  </a:lnTo>
                  <a:lnTo>
                    <a:pt x="5360" y="1290"/>
                  </a:lnTo>
                  <a:lnTo>
                    <a:pt x="5473" y="1371"/>
                  </a:lnTo>
                  <a:lnTo>
                    <a:pt x="5676" y="1419"/>
                  </a:lnTo>
                  <a:lnTo>
                    <a:pt x="5788" y="1419"/>
                  </a:lnTo>
                  <a:lnTo>
                    <a:pt x="5968" y="1500"/>
                  </a:lnTo>
                  <a:lnTo>
                    <a:pt x="6396" y="1500"/>
                  </a:lnTo>
                  <a:lnTo>
                    <a:pt x="6599" y="1565"/>
                  </a:lnTo>
                  <a:lnTo>
                    <a:pt x="6712" y="1645"/>
                  </a:lnTo>
                  <a:lnTo>
                    <a:pt x="6892" y="1710"/>
                  </a:lnTo>
                  <a:lnTo>
                    <a:pt x="7095" y="1710"/>
                  </a:lnTo>
                  <a:lnTo>
                    <a:pt x="7207" y="1790"/>
                  </a:lnTo>
                  <a:lnTo>
                    <a:pt x="7410" y="1790"/>
                  </a:lnTo>
                  <a:lnTo>
                    <a:pt x="7635" y="1855"/>
                  </a:lnTo>
                  <a:lnTo>
                    <a:pt x="7725" y="1855"/>
                  </a:lnTo>
                  <a:lnTo>
                    <a:pt x="7838" y="1919"/>
                  </a:lnTo>
                  <a:lnTo>
                    <a:pt x="8018" y="2000"/>
                  </a:lnTo>
                  <a:lnTo>
                    <a:pt x="8131" y="2081"/>
                  </a:lnTo>
                  <a:lnTo>
                    <a:pt x="8243" y="2081"/>
                  </a:lnTo>
                  <a:lnTo>
                    <a:pt x="8333" y="2145"/>
                  </a:lnTo>
                  <a:lnTo>
                    <a:pt x="8446" y="2145"/>
                  </a:lnTo>
                  <a:lnTo>
                    <a:pt x="8649" y="2210"/>
                  </a:lnTo>
                  <a:lnTo>
                    <a:pt x="8761" y="2290"/>
                  </a:lnTo>
                  <a:lnTo>
                    <a:pt x="8941" y="2355"/>
                  </a:lnTo>
                  <a:lnTo>
                    <a:pt x="9054" y="2435"/>
                  </a:lnTo>
                  <a:lnTo>
                    <a:pt x="9054" y="2484"/>
                  </a:lnTo>
                  <a:lnTo>
                    <a:pt x="9257" y="2484"/>
                  </a:lnTo>
                  <a:lnTo>
                    <a:pt x="9685" y="2661"/>
                  </a:lnTo>
                  <a:lnTo>
                    <a:pt x="9797" y="2661"/>
                  </a:lnTo>
                  <a:lnTo>
                    <a:pt x="9797" y="2710"/>
                  </a:lnTo>
                  <a:lnTo>
                    <a:pt x="9887" y="2710"/>
                  </a:lnTo>
                  <a:lnTo>
                    <a:pt x="10090" y="2790"/>
                  </a:lnTo>
                  <a:lnTo>
                    <a:pt x="10293" y="2935"/>
                  </a:lnTo>
                  <a:lnTo>
                    <a:pt x="10495" y="2935"/>
                  </a:lnTo>
                  <a:lnTo>
                    <a:pt x="10495" y="3000"/>
                  </a:lnTo>
                  <a:lnTo>
                    <a:pt x="10608" y="3000"/>
                  </a:lnTo>
                  <a:lnTo>
                    <a:pt x="10608" y="3065"/>
                  </a:lnTo>
                  <a:lnTo>
                    <a:pt x="10721" y="3065"/>
                  </a:lnTo>
                  <a:lnTo>
                    <a:pt x="10811" y="3129"/>
                  </a:lnTo>
                  <a:lnTo>
                    <a:pt x="10923" y="3129"/>
                  </a:lnTo>
                  <a:lnTo>
                    <a:pt x="11036" y="3210"/>
                  </a:lnTo>
                  <a:lnTo>
                    <a:pt x="11329" y="3210"/>
                  </a:lnTo>
                  <a:lnTo>
                    <a:pt x="11532" y="3290"/>
                  </a:lnTo>
                  <a:lnTo>
                    <a:pt x="11532" y="3355"/>
                  </a:lnTo>
                  <a:lnTo>
                    <a:pt x="11757" y="3355"/>
                  </a:lnTo>
                  <a:lnTo>
                    <a:pt x="11959" y="3500"/>
                  </a:lnTo>
                  <a:lnTo>
                    <a:pt x="12252" y="3500"/>
                  </a:lnTo>
                  <a:lnTo>
                    <a:pt x="12252" y="3581"/>
                  </a:lnTo>
                  <a:lnTo>
                    <a:pt x="12365" y="3581"/>
                  </a:lnTo>
                  <a:lnTo>
                    <a:pt x="12568" y="3726"/>
                  </a:lnTo>
                  <a:lnTo>
                    <a:pt x="12680" y="3726"/>
                  </a:lnTo>
                  <a:lnTo>
                    <a:pt x="12770" y="3774"/>
                  </a:lnTo>
                  <a:lnTo>
                    <a:pt x="13086" y="3774"/>
                  </a:lnTo>
                  <a:lnTo>
                    <a:pt x="13176" y="3855"/>
                  </a:lnTo>
                  <a:lnTo>
                    <a:pt x="13378" y="3919"/>
                  </a:lnTo>
                  <a:lnTo>
                    <a:pt x="13491" y="3919"/>
                  </a:lnTo>
                  <a:lnTo>
                    <a:pt x="13491" y="4000"/>
                  </a:lnTo>
                  <a:lnTo>
                    <a:pt x="13604" y="4081"/>
                  </a:lnTo>
                  <a:lnTo>
                    <a:pt x="13919" y="4081"/>
                  </a:lnTo>
                  <a:lnTo>
                    <a:pt x="13919" y="4129"/>
                  </a:lnTo>
                  <a:lnTo>
                    <a:pt x="14122" y="4290"/>
                  </a:lnTo>
                  <a:lnTo>
                    <a:pt x="14212" y="4290"/>
                  </a:lnTo>
                  <a:lnTo>
                    <a:pt x="14302" y="4355"/>
                  </a:lnTo>
                  <a:lnTo>
                    <a:pt x="14414" y="4355"/>
                  </a:lnTo>
                  <a:lnTo>
                    <a:pt x="14414" y="4419"/>
                  </a:lnTo>
                  <a:lnTo>
                    <a:pt x="14527" y="4419"/>
                  </a:lnTo>
                  <a:lnTo>
                    <a:pt x="14617" y="4565"/>
                  </a:lnTo>
                  <a:lnTo>
                    <a:pt x="14730" y="4645"/>
                  </a:lnTo>
                  <a:lnTo>
                    <a:pt x="14932" y="4645"/>
                  </a:lnTo>
                  <a:lnTo>
                    <a:pt x="15158" y="4774"/>
                  </a:lnTo>
                  <a:lnTo>
                    <a:pt x="15248" y="4774"/>
                  </a:lnTo>
                  <a:lnTo>
                    <a:pt x="15248" y="4855"/>
                  </a:lnTo>
                  <a:lnTo>
                    <a:pt x="15450" y="4855"/>
                  </a:lnTo>
                  <a:lnTo>
                    <a:pt x="15653" y="5000"/>
                  </a:lnTo>
                  <a:lnTo>
                    <a:pt x="16081" y="5145"/>
                  </a:lnTo>
                  <a:lnTo>
                    <a:pt x="16081" y="5210"/>
                  </a:lnTo>
                  <a:lnTo>
                    <a:pt x="16284" y="5210"/>
                  </a:lnTo>
                  <a:lnTo>
                    <a:pt x="16464" y="5371"/>
                  </a:lnTo>
                  <a:lnTo>
                    <a:pt x="16689" y="5419"/>
                  </a:lnTo>
                  <a:lnTo>
                    <a:pt x="16892" y="5565"/>
                  </a:lnTo>
                  <a:lnTo>
                    <a:pt x="17095" y="5645"/>
                  </a:lnTo>
                  <a:lnTo>
                    <a:pt x="17320" y="5774"/>
                  </a:lnTo>
                  <a:lnTo>
                    <a:pt x="17500" y="5774"/>
                  </a:lnTo>
                  <a:lnTo>
                    <a:pt x="17613" y="5839"/>
                  </a:lnTo>
                  <a:lnTo>
                    <a:pt x="17703" y="5839"/>
                  </a:lnTo>
                  <a:lnTo>
                    <a:pt x="18018" y="6065"/>
                  </a:lnTo>
                  <a:lnTo>
                    <a:pt x="18131" y="6065"/>
                  </a:lnTo>
                  <a:lnTo>
                    <a:pt x="18131" y="6145"/>
                  </a:lnTo>
                  <a:lnTo>
                    <a:pt x="18243" y="6145"/>
                  </a:lnTo>
                  <a:lnTo>
                    <a:pt x="18536" y="6339"/>
                  </a:lnTo>
                  <a:lnTo>
                    <a:pt x="18739" y="6339"/>
                  </a:lnTo>
                  <a:lnTo>
                    <a:pt x="18964" y="6500"/>
                  </a:lnTo>
                  <a:lnTo>
                    <a:pt x="19054" y="6500"/>
                  </a:lnTo>
                  <a:lnTo>
                    <a:pt x="19167" y="6565"/>
                  </a:lnTo>
                  <a:lnTo>
                    <a:pt x="19279" y="6565"/>
                  </a:lnTo>
                  <a:lnTo>
                    <a:pt x="19279" y="6645"/>
                  </a:lnTo>
                  <a:lnTo>
                    <a:pt x="19369" y="6645"/>
                  </a:lnTo>
                  <a:lnTo>
                    <a:pt x="19369" y="6790"/>
                  </a:lnTo>
                  <a:lnTo>
                    <a:pt x="19482" y="6790"/>
                  </a:lnTo>
                  <a:lnTo>
                    <a:pt x="19572" y="6855"/>
                  </a:lnTo>
                  <a:lnTo>
                    <a:pt x="19662" y="6855"/>
                  </a:lnTo>
                  <a:lnTo>
                    <a:pt x="19775" y="6919"/>
                  </a:lnTo>
                  <a:lnTo>
                    <a:pt x="19775" y="7000"/>
                  </a:lnTo>
                  <a:lnTo>
                    <a:pt x="19977" y="7000"/>
                  </a:lnTo>
                  <a:lnTo>
                    <a:pt x="19977" y="7129"/>
                  </a:lnTo>
                  <a:lnTo>
                    <a:pt x="19775" y="7129"/>
                  </a:lnTo>
                  <a:lnTo>
                    <a:pt x="19775" y="7210"/>
                  </a:lnTo>
                  <a:lnTo>
                    <a:pt x="19662" y="7210"/>
                  </a:lnTo>
                  <a:lnTo>
                    <a:pt x="19662" y="7290"/>
                  </a:lnTo>
                  <a:lnTo>
                    <a:pt x="19572" y="7290"/>
                  </a:lnTo>
                  <a:lnTo>
                    <a:pt x="19482" y="7355"/>
                  </a:lnTo>
                  <a:lnTo>
                    <a:pt x="19369" y="7355"/>
                  </a:lnTo>
                  <a:lnTo>
                    <a:pt x="19369" y="7435"/>
                  </a:lnTo>
                  <a:lnTo>
                    <a:pt x="19054" y="7435"/>
                  </a:lnTo>
                  <a:lnTo>
                    <a:pt x="18964" y="7484"/>
                  </a:lnTo>
                  <a:lnTo>
                    <a:pt x="18851" y="7484"/>
                  </a:lnTo>
                  <a:lnTo>
                    <a:pt x="18739" y="7581"/>
                  </a:lnTo>
                  <a:lnTo>
                    <a:pt x="18626" y="7581"/>
                  </a:lnTo>
                  <a:lnTo>
                    <a:pt x="18536" y="7629"/>
                  </a:lnTo>
                  <a:lnTo>
                    <a:pt x="18423" y="7629"/>
                  </a:lnTo>
                  <a:lnTo>
                    <a:pt x="18333" y="7710"/>
                  </a:lnTo>
                  <a:lnTo>
                    <a:pt x="18131" y="7710"/>
                  </a:lnTo>
                  <a:lnTo>
                    <a:pt x="17928" y="7855"/>
                  </a:lnTo>
                  <a:lnTo>
                    <a:pt x="17703" y="7935"/>
                  </a:lnTo>
                  <a:lnTo>
                    <a:pt x="17613" y="7984"/>
                  </a:lnTo>
                  <a:lnTo>
                    <a:pt x="17320" y="7984"/>
                  </a:lnTo>
                  <a:lnTo>
                    <a:pt x="17207" y="8065"/>
                  </a:lnTo>
                  <a:lnTo>
                    <a:pt x="17095" y="8065"/>
                  </a:lnTo>
                  <a:lnTo>
                    <a:pt x="16892" y="8210"/>
                  </a:lnTo>
                  <a:lnTo>
                    <a:pt x="16689" y="8210"/>
                  </a:lnTo>
                  <a:lnTo>
                    <a:pt x="16689" y="8274"/>
                  </a:lnTo>
                  <a:lnTo>
                    <a:pt x="16464" y="8355"/>
                  </a:lnTo>
                  <a:lnTo>
                    <a:pt x="16464" y="8419"/>
                  </a:lnTo>
                  <a:lnTo>
                    <a:pt x="16374" y="8419"/>
                  </a:lnTo>
                  <a:lnTo>
                    <a:pt x="16284" y="8500"/>
                  </a:lnTo>
                  <a:lnTo>
                    <a:pt x="16081" y="8565"/>
                  </a:lnTo>
                  <a:lnTo>
                    <a:pt x="15766" y="8774"/>
                  </a:lnTo>
                  <a:lnTo>
                    <a:pt x="15653" y="8774"/>
                  </a:lnTo>
                  <a:lnTo>
                    <a:pt x="15541" y="8855"/>
                  </a:lnTo>
                  <a:lnTo>
                    <a:pt x="15450" y="8855"/>
                  </a:lnTo>
                  <a:lnTo>
                    <a:pt x="15158" y="9065"/>
                  </a:lnTo>
                  <a:lnTo>
                    <a:pt x="14932" y="9065"/>
                  </a:lnTo>
                  <a:lnTo>
                    <a:pt x="14617" y="9274"/>
                  </a:lnTo>
                  <a:lnTo>
                    <a:pt x="14527" y="9274"/>
                  </a:lnTo>
                  <a:lnTo>
                    <a:pt x="14414" y="9355"/>
                  </a:lnTo>
                  <a:lnTo>
                    <a:pt x="14212" y="9355"/>
                  </a:lnTo>
                  <a:lnTo>
                    <a:pt x="14212" y="9419"/>
                  </a:lnTo>
                  <a:lnTo>
                    <a:pt x="14009" y="9500"/>
                  </a:lnTo>
                  <a:lnTo>
                    <a:pt x="14009" y="9565"/>
                  </a:lnTo>
                  <a:lnTo>
                    <a:pt x="13919" y="9565"/>
                  </a:lnTo>
                  <a:lnTo>
                    <a:pt x="13806" y="9629"/>
                  </a:lnTo>
                  <a:lnTo>
                    <a:pt x="13604" y="9629"/>
                  </a:lnTo>
                  <a:lnTo>
                    <a:pt x="13378" y="9790"/>
                  </a:lnTo>
                  <a:lnTo>
                    <a:pt x="13176" y="9855"/>
                  </a:lnTo>
                  <a:lnTo>
                    <a:pt x="13176" y="9919"/>
                  </a:lnTo>
                  <a:lnTo>
                    <a:pt x="12995" y="10000"/>
                  </a:lnTo>
                  <a:lnTo>
                    <a:pt x="12995" y="10145"/>
                  </a:lnTo>
                  <a:lnTo>
                    <a:pt x="12883" y="10145"/>
                  </a:lnTo>
                  <a:lnTo>
                    <a:pt x="12770" y="10194"/>
                  </a:lnTo>
                  <a:lnTo>
                    <a:pt x="12770" y="10290"/>
                  </a:lnTo>
                  <a:lnTo>
                    <a:pt x="12680" y="10355"/>
                  </a:lnTo>
                  <a:lnTo>
                    <a:pt x="12568" y="10355"/>
                  </a:lnTo>
                  <a:lnTo>
                    <a:pt x="12568" y="10419"/>
                  </a:lnTo>
                  <a:lnTo>
                    <a:pt x="12365" y="10500"/>
                  </a:lnTo>
                  <a:lnTo>
                    <a:pt x="12140" y="10645"/>
                  </a:lnTo>
                  <a:lnTo>
                    <a:pt x="12140" y="10710"/>
                  </a:lnTo>
                  <a:lnTo>
                    <a:pt x="12072" y="10710"/>
                  </a:lnTo>
                  <a:lnTo>
                    <a:pt x="11959" y="10774"/>
                  </a:lnTo>
                  <a:lnTo>
                    <a:pt x="11847" y="10774"/>
                  </a:lnTo>
                  <a:lnTo>
                    <a:pt x="11757" y="10855"/>
                  </a:lnTo>
                  <a:lnTo>
                    <a:pt x="11757" y="10919"/>
                  </a:lnTo>
                  <a:lnTo>
                    <a:pt x="11532" y="10984"/>
                  </a:lnTo>
                  <a:lnTo>
                    <a:pt x="11441" y="11065"/>
                  </a:lnTo>
                  <a:lnTo>
                    <a:pt x="11329" y="11065"/>
                  </a:lnTo>
                  <a:lnTo>
                    <a:pt x="11329" y="11129"/>
                  </a:lnTo>
                  <a:lnTo>
                    <a:pt x="11104" y="11290"/>
                  </a:lnTo>
                  <a:lnTo>
                    <a:pt x="11036" y="11290"/>
                  </a:lnTo>
                  <a:lnTo>
                    <a:pt x="10923" y="11339"/>
                  </a:lnTo>
                  <a:lnTo>
                    <a:pt x="10811" y="11339"/>
                  </a:lnTo>
                  <a:lnTo>
                    <a:pt x="10721" y="11435"/>
                  </a:lnTo>
                  <a:lnTo>
                    <a:pt x="10721" y="11484"/>
                  </a:lnTo>
                  <a:lnTo>
                    <a:pt x="10608" y="11484"/>
                  </a:lnTo>
                  <a:lnTo>
                    <a:pt x="10608" y="11565"/>
                  </a:lnTo>
                  <a:lnTo>
                    <a:pt x="10495" y="11565"/>
                  </a:lnTo>
                  <a:lnTo>
                    <a:pt x="10495" y="11629"/>
                  </a:lnTo>
                  <a:lnTo>
                    <a:pt x="10405" y="11629"/>
                  </a:lnTo>
                  <a:lnTo>
                    <a:pt x="10405" y="11710"/>
                  </a:lnTo>
                  <a:lnTo>
                    <a:pt x="10293" y="11710"/>
                  </a:lnTo>
                  <a:lnTo>
                    <a:pt x="10293" y="12129"/>
                  </a:lnTo>
                  <a:lnTo>
                    <a:pt x="10405" y="12129"/>
                  </a:lnTo>
                  <a:lnTo>
                    <a:pt x="10405" y="12210"/>
                  </a:lnTo>
                  <a:lnTo>
                    <a:pt x="10608" y="12210"/>
                  </a:lnTo>
                  <a:lnTo>
                    <a:pt x="10608" y="12355"/>
                  </a:lnTo>
                  <a:lnTo>
                    <a:pt x="10721" y="12355"/>
                  </a:lnTo>
                  <a:lnTo>
                    <a:pt x="10811" y="12403"/>
                  </a:lnTo>
                  <a:lnTo>
                    <a:pt x="10811" y="12500"/>
                  </a:lnTo>
                  <a:lnTo>
                    <a:pt x="10923" y="12500"/>
                  </a:lnTo>
                  <a:lnTo>
                    <a:pt x="10923" y="12565"/>
                  </a:lnTo>
                  <a:lnTo>
                    <a:pt x="11036" y="12629"/>
                  </a:lnTo>
                  <a:lnTo>
                    <a:pt x="11036" y="12710"/>
                  </a:lnTo>
                  <a:lnTo>
                    <a:pt x="11216" y="12774"/>
                  </a:lnTo>
                  <a:lnTo>
                    <a:pt x="11329" y="12855"/>
                  </a:lnTo>
                  <a:lnTo>
                    <a:pt x="11329" y="12919"/>
                  </a:lnTo>
                  <a:lnTo>
                    <a:pt x="11441" y="12984"/>
                  </a:lnTo>
                  <a:lnTo>
                    <a:pt x="11441" y="13065"/>
                  </a:lnTo>
                  <a:lnTo>
                    <a:pt x="11532" y="13065"/>
                  </a:lnTo>
                  <a:lnTo>
                    <a:pt x="11644" y="13129"/>
                  </a:lnTo>
                  <a:lnTo>
                    <a:pt x="11644" y="13355"/>
                  </a:lnTo>
                  <a:lnTo>
                    <a:pt x="11757" y="13355"/>
                  </a:lnTo>
                  <a:lnTo>
                    <a:pt x="11757" y="13645"/>
                  </a:lnTo>
                  <a:lnTo>
                    <a:pt x="11847" y="13645"/>
                  </a:lnTo>
                  <a:lnTo>
                    <a:pt x="11847" y="14339"/>
                  </a:lnTo>
                  <a:lnTo>
                    <a:pt x="11757" y="14419"/>
                  </a:lnTo>
                  <a:lnTo>
                    <a:pt x="11757" y="14500"/>
                  </a:lnTo>
                  <a:lnTo>
                    <a:pt x="11532" y="14500"/>
                  </a:lnTo>
                  <a:lnTo>
                    <a:pt x="11532" y="14565"/>
                  </a:lnTo>
                  <a:lnTo>
                    <a:pt x="11441" y="14629"/>
                  </a:lnTo>
                  <a:lnTo>
                    <a:pt x="11329" y="14629"/>
                  </a:lnTo>
                  <a:lnTo>
                    <a:pt x="11104" y="14774"/>
                  </a:lnTo>
                  <a:lnTo>
                    <a:pt x="10923" y="14774"/>
                  </a:lnTo>
                  <a:lnTo>
                    <a:pt x="10923" y="14839"/>
                  </a:lnTo>
                  <a:lnTo>
                    <a:pt x="10811" y="14839"/>
                  </a:lnTo>
                  <a:lnTo>
                    <a:pt x="10721" y="14919"/>
                  </a:lnTo>
                  <a:lnTo>
                    <a:pt x="10608" y="14919"/>
                  </a:lnTo>
                  <a:lnTo>
                    <a:pt x="10495" y="14984"/>
                  </a:lnTo>
                  <a:lnTo>
                    <a:pt x="10405" y="14984"/>
                  </a:lnTo>
                  <a:lnTo>
                    <a:pt x="10293" y="15065"/>
                  </a:lnTo>
                  <a:lnTo>
                    <a:pt x="9887" y="15065"/>
                  </a:lnTo>
                  <a:lnTo>
                    <a:pt x="9797" y="15145"/>
                  </a:lnTo>
                  <a:lnTo>
                    <a:pt x="9685" y="15145"/>
                  </a:lnTo>
                  <a:lnTo>
                    <a:pt x="9685" y="15194"/>
                  </a:lnTo>
                  <a:lnTo>
                    <a:pt x="9572" y="15194"/>
                  </a:lnTo>
                  <a:lnTo>
                    <a:pt x="9482" y="15290"/>
                  </a:lnTo>
                  <a:lnTo>
                    <a:pt x="9369" y="15290"/>
                  </a:lnTo>
                  <a:lnTo>
                    <a:pt x="9369" y="15339"/>
                  </a:lnTo>
                  <a:lnTo>
                    <a:pt x="9054" y="15339"/>
                  </a:lnTo>
                  <a:lnTo>
                    <a:pt x="9054" y="15419"/>
                  </a:lnTo>
                  <a:lnTo>
                    <a:pt x="8874" y="15565"/>
                  </a:lnTo>
                  <a:lnTo>
                    <a:pt x="8874" y="15629"/>
                  </a:lnTo>
                  <a:lnTo>
                    <a:pt x="8559" y="15629"/>
                  </a:lnTo>
                  <a:lnTo>
                    <a:pt x="8559" y="15694"/>
                  </a:lnTo>
                  <a:lnTo>
                    <a:pt x="8446" y="15694"/>
                  </a:lnTo>
                  <a:lnTo>
                    <a:pt x="8446" y="15790"/>
                  </a:lnTo>
                  <a:lnTo>
                    <a:pt x="8333" y="15855"/>
                  </a:lnTo>
                  <a:lnTo>
                    <a:pt x="8243" y="15855"/>
                  </a:lnTo>
                  <a:lnTo>
                    <a:pt x="8243" y="15919"/>
                  </a:lnTo>
                  <a:lnTo>
                    <a:pt x="8131" y="15919"/>
                  </a:lnTo>
                  <a:lnTo>
                    <a:pt x="8131" y="16065"/>
                  </a:lnTo>
                  <a:lnTo>
                    <a:pt x="8018" y="16065"/>
                  </a:lnTo>
                  <a:lnTo>
                    <a:pt x="8018" y="16129"/>
                  </a:lnTo>
                  <a:lnTo>
                    <a:pt x="7928" y="16210"/>
                  </a:lnTo>
                  <a:lnTo>
                    <a:pt x="7838" y="16210"/>
                  </a:lnTo>
                  <a:lnTo>
                    <a:pt x="7725" y="16258"/>
                  </a:lnTo>
                  <a:lnTo>
                    <a:pt x="7725" y="16419"/>
                  </a:lnTo>
                  <a:lnTo>
                    <a:pt x="7523" y="16419"/>
                  </a:lnTo>
                  <a:lnTo>
                    <a:pt x="7523" y="16484"/>
                  </a:lnTo>
                  <a:lnTo>
                    <a:pt x="7320" y="16484"/>
                  </a:lnTo>
                  <a:lnTo>
                    <a:pt x="7320" y="16565"/>
                  </a:lnTo>
                  <a:lnTo>
                    <a:pt x="7095" y="16710"/>
                  </a:lnTo>
                  <a:lnTo>
                    <a:pt x="7095" y="16774"/>
                  </a:lnTo>
                  <a:lnTo>
                    <a:pt x="6892" y="16774"/>
                  </a:lnTo>
                  <a:lnTo>
                    <a:pt x="6892" y="16855"/>
                  </a:lnTo>
                  <a:lnTo>
                    <a:pt x="6599" y="17065"/>
                  </a:lnTo>
                  <a:lnTo>
                    <a:pt x="6396" y="17065"/>
                  </a:lnTo>
                  <a:lnTo>
                    <a:pt x="6284" y="17145"/>
                  </a:lnTo>
                  <a:lnTo>
                    <a:pt x="6171" y="17145"/>
                  </a:lnTo>
                  <a:lnTo>
                    <a:pt x="6081" y="17210"/>
                  </a:lnTo>
                  <a:lnTo>
                    <a:pt x="6081" y="17274"/>
                  </a:lnTo>
                  <a:lnTo>
                    <a:pt x="5856" y="17274"/>
                  </a:lnTo>
                  <a:lnTo>
                    <a:pt x="5676" y="17419"/>
                  </a:lnTo>
                  <a:lnTo>
                    <a:pt x="5676" y="17500"/>
                  </a:lnTo>
                  <a:lnTo>
                    <a:pt x="5248" y="17629"/>
                  </a:lnTo>
                  <a:lnTo>
                    <a:pt x="5248" y="17774"/>
                  </a:lnTo>
                  <a:lnTo>
                    <a:pt x="5158" y="17774"/>
                  </a:lnTo>
                  <a:lnTo>
                    <a:pt x="5045" y="17855"/>
                  </a:lnTo>
                  <a:lnTo>
                    <a:pt x="4932" y="17855"/>
                  </a:lnTo>
                  <a:lnTo>
                    <a:pt x="4842" y="17903"/>
                  </a:lnTo>
                  <a:lnTo>
                    <a:pt x="4842" y="18000"/>
                  </a:lnTo>
                  <a:lnTo>
                    <a:pt x="4640" y="18065"/>
                  </a:lnTo>
                  <a:lnTo>
                    <a:pt x="4640" y="18129"/>
                  </a:lnTo>
                  <a:lnTo>
                    <a:pt x="4550" y="18129"/>
                  </a:lnTo>
                  <a:lnTo>
                    <a:pt x="4437" y="18274"/>
                  </a:lnTo>
                  <a:lnTo>
                    <a:pt x="4234" y="18339"/>
                  </a:lnTo>
                  <a:lnTo>
                    <a:pt x="4122" y="18339"/>
                  </a:lnTo>
                  <a:lnTo>
                    <a:pt x="4122" y="18419"/>
                  </a:lnTo>
                  <a:lnTo>
                    <a:pt x="4009" y="18419"/>
                  </a:lnTo>
                  <a:lnTo>
                    <a:pt x="4009" y="18500"/>
                  </a:lnTo>
                  <a:lnTo>
                    <a:pt x="3806" y="18565"/>
                  </a:lnTo>
                  <a:lnTo>
                    <a:pt x="3806" y="18629"/>
                  </a:lnTo>
                  <a:lnTo>
                    <a:pt x="3694" y="18694"/>
                  </a:lnTo>
                  <a:lnTo>
                    <a:pt x="3604" y="18694"/>
                  </a:lnTo>
                  <a:lnTo>
                    <a:pt x="3198" y="18984"/>
                  </a:lnTo>
                  <a:lnTo>
                    <a:pt x="2973" y="18984"/>
                  </a:lnTo>
                  <a:lnTo>
                    <a:pt x="2770" y="19065"/>
                  </a:lnTo>
                  <a:lnTo>
                    <a:pt x="2477" y="19274"/>
                  </a:lnTo>
                  <a:lnTo>
                    <a:pt x="2365" y="19274"/>
                  </a:lnTo>
                  <a:lnTo>
                    <a:pt x="2365" y="19355"/>
                  </a:lnTo>
                  <a:lnTo>
                    <a:pt x="2162" y="19419"/>
                  </a:lnTo>
                  <a:lnTo>
                    <a:pt x="2050" y="19419"/>
                  </a:lnTo>
                  <a:lnTo>
                    <a:pt x="2050" y="19484"/>
                  </a:lnTo>
                  <a:lnTo>
                    <a:pt x="1959" y="19548"/>
                  </a:lnTo>
                  <a:lnTo>
                    <a:pt x="1734" y="19548"/>
                  </a:lnTo>
                  <a:lnTo>
                    <a:pt x="1734" y="19629"/>
                  </a:lnTo>
                  <a:lnTo>
                    <a:pt x="1644" y="19629"/>
                  </a:lnTo>
                  <a:lnTo>
                    <a:pt x="1644" y="19710"/>
                  </a:lnTo>
                  <a:lnTo>
                    <a:pt x="1554" y="19710"/>
                  </a:lnTo>
                  <a:lnTo>
                    <a:pt x="1554" y="19774"/>
                  </a:lnTo>
                  <a:lnTo>
                    <a:pt x="1239" y="19774"/>
                  </a:lnTo>
                  <a:lnTo>
                    <a:pt x="1239" y="19839"/>
                  </a:lnTo>
                  <a:lnTo>
                    <a:pt x="1036" y="19839"/>
                  </a:lnTo>
                  <a:lnTo>
                    <a:pt x="923" y="19919"/>
                  </a:lnTo>
                  <a:lnTo>
                    <a:pt x="811" y="19919"/>
                  </a:lnTo>
                  <a:lnTo>
                    <a:pt x="811" y="19984"/>
                  </a:lnTo>
                  <a:lnTo>
                    <a:pt x="315" y="19984"/>
                  </a:lnTo>
                  <a:lnTo>
                    <a:pt x="315" y="19274"/>
                  </a:lnTo>
                  <a:lnTo>
                    <a:pt x="203" y="19194"/>
                  </a:lnTo>
                  <a:lnTo>
                    <a:pt x="203" y="19065"/>
                  </a:lnTo>
                  <a:lnTo>
                    <a:pt x="113" y="18919"/>
                  </a:lnTo>
                  <a:lnTo>
                    <a:pt x="113" y="15565"/>
                  </a:lnTo>
                  <a:lnTo>
                    <a:pt x="203" y="15419"/>
                  </a:lnTo>
                  <a:lnTo>
                    <a:pt x="203" y="14774"/>
                  </a:lnTo>
                  <a:lnTo>
                    <a:pt x="315" y="14710"/>
                  </a:lnTo>
                  <a:lnTo>
                    <a:pt x="315" y="14419"/>
                  </a:lnTo>
                  <a:lnTo>
                    <a:pt x="428" y="14274"/>
                  </a:lnTo>
                  <a:lnTo>
                    <a:pt x="428" y="10355"/>
                  </a:lnTo>
                  <a:lnTo>
                    <a:pt x="315" y="10290"/>
                  </a:lnTo>
                  <a:lnTo>
                    <a:pt x="315" y="9629"/>
                  </a:lnTo>
                  <a:lnTo>
                    <a:pt x="203" y="9565"/>
                  </a:lnTo>
                  <a:lnTo>
                    <a:pt x="203" y="8774"/>
                  </a:lnTo>
                  <a:lnTo>
                    <a:pt x="113" y="8710"/>
                  </a:lnTo>
                  <a:lnTo>
                    <a:pt x="113" y="8419"/>
                  </a:lnTo>
                  <a:lnTo>
                    <a:pt x="0" y="8355"/>
                  </a:lnTo>
                  <a:lnTo>
                    <a:pt x="0" y="0"/>
                  </a:lnTo>
                  <a:lnTo>
                    <a:pt x="248" y="694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619" y="6138"/>
              <a:ext cx="1839" cy="10226"/>
            </a:xfrm>
            <a:custGeom>
              <a:avLst/>
              <a:gdLst/>
              <a:ahLst/>
              <a:cxnLst>
                <a:cxn ang="0">
                  <a:pos x="7752" y="0"/>
                </a:cxn>
                <a:cxn ang="0">
                  <a:pos x="16678" y="138"/>
                </a:cxn>
                <a:cxn ang="0">
                  <a:pos x="19967" y="14686"/>
                </a:cxn>
                <a:cxn ang="0">
                  <a:pos x="19381" y="19490"/>
                </a:cxn>
                <a:cxn ang="0">
                  <a:pos x="18795" y="19635"/>
                </a:cxn>
                <a:cxn ang="0">
                  <a:pos x="17003" y="19708"/>
                </a:cxn>
                <a:cxn ang="0">
                  <a:pos x="16384" y="19854"/>
                </a:cxn>
                <a:cxn ang="0">
                  <a:pos x="14007" y="19919"/>
                </a:cxn>
                <a:cxn ang="0">
                  <a:pos x="11629" y="19919"/>
                </a:cxn>
                <a:cxn ang="0">
                  <a:pos x="11042" y="19854"/>
                </a:cxn>
                <a:cxn ang="0">
                  <a:pos x="9837" y="19708"/>
                </a:cxn>
                <a:cxn ang="0">
                  <a:pos x="8925" y="19635"/>
                </a:cxn>
                <a:cxn ang="0">
                  <a:pos x="8632" y="19490"/>
                </a:cxn>
                <a:cxn ang="0">
                  <a:pos x="7752" y="19417"/>
                </a:cxn>
                <a:cxn ang="0">
                  <a:pos x="6873" y="19279"/>
                </a:cxn>
                <a:cxn ang="0">
                  <a:pos x="5375" y="19206"/>
                </a:cxn>
                <a:cxn ang="0">
                  <a:pos x="5081" y="19060"/>
                </a:cxn>
                <a:cxn ang="0">
                  <a:pos x="4169" y="18996"/>
                </a:cxn>
                <a:cxn ang="0">
                  <a:pos x="2964" y="18704"/>
                </a:cxn>
                <a:cxn ang="0">
                  <a:pos x="1792" y="18631"/>
                </a:cxn>
                <a:cxn ang="0">
                  <a:pos x="1498" y="18210"/>
                </a:cxn>
                <a:cxn ang="0">
                  <a:pos x="879" y="18056"/>
                </a:cxn>
                <a:cxn ang="0">
                  <a:pos x="619" y="15982"/>
                </a:cxn>
                <a:cxn ang="0">
                  <a:pos x="1173" y="7817"/>
                </a:cxn>
                <a:cxn ang="0">
                  <a:pos x="1498" y="7671"/>
                </a:cxn>
                <a:cxn ang="0">
                  <a:pos x="2671" y="7525"/>
                </a:cxn>
                <a:cxn ang="0">
                  <a:pos x="3290" y="7388"/>
                </a:cxn>
                <a:cxn ang="0">
                  <a:pos x="3583" y="7234"/>
                </a:cxn>
                <a:cxn ang="0">
                  <a:pos x="4788" y="7096"/>
                </a:cxn>
                <a:cxn ang="0">
                  <a:pos x="5375" y="6877"/>
                </a:cxn>
                <a:cxn ang="0">
                  <a:pos x="5961" y="6804"/>
                </a:cxn>
                <a:cxn ang="0">
                  <a:pos x="7459" y="6659"/>
                </a:cxn>
                <a:cxn ang="0">
                  <a:pos x="8371" y="6594"/>
                </a:cxn>
                <a:cxn ang="0">
                  <a:pos x="8632" y="6375"/>
                </a:cxn>
                <a:cxn ang="0">
                  <a:pos x="9544" y="6310"/>
                </a:cxn>
                <a:cxn ang="0">
                  <a:pos x="9837" y="5516"/>
                </a:cxn>
                <a:cxn ang="0">
                  <a:pos x="9251" y="5443"/>
                </a:cxn>
                <a:cxn ang="0">
                  <a:pos x="8925" y="5160"/>
                </a:cxn>
                <a:cxn ang="0">
                  <a:pos x="7459" y="5095"/>
                </a:cxn>
                <a:cxn ang="0">
                  <a:pos x="6254" y="5095"/>
                </a:cxn>
                <a:cxn ang="0">
                  <a:pos x="1498" y="5160"/>
                </a:cxn>
                <a:cxn ang="0">
                  <a:pos x="879" y="4941"/>
                </a:cxn>
                <a:cxn ang="0">
                  <a:pos x="879" y="3945"/>
                </a:cxn>
                <a:cxn ang="0">
                  <a:pos x="1498" y="3807"/>
                </a:cxn>
                <a:cxn ang="0">
                  <a:pos x="4463" y="3726"/>
                </a:cxn>
                <a:cxn ang="0">
                  <a:pos x="5375" y="3507"/>
                </a:cxn>
                <a:cxn ang="0">
                  <a:pos x="5961" y="3362"/>
                </a:cxn>
                <a:cxn ang="0">
                  <a:pos x="7134" y="3224"/>
                </a:cxn>
                <a:cxn ang="0">
                  <a:pos x="6873" y="2438"/>
                </a:cxn>
                <a:cxn ang="0">
                  <a:pos x="5961" y="2365"/>
                </a:cxn>
                <a:cxn ang="0">
                  <a:pos x="5668" y="2220"/>
                </a:cxn>
                <a:cxn ang="0">
                  <a:pos x="5081" y="2074"/>
                </a:cxn>
                <a:cxn ang="0">
                  <a:pos x="4463" y="2009"/>
                </a:cxn>
                <a:cxn ang="0">
                  <a:pos x="4169" y="1871"/>
                </a:cxn>
                <a:cxn ang="0">
                  <a:pos x="3290" y="1790"/>
                </a:cxn>
                <a:cxn ang="0">
                  <a:pos x="2964" y="1644"/>
                </a:cxn>
                <a:cxn ang="0">
                  <a:pos x="2085" y="1507"/>
                </a:cxn>
                <a:cxn ang="0">
                  <a:pos x="1498" y="1288"/>
                </a:cxn>
                <a:cxn ang="0">
                  <a:pos x="879" y="1150"/>
                </a:cxn>
                <a:cxn ang="0">
                  <a:pos x="0" y="203"/>
                </a:cxn>
              </a:cxnLst>
              <a:rect l="0" t="0" r="r" b="b"/>
              <a:pathLst>
                <a:path w="20000" h="20000">
                  <a:moveTo>
                    <a:pt x="0" y="203"/>
                  </a:moveTo>
                  <a:lnTo>
                    <a:pt x="619" y="0"/>
                  </a:lnTo>
                  <a:lnTo>
                    <a:pt x="7752" y="0"/>
                  </a:lnTo>
                  <a:lnTo>
                    <a:pt x="8371" y="73"/>
                  </a:lnTo>
                  <a:lnTo>
                    <a:pt x="16384" y="73"/>
                  </a:lnTo>
                  <a:lnTo>
                    <a:pt x="16678" y="138"/>
                  </a:lnTo>
                  <a:lnTo>
                    <a:pt x="19674" y="138"/>
                  </a:lnTo>
                  <a:lnTo>
                    <a:pt x="19674" y="14621"/>
                  </a:lnTo>
                  <a:lnTo>
                    <a:pt x="19967" y="14686"/>
                  </a:lnTo>
                  <a:lnTo>
                    <a:pt x="19967" y="19417"/>
                  </a:lnTo>
                  <a:lnTo>
                    <a:pt x="19381" y="19417"/>
                  </a:lnTo>
                  <a:lnTo>
                    <a:pt x="19381" y="19490"/>
                  </a:lnTo>
                  <a:lnTo>
                    <a:pt x="19088" y="19490"/>
                  </a:lnTo>
                  <a:lnTo>
                    <a:pt x="18795" y="19571"/>
                  </a:lnTo>
                  <a:lnTo>
                    <a:pt x="18795" y="19635"/>
                  </a:lnTo>
                  <a:lnTo>
                    <a:pt x="18176" y="19635"/>
                  </a:lnTo>
                  <a:lnTo>
                    <a:pt x="18176" y="19708"/>
                  </a:lnTo>
                  <a:lnTo>
                    <a:pt x="17003" y="19708"/>
                  </a:lnTo>
                  <a:lnTo>
                    <a:pt x="17003" y="19773"/>
                  </a:lnTo>
                  <a:lnTo>
                    <a:pt x="16384" y="19773"/>
                  </a:lnTo>
                  <a:lnTo>
                    <a:pt x="16384" y="19854"/>
                  </a:lnTo>
                  <a:lnTo>
                    <a:pt x="15798" y="19854"/>
                  </a:lnTo>
                  <a:lnTo>
                    <a:pt x="15798" y="19919"/>
                  </a:lnTo>
                  <a:lnTo>
                    <a:pt x="14007" y="19919"/>
                  </a:lnTo>
                  <a:lnTo>
                    <a:pt x="14007" y="19992"/>
                  </a:lnTo>
                  <a:lnTo>
                    <a:pt x="11922" y="19992"/>
                  </a:lnTo>
                  <a:lnTo>
                    <a:pt x="11629" y="19919"/>
                  </a:lnTo>
                  <a:lnTo>
                    <a:pt x="11336" y="19919"/>
                  </a:lnTo>
                  <a:lnTo>
                    <a:pt x="11336" y="19854"/>
                  </a:lnTo>
                  <a:lnTo>
                    <a:pt x="11042" y="19854"/>
                  </a:lnTo>
                  <a:lnTo>
                    <a:pt x="11042" y="19773"/>
                  </a:lnTo>
                  <a:lnTo>
                    <a:pt x="9837" y="19773"/>
                  </a:lnTo>
                  <a:lnTo>
                    <a:pt x="9837" y="19708"/>
                  </a:lnTo>
                  <a:lnTo>
                    <a:pt x="9251" y="19708"/>
                  </a:lnTo>
                  <a:lnTo>
                    <a:pt x="9251" y="19635"/>
                  </a:lnTo>
                  <a:lnTo>
                    <a:pt x="8925" y="19635"/>
                  </a:lnTo>
                  <a:lnTo>
                    <a:pt x="8925" y="19571"/>
                  </a:lnTo>
                  <a:lnTo>
                    <a:pt x="8632" y="19571"/>
                  </a:lnTo>
                  <a:lnTo>
                    <a:pt x="8632" y="19490"/>
                  </a:lnTo>
                  <a:lnTo>
                    <a:pt x="8046" y="19490"/>
                  </a:lnTo>
                  <a:lnTo>
                    <a:pt x="8046" y="19417"/>
                  </a:lnTo>
                  <a:lnTo>
                    <a:pt x="7752" y="19417"/>
                  </a:lnTo>
                  <a:lnTo>
                    <a:pt x="7459" y="19344"/>
                  </a:lnTo>
                  <a:lnTo>
                    <a:pt x="7134" y="19344"/>
                  </a:lnTo>
                  <a:lnTo>
                    <a:pt x="6873" y="19279"/>
                  </a:lnTo>
                  <a:lnTo>
                    <a:pt x="6254" y="19279"/>
                  </a:lnTo>
                  <a:lnTo>
                    <a:pt x="6254" y="19206"/>
                  </a:lnTo>
                  <a:lnTo>
                    <a:pt x="5375" y="19206"/>
                  </a:lnTo>
                  <a:lnTo>
                    <a:pt x="5375" y="19133"/>
                  </a:lnTo>
                  <a:lnTo>
                    <a:pt x="5081" y="19133"/>
                  </a:lnTo>
                  <a:lnTo>
                    <a:pt x="5081" y="19060"/>
                  </a:lnTo>
                  <a:lnTo>
                    <a:pt x="4463" y="19060"/>
                  </a:lnTo>
                  <a:lnTo>
                    <a:pt x="4463" y="18996"/>
                  </a:lnTo>
                  <a:lnTo>
                    <a:pt x="4169" y="18996"/>
                  </a:lnTo>
                  <a:lnTo>
                    <a:pt x="3876" y="18923"/>
                  </a:lnTo>
                  <a:lnTo>
                    <a:pt x="2964" y="18923"/>
                  </a:lnTo>
                  <a:lnTo>
                    <a:pt x="2964" y="18704"/>
                  </a:lnTo>
                  <a:lnTo>
                    <a:pt x="2378" y="18704"/>
                  </a:lnTo>
                  <a:lnTo>
                    <a:pt x="2378" y="18631"/>
                  </a:lnTo>
                  <a:lnTo>
                    <a:pt x="1792" y="18631"/>
                  </a:lnTo>
                  <a:lnTo>
                    <a:pt x="1792" y="18566"/>
                  </a:lnTo>
                  <a:lnTo>
                    <a:pt x="1498" y="18566"/>
                  </a:lnTo>
                  <a:lnTo>
                    <a:pt x="1498" y="18210"/>
                  </a:lnTo>
                  <a:lnTo>
                    <a:pt x="1173" y="18210"/>
                  </a:lnTo>
                  <a:lnTo>
                    <a:pt x="1173" y="18056"/>
                  </a:lnTo>
                  <a:lnTo>
                    <a:pt x="879" y="18056"/>
                  </a:lnTo>
                  <a:lnTo>
                    <a:pt x="879" y="17772"/>
                  </a:lnTo>
                  <a:lnTo>
                    <a:pt x="619" y="17699"/>
                  </a:lnTo>
                  <a:lnTo>
                    <a:pt x="619" y="15982"/>
                  </a:lnTo>
                  <a:lnTo>
                    <a:pt x="293" y="15909"/>
                  </a:lnTo>
                  <a:lnTo>
                    <a:pt x="293" y="7817"/>
                  </a:lnTo>
                  <a:lnTo>
                    <a:pt x="1173" y="7817"/>
                  </a:lnTo>
                  <a:lnTo>
                    <a:pt x="1173" y="7744"/>
                  </a:lnTo>
                  <a:lnTo>
                    <a:pt x="1498" y="7744"/>
                  </a:lnTo>
                  <a:lnTo>
                    <a:pt x="1498" y="7671"/>
                  </a:lnTo>
                  <a:lnTo>
                    <a:pt x="1792" y="7671"/>
                  </a:lnTo>
                  <a:lnTo>
                    <a:pt x="1792" y="7525"/>
                  </a:lnTo>
                  <a:lnTo>
                    <a:pt x="2671" y="7525"/>
                  </a:lnTo>
                  <a:lnTo>
                    <a:pt x="2964" y="7452"/>
                  </a:lnTo>
                  <a:lnTo>
                    <a:pt x="2964" y="7388"/>
                  </a:lnTo>
                  <a:lnTo>
                    <a:pt x="3290" y="7388"/>
                  </a:lnTo>
                  <a:lnTo>
                    <a:pt x="3290" y="7307"/>
                  </a:lnTo>
                  <a:lnTo>
                    <a:pt x="3583" y="7307"/>
                  </a:lnTo>
                  <a:lnTo>
                    <a:pt x="3583" y="7234"/>
                  </a:lnTo>
                  <a:lnTo>
                    <a:pt x="4169" y="7234"/>
                  </a:lnTo>
                  <a:lnTo>
                    <a:pt x="4169" y="7096"/>
                  </a:lnTo>
                  <a:lnTo>
                    <a:pt x="4788" y="7096"/>
                  </a:lnTo>
                  <a:lnTo>
                    <a:pt x="4788" y="6950"/>
                  </a:lnTo>
                  <a:lnTo>
                    <a:pt x="5375" y="6950"/>
                  </a:lnTo>
                  <a:lnTo>
                    <a:pt x="5375" y="6877"/>
                  </a:lnTo>
                  <a:lnTo>
                    <a:pt x="5668" y="6877"/>
                  </a:lnTo>
                  <a:lnTo>
                    <a:pt x="5668" y="6804"/>
                  </a:lnTo>
                  <a:lnTo>
                    <a:pt x="5961" y="6804"/>
                  </a:lnTo>
                  <a:lnTo>
                    <a:pt x="5961" y="6740"/>
                  </a:lnTo>
                  <a:lnTo>
                    <a:pt x="7459" y="6740"/>
                  </a:lnTo>
                  <a:lnTo>
                    <a:pt x="7459" y="6659"/>
                  </a:lnTo>
                  <a:lnTo>
                    <a:pt x="8046" y="6659"/>
                  </a:lnTo>
                  <a:lnTo>
                    <a:pt x="8046" y="6594"/>
                  </a:lnTo>
                  <a:lnTo>
                    <a:pt x="8371" y="6594"/>
                  </a:lnTo>
                  <a:lnTo>
                    <a:pt x="8371" y="6521"/>
                  </a:lnTo>
                  <a:lnTo>
                    <a:pt x="8632" y="6521"/>
                  </a:lnTo>
                  <a:lnTo>
                    <a:pt x="8632" y="6375"/>
                  </a:lnTo>
                  <a:lnTo>
                    <a:pt x="8925" y="6375"/>
                  </a:lnTo>
                  <a:lnTo>
                    <a:pt x="8925" y="6310"/>
                  </a:lnTo>
                  <a:lnTo>
                    <a:pt x="9544" y="6310"/>
                  </a:lnTo>
                  <a:lnTo>
                    <a:pt x="9544" y="6092"/>
                  </a:lnTo>
                  <a:lnTo>
                    <a:pt x="9837" y="6092"/>
                  </a:lnTo>
                  <a:lnTo>
                    <a:pt x="9837" y="5516"/>
                  </a:lnTo>
                  <a:lnTo>
                    <a:pt x="9544" y="5516"/>
                  </a:lnTo>
                  <a:lnTo>
                    <a:pt x="9544" y="5443"/>
                  </a:lnTo>
                  <a:lnTo>
                    <a:pt x="9251" y="5443"/>
                  </a:lnTo>
                  <a:lnTo>
                    <a:pt x="9251" y="5233"/>
                  </a:lnTo>
                  <a:lnTo>
                    <a:pt x="8925" y="5233"/>
                  </a:lnTo>
                  <a:lnTo>
                    <a:pt x="8925" y="5160"/>
                  </a:lnTo>
                  <a:lnTo>
                    <a:pt x="8046" y="5160"/>
                  </a:lnTo>
                  <a:lnTo>
                    <a:pt x="8046" y="5095"/>
                  </a:lnTo>
                  <a:lnTo>
                    <a:pt x="7459" y="5095"/>
                  </a:lnTo>
                  <a:lnTo>
                    <a:pt x="7459" y="5014"/>
                  </a:lnTo>
                  <a:lnTo>
                    <a:pt x="6254" y="5014"/>
                  </a:lnTo>
                  <a:lnTo>
                    <a:pt x="6254" y="5095"/>
                  </a:lnTo>
                  <a:lnTo>
                    <a:pt x="5668" y="5095"/>
                  </a:lnTo>
                  <a:lnTo>
                    <a:pt x="5668" y="5160"/>
                  </a:lnTo>
                  <a:lnTo>
                    <a:pt x="1498" y="5160"/>
                  </a:lnTo>
                  <a:lnTo>
                    <a:pt x="1498" y="5095"/>
                  </a:lnTo>
                  <a:lnTo>
                    <a:pt x="879" y="5095"/>
                  </a:lnTo>
                  <a:lnTo>
                    <a:pt x="879" y="4941"/>
                  </a:lnTo>
                  <a:lnTo>
                    <a:pt x="619" y="4941"/>
                  </a:lnTo>
                  <a:lnTo>
                    <a:pt x="619" y="3945"/>
                  </a:lnTo>
                  <a:lnTo>
                    <a:pt x="879" y="3945"/>
                  </a:lnTo>
                  <a:lnTo>
                    <a:pt x="879" y="3872"/>
                  </a:lnTo>
                  <a:lnTo>
                    <a:pt x="1498" y="3872"/>
                  </a:lnTo>
                  <a:lnTo>
                    <a:pt x="1498" y="3807"/>
                  </a:lnTo>
                  <a:lnTo>
                    <a:pt x="4169" y="3807"/>
                  </a:lnTo>
                  <a:lnTo>
                    <a:pt x="4169" y="3726"/>
                  </a:lnTo>
                  <a:lnTo>
                    <a:pt x="4463" y="3726"/>
                  </a:lnTo>
                  <a:lnTo>
                    <a:pt x="4788" y="3661"/>
                  </a:lnTo>
                  <a:lnTo>
                    <a:pt x="4788" y="3507"/>
                  </a:lnTo>
                  <a:lnTo>
                    <a:pt x="5375" y="3507"/>
                  </a:lnTo>
                  <a:lnTo>
                    <a:pt x="5668" y="3443"/>
                  </a:lnTo>
                  <a:lnTo>
                    <a:pt x="5961" y="3443"/>
                  </a:lnTo>
                  <a:lnTo>
                    <a:pt x="5961" y="3362"/>
                  </a:lnTo>
                  <a:lnTo>
                    <a:pt x="6873" y="3362"/>
                  </a:lnTo>
                  <a:lnTo>
                    <a:pt x="6873" y="3224"/>
                  </a:lnTo>
                  <a:lnTo>
                    <a:pt x="7134" y="3224"/>
                  </a:lnTo>
                  <a:lnTo>
                    <a:pt x="7134" y="2584"/>
                  </a:lnTo>
                  <a:lnTo>
                    <a:pt x="6873" y="2584"/>
                  </a:lnTo>
                  <a:lnTo>
                    <a:pt x="6873" y="2438"/>
                  </a:lnTo>
                  <a:lnTo>
                    <a:pt x="6580" y="2438"/>
                  </a:lnTo>
                  <a:lnTo>
                    <a:pt x="6254" y="2365"/>
                  </a:lnTo>
                  <a:lnTo>
                    <a:pt x="5961" y="2365"/>
                  </a:lnTo>
                  <a:lnTo>
                    <a:pt x="5961" y="2292"/>
                  </a:lnTo>
                  <a:lnTo>
                    <a:pt x="5668" y="2292"/>
                  </a:lnTo>
                  <a:lnTo>
                    <a:pt x="5668" y="2220"/>
                  </a:lnTo>
                  <a:lnTo>
                    <a:pt x="5375" y="2155"/>
                  </a:lnTo>
                  <a:lnTo>
                    <a:pt x="5081" y="2155"/>
                  </a:lnTo>
                  <a:lnTo>
                    <a:pt x="5081" y="2074"/>
                  </a:lnTo>
                  <a:lnTo>
                    <a:pt x="4788" y="2074"/>
                  </a:lnTo>
                  <a:lnTo>
                    <a:pt x="4788" y="2009"/>
                  </a:lnTo>
                  <a:lnTo>
                    <a:pt x="4463" y="2009"/>
                  </a:lnTo>
                  <a:lnTo>
                    <a:pt x="4463" y="1936"/>
                  </a:lnTo>
                  <a:lnTo>
                    <a:pt x="4169" y="1936"/>
                  </a:lnTo>
                  <a:lnTo>
                    <a:pt x="4169" y="1871"/>
                  </a:lnTo>
                  <a:lnTo>
                    <a:pt x="3876" y="1871"/>
                  </a:lnTo>
                  <a:lnTo>
                    <a:pt x="3876" y="1790"/>
                  </a:lnTo>
                  <a:lnTo>
                    <a:pt x="3290" y="1790"/>
                  </a:lnTo>
                  <a:lnTo>
                    <a:pt x="3290" y="1717"/>
                  </a:lnTo>
                  <a:lnTo>
                    <a:pt x="2964" y="1717"/>
                  </a:lnTo>
                  <a:lnTo>
                    <a:pt x="2964" y="1644"/>
                  </a:lnTo>
                  <a:lnTo>
                    <a:pt x="2671" y="1644"/>
                  </a:lnTo>
                  <a:lnTo>
                    <a:pt x="2671" y="1507"/>
                  </a:lnTo>
                  <a:lnTo>
                    <a:pt x="2085" y="1507"/>
                  </a:lnTo>
                  <a:lnTo>
                    <a:pt x="2085" y="1361"/>
                  </a:lnTo>
                  <a:lnTo>
                    <a:pt x="1792" y="1361"/>
                  </a:lnTo>
                  <a:lnTo>
                    <a:pt x="1498" y="1288"/>
                  </a:lnTo>
                  <a:lnTo>
                    <a:pt x="1498" y="1223"/>
                  </a:lnTo>
                  <a:lnTo>
                    <a:pt x="879" y="1223"/>
                  </a:lnTo>
                  <a:lnTo>
                    <a:pt x="879" y="1150"/>
                  </a:lnTo>
                  <a:lnTo>
                    <a:pt x="293" y="1004"/>
                  </a:lnTo>
                  <a:lnTo>
                    <a:pt x="293" y="7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186" y="4523"/>
              <a:ext cx="15813" cy="15477"/>
            </a:xfrm>
            <a:custGeom>
              <a:avLst/>
              <a:gdLst/>
              <a:ahLst/>
              <a:cxnLst>
                <a:cxn ang="0">
                  <a:pos x="13907" y="3896"/>
                </a:cxn>
                <a:cxn ang="0">
                  <a:pos x="13369" y="5421"/>
                </a:cxn>
                <a:cxn ang="0">
                  <a:pos x="13100" y="7787"/>
                </a:cxn>
                <a:cxn ang="0">
                  <a:pos x="12831" y="8156"/>
                </a:cxn>
                <a:cxn ang="0">
                  <a:pos x="13486" y="9259"/>
                </a:cxn>
                <a:cxn ang="0">
                  <a:pos x="12137" y="9676"/>
                </a:cxn>
                <a:cxn ang="0">
                  <a:pos x="11557" y="11367"/>
                </a:cxn>
                <a:cxn ang="0">
                  <a:pos x="11830" y="13262"/>
                </a:cxn>
                <a:cxn ang="0">
                  <a:pos x="13100" y="13995"/>
                </a:cxn>
                <a:cxn ang="0">
                  <a:pos x="15335" y="14680"/>
                </a:cxn>
                <a:cxn ang="0">
                  <a:pos x="17571" y="15526"/>
                </a:cxn>
                <a:cxn ang="0">
                  <a:pos x="18227" y="15365"/>
                </a:cxn>
                <a:cxn ang="0">
                  <a:pos x="17647" y="13733"/>
                </a:cxn>
                <a:cxn ang="0">
                  <a:pos x="16874" y="12208"/>
                </a:cxn>
                <a:cxn ang="0">
                  <a:pos x="16180" y="10998"/>
                </a:cxn>
                <a:cxn ang="0">
                  <a:pos x="15487" y="9526"/>
                </a:cxn>
                <a:cxn ang="0">
                  <a:pos x="14873" y="7578"/>
                </a:cxn>
                <a:cxn ang="0">
                  <a:pos x="14642" y="4153"/>
                </a:cxn>
                <a:cxn ang="0">
                  <a:pos x="15449" y="3206"/>
                </a:cxn>
                <a:cxn ang="0">
                  <a:pos x="18113" y="3158"/>
                </a:cxn>
                <a:cxn ang="0">
                  <a:pos x="18878" y="4051"/>
                </a:cxn>
                <a:cxn ang="0">
                  <a:pos x="19458" y="5577"/>
                </a:cxn>
                <a:cxn ang="0">
                  <a:pos x="19917" y="8156"/>
                </a:cxn>
                <a:cxn ang="0">
                  <a:pos x="19341" y="10104"/>
                </a:cxn>
                <a:cxn ang="0">
                  <a:pos x="18458" y="10104"/>
                </a:cxn>
                <a:cxn ang="0">
                  <a:pos x="17878" y="10468"/>
                </a:cxn>
                <a:cxn ang="0">
                  <a:pos x="17454" y="7733"/>
                </a:cxn>
                <a:cxn ang="0">
                  <a:pos x="18113" y="6422"/>
                </a:cxn>
                <a:cxn ang="0">
                  <a:pos x="18609" y="4469"/>
                </a:cxn>
                <a:cxn ang="0">
                  <a:pos x="17878" y="3473"/>
                </a:cxn>
                <a:cxn ang="0">
                  <a:pos x="15680" y="3629"/>
                </a:cxn>
                <a:cxn ang="0">
                  <a:pos x="15028" y="4736"/>
                </a:cxn>
                <a:cxn ang="0">
                  <a:pos x="15449" y="7733"/>
                </a:cxn>
                <a:cxn ang="0">
                  <a:pos x="16067" y="9104"/>
                </a:cxn>
                <a:cxn ang="0">
                  <a:pos x="16760" y="10367"/>
                </a:cxn>
                <a:cxn ang="0">
                  <a:pos x="17302" y="11731"/>
                </a:cxn>
                <a:cxn ang="0">
                  <a:pos x="18033" y="12679"/>
                </a:cxn>
                <a:cxn ang="0">
                  <a:pos x="18727" y="13840"/>
                </a:cxn>
                <a:cxn ang="0">
                  <a:pos x="19341" y="15895"/>
                </a:cxn>
                <a:cxn ang="0">
                  <a:pos x="18920" y="17940"/>
                </a:cxn>
                <a:cxn ang="0">
                  <a:pos x="18227" y="18790"/>
                </a:cxn>
                <a:cxn ang="0">
                  <a:pos x="17185" y="19577"/>
                </a:cxn>
                <a:cxn ang="0">
                  <a:pos x="15760" y="19261"/>
                </a:cxn>
                <a:cxn ang="0">
                  <a:pos x="14911" y="17576"/>
                </a:cxn>
                <a:cxn ang="0">
                  <a:pos x="9595" y="16891"/>
                </a:cxn>
                <a:cxn ang="0">
                  <a:pos x="6127" y="15205"/>
                </a:cxn>
                <a:cxn ang="0">
                  <a:pos x="5354" y="13786"/>
                </a:cxn>
                <a:cxn ang="0">
                  <a:pos x="4081" y="12839"/>
                </a:cxn>
                <a:cxn ang="0">
                  <a:pos x="1967" y="12577"/>
                </a:cxn>
                <a:cxn ang="0">
                  <a:pos x="580" y="13310"/>
                </a:cxn>
                <a:cxn ang="0">
                  <a:pos x="424" y="12422"/>
                </a:cxn>
                <a:cxn ang="0">
                  <a:pos x="1387" y="11576"/>
                </a:cxn>
                <a:cxn ang="0">
                  <a:pos x="2198" y="10522"/>
                </a:cxn>
                <a:cxn ang="0">
                  <a:pos x="3198" y="8788"/>
                </a:cxn>
                <a:cxn ang="0">
                  <a:pos x="4392" y="8055"/>
                </a:cxn>
                <a:cxn ang="0">
                  <a:pos x="5241" y="6893"/>
                </a:cxn>
                <a:cxn ang="0">
                  <a:pos x="6434" y="6155"/>
                </a:cxn>
                <a:cxn ang="0">
                  <a:pos x="7435" y="5207"/>
                </a:cxn>
                <a:cxn ang="0">
                  <a:pos x="8287" y="2895"/>
                </a:cxn>
                <a:cxn ang="0">
                  <a:pos x="7052" y="2842"/>
                </a:cxn>
                <a:cxn ang="0">
                  <a:pos x="7052" y="1204"/>
                </a:cxn>
                <a:cxn ang="0">
                  <a:pos x="7897" y="417"/>
                </a:cxn>
                <a:cxn ang="0">
                  <a:pos x="12637" y="417"/>
                </a:cxn>
              </a:cxnLst>
              <a:rect l="0" t="0" r="r" b="b"/>
              <a:pathLst>
                <a:path w="20000" h="20000">
                  <a:moveTo>
                    <a:pt x="13986" y="541"/>
                  </a:moveTo>
                  <a:lnTo>
                    <a:pt x="14062" y="632"/>
                  </a:lnTo>
                  <a:lnTo>
                    <a:pt x="14142" y="632"/>
                  </a:lnTo>
                  <a:lnTo>
                    <a:pt x="14142" y="680"/>
                  </a:lnTo>
                  <a:lnTo>
                    <a:pt x="14183" y="680"/>
                  </a:lnTo>
                  <a:lnTo>
                    <a:pt x="14183" y="733"/>
                  </a:lnTo>
                  <a:lnTo>
                    <a:pt x="14218" y="733"/>
                  </a:lnTo>
                  <a:lnTo>
                    <a:pt x="14218" y="840"/>
                  </a:lnTo>
                  <a:lnTo>
                    <a:pt x="14255" y="840"/>
                  </a:lnTo>
                  <a:lnTo>
                    <a:pt x="14255" y="2467"/>
                  </a:lnTo>
                  <a:lnTo>
                    <a:pt x="14218" y="2467"/>
                  </a:lnTo>
                  <a:lnTo>
                    <a:pt x="14218" y="2938"/>
                  </a:lnTo>
                  <a:lnTo>
                    <a:pt x="14183" y="3002"/>
                  </a:lnTo>
                  <a:lnTo>
                    <a:pt x="14142" y="3002"/>
                  </a:lnTo>
                  <a:lnTo>
                    <a:pt x="14142" y="3158"/>
                  </a:lnTo>
                  <a:lnTo>
                    <a:pt x="14100" y="3206"/>
                  </a:lnTo>
                  <a:lnTo>
                    <a:pt x="14100" y="3259"/>
                  </a:lnTo>
                  <a:lnTo>
                    <a:pt x="14062" y="3259"/>
                  </a:lnTo>
                  <a:lnTo>
                    <a:pt x="14062" y="3527"/>
                  </a:lnTo>
                  <a:lnTo>
                    <a:pt x="14020" y="3575"/>
                  </a:lnTo>
                  <a:lnTo>
                    <a:pt x="14020" y="3629"/>
                  </a:lnTo>
                  <a:lnTo>
                    <a:pt x="13986" y="3629"/>
                  </a:lnTo>
                  <a:lnTo>
                    <a:pt x="13986" y="3843"/>
                  </a:lnTo>
                  <a:lnTo>
                    <a:pt x="13948" y="3843"/>
                  </a:lnTo>
                  <a:lnTo>
                    <a:pt x="13948" y="3896"/>
                  </a:lnTo>
                  <a:lnTo>
                    <a:pt x="13907" y="3896"/>
                  </a:lnTo>
                  <a:lnTo>
                    <a:pt x="13907" y="4051"/>
                  </a:lnTo>
                  <a:lnTo>
                    <a:pt x="13869" y="4051"/>
                  </a:lnTo>
                  <a:lnTo>
                    <a:pt x="13835" y="4105"/>
                  </a:lnTo>
                  <a:lnTo>
                    <a:pt x="13835" y="4265"/>
                  </a:lnTo>
                  <a:lnTo>
                    <a:pt x="13793" y="4265"/>
                  </a:lnTo>
                  <a:lnTo>
                    <a:pt x="13793" y="4314"/>
                  </a:lnTo>
                  <a:lnTo>
                    <a:pt x="13755" y="4367"/>
                  </a:lnTo>
                  <a:lnTo>
                    <a:pt x="13755" y="4421"/>
                  </a:lnTo>
                  <a:lnTo>
                    <a:pt x="13717" y="4469"/>
                  </a:lnTo>
                  <a:lnTo>
                    <a:pt x="13676" y="4469"/>
                  </a:lnTo>
                  <a:lnTo>
                    <a:pt x="13676" y="4576"/>
                  </a:lnTo>
                  <a:lnTo>
                    <a:pt x="13642" y="4576"/>
                  </a:lnTo>
                  <a:lnTo>
                    <a:pt x="13642" y="4678"/>
                  </a:lnTo>
                  <a:lnTo>
                    <a:pt x="13604" y="4678"/>
                  </a:lnTo>
                  <a:lnTo>
                    <a:pt x="13604" y="4892"/>
                  </a:lnTo>
                  <a:lnTo>
                    <a:pt x="13562" y="4892"/>
                  </a:lnTo>
                  <a:lnTo>
                    <a:pt x="13562" y="4999"/>
                  </a:lnTo>
                  <a:lnTo>
                    <a:pt x="13524" y="4999"/>
                  </a:lnTo>
                  <a:lnTo>
                    <a:pt x="13524" y="5106"/>
                  </a:lnTo>
                  <a:lnTo>
                    <a:pt x="13486" y="5106"/>
                  </a:lnTo>
                  <a:lnTo>
                    <a:pt x="13486" y="5207"/>
                  </a:lnTo>
                  <a:lnTo>
                    <a:pt x="13448" y="5261"/>
                  </a:lnTo>
                  <a:lnTo>
                    <a:pt x="13410" y="5261"/>
                  </a:lnTo>
                  <a:lnTo>
                    <a:pt x="13410" y="5368"/>
                  </a:lnTo>
                  <a:lnTo>
                    <a:pt x="13369" y="5368"/>
                  </a:lnTo>
                  <a:lnTo>
                    <a:pt x="13369" y="5421"/>
                  </a:lnTo>
                  <a:lnTo>
                    <a:pt x="13331" y="5470"/>
                  </a:lnTo>
                  <a:lnTo>
                    <a:pt x="13331" y="5577"/>
                  </a:lnTo>
                  <a:lnTo>
                    <a:pt x="13293" y="5577"/>
                  </a:lnTo>
                  <a:lnTo>
                    <a:pt x="13293" y="5684"/>
                  </a:lnTo>
                  <a:lnTo>
                    <a:pt x="13255" y="5732"/>
                  </a:lnTo>
                  <a:lnTo>
                    <a:pt x="13255" y="5941"/>
                  </a:lnTo>
                  <a:lnTo>
                    <a:pt x="13213" y="5999"/>
                  </a:lnTo>
                  <a:lnTo>
                    <a:pt x="13213" y="7000"/>
                  </a:lnTo>
                  <a:lnTo>
                    <a:pt x="13255" y="7000"/>
                  </a:lnTo>
                  <a:lnTo>
                    <a:pt x="13293" y="7054"/>
                  </a:lnTo>
                  <a:lnTo>
                    <a:pt x="13293" y="7204"/>
                  </a:lnTo>
                  <a:lnTo>
                    <a:pt x="13331" y="7204"/>
                  </a:lnTo>
                  <a:lnTo>
                    <a:pt x="13331" y="7364"/>
                  </a:lnTo>
                  <a:lnTo>
                    <a:pt x="13369" y="7364"/>
                  </a:lnTo>
                  <a:lnTo>
                    <a:pt x="13369" y="7471"/>
                  </a:lnTo>
                  <a:lnTo>
                    <a:pt x="13448" y="7471"/>
                  </a:lnTo>
                  <a:lnTo>
                    <a:pt x="13448" y="7578"/>
                  </a:lnTo>
                  <a:lnTo>
                    <a:pt x="13486" y="7578"/>
                  </a:lnTo>
                  <a:lnTo>
                    <a:pt x="13486" y="7632"/>
                  </a:lnTo>
                  <a:lnTo>
                    <a:pt x="13524" y="7632"/>
                  </a:lnTo>
                  <a:lnTo>
                    <a:pt x="13524" y="7894"/>
                  </a:lnTo>
                  <a:lnTo>
                    <a:pt x="13213" y="7894"/>
                  </a:lnTo>
                  <a:lnTo>
                    <a:pt x="13213" y="7841"/>
                  </a:lnTo>
                  <a:lnTo>
                    <a:pt x="13175" y="7841"/>
                  </a:lnTo>
                  <a:lnTo>
                    <a:pt x="13175" y="7787"/>
                  </a:lnTo>
                  <a:lnTo>
                    <a:pt x="13100" y="7787"/>
                  </a:lnTo>
                  <a:lnTo>
                    <a:pt x="13100" y="7733"/>
                  </a:lnTo>
                  <a:lnTo>
                    <a:pt x="13062" y="7733"/>
                  </a:lnTo>
                  <a:lnTo>
                    <a:pt x="13062" y="7675"/>
                  </a:lnTo>
                  <a:lnTo>
                    <a:pt x="12948" y="7675"/>
                  </a:lnTo>
                  <a:lnTo>
                    <a:pt x="12948" y="7632"/>
                  </a:lnTo>
                  <a:lnTo>
                    <a:pt x="12869" y="7632"/>
                  </a:lnTo>
                  <a:lnTo>
                    <a:pt x="12869" y="7578"/>
                  </a:lnTo>
                  <a:lnTo>
                    <a:pt x="12831" y="7578"/>
                  </a:lnTo>
                  <a:lnTo>
                    <a:pt x="12831" y="7471"/>
                  </a:lnTo>
                  <a:lnTo>
                    <a:pt x="12793" y="7471"/>
                  </a:lnTo>
                  <a:lnTo>
                    <a:pt x="12793" y="7423"/>
                  </a:lnTo>
                  <a:lnTo>
                    <a:pt x="12755" y="7423"/>
                  </a:lnTo>
                  <a:lnTo>
                    <a:pt x="12755" y="7364"/>
                  </a:lnTo>
                  <a:lnTo>
                    <a:pt x="12562" y="7364"/>
                  </a:lnTo>
                  <a:lnTo>
                    <a:pt x="12562" y="7632"/>
                  </a:lnTo>
                  <a:lnTo>
                    <a:pt x="12599" y="7632"/>
                  </a:lnTo>
                  <a:lnTo>
                    <a:pt x="12599" y="7733"/>
                  </a:lnTo>
                  <a:lnTo>
                    <a:pt x="12637" y="7733"/>
                  </a:lnTo>
                  <a:lnTo>
                    <a:pt x="12637" y="7841"/>
                  </a:lnTo>
                  <a:lnTo>
                    <a:pt x="12717" y="7841"/>
                  </a:lnTo>
                  <a:lnTo>
                    <a:pt x="12717" y="7942"/>
                  </a:lnTo>
                  <a:lnTo>
                    <a:pt x="12755" y="7942"/>
                  </a:lnTo>
                  <a:lnTo>
                    <a:pt x="12755" y="7996"/>
                  </a:lnTo>
                  <a:lnTo>
                    <a:pt x="12793" y="8055"/>
                  </a:lnTo>
                  <a:lnTo>
                    <a:pt x="12793" y="8103"/>
                  </a:lnTo>
                  <a:lnTo>
                    <a:pt x="12831" y="8156"/>
                  </a:lnTo>
                  <a:lnTo>
                    <a:pt x="12869" y="8210"/>
                  </a:lnTo>
                  <a:lnTo>
                    <a:pt x="12869" y="8263"/>
                  </a:lnTo>
                  <a:lnTo>
                    <a:pt x="12910" y="8263"/>
                  </a:lnTo>
                  <a:lnTo>
                    <a:pt x="12948" y="8311"/>
                  </a:lnTo>
                  <a:lnTo>
                    <a:pt x="12948" y="8467"/>
                  </a:lnTo>
                  <a:lnTo>
                    <a:pt x="13024" y="8467"/>
                  </a:lnTo>
                  <a:lnTo>
                    <a:pt x="13024" y="8574"/>
                  </a:lnTo>
                  <a:lnTo>
                    <a:pt x="13062" y="8574"/>
                  </a:lnTo>
                  <a:lnTo>
                    <a:pt x="13062" y="8633"/>
                  </a:lnTo>
                  <a:lnTo>
                    <a:pt x="13100" y="8633"/>
                  </a:lnTo>
                  <a:lnTo>
                    <a:pt x="13100" y="8686"/>
                  </a:lnTo>
                  <a:lnTo>
                    <a:pt x="13138" y="8686"/>
                  </a:lnTo>
                  <a:lnTo>
                    <a:pt x="13175" y="8734"/>
                  </a:lnTo>
                  <a:lnTo>
                    <a:pt x="13175" y="8788"/>
                  </a:lnTo>
                  <a:lnTo>
                    <a:pt x="13213" y="8788"/>
                  </a:lnTo>
                  <a:lnTo>
                    <a:pt x="13213" y="8841"/>
                  </a:lnTo>
                  <a:lnTo>
                    <a:pt x="13255" y="8841"/>
                  </a:lnTo>
                  <a:lnTo>
                    <a:pt x="13255" y="8895"/>
                  </a:lnTo>
                  <a:lnTo>
                    <a:pt x="13293" y="8895"/>
                  </a:lnTo>
                  <a:lnTo>
                    <a:pt x="13331" y="8938"/>
                  </a:lnTo>
                  <a:lnTo>
                    <a:pt x="13331" y="9002"/>
                  </a:lnTo>
                  <a:lnTo>
                    <a:pt x="13369" y="9055"/>
                  </a:lnTo>
                  <a:lnTo>
                    <a:pt x="13410" y="9104"/>
                  </a:lnTo>
                  <a:lnTo>
                    <a:pt x="13448" y="9104"/>
                  </a:lnTo>
                  <a:lnTo>
                    <a:pt x="13486" y="9157"/>
                  </a:lnTo>
                  <a:lnTo>
                    <a:pt x="13486" y="9259"/>
                  </a:lnTo>
                  <a:lnTo>
                    <a:pt x="13524" y="9259"/>
                  </a:lnTo>
                  <a:lnTo>
                    <a:pt x="13524" y="9312"/>
                  </a:lnTo>
                  <a:lnTo>
                    <a:pt x="13562" y="9312"/>
                  </a:lnTo>
                  <a:lnTo>
                    <a:pt x="13562" y="9676"/>
                  </a:lnTo>
                  <a:lnTo>
                    <a:pt x="13175" y="9676"/>
                  </a:lnTo>
                  <a:lnTo>
                    <a:pt x="13138" y="9633"/>
                  </a:lnTo>
                  <a:lnTo>
                    <a:pt x="13100" y="9633"/>
                  </a:lnTo>
                  <a:lnTo>
                    <a:pt x="13100" y="9575"/>
                  </a:lnTo>
                  <a:lnTo>
                    <a:pt x="12948" y="9575"/>
                  </a:lnTo>
                  <a:lnTo>
                    <a:pt x="12910" y="9526"/>
                  </a:lnTo>
                  <a:lnTo>
                    <a:pt x="12793" y="9526"/>
                  </a:lnTo>
                  <a:lnTo>
                    <a:pt x="12793" y="9473"/>
                  </a:lnTo>
                  <a:lnTo>
                    <a:pt x="12679" y="9473"/>
                  </a:lnTo>
                  <a:lnTo>
                    <a:pt x="12679" y="9425"/>
                  </a:lnTo>
                  <a:lnTo>
                    <a:pt x="12599" y="9425"/>
                  </a:lnTo>
                  <a:lnTo>
                    <a:pt x="12520" y="9366"/>
                  </a:lnTo>
                  <a:lnTo>
                    <a:pt x="12217" y="9366"/>
                  </a:lnTo>
                  <a:lnTo>
                    <a:pt x="12217" y="9259"/>
                  </a:lnTo>
                  <a:lnTo>
                    <a:pt x="12023" y="9259"/>
                  </a:lnTo>
                  <a:lnTo>
                    <a:pt x="12023" y="9473"/>
                  </a:lnTo>
                  <a:lnTo>
                    <a:pt x="12058" y="9473"/>
                  </a:lnTo>
                  <a:lnTo>
                    <a:pt x="12058" y="9526"/>
                  </a:lnTo>
                  <a:lnTo>
                    <a:pt x="12099" y="9526"/>
                  </a:lnTo>
                  <a:lnTo>
                    <a:pt x="12099" y="9633"/>
                  </a:lnTo>
                  <a:lnTo>
                    <a:pt x="12137" y="9633"/>
                  </a:lnTo>
                  <a:lnTo>
                    <a:pt x="12137" y="9676"/>
                  </a:lnTo>
                  <a:lnTo>
                    <a:pt x="12175" y="9730"/>
                  </a:lnTo>
                  <a:lnTo>
                    <a:pt x="12175" y="9944"/>
                  </a:lnTo>
                  <a:lnTo>
                    <a:pt x="12217" y="9944"/>
                  </a:lnTo>
                  <a:lnTo>
                    <a:pt x="12217" y="9997"/>
                  </a:lnTo>
                  <a:lnTo>
                    <a:pt x="12251" y="9997"/>
                  </a:lnTo>
                  <a:lnTo>
                    <a:pt x="12251" y="10313"/>
                  </a:lnTo>
                  <a:lnTo>
                    <a:pt x="12289" y="10313"/>
                  </a:lnTo>
                  <a:lnTo>
                    <a:pt x="12289" y="10468"/>
                  </a:lnTo>
                  <a:lnTo>
                    <a:pt x="12330" y="10468"/>
                  </a:lnTo>
                  <a:lnTo>
                    <a:pt x="12330" y="10634"/>
                  </a:lnTo>
                  <a:lnTo>
                    <a:pt x="12368" y="10634"/>
                  </a:lnTo>
                  <a:lnTo>
                    <a:pt x="12368" y="11683"/>
                  </a:lnTo>
                  <a:lnTo>
                    <a:pt x="12330" y="11683"/>
                  </a:lnTo>
                  <a:lnTo>
                    <a:pt x="12330" y="11731"/>
                  </a:lnTo>
                  <a:lnTo>
                    <a:pt x="12023" y="11731"/>
                  </a:lnTo>
                  <a:lnTo>
                    <a:pt x="12023" y="11683"/>
                  </a:lnTo>
                  <a:lnTo>
                    <a:pt x="11906" y="11683"/>
                  </a:lnTo>
                  <a:lnTo>
                    <a:pt x="11906" y="11576"/>
                  </a:lnTo>
                  <a:lnTo>
                    <a:pt x="11830" y="11576"/>
                  </a:lnTo>
                  <a:lnTo>
                    <a:pt x="11830" y="11528"/>
                  </a:lnTo>
                  <a:lnTo>
                    <a:pt x="11751" y="11528"/>
                  </a:lnTo>
                  <a:lnTo>
                    <a:pt x="11751" y="11469"/>
                  </a:lnTo>
                  <a:lnTo>
                    <a:pt x="11675" y="11469"/>
                  </a:lnTo>
                  <a:lnTo>
                    <a:pt x="11675" y="11421"/>
                  </a:lnTo>
                  <a:lnTo>
                    <a:pt x="11595" y="11421"/>
                  </a:lnTo>
                  <a:lnTo>
                    <a:pt x="11557" y="11367"/>
                  </a:lnTo>
                  <a:lnTo>
                    <a:pt x="11292" y="11367"/>
                  </a:lnTo>
                  <a:lnTo>
                    <a:pt x="11292" y="11309"/>
                  </a:lnTo>
                  <a:lnTo>
                    <a:pt x="11292" y="11630"/>
                  </a:lnTo>
                  <a:lnTo>
                    <a:pt x="11330" y="11630"/>
                  </a:lnTo>
                  <a:lnTo>
                    <a:pt x="11330" y="12208"/>
                  </a:lnTo>
                  <a:lnTo>
                    <a:pt x="11364" y="12261"/>
                  </a:lnTo>
                  <a:lnTo>
                    <a:pt x="11364" y="12470"/>
                  </a:lnTo>
                  <a:lnTo>
                    <a:pt x="11406" y="12470"/>
                  </a:lnTo>
                  <a:lnTo>
                    <a:pt x="11444" y="12523"/>
                  </a:lnTo>
                  <a:lnTo>
                    <a:pt x="11444" y="12636"/>
                  </a:lnTo>
                  <a:lnTo>
                    <a:pt x="11482" y="12636"/>
                  </a:lnTo>
                  <a:lnTo>
                    <a:pt x="11482" y="12679"/>
                  </a:lnTo>
                  <a:lnTo>
                    <a:pt x="11520" y="12679"/>
                  </a:lnTo>
                  <a:lnTo>
                    <a:pt x="11520" y="12791"/>
                  </a:lnTo>
                  <a:lnTo>
                    <a:pt x="11557" y="12791"/>
                  </a:lnTo>
                  <a:lnTo>
                    <a:pt x="11595" y="12839"/>
                  </a:lnTo>
                  <a:lnTo>
                    <a:pt x="11595" y="12893"/>
                  </a:lnTo>
                  <a:lnTo>
                    <a:pt x="11637" y="12893"/>
                  </a:lnTo>
                  <a:lnTo>
                    <a:pt x="11637" y="13000"/>
                  </a:lnTo>
                  <a:lnTo>
                    <a:pt x="11675" y="13000"/>
                  </a:lnTo>
                  <a:lnTo>
                    <a:pt x="11675" y="13107"/>
                  </a:lnTo>
                  <a:lnTo>
                    <a:pt x="11751" y="13107"/>
                  </a:lnTo>
                  <a:lnTo>
                    <a:pt x="11751" y="13160"/>
                  </a:lnTo>
                  <a:lnTo>
                    <a:pt x="11789" y="13203"/>
                  </a:lnTo>
                  <a:lnTo>
                    <a:pt x="11830" y="13203"/>
                  </a:lnTo>
                  <a:lnTo>
                    <a:pt x="11830" y="13262"/>
                  </a:lnTo>
                  <a:lnTo>
                    <a:pt x="11868" y="13262"/>
                  </a:lnTo>
                  <a:lnTo>
                    <a:pt x="11906" y="13310"/>
                  </a:lnTo>
                  <a:lnTo>
                    <a:pt x="11944" y="13310"/>
                  </a:lnTo>
                  <a:lnTo>
                    <a:pt x="11986" y="13364"/>
                  </a:lnTo>
                  <a:lnTo>
                    <a:pt x="12058" y="13423"/>
                  </a:lnTo>
                  <a:lnTo>
                    <a:pt x="12058" y="13471"/>
                  </a:lnTo>
                  <a:lnTo>
                    <a:pt x="12137" y="13471"/>
                  </a:lnTo>
                  <a:lnTo>
                    <a:pt x="12175" y="13524"/>
                  </a:lnTo>
                  <a:lnTo>
                    <a:pt x="12289" y="13524"/>
                  </a:lnTo>
                  <a:lnTo>
                    <a:pt x="12289" y="13578"/>
                  </a:lnTo>
                  <a:lnTo>
                    <a:pt x="12368" y="13578"/>
                  </a:lnTo>
                  <a:lnTo>
                    <a:pt x="12368" y="13631"/>
                  </a:lnTo>
                  <a:lnTo>
                    <a:pt x="12444" y="13631"/>
                  </a:lnTo>
                  <a:lnTo>
                    <a:pt x="12444" y="13674"/>
                  </a:lnTo>
                  <a:lnTo>
                    <a:pt x="12520" y="13674"/>
                  </a:lnTo>
                  <a:lnTo>
                    <a:pt x="12520" y="13733"/>
                  </a:lnTo>
                  <a:lnTo>
                    <a:pt x="12599" y="13733"/>
                  </a:lnTo>
                  <a:lnTo>
                    <a:pt x="12599" y="13786"/>
                  </a:lnTo>
                  <a:lnTo>
                    <a:pt x="12637" y="13786"/>
                  </a:lnTo>
                  <a:lnTo>
                    <a:pt x="12637" y="13840"/>
                  </a:lnTo>
                  <a:lnTo>
                    <a:pt x="12717" y="13840"/>
                  </a:lnTo>
                  <a:lnTo>
                    <a:pt x="12755" y="13893"/>
                  </a:lnTo>
                  <a:lnTo>
                    <a:pt x="12869" y="13893"/>
                  </a:lnTo>
                  <a:lnTo>
                    <a:pt x="12910" y="13942"/>
                  </a:lnTo>
                  <a:lnTo>
                    <a:pt x="13062" y="13942"/>
                  </a:lnTo>
                  <a:lnTo>
                    <a:pt x="13100" y="13995"/>
                  </a:lnTo>
                  <a:lnTo>
                    <a:pt x="13175" y="14054"/>
                  </a:lnTo>
                  <a:lnTo>
                    <a:pt x="13255" y="14054"/>
                  </a:lnTo>
                  <a:lnTo>
                    <a:pt x="13255" y="14102"/>
                  </a:lnTo>
                  <a:lnTo>
                    <a:pt x="13331" y="14102"/>
                  </a:lnTo>
                  <a:lnTo>
                    <a:pt x="13331" y="14156"/>
                  </a:lnTo>
                  <a:lnTo>
                    <a:pt x="13524" y="14156"/>
                  </a:lnTo>
                  <a:lnTo>
                    <a:pt x="13562" y="14209"/>
                  </a:lnTo>
                  <a:lnTo>
                    <a:pt x="13604" y="14209"/>
                  </a:lnTo>
                  <a:lnTo>
                    <a:pt x="13642" y="14263"/>
                  </a:lnTo>
                  <a:lnTo>
                    <a:pt x="13755" y="14263"/>
                  </a:lnTo>
                  <a:lnTo>
                    <a:pt x="13793" y="14311"/>
                  </a:lnTo>
                  <a:lnTo>
                    <a:pt x="13948" y="14311"/>
                  </a:lnTo>
                  <a:lnTo>
                    <a:pt x="14020" y="14370"/>
                  </a:lnTo>
                  <a:lnTo>
                    <a:pt x="14297" y="14370"/>
                  </a:lnTo>
                  <a:lnTo>
                    <a:pt x="14335" y="14418"/>
                  </a:lnTo>
                  <a:lnTo>
                    <a:pt x="14411" y="14418"/>
                  </a:lnTo>
                  <a:lnTo>
                    <a:pt x="14411" y="14466"/>
                  </a:lnTo>
                  <a:lnTo>
                    <a:pt x="14528" y="14466"/>
                  </a:lnTo>
                  <a:lnTo>
                    <a:pt x="14528" y="14525"/>
                  </a:lnTo>
                  <a:lnTo>
                    <a:pt x="14680" y="14525"/>
                  </a:lnTo>
                  <a:lnTo>
                    <a:pt x="14718" y="14573"/>
                  </a:lnTo>
                  <a:lnTo>
                    <a:pt x="15028" y="14573"/>
                  </a:lnTo>
                  <a:lnTo>
                    <a:pt x="15104" y="14632"/>
                  </a:lnTo>
                  <a:lnTo>
                    <a:pt x="15180" y="14632"/>
                  </a:lnTo>
                  <a:lnTo>
                    <a:pt x="15260" y="14680"/>
                  </a:lnTo>
                  <a:lnTo>
                    <a:pt x="15335" y="14680"/>
                  </a:lnTo>
                  <a:lnTo>
                    <a:pt x="15335" y="14734"/>
                  </a:lnTo>
                  <a:lnTo>
                    <a:pt x="15449" y="14734"/>
                  </a:lnTo>
                  <a:lnTo>
                    <a:pt x="15487" y="14787"/>
                  </a:lnTo>
                  <a:lnTo>
                    <a:pt x="15915" y="14787"/>
                  </a:lnTo>
                  <a:lnTo>
                    <a:pt x="15953" y="14841"/>
                  </a:lnTo>
                  <a:lnTo>
                    <a:pt x="16105" y="14841"/>
                  </a:lnTo>
                  <a:lnTo>
                    <a:pt x="16146" y="14894"/>
                  </a:lnTo>
                  <a:lnTo>
                    <a:pt x="16495" y="14894"/>
                  </a:lnTo>
                  <a:lnTo>
                    <a:pt x="16529" y="14937"/>
                  </a:lnTo>
                  <a:lnTo>
                    <a:pt x="16874" y="14937"/>
                  </a:lnTo>
                  <a:lnTo>
                    <a:pt x="16874" y="15001"/>
                  </a:lnTo>
                  <a:lnTo>
                    <a:pt x="16953" y="15001"/>
                  </a:lnTo>
                  <a:lnTo>
                    <a:pt x="17029" y="15103"/>
                  </a:lnTo>
                  <a:lnTo>
                    <a:pt x="17185" y="15103"/>
                  </a:lnTo>
                  <a:lnTo>
                    <a:pt x="17185" y="15157"/>
                  </a:lnTo>
                  <a:lnTo>
                    <a:pt x="17260" y="15157"/>
                  </a:lnTo>
                  <a:lnTo>
                    <a:pt x="17260" y="15205"/>
                  </a:lnTo>
                  <a:lnTo>
                    <a:pt x="17302" y="15205"/>
                  </a:lnTo>
                  <a:lnTo>
                    <a:pt x="17302" y="15258"/>
                  </a:lnTo>
                  <a:lnTo>
                    <a:pt x="17340" y="15258"/>
                  </a:lnTo>
                  <a:lnTo>
                    <a:pt x="17340" y="15312"/>
                  </a:lnTo>
                  <a:lnTo>
                    <a:pt x="17416" y="15312"/>
                  </a:lnTo>
                  <a:lnTo>
                    <a:pt x="17454" y="15365"/>
                  </a:lnTo>
                  <a:lnTo>
                    <a:pt x="17454" y="15424"/>
                  </a:lnTo>
                  <a:lnTo>
                    <a:pt x="17491" y="15472"/>
                  </a:lnTo>
                  <a:lnTo>
                    <a:pt x="17571" y="15526"/>
                  </a:lnTo>
                  <a:lnTo>
                    <a:pt x="17605" y="15574"/>
                  </a:lnTo>
                  <a:lnTo>
                    <a:pt x="17647" y="15574"/>
                  </a:lnTo>
                  <a:lnTo>
                    <a:pt x="17647" y="15633"/>
                  </a:lnTo>
                  <a:lnTo>
                    <a:pt x="17723" y="15676"/>
                  </a:lnTo>
                  <a:lnTo>
                    <a:pt x="17723" y="15729"/>
                  </a:lnTo>
                  <a:lnTo>
                    <a:pt x="17798" y="15729"/>
                  </a:lnTo>
                  <a:lnTo>
                    <a:pt x="17836" y="15788"/>
                  </a:lnTo>
                  <a:lnTo>
                    <a:pt x="17878" y="15788"/>
                  </a:lnTo>
                  <a:lnTo>
                    <a:pt x="17878" y="15842"/>
                  </a:lnTo>
                  <a:lnTo>
                    <a:pt x="17916" y="15842"/>
                  </a:lnTo>
                  <a:lnTo>
                    <a:pt x="17916" y="15895"/>
                  </a:lnTo>
                  <a:lnTo>
                    <a:pt x="17954" y="15943"/>
                  </a:lnTo>
                  <a:lnTo>
                    <a:pt x="18033" y="15943"/>
                  </a:lnTo>
                  <a:lnTo>
                    <a:pt x="18071" y="15997"/>
                  </a:lnTo>
                  <a:lnTo>
                    <a:pt x="18113" y="16050"/>
                  </a:lnTo>
                  <a:lnTo>
                    <a:pt x="18147" y="16050"/>
                  </a:lnTo>
                  <a:lnTo>
                    <a:pt x="18185" y="16104"/>
                  </a:lnTo>
                  <a:lnTo>
                    <a:pt x="18227" y="16104"/>
                  </a:lnTo>
                  <a:lnTo>
                    <a:pt x="18264" y="16157"/>
                  </a:lnTo>
                  <a:lnTo>
                    <a:pt x="18340" y="16157"/>
                  </a:lnTo>
                  <a:lnTo>
                    <a:pt x="18340" y="15788"/>
                  </a:lnTo>
                  <a:lnTo>
                    <a:pt x="18302" y="15788"/>
                  </a:lnTo>
                  <a:lnTo>
                    <a:pt x="18302" y="15574"/>
                  </a:lnTo>
                  <a:lnTo>
                    <a:pt x="18264" y="15526"/>
                  </a:lnTo>
                  <a:lnTo>
                    <a:pt x="18227" y="15526"/>
                  </a:lnTo>
                  <a:lnTo>
                    <a:pt x="18227" y="15365"/>
                  </a:lnTo>
                  <a:lnTo>
                    <a:pt x="18185" y="15312"/>
                  </a:lnTo>
                  <a:lnTo>
                    <a:pt x="18147" y="15258"/>
                  </a:lnTo>
                  <a:lnTo>
                    <a:pt x="18113" y="15258"/>
                  </a:lnTo>
                  <a:lnTo>
                    <a:pt x="18113" y="15157"/>
                  </a:lnTo>
                  <a:lnTo>
                    <a:pt x="18071" y="15103"/>
                  </a:lnTo>
                  <a:lnTo>
                    <a:pt x="18071" y="14937"/>
                  </a:lnTo>
                  <a:lnTo>
                    <a:pt x="18033" y="14937"/>
                  </a:lnTo>
                  <a:lnTo>
                    <a:pt x="18033" y="14787"/>
                  </a:lnTo>
                  <a:lnTo>
                    <a:pt x="17995" y="14734"/>
                  </a:lnTo>
                  <a:lnTo>
                    <a:pt x="17954" y="14734"/>
                  </a:lnTo>
                  <a:lnTo>
                    <a:pt x="17954" y="14525"/>
                  </a:lnTo>
                  <a:lnTo>
                    <a:pt x="17916" y="14525"/>
                  </a:lnTo>
                  <a:lnTo>
                    <a:pt x="17916" y="14466"/>
                  </a:lnTo>
                  <a:lnTo>
                    <a:pt x="17878" y="14418"/>
                  </a:lnTo>
                  <a:lnTo>
                    <a:pt x="17878" y="14311"/>
                  </a:lnTo>
                  <a:lnTo>
                    <a:pt x="17836" y="14263"/>
                  </a:lnTo>
                  <a:lnTo>
                    <a:pt x="17836" y="14209"/>
                  </a:lnTo>
                  <a:lnTo>
                    <a:pt x="17798" y="14156"/>
                  </a:lnTo>
                  <a:lnTo>
                    <a:pt x="17798" y="14102"/>
                  </a:lnTo>
                  <a:lnTo>
                    <a:pt x="17764" y="14102"/>
                  </a:lnTo>
                  <a:lnTo>
                    <a:pt x="17764" y="14054"/>
                  </a:lnTo>
                  <a:lnTo>
                    <a:pt x="17723" y="13942"/>
                  </a:lnTo>
                  <a:lnTo>
                    <a:pt x="17723" y="13893"/>
                  </a:lnTo>
                  <a:lnTo>
                    <a:pt x="17685" y="13840"/>
                  </a:lnTo>
                  <a:lnTo>
                    <a:pt x="17647" y="13786"/>
                  </a:lnTo>
                  <a:lnTo>
                    <a:pt x="17647" y="13733"/>
                  </a:lnTo>
                  <a:lnTo>
                    <a:pt x="17605" y="13674"/>
                  </a:lnTo>
                  <a:lnTo>
                    <a:pt x="17571" y="13674"/>
                  </a:lnTo>
                  <a:lnTo>
                    <a:pt x="17571" y="13578"/>
                  </a:lnTo>
                  <a:lnTo>
                    <a:pt x="17533" y="13524"/>
                  </a:lnTo>
                  <a:lnTo>
                    <a:pt x="17491" y="13471"/>
                  </a:lnTo>
                  <a:lnTo>
                    <a:pt x="17454" y="13471"/>
                  </a:lnTo>
                  <a:lnTo>
                    <a:pt x="17454" y="13423"/>
                  </a:lnTo>
                  <a:lnTo>
                    <a:pt x="17416" y="13364"/>
                  </a:lnTo>
                  <a:lnTo>
                    <a:pt x="17416" y="13310"/>
                  </a:lnTo>
                  <a:lnTo>
                    <a:pt x="17378" y="13262"/>
                  </a:lnTo>
                  <a:lnTo>
                    <a:pt x="17340" y="13203"/>
                  </a:lnTo>
                  <a:lnTo>
                    <a:pt x="17302" y="13160"/>
                  </a:lnTo>
                  <a:lnTo>
                    <a:pt x="17260" y="13107"/>
                  </a:lnTo>
                  <a:lnTo>
                    <a:pt x="17260" y="13053"/>
                  </a:lnTo>
                  <a:lnTo>
                    <a:pt x="17185" y="13000"/>
                  </a:lnTo>
                  <a:lnTo>
                    <a:pt x="17185" y="12941"/>
                  </a:lnTo>
                  <a:lnTo>
                    <a:pt x="17105" y="12839"/>
                  </a:lnTo>
                  <a:lnTo>
                    <a:pt x="17105" y="12732"/>
                  </a:lnTo>
                  <a:lnTo>
                    <a:pt x="17067" y="12679"/>
                  </a:lnTo>
                  <a:lnTo>
                    <a:pt x="17029" y="12636"/>
                  </a:lnTo>
                  <a:lnTo>
                    <a:pt x="17029" y="12577"/>
                  </a:lnTo>
                  <a:lnTo>
                    <a:pt x="16953" y="12470"/>
                  </a:lnTo>
                  <a:lnTo>
                    <a:pt x="16953" y="12368"/>
                  </a:lnTo>
                  <a:lnTo>
                    <a:pt x="16912" y="12368"/>
                  </a:lnTo>
                  <a:lnTo>
                    <a:pt x="16874" y="12315"/>
                  </a:lnTo>
                  <a:lnTo>
                    <a:pt x="16874" y="12208"/>
                  </a:lnTo>
                  <a:lnTo>
                    <a:pt x="16840" y="12208"/>
                  </a:lnTo>
                  <a:lnTo>
                    <a:pt x="16798" y="12154"/>
                  </a:lnTo>
                  <a:lnTo>
                    <a:pt x="16798" y="12101"/>
                  </a:lnTo>
                  <a:lnTo>
                    <a:pt x="16722" y="11999"/>
                  </a:lnTo>
                  <a:lnTo>
                    <a:pt x="16722" y="11940"/>
                  </a:lnTo>
                  <a:lnTo>
                    <a:pt x="16684" y="11940"/>
                  </a:lnTo>
                  <a:lnTo>
                    <a:pt x="16684" y="11897"/>
                  </a:lnTo>
                  <a:lnTo>
                    <a:pt x="16646" y="11844"/>
                  </a:lnTo>
                  <a:lnTo>
                    <a:pt x="16609" y="11844"/>
                  </a:lnTo>
                  <a:lnTo>
                    <a:pt x="16567" y="11790"/>
                  </a:lnTo>
                  <a:lnTo>
                    <a:pt x="16567" y="11731"/>
                  </a:lnTo>
                  <a:lnTo>
                    <a:pt x="16529" y="11683"/>
                  </a:lnTo>
                  <a:lnTo>
                    <a:pt x="16529" y="11630"/>
                  </a:lnTo>
                  <a:lnTo>
                    <a:pt x="16495" y="11630"/>
                  </a:lnTo>
                  <a:lnTo>
                    <a:pt x="16495" y="11576"/>
                  </a:lnTo>
                  <a:lnTo>
                    <a:pt x="16453" y="11528"/>
                  </a:lnTo>
                  <a:lnTo>
                    <a:pt x="16415" y="11469"/>
                  </a:lnTo>
                  <a:lnTo>
                    <a:pt x="16415" y="11421"/>
                  </a:lnTo>
                  <a:lnTo>
                    <a:pt x="16374" y="11421"/>
                  </a:lnTo>
                  <a:lnTo>
                    <a:pt x="16336" y="11367"/>
                  </a:lnTo>
                  <a:lnTo>
                    <a:pt x="16336" y="11309"/>
                  </a:lnTo>
                  <a:lnTo>
                    <a:pt x="16298" y="11207"/>
                  </a:lnTo>
                  <a:lnTo>
                    <a:pt x="16260" y="11207"/>
                  </a:lnTo>
                  <a:lnTo>
                    <a:pt x="16260" y="11159"/>
                  </a:lnTo>
                  <a:lnTo>
                    <a:pt x="16218" y="11057"/>
                  </a:lnTo>
                  <a:lnTo>
                    <a:pt x="16180" y="10998"/>
                  </a:lnTo>
                  <a:lnTo>
                    <a:pt x="16180" y="10838"/>
                  </a:lnTo>
                  <a:lnTo>
                    <a:pt x="16146" y="10789"/>
                  </a:lnTo>
                  <a:lnTo>
                    <a:pt x="16105" y="10789"/>
                  </a:lnTo>
                  <a:lnTo>
                    <a:pt x="16105" y="10634"/>
                  </a:lnTo>
                  <a:lnTo>
                    <a:pt x="16067" y="10575"/>
                  </a:lnTo>
                  <a:lnTo>
                    <a:pt x="16029" y="10522"/>
                  </a:lnTo>
                  <a:lnTo>
                    <a:pt x="16029" y="10367"/>
                  </a:lnTo>
                  <a:lnTo>
                    <a:pt x="15953" y="10367"/>
                  </a:lnTo>
                  <a:lnTo>
                    <a:pt x="15953" y="10265"/>
                  </a:lnTo>
                  <a:lnTo>
                    <a:pt x="15915" y="10206"/>
                  </a:lnTo>
                  <a:lnTo>
                    <a:pt x="15915" y="10153"/>
                  </a:lnTo>
                  <a:lnTo>
                    <a:pt x="15873" y="10153"/>
                  </a:lnTo>
                  <a:lnTo>
                    <a:pt x="15873" y="10104"/>
                  </a:lnTo>
                  <a:lnTo>
                    <a:pt x="15836" y="10051"/>
                  </a:lnTo>
                  <a:lnTo>
                    <a:pt x="15801" y="9997"/>
                  </a:lnTo>
                  <a:lnTo>
                    <a:pt x="15760" y="9944"/>
                  </a:lnTo>
                  <a:lnTo>
                    <a:pt x="15722" y="9944"/>
                  </a:lnTo>
                  <a:lnTo>
                    <a:pt x="15722" y="9896"/>
                  </a:lnTo>
                  <a:lnTo>
                    <a:pt x="15642" y="9789"/>
                  </a:lnTo>
                  <a:lnTo>
                    <a:pt x="15642" y="9730"/>
                  </a:lnTo>
                  <a:lnTo>
                    <a:pt x="15604" y="9730"/>
                  </a:lnTo>
                  <a:lnTo>
                    <a:pt x="15567" y="9676"/>
                  </a:lnTo>
                  <a:lnTo>
                    <a:pt x="15567" y="9633"/>
                  </a:lnTo>
                  <a:lnTo>
                    <a:pt x="15525" y="9575"/>
                  </a:lnTo>
                  <a:lnTo>
                    <a:pt x="15487" y="9575"/>
                  </a:lnTo>
                  <a:lnTo>
                    <a:pt x="15487" y="9526"/>
                  </a:lnTo>
                  <a:lnTo>
                    <a:pt x="15449" y="9526"/>
                  </a:lnTo>
                  <a:lnTo>
                    <a:pt x="15449" y="9473"/>
                  </a:lnTo>
                  <a:lnTo>
                    <a:pt x="15411" y="9425"/>
                  </a:lnTo>
                  <a:lnTo>
                    <a:pt x="15411" y="9366"/>
                  </a:lnTo>
                  <a:lnTo>
                    <a:pt x="15373" y="9312"/>
                  </a:lnTo>
                  <a:lnTo>
                    <a:pt x="15335" y="9259"/>
                  </a:lnTo>
                  <a:lnTo>
                    <a:pt x="15335" y="9205"/>
                  </a:lnTo>
                  <a:lnTo>
                    <a:pt x="15294" y="9104"/>
                  </a:lnTo>
                  <a:lnTo>
                    <a:pt x="15260" y="9055"/>
                  </a:lnTo>
                  <a:lnTo>
                    <a:pt x="15260" y="8895"/>
                  </a:lnTo>
                  <a:lnTo>
                    <a:pt x="15222" y="8895"/>
                  </a:lnTo>
                  <a:lnTo>
                    <a:pt x="15222" y="8686"/>
                  </a:lnTo>
                  <a:lnTo>
                    <a:pt x="15180" y="8686"/>
                  </a:lnTo>
                  <a:lnTo>
                    <a:pt x="15180" y="8419"/>
                  </a:lnTo>
                  <a:lnTo>
                    <a:pt x="15142" y="8419"/>
                  </a:lnTo>
                  <a:lnTo>
                    <a:pt x="15142" y="8311"/>
                  </a:lnTo>
                  <a:lnTo>
                    <a:pt x="15104" y="8263"/>
                  </a:lnTo>
                  <a:lnTo>
                    <a:pt x="15066" y="8263"/>
                  </a:lnTo>
                  <a:lnTo>
                    <a:pt x="15066" y="8210"/>
                  </a:lnTo>
                  <a:lnTo>
                    <a:pt x="15028" y="8156"/>
                  </a:lnTo>
                  <a:lnTo>
                    <a:pt x="14991" y="8055"/>
                  </a:lnTo>
                  <a:lnTo>
                    <a:pt x="14949" y="8055"/>
                  </a:lnTo>
                  <a:lnTo>
                    <a:pt x="14949" y="7841"/>
                  </a:lnTo>
                  <a:lnTo>
                    <a:pt x="14911" y="7787"/>
                  </a:lnTo>
                  <a:lnTo>
                    <a:pt x="14911" y="7578"/>
                  </a:lnTo>
                  <a:lnTo>
                    <a:pt x="14873" y="7578"/>
                  </a:lnTo>
                  <a:lnTo>
                    <a:pt x="14873" y="7423"/>
                  </a:lnTo>
                  <a:lnTo>
                    <a:pt x="14835" y="7423"/>
                  </a:lnTo>
                  <a:lnTo>
                    <a:pt x="14835" y="7311"/>
                  </a:lnTo>
                  <a:lnTo>
                    <a:pt x="14793" y="7263"/>
                  </a:lnTo>
                  <a:lnTo>
                    <a:pt x="14793" y="7204"/>
                  </a:lnTo>
                  <a:lnTo>
                    <a:pt x="14756" y="7204"/>
                  </a:lnTo>
                  <a:lnTo>
                    <a:pt x="14756" y="7107"/>
                  </a:lnTo>
                  <a:lnTo>
                    <a:pt x="14718" y="7054"/>
                  </a:lnTo>
                  <a:lnTo>
                    <a:pt x="14718" y="7000"/>
                  </a:lnTo>
                  <a:lnTo>
                    <a:pt x="14680" y="7000"/>
                  </a:lnTo>
                  <a:lnTo>
                    <a:pt x="14680" y="6840"/>
                  </a:lnTo>
                  <a:lnTo>
                    <a:pt x="14642" y="6840"/>
                  </a:lnTo>
                  <a:lnTo>
                    <a:pt x="14642" y="6792"/>
                  </a:lnTo>
                  <a:lnTo>
                    <a:pt x="14600" y="6792"/>
                  </a:lnTo>
                  <a:lnTo>
                    <a:pt x="14600" y="6636"/>
                  </a:lnTo>
                  <a:lnTo>
                    <a:pt x="14562" y="6636"/>
                  </a:lnTo>
                  <a:lnTo>
                    <a:pt x="14562" y="6524"/>
                  </a:lnTo>
                  <a:lnTo>
                    <a:pt x="14528" y="6524"/>
                  </a:lnTo>
                  <a:lnTo>
                    <a:pt x="14528" y="6101"/>
                  </a:lnTo>
                  <a:lnTo>
                    <a:pt x="14487" y="6101"/>
                  </a:lnTo>
                  <a:lnTo>
                    <a:pt x="14487" y="4421"/>
                  </a:lnTo>
                  <a:lnTo>
                    <a:pt x="14528" y="4367"/>
                  </a:lnTo>
                  <a:lnTo>
                    <a:pt x="14528" y="4265"/>
                  </a:lnTo>
                  <a:lnTo>
                    <a:pt x="14600" y="4265"/>
                  </a:lnTo>
                  <a:lnTo>
                    <a:pt x="14600" y="4153"/>
                  </a:lnTo>
                  <a:lnTo>
                    <a:pt x="14642" y="4153"/>
                  </a:lnTo>
                  <a:lnTo>
                    <a:pt x="14642" y="4105"/>
                  </a:lnTo>
                  <a:lnTo>
                    <a:pt x="14680" y="4051"/>
                  </a:lnTo>
                  <a:lnTo>
                    <a:pt x="14680" y="3998"/>
                  </a:lnTo>
                  <a:lnTo>
                    <a:pt x="14718" y="3998"/>
                  </a:lnTo>
                  <a:lnTo>
                    <a:pt x="14756" y="3944"/>
                  </a:lnTo>
                  <a:lnTo>
                    <a:pt x="14756" y="3843"/>
                  </a:lnTo>
                  <a:lnTo>
                    <a:pt x="14835" y="3843"/>
                  </a:lnTo>
                  <a:lnTo>
                    <a:pt x="14835" y="3730"/>
                  </a:lnTo>
                  <a:lnTo>
                    <a:pt x="14873" y="3730"/>
                  </a:lnTo>
                  <a:lnTo>
                    <a:pt x="14911" y="3677"/>
                  </a:lnTo>
                  <a:lnTo>
                    <a:pt x="14911" y="3629"/>
                  </a:lnTo>
                  <a:lnTo>
                    <a:pt x="14991" y="3629"/>
                  </a:lnTo>
                  <a:lnTo>
                    <a:pt x="14991" y="3575"/>
                  </a:lnTo>
                  <a:lnTo>
                    <a:pt x="15028" y="3575"/>
                  </a:lnTo>
                  <a:lnTo>
                    <a:pt x="15066" y="3527"/>
                  </a:lnTo>
                  <a:lnTo>
                    <a:pt x="15066" y="3473"/>
                  </a:lnTo>
                  <a:lnTo>
                    <a:pt x="15104" y="3420"/>
                  </a:lnTo>
                  <a:lnTo>
                    <a:pt x="15142" y="3420"/>
                  </a:lnTo>
                  <a:lnTo>
                    <a:pt x="15180" y="3366"/>
                  </a:lnTo>
                  <a:lnTo>
                    <a:pt x="15222" y="3366"/>
                  </a:lnTo>
                  <a:lnTo>
                    <a:pt x="15222" y="3313"/>
                  </a:lnTo>
                  <a:lnTo>
                    <a:pt x="15260" y="3313"/>
                  </a:lnTo>
                  <a:lnTo>
                    <a:pt x="15260" y="3259"/>
                  </a:lnTo>
                  <a:lnTo>
                    <a:pt x="15294" y="3259"/>
                  </a:lnTo>
                  <a:lnTo>
                    <a:pt x="15335" y="3206"/>
                  </a:lnTo>
                  <a:lnTo>
                    <a:pt x="15449" y="3206"/>
                  </a:lnTo>
                  <a:lnTo>
                    <a:pt x="15449" y="3158"/>
                  </a:lnTo>
                  <a:lnTo>
                    <a:pt x="15525" y="3158"/>
                  </a:lnTo>
                  <a:lnTo>
                    <a:pt x="15567" y="3104"/>
                  </a:lnTo>
                  <a:lnTo>
                    <a:pt x="15680" y="3104"/>
                  </a:lnTo>
                  <a:lnTo>
                    <a:pt x="15760" y="3056"/>
                  </a:lnTo>
                  <a:lnTo>
                    <a:pt x="15836" y="3056"/>
                  </a:lnTo>
                  <a:lnTo>
                    <a:pt x="15836" y="3002"/>
                  </a:lnTo>
                  <a:lnTo>
                    <a:pt x="16029" y="3002"/>
                  </a:lnTo>
                  <a:lnTo>
                    <a:pt x="16029" y="2938"/>
                  </a:lnTo>
                  <a:lnTo>
                    <a:pt x="16218" y="2938"/>
                  </a:lnTo>
                  <a:lnTo>
                    <a:pt x="16218" y="2895"/>
                  </a:lnTo>
                  <a:lnTo>
                    <a:pt x="16336" y="2895"/>
                  </a:lnTo>
                  <a:lnTo>
                    <a:pt x="16336" y="2842"/>
                  </a:lnTo>
                  <a:lnTo>
                    <a:pt x="17571" y="2842"/>
                  </a:lnTo>
                  <a:lnTo>
                    <a:pt x="17571" y="2895"/>
                  </a:lnTo>
                  <a:lnTo>
                    <a:pt x="17685" y="2895"/>
                  </a:lnTo>
                  <a:lnTo>
                    <a:pt x="17685" y="2938"/>
                  </a:lnTo>
                  <a:lnTo>
                    <a:pt x="17764" y="2938"/>
                  </a:lnTo>
                  <a:lnTo>
                    <a:pt x="17798" y="3002"/>
                  </a:lnTo>
                  <a:lnTo>
                    <a:pt x="17878" y="3002"/>
                  </a:lnTo>
                  <a:lnTo>
                    <a:pt x="17878" y="3056"/>
                  </a:lnTo>
                  <a:lnTo>
                    <a:pt x="17954" y="3056"/>
                  </a:lnTo>
                  <a:lnTo>
                    <a:pt x="17954" y="3104"/>
                  </a:lnTo>
                  <a:lnTo>
                    <a:pt x="18033" y="3104"/>
                  </a:lnTo>
                  <a:lnTo>
                    <a:pt x="18033" y="3158"/>
                  </a:lnTo>
                  <a:lnTo>
                    <a:pt x="18113" y="3158"/>
                  </a:lnTo>
                  <a:lnTo>
                    <a:pt x="18113" y="3206"/>
                  </a:lnTo>
                  <a:lnTo>
                    <a:pt x="18264" y="3206"/>
                  </a:lnTo>
                  <a:lnTo>
                    <a:pt x="18264" y="3259"/>
                  </a:lnTo>
                  <a:lnTo>
                    <a:pt x="18340" y="3259"/>
                  </a:lnTo>
                  <a:lnTo>
                    <a:pt x="18340" y="3366"/>
                  </a:lnTo>
                  <a:lnTo>
                    <a:pt x="18416" y="3366"/>
                  </a:lnTo>
                  <a:lnTo>
                    <a:pt x="18416" y="3420"/>
                  </a:lnTo>
                  <a:lnTo>
                    <a:pt x="18492" y="3420"/>
                  </a:lnTo>
                  <a:lnTo>
                    <a:pt x="18492" y="3473"/>
                  </a:lnTo>
                  <a:lnTo>
                    <a:pt x="18530" y="3527"/>
                  </a:lnTo>
                  <a:lnTo>
                    <a:pt x="18571" y="3527"/>
                  </a:lnTo>
                  <a:lnTo>
                    <a:pt x="18571" y="3575"/>
                  </a:lnTo>
                  <a:lnTo>
                    <a:pt x="18609" y="3575"/>
                  </a:lnTo>
                  <a:lnTo>
                    <a:pt x="18609" y="3629"/>
                  </a:lnTo>
                  <a:lnTo>
                    <a:pt x="18651" y="3629"/>
                  </a:lnTo>
                  <a:lnTo>
                    <a:pt x="18651" y="3677"/>
                  </a:lnTo>
                  <a:lnTo>
                    <a:pt x="18685" y="3677"/>
                  </a:lnTo>
                  <a:lnTo>
                    <a:pt x="18727" y="3730"/>
                  </a:lnTo>
                  <a:lnTo>
                    <a:pt x="18727" y="3789"/>
                  </a:lnTo>
                  <a:lnTo>
                    <a:pt x="18765" y="3789"/>
                  </a:lnTo>
                  <a:lnTo>
                    <a:pt x="18765" y="3843"/>
                  </a:lnTo>
                  <a:lnTo>
                    <a:pt x="18806" y="3843"/>
                  </a:lnTo>
                  <a:lnTo>
                    <a:pt x="18806" y="3944"/>
                  </a:lnTo>
                  <a:lnTo>
                    <a:pt x="18840" y="3944"/>
                  </a:lnTo>
                  <a:lnTo>
                    <a:pt x="18878" y="3998"/>
                  </a:lnTo>
                  <a:lnTo>
                    <a:pt x="18878" y="4051"/>
                  </a:lnTo>
                  <a:lnTo>
                    <a:pt x="18920" y="4051"/>
                  </a:lnTo>
                  <a:lnTo>
                    <a:pt x="18920" y="4105"/>
                  </a:lnTo>
                  <a:lnTo>
                    <a:pt x="18958" y="4105"/>
                  </a:lnTo>
                  <a:lnTo>
                    <a:pt x="18958" y="4265"/>
                  </a:lnTo>
                  <a:lnTo>
                    <a:pt x="19034" y="4265"/>
                  </a:lnTo>
                  <a:lnTo>
                    <a:pt x="19034" y="4469"/>
                  </a:lnTo>
                  <a:lnTo>
                    <a:pt x="19072" y="4469"/>
                  </a:lnTo>
                  <a:lnTo>
                    <a:pt x="19072" y="4576"/>
                  </a:lnTo>
                  <a:lnTo>
                    <a:pt x="19110" y="4635"/>
                  </a:lnTo>
                  <a:lnTo>
                    <a:pt x="19110" y="4736"/>
                  </a:lnTo>
                  <a:lnTo>
                    <a:pt x="19151" y="4736"/>
                  </a:lnTo>
                  <a:lnTo>
                    <a:pt x="19151" y="4790"/>
                  </a:lnTo>
                  <a:lnTo>
                    <a:pt x="19189" y="4838"/>
                  </a:lnTo>
                  <a:lnTo>
                    <a:pt x="19189" y="4940"/>
                  </a:lnTo>
                  <a:lnTo>
                    <a:pt x="19223" y="4999"/>
                  </a:lnTo>
                  <a:lnTo>
                    <a:pt x="19223" y="5058"/>
                  </a:lnTo>
                  <a:lnTo>
                    <a:pt x="19265" y="5106"/>
                  </a:lnTo>
                  <a:lnTo>
                    <a:pt x="19265" y="5159"/>
                  </a:lnTo>
                  <a:lnTo>
                    <a:pt x="19303" y="5207"/>
                  </a:lnTo>
                  <a:lnTo>
                    <a:pt x="19303" y="5309"/>
                  </a:lnTo>
                  <a:lnTo>
                    <a:pt x="19341" y="5309"/>
                  </a:lnTo>
                  <a:lnTo>
                    <a:pt x="19379" y="5368"/>
                  </a:lnTo>
                  <a:lnTo>
                    <a:pt x="19379" y="5470"/>
                  </a:lnTo>
                  <a:lnTo>
                    <a:pt x="19416" y="5470"/>
                  </a:lnTo>
                  <a:lnTo>
                    <a:pt x="19458" y="5528"/>
                  </a:lnTo>
                  <a:lnTo>
                    <a:pt x="19458" y="5577"/>
                  </a:lnTo>
                  <a:lnTo>
                    <a:pt x="19496" y="5630"/>
                  </a:lnTo>
                  <a:lnTo>
                    <a:pt x="19538" y="5684"/>
                  </a:lnTo>
                  <a:lnTo>
                    <a:pt x="19538" y="5732"/>
                  </a:lnTo>
                  <a:lnTo>
                    <a:pt x="19613" y="5732"/>
                  </a:lnTo>
                  <a:lnTo>
                    <a:pt x="19613" y="5844"/>
                  </a:lnTo>
                  <a:lnTo>
                    <a:pt x="19651" y="5898"/>
                  </a:lnTo>
                  <a:lnTo>
                    <a:pt x="19651" y="5941"/>
                  </a:lnTo>
                  <a:lnTo>
                    <a:pt x="19689" y="5941"/>
                  </a:lnTo>
                  <a:lnTo>
                    <a:pt x="19689" y="6053"/>
                  </a:lnTo>
                  <a:lnTo>
                    <a:pt x="19731" y="6101"/>
                  </a:lnTo>
                  <a:lnTo>
                    <a:pt x="19765" y="6101"/>
                  </a:lnTo>
                  <a:lnTo>
                    <a:pt x="19765" y="6208"/>
                  </a:lnTo>
                  <a:lnTo>
                    <a:pt x="19803" y="6208"/>
                  </a:lnTo>
                  <a:lnTo>
                    <a:pt x="19803" y="6315"/>
                  </a:lnTo>
                  <a:lnTo>
                    <a:pt x="19845" y="6315"/>
                  </a:lnTo>
                  <a:lnTo>
                    <a:pt x="19845" y="6470"/>
                  </a:lnTo>
                  <a:lnTo>
                    <a:pt x="19883" y="6524"/>
                  </a:lnTo>
                  <a:lnTo>
                    <a:pt x="19917" y="6524"/>
                  </a:lnTo>
                  <a:lnTo>
                    <a:pt x="19917" y="6733"/>
                  </a:lnTo>
                  <a:lnTo>
                    <a:pt x="19958" y="6733"/>
                  </a:lnTo>
                  <a:lnTo>
                    <a:pt x="19958" y="6941"/>
                  </a:lnTo>
                  <a:lnTo>
                    <a:pt x="19996" y="7000"/>
                  </a:lnTo>
                  <a:lnTo>
                    <a:pt x="19996" y="7996"/>
                  </a:lnTo>
                  <a:lnTo>
                    <a:pt x="19958" y="8055"/>
                  </a:lnTo>
                  <a:lnTo>
                    <a:pt x="19917" y="8103"/>
                  </a:lnTo>
                  <a:lnTo>
                    <a:pt x="19917" y="8156"/>
                  </a:lnTo>
                  <a:lnTo>
                    <a:pt x="19883" y="8210"/>
                  </a:lnTo>
                  <a:lnTo>
                    <a:pt x="19883" y="8263"/>
                  </a:lnTo>
                  <a:lnTo>
                    <a:pt x="19845" y="8263"/>
                  </a:lnTo>
                  <a:lnTo>
                    <a:pt x="19845" y="8311"/>
                  </a:lnTo>
                  <a:lnTo>
                    <a:pt x="19765" y="8419"/>
                  </a:lnTo>
                  <a:lnTo>
                    <a:pt x="19765" y="8467"/>
                  </a:lnTo>
                  <a:lnTo>
                    <a:pt x="19731" y="8467"/>
                  </a:lnTo>
                  <a:lnTo>
                    <a:pt x="19731" y="8526"/>
                  </a:lnTo>
                  <a:lnTo>
                    <a:pt x="19689" y="8526"/>
                  </a:lnTo>
                  <a:lnTo>
                    <a:pt x="19689" y="8686"/>
                  </a:lnTo>
                  <a:lnTo>
                    <a:pt x="19651" y="8686"/>
                  </a:lnTo>
                  <a:lnTo>
                    <a:pt x="19613" y="8734"/>
                  </a:lnTo>
                  <a:lnTo>
                    <a:pt x="19613" y="8895"/>
                  </a:lnTo>
                  <a:lnTo>
                    <a:pt x="19572" y="8895"/>
                  </a:lnTo>
                  <a:lnTo>
                    <a:pt x="19572" y="9002"/>
                  </a:lnTo>
                  <a:lnTo>
                    <a:pt x="19538" y="9055"/>
                  </a:lnTo>
                  <a:lnTo>
                    <a:pt x="19538" y="9259"/>
                  </a:lnTo>
                  <a:lnTo>
                    <a:pt x="19496" y="9312"/>
                  </a:lnTo>
                  <a:lnTo>
                    <a:pt x="19458" y="9366"/>
                  </a:lnTo>
                  <a:lnTo>
                    <a:pt x="19458" y="9575"/>
                  </a:lnTo>
                  <a:lnTo>
                    <a:pt x="19416" y="9575"/>
                  </a:lnTo>
                  <a:lnTo>
                    <a:pt x="19416" y="9896"/>
                  </a:lnTo>
                  <a:lnTo>
                    <a:pt x="19379" y="9896"/>
                  </a:lnTo>
                  <a:lnTo>
                    <a:pt x="19379" y="10153"/>
                  </a:lnTo>
                  <a:lnTo>
                    <a:pt x="19341" y="10153"/>
                  </a:lnTo>
                  <a:lnTo>
                    <a:pt x="19341" y="10104"/>
                  </a:lnTo>
                  <a:lnTo>
                    <a:pt x="19303" y="10104"/>
                  </a:lnTo>
                  <a:lnTo>
                    <a:pt x="19303" y="9997"/>
                  </a:lnTo>
                  <a:lnTo>
                    <a:pt x="19265" y="9997"/>
                  </a:lnTo>
                  <a:lnTo>
                    <a:pt x="19265" y="9896"/>
                  </a:lnTo>
                  <a:lnTo>
                    <a:pt x="19223" y="9896"/>
                  </a:lnTo>
                  <a:lnTo>
                    <a:pt x="19223" y="9730"/>
                  </a:lnTo>
                  <a:lnTo>
                    <a:pt x="19151" y="9730"/>
                  </a:lnTo>
                  <a:lnTo>
                    <a:pt x="19151" y="9676"/>
                  </a:lnTo>
                  <a:lnTo>
                    <a:pt x="19110" y="9575"/>
                  </a:lnTo>
                  <a:lnTo>
                    <a:pt x="19072" y="9575"/>
                  </a:lnTo>
                  <a:lnTo>
                    <a:pt x="19072" y="9526"/>
                  </a:lnTo>
                  <a:lnTo>
                    <a:pt x="19034" y="9526"/>
                  </a:lnTo>
                  <a:lnTo>
                    <a:pt x="18996" y="9473"/>
                  </a:lnTo>
                  <a:lnTo>
                    <a:pt x="18996" y="9425"/>
                  </a:lnTo>
                  <a:lnTo>
                    <a:pt x="18651" y="9425"/>
                  </a:lnTo>
                  <a:lnTo>
                    <a:pt x="18651" y="9473"/>
                  </a:lnTo>
                  <a:lnTo>
                    <a:pt x="18609" y="9473"/>
                  </a:lnTo>
                  <a:lnTo>
                    <a:pt x="18609" y="9633"/>
                  </a:lnTo>
                  <a:lnTo>
                    <a:pt x="18571" y="9633"/>
                  </a:lnTo>
                  <a:lnTo>
                    <a:pt x="18571" y="9676"/>
                  </a:lnTo>
                  <a:lnTo>
                    <a:pt x="18530" y="9676"/>
                  </a:lnTo>
                  <a:lnTo>
                    <a:pt x="18530" y="9896"/>
                  </a:lnTo>
                  <a:lnTo>
                    <a:pt x="18492" y="9896"/>
                  </a:lnTo>
                  <a:lnTo>
                    <a:pt x="18492" y="9944"/>
                  </a:lnTo>
                  <a:lnTo>
                    <a:pt x="18458" y="9997"/>
                  </a:lnTo>
                  <a:lnTo>
                    <a:pt x="18458" y="10104"/>
                  </a:lnTo>
                  <a:lnTo>
                    <a:pt x="18416" y="10104"/>
                  </a:lnTo>
                  <a:lnTo>
                    <a:pt x="18416" y="10153"/>
                  </a:lnTo>
                  <a:lnTo>
                    <a:pt x="18378" y="10206"/>
                  </a:lnTo>
                  <a:lnTo>
                    <a:pt x="18378" y="10575"/>
                  </a:lnTo>
                  <a:lnTo>
                    <a:pt x="18340" y="10575"/>
                  </a:lnTo>
                  <a:lnTo>
                    <a:pt x="18340" y="10677"/>
                  </a:lnTo>
                  <a:lnTo>
                    <a:pt x="18302" y="10736"/>
                  </a:lnTo>
                  <a:lnTo>
                    <a:pt x="18302" y="10891"/>
                  </a:lnTo>
                  <a:lnTo>
                    <a:pt x="18264" y="10891"/>
                  </a:lnTo>
                  <a:lnTo>
                    <a:pt x="18264" y="10998"/>
                  </a:lnTo>
                  <a:lnTo>
                    <a:pt x="18227" y="10998"/>
                  </a:lnTo>
                  <a:lnTo>
                    <a:pt x="18227" y="11057"/>
                  </a:lnTo>
                  <a:lnTo>
                    <a:pt x="18227" y="10998"/>
                  </a:lnTo>
                  <a:lnTo>
                    <a:pt x="18185" y="10998"/>
                  </a:lnTo>
                  <a:lnTo>
                    <a:pt x="18185" y="10891"/>
                  </a:lnTo>
                  <a:lnTo>
                    <a:pt x="18147" y="10891"/>
                  </a:lnTo>
                  <a:lnTo>
                    <a:pt x="18147" y="10789"/>
                  </a:lnTo>
                  <a:lnTo>
                    <a:pt x="18113" y="10789"/>
                  </a:lnTo>
                  <a:lnTo>
                    <a:pt x="18113" y="10677"/>
                  </a:lnTo>
                  <a:lnTo>
                    <a:pt x="18071" y="10677"/>
                  </a:lnTo>
                  <a:lnTo>
                    <a:pt x="18071" y="10634"/>
                  </a:lnTo>
                  <a:lnTo>
                    <a:pt x="18033" y="10634"/>
                  </a:lnTo>
                  <a:lnTo>
                    <a:pt x="18033" y="10575"/>
                  </a:lnTo>
                  <a:lnTo>
                    <a:pt x="17954" y="10575"/>
                  </a:lnTo>
                  <a:lnTo>
                    <a:pt x="17954" y="10468"/>
                  </a:lnTo>
                  <a:lnTo>
                    <a:pt x="17878" y="10468"/>
                  </a:lnTo>
                  <a:lnTo>
                    <a:pt x="17878" y="10420"/>
                  </a:lnTo>
                  <a:lnTo>
                    <a:pt x="17798" y="10420"/>
                  </a:lnTo>
                  <a:lnTo>
                    <a:pt x="17798" y="10367"/>
                  </a:lnTo>
                  <a:lnTo>
                    <a:pt x="17723" y="10367"/>
                  </a:lnTo>
                  <a:lnTo>
                    <a:pt x="17723" y="10313"/>
                  </a:lnTo>
                  <a:lnTo>
                    <a:pt x="17685" y="10313"/>
                  </a:lnTo>
                  <a:lnTo>
                    <a:pt x="17647" y="10265"/>
                  </a:lnTo>
                  <a:lnTo>
                    <a:pt x="17647" y="10206"/>
                  </a:lnTo>
                  <a:lnTo>
                    <a:pt x="17605" y="10206"/>
                  </a:lnTo>
                  <a:lnTo>
                    <a:pt x="17605" y="10153"/>
                  </a:lnTo>
                  <a:lnTo>
                    <a:pt x="17571" y="10153"/>
                  </a:lnTo>
                  <a:lnTo>
                    <a:pt x="17571" y="10104"/>
                  </a:lnTo>
                  <a:lnTo>
                    <a:pt x="17491" y="10051"/>
                  </a:lnTo>
                  <a:lnTo>
                    <a:pt x="17491" y="9997"/>
                  </a:lnTo>
                  <a:lnTo>
                    <a:pt x="17454" y="9944"/>
                  </a:lnTo>
                  <a:lnTo>
                    <a:pt x="17416" y="9944"/>
                  </a:lnTo>
                  <a:lnTo>
                    <a:pt x="17416" y="9842"/>
                  </a:lnTo>
                  <a:lnTo>
                    <a:pt x="17378" y="9789"/>
                  </a:lnTo>
                  <a:lnTo>
                    <a:pt x="17378" y="9730"/>
                  </a:lnTo>
                  <a:lnTo>
                    <a:pt x="17340" y="9730"/>
                  </a:lnTo>
                  <a:lnTo>
                    <a:pt x="17340" y="8055"/>
                  </a:lnTo>
                  <a:lnTo>
                    <a:pt x="17378" y="7996"/>
                  </a:lnTo>
                  <a:lnTo>
                    <a:pt x="17378" y="7894"/>
                  </a:lnTo>
                  <a:lnTo>
                    <a:pt x="17416" y="7841"/>
                  </a:lnTo>
                  <a:lnTo>
                    <a:pt x="17416" y="7787"/>
                  </a:lnTo>
                  <a:lnTo>
                    <a:pt x="17454" y="7733"/>
                  </a:lnTo>
                  <a:lnTo>
                    <a:pt x="17454" y="7675"/>
                  </a:lnTo>
                  <a:lnTo>
                    <a:pt x="17491" y="7675"/>
                  </a:lnTo>
                  <a:lnTo>
                    <a:pt x="17533" y="7632"/>
                  </a:lnTo>
                  <a:lnTo>
                    <a:pt x="17533" y="7525"/>
                  </a:lnTo>
                  <a:lnTo>
                    <a:pt x="17571" y="7525"/>
                  </a:lnTo>
                  <a:lnTo>
                    <a:pt x="17571" y="7471"/>
                  </a:lnTo>
                  <a:lnTo>
                    <a:pt x="17605" y="7471"/>
                  </a:lnTo>
                  <a:lnTo>
                    <a:pt x="17605" y="7423"/>
                  </a:lnTo>
                  <a:lnTo>
                    <a:pt x="17685" y="7311"/>
                  </a:lnTo>
                  <a:lnTo>
                    <a:pt x="17685" y="7204"/>
                  </a:lnTo>
                  <a:lnTo>
                    <a:pt x="17723" y="7155"/>
                  </a:lnTo>
                  <a:lnTo>
                    <a:pt x="17764" y="7107"/>
                  </a:lnTo>
                  <a:lnTo>
                    <a:pt x="17764" y="7000"/>
                  </a:lnTo>
                  <a:lnTo>
                    <a:pt x="17836" y="7000"/>
                  </a:lnTo>
                  <a:lnTo>
                    <a:pt x="17836" y="6893"/>
                  </a:lnTo>
                  <a:lnTo>
                    <a:pt x="17878" y="6840"/>
                  </a:lnTo>
                  <a:lnTo>
                    <a:pt x="17916" y="6840"/>
                  </a:lnTo>
                  <a:lnTo>
                    <a:pt x="17916" y="6733"/>
                  </a:lnTo>
                  <a:lnTo>
                    <a:pt x="17954" y="6679"/>
                  </a:lnTo>
                  <a:lnTo>
                    <a:pt x="17995" y="6636"/>
                  </a:lnTo>
                  <a:lnTo>
                    <a:pt x="17995" y="6577"/>
                  </a:lnTo>
                  <a:lnTo>
                    <a:pt x="18033" y="6577"/>
                  </a:lnTo>
                  <a:lnTo>
                    <a:pt x="18033" y="6524"/>
                  </a:lnTo>
                  <a:lnTo>
                    <a:pt x="18071" y="6470"/>
                  </a:lnTo>
                  <a:lnTo>
                    <a:pt x="18071" y="6422"/>
                  </a:lnTo>
                  <a:lnTo>
                    <a:pt x="18113" y="6422"/>
                  </a:lnTo>
                  <a:lnTo>
                    <a:pt x="18147" y="6369"/>
                  </a:lnTo>
                  <a:lnTo>
                    <a:pt x="18147" y="6262"/>
                  </a:lnTo>
                  <a:lnTo>
                    <a:pt x="18185" y="6208"/>
                  </a:lnTo>
                  <a:lnTo>
                    <a:pt x="18185" y="6155"/>
                  </a:lnTo>
                  <a:lnTo>
                    <a:pt x="18227" y="6155"/>
                  </a:lnTo>
                  <a:lnTo>
                    <a:pt x="18227" y="5941"/>
                  </a:lnTo>
                  <a:lnTo>
                    <a:pt x="18264" y="5941"/>
                  </a:lnTo>
                  <a:lnTo>
                    <a:pt x="18264" y="5844"/>
                  </a:lnTo>
                  <a:lnTo>
                    <a:pt x="18302" y="5844"/>
                  </a:lnTo>
                  <a:lnTo>
                    <a:pt x="18302" y="5684"/>
                  </a:lnTo>
                  <a:lnTo>
                    <a:pt x="18340" y="5684"/>
                  </a:lnTo>
                  <a:lnTo>
                    <a:pt x="18340" y="5630"/>
                  </a:lnTo>
                  <a:lnTo>
                    <a:pt x="18378" y="5577"/>
                  </a:lnTo>
                  <a:lnTo>
                    <a:pt x="18378" y="5528"/>
                  </a:lnTo>
                  <a:lnTo>
                    <a:pt x="18416" y="5528"/>
                  </a:lnTo>
                  <a:lnTo>
                    <a:pt x="18416" y="5470"/>
                  </a:lnTo>
                  <a:lnTo>
                    <a:pt x="18458" y="5421"/>
                  </a:lnTo>
                  <a:lnTo>
                    <a:pt x="18458" y="5309"/>
                  </a:lnTo>
                  <a:lnTo>
                    <a:pt x="18492" y="5309"/>
                  </a:lnTo>
                  <a:lnTo>
                    <a:pt x="18492" y="5207"/>
                  </a:lnTo>
                  <a:lnTo>
                    <a:pt x="18530" y="5207"/>
                  </a:lnTo>
                  <a:lnTo>
                    <a:pt x="18530" y="5106"/>
                  </a:lnTo>
                  <a:lnTo>
                    <a:pt x="18571" y="5106"/>
                  </a:lnTo>
                  <a:lnTo>
                    <a:pt x="18571" y="5058"/>
                  </a:lnTo>
                  <a:lnTo>
                    <a:pt x="18609" y="5058"/>
                  </a:lnTo>
                  <a:lnTo>
                    <a:pt x="18609" y="4469"/>
                  </a:lnTo>
                  <a:lnTo>
                    <a:pt x="18571" y="4469"/>
                  </a:lnTo>
                  <a:lnTo>
                    <a:pt x="18571" y="4314"/>
                  </a:lnTo>
                  <a:lnTo>
                    <a:pt x="18530" y="4314"/>
                  </a:lnTo>
                  <a:lnTo>
                    <a:pt x="18530" y="4265"/>
                  </a:lnTo>
                  <a:lnTo>
                    <a:pt x="18492" y="4265"/>
                  </a:lnTo>
                  <a:lnTo>
                    <a:pt x="18492" y="4105"/>
                  </a:lnTo>
                  <a:lnTo>
                    <a:pt x="18416" y="4105"/>
                  </a:lnTo>
                  <a:lnTo>
                    <a:pt x="18416" y="3998"/>
                  </a:lnTo>
                  <a:lnTo>
                    <a:pt x="18378" y="3998"/>
                  </a:lnTo>
                  <a:lnTo>
                    <a:pt x="18378" y="3944"/>
                  </a:lnTo>
                  <a:lnTo>
                    <a:pt x="18340" y="3944"/>
                  </a:lnTo>
                  <a:lnTo>
                    <a:pt x="18340" y="3896"/>
                  </a:lnTo>
                  <a:lnTo>
                    <a:pt x="18302" y="3896"/>
                  </a:lnTo>
                  <a:lnTo>
                    <a:pt x="18264" y="3843"/>
                  </a:lnTo>
                  <a:lnTo>
                    <a:pt x="18264" y="3789"/>
                  </a:lnTo>
                  <a:lnTo>
                    <a:pt x="18227" y="3789"/>
                  </a:lnTo>
                  <a:lnTo>
                    <a:pt x="18185" y="3730"/>
                  </a:lnTo>
                  <a:lnTo>
                    <a:pt x="18185" y="3677"/>
                  </a:lnTo>
                  <a:lnTo>
                    <a:pt x="18071" y="3677"/>
                  </a:lnTo>
                  <a:lnTo>
                    <a:pt x="18071" y="3629"/>
                  </a:lnTo>
                  <a:lnTo>
                    <a:pt x="18033" y="3629"/>
                  </a:lnTo>
                  <a:lnTo>
                    <a:pt x="18033" y="3575"/>
                  </a:lnTo>
                  <a:lnTo>
                    <a:pt x="17954" y="3575"/>
                  </a:lnTo>
                  <a:lnTo>
                    <a:pt x="17954" y="3527"/>
                  </a:lnTo>
                  <a:lnTo>
                    <a:pt x="17916" y="3527"/>
                  </a:lnTo>
                  <a:lnTo>
                    <a:pt x="17878" y="3473"/>
                  </a:lnTo>
                  <a:lnTo>
                    <a:pt x="17836" y="3473"/>
                  </a:lnTo>
                  <a:lnTo>
                    <a:pt x="17798" y="3420"/>
                  </a:lnTo>
                  <a:lnTo>
                    <a:pt x="17723" y="3420"/>
                  </a:lnTo>
                  <a:lnTo>
                    <a:pt x="17723" y="3366"/>
                  </a:lnTo>
                  <a:lnTo>
                    <a:pt x="17685" y="3366"/>
                  </a:lnTo>
                  <a:lnTo>
                    <a:pt x="17647" y="3313"/>
                  </a:lnTo>
                  <a:lnTo>
                    <a:pt x="17571" y="3313"/>
                  </a:lnTo>
                  <a:lnTo>
                    <a:pt x="17571" y="3259"/>
                  </a:lnTo>
                  <a:lnTo>
                    <a:pt x="17302" y="3259"/>
                  </a:lnTo>
                  <a:lnTo>
                    <a:pt x="17302" y="3206"/>
                  </a:lnTo>
                  <a:lnTo>
                    <a:pt x="16180" y="3206"/>
                  </a:lnTo>
                  <a:lnTo>
                    <a:pt x="16180" y="3259"/>
                  </a:lnTo>
                  <a:lnTo>
                    <a:pt x="16146" y="3259"/>
                  </a:lnTo>
                  <a:lnTo>
                    <a:pt x="16105" y="3313"/>
                  </a:lnTo>
                  <a:lnTo>
                    <a:pt x="16029" y="3313"/>
                  </a:lnTo>
                  <a:lnTo>
                    <a:pt x="16029" y="3366"/>
                  </a:lnTo>
                  <a:lnTo>
                    <a:pt x="15953" y="3366"/>
                  </a:lnTo>
                  <a:lnTo>
                    <a:pt x="15915" y="3420"/>
                  </a:lnTo>
                  <a:lnTo>
                    <a:pt x="15873" y="3420"/>
                  </a:lnTo>
                  <a:lnTo>
                    <a:pt x="15873" y="3473"/>
                  </a:lnTo>
                  <a:lnTo>
                    <a:pt x="15836" y="3527"/>
                  </a:lnTo>
                  <a:lnTo>
                    <a:pt x="15801" y="3527"/>
                  </a:lnTo>
                  <a:lnTo>
                    <a:pt x="15801" y="3575"/>
                  </a:lnTo>
                  <a:lnTo>
                    <a:pt x="15722" y="3575"/>
                  </a:lnTo>
                  <a:lnTo>
                    <a:pt x="15722" y="3629"/>
                  </a:lnTo>
                  <a:lnTo>
                    <a:pt x="15680" y="3629"/>
                  </a:lnTo>
                  <a:lnTo>
                    <a:pt x="15642" y="3677"/>
                  </a:lnTo>
                  <a:lnTo>
                    <a:pt x="15642" y="3730"/>
                  </a:lnTo>
                  <a:lnTo>
                    <a:pt x="15604" y="3730"/>
                  </a:lnTo>
                  <a:lnTo>
                    <a:pt x="15604" y="3789"/>
                  </a:lnTo>
                  <a:lnTo>
                    <a:pt x="15567" y="3789"/>
                  </a:lnTo>
                  <a:lnTo>
                    <a:pt x="15567" y="3843"/>
                  </a:lnTo>
                  <a:lnTo>
                    <a:pt x="15525" y="3896"/>
                  </a:lnTo>
                  <a:lnTo>
                    <a:pt x="15487" y="3944"/>
                  </a:lnTo>
                  <a:lnTo>
                    <a:pt x="15487" y="3998"/>
                  </a:lnTo>
                  <a:lnTo>
                    <a:pt x="15411" y="3998"/>
                  </a:lnTo>
                  <a:lnTo>
                    <a:pt x="15411" y="4105"/>
                  </a:lnTo>
                  <a:lnTo>
                    <a:pt x="15373" y="4105"/>
                  </a:lnTo>
                  <a:lnTo>
                    <a:pt x="15335" y="4153"/>
                  </a:lnTo>
                  <a:lnTo>
                    <a:pt x="15335" y="4207"/>
                  </a:lnTo>
                  <a:lnTo>
                    <a:pt x="15260" y="4207"/>
                  </a:lnTo>
                  <a:lnTo>
                    <a:pt x="15260" y="4314"/>
                  </a:lnTo>
                  <a:lnTo>
                    <a:pt x="15222" y="4367"/>
                  </a:lnTo>
                  <a:lnTo>
                    <a:pt x="15180" y="4367"/>
                  </a:lnTo>
                  <a:lnTo>
                    <a:pt x="15180" y="4421"/>
                  </a:lnTo>
                  <a:lnTo>
                    <a:pt x="15142" y="4421"/>
                  </a:lnTo>
                  <a:lnTo>
                    <a:pt x="15142" y="4522"/>
                  </a:lnTo>
                  <a:lnTo>
                    <a:pt x="15104" y="4522"/>
                  </a:lnTo>
                  <a:lnTo>
                    <a:pt x="15104" y="4635"/>
                  </a:lnTo>
                  <a:lnTo>
                    <a:pt x="15066" y="4635"/>
                  </a:lnTo>
                  <a:lnTo>
                    <a:pt x="15066" y="4678"/>
                  </a:lnTo>
                  <a:lnTo>
                    <a:pt x="15028" y="4736"/>
                  </a:lnTo>
                  <a:lnTo>
                    <a:pt x="15028" y="4838"/>
                  </a:lnTo>
                  <a:lnTo>
                    <a:pt x="14991" y="4838"/>
                  </a:lnTo>
                  <a:lnTo>
                    <a:pt x="14991" y="4940"/>
                  </a:lnTo>
                  <a:lnTo>
                    <a:pt x="14949" y="4999"/>
                  </a:lnTo>
                  <a:lnTo>
                    <a:pt x="14949" y="6262"/>
                  </a:lnTo>
                  <a:lnTo>
                    <a:pt x="14991" y="6315"/>
                  </a:lnTo>
                  <a:lnTo>
                    <a:pt x="14991" y="6470"/>
                  </a:lnTo>
                  <a:lnTo>
                    <a:pt x="15028" y="6524"/>
                  </a:lnTo>
                  <a:lnTo>
                    <a:pt x="15066" y="6524"/>
                  </a:lnTo>
                  <a:lnTo>
                    <a:pt x="15066" y="6733"/>
                  </a:lnTo>
                  <a:lnTo>
                    <a:pt x="15104" y="6792"/>
                  </a:lnTo>
                  <a:lnTo>
                    <a:pt x="15104" y="6893"/>
                  </a:lnTo>
                  <a:lnTo>
                    <a:pt x="15142" y="6941"/>
                  </a:lnTo>
                  <a:lnTo>
                    <a:pt x="15142" y="7107"/>
                  </a:lnTo>
                  <a:lnTo>
                    <a:pt x="15180" y="7155"/>
                  </a:lnTo>
                  <a:lnTo>
                    <a:pt x="15222" y="7204"/>
                  </a:lnTo>
                  <a:lnTo>
                    <a:pt x="15222" y="7311"/>
                  </a:lnTo>
                  <a:lnTo>
                    <a:pt x="15260" y="7364"/>
                  </a:lnTo>
                  <a:lnTo>
                    <a:pt x="15294" y="7364"/>
                  </a:lnTo>
                  <a:lnTo>
                    <a:pt x="15294" y="7471"/>
                  </a:lnTo>
                  <a:lnTo>
                    <a:pt x="15335" y="7471"/>
                  </a:lnTo>
                  <a:lnTo>
                    <a:pt x="15373" y="7525"/>
                  </a:lnTo>
                  <a:lnTo>
                    <a:pt x="15373" y="7578"/>
                  </a:lnTo>
                  <a:lnTo>
                    <a:pt x="15411" y="7578"/>
                  </a:lnTo>
                  <a:lnTo>
                    <a:pt x="15411" y="7675"/>
                  </a:lnTo>
                  <a:lnTo>
                    <a:pt x="15449" y="7733"/>
                  </a:lnTo>
                  <a:lnTo>
                    <a:pt x="15449" y="7787"/>
                  </a:lnTo>
                  <a:lnTo>
                    <a:pt x="15525" y="7787"/>
                  </a:lnTo>
                  <a:lnTo>
                    <a:pt x="15525" y="7894"/>
                  </a:lnTo>
                  <a:lnTo>
                    <a:pt x="15567" y="7942"/>
                  </a:lnTo>
                  <a:lnTo>
                    <a:pt x="15567" y="7996"/>
                  </a:lnTo>
                  <a:lnTo>
                    <a:pt x="15604" y="7996"/>
                  </a:lnTo>
                  <a:lnTo>
                    <a:pt x="15604" y="8103"/>
                  </a:lnTo>
                  <a:lnTo>
                    <a:pt x="15680" y="8210"/>
                  </a:lnTo>
                  <a:lnTo>
                    <a:pt x="15680" y="8263"/>
                  </a:lnTo>
                  <a:lnTo>
                    <a:pt x="15722" y="8311"/>
                  </a:lnTo>
                  <a:lnTo>
                    <a:pt x="15722" y="8370"/>
                  </a:lnTo>
                  <a:lnTo>
                    <a:pt x="15760" y="8419"/>
                  </a:lnTo>
                  <a:lnTo>
                    <a:pt x="15760" y="8467"/>
                  </a:lnTo>
                  <a:lnTo>
                    <a:pt x="15836" y="8467"/>
                  </a:lnTo>
                  <a:lnTo>
                    <a:pt x="15836" y="8633"/>
                  </a:lnTo>
                  <a:lnTo>
                    <a:pt x="15873" y="8633"/>
                  </a:lnTo>
                  <a:lnTo>
                    <a:pt x="15873" y="8686"/>
                  </a:lnTo>
                  <a:lnTo>
                    <a:pt x="15915" y="8734"/>
                  </a:lnTo>
                  <a:lnTo>
                    <a:pt x="15915" y="8841"/>
                  </a:lnTo>
                  <a:lnTo>
                    <a:pt x="15953" y="8841"/>
                  </a:lnTo>
                  <a:lnTo>
                    <a:pt x="15987" y="8895"/>
                  </a:lnTo>
                  <a:lnTo>
                    <a:pt x="15987" y="8938"/>
                  </a:lnTo>
                  <a:lnTo>
                    <a:pt x="16029" y="9002"/>
                  </a:lnTo>
                  <a:lnTo>
                    <a:pt x="16029" y="9055"/>
                  </a:lnTo>
                  <a:lnTo>
                    <a:pt x="16067" y="9055"/>
                  </a:lnTo>
                  <a:lnTo>
                    <a:pt x="16067" y="9104"/>
                  </a:lnTo>
                  <a:lnTo>
                    <a:pt x="16105" y="9157"/>
                  </a:lnTo>
                  <a:lnTo>
                    <a:pt x="16146" y="9205"/>
                  </a:lnTo>
                  <a:lnTo>
                    <a:pt x="16146" y="9259"/>
                  </a:lnTo>
                  <a:lnTo>
                    <a:pt x="16180" y="9259"/>
                  </a:lnTo>
                  <a:lnTo>
                    <a:pt x="16180" y="9366"/>
                  </a:lnTo>
                  <a:lnTo>
                    <a:pt x="16218" y="9425"/>
                  </a:lnTo>
                  <a:lnTo>
                    <a:pt x="16218" y="9473"/>
                  </a:lnTo>
                  <a:lnTo>
                    <a:pt x="16298" y="9473"/>
                  </a:lnTo>
                  <a:lnTo>
                    <a:pt x="16298" y="9575"/>
                  </a:lnTo>
                  <a:lnTo>
                    <a:pt x="16336" y="9633"/>
                  </a:lnTo>
                  <a:lnTo>
                    <a:pt x="16374" y="9676"/>
                  </a:lnTo>
                  <a:lnTo>
                    <a:pt x="16374" y="9730"/>
                  </a:lnTo>
                  <a:lnTo>
                    <a:pt x="16415" y="9789"/>
                  </a:lnTo>
                  <a:lnTo>
                    <a:pt x="16453" y="9842"/>
                  </a:lnTo>
                  <a:lnTo>
                    <a:pt x="16453" y="9896"/>
                  </a:lnTo>
                  <a:lnTo>
                    <a:pt x="16495" y="9944"/>
                  </a:lnTo>
                  <a:lnTo>
                    <a:pt x="16529" y="10051"/>
                  </a:lnTo>
                  <a:lnTo>
                    <a:pt x="16529" y="10104"/>
                  </a:lnTo>
                  <a:lnTo>
                    <a:pt x="16609" y="10104"/>
                  </a:lnTo>
                  <a:lnTo>
                    <a:pt x="16609" y="10153"/>
                  </a:lnTo>
                  <a:lnTo>
                    <a:pt x="16646" y="10206"/>
                  </a:lnTo>
                  <a:lnTo>
                    <a:pt x="16646" y="10265"/>
                  </a:lnTo>
                  <a:lnTo>
                    <a:pt x="16684" y="10265"/>
                  </a:lnTo>
                  <a:lnTo>
                    <a:pt x="16684" y="10313"/>
                  </a:lnTo>
                  <a:lnTo>
                    <a:pt x="16722" y="10313"/>
                  </a:lnTo>
                  <a:lnTo>
                    <a:pt x="16760" y="10367"/>
                  </a:lnTo>
                  <a:lnTo>
                    <a:pt x="16760" y="10420"/>
                  </a:lnTo>
                  <a:lnTo>
                    <a:pt x="16798" y="10420"/>
                  </a:lnTo>
                  <a:lnTo>
                    <a:pt x="16798" y="10468"/>
                  </a:lnTo>
                  <a:lnTo>
                    <a:pt x="16840" y="10468"/>
                  </a:lnTo>
                  <a:lnTo>
                    <a:pt x="16840" y="10522"/>
                  </a:lnTo>
                  <a:lnTo>
                    <a:pt x="16874" y="10522"/>
                  </a:lnTo>
                  <a:lnTo>
                    <a:pt x="16912" y="10575"/>
                  </a:lnTo>
                  <a:lnTo>
                    <a:pt x="16912" y="10634"/>
                  </a:lnTo>
                  <a:lnTo>
                    <a:pt x="16953" y="10634"/>
                  </a:lnTo>
                  <a:lnTo>
                    <a:pt x="16953" y="10677"/>
                  </a:lnTo>
                  <a:lnTo>
                    <a:pt x="16991" y="10677"/>
                  </a:lnTo>
                  <a:lnTo>
                    <a:pt x="16991" y="10736"/>
                  </a:lnTo>
                  <a:lnTo>
                    <a:pt x="17029" y="10736"/>
                  </a:lnTo>
                  <a:lnTo>
                    <a:pt x="17029" y="10789"/>
                  </a:lnTo>
                  <a:lnTo>
                    <a:pt x="17067" y="10838"/>
                  </a:lnTo>
                  <a:lnTo>
                    <a:pt x="17067" y="10939"/>
                  </a:lnTo>
                  <a:lnTo>
                    <a:pt x="17105" y="11367"/>
                  </a:lnTo>
                  <a:lnTo>
                    <a:pt x="17147" y="11421"/>
                  </a:lnTo>
                  <a:lnTo>
                    <a:pt x="17147" y="11528"/>
                  </a:lnTo>
                  <a:lnTo>
                    <a:pt x="17185" y="11528"/>
                  </a:lnTo>
                  <a:lnTo>
                    <a:pt x="17185" y="11576"/>
                  </a:lnTo>
                  <a:lnTo>
                    <a:pt x="17226" y="11576"/>
                  </a:lnTo>
                  <a:lnTo>
                    <a:pt x="17260" y="11630"/>
                  </a:lnTo>
                  <a:lnTo>
                    <a:pt x="17260" y="11683"/>
                  </a:lnTo>
                  <a:lnTo>
                    <a:pt x="17302" y="11683"/>
                  </a:lnTo>
                  <a:lnTo>
                    <a:pt x="17302" y="11731"/>
                  </a:lnTo>
                  <a:lnTo>
                    <a:pt x="17340" y="11731"/>
                  </a:lnTo>
                  <a:lnTo>
                    <a:pt x="17378" y="11790"/>
                  </a:lnTo>
                  <a:lnTo>
                    <a:pt x="17416" y="11790"/>
                  </a:lnTo>
                  <a:lnTo>
                    <a:pt x="17416" y="11844"/>
                  </a:lnTo>
                  <a:lnTo>
                    <a:pt x="17454" y="11844"/>
                  </a:lnTo>
                  <a:lnTo>
                    <a:pt x="17454" y="11897"/>
                  </a:lnTo>
                  <a:lnTo>
                    <a:pt x="17491" y="11897"/>
                  </a:lnTo>
                  <a:lnTo>
                    <a:pt x="17491" y="11940"/>
                  </a:lnTo>
                  <a:lnTo>
                    <a:pt x="17533" y="11940"/>
                  </a:lnTo>
                  <a:lnTo>
                    <a:pt x="17533" y="11999"/>
                  </a:lnTo>
                  <a:lnTo>
                    <a:pt x="17605" y="11999"/>
                  </a:lnTo>
                  <a:lnTo>
                    <a:pt x="17605" y="12101"/>
                  </a:lnTo>
                  <a:lnTo>
                    <a:pt x="17685" y="12101"/>
                  </a:lnTo>
                  <a:lnTo>
                    <a:pt x="17685" y="12154"/>
                  </a:lnTo>
                  <a:lnTo>
                    <a:pt x="17764" y="12154"/>
                  </a:lnTo>
                  <a:lnTo>
                    <a:pt x="17764" y="12261"/>
                  </a:lnTo>
                  <a:lnTo>
                    <a:pt x="17798" y="12315"/>
                  </a:lnTo>
                  <a:lnTo>
                    <a:pt x="17836" y="12368"/>
                  </a:lnTo>
                  <a:lnTo>
                    <a:pt x="17878" y="12368"/>
                  </a:lnTo>
                  <a:lnTo>
                    <a:pt x="17878" y="12422"/>
                  </a:lnTo>
                  <a:lnTo>
                    <a:pt x="17916" y="12470"/>
                  </a:lnTo>
                  <a:lnTo>
                    <a:pt x="17916" y="12523"/>
                  </a:lnTo>
                  <a:lnTo>
                    <a:pt x="17954" y="12577"/>
                  </a:lnTo>
                  <a:lnTo>
                    <a:pt x="17995" y="12577"/>
                  </a:lnTo>
                  <a:lnTo>
                    <a:pt x="18033" y="12636"/>
                  </a:lnTo>
                  <a:lnTo>
                    <a:pt x="18033" y="12679"/>
                  </a:lnTo>
                  <a:lnTo>
                    <a:pt x="18071" y="12732"/>
                  </a:lnTo>
                  <a:lnTo>
                    <a:pt x="18071" y="12791"/>
                  </a:lnTo>
                  <a:lnTo>
                    <a:pt x="18147" y="12791"/>
                  </a:lnTo>
                  <a:lnTo>
                    <a:pt x="18147" y="12839"/>
                  </a:lnTo>
                  <a:lnTo>
                    <a:pt x="18227" y="12941"/>
                  </a:lnTo>
                  <a:lnTo>
                    <a:pt x="18227" y="13000"/>
                  </a:lnTo>
                  <a:lnTo>
                    <a:pt x="18302" y="13000"/>
                  </a:lnTo>
                  <a:lnTo>
                    <a:pt x="18302" y="13107"/>
                  </a:lnTo>
                  <a:lnTo>
                    <a:pt x="18340" y="13107"/>
                  </a:lnTo>
                  <a:lnTo>
                    <a:pt x="18378" y="13160"/>
                  </a:lnTo>
                  <a:lnTo>
                    <a:pt x="18378" y="13203"/>
                  </a:lnTo>
                  <a:lnTo>
                    <a:pt x="18416" y="13203"/>
                  </a:lnTo>
                  <a:lnTo>
                    <a:pt x="18416" y="13262"/>
                  </a:lnTo>
                  <a:lnTo>
                    <a:pt x="18458" y="13262"/>
                  </a:lnTo>
                  <a:lnTo>
                    <a:pt x="18458" y="13310"/>
                  </a:lnTo>
                  <a:lnTo>
                    <a:pt x="18492" y="13364"/>
                  </a:lnTo>
                  <a:lnTo>
                    <a:pt x="18530" y="13423"/>
                  </a:lnTo>
                  <a:lnTo>
                    <a:pt x="18530" y="13471"/>
                  </a:lnTo>
                  <a:lnTo>
                    <a:pt x="18571" y="13471"/>
                  </a:lnTo>
                  <a:lnTo>
                    <a:pt x="18609" y="13524"/>
                  </a:lnTo>
                  <a:lnTo>
                    <a:pt x="18609" y="13578"/>
                  </a:lnTo>
                  <a:lnTo>
                    <a:pt x="18651" y="13631"/>
                  </a:lnTo>
                  <a:lnTo>
                    <a:pt x="18651" y="13674"/>
                  </a:lnTo>
                  <a:lnTo>
                    <a:pt x="18685" y="13733"/>
                  </a:lnTo>
                  <a:lnTo>
                    <a:pt x="18685" y="13840"/>
                  </a:lnTo>
                  <a:lnTo>
                    <a:pt x="18727" y="13840"/>
                  </a:lnTo>
                  <a:lnTo>
                    <a:pt x="18765" y="13893"/>
                  </a:lnTo>
                  <a:lnTo>
                    <a:pt x="18765" y="14054"/>
                  </a:lnTo>
                  <a:lnTo>
                    <a:pt x="18806" y="14102"/>
                  </a:lnTo>
                  <a:lnTo>
                    <a:pt x="18840" y="14209"/>
                  </a:lnTo>
                  <a:lnTo>
                    <a:pt x="18840" y="14311"/>
                  </a:lnTo>
                  <a:lnTo>
                    <a:pt x="18878" y="14370"/>
                  </a:lnTo>
                  <a:lnTo>
                    <a:pt x="18920" y="14466"/>
                  </a:lnTo>
                  <a:lnTo>
                    <a:pt x="18920" y="14573"/>
                  </a:lnTo>
                  <a:lnTo>
                    <a:pt x="18958" y="14632"/>
                  </a:lnTo>
                  <a:lnTo>
                    <a:pt x="18996" y="14680"/>
                  </a:lnTo>
                  <a:lnTo>
                    <a:pt x="18996" y="14841"/>
                  </a:lnTo>
                  <a:lnTo>
                    <a:pt x="19034" y="14894"/>
                  </a:lnTo>
                  <a:lnTo>
                    <a:pt x="19072" y="14937"/>
                  </a:lnTo>
                  <a:lnTo>
                    <a:pt x="19072" y="15001"/>
                  </a:lnTo>
                  <a:lnTo>
                    <a:pt x="19110" y="15055"/>
                  </a:lnTo>
                  <a:lnTo>
                    <a:pt x="19110" y="15103"/>
                  </a:lnTo>
                  <a:lnTo>
                    <a:pt x="19151" y="15157"/>
                  </a:lnTo>
                  <a:lnTo>
                    <a:pt x="19151" y="15205"/>
                  </a:lnTo>
                  <a:lnTo>
                    <a:pt x="19189" y="15258"/>
                  </a:lnTo>
                  <a:lnTo>
                    <a:pt x="19223" y="15312"/>
                  </a:lnTo>
                  <a:lnTo>
                    <a:pt x="19223" y="15424"/>
                  </a:lnTo>
                  <a:lnTo>
                    <a:pt x="19265" y="15472"/>
                  </a:lnTo>
                  <a:lnTo>
                    <a:pt x="19265" y="15526"/>
                  </a:lnTo>
                  <a:lnTo>
                    <a:pt x="19303" y="15574"/>
                  </a:lnTo>
                  <a:lnTo>
                    <a:pt x="19303" y="15842"/>
                  </a:lnTo>
                  <a:lnTo>
                    <a:pt x="19341" y="15895"/>
                  </a:lnTo>
                  <a:lnTo>
                    <a:pt x="19341" y="16366"/>
                  </a:lnTo>
                  <a:lnTo>
                    <a:pt x="19379" y="16366"/>
                  </a:lnTo>
                  <a:lnTo>
                    <a:pt x="19379" y="16735"/>
                  </a:lnTo>
                  <a:lnTo>
                    <a:pt x="19416" y="16735"/>
                  </a:lnTo>
                  <a:lnTo>
                    <a:pt x="19416" y="16891"/>
                  </a:lnTo>
                  <a:lnTo>
                    <a:pt x="19458" y="16891"/>
                  </a:lnTo>
                  <a:lnTo>
                    <a:pt x="19458" y="17056"/>
                  </a:lnTo>
                  <a:lnTo>
                    <a:pt x="19416" y="17056"/>
                  </a:lnTo>
                  <a:lnTo>
                    <a:pt x="19416" y="17158"/>
                  </a:lnTo>
                  <a:lnTo>
                    <a:pt x="19341" y="17158"/>
                  </a:lnTo>
                  <a:lnTo>
                    <a:pt x="19341" y="17308"/>
                  </a:lnTo>
                  <a:lnTo>
                    <a:pt x="19303" y="17308"/>
                  </a:lnTo>
                  <a:lnTo>
                    <a:pt x="19265" y="17367"/>
                  </a:lnTo>
                  <a:lnTo>
                    <a:pt x="19223" y="17420"/>
                  </a:lnTo>
                  <a:lnTo>
                    <a:pt x="19223" y="17527"/>
                  </a:lnTo>
                  <a:lnTo>
                    <a:pt x="19189" y="17527"/>
                  </a:lnTo>
                  <a:lnTo>
                    <a:pt x="19151" y="17576"/>
                  </a:lnTo>
                  <a:lnTo>
                    <a:pt x="19151" y="17629"/>
                  </a:lnTo>
                  <a:lnTo>
                    <a:pt x="19110" y="17629"/>
                  </a:lnTo>
                  <a:lnTo>
                    <a:pt x="19072" y="17677"/>
                  </a:lnTo>
                  <a:lnTo>
                    <a:pt x="19072" y="17731"/>
                  </a:lnTo>
                  <a:lnTo>
                    <a:pt x="19034" y="17790"/>
                  </a:lnTo>
                  <a:lnTo>
                    <a:pt x="18958" y="17790"/>
                  </a:lnTo>
                  <a:lnTo>
                    <a:pt x="18958" y="17843"/>
                  </a:lnTo>
                  <a:lnTo>
                    <a:pt x="18920" y="17897"/>
                  </a:lnTo>
                  <a:lnTo>
                    <a:pt x="18920" y="17940"/>
                  </a:lnTo>
                  <a:lnTo>
                    <a:pt x="18878" y="17940"/>
                  </a:lnTo>
                  <a:lnTo>
                    <a:pt x="18840" y="17998"/>
                  </a:lnTo>
                  <a:lnTo>
                    <a:pt x="18806" y="17998"/>
                  </a:lnTo>
                  <a:lnTo>
                    <a:pt x="18806" y="18052"/>
                  </a:lnTo>
                  <a:lnTo>
                    <a:pt x="18765" y="18052"/>
                  </a:lnTo>
                  <a:lnTo>
                    <a:pt x="18765" y="18154"/>
                  </a:lnTo>
                  <a:lnTo>
                    <a:pt x="18685" y="18154"/>
                  </a:lnTo>
                  <a:lnTo>
                    <a:pt x="18685" y="18207"/>
                  </a:lnTo>
                  <a:lnTo>
                    <a:pt x="18651" y="18207"/>
                  </a:lnTo>
                  <a:lnTo>
                    <a:pt x="18651" y="18261"/>
                  </a:lnTo>
                  <a:lnTo>
                    <a:pt x="18609" y="18261"/>
                  </a:lnTo>
                  <a:lnTo>
                    <a:pt x="18609" y="18314"/>
                  </a:lnTo>
                  <a:lnTo>
                    <a:pt x="18571" y="18368"/>
                  </a:lnTo>
                  <a:lnTo>
                    <a:pt x="18530" y="18368"/>
                  </a:lnTo>
                  <a:lnTo>
                    <a:pt x="18530" y="18421"/>
                  </a:lnTo>
                  <a:lnTo>
                    <a:pt x="18492" y="18469"/>
                  </a:lnTo>
                  <a:lnTo>
                    <a:pt x="18492" y="18523"/>
                  </a:lnTo>
                  <a:lnTo>
                    <a:pt x="18458" y="18523"/>
                  </a:lnTo>
                  <a:lnTo>
                    <a:pt x="18458" y="18576"/>
                  </a:lnTo>
                  <a:lnTo>
                    <a:pt x="18416" y="18576"/>
                  </a:lnTo>
                  <a:lnTo>
                    <a:pt x="18378" y="18635"/>
                  </a:lnTo>
                  <a:lnTo>
                    <a:pt x="18340" y="18635"/>
                  </a:lnTo>
                  <a:lnTo>
                    <a:pt x="18340" y="18678"/>
                  </a:lnTo>
                  <a:lnTo>
                    <a:pt x="18302" y="18678"/>
                  </a:lnTo>
                  <a:lnTo>
                    <a:pt x="18302" y="18732"/>
                  </a:lnTo>
                  <a:lnTo>
                    <a:pt x="18227" y="18790"/>
                  </a:lnTo>
                  <a:lnTo>
                    <a:pt x="18227" y="18839"/>
                  </a:lnTo>
                  <a:lnTo>
                    <a:pt x="18147" y="18839"/>
                  </a:lnTo>
                  <a:lnTo>
                    <a:pt x="18147" y="18892"/>
                  </a:lnTo>
                  <a:lnTo>
                    <a:pt x="18071" y="18892"/>
                  </a:lnTo>
                  <a:lnTo>
                    <a:pt x="18071" y="18940"/>
                  </a:lnTo>
                  <a:lnTo>
                    <a:pt x="18033" y="18940"/>
                  </a:lnTo>
                  <a:lnTo>
                    <a:pt x="18033" y="18999"/>
                  </a:lnTo>
                  <a:lnTo>
                    <a:pt x="17995" y="18999"/>
                  </a:lnTo>
                  <a:lnTo>
                    <a:pt x="17995" y="19053"/>
                  </a:lnTo>
                  <a:lnTo>
                    <a:pt x="17916" y="19053"/>
                  </a:lnTo>
                  <a:lnTo>
                    <a:pt x="17878" y="19106"/>
                  </a:lnTo>
                  <a:lnTo>
                    <a:pt x="17836" y="19106"/>
                  </a:lnTo>
                  <a:lnTo>
                    <a:pt x="17836" y="19160"/>
                  </a:lnTo>
                  <a:lnTo>
                    <a:pt x="17798" y="19160"/>
                  </a:lnTo>
                  <a:lnTo>
                    <a:pt x="17764" y="19203"/>
                  </a:lnTo>
                  <a:lnTo>
                    <a:pt x="17685" y="19261"/>
                  </a:lnTo>
                  <a:lnTo>
                    <a:pt x="17605" y="19261"/>
                  </a:lnTo>
                  <a:lnTo>
                    <a:pt x="17605" y="19310"/>
                  </a:lnTo>
                  <a:lnTo>
                    <a:pt x="17533" y="19310"/>
                  </a:lnTo>
                  <a:lnTo>
                    <a:pt x="17533" y="19363"/>
                  </a:lnTo>
                  <a:lnTo>
                    <a:pt x="17454" y="19422"/>
                  </a:lnTo>
                  <a:lnTo>
                    <a:pt x="17416" y="19422"/>
                  </a:lnTo>
                  <a:lnTo>
                    <a:pt x="17378" y="19470"/>
                  </a:lnTo>
                  <a:lnTo>
                    <a:pt x="17260" y="19470"/>
                  </a:lnTo>
                  <a:lnTo>
                    <a:pt x="17226" y="19524"/>
                  </a:lnTo>
                  <a:lnTo>
                    <a:pt x="17185" y="19577"/>
                  </a:lnTo>
                  <a:lnTo>
                    <a:pt x="17105" y="19577"/>
                  </a:lnTo>
                  <a:lnTo>
                    <a:pt x="17067" y="19631"/>
                  </a:lnTo>
                  <a:lnTo>
                    <a:pt x="17029" y="19631"/>
                  </a:lnTo>
                  <a:lnTo>
                    <a:pt x="16991" y="19684"/>
                  </a:lnTo>
                  <a:lnTo>
                    <a:pt x="16912" y="19684"/>
                  </a:lnTo>
                  <a:lnTo>
                    <a:pt x="16840" y="19732"/>
                  </a:lnTo>
                  <a:lnTo>
                    <a:pt x="16798" y="19732"/>
                  </a:lnTo>
                  <a:lnTo>
                    <a:pt x="16760" y="19786"/>
                  </a:lnTo>
                  <a:lnTo>
                    <a:pt x="16722" y="19786"/>
                  </a:lnTo>
                  <a:lnTo>
                    <a:pt x="16684" y="19839"/>
                  </a:lnTo>
                  <a:lnTo>
                    <a:pt x="16609" y="19839"/>
                  </a:lnTo>
                  <a:lnTo>
                    <a:pt x="16567" y="19898"/>
                  </a:lnTo>
                  <a:lnTo>
                    <a:pt x="16415" y="19898"/>
                  </a:lnTo>
                  <a:lnTo>
                    <a:pt x="16415" y="19941"/>
                  </a:lnTo>
                  <a:lnTo>
                    <a:pt x="16180" y="19941"/>
                  </a:lnTo>
                  <a:lnTo>
                    <a:pt x="16180" y="19995"/>
                  </a:lnTo>
                  <a:lnTo>
                    <a:pt x="15915" y="19995"/>
                  </a:lnTo>
                  <a:lnTo>
                    <a:pt x="15915" y="19732"/>
                  </a:lnTo>
                  <a:lnTo>
                    <a:pt x="15873" y="19732"/>
                  </a:lnTo>
                  <a:lnTo>
                    <a:pt x="15873" y="19684"/>
                  </a:lnTo>
                  <a:lnTo>
                    <a:pt x="15836" y="19684"/>
                  </a:lnTo>
                  <a:lnTo>
                    <a:pt x="15836" y="19524"/>
                  </a:lnTo>
                  <a:lnTo>
                    <a:pt x="15801" y="19524"/>
                  </a:lnTo>
                  <a:lnTo>
                    <a:pt x="15801" y="19422"/>
                  </a:lnTo>
                  <a:lnTo>
                    <a:pt x="15760" y="19363"/>
                  </a:lnTo>
                  <a:lnTo>
                    <a:pt x="15760" y="19261"/>
                  </a:lnTo>
                  <a:lnTo>
                    <a:pt x="15722" y="19203"/>
                  </a:lnTo>
                  <a:lnTo>
                    <a:pt x="15680" y="19160"/>
                  </a:lnTo>
                  <a:lnTo>
                    <a:pt x="15680" y="19053"/>
                  </a:lnTo>
                  <a:lnTo>
                    <a:pt x="15642" y="18999"/>
                  </a:lnTo>
                  <a:lnTo>
                    <a:pt x="15642" y="18892"/>
                  </a:lnTo>
                  <a:lnTo>
                    <a:pt x="15604" y="18839"/>
                  </a:lnTo>
                  <a:lnTo>
                    <a:pt x="15604" y="18732"/>
                  </a:lnTo>
                  <a:lnTo>
                    <a:pt x="15525" y="18678"/>
                  </a:lnTo>
                  <a:lnTo>
                    <a:pt x="15525" y="18576"/>
                  </a:lnTo>
                  <a:lnTo>
                    <a:pt x="15449" y="18469"/>
                  </a:lnTo>
                  <a:lnTo>
                    <a:pt x="15411" y="18368"/>
                  </a:lnTo>
                  <a:lnTo>
                    <a:pt x="15373" y="18261"/>
                  </a:lnTo>
                  <a:lnTo>
                    <a:pt x="15335" y="18261"/>
                  </a:lnTo>
                  <a:lnTo>
                    <a:pt x="15294" y="18154"/>
                  </a:lnTo>
                  <a:lnTo>
                    <a:pt x="15294" y="18052"/>
                  </a:lnTo>
                  <a:lnTo>
                    <a:pt x="15222" y="18052"/>
                  </a:lnTo>
                  <a:lnTo>
                    <a:pt x="15222" y="17940"/>
                  </a:lnTo>
                  <a:lnTo>
                    <a:pt x="15180" y="17897"/>
                  </a:lnTo>
                  <a:lnTo>
                    <a:pt x="15142" y="17843"/>
                  </a:lnTo>
                  <a:lnTo>
                    <a:pt x="15142" y="17790"/>
                  </a:lnTo>
                  <a:lnTo>
                    <a:pt x="15066" y="17790"/>
                  </a:lnTo>
                  <a:lnTo>
                    <a:pt x="15066" y="17677"/>
                  </a:lnTo>
                  <a:lnTo>
                    <a:pt x="15028" y="17677"/>
                  </a:lnTo>
                  <a:lnTo>
                    <a:pt x="14991" y="17629"/>
                  </a:lnTo>
                  <a:lnTo>
                    <a:pt x="14949" y="17629"/>
                  </a:lnTo>
                  <a:lnTo>
                    <a:pt x="14911" y="17576"/>
                  </a:lnTo>
                  <a:lnTo>
                    <a:pt x="14835" y="17576"/>
                  </a:lnTo>
                  <a:lnTo>
                    <a:pt x="14835" y="17527"/>
                  </a:lnTo>
                  <a:lnTo>
                    <a:pt x="14793" y="17527"/>
                  </a:lnTo>
                  <a:lnTo>
                    <a:pt x="14756" y="17469"/>
                  </a:lnTo>
                  <a:lnTo>
                    <a:pt x="14680" y="17469"/>
                  </a:lnTo>
                  <a:lnTo>
                    <a:pt x="14680" y="17420"/>
                  </a:lnTo>
                  <a:lnTo>
                    <a:pt x="14183" y="17420"/>
                  </a:lnTo>
                  <a:lnTo>
                    <a:pt x="14142" y="17367"/>
                  </a:lnTo>
                  <a:lnTo>
                    <a:pt x="14062" y="17367"/>
                  </a:lnTo>
                  <a:lnTo>
                    <a:pt x="14062" y="17308"/>
                  </a:lnTo>
                  <a:lnTo>
                    <a:pt x="13948" y="17308"/>
                  </a:lnTo>
                  <a:lnTo>
                    <a:pt x="13907" y="17260"/>
                  </a:lnTo>
                  <a:lnTo>
                    <a:pt x="13869" y="17260"/>
                  </a:lnTo>
                  <a:lnTo>
                    <a:pt x="13835" y="17206"/>
                  </a:lnTo>
                  <a:lnTo>
                    <a:pt x="13486" y="17206"/>
                  </a:lnTo>
                  <a:lnTo>
                    <a:pt x="13448" y="17158"/>
                  </a:lnTo>
                  <a:lnTo>
                    <a:pt x="10368" y="17158"/>
                  </a:lnTo>
                  <a:lnTo>
                    <a:pt x="10368" y="17105"/>
                  </a:lnTo>
                  <a:lnTo>
                    <a:pt x="10284" y="17105"/>
                  </a:lnTo>
                  <a:lnTo>
                    <a:pt x="10284" y="17056"/>
                  </a:lnTo>
                  <a:lnTo>
                    <a:pt x="10208" y="17056"/>
                  </a:lnTo>
                  <a:lnTo>
                    <a:pt x="10171" y="16998"/>
                  </a:lnTo>
                  <a:lnTo>
                    <a:pt x="9788" y="16998"/>
                  </a:lnTo>
                  <a:lnTo>
                    <a:pt x="9788" y="16939"/>
                  </a:lnTo>
                  <a:lnTo>
                    <a:pt x="9674" y="16939"/>
                  </a:lnTo>
                  <a:lnTo>
                    <a:pt x="9595" y="16891"/>
                  </a:lnTo>
                  <a:lnTo>
                    <a:pt x="9094" y="16891"/>
                  </a:lnTo>
                  <a:lnTo>
                    <a:pt x="9019" y="16837"/>
                  </a:lnTo>
                  <a:lnTo>
                    <a:pt x="8863" y="16837"/>
                  </a:lnTo>
                  <a:lnTo>
                    <a:pt x="8825" y="16789"/>
                  </a:lnTo>
                  <a:lnTo>
                    <a:pt x="8128" y="16789"/>
                  </a:lnTo>
                  <a:lnTo>
                    <a:pt x="8094" y="16735"/>
                  </a:lnTo>
                  <a:lnTo>
                    <a:pt x="7628" y="16735"/>
                  </a:lnTo>
                  <a:lnTo>
                    <a:pt x="7552" y="16676"/>
                  </a:lnTo>
                  <a:lnTo>
                    <a:pt x="7401" y="16676"/>
                  </a:lnTo>
                  <a:lnTo>
                    <a:pt x="7321" y="16634"/>
                  </a:lnTo>
                  <a:lnTo>
                    <a:pt x="6741" y="16634"/>
                  </a:lnTo>
                  <a:lnTo>
                    <a:pt x="6703" y="16676"/>
                  </a:lnTo>
                  <a:lnTo>
                    <a:pt x="6590" y="16676"/>
                  </a:lnTo>
                  <a:lnTo>
                    <a:pt x="6590" y="16735"/>
                  </a:lnTo>
                  <a:lnTo>
                    <a:pt x="6393" y="16735"/>
                  </a:lnTo>
                  <a:lnTo>
                    <a:pt x="6393" y="15842"/>
                  </a:lnTo>
                  <a:lnTo>
                    <a:pt x="6355" y="15842"/>
                  </a:lnTo>
                  <a:lnTo>
                    <a:pt x="6355" y="15729"/>
                  </a:lnTo>
                  <a:lnTo>
                    <a:pt x="6321" y="15729"/>
                  </a:lnTo>
                  <a:lnTo>
                    <a:pt x="6321" y="15574"/>
                  </a:lnTo>
                  <a:lnTo>
                    <a:pt x="6279" y="15526"/>
                  </a:lnTo>
                  <a:lnTo>
                    <a:pt x="6241" y="15472"/>
                  </a:lnTo>
                  <a:lnTo>
                    <a:pt x="6203" y="15424"/>
                  </a:lnTo>
                  <a:lnTo>
                    <a:pt x="6161" y="15312"/>
                  </a:lnTo>
                  <a:lnTo>
                    <a:pt x="6127" y="15312"/>
                  </a:lnTo>
                  <a:lnTo>
                    <a:pt x="6127" y="15205"/>
                  </a:lnTo>
                  <a:lnTo>
                    <a:pt x="6089" y="15157"/>
                  </a:lnTo>
                  <a:lnTo>
                    <a:pt x="6048" y="15157"/>
                  </a:lnTo>
                  <a:lnTo>
                    <a:pt x="6048" y="15103"/>
                  </a:lnTo>
                  <a:lnTo>
                    <a:pt x="5741" y="15103"/>
                  </a:lnTo>
                  <a:lnTo>
                    <a:pt x="5741" y="15001"/>
                  </a:lnTo>
                  <a:lnTo>
                    <a:pt x="5703" y="15001"/>
                  </a:lnTo>
                  <a:lnTo>
                    <a:pt x="5703" y="14680"/>
                  </a:lnTo>
                  <a:lnTo>
                    <a:pt x="5782" y="14680"/>
                  </a:lnTo>
                  <a:lnTo>
                    <a:pt x="5782" y="14525"/>
                  </a:lnTo>
                  <a:lnTo>
                    <a:pt x="5817" y="14525"/>
                  </a:lnTo>
                  <a:lnTo>
                    <a:pt x="5817" y="14466"/>
                  </a:lnTo>
                  <a:lnTo>
                    <a:pt x="5858" y="14466"/>
                  </a:lnTo>
                  <a:lnTo>
                    <a:pt x="5858" y="14418"/>
                  </a:lnTo>
                  <a:lnTo>
                    <a:pt x="5934" y="14418"/>
                  </a:lnTo>
                  <a:lnTo>
                    <a:pt x="5934" y="14311"/>
                  </a:lnTo>
                  <a:lnTo>
                    <a:pt x="5976" y="14311"/>
                  </a:lnTo>
                  <a:lnTo>
                    <a:pt x="5976" y="14263"/>
                  </a:lnTo>
                  <a:lnTo>
                    <a:pt x="6010" y="14263"/>
                  </a:lnTo>
                  <a:lnTo>
                    <a:pt x="6010" y="14209"/>
                  </a:lnTo>
                  <a:lnTo>
                    <a:pt x="6048" y="14209"/>
                  </a:lnTo>
                  <a:lnTo>
                    <a:pt x="6048" y="13893"/>
                  </a:lnTo>
                  <a:lnTo>
                    <a:pt x="6010" y="13893"/>
                  </a:lnTo>
                  <a:lnTo>
                    <a:pt x="6010" y="13840"/>
                  </a:lnTo>
                  <a:lnTo>
                    <a:pt x="5741" y="13840"/>
                  </a:lnTo>
                  <a:lnTo>
                    <a:pt x="5741" y="13786"/>
                  </a:lnTo>
                  <a:lnTo>
                    <a:pt x="5354" y="13786"/>
                  </a:lnTo>
                  <a:lnTo>
                    <a:pt x="5354" y="13733"/>
                  </a:lnTo>
                  <a:lnTo>
                    <a:pt x="5316" y="13733"/>
                  </a:lnTo>
                  <a:lnTo>
                    <a:pt x="5279" y="13674"/>
                  </a:lnTo>
                  <a:lnTo>
                    <a:pt x="5279" y="13631"/>
                  </a:lnTo>
                  <a:lnTo>
                    <a:pt x="5203" y="13631"/>
                  </a:lnTo>
                  <a:lnTo>
                    <a:pt x="5203" y="13578"/>
                  </a:lnTo>
                  <a:lnTo>
                    <a:pt x="5165" y="13578"/>
                  </a:lnTo>
                  <a:lnTo>
                    <a:pt x="5165" y="13524"/>
                  </a:lnTo>
                  <a:lnTo>
                    <a:pt x="5123" y="13524"/>
                  </a:lnTo>
                  <a:lnTo>
                    <a:pt x="5123" y="13423"/>
                  </a:lnTo>
                  <a:lnTo>
                    <a:pt x="5051" y="13423"/>
                  </a:lnTo>
                  <a:lnTo>
                    <a:pt x="5051" y="13364"/>
                  </a:lnTo>
                  <a:lnTo>
                    <a:pt x="4972" y="13364"/>
                  </a:lnTo>
                  <a:lnTo>
                    <a:pt x="4972" y="13310"/>
                  </a:lnTo>
                  <a:lnTo>
                    <a:pt x="4430" y="13310"/>
                  </a:lnTo>
                  <a:lnTo>
                    <a:pt x="4430" y="13364"/>
                  </a:lnTo>
                  <a:lnTo>
                    <a:pt x="4278" y="13364"/>
                  </a:lnTo>
                  <a:lnTo>
                    <a:pt x="4278" y="13423"/>
                  </a:lnTo>
                  <a:lnTo>
                    <a:pt x="4043" y="13423"/>
                  </a:lnTo>
                  <a:lnTo>
                    <a:pt x="4123" y="13423"/>
                  </a:lnTo>
                  <a:lnTo>
                    <a:pt x="4123" y="13310"/>
                  </a:lnTo>
                  <a:lnTo>
                    <a:pt x="4161" y="13310"/>
                  </a:lnTo>
                  <a:lnTo>
                    <a:pt x="4161" y="12941"/>
                  </a:lnTo>
                  <a:lnTo>
                    <a:pt x="4123" y="12941"/>
                  </a:lnTo>
                  <a:lnTo>
                    <a:pt x="4123" y="12893"/>
                  </a:lnTo>
                  <a:lnTo>
                    <a:pt x="4081" y="12839"/>
                  </a:lnTo>
                  <a:lnTo>
                    <a:pt x="4043" y="12791"/>
                  </a:lnTo>
                  <a:lnTo>
                    <a:pt x="4009" y="12791"/>
                  </a:lnTo>
                  <a:lnTo>
                    <a:pt x="3892" y="12636"/>
                  </a:lnTo>
                  <a:lnTo>
                    <a:pt x="3850" y="12636"/>
                  </a:lnTo>
                  <a:lnTo>
                    <a:pt x="3850" y="12577"/>
                  </a:lnTo>
                  <a:lnTo>
                    <a:pt x="3585" y="12577"/>
                  </a:lnTo>
                  <a:lnTo>
                    <a:pt x="3585" y="12523"/>
                  </a:lnTo>
                  <a:lnTo>
                    <a:pt x="3471" y="12523"/>
                  </a:lnTo>
                  <a:lnTo>
                    <a:pt x="3429" y="12470"/>
                  </a:lnTo>
                  <a:lnTo>
                    <a:pt x="3391" y="12470"/>
                  </a:lnTo>
                  <a:lnTo>
                    <a:pt x="3391" y="12422"/>
                  </a:lnTo>
                  <a:lnTo>
                    <a:pt x="3236" y="12422"/>
                  </a:lnTo>
                  <a:lnTo>
                    <a:pt x="3198" y="12368"/>
                  </a:lnTo>
                  <a:lnTo>
                    <a:pt x="2967" y="12368"/>
                  </a:lnTo>
                  <a:lnTo>
                    <a:pt x="2967" y="12315"/>
                  </a:lnTo>
                  <a:lnTo>
                    <a:pt x="2425" y="12315"/>
                  </a:lnTo>
                  <a:lnTo>
                    <a:pt x="2391" y="12368"/>
                  </a:lnTo>
                  <a:lnTo>
                    <a:pt x="2349" y="12368"/>
                  </a:lnTo>
                  <a:lnTo>
                    <a:pt x="2311" y="12422"/>
                  </a:lnTo>
                  <a:lnTo>
                    <a:pt x="2274" y="12422"/>
                  </a:lnTo>
                  <a:lnTo>
                    <a:pt x="2232" y="12470"/>
                  </a:lnTo>
                  <a:lnTo>
                    <a:pt x="2198" y="12470"/>
                  </a:lnTo>
                  <a:lnTo>
                    <a:pt x="2160" y="12523"/>
                  </a:lnTo>
                  <a:lnTo>
                    <a:pt x="2005" y="12523"/>
                  </a:lnTo>
                  <a:lnTo>
                    <a:pt x="2005" y="12577"/>
                  </a:lnTo>
                  <a:lnTo>
                    <a:pt x="1967" y="12577"/>
                  </a:lnTo>
                  <a:lnTo>
                    <a:pt x="1925" y="12636"/>
                  </a:lnTo>
                  <a:lnTo>
                    <a:pt x="1849" y="12636"/>
                  </a:lnTo>
                  <a:lnTo>
                    <a:pt x="1811" y="12679"/>
                  </a:lnTo>
                  <a:lnTo>
                    <a:pt x="1698" y="12679"/>
                  </a:lnTo>
                  <a:lnTo>
                    <a:pt x="1656" y="12732"/>
                  </a:lnTo>
                  <a:lnTo>
                    <a:pt x="1504" y="12732"/>
                  </a:lnTo>
                  <a:lnTo>
                    <a:pt x="1466" y="12791"/>
                  </a:lnTo>
                  <a:lnTo>
                    <a:pt x="1387" y="12791"/>
                  </a:lnTo>
                  <a:lnTo>
                    <a:pt x="1387" y="12839"/>
                  </a:lnTo>
                  <a:lnTo>
                    <a:pt x="1311" y="12839"/>
                  </a:lnTo>
                  <a:lnTo>
                    <a:pt x="1311" y="12893"/>
                  </a:lnTo>
                  <a:lnTo>
                    <a:pt x="1273" y="12893"/>
                  </a:lnTo>
                  <a:lnTo>
                    <a:pt x="1235" y="12941"/>
                  </a:lnTo>
                  <a:lnTo>
                    <a:pt x="1118" y="12941"/>
                  </a:lnTo>
                  <a:lnTo>
                    <a:pt x="1076" y="13000"/>
                  </a:lnTo>
                  <a:lnTo>
                    <a:pt x="1000" y="13000"/>
                  </a:lnTo>
                  <a:lnTo>
                    <a:pt x="1000" y="13053"/>
                  </a:lnTo>
                  <a:lnTo>
                    <a:pt x="962" y="13053"/>
                  </a:lnTo>
                  <a:lnTo>
                    <a:pt x="925" y="13107"/>
                  </a:lnTo>
                  <a:lnTo>
                    <a:pt x="845" y="13107"/>
                  </a:lnTo>
                  <a:lnTo>
                    <a:pt x="845" y="13160"/>
                  </a:lnTo>
                  <a:lnTo>
                    <a:pt x="731" y="13160"/>
                  </a:lnTo>
                  <a:lnTo>
                    <a:pt x="693" y="13203"/>
                  </a:lnTo>
                  <a:lnTo>
                    <a:pt x="656" y="13262"/>
                  </a:lnTo>
                  <a:lnTo>
                    <a:pt x="618" y="13262"/>
                  </a:lnTo>
                  <a:lnTo>
                    <a:pt x="580" y="13310"/>
                  </a:lnTo>
                  <a:lnTo>
                    <a:pt x="542" y="13310"/>
                  </a:lnTo>
                  <a:lnTo>
                    <a:pt x="542" y="13364"/>
                  </a:lnTo>
                  <a:lnTo>
                    <a:pt x="462" y="13364"/>
                  </a:lnTo>
                  <a:lnTo>
                    <a:pt x="462" y="13423"/>
                  </a:lnTo>
                  <a:lnTo>
                    <a:pt x="345" y="13423"/>
                  </a:lnTo>
                  <a:lnTo>
                    <a:pt x="345" y="13471"/>
                  </a:lnTo>
                  <a:lnTo>
                    <a:pt x="80" y="13471"/>
                  </a:lnTo>
                  <a:lnTo>
                    <a:pt x="80" y="13423"/>
                  </a:lnTo>
                  <a:lnTo>
                    <a:pt x="0" y="13423"/>
                  </a:lnTo>
                  <a:lnTo>
                    <a:pt x="0" y="13000"/>
                  </a:lnTo>
                  <a:lnTo>
                    <a:pt x="38" y="13000"/>
                  </a:lnTo>
                  <a:lnTo>
                    <a:pt x="38" y="12941"/>
                  </a:lnTo>
                  <a:lnTo>
                    <a:pt x="80" y="12941"/>
                  </a:lnTo>
                  <a:lnTo>
                    <a:pt x="114" y="12893"/>
                  </a:lnTo>
                  <a:lnTo>
                    <a:pt x="114" y="12839"/>
                  </a:lnTo>
                  <a:lnTo>
                    <a:pt x="152" y="12839"/>
                  </a:lnTo>
                  <a:lnTo>
                    <a:pt x="152" y="12791"/>
                  </a:lnTo>
                  <a:lnTo>
                    <a:pt x="193" y="12791"/>
                  </a:lnTo>
                  <a:lnTo>
                    <a:pt x="193" y="12732"/>
                  </a:lnTo>
                  <a:lnTo>
                    <a:pt x="269" y="12732"/>
                  </a:lnTo>
                  <a:lnTo>
                    <a:pt x="269" y="12577"/>
                  </a:lnTo>
                  <a:lnTo>
                    <a:pt x="345" y="12577"/>
                  </a:lnTo>
                  <a:lnTo>
                    <a:pt x="345" y="12523"/>
                  </a:lnTo>
                  <a:lnTo>
                    <a:pt x="387" y="12470"/>
                  </a:lnTo>
                  <a:lnTo>
                    <a:pt x="424" y="12470"/>
                  </a:lnTo>
                  <a:lnTo>
                    <a:pt x="424" y="12422"/>
                  </a:lnTo>
                  <a:lnTo>
                    <a:pt x="462" y="12422"/>
                  </a:lnTo>
                  <a:lnTo>
                    <a:pt x="462" y="12368"/>
                  </a:lnTo>
                  <a:lnTo>
                    <a:pt x="500" y="12368"/>
                  </a:lnTo>
                  <a:lnTo>
                    <a:pt x="500" y="12261"/>
                  </a:lnTo>
                  <a:lnTo>
                    <a:pt x="580" y="12261"/>
                  </a:lnTo>
                  <a:lnTo>
                    <a:pt x="580" y="12154"/>
                  </a:lnTo>
                  <a:lnTo>
                    <a:pt x="618" y="12154"/>
                  </a:lnTo>
                  <a:lnTo>
                    <a:pt x="618" y="12101"/>
                  </a:lnTo>
                  <a:lnTo>
                    <a:pt x="656" y="12101"/>
                  </a:lnTo>
                  <a:lnTo>
                    <a:pt x="656" y="11999"/>
                  </a:lnTo>
                  <a:lnTo>
                    <a:pt x="693" y="11999"/>
                  </a:lnTo>
                  <a:lnTo>
                    <a:pt x="731" y="11940"/>
                  </a:lnTo>
                  <a:lnTo>
                    <a:pt x="962" y="11940"/>
                  </a:lnTo>
                  <a:lnTo>
                    <a:pt x="962" y="11897"/>
                  </a:lnTo>
                  <a:lnTo>
                    <a:pt x="1038" y="11897"/>
                  </a:lnTo>
                  <a:lnTo>
                    <a:pt x="1038" y="11844"/>
                  </a:lnTo>
                  <a:lnTo>
                    <a:pt x="1076" y="11844"/>
                  </a:lnTo>
                  <a:lnTo>
                    <a:pt x="1118" y="11790"/>
                  </a:lnTo>
                  <a:lnTo>
                    <a:pt x="1160" y="11790"/>
                  </a:lnTo>
                  <a:lnTo>
                    <a:pt x="1160" y="11731"/>
                  </a:lnTo>
                  <a:lnTo>
                    <a:pt x="1273" y="11731"/>
                  </a:lnTo>
                  <a:lnTo>
                    <a:pt x="1273" y="11683"/>
                  </a:lnTo>
                  <a:lnTo>
                    <a:pt x="1349" y="11683"/>
                  </a:lnTo>
                  <a:lnTo>
                    <a:pt x="1349" y="11630"/>
                  </a:lnTo>
                  <a:lnTo>
                    <a:pt x="1387" y="11630"/>
                  </a:lnTo>
                  <a:lnTo>
                    <a:pt x="1387" y="11576"/>
                  </a:lnTo>
                  <a:lnTo>
                    <a:pt x="1425" y="11576"/>
                  </a:lnTo>
                  <a:lnTo>
                    <a:pt x="1425" y="11528"/>
                  </a:lnTo>
                  <a:lnTo>
                    <a:pt x="1538" y="11528"/>
                  </a:lnTo>
                  <a:lnTo>
                    <a:pt x="1580" y="11469"/>
                  </a:lnTo>
                  <a:lnTo>
                    <a:pt x="1618" y="11469"/>
                  </a:lnTo>
                  <a:lnTo>
                    <a:pt x="1656" y="11421"/>
                  </a:lnTo>
                  <a:lnTo>
                    <a:pt x="1656" y="11367"/>
                  </a:lnTo>
                  <a:lnTo>
                    <a:pt x="1732" y="11367"/>
                  </a:lnTo>
                  <a:lnTo>
                    <a:pt x="1732" y="11260"/>
                  </a:lnTo>
                  <a:lnTo>
                    <a:pt x="1811" y="11207"/>
                  </a:lnTo>
                  <a:lnTo>
                    <a:pt x="1811" y="11159"/>
                  </a:lnTo>
                  <a:lnTo>
                    <a:pt x="1849" y="11159"/>
                  </a:lnTo>
                  <a:lnTo>
                    <a:pt x="1849" y="11105"/>
                  </a:lnTo>
                  <a:lnTo>
                    <a:pt x="1887" y="11057"/>
                  </a:lnTo>
                  <a:lnTo>
                    <a:pt x="1887" y="10939"/>
                  </a:lnTo>
                  <a:lnTo>
                    <a:pt x="1967" y="10939"/>
                  </a:lnTo>
                  <a:lnTo>
                    <a:pt x="1967" y="10891"/>
                  </a:lnTo>
                  <a:lnTo>
                    <a:pt x="2005" y="10838"/>
                  </a:lnTo>
                  <a:lnTo>
                    <a:pt x="2046" y="10789"/>
                  </a:lnTo>
                  <a:lnTo>
                    <a:pt x="2046" y="10736"/>
                  </a:lnTo>
                  <a:lnTo>
                    <a:pt x="2118" y="10736"/>
                  </a:lnTo>
                  <a:lnTo>
                    <a:pt x="2118" y="10677"/>
                  </a:lnTo>
                  <a:lnTo>
                    <a:pt x="2160" y="10677"/>
                  </a:lnTo>
                  <a:lnTo>
                    <a:pt x="2160" y="10634"/>
                  </a:lnTo>
                  <a:lnTo>
                    <a:pt x="2198" y="10634"/>
                  </a:lnTo>
                  <a:lnTo>
                    <a:pt x="2198" y="10522"/>
                  </a:lnTo>
                  <a:lnTo>
                    <a:pt x="2311" y="10522"/>
                  </a:lnTo>
                  <a:lnTo>
                    <a:pt x="2311" y="10468"/>
                  </a:lnTo>
                  <a:lnTo>
                    <a:pt x="2349" y="10468"/>
                  </a:lnTo>
                  <a:lnTo>
                    <a:pt x="2349" y="10420"/>
                  </a:lnTo>
                  <a:lnTo>
                    <a:pt x="2425" y="10420"/>
                  </a:lnTo>
                  <a:lnTo>
                    <a:pt x="2425" y="10367"/>
                  </a:lnTo>
                  <a:lnTo>
                    <a:pt x="2505" y="10367"/>
                  </a:lnTo>
                  <a:lnTo>
                    <a:pt x="2505" y="10313"/>
                  </a:lnTo>
                  <a:lnTo>
                    <a:pt x="2581" y="10313"/>
                  </a:lnTo>
                  <a:lnTo>
                    <a:pt x="2581" y="10265"/>
                  </a:lnTo>
                  <a:lnTo>
                    <a:pt x="2618" y="10265"/>
                  </a:lnTo>
                  <a:lnTo>
                    <a:pt x="2618" y="10206"/>
                  </a:lnTo>
                  <a:lnTo>
                    <a:pt x="2656" y="10206"/>
                  </a:lnTo>
                  <a:lnTo>
                    <a:pt x="2656" y="10104"/>
                  </a:lnTo>
                  <a:lnTo>
                    <a:pt x="2740" y="10104"/>
                  </a:lnTo>
                  <a:lnTo>
                    <a:pt x="2740" y="9789"/>
                  </a:lnTo>
                  <a:lnTo>
                    <a:pt x="2698" y="9789"/>
                  </a:lnTo>
                  <a:lnTo>
                    <a:pt x="2698" y="9676"/>
                  </a:lnTo>
                  <a:lnTo>
                    <a:pt x="2656" y="9676"/>
                  </a:lnTo>
                  <a:lnTo>
                    <a:pt x="2656" y="9633"/>
                  </a:lnTo>
                  <a:lnTo>
                    <a:pt x="2618" y="9633"/>
                  </a:lnTo>
                  <a:lnTo>
                    <a:pt x="2618" y="9473"/>
                  </a:lnTo>
                  <a:lnTo>
                    <a:pt x="2543" y="9473"/>
                  </a:lnTo>
                  <a:lnTo>
                    <a:pt x="2543" y="8841"/>
                  </a:lnTo>
                  <a:lnTo>
                    <a:pt x="3198" y="8841"/>
                  </a:lnTo>
                  <a:lnTo>
                    <a:pt x="3198" y="8788"/>
                  </a:lnTo>
                  <a:lnTo>
                    <a:pt x="3274" y="8788"/>
                  </a:lnTo>
                  <a:lnTo>
                    <a:pt x="3274" y="8734"/>
                  </a:lnTo>
                  <a:lnTo>
                    <a:pt x="3350" y="8734"/>
                  </a:lnTo>
                  <a:lnTo>
                    <a:pt x="3350" y="8686"/>
                  </a:lnTo>
                  <a:lnTo>
                    <a:pt x="3391" y="8686"/>
                  </a:lnTo>
                  <a:lnTo>
                    <a:pt x="3429" y="8633"/>
                  </a:lnTo>
                  <a:lnTo>
                    <a:pt x="3505" y="8633"/>
                  </a:lnTo>
                  <a:lnTo>
                    <a:pt x="3505" y="8574"/>
                  </a:lnTo>
                  <a:lnTo>
                    <a:pt x="3585" y="8574"/>
                  </a:lnTo>
                  <a:lnTo>
                    <a:pt x="3585" y="8526"/>
                  </a:lnTo>
                  <a:lnTo>
                    <a:pt x="3698" y="8526"/>
                  </a:lnTo>
                  <a:lnTo>
                    <a:pt x="3698" y="8467"/>
                  </a:lnTo>
                  <a:lnTo>
                    <a:pt x="3736" y="8467"/>
                  </a:lnTo>
                  <a:lnTo>
                    <a:pt x="3736" y="8419"/>
                  </a:lnTo>
                  <a:lnTo>
                    <a:pt x="3892" y="8419"/>
                  </a:lnTo>
                  <a:lnTo>
                    <a:pt x="3930" y="8370"/>
                  </a:lnTo>
                  <a:lnTo>
                    <a:pt x="4043" y="8370"/>
                  </a:lnTo>
                  <a:lnTo>
                    <a:pt x="4043" y="8311"/>
                  </a:lnTo>
                  <a:lnTo>
                    <a:pt x="4161" y="8311"/>
                  </a:lnTo>
                  <a:lnTo>
                    <a:pt x="4199" y="8263"/>
                  </a:lnTo>
                  <a:lnTo>
                    <a:pt x="4236" y="8263"/>
                  </a:lnTo>
                  <a:lnTo>
                    <a:pt x="4278" y="8210"/>
                  </a:lnTo>
                  <a:lnTo>
                    <a:pt x="4358" y="8210"/>
                  </a:lnTo>
                  <a:lnTo>
                    <a:pt x="4358" y="8103"/>
                  </a:lnTo>
                  <a:lnTo>
                    <a:pt x="4392" y="8103"/>
                  </a:lnTo>
                  <a:lnTo>
                    <a:pt x="4392" y="8055"/>
                  </a:lnTo>
                  <a:lnTo>
                    <a:pt x="4430" y="7996"/>
                  </a:lnTo>
                  <a:lnTo>
                    <a:pt x="4471" y="7996"/>
                  </a:lnTo>
                  <a:lnTo>
                    <a:pt x="4471" y="7942"/>
                  </a:lnTo>
                  <a:lnTo>
                    <a:pt x="4509" y="7942"/>
                  </a:lnTo>
                  <a:lnTo>
                    <a:pt x="4509" y="7841"/>
                  </a:lnTo>
                  <a:lnTo>
                    <a:pt x="4547" y="7841"/>
                  </a:lnTo>
                  <a:lnTo>
                    <a:pt x="4585" y="7787"/>
                  </a:lnTo>
                  <a:lnTo>
                    <a:pt x="4278" y="7787"/>
                  </a:lnTo>
                  <a:lnTo>
                    <a:pt x="4236" y="7733"/>
                  </a:lnTo>
                  <a:lnTo>
                    <a:pt x="4161" y="7733"/>
                  </a:lnTo>
                  <a:lnTo>
                    <a:pt x="4161" y="7675"/>
                  </a:lnTo>
                  <a:lnTo>
                    <a:pt x="4043" y="7675"/>
                  </a:lnTo>
                  <a:lnTo>
                    <a:pt x="4043" y="7632"/>
                  </a:lnTo>
                  <a:lnTo>
                    <a:pt x="3967" y="7632"/>
                  </a:lnTo>
                  <a:lnTo>
                    <a:pt x="3967" y="7578"/>
                  </a:lnTo>
                  <a:lnTo>
                    <a:pt x="3930" y="7578"/>
                  </a:lnTo>
                  <a:lnTo>
                    <a:pt x="3930" y="7107"/>
                  </a:lnTo>
                  <a:lnTo>
                    <a:pt x="3967" y="7107"/>
                  </a:lnTo>
                  <a:lnTo>
                    <a:pt x="3967" y="7054"/>
                  </a:lnTo>
                  <a:lnTo>
                    <a:pt x="4009" y="7054"/>
                  </a:lnTo>
                  <a:lnTo>
                    <a:pt x="4043" y="7000"/>
                  </a:lnTo>
                  <a:lnTo>
                    <a:pt x="4547" y="7000"/>
                  </a:lnTo>
                  <a:lnTo>
                    <a:pt x="4623" y="6941"/>
                  </a:lnTo>
                  <a:lnTo>
                    <a:pt x="5051" y="6941"/>
                  </a:lnTo>
                  <a:lnTo>
                    <a:pt x="5089" y="6893"/>
                  </a:lnTo>
                  <a:lnTo>
                    <a:pt x="5241" y="6893"/>
                  </a:lnTo>
                  <a:lnTo>
                    <a:pt x="5279" y="6840"/>
                  </a:lnTo>
                  <a:lnTo>
                    <a:pt x="5316" y="6840"/>
                  </a:lnTo>
                  <a:lnTo>
                    <a:pt x="5354" y="6792"/>
                  </a:lnTo>
                  <a:lnTo>
                    <a:pt x="5396" y="6792"/>
                  </a:lnTo>
                  <a:lnTo>
                    <a:pt x="5396" y="6733"/>
                  </a:lnTo>
                  <a:lnTo>
                    <a:pt x="5548" y="6733"/>
                  </a:lnTo>
                  <a:lnTo>
                    <a:pt x="5548" y="6679"/>
                  </a:lnTo>
                  <a:lnTo>
                    <a:pt x="5623" y="6679"/>
                  </a:lnTo>
                  <a:lnTo>
                    <a:pt x="5661" y="6636"/>
                  </a:lnTo>
                  <a:lnTo>
                    <a:pt x="5661" y="6577"/>
                  </a:lnTo>
                  <a:lnTo>
                    <a:pt x="5703" y="6577"/>
                  </a:lnTo>
                  <a:lnTo>
                    <a:pt x="5741" y="6524"/>
                  </a:lnTo>
                  <a:lnTo>
                    <a:pt x="5817" y="6524"/>
                  </a:lnTo>
                  <a:lnTo>
                    <a:pt x="5817" y="6470"/>
                  </a:lnTo>
                  <a:lnTo>
                    <a:pt x="5858" y="6470"/>
                  </a:lnTo>
                  <a:lnTo>
                    <a:pt x="5896" y="6422"/>
                  </a:lnTo>
                  <a:lnTo>
                    <a:pt x="5934" y="6422"/>
                  </a:lnTo>
                  <a:lnTo>
                    <a:pt x="5976" y="6369"/>
                  </a:lnTo>
                  <a:lnTo>
                    <a:pt x="6010" y="6369"/>
                  </a:lnTo>
                  <a:lnTo>
                    <a:pt x="6010" y="6315"/>
                  </a:lnTo>
                  <a:lnTo>
                    <a:pt x="6127" y="6315"/>
                  </a:lnTo>
                  <a:lnTo>
                    <a:pt x="6161" y="6262"/>
                  </a:lnTo>
                  <a:lnTo>
                    <a:pt x="6241" y="6262"/>
                  </a:lnTo>
                  <a:lnTo>
                    <a:pt x="6279" y="6208"/>
                  </a:lnTo>
                  <a:lnTo>
                    <a:pt x="6393" y="6208"/>
                  </a:lnTo>
                  <a:lnTo>
                    <a:pt x="6434" y="6155"/>
                  </a:lnTo>
                  <a:lnTo>
                    <a:pt x="6783" y="6155"/>
                  </a:lnTo>
                  <a:lnTo>
                    <a:pt x="6783" y="6101"/>
                  </a:lnTo>
                  <a:lnTo>
                    <a:pt x="6897" y="6101"/>
                  </a:lnTo>
                  <a:lnTo>
                    <a:pt x="6897" y="6053"/>
                  </a:lnTo>
                  <a:lnTo>
                    <a:pt x="6972" y="6053"/>
                  </a:lnTo>
                  <a:lnTo>
                    <a:pt x="6972" y="5999"/>
                  </a:lnTo>
                  <a:lnTo>
                    <a:pt x="7014" y="5999"/>
                  </a:lnTo>
                  <a:lnTo>
                    <a:pt x="7052" y="5941"/>
                  </a:lnTo>
                  <a:lnTo>
                    <a:pt x="7086" y="5898"/>
                  </a:lnTo>
                  <a:lnTo>
                    <a:pt x="7166" y="5898"/>
                  </a:lnTo>
                  <a:lnTo>
                    <a:pt x="7207" y="5844"/>
                  </a:lnTo>
                  <a:lnTo>
                    <a:pt x="7241" y="5844"/>
                  </a:lnTo>
                  <a:lnTo>
                    <a:pt x="7241" y="5785"/>
                  </a:lnTo>
                  <a:lnTo>
                    <a:pt x="7283" y="5785"/>
                  </a:lnTo>
                  <a:lnTo>
                    <a:pt x="7283" y="5732"/>
                  </a:lnTo>
                  <a:lnTo>
                    <a:pt x="7321" y="5684"/>
                  </a:lnTo>
                  <a:lnTo>
                    <a:pt x="7363" y="5684"/>
                  </a:lnTo>
                  <a:lnTo>
                    <a:pt x="7363" y="5630"/>
                  </a:lnTo>
                  <a:lnTo>
                    <a:pt x="7401" y="5630"/>
                  </a:lnTo>
                  <a:lnTo>
                    <a:pt x="7401" y="5470"/>
                  </a:lnTo>
                  <a:lnTo>
                    <a:pt x="7435" y="5470"/>
                  </a:lnTo>
                  <a:lnTo>
                    <a:pt x="7435" y="5368"/>
                  </a:lnTo>
                  <a:lnTo>
                    <a:pt x="7514" y="5368"/>
                  </a:lnTo>
                  <a:lnTo>
                    <a:pt x="7514" y="5261"/>
                  </a:lnTo>
                  <a:lnTo>
                    <a:pt x="7435" y="5261"/>
                  </a:lnTo>
                  <a:lnTo>
                    <a:pt x="7435" y="5207"/>
                  </a:lnTo>
                  <a:lnTo>
                    <a:pt x="7401" y="5207"/>
                  </a:lnTo>
                  <a:lnTo>
                    <a:pt x="7401" y="5159"/>
                  </a:lnTo>
                  <a:lnTo>
                    <a:pt x="7321" y="5159"/>
                  </a:lnTo>
                  <a:lnTo>
                    <a:pt x="7321" y="5058"/>
                  </a:lnTo>
                  <a:lnTo>
                    <a:pt x="7207" y="5058"/>
                  </a:lnTo>
                  <a:lnTo>
                    <a:pt x="7166" y="4999"/>
                  </a:lnTo>
                  <a:lnTo>
                    <a:pt x="7128" y="4999"/>
                  </a:lnTo>
                  <a:lnTo>
                    <a:pt x="7128" y="4940"/>
                  </a:lnTo>
                  <a:lnTo>
                    <a:pt x="7086" y="4940"/>
                  </a:lnTo>
                  <a:lnTo>
                    <a:pt x="7086" y="4892"/>
                  </a:lnTo>
                  <a:lnTo>
                    <a:pt x="7052" y="4892"/>
                  </a:lnTo>
                  <a:lnTo>
                    <a:pt x="7052" y="4838"/>
                  </a:lnTo>
                  <a:lnTo>
                    <a:pt x="7014" y="4838"/>
                  </a:lnTo>
                  <a:lnTo>
                    <a:pt x="7014" y="4421"/>
                  </a:lnTo>
                  <a:lnTo>
                    <a:pt x="7128" y="4421"/>
                  </a:lnTo>
                  <a:lnTo>
                    <a:pt x="7128" y="4522"/>
                  </a:lnTo>
                  <a:lnTo>
                    <a:pt x="7207" y="4522"/>
                  </a:lnTo>
                  <a:lnTo>
                    <a:pt x="7207" y="4576"/>
                  </a:lnTo>
                  <a:lnTo>
                    <a:pt x="8321" y="4576"/>
                  </a:lnTo>
                  <a:lnTo>
                    <a:pt x="8321" y="4522"/>
                  </a:lnTo>
                  <a:lnTo>
                    <a:pt x="8401" y="4522"/>
                  </a:lnTo>
                  <a:lnTo>
                    <a:pt x="8439" y="4469"/>
                  </a:lnTo>
                  <a:lnTo>
                    <a:pt x="8439" y="2938"/>
                  </a:lnTo>
                  <a:lnTo>
                    <a:pt x="8359" y="2938"/>
                  </a:lnTo>
                  <a:lnTo>
                    <a:pt x="8359" y="2895"/>
                  </a:lnTo>
                  <a:lnTo>
                    <a:pt x="8287" y="2895"/>
                  </a:lnTo>
                  <a:lnTo>
                    <a:pt x="8287" y="2842"/>
                  </a:lnTo>
                  <a:lnTo>
                    <a:pt x="8208" y="2842"/>
                  </a:lnTo>
                  <a:lnTo>
                    <a:pt x="8208" y="2788"/>
                  </a:lnTo>
                  <a:lnTo>
                    <a:pt x="8128" y="2788"/>
                  </a:lnTo>
                  <a:lnTo>
                    <a:pt x="8128" y="2735"/>
                  </a:lnTo>
                  <a:lnTo>
                    <a:pt x="7821" y="2735"/>
                  </a:lnTo>
                  <a:lnTo>
                    <a:pt x="7821" y="2842"/>
                  </a:lnTo>
                  <a:lnTo>
                    <a:pt x="7779" y="2842"/>
                  </a:lnTo>
                  <a:lnTo>
                    <a:pt x="7779" y="2895"/>
                  </a:lnTo>
                  <a:lnTo>
                    <a:pt x="7745" y="2895"/>
                  </a:lnTo>
                  <a:lnTo>
                    <a:pt x="7745" y="2938"/>
                  </a:lnTo>
                  <a:lnTo>
                    <a:pt x="7707" y="2938"/>
                  </a:lnTo>
                  <a:lnTo>
                    <a:pt x="7707" y="3002"/>
                  </a:lnTo>
                  <a:lnTo>
                    <a:pt x="7666" y="3002"/>
                  </a:lnTo>
                  <a:lnTo>
                    <a:pt x="7666" y="3056"/>
                  </a:lnTo>
                  <a:lnTo>
                    <a:pt x="7590" y="3056"/>
                  </a:lnTo>
                  <a:lnTo>
                    <a:pt x="7590" y="3104"/>
                  </a:lnTo>
                  <a:lnTo>
                    <a:pt x="7283" y="3104"/>
                  </a:lnTo>
                  <a:lnTo>
                    <a:pt x="7283" y="3002"/>
                  </a:lnTo>
                  <a:lnTo>
                    <a:pt x="7207" y="3002"/>
                  </a:lnTo>
                  <a:lnTo>
                    <a:pt x="7207" y="2938"/>
                  </a:lnTo>
                  <a:lnTo>
                    <a:pt x="7166" y="2938"/>
                  </a:lnTo>
                  <a:lnTo>
                    <a:pt x="7166" y="2895"/>
                  </a:lnTo>
                  <a:lnTo>
                    <a:pt x="7128" y="2895"/>
                  </a:lnTo>
                  <a:lnTo>
                    <a:pt x="7128" y="2842"/>
                  </a:lnTo>
                  <a:lnTo>
                    <a:pt x="7052" y="2842"/>
                  </a:lnTo>
                  <a:lnTo>
                    <a:pt x="7052" y="2788"/>
                  </a:lnTo>
                  <a:lnTo>
                    <a:pt x="6741" y="2788"/>
                  </a:lnTo>
                  <a:lnTo>
                    <a:pt x="6741" y="2735"/>
                  </a:lnTo>
                  <a:lnTo>
                    <a:pt x="6703" y="2735"/>
                  </a:lnTo>
                  <a:lnTo>
                    <a:pt x="6703" y="2687"/>
                  </a:lnTo>
                  <a:lnTo>
                    <a:pt x="6669" y="2633"/>
                  </a:lnTo>
                  <a:lnTo>
                    <a:pt x="6669" y="2419"/>
                  </a:lnTo>
                  <a:lnTo>
                    <a:pt x="6628" y="2419"/>
                  </a:lnTo>
                  <a:lnTo>
                    <a:pt x="6628" y="2312"/>
                  </a:lnTo>
                  <a:lnTo>
                    <a:pt x="6590" y="2264"/>
                  </a:lnTo>
                  <a:lnTo>
                    <a:pt x="6590" y="2103"/>
                  </a:lnTo>
                  <a:lnTo>
                    <a:pt x="6552" y="2103"/>
                  </a:lnTo>
                  <a:lnTo>
                    <a:pt x="6552" y="2055"/>
                  </a:lnTo>
                  <a:lnTo>
                    <a:pt x="6514" y="2055"/>
                  </a:lnTo>
                  <a:lnTo>
                    <a:pt x="6514" y="1996"/>
                  </a:lnTo>
                  <a:lnTo>
                    <a:pt x="6472" y="1996"/>
                  </a:lnTo>
                  <a:lnTo>
                    <a:pt x="6472" y="1424"/>
                  </a:lnTo>
                  <a:lnTo>
                    <a:pt x="6783" y="1424"/>
                  </a:lnTo>
                  <a:lnTo>
                    <a:pt x="6783" y="1365"/>
                  </a:lnTo>
                  <a:lnTo>
                    <a:pt x="6821" y="1365"/>
                  </a:lnTo>
                  <a:lnTo>
                    <a:pt x="6821" y="1311"/>
                  </a:lnTo>
                  <a:lnTo>
                    <a:pt x="6859" y="1311"/>
                  </a:lnTo>
                  <a:lnTo>
                    <a:pt x="6897" y="1263"/>
                  </a:lnTo>
                  <a:lnTo>
                    <a:pt x="6972" y="1263"/>
                  </a:lnTo>
                  <a:lnTo>
                    <a:pt x="6972" y="1204"/>
                  </a:lnTo>
                  <a:lnTo>
                    <a:pt x="7052" y="1204"/>
                  </a:lnTo>
                  <a:lnTo>
                    <a:pt x="7052" y="1156"/>
                  </a:lnTo>
                  <a:lnTo>
                    <a:pt x="7128" y="1156"/>
                  </a:lnTo>
                  <a:lnTo>
                    <a:pt x="7128" y="1108"/>
                  </a:lnTo>
                  <a:lnTo>
                    <a:pt x="7207" y="1108"/>
                  </a:lnTo>
                  <a:lnTo>
                    <a:pt x="7207" y="1054"/>
                  </a:lnTo>
                  <a:lnTo>
                    <a:pt x="7321" y="1054"/>
                  </a:lnTo>
                  <a:lnTo>
                    <a:pt x="7321" y="1001"/>
                  </a:lnTo>
                  <a:lnTo>
                    <a:pt x="7363" y="1001"/>
                  </a:lnTo>
                  <a:lnTo>
                    <a:pt x="7363" y="942"/>
                  </a:lnTo>
                  <a:lnTo>
                    <a:pt x="7435" y="942"/>
                  </a:lnTo>
                  <a:lnTo>
                    <a:pt x="7435" y="894"/>
                  </a:lnTo>
                  <a:lnTo>
                    <a:pt x="7476" y="894"/>
                  </a:lnTo>
                  <a:lnTo>
                    <a:pt x="7514" y="840"/>
                  </a:lnTo>
                  <a:lnTo>
                    <a:pt x="7590" y="840"/>
                  </a:lnTo>
                  <a:lnTo>
                    <a:pt x="7590" y="792"/>
                  </a:lnTo>
                  <a:lnTo>
                    <a:pt x="7628" y="792"/>
                  </a:lnTo>
                  <a:lnTo>
                    <a:pt x="7666" y="733"/>
                  </a:lnTo>
                  <a:lnTo>
                    <a:pt x="7666" y="632"/>
                  </a:lnTo>
                  <a:lnTo>
                    <a:pt x="7707" y="632"/>
                  </a:lnTo>
                  <a:lnTo>
                    <a:pt x="7745" y="578"/>
                  </a:lnTo>
                  <a:lnTo>
                    <a:pt x="7745" y="524"/>
                  </a:lnTo>
                  <a:lnTo>
                    <a:pt x="7779" y="524"/>
                  </a:lnTo>
                  <a:lnTo>
                    <a:pt x="7779" y="471"/>
                  </a:lnTo>
                  <a:lnTo>
                    <a:pt x="7821" y="471"/>
                  </a:lnTo>
                  <a:lnTo>
                    <a:pt x="7821" y="417"/>
                  </a:lnTo>
                  <a:lnTo>
                    <a:pt x="7897" y="417"/>
                  </a:lnTo>
                  <a:lnTo>
                    <a:pt x="7897" y="369"/>
                  </a:lnTo>
                  <a:lnTo>
                    <a:pt x="7939" y="369"/>
                  </a:lnTo>
                  <a:lnTo>
                    <a:pt x="7939" y="316"/>
                  </a:lnTo>
                  <a:lnTo>
                    <a:pt x="7973" y="316"/>
                  </a:lnTo>
                  <a:lnTo>
                    <a:pt x="7973" y="262"/>
                  </a:lnTo>
                  <a:lnTo>
                    <a:pt x="8052" y="262"/>
                  </a:lnTo>
                  <a:lnTo>
                    <a:pt x="8052" y="209"/>
                  </a:lnTo>
                  <a:lnTo>
                    <a:pt x="8287" y="209"/>
                  </a:lnTo>
                  <a:lnTo>
                    <a:pt x="8287" y="155"/>
                  </a:lnTo>
                  <a:lnTo>
                    <a:pt x="8439" y="155"/>
                  </a:lnTo>
                  <a:lnTo>
                    <a:pt x="8439" y="102"/>
                  </a:lnTo>
                  <a:lnTo>
                    <a:pt x="8590" y="102"/>
                  </a:lnTo>
                  <a:lnTo>
                    <a:pt x="8590" y="0"/>
                  </a:lnTo>
                  <a:lnTo>
                    <a:pt x="11137" y="0"/>
                  </a:lnTo>
                  <a:lnTo>
                    <a:pt x="11175" y="54"/>
                  </a:lnTo>
                  <a:lnTo>
                    <a:pt x="11364" y="54"/>
                  </a:lnTo>
                  <a:lnTo>
                    <a:pt x="11406" y="102"/>
                  </a:lnTo>
                  <a:lnTo>
                    <a:pt x="12251" y="102"/>
                  </a:lnTo>
                  <a:lnTo>
                    <a:pt x="12289" y="155"/>
                  </a:lnTo>
                  <a:lnTo>
                    <a:pt x="12368" y="209"/>
                  </a:lnTo>
                  <a:lnTo>
                    <a:pt x="12444" y="209"/>
                  </a:lnTo>
                  <a:lnTo>
                    <a:pt x="12482" y="262"/>
                  </a:lnTo>
                  <a:lnTo>
                    <a:pt x="12562" y="262"/>
                  </a:lnTo>
                  <a:lnTo>
                    <a:pt x="12562" y="369"/>
                  </a:lnTo>
                  <a:lnTo>
                    <a:pt x="12637" y="369"/>
                  </a:lnTo>
                  <a:lnTo>
                    <a:pt x="12637" y="417"/>
                  </a:lnTo>
                  <a:lnTo>
                    <a:pt x="12717" y="417"/>
                  </a:lnTo>
                  <a:lnTo>
                    <a:pt x="12717" y="471"/>
                  </a:lnTo>
                  <a:lnTo>
                    <a:pt x="12793" y="471"/>
                  </a:lnTo>
                  <a:lnTo>
                    <a:pt x="12793" y="524"/>
                  </a:lnTo>
                  <a:lnTo>
                    <a:pt x="12948" y="524"/>
                  </a:lnTo>
                  <a:lnTo>
                    <a:pt x="12948" y="578"/>
                  </a:lnTo>
                  <a:lnTo>
                    <a:pt x="14020" y="578"/>
                  </a:lnTo>
                  <a:lnTo>
                    <a:pt x="13986" y="541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1350" y="4929"/>
              <a:ext cx="1057" cy="463"/>
            </a:xfrm>
            <a:custGeom>
              <a:avLst/>
              <a:gdLst/>
              <a:ahLst/>
              <a:cxnLst>
                <a:cxn ang="0">
                  <a:pos x="283" y="18214"/>
                </a:cxn>
                <a:cxn ang="0">
                  <a:pos x="793" y="17500"/>
                </a:cxn>
                <a:cxn ang="0">
                  <a:pos x="1076" y="16786"/>
                </a:cxn>
                <a:cxn ang="0">
                  <a:pos x="1246" y="15893"/>
                </a:cxn>
                <a:cxn ang="0">
                  <a:pos x="1530" y="15000"/>
                </a:cxn>
                <a:cxn ang="0">
                  <a:pos x="1813" y="14286"/>
                </a:cxn>
                <a:cxn ang="0">
                  <a:pos x="2040" y="13571"/>
                </a:cxn>
                <a:cxn ang="0">
                  <a:pos x="2323" y="12679"/>
                </a:cxn>
                <a:cxn ang="0">
                  <a:pos x="2606" y="11071"/>
                </a:cxn>
                <a:cxn ang="0">
                  <a:pos x="2833" y="10357"/>
                </a:cxn>
                <a:cxn ang="0">
                  <a:pos x="3399" y="9464"/>
                </a:cxn>
                <a:cxn ang="0">
                  <a:pos x="3853" y="8750"/>
                </a:cxn>
                <a:cxn ang="0">
                  <a:pos x="4136" y="8036"/>
                </a:cxn>
                <a:cxn ang="0">
                  <a:pos x="4929" y="6964"/>
                </a:cxn>
                <a:cxn ang="0">
                  <a:pos x="6006" y="6429"/>
                </a:cxn>
                <a:cxn ang="0">
                  <a:pos x="6459" y="5536"/>
                </a:cxn>
                <a:cxn ang="0">
                  <a:pos x="6742" y="4821"/>
                </a:cxn>
                <a:cxn ang="0">
                  <a:pos x="6969" y="3929"/>
                </a:cxn>
                <a:cxn ang="0">
                  <a:pos x="7535" y="3036"/>
                </a:cxn>
                <a:cxn ang="0">
                  <a:pos x="8329" y="2500"/>
                </a:cxn>
                <a:cxn ang="0">
                  <a:pos x="9065" y="1607"/>
                </a:cxn>
                <a:cxn ang="0">
                  <a:pos x="10878" y="893"/>
                </a:cxn>
                <a:cxn ang="0">
                  <a:pos x="17620" y="0"/>
                </a:cxn>
                <a:cxn ang="0">
                  <a:pos x="17904" y="893"/>
                </a:cxn>
                <a:cxn ang="0">
                  <a:pos x="18130" y="1607"/>
                </a:cxn>
                <a:cxn ang="0">
                  <a:pos x="18414" y="3036"/>
                </a:cxn>
                <a:cxn ang="0">
                  <a:pos x="18924" y="3929"/>
                </a:cxn>
                <a:cxn ang="0">
                  <a:pos x="19150" y="4821"/>
                </a:cxn>
                <a:cxn ang="0">
                  <a:pos x="19433" y="6964"/>
                </a:cxn>
                <a:cxn ang="0">
                  <a:pos x="19717" y="9464"/>
                </a:cxn>
                <a:cxn ang="0">
                  <a:pos x="19943" y="19107"/>
                </a:cxn>
                <a:cxn ang="0">
                  <a:pos x="283" y="19821"/>
                </a:cxn>
                <a:cxn ang="0">
                  <a:pos x="0" y="19286"/>
                </a:cxn>
              </a:cxnLst>
              <a:rect l="0" t="0" r="r" b="b"/>
              <a:pathLst>
                <a:path w="20000" h="20000">
                  <a:moveTo>
                    <a:pt x="0" y="19286"/>
                  </a:moveTo>
                  <a:lnTo>
                    <a:pt x="283" y="18214"/>
                  </a:lnTo>
                  <a:lnTo>
                    <a:pt x="283" y="17500"/>
                  </a:lnTo>
                  <a:lnTo>
                    <a:pt x="793" y="17500"/>
                  </a:lnTo>
                  <a:lnTo>
                    <a:pt x="793" y="16786"/>
                  </a:lnTo>
                  <a:lnTo>
                    <a:pt x="1076" y="16786"/>
                  </a:lnTo>
                  <a:lnTo>
                    <a:pt x="1076" y="15893"/>
                  </a:lnTo>
                  <a:lnTo>
                    <a:pt x="1246" y="15893"/>
                  </a:lnTo>
                  <a:lnTo>
                    <a:pt x="1246" y="15000"/>
                  </a:lnTo>
                  <a:lnTo>
                    <a:pt x="1530" y="15000"/>
                  </a:lnTo>
                  <a:lnTo>
                    <a:pt x="1530" y="14286"/>
                  </a:lnTo>
                  <a:lnTo>
                    <a:pt x="1813" y="14286"/>
                  </a:lnTo>
                  <a:lnTo>
                    <a:pt x="1813" y="13571"/>
                  </a:lnTo>
                  <a:lnTo>
                    <a:pt x="2040" y="13571"/>
                  </a:lnTo>
                  <a:lnTo>
                    <a:pt x="2040" y="12679"/>
                  </a:lnTo>
                  <a:lnTo>
                    <a:pt x="2323" y="12679"/>
                  </a:lnTo>
                  <a:lnTo>
                    <a:pt x="2323" y="11964"/>
                  </a:lnTo>
                  <a:lnTo>
                    <a:pt x="2606" y="11071"/>
                  </a:lnTo>
                  <a:lnTo>
                    <a:pt x="2833" y="11071"/>
                  </a:lnTo>
                  <a:lnTo>
                    <a:pt x="2833" y="10357"/>
                  </a:lnTo>
                  <a:lnTo>
                    <a:pt x="3399" y="10357"/>
                  </a:lnTo>
                  <a:lnTo>
                    <a:pt x="3399" y="9464"/>
                  </a:lnTo>
                  <a:lnTo>
                    <a:pt x="3853" y="9464"/>
                  </a:lnTo>
                  <a:lnTo>
                    <a:pt x="3853" y="8750"/>
                  </a:lnTo>
                  <a:lnTo>
                    <a:pt x="4136" y="8750"/>
                  </a:lnTo>
                  <a:lnTo>
                    <a:pt x="4136" y="8036"/>
                  </a:lnTo>
                  <a:lnTo>
                    <a:pt x="4646" y="8036"/>
                  </a:lnTo>
                  <a:lnTo>
                    <a:pt x="4929" y="6964"/>
                  </a:lnTo>
                  <a:lnTo>
                    <a:pt x="5722" y="6964"/>
                  </a:lnTo>
                  <a:lnTo>
                    <a:pt x="6006" y="6429"/>
                  </a:lnTo>
                  <a:lnTo>
                    <a:pt x="6232" y="6429"/>
                  </a:lnTo>
                  <a:lnTo>
                    <a:pt x="6459" y="5536"/>
                  </a:lnTo>
                  <a:lnTo>
                    <a:pt x="6742" y="5536"/>
                  </a:lnTo>
                  <a:lnTo>
                    <a:pt x="6742" y="4821"/>
                  </a:lnTo>
                  <a:lnTo>
                    <a:pt x="6969" y="4821"/>
                  </a:lnTo>
                  <a:lnTo>
                    <a:pt x="6969" y="3929"/>
                  </a:lnTo>
                  <a:lnTo>
                    <a:pt x="7535" y="3929"/>
                  </a:lnTo>
                  <a:lnTo>
                    <a:pt x="7535" y="3036"/>
                  </a:lnTo>
                  <a:lnTo>
                    <a:pt x="8045" y="3036"/>
                  </a:lnTo>
                  <a:lnTo>
                    <a:pt x="8329" y="2500"/>
                  </a:lnTo>
                  <a:lnTo>
                    <a:pt x="8782" y="2500"/>
                  </a:lnTo>
                  <a:lnTo>
                    <a:pt x="9065" y="1607"/>
                  </a:lnTo>
                  <a:lnTo>
                    <a:pt x="9575" y="893"/>
                  </a:lnTo>
                  <a:lnTo>
                    <a:pt x="10878" y="893"/>
                  </a:lnTo>
                  <a:lnTo>
                    <a:pt x="11161" y="0"/>
                  </a:lnTo>
                  <a:lnTo>
                    <a:pt x="17620" y="0"/>
                  </a:lnTo>
                  <a:lnTo>
                    <a:pt x="17620" y="893"/>
                  </a:lnTo>
                  <a:lnTo>
                    <a:pt x="17904" y="893"/>
                  </a:lnTo>
                  <a:lnTo>
                    <a:pt x="17904" y="1607"/>
                  </a:lnTo>
                  <a:lnTo>
                    <a:pt x="18130" y="1607"/>
                  </a:lnTo>
                  <a:lnTo>
                    <a:pt x="18414" y="2500"/>
                  </a:lnTo>
                  <a:lnTo>
                    <a:pt x="18414" y="3036"/>
                  </a:lnTo>
                  <a:lnTo>
                    <a:pt x="18924" y="3036"/>
                  </a:lnTo>
                  <a:lnTo>
                    <a:pt x="18924" y="3929"/>
                  </a:lnTo>
                  <a:lnTo>
                    <a:pt x="19150" y="3929"/>
                  </a:lnTo>
                  <a:lnTo>
                    <a:pt x="19150" y="4821"/>
                  </a:lnTo>
                  <a:lnTo>
                    <a:pt x="19433" y="4821"/>
                  </a:lnTo>
                  <a:lnTo>
                    <a:pt x="19433" y="6964"/>
                  </a:lnTo>
                  <a:lnTo>
                    <a:pt x="19717" y="6964"/>
                  </a:lnTo>
                  <a:lnTo>
                    <a:pt x="19717" y="9464"/>
                  </a:lnTo>
                  <a:lnTo>
                    <a:pt x="19943" y="9464"/>
                  </a:lnTo>
                  <a:lnTo>
                    <a:pt x="19943" y="19107"/>
                  </a:lnTo>
                  <a:lnTo>
                    <a:pt x="283" y="19107"/>
                  </a:lnTo>
                  <a:lnTo>
                    <a:pt x="283" y="19821"/>
                  </a:lnTo>
                  <a:lnTo>
                    <a:pt x="0" y="19821"/>
                  </a:lnTo>
                  <a:lnTo>
                    <a:pt x="0" y="19286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7494" y="12827"/>
              <a:ext cx="770" cy="1818"/>
            </a:xfrm>
            <a:custGeom>
              <a:avLst/>
              <a:gdLst/>
              <a:ahLst/>
              <a:cxnLst>
                <a:cxn ang="0">
                  <a:pos x="18833" y="19954"/>
                </a:cxn>
                <a:cxn ang="0">
                  <a:pos x="19222" y="19772"/>
                </a:cxn>
                <a:cxn ang="0">
                  <a:pos x="19611" y="19362"/>
                </a:cxn>
                <a:cxn ang="0">
                  <a:pos x="19922" y="18724"/>
                </a:cxn>
                <a:cxn ang="0">
                  <a:pos x="19222" y="16948"/>
                </a:cxn>
                <a:cxn ang="0">
                  <a:pos x="18833" y="16173"/>
                </a:cxn>
                <a:cxn ang="0">
                  <a:pos x="18521" y="15945"/>
                </a:cxn>
                <a:cxn ang="0">
                  <a:pos x="19222" y="15718"/>
                </a:cxn>
                <a:cxn ang="0">
                  <a:pos x="18833" y="13713"/>
                </a:cxn>
                <a:cxn ang="0">
                  <a:pos x="18521" y="13531"/>
                </a:cxn>
                <a:cxn ang="0">
                  <a:pos x="18132" y="13303"/>
                </a:cxn>
                <a:cxn ang="0">
                  <a:pos x="17821" y="12711"/>
                </a:cxn>
                <a:cxn ang="0">
                  <a:pos x="17510" y="12073"/>
                </a:cxn>
                <a:cxn ang="0">
                  <a:pos x="16732" y="11891"/>
                </a:cxn>
                <a:cxn ang="0">
                  <a:pos x="16420" y="11663"/>
                </a:cxn>
                <a:cxn ang="0">
                  <a:pos x="16031" y="11298"/>
                </a:cxn>
                <a:cxn ang="0">
                  <a:pos x="15331" y="11071"/>
                </a:cxn>
                <a:cxn ang="0">
                  <a:pos x="14553" y="10524"/>
                </a:cxn>
                <a:cxn ang="0">
                  <a:pos x="13930" y="10251"/>
                </a:cxn>
                <a:cxn ang="0">
                  <a:pos x="13541" y="9886"/>
                </a:cxn>
                <a:cxn ang="0">
                  <a:pos x="13230" y="9476"/>
                </a:cxn>
                <a:cxn ang="0">
                  <a:pos x="12840" y="9066"/>
                </a:cxn>
                <a:cxn ang="0">
                  <a:pos x="12451" y="8474"/>
                </a:cxn>
                <a:cxn ang="0">
                  <a:pos x="12140" y="7882"/>
                </a:cxn>
                <a:cxn ang="0">
                  <a:pos x="11751" y="7062"/>
                </a:cxn>
                <a:cxn ang="0">
                  <a:pos x="11362" y="6879"/>
                </a:cxn>
                <a:cxn ang="0">
                  <a:pos x="11051" y="6424"/>
                </a:cxn>
                <a:cxn ang="0">
                  <a:pos x="10661" y="6059"/>
                </a:cxn>
                <a:cxn ang="0">
                  <a:pos x="10272" y="5649"/>
                </a:cxn>
                <a:cxn ang="0">
                  <a:pos x="9650" y="5421"/>
                </a:cxn>
                <a:cxn ang="0">
                  <a:pos x="9261" y="4829"/>
                </a:cxn>
                <a:cxn ang="0">
                  <a:pos x="8949" y="4282"/>
                </a:cxn>
                <a:cxn ang="0">
                  <a:pos x="8560" y="4009"/>
                </a:cxn>
                <a:cxn ang="0">
                  <a:pos x="8171" y="3827"/>
                </a:cxn>
                <a:cxn ang="0">
                  <a:pos x="7860" y="3371"/>
                </a:cxn>
                <a:cxn ang="0">
                  <a:pos x="7471" y="3235"/>
                </a:cxn>
                <a:cxn ang="0">
                  <a:pos x="6770" y="3007"/>
                </a:cxn>
                <a:cxn ang="0">
                  <a:pos x="6381" y="2597"/>
                </a:cxn>
                <a:cxn ang="0">
                  <a:pos x="5992" y="2415"/>
                </a:cxn>
                <a:cxn ang="0">
                  <a:pos x="5370" y="2232"/>
                </a:cxn>
                <a:cxn ang="0">
                  <a:pos x="4981" y="2050"/>
                </a:cxn>
                <a:cxn ang="0">
                  <a:pos x="4669" y="1777"/>
                </a:cxn>
                <a:cxn ang="0">
                  <a:pos x="4280" y="1595"/>
                </a:cxn>
                <a:cxn ang="0">
                  <a:pos x="3891" y="1230"/>
                </a:cxn>
                <a:cxn ang="0">
                  <a:pos x="3191" y="1002"/>
                </a:cxn>
                <a:cxn ang="0">
                  <a:pos x="2802" y="638"/>
                </a:cxn>
                <a:cxn ang="0">
                  <a:pos x="2490" y="410"/>
                </a:cxn>
                <a:cxn ang="0">
                  <a:pos x="2101" y="228"/>
                </a:cxn>
                <a:cxn ang="0">
                  <a:pos x="700" y="0"/>
                </a:cxn>
                <a:cxn ang="0">
                  <a:pos x="389" y="410"/>
                </a:cxn>
                <a:cxn ang="0">
                  <a:pos x="0" y="4647"/>
                </a:cxn>
                <a:cxn ang="0">
                  <a:pos x="1089" y="7472"/>
                </a:cxn>
                <a:cxn ang="0">
                  <a:pos x="2101" y="9886"/>
                </a:cxn>
                <a:cxn ang="0">
                  <a:pos x="3580" y="12711"/>
                </a:cxn>
                <a:cxn ang="0">
                  <a:pos x="7471" y="15308"/>
                </a:cxn>
                <a:cxn ang="0">
                  <a:pos x="10272" y="15945"/>
                </a:cxn>
                <a:cxn ang="0">
                  <a:pos x="11751" y="16583"/>
                </a:cxn>
                <a:cxn ang="0">
                  <a:pos x="12451" y="16720"/>
                </a:cxn>
                <a:cxn ang="0">
                  <a:pos x="13230" y="16948"/>
                </a:cxn>
                <a:cxn ang="0">
                  <a:pos x="15331" y="17358"/>
                </a:cxn>
                <a:cxn ang="0">
                  <a:pos x="15642" y="17722"/>
                </a:cxn>
                <a:cxn ang="0">
                  <a:pos x="16732" y="17950"/>
                </a:cxn>
                <a:cxn ang="0">
                  <a:pos x="17121" y="18178"/>
                </a:cxn>
              </a:cxnLst>
              <a:rect l="0" t="0" r="r" b="b"/>
              <a:pathLst>
                <a:path w="20000" h="20000">
                  <a:moveTo>
                    <a:pt x="17510" y="18223"/>
                  </a:moveTo>
                  <a:lnTo>
                    <a:pt x="18833" y="19954"/>
                  </a:lnTo>
                  <a:lnTo>
                    <a:pt x="18833" y="19772"/>
                  </a:lnTo>
                  <a:lnTo>
                    <a:pt x="19222" y="19772"/>
                  </a:lnTo>
                  <a:lnTo>
                    <a:pt x="19222" y="19544"/>
                  </a:lnTo>
                  <a:lnTo>
                    <a:pt x="19611" y="19362"/>
                  </a:lnTo>
                  <a:lnTo>
                    <a:pt x="19611" y="18724"/>
                  </a:lnTo>
                  <a:lnTo>
                    <a:pt x="19922" y="18724"/>
                  </a:lnTo>
                  <a:lnTo>
                    <a:pt x="19922" y="16948"/>
                  </a:lnTo>
                  <a:lnTo>
                    <a:pt x="19222" y="16948"/>
                  </a:lnTo>
                  <a:lnTo>
                    <a:pt x="19222" y="16173"/>
                  </a:lnTo>
                  <a:lnTo>
                    <a:pt x="18833" y="16173"/>
                  </a:lnTo>
                  <a:lnTo>
                    <a:pt x="18833" y="15945"/>
                  </a:lnTo>
                  <a:lnTo>
                    <a:pt x="18521" y="15945"/>
                  </a:lnTo>
                  <a:lnTo>
                    <a:pt x="18521" y="15718"/>
                  </a:lnTo>
                  <a:lnTo>
                    <a:pt x="19222" y="15718"/>
                  </a:lnTo>
                  <a:lnTo>
                    <a:pt x="19222" y="13713"/>
                  </a:lnTo>
                  <a:lnTo>
                    <a:pt x="18833" y="13713"/>
                  </a:lnTo>
                  <a:lnTo>
                    <a:pt x="18833" y="13531"/>
                  </a:lnTo>
                  <a:lnTo>
                    <a:pt x="18521" y="13531"/>
                  </a:lnTo>
                  <a:lnTo>
                    <a:pt x="18521" y="13303"/>
                  </a:lnTo>
                  <a:lnTo>
                    <a:pt x="18132" y="13303"/>
                  </a:lnTo>
                  <a:lnTo>
                    <a:pt x="17821" y="13075"/>
                  </a:lnTo>
                  <a:lnTo>
                    <a:pt x="17821" y="12711"/>
                  </a:lnTo>
                  <a:lnTo>
                    <a:pt x="17510" y="12711"/>
                  </a:lnTo>
                  <a:lnTo>
                    <a:pt x="17510" y="12073"/>
                  </a:lnTo>
                  <a:lnTo>
                    <a:pt x="17121" y="11891"/>
                  </a:lnTo>
                  <a:lnTo>
                    <a:pt x="16732" y="11891"/>
                  </a:lnTo>
                  <a:lnTo>
                    <a:pt x="16732" y="11663"/>
                  </a:lnTo>
                  <a:lnTo>
                    <a:pt x="16420" y="11663"/>
                  </a:lnTo>
                  <a:lnTo>
                    <a:pt x="16420" y="11526"/>
                  </a:lnTo>
                  <a:lnTo>
                    <a:pt x="16031" y="11298"/>
                  </a:lnTo>
                  <a:lnTo>
                    <a:pt x="16031" y="11071"/>
                  </a:lnTo>
                  <a:lnTo>
                    <a:pt x="15331" y="11071"/>
                  </a:lnTo>
                  <a:lnTo>
                    <a:pt x="15331" y="10888"/>
                  </a:lnTo>
                  <a:lnTo>
                    <a:pt x="14553" y="10524"/>
                  </a:lnTo>
                  <a:lnTo>
                    <a:pt x="14553" y="10251"/>
                  </a:lnTo>
                  <a:lnTo>
                    <a:pt x="13930" y="10251"/>
                  </a:lnTo>
                  <a:lnTo>
                    <a:pt x="13930" y="10068"/>
                  </a:lnTo>
                  <a:lnTo>
                    <a:pt x="13541" y="9886"/>
                  </a:lnTo>
                  <a:lnTo>
                    <a:pt x="13541" y="9704"/>
                  </a:lnTo>
                  <a:lnTo>
                    <a:pt x="13230" y="9476"/>
                  </a:lnTo>
                  <a:lnTo>
                    <a:pt x="13230" y="9066"/>
                  </a:lnTo>
                  <a:lnTo>
                    <a:pt x="12840" y="9066"/>
                  </a:lnTo>
                  <a:lnTo>
                    <a:pt x="12451" y="8929"/>
                  </a:lnTo>
                  <a:lnTo>
                    <a:pt x="12451" y="8474"/>
                  </a:lnTo>
                  <a:lnTo>
                    <a:pt x="12140" y="8292"/>
                  </a:lnTo>
                  <a:lnTo>
                    <a:pt x="12140" y="7882"/>
                  </a:lnTo>
                  <a:lnTo>
                    <a:pt x="11751" y="7472"/>
                  </a:lnTo>
                  <a:lnTo>
                    <a:pt x="11751" y="7062"/>
                  </a:lnTo>
                  <a:lnTo>
                    <a:pt x="11362" y="7062"/>
                  </a:lnTo>
                  <a:lnTo>
                    <a:pt x="11362" y="6879"/>
                  </a:lnTo>
                  <a:lnTo>
                    <a:pt x="11051" y="6651"/>
                  </a:lnTo>
                  <a:lnTo>
                    <a:pt x="11051" y="6424"/>
                  </a:lnTo>
                  <a:lnTo>
                    <a:pt x="10661" y="6424"/>
                  </a:lnTo>
                  <a:lnTo>
                    <a:pt x="10661" y="6059"/>
                  </a:lnTo>
                  <a:lnTo>
                    <a:pt x="10272" y="5877"/>
                  </a:lnTo>
                  <a:lnTo>
                    <a:pt x="10272" y="5649"/>
                  </a:lnTo>
                  <a:lnTo>
                    <a:pt x="10039" y="5649"/>
                  </a:lnTo>
                  <a:lnTo>
                    <a:pt x="9650" y="5421"/>
                  </a:lnTo>
                  <a:lnTo>
                    <a:pt x="9650" y="5057"/>
                  </a:lnTo>
                  <a:lnTo>
                    <a:pt x="9261" y="4829"/>
                  </a:lnTo>
                  <a:lnTo>
                    <a:pt x="8949" y="4829"/>
                  </a:lnTo>
                  <a:lnTo>
                    <a:pt x="8949" y="4282"/>
                  </a:lnTo>
                  <a:lnTo>
                    <a:pt x="8560" y="4282"/>
                  </a:lnTo>
                  <a:lnTo>
                    <a:pt x="8560" y="4009"/>
                  </a:lnTo>
                  <a:lnTo>
                    <a:pt x="8171" y="4009"/>
                  </a:lnTo>
                  <a:lnTo>
                    <a:pt x="8171" y="3827"/>
                  </a:lnTo>
                  <a:lnTo>
                    <a:pt x="7860" y="3645"/>
                  </a:lnTo>
                  <a:lnTo>
                    <a:pt x="7860" y="3371"/>
                  </a:lnTo>
                  <a:lnTo>
                    <a:pt x="7471" y="3371"/>
                  </a:lnTo>
                  <a:lnTo>
                    <a:pt x="7471" y="3235"/>
                  </a:lnTo>
                  <a:lnTo>
                    <a:pt x="7082" y="3007"/>
                  </a:lnTo>
                  <a:lnTo>
                    <a:pt x="6770" y="3007"/>
                  </a:lnTo>
                  <a:lnTo>
                    <a:pt x="6770" y="2597"/>
                  </a:lnTo>
                  <a:lnTo>
                    <a:pt x="6381" y="2597"/>
                  </a:lnTo>
                  <a:lnTo>
                    <a:pt x="6381" y="2415"/>
                  </a:lnTo>
                  <a:lnTo>
                    <a:pt x="5992" y="2415"/>
                  </a:lnTo>
                  <a:lnTo>
                    <a:pt x="5992" y="2232"/>
                  </a:lnTo>
                  <a:lnTo>
                    <a:pt x="5370" y="2232"/>
                  </a:lnTo>
                  <a:lnTo>
                    <a:pt x="5370" y="2050"/>
                  </a:lnTo>
                  <a:lnTo>
                    <a:pt x="4981" y="2050"/>
                  </a:lnTo>
                  <a:lnTo>
                    <a:pt x="4981" y="1777"/>
                  </a:lnTo>
                  <a:lnTo>
                    <a:pt x="4669" y="1777"/>
                  </a:lnTo>
                  <a:lnTo>
                    <a:pt x="4669" y="1595"/>
                  </a:lnTo>
                  <a:lnTo>
                    <a:pt x="4280" y="1595"/>
                  </a:lnTo>
                  <a:lnTo>
                    <a:pt x="4280" y="1412"/>
                  </a:lnTo>
                  <a:lnTo>
                    <a:pt x="3891" y="1230"/>
                  </a:lnTo>
                  <a:lnTo>
                    <a:pt x="3891" y="1002"/>
                  </a:lnTo>
                  <a:lnTo>
                    <a:pt x="3191" y="1002"/>
                  </a:lnTo>
                  <a:lnTo>
                    <a:pt x="3191" y="638"/>
                  </a:lnTo>
                  <a:lnTo>
                    <a:pt x="2802" y="638"/>
                  </a:lnTo>
                  <a:lnTo>
                    <a:pt x="2802" y="410"/>
                  </a:lnTo>
                  <a:lnTo>
                    <a:pt x="2490" y="410"/>
                  </a:lnTo>
                  <a:lnTo>
                    <a:pt x="2490" y="228"/>
                  </a:lnTo>
                  <a:lnTo>
                    <a:pt x="2101" y="228"/>
                  </a:lnTo>
                  <a:lnTo>
                    <a:pt x="2101" y="0"/>
                  </a:lnTo>
                  <a:lnTo>
                    <a:pt x="700" y="0"/>
                  </a:lnTo>
                  <a:lnTo>
                    <a:pt x="700" y="228"/>
                  </a:lnTo>
                  <a:lnTo>
                    <a:pt x="389" y="410"/>
                  </a:lnTo>
                  <a:lnTo>
                    <a:pt x="0" y="774"/>
                  </a:lnTo>
                  <a:lnTo>
                    <a:pt x="0" y="4647"/>
                  </a:lnTo>
                  <a:lnTo>
                    <a:pt x="700" y="7062"/>
                  </a:lnTo>
                  <a:lnTo>
                    <a:pt x="1089" y="7472"/>
                  </a:lnTo>
                  <a:lnTo>
                    <a:pt x="1790" y="8656"/>
                  </a:lnTo>
                  <a:lnTo>
                    <a:pt x="2101" y="9886"/>
                  </a:lnTo>
                  <a:lnTo>
                    <a:pt x="2802" y="11526"/>
                  </a:lnTo>
                  <a:lnTo>
                    <a:pt x="3580" y="12711"/>
                  </a:lnTo>
                  <a:lnTo>
                    <a:pt x="5759" y="14351"/>
                  </a:lnTo>
                  <a:lnTo>
                    <a:pt x="7471" y="15308"/>
                  </a:lnTo>
                  <a:lnTo>
                    <a:pt x="9650" y="15718"/>
                  </a:lnTo>
                  <a:lnTo>
                    <a:pt x="10272" y="15945"/>
                  </a:lnTo>
                  <a:lnTo>
                    <a:pt x="11362" y="16583"/>
                  </a:lnTo>
                  <a:lnTo>
                    <a:pt x="11751" y="16583"/>
                  </a:lnTo>
                  <a:lnTo>
                    <a:pt x="11751" y="16720"/>
                  </a:lnTo>
                  <a:lnTo>
                    <a:pt x="12451" y="16720"/>
                  </a:lnTo>
                  <a:lnTo>
                    <a:pt x="12840" y="16948"/>
                  </a:lnTo>
                  <a:lnTo>
                    <a:pt x="13230" y="16948"/>
                  </a:lnTo>
                  <a:lnTo>
                    <a:pt x="13230" y="17130"/>
                  </a:lnTo>
                  <a:lnTo>
                    <a:pt x="15331" y="17358"/>
                  </a:lnTo>
                  <a:lnTo>
                    <a:pt x="15642" y="17585"/>
                  </a:lnTo>
                  <a:lnTo>
                    <a:pt x="15642" y="17722"/>
                  </a:lnTo>
                  <a:lnTo>
                    <a:pt x="16420" y="17722"/>
                  </a:lnTo>
                  <a:lnTo>
                    <a:pt x="16732" y="17950"/>
                  </a:lnTo>
                  <a:lnTo>
                    <a:pt x="17121" y="17950"/>
                  </a:lnTo>
                  <a:lnTo>
                    <a:pt x="17121" y="18178"/>
                  </a:lnTo>
                  <a:lnTo>
                    <a:pt x="17510" y="18223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1760540" y="5000636"/>
            <a:ext cx="6669112" cy="17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Rafael Borba Costa dos Santos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Engenharia da computação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 Federal de Pernambuco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rbcs@cin.ufpe.br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14348" y="2026499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 bmk="_Toc243668872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QUANTIZAÇÃO VETORIAL MAIS EFICIENTE NA COMPRESSÃO DE TEXTURAS COM IPACKMAN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488" y="4029022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cap="small" dirty="0" smtClean="0">
                <a:latin typeface="Book Antiqua" pitchFamily="18" charset="0"/>
              </a:rPr>
              <a:t>Trabalho de Graduação</a:t>
            </a:r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iPACKMAN</a:t>
            </a:r>
            <a:r>
              <a:rPr lang="pt-BR" sz="2400" dirty="0" smtClean="0"/>
              <a:t> (</a:t>
            </a:r>
            <a:r>
              <a:rPr lang="pt-BR" sz="2400" i="1" dirty="0" smtClean="0"/>
              <a:t>improved PACKMAN</a:t>
            </a:r>
            <a:r>
              <a:rPr lang="pt-BR" sz="24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Codificação de cor diferencial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Cor base varia pouco entre blocos adjacentes, em 88% dos casos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Algoritmo de busca exaustiva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Todas as possibilidades são testadas durante a compressão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10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Ericsson Texture Compression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1538" y="4719646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23938" y="4719646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76338" y="4719646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8738" y="4719646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19538" y="47196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81138" y="4719646"/>
            <a:ext cx="1524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0715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8335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33538" y="4719646"/>
            <a:ext cx="152400" cy="152400"/>
          </a:xfrm>
          <a:prstGeom prst="rect">
            <a:avLst/>
          </a:prstGeom>
          <a:solidFill>
            <a:srgbClr val="F3A6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85938" y="4719646"/>
            <a:ext cx="152400" cy="152400"/>
          </a:xfrm>
          <a:prstGeom prst="rect">
            <a:avLst/>
          </a:prstGeom>
          <a:solidFill>
            <a:srgbClr val="F3A6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2138338" y="4719646"/>
            <a:ext cx="152400" cy="152400"/>
          </a:xfrm>
          <a:prstGeom prst="rect">
            <a:avLst/>
          </a:prstGeom>
          <a:solidFill>
            <a:srgbClr val="F3A67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14"/>
          <p:cNvSpPr>
            <a:spLocks noChangeShapeType="1"/>
          </p:cNvSpPr>
          <p:nvPr/>
        </p:nvSpPr>
        <p:spPr bwMode="auto">
          <a:xfrm>
            <a:off x="22907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443138" y="4719646"/>
            <a:ext cx="152400" cy="152400"/>
          </a:xfrm>
          <a:prstGeom prst="rect">
            <a:avLst/>
          </a:prstGeom>
          <a:solidFill>
            <a:srgbClr val="64A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2595538" y="4719646"/>
            <a:ext cx="152400" cy="152400"/>
          </a:xfrm>
          <a:prstGeom prst="rect">
            <a:avLst/>
          </a:prstGeom>
          <a:solidFill>
            <a:srgbClr val="64A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747938" y="4719646"/>
            <a:ext cx="152400" cy="152400"/>
          </a:xfrm>
          <a:prstGeom prst="rect">
            <a:avLst/>
          </a:prstGeom>
          <a:solidFill>
            <a:srgbClr val="64A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2900338" y="4719646"/>
            <a:ext cx="152400" cy="152400"/>
          </a:xfrm>
          <a:prstGeom prst="rect">
            <a:avLst/>
          </a:prstGeom>
          <a:solidFill>
            <a:srgbClr val="64A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052738" y="4719646"/>
            <a:ext cx="152400" cy="152400"/>
          </a:xfrm>
          <a:prstGeom prst="rect">
            <a:avLst/>
          </a:prstGeom>
          <a:solidFill>
            <a:srgbClr val="95C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205138" y="4719646"/>
            <a:ext cx="152400" cy="152400"/>
          </a:xfrm>
          <a:prstGeom prst="rect">
            <a:avLst/>
          </a:prstGeom>
          <a:solidFill>
            <a:srgbClr val="95C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357538" y="4719646"/>
            <a:ext cx="152400" cy="152400"/>
          </a:xfrm>
          <a:prstGeom prst="rect">
            <a:avLst/>
          </a:prstGeom>
          <a:solidFill>
            <a:srgbClr val="95CF6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290738" y="4719646"/>
            <a:ext cx="152400" cy="152400"/>
          </a:xfrm>
          <a:prstGeom prst="rect">
            <a:avLst/>
          </a:prstGeom>
          <a:solidFill>
            <a:srgbClr val="64A3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>
            <a:off x="30527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24"/>
          <p:cNvSpPr>
            <a:spLocks noChangeShapeType="1"/>
          </p:cNvSpPr>
          <p:nvPr/>
        </p:nvSpPr>
        <p:spPr bwMode="auto">
          <a:xfrm>
            <a:off x="35099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509938" y="47196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662338" y="47196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814738" y="47196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967138" y="4719646"/>
            <a:ext cx="1524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576738" y="4719646"/>
            <a:ext cx="152400" cy="152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271938" y="4719646"/>
            <a:ext cx="152400" cy="152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424338" y="4719646"/>
            <a:ext cx="152400" cy="152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Line 32"/>
          <p:cNvSpPr>
            <a:spLocks noChangeShapeType="1"/>
          </p:cNvSpPr>
          <p:nvPr/>
        </p:nvSpPr>
        <p:spPr bwMode="auto">
          <a:xfrm>
            <a:off x="47291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7291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8815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50339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Line 36"/>
          <p:cNvSpPr>
            <a:spLocks noChangeShapeType="1"/>
          </p:cNvSpPr>
          <p:nvPr/>
        </p:nvSpPr>
        <p:spPr bwMode="auto">
          <a:xfrm>
            <a:off x="51863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1863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53387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5491138" y="4719646"/>
            <a:ext cx="152400" cy="152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Text Box 40"/>
          <p:cNvSpPr txBox="1">
            <a:spLocks noChangeArrowheads="1"/>
          </p:cNvSpPr>
          <p:nvPr/>
        </p:nvSpPr>
        <p:spPr bwMode="auto">
          <a:xfrm>
            <a:off x="1223938" y="4870459"/>
            <a:ext cx="325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R</a:t>
            </a:r>
          </a:p>
        </p:txBody>
      </p:sp>
      <p:sp>
        <p:nvSpPr>
          <p:cNvPr id="59" name="Text Box 41"/>
          <p:cNvSpPr txBox="1">
            <a:spLocks noChangeArrowheads="1"/>
          </p:cNvSpPr>
          <p:nvPr/>
        </p:nvSpPr>
        <p:spPr bwMode="auto">
          <a:xfrm>
            <a:off x="1833538" y="4870459"/>
            <a:ext cx="452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dR</a:t>
            </a:r>
          </a:p>
        </p:txBody>
      </p:sp>
      <p:sp>
        <p:nvSpPr>
          <p:cNvPr id="60" name="Text Box 42"/>
          <p:cNvSpPr txBox="1">
            <a:spLocks noChangeArrowheads="1"/>
          </p:cNvSpPr>
          <p:nvPr/>
        </p:nvSpPr>
        <p:spPr bwMode="auto">
          <a:xfrm>
            <a:off x="2435201" y="4886334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G</a:t>
            </a:r>
          </a:p>
        </p:txBody>
      </p:sp>
      <p:sp>
        <p:nvSpPr>
          <p:cNvPr id="61" name="Text Box 43"/>
          <p:cNvSpPr txBox="1">
            <a:spLocks noChangeArrowheads="1"/>
          </p:cNvSpPr>
          <p:nvPr/>
        </p:nvSpPr>
        <p:spPr bwMode="auto">
          <a:xfrm>
            <a:off x="3044801" y="4886334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dG</a:t>
            </a: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3654401" y="4886334"/>
            <a:ext cx="319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B</a:t>
            </a:r>
          </a:p>
        </p:txBody>
      </p:sp>
      <p:sp>
        <p:nvSpPr>
          <p:cNvPr id="63" name="Text Box 45"/>
          <p:cNvSpPr txBox="1">
            <a:spLocks noChangeArrowheads="1"/>
          </p:cNvSpPr>
          <p:nvPr/>
        </p:nvSpPr>
        <p:spPr bwMode="auto">
          <a:xfrm>
            <a:off x="4264001" y="4886334"/>
            <a:ext cx="446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>
                <a:latin typeface="Tahoma" pitchFamily="34" charset="0"/>
              </a:rPr>
              <a:t>dB</a:t>
            </a:r>
          </a:p>
        </p:txBody>
      </p:sp>
      <p:sp>
        <p:nvSpPr>
          <p:cNvPr id="64" name="Text Box 46"/>
          <p:cNvSpPr txBox="1">
            <a:spLocks noChangeArrowheads="1"/>
          </p:cNvSpPr>
          <p:nvPr/>
        </p:nvSpPr>
        <p:spPr bwMode="auto">
          <a:xfrm>
            <a:off x="4838676" y="4886334"/>
            <a:ext cx="1109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Tahoma" pitchFamily="34" charset="0"/>
              </a:rPr>
              <a:t>table bits</a:t>
            </a:r>
          </a:p>
        </p:txBody>
      </p:sp>
      <p:sp>
        <p:nvSpPr>
          <p:cNvPr id="65" name="Line 47"/>
          <p:cNvSpPr>
            <a:spLocks noChangeShapeType="1"/>
          </p:cNvSpPr>
          <p:nvPr/>
        </p:nvSpPr>
        <p:spPr bwMode="auto">
          <a:xfrm>
            <a:off x="5948338" y="4657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96"/>
          <p:cNvSpPr>
            <a:spLocks noChangeShapeType="1"/>
          </p:cNvSpPr>
          <p:nvPr/>
        </p:nvSpPr>
        <p:spPr bwMode="auto">
          <a:xfrm>
            <a:off x="59483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643538" y="4719646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Line 188"/>
          <p:cNvSpPr>
            <a:spLocks noChangeShapeType="1"/>
          </p:cNvSpPr>
          <p:nvPr/>
        </p:nvSpPr>
        <p:spPr bwMode="auto">
          <a:xfrm>
            <a:off x="5643538" y="464344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795938" y="4719646"/>
            <a:ext cx="152400" cy="152400"/>
          </a:xfrm>
          <a:prstGeom prst="rect">
            <a:avLst/>
          </a:prstGeom>
          <a:solidFill>
            <a:srgbClr val="DD2D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281713" y="4476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6662713" y="4476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043713" y="4476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7424713" y="4476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281713" y="4857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6662713" y="4857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043713" y="4857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7424713" y="4857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281713" y="5238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6662713" y="5238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7043713" y="5238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7424713" y="5238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6281713" y="5619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662713" y="5619768"/>
            <a:ext cx="381000" cy="381000"/>
          </a:xfrm>
          <a:prstGeom prst="rect">
            <a:avLst/>
          </a:prstGeom>
          <a:solidFill>
            <a:srgbClr val="4E97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043713" y="5619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7424713" y="5619768"/>
            <a:ext cx="381000" cy="381000"/>
          </a:xfrm>
          <a:prstGeom prst="rect">
            <a:avLst/>
          </a:prstGeom>
          <a:solidFill>
            <a:srgbClr val="9AC3C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6162652" y="4095768"/>
            <a:ext cx="929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Tahoma" pitchFamily="34" charset="0"/>
              </a:rPr>
              <a:t>Bloco</a:t>
            </a:r>
            <a:r>
              <a:rPr lang="en-US" sz="1800" dirty="0" smtClean="0">
                <a:latin typeface="Tahoma" pitchFamily="34" charset="0"/>
              </a:rPr>
              <a:t> 1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87" name="Text Box 68"/>
          <p:cNvSpPr txBox="1">
            <a:spLocks noChangeArrowheads="1"/>
          </p:cNvSpPr>
          <p:nvPr/>
        </p:nvSpPr>
        <p:spPr bwMode="auto">
          <a:xfrm>
            <a:off x="7018796" y="4095768"/>
            <a:ext cx="929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dirty="0" err="1" smtClean="0">
                <a:latin typeface="Tahoma" pitchFamily="34" charset="0"/>
              </a:rPr>
              <a:t>Bloco</a:t>
            </a:r>
            <a:r>
              <a:rPr lang="en-US" sz="1800" dirty="0" smtClean="0">
                <a:latin typeface="Tahoma" pitchFamily="34" charset="0"/>
              </a:rPr>
              <a:t> 2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090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242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1395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1547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138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1700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1852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2004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2157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462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2614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766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2919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3071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3224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3376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309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3528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3681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3833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3986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4595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4290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443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4748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4900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5052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52053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53577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5101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56625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5814954" y="5419740"/>
            <a:ext cx="152400" cy="152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0" name="Text Box 46"/>
          <p:cNvSpPr txBox="1">
            <a:spLocks noChangeArrowheads="1"/>
          </p:cNvSpPr>
          <p:nvPr/>
        </p:nvSpPr>
        <p:spPr bwMode="auto">
          <a:xfrm>
            <a:off x="2242868" y="5586444"/>
            <a:ext cx="20433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pt-BR" sz="1800" dirty="0" smtClean="0">
                <a:latin typeface="Tahoma" pitchFamily="34" charset="0"/>
              </a:rPr>
              <a:t>Codeword indexes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21" name="Text Box 46"/>
          <p:cNvSpPr txBox="1">
            <a:spLocks noChangeArrowheads="1"/>
          </p:cNvSpPr>
          <p:nvPr/>
        </p:nvSpPr>
        <p:spPr bwMode="auto">
          <a:xfrm>
            <a:off x="3714744" y="4143380"/>
            <a:ext cx="770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latin typeface="Tahoma" pitchFamily="34" charset="0"/>
              </a:rPr>
              <a:t>diffbit</a:t>
            </a:r>
            <a:endParaRPr lang="en-US" sz="1800" i="1" dirty="0">
              <a:latin typeface="Tahoma" pitchFamily="34" charset="0"/>
            </a:endParaRPr>
          </a:p>
        </p:txBody>
      </p:sp>
      <p:sp>
        <p:nvSpPr>
          <p:cNvPr id="122" name="Text Box 46"/>
          <p:cNvSpPr txBox="1">
            <a:spLocks noChangeArrowheads="1"/>
          </p:cNvSpPr>
          <p:nvPr/>
        </p:nvSpPr>
        <p:spPr bwMode="auto">
          <a:xfrm>
            <a:off x="5286380" y="3929066"/>
            <a:ext cx="7512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800" i="1" dirty="0" smtClean="0">
                <a:latin typeface="Tahoma" pitchFamily="34" charset="0"/>
              </a:rPr>
              <a:t>flipbit</a:t>
            </a:r>
            <a:endParaRPr lang="en-US" sz="1800" i="1" dirty="0">
              <a:latin typeface="Tahoma" pitchFamily="34" charset="0"/>
            </a:endParaRPr>
          </a:p>
        </p:txBody>
      </p:sp>
      <p:cxnSp>
        <p:nvCxnSpPr>
          <p:cNvPr id="124" name="Straight Arrow Connector 123"/>
          <p:cNvCxnSpPr>
            <a:stCxn id="121" idx="3"/>
          </p:cNvCxnSpPr>
          <p:nvPr/>
        </p:nvCxnSpPr>
        <p:spPr>
          <a:xfrm>
            <a:off x="4485404" y="4328046"/>
            <a:ext cx="1158166" cy="24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22" idx="2"/>
          </p:cNvCxnSpPr>
          <p:nvPr/>
        </p:nvCxnSpPr>
        <p:spPr>
          <a:xfrm rot="16200000" flipH="1">
            <a:off x="5587416" y="4372978"/>
            <a:ext cx="345048" cy="195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iPACKMAN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Mantém simplicidade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Ganhos de qualidade de até 0.40 dB em relação a </a:t>
            </a:r>
            <a:r>
              <a:rPr lang="pt-BR" sz="2000" i="1" dirty="0" smtClean="0"/>
              <a:t>PACKMAN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Baixo custo de implementação em </a:t>
            </a:r>
            <a:r>
              <a:rPr lang="pt-BR" sz="2000" i="1" dirty="0" smtClean="0"/>
              <a:t>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11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Ericsson Texture Compression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3" name="Text Box 5"/>
          <p:cNvSpPr txBox="1">
            <a:spLocks noChangeArrowheads="1"/>
          </p:cNvSpPr>
          <p:nvPr/>
        </p:nvSpPr>
        <p:spPr bwMode="auto">
          <a:xfrm>
            <a:off x="3357554" y="5400692"/>
            <a:ext cx="2428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PACKMAN</a:t>
            </a:r>
          </a:p>
        </p:txBody>
      </p:sp>
      <p:pic>
        <p:nvPicPr>
          <p:cNvPr id="126" name="Picture 125" descr="sky2_P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943020"/>
            <a:ext cx="2428892" cy="145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" name="Picture 126" descr="sky2_iPACK_slow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943020"/>
            <a:ext cx="2428892" cy="145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127" descr="sky2_or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943020"/>
            <a:ext cx="2428892" cy="145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Text Box 5"/>
          <p:cNvSpPr txBox="1">
            <a:spLocks noChangeArrowheads="1"/>
          </p:cNvSpPr>
          <p:nvPr/>
        </p:nvSpPr>
        <p:spPr bwMode="auto">
          <a:xfrm>
            <a:off x="785786" y="5400692"/>
            <a:ext cx="2428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30" name="Text Box 5"/>
          <p:cNvSpPr txBox="1">
            <a:spLocks noChangeArrowheads="1"/>
          </p:cNvSpPr>
          <p:nvPr/>
        </p:nvSpPr>
        <p:spPr bwMode="auto">
          <a:xfrm>
            <a:off x="5929322" y="5400692"/>
            <a:ext cx="242889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i="1" dirty="0" err="1" smtClean="0"/>
              <a:t>iPACKMAN</a:t>
            </a:r>
            <a:endParaRPr lang="en-US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iPACKMAN</a:t>
            </a:r>
            <a:r>
              <a:rPr lang="pt-BR" sz="2400" dirty="0" smtClean="0"/>
              <a:t> – Quantização vetorial</a:t>
            </a:r>
            <a:endParaRPr lang="pt-B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Algoritmo de quantização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Desenvolvido empiricamente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Implementação não foi publicada pelos autores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Primeira contribuição deste trabalho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Mesmo </a:t>
            </a:r>
            <a:r>
              <a:rPr lang="pt-BR" sz="2000" i="1" dirty="0" smtClean="0"/>
              <a:t>benchmark</a:t>
            </a:r>
            <a:r>
              <a:rPr lang="pt-BR" sz="2000" dirty="0" smtClean="0"/>
              <a:t> de </a:t>
            </a:r>
            <a:r>
              <a:rPr lang="pt-BR" sz="2000" i="1" dirty="0" smtClean="0"/>
              <a:t>PACKMAN</a:t>
            </a:r>
            <a:r>
              <a:rPr lang="pt-BR" sz="2000" dirty="0" smtClean="0"/>
              <a:t> foi utilizado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12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Ericsson Texture Compression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571868" y="3929066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-183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6182" y="6154603"/>
            <a:ext cx="1714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000" b="1" i="1" dirty="0" smtClean="0"/>
              <a:t>Codebook iPACKMAN</a:t>
            </a:r>
            <a:endParaRPr lang="en-US" sz="10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Classificação de imagens</a:t>
            </a: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 idéia é utilizar um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para cada classe de imagens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Possivelmente melhorando a qualidade de compressão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Taxonomia obtida através do </a:t>
            </a:r>
            <a:r>
              <a:rPr lang="pt-BR" sz="2000" i="1" dirty="0" smtClean="0"/>
              <a:t>benchmark</a:t>
            </a:r>
            <a:r>
              <a:rPr lang="pt-BR" sz="2000" dirty="0" smtClean="0"/>
              <a:t> original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Elaboramos um </a:t>
            </a:r>
            <a:r>
              <a:rPr lang="pt-BR" sz="1600" i="1" dirty="0" smtClean="0"/>
              <a:t>benchmark</a:t>
            </a:r>
            <a:r>
              <a:rPr lang="pt-BR" sz="1600" dirty="0" smtClean="0"/>
              <a:t> para cada classe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13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62400" y="35623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Imagens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76400" y="46291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Naturais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Paisagens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64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Humanos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242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Outras</a:t>
            </a: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rot="5400000">
            <a:off x="1257300" y="4591068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0" idx="0"/>
          </p:cNvCxnSpPr>
          <p:nvPr/>
        </p:nvCxnSpPr>
        <p:spPr>
          <a:xfrm rot="5400000">
            <a:off x="1981200" y="531496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3" idx="0"/>
          </p:cNvCxnSpPr>
          <p:nvPr/>
        </p:nvCxnSpPr>
        <p:spPr>
          <a:xfrm rot="16200000" flipH="1">
            <a:off x="2705100" y="4591068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6248400" y="46291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Artificiais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8006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Textos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484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Texturas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696200" y="5619768"/>
            <a:ext cx="1219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mtClean="0">
                <a:solidFill>
                  <a:schemeClr val="tx1"/>
                </a:solidFill>
              </a:rPr>
              <a:t>C.G.</a:t>
            </a:r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7" idx="2"/>
            <a:endCxn id="18" idx="0"/>
          </p:cNvCxnSpPr>
          <p:nvPr/>
        </p:nvCxnSpPr>
        <p:spPr>
          <a:xfrm rot="5400000">
            <a:off x="5829300" y="4591068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19" idx="0"/>
          </p:cNvCxnSpPr>
          <p:nvPr/>
        </p:nvCxnSpPr>
        <p:spPr>
          <a:xfrm rot="5400000">
            <a:off x="6553200" y="5314968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20" idx="0"/>
          </p:cNvCxnSpPr>
          <p:nvPr/>
        </p:nvCxnSpPr>
        <p:spPr>
          <a:xfrm rot="16200000" flipH="1">
            <a:off x="7277100" y="4591068"/>
            <a:ext cx="609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rot="5400000">
            <a:off x="3086100" y="3143268"/>
            <a:ext cx="6858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7" idx="0"/>
          </p:cNvCxnSpPr>
          <p:nvPr/>
        </p:nvCxnSpPr>
        <p:spPr>
          <a:xfrm rot="16200000" flipH="1">
            <a:off x="5372100" y="3143268"/>
            <a:ext cx="6858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“Paisagens”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14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6" name="Picture 25" descr="n_paisagen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“Humanos”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15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n_human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1455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“Outras”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16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n_outr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“Textos”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17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text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“Texturas”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18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textura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Benchmark</a:t>
            </a:r>
            <a:r>
              <a:rPr lang="pt-BR" sz="2400" dirty="0" smtClean="0"/>
              <a:t> para a classe “Computação gráfica”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19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Classificação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c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819" y="221455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Aplicações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Computação gráfica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Jogos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Interfaces gráficas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Dispositivos móveis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Poucos recursos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Limita o desempenho dos </a:t>
            </a:r>
            <a:r>
              <a:rPr lang="pt-BR" sz="2000" dirty="0" smtClean="0"/>
              <a:t>sistemas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Motivação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Métricas de erro utilizadas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Medidas de erro convencionais entre duas imagens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Root Mean Square Error </a:t>
            </a:r>
            <a:r>
              <a:rPr lang="pt-BR" sz="2000" dirty="0" smtClean="0"/>
              <a:t>(</a:t>
            </a:r>
            <a:r>
              <a:rPr lang="pt-BR" sz="2000" i="1" dirty="0" smtClean="0"/>
              <a:t>RMSE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Peak Signal to Noise Ratio </a:t>
            </a:r>
            <a:r>
              <a:rPr lang="pt-BR" sz="2000" dirty="0" smtClean="0"/>
              <a:t>(</a:t>
            </a:r>
            <a:r>
              <a:rPr lang="pt-BR" sz="2000" i="1" dirty="0" smtClean="0"/>
              <a:t>PSNR</a:t>
            </a:r>
            <a:r>
              <a:rPr lang="pt-BR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20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Experimentos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11719" t="18750" r="26563" b="64583"/>
          <a:stretch>
            <a:fillRect/>
          </a:stretch>
        </p:blipFill>
        <p:spPr bwMode="auto">
          <a:xfrm>
            <a:off x="1309678" y="3000372"/>
            <a:ext cx="3810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17969" t="71877" r="34375" b="12498"/>
          <a:stretch>
            <a:fillRect/>
          </a:stretch>
        </p:blipFill>
        <p:spPr bwMode="auto">
          <a:xfrm>
            <a:off x="1214414" y="4357694"/>
            <a:ext cx="3213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Algoritmo de quantização vetorial do </a:t>
            </a:r>
            <a:r>
              <a:rPr lang="pt-BR" sz="2400" i="1" dirty="0" smtClean="0"/>
              <a:t>iPACKMAN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LBG alterado para convergir mais rapidamente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000" dirty="0" smtClean="0"/>
              <a:t>Implementamos e descrevemos o algoritmo sistematicamente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Inicia codewords aleatoriamente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Executa a quantização </a:t>
            </a:r>
            <a:r>
              <a:rPr lang="pt-BR" sz="1600" i="1" dirty="0" smtClean="0"/>
              <a:t>LBG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Substitui </a:t>
            </a:r>
            <a:r>
              <a:rPr lang="pt-BR" sz="1600" i="1" dirty="0" smtClean="0"/>
              <a:t>codeword</a:t>
            </a:r>
            <a:r>
              <a:rPr lang="pt-BR" sz="1600" dirty="0" smtClean="0"/>
              <a:t> menos útil por outra aleatória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Introduz ruído aleatório em todos os </a:t>
            </a:r>
            <a:r>
              <a:rPr lang="pt-BR" sz="1600" i="1" dirty="0" smtClean="0"/>
              <a:t>codewords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Executa a quantização </a:t>
            </a:r>
            <a:r>
              <a:rPr lang="pt-BR" sz="1600" i="1" dirty="0" smtClean="0"/>
              <a:t>LBG</a:t>
            </a:r>
            <a:r>
              <a:rPr lang="pt-BR" sz="1600" dirty="0" smtClean="0"/>
              <a:t> novamente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Realiza busca coordenada</a:t>
            </a:r>
          </a:p>
          <a:p>
            <a:pPr marL="800100" lvl="1" indent="-3429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1600" dirty="0" smtClean="0"/>
              <a:t>Repete até que o erro não diminua mais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21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Experimentos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Testando otimização do </a:t>
            </a:r>
            <a:r>
              <a:rPr lang="pt-BR" sz="2400" i="1" dirty="0" smtClean="0"/>
              <a:t>codebook</a:t>
            </a:r>
            <a:r>
              <a:rPr lang="pt-BR" sz="2400" dirty="0" smtClean="0"/>
              <a:t> proposto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Executamos nossa implementação do quantizador várias vezes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Benchmark</a:t>
            </a:r>
            <a:r>
              <a:rPr lang="pt-BR" sz="2000" dirty="0" smtClean="0"/>
              <a:t> original como parâmetro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Resultados ligeiramente diferentes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Apenas uma diferença de 0.25 dB pode ser percebida visualmente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22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Experimentos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142844" y="3569617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-183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158" y="5855633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original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32.204845 dB</a:t>
            </a:r>
            <a:endParaRPr lang="pt-BR" sz="1100" b="1" dirty="0"/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2428860" y="3569617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71736" y="5855633"/>
            <a:ext cx="18573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(1ª execução)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32.209353 dB</a:t>
            </a:r>
            <a:endParaRPr lang="pt-BR" sz="1100" b="1" dirty="0"/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4714876" y="3569617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786314" y="5855633"/>
            <a:ext cx="20002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(2ª execução)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32.206213 dB</a:t>
            </a:r>
            <a:endParaRPr lang="pt-BR" sz="1100" b="1" dirty="0"/>
          </a:p>
        </p:txBody>
      </p:sp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7000890" y="3569617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072330" y="5855633"/>
            <a:ext cx="19288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smtClean="0"/>
              <a:t>Codebook</a:t>
            </a:r>
            <a:r>
              <a:rPr lang="pt-BR" sz="1100" b="1" smtClean="0"/>
              <a:t> (3ª </a:t>
            </a:r>
            <a:r>
              <a:rPr lang="pt-BR" sz="1100" b="1" dirty="0" smtClean="0"/>
              <a:t>execução)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32.170604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Testando universalidade do </a:t>
            </a:r>
            <a:r>
              <a:rPr lang="pt-BR" sz="2400" i="1" dirty="0" smtClean="0"/>
              <a:t>codebook</a:t>
            </a:r>
            <a:r>
              <a:rPr lang="pt-BR" sz="2400" dirty="0" smtClean="0"/>
              <a:t> proposto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Otimizarmos um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para cada classe de imagens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A partir do </a:t>
            </a:r>
            <a:r>
              <a:rPr lang="pt-BR" sz="1600" i="1" dirty="0" smtClean="0"/>
              <a:t>benchmark</a:t>
            </a:r>
            <a:r>
              <a:rPr lang="pt-BR" sz="1600" dirty="0" smtClean="0"/>
              <a:t> específico</a:t>
            </a:r>
          </a:p>
          <a:p>
            <a:pPr lvl="2" eaLnBrk="1" hangingPunct="1">
              <a:lnSpc>
                <a:spcPct val="90000"/>
              </a:lnSpc>
            </a:pPr>
            <a:endParaRPr lang="pt-BR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Reimplementarmos o </a:t>
            </a:r>
            <a:r>
              <a:rPr lang="pt-BR" sz="2000" i="1" dirty="0" smtClean="0"/>
              <a:t>iPACKMAN</a:t>
            </a:r>
            <a:r>
              <a:rPr lang="pt-BR" sz="2000" dirty="0" smtClean="0"/>
              <a:t> para testar cada um dos sete </a:t>
            </a:r>
            <a:r>
              <a:rPr lang="pt-BR" sz="2000" i="1" dirty="0" smtClean="0"/>
              <a:t>codebooks</a:t>
            </a:r>
            <a:r>
              <a:rPr lang="pt-BR" sz="2000" dirty="0" smtClean="0"/>
              <a:t> (original + seis novos </a:t>
            </a:r>
            <a:r>
              <a:rPr lang="pt-BR" sz="2000" i="1" dirty="0" smtClean="0"/>
              <a:t>codebooks</a:t>
            </a:r>
            <a:r>
              <a:rPr lang="pt-BR" sz="20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Escolhemos aquele que minimiza o erro para dada imagem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Esta nova abordagem melhora a qualidade de compressão para uma imagem de teste qualquer?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Diminuindo o erro inerente (</a:t>
            </a:r>
            <a:r>
              <a:rPr lang="pt-BR" sz="1600" i="1" dirty="0" smtClean="0"/>
              <a:t>RMSE</a:t>
            </a:r>
            <a:r>
              <a:rPr lang="pt-BR" sz="16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Aumentando o </a:t>
            </a:r>
            <a:r>
              <a:rPr lang="pt-BR" sz="1600" i="1" dirty="0" smtClean="0"/>
              <a:t>PSNR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23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Experimentos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24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Experimentos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537" y="2000240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Quantizador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1901" y="1785926"/>
            <a:ext cx="819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090595" y="228599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33735" y="23050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76677" y="2019283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Codebook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4714884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iPACKMAN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28728" y="495776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71868" y="499904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72008"/>
            <a:ext cx="514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86182" y="3786190"/>
            <a:ext cx="1357322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Codebook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0232" y="2835471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Benchmark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5335801"/>
            <a:ext cx="1457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Imagem original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810137"/>
            <a:ext cx="514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5500694" y="4714884"/>
            <a:ext cx="135732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iPACKMAN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857752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98262" y="5335801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Compressor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491240" y="5335801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/>
              <a:t>Descompressor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000892" y="500063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572008"/>
            <a:ext cx="514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7215206" y="5335801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Imagem resultado</a:t>
            </a:r>
            <a:endParaRPr lang="en-US" dirty="0"/>
          </a:p>
        </p:txBody>
      </p:sp>
      <p:cxnSp>
        <p:nvCxnSpPr>
          <p:cNvPr id="48" name="Elbow Connector 47"/>
          <p:cNvCxnSpPr>
            <a:stCxn id="19" idx="1"/>
            <a:endCxn id="13" idx="0"/>
          </p:cNvCxnSpPr>
          <p:nvPr/>
        </p:nvCxnSpPr>
        <p:spPr>
          <a:xfrm rot="10800000" flipV="1">
            <a:off x="2750332" y="4071942"/>
            <a:ext cx="1035851" cy="6429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9" idx="3"/>
            <a:endCxn id="34" idx="0"/>
          </p:cNvCxnSpPr>
          <p:nvPr/>
        </p:nvCxnSpPr>
        <p:spPr>
          <a:xfrm>
            <a:off x="5143504" y="4071942"/>
            <a:ext cx="1035851" cy="64294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251288" y="5143512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bits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143372" y="613150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PSNR</a:t>
            </a:r>
            <a:endParaRPr lang="en-US" b="1" dirty="0"/>
          </a:p>
        </p:txBody>
      </p:sp>
      <p:cxnSp>
        <p:nvCxnSpPr>
          <p:cNvPr id="56" name="Elbow Connector 55"/>
          <p:cNvCxnSpPr>
            <a:stCxn id="54" idx="1"/>
            <a:endCxn id="24" idx="2"/>
          </p:cNvCxnSpPr>
          <p:nvPr/>
        </p:nvCxnSpPr>
        <p:spPr>
          <a:xfrm rot="10800000">
            <a:off x="1014446" y="5643578"/>
            <a:ext cx="3128927" cy="6725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4" idx="3"/>
            <a:endCxn id="43" idx="2"/>
          </p:cNvCxnSpPr>
          <p:nvPr/>
        </p:nvCxnSpPr>
        <p:spPr>
          <a:xfrm flipV="1">
            <a:off x="4969239" y="5643578"/>
            <a:ext cx="3054041" cy="6725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“Paisagens”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25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6" name="Picture 25" descr="n_paisagen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34.209077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“Humanos”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26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n_human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1455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33.305892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“Outras”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27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n_outr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-43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31.965379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“Textos”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28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text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-73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-103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-220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29.947997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“Texturas”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29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textura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2159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-59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-155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27.132904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PACKMAN</a:t>
            </a:r>
            <a:r>
              <a:rPr lang="pt-BR" sz="2400" dirty="0" smtClean="0"/>
              <a:t> e </a:t>
            </a:r>
            <a:r>
              <a:rPr lang="pt-BR" sz="2400" i="1" dirty="0" smtClean="0"/>
              <a:t>iPACKMAN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Algoritmos de compressão </a:t>
            </a:r>
            <a:r>
              <a:rPr lang="pt-BR" sz="2000" i="1" dirty="0" smtClean="0"/>
              <a:t>lossy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Ericsson</a:t>
            </a:r>
            <a:r>
              <a:rPr lang="pt-BR" sz="2000" dirty="0" smtClean="0"/>
              <a:t> </a:t>
            </a:r>
            <a:r>
              <a:rPr lang="pt-BR" sz="2000" i="1" dirty="0" smtClean="0"/>
              <a:t>Research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Quantização vetorial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Algoritmo de quantização vetorial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Derivado do LBG</a:t>
            </a:r>
            <a:endParaRPr lang="pt-BR" sz="12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Gera um </a:t>
            </a:r>
            <a:r>
              <a:rPr lang="pt-BR" sz="2000" i="1" dirty="0" smtClean="0"/>
              <a:t>codebook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Único e universal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A partir de um conjunto de imagens </a:t>
            </a:r>
            <a:r>
              <a:rPr lang="pt-BR" sz="1600" dirty="0" smtClean="0"/>
              <a:t>(</a:t>
            </a:r>
            <a:r>
              <a:rPr lang="pt-BR" sz="1600" i="1" dirty="0" smtClean="0"/>
              <a:t>benchmark</a:t>
            </a:r>
            <a:r>
              <a:rPr lang="pt-BR" sz="1600" dirty="0" smtClean="0"/>
              <a:t>)</a:t>
            </a:r>
            <a:endParaRPr lang="pt-BR" sz="1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Contexto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Codebook</a:t>
            </a:r>
            <a:r>
              <a:rPr lang="pt-BR" sz="2400" dirty="0" smtClean="0"/>
              <a:t> obtido para a classe “Computação gráfica”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30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Resultados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a_c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214554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5643568" y="2786058"/>
          <a:ext cx="1928828" cy="2114568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-33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-145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-45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857882" y="5072074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</a:p>
          <a:p>
            <a:pPr algn="ctr" eaLnBrk="1" hangingPunct="1"/>
            <a:r>
              <a:rPr lang="pt-BR" sz="1100" b="1" i="1" dirty="0" smtClean="0"/>
              <a:t>PSNR</a:t>
            </a:r>
            <a:r>
              <a:rPr lang="pt-BR" sz="1100" b="1" dirty="0" smtClean="0"/>
              <a:t> = 33.662547 dB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Humano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Lena</a:t>
            </a:r>
            <a:r>
              <a:rPr lang="pt-BR" sz="2000" dirty="0" smtClean="0"/>
              <a:t>: comprimida com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“original” (32.919285 dB) e comprimida com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“humanos” (33.044304 dB). Ganho de </a:t>
            </a:r>
            <a:r>
              <a:rPr lang="pt-BR" sz="2000" b="1" dirty="0" smtClean="0"/>
              <a:t>0.125019 dB</a:t>
            </a:r>
            <a:r>
              <a:rPr lang="pt-BR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31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Testes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85" y="3157542"/>
            <a:ext cx="8489195" cy="26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57224" y="5857892"/>
            <a:ext cx="1714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Imagem original</a:t>
            </a:r>
            <a:endParaRPr lang="pt-BR" sz="11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6182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original</a:t>
            </a:r>
            <a:endParaRPr lang="pt-BR" sz="11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15140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  <a:endParaRPr lang="pt-BR" sz="11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Textura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Erro minimizado com o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para paisagens. O </a:t>
            </a:r>
            <a:r>
              <a:rPr lang="pt-BR" sz="2000" i="1" dirty="0" smtClean="0"/>
              <a:t>PSNR</a:t>
            </a:r>
            <a:r>
              <a:rPr lang="pt-BR" sz="2000" dirty="0" smtClean="0"/>
              <a:t> aumentou de 42.108746 dB para 42.325431 dB. Ganho de </a:t>
            </a:r>
            <a:r>
              <a:rPr lang="pt-BR" sz="2000" b="1" dirty="0" smtClean="0"/>
              <a:t>0.216685 dB</a:t>
            </a:r>
            <a:r>
              <a:rPr lang="pt-BR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32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Testes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57224" y="5857892"/>
            <a:ext cx="1714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Imagem original</a:t>
            </a:r>
            <a:endParaRPr lang="pt-BR" sz="11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6182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original</a:t>
            </a:r>
            <a:endParaRPr lang="pt-BR" sz="11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15140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  <a:endParaRPr lang="pt-BR" sz="11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52615"/>
            <a:ext cx="8496001" cy="26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Computação gráfica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Erro minimizado com o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da classe “Paisagens” aumentando o PSNR em </a:t>
            </a:r>
            <a:r>
              <a:rPr lang="pt-BR" sz="2000" b="1" dirty="0" smtClean="0"/>
              <a:t>0.206129 dB</a:t>
            </a:r>
            <a:r>
              <a:rPr lang="pt-BR" sz="2000" dirty="0" smtClean="0"/>
              <a:t>, de 39.879183 dB para 40.085312 dB.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33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Testes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57224" y="5857892"/>
            <a:ext cx="1714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Imagem original</a:t>
            </a:r>
            <a:endParaRPr lang="pt-BR" sz="11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6182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dirty="0" smtClean="0"/>
              <a:t>Codebook original</a:t>
            </a:r>
            <a:endParaRPr lang="pt-BR" sz="11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15140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dirty="0" smtClean="0"/>
              <a:t>Codebook otimizado</a:t>
            </a:r>
            <a:endParaRPr lang="pt-BR" sz="1100" b="1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04" y="3143248"/>
            <a:ext cx="8494776" cy="26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Texto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Erro minimizado com o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da mesma classe aumentando o </a:t>
            </a:r>
            <a:r>
              <a:rPr lang="pt-BR" sz="2000" i="1" dirty="0" smtClean="0"/>
              <a:t>PSNR</a:t>
            </a:r>
            <a:r>
              <a:rPr lang="pt-BR" sz="2000" dirty="0" smtClean="0"/>
              <a:t> em </a:t>
            </a:r>
            <a:r>
              <a:rPr lang="pt-BR" sz="2000" b="1" dirty="0" smtClean="0"/>
              <a:t>0.216685 dB</a:t>
            </a:r>
            <a:r>
              <a:rPr lang="pt-BR" sz="2000" dirty="0" smtClean="0"/>
              <a:t>, de 42.108746 dB para 42.325431.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34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</a:rPr>
              <a:t>Testes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57224" y="5857892"/>
            <a:ext cx="17145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Imagem original</a:t>
            </a:r>
            <a:endParaRPr lang="pt-BR" sz="1100" b="1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6182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original</a:t>
            </a:r>
            <a:endParaRPr lang="pt-BR" sz="11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15140" y="5857892"/>
            <a:ext cx="17145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100" b="1" dirty="0" smtClean="0"/>
              <a:t>Comprimida com </a:t>
            </a:r>
          </a:p>
          <a:p>
            <a:pPr algn="ctr" eaLnBrk="1" hangingPunct="1"/>
            <a:r>
              <a:rPr lang="pt-BR" sz="1100" b="1" i="1" dirty="0" smtClean="0"/>
              <a:t>Codebook</a:t>
            </a:r>
            <a:r>
              <a:rPr lang="pt-BR" sz="1100" b="1" dirty="0" smtClean="0"/>
              <a:t> otimizado</a:t>
            </a:r>
            <a:endParaRPr lang="pt-BR" sz="11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152615"/>
            <a:ext cx="8496001" cy="263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Validação do </a:t>
            </a:r>
            <a:r>
              <a:rPr lang="pt-BR" sz="2400" i="1" dirty="0" smtClean="0"/>
              <a:t>codebook</a:t>
            </a:r>
            <a:r>
              <a:rPr lang="pt-BR" sz="2400" dirty="0" smtClean="0"/>
              <a:t> ótimo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Obtemos resultados melhores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Muito próximos, porém, ao resultado original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Fica a cargo dos requisitos de qualidade da aplicação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Até que ponto otimizar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Universalidade do codebook proposto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Divisão das imagens em classes melhora a qualidade de compressão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Resultados atingem, em média, </a:t>
            </a:r>
            <a:r>
              <a:rPr lang="pt-BR" sz="2000" b="1" dirty="0" smtClean="0"/>
              <a:t>0.14 dB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Replicar tabelas em hardware tem um custo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Universalidade do codebook original pode ser assumida para a maior parte das aplicações práticas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35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Conclusões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Classificação de imagens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Problema de inúmeras aplicações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Difícil de resolver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Diversos modelos têm sido propostos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Esta nova abordagem de </a:t>
            </a:r>
            <a:r>
              <a:rPr lang="pt-BR" sz="2000" i="1" dirty="0" smtClean="0"/>
              <a:t>iPACKMAN</a:t>
            </a:r>
            <a:r>
              <a:rPr lang="pt-BR" sz="2000" dirty="0" smtClean="0"/>
              <a:t> parece ser capaz de classificar uma imagem com taxa de erro baixa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Propor classes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Avaliar desempenho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36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Trabalhos futuros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76515" y="790578"/>
            <a:ext cx="4238625" cy="3067050"/>
            <a:chOff x="1" y="0"/>
            <a:chExt cx="19998" cy="20000"/>
          </a:xfrm>
        </p:grpSpPr>
        <p:sp>
          <p:nvSpPr>
            <p:cNvPr id="1027" name="Freeform 3"/>
            <p:cNvSpPr>
              <a:spLocks/>
            </p:cNvSpPr>
            <p:nvPr/>
          </p:nvSpPr>
          <p:spPr bwMode="auto">
            <a:xfrm>
              <a:off x="851" y="0"/>
              <a:ext cx="7323" cy="4179"/>
            </a:xfrm>
            <a:custGeom>
              <a:avLst/>
              <a:gdLst/>
              <a:ahLst/>
              <a:cxnLst>
                <a:cxn ang="0">
                  <a:pos x="1047" y="18573"/>
                </a:cxn>
                <a:cxn ang="0">
                  <a:pos x="336" y="16571"/>
                </a:cxn>
                <a:cxn ang="0">
                  <a:pos x="41" y="10783"/>
                </a:cxn>
                <a:cxn ang="0">
                  <a:pos x="491" y="8682"/>
                </a:cxn>
                <a:cxn ang="0">
                  <a:pos x="859" y="7374"/>
                </a:cxn>
                <a:cxn ang="0">
                  <a:pos x="1318" y="6323"/>
                </a:cxn>
                <a:cxn ang="0">
                  <a:pos x="1833" y="5352"/>
                </a:cxn>
                <a:cxn ang="0">
                  <a:pos x="2660" y="4559"/>
                </a:cxn>
                <a:cxn ang="0">
                  <a:pos x="5614" y="4202"/>
                </a:cxn>
                <a:cxn ang="0">
                  <a:pos x="6702" y="5015"/>
                </a:cxn>
                <a:cxn ang="0">
                  <a:pos x="7971" y="5709"/>
                </a:cxn>
                <a:cxn ang="0">
                  <a:pos x="10671" y="5273"/>
                </a:cxn>
                <a:cxn ang="0">
                  <a:pos x="11907" y="4381"/>
                </a:cxn>
                <a:cxn ang="0">
                  <a:pos x="12619" y="3330"/>
                </a:cxn>
                <a:cxn ang="0">
                  <a:pos x="13363" y="2279"/>
                </a:cxn>
                <a:cxn ang="0">
                  <a:pos x="13633" y="2101"/>
                </a:cxn>
                <a:cxn ang="0">
                  <a:pos x="13290" y="2993"/>
                </a:cxn>
                <a:cxn ang="0">
                  <a:pos x="12913" y="3766"/>
                </a:cxn>
                <a:cxn ang="0">
                  <a:pos x="12398" y="4638"/>
                </a:cxn>
                <a:cxn ang="0">
                  <a:pos x="11686" y="5510"/>
                </a:cxn>
                <a:cxn ang="0">
                  <a:pos x="10704" y="6482"/>
                </a:cxn>
                <a:cxn ang="0">
                  <a:pos x="9845" y="7275"/>
                </a:cxn>
                <a:cxn ang="0">
                  <a:pos x="9697" y="7968"/>
                </a:cxn>
                <a:cxn ang="0">
                  <a:pos x="13101" y="7611"/>
                </a:cxn>
                <a:cxn ang="0">
                  <a:pos x="14345" y="6918"/>
                </a:cxn>
                <a:cxn ang="0">
                  <a:pos x="15237" y="6046"/>
                </a:cxn>
                <a:cxn ang="0">
                  <a:pos x="15876" y="5173"/>
                </a:cxn>
                <a:cxn ang="0">
                  <a:pos x="16702" y="4381"/>
                </a:cxn>
                <a:cxn ang="0">
                  <a:pos x="17414" y="3687"/>
                </a:cxn>
                <a:cxn ang="0">
                  <a:pos x="18241" y="2993"/>
                </a:cxn>
                <a:cxn ang="0">
                  <a:pos x="18830" y="1923"/>
                </a:cxn>
                <a:cxn ang="0">
                  <a:pos x="19427" y="971"/>
                </a:cxn>
                <a:cxn ang="0">
                  <a:pos x="19918" y="99"/>
                </a:cxn>
                <a:cxn ang="0">
                  <a:pos x="19738" y="1051"/>
                </a:cxn>
                <a:cxn ang="0">
                  <a:pos x="19321" y="2022"/>
                </a:cxn>
                <a:cxn ang="0">
                  <a:pos x="18797" y="2815"/>
                </a:cxn>
                <a:cxn ang="0">
                  <a:pos x="18241" y="3845"/>
                </a:cxn>
                <a:cxn ang="0">
                  <a:pos x="17488" y="4737"/>
                </a:cxn>
                <a:cxn ang="0">
                  <a:pos x="16882" y="5867"/>
                </a:cxn>
                <a:cxn ang="0">
                  <a:pos x="16211" y="6918"/>
                </a:cxn>
                <a:cxn ang="0">
                  <a:pos x="15466" y="7611"/>
                </a:cxn>
                <a:cxn ang="0">
                  <a:pos x="14484" y="8583"/>
                </a:cxn>
                <a:cxn ang="0">
                  <a:pos x="13478" y="9376"/>
                </a:cxn>
                <a:cxn ang="0">
                  <a:pos x="12733" y="10089"/>
                </a:cxn>
                <a:cxn ang="0">
                  <a:pos x="11645" y="10882"/>
                </a:cxn>
                <a:cxn ang="0">
                  <a:pos x="10589" y="11576"/>
                </a:cxn>
                <a:cxn ang="0">
                  <a:pos x="9403" y="12270"/>
                </a:cxn>
                <a:cxn ang="0">
                  <a:pos x="8421" y="12963"/>
                </a:cxn>
                <a:cxn ang="0">
                  <a:pos x="7340" y="13657"/>
                </a:cxn>
                <a:cxn ang="0">
                  <a:pos x="6735" y="15679"/>
                </a:cxn>
                <a:cxn ang="0">
                  <a:pos x="7897" y="16749"/>
                </a:cxn>
                <a:cxn ang="0">
                  <a:pos x="12242" y="16571"/>
                </a:cxn>
                <a:cxn ang="0">
                  <a:pos x="14190" y="15857"/>
                </a:cxn>
                <a:cxn ang="0">
                  <a:pos x="14902" y="15164"/>
                </a:cxn>
                <a:cxn ang="0">
                  <a:pos x="16023" y="14470"/>
                </a:cxn>
                <a:cxn ang="0">
                  <a:pos x="16211" y="14727"/>
                </a:cxn>
                <a:cxn ang="0">
                  <a:pos x="15728" y="15857"/>
                </a:cxn>
                <a:cxn ang="0">
                  <a:pos x="14820" y="16650"/>
                </a:cxn>
                <a:cxn ang="0">
                  <a:pos x="14010" y="17621"/>
                </a:cxn>
                <a:cxn ang="0">
                  <a:pos x="12619" y="18394"/>
                </a:cxn>
                <a:cxn ang="0">
                  <a:pos x="7750" y="19108"/>
                </a:cxn>
                <a:cxn ang="0">
                  <a:pos x="6473" y="19802"/>
                </a:cxn>
              </a:cxnLst>
              <a:rect l="0" t="0" r="r" b="b"/>
              <a:pathLst>
                <a:path w="20000" h="20000">
                  <a:moveTo>
                    <a:pt x="1211" y="19465"/>
                  </a:moveTo>
                  <a:lnTo>
                    <a:pt x="1498" y="19802"/>
                  </a:lnTo>
                  <a:lnTo>
                    <a:pt x="1424" y="19802"/>
                  </a:lnTo>
                  <a:lnTo>
                    <a:pt x="1424" y="19366"/>
                  </a:lnTo>
                  <a:lnTo>
                    <a:pt x="1350" y="19366"/>
                  </a:lnTo>
                  <a:lnTo>
                    <a:pt x="1350" y="19207"/>
                  </a:lnTo>
                  <a:lnTo>
                    <a:pt x="1318" y="19207"/>
                  </a:lnTo>
                  <a:lnTo>
                    <a:pt x="1318" y="19108"/>
                  </a:lnTo>
                  <a:lnTo>
                    <a:pt x="1277" y="19009"/>
                  </a:lnTo>
                  <a:lnTo>
                    <a:pt x="1236" y="19009"/>
                  </a:lnTo>
                  <a:lnTo>
                    <a:pt x="1203" y="18949"/>
                  </a:lnTo>
                  <a:lnTo>
                    <a:pt x="1203" y="18850"/>
                  </a:lnTo>
                  <a:lnTo>
                    <a:pt x="1162" y="18850"/>
                  </a:lnTo>
                  <a:lnTo>
                    <a:pt x="1121" y="18751"/>
                  </a:lnTo>
                  <a:lnTo>
                    <a:pt x="1047" y="18672"/>
                  </a:lnTo>
                  <a:lnTo>
                    <a:pt x="1047" y="18573"/>
                  </a:lnTo>
                  <a:lnTo>
                    <a:pt x="966" y="18394"/>
                  </a:lnTo>
                  <a:lnTo>
                    <a:pt x="900" y="18315"/>
                  </a:lnTo>
                  <a:lnTo>
                    <a:pt x="859" y="18315"/>
                  </a:lnTo>
                  <a:lnTo>
                    <a:pt x="827" y="18157"/>
                  </a:lnTo>
                  <a:lnTo>
                    <a:pt x="671" y="17780"/>
                  </a:lnTo>
                  <a:lnTo>
                    <a:pt x="630" y="17621"/>
                  </a:lnTo>
                  <a:lnTo>
                    <a:pt x="524" y="17364"/>
                  </a:lnTo>
                  <a:lnTo>
                    <a:pt x="524" y="17265"/>
                  </a:lnTo>
                  <a:lnTo>
                    <a:pt x="491" y="17265"/>
                  </a:lnTo>
                  <a:lnTo>
                    <a:pt x="450" y="17185"/>
                  </a:lnTo>
                  <a:lnTo>
                    <a:pt x="450" y="17086"/>
                  </a:lnTo>
                  <a:lnTo>
                    <a:pt x="409" y="16987"/>
                  </a:lnTo>
                  <a:lnTo>
                    <a:pt x="409" y="16928"/>
                  </a:lnTo>
                  <a:lnTo>
                    <a:pt x="376" y="16928"/>
                  </a:lnTo>
                  <a:lnTo>
                    <a:pt x="376" y="16650"/>
                  </a:lnTo>
                  <a:lnTo>
                    <a:pt x="336" y="16571"/>
                  </a:lnTo>
                  <a:lnTo>
                    <a:pt x="295" y="16571"/>
                  </a:lnTo>
                  <a:lnTo>
                    <a:pt x="295" y="16293"/>
                  </a:lnTo>
                  <a:lnTo>
                    <a:pt x="262" y="16214"/>
                  </a:lnTo>
                  <a:lnTo>
                    <a:pt x="262" y="16135"/>
                  </a:lnTo>
                  <a:lnTo>
                    <a:pt x="221" y="15956"/>
                  </a:lnTo>
                  <a:lnTo>
                    <a:pt x="221" y="15798"/>
                  </a:lnTo>
                  <a:lnTo>
                    <a:pt x="155" y="15619"/>
                  </a:lnTo>
                  <a:lnTo>
                    <a:pt x="155" y="15342"/>
                  </a:lnTo>
                  <a:lnTo>
                    <a:pt x="115" y="15164"/>
                  </a:lnTo>
                  <a:lnTo>
                    <a:pt x="74" y="15164"/>
                  </a:lnTo>
                  <a:lnTo>
                    <a:pt x="74" y="14628"/>
                  </a:lnTo>
                  <a:lnTo>
                    <a:pt x="41" y="14549"/>
                  </a:lnTo>
                  <a:lnTo>
                    <a:pt x="41" y="14272"/>
                  </a:lnTo>
                  <a:lnTo>
                    <a:pt x="0" y="14212"/>
                  </a:lnTo>
                  <a:lnTo>
                    <a:pt x="0" y="10882"/>
                  </a:lnTo>
                  <a:lnTo>
                    <a:pt x="41" y="10783"/>
                  </a:lnTo>
                  <a:lnTo>
                    <a:pt x="41" y="10446"/>
                  </a:lnTo>
                  <a:lnTo>
                    <a:pt x="115" y="10248"/>
                  </a:lnTo>
                  <a:lnTo>
                    <a:pt x="115" y="9990"/>
                  </a:lnTo>
                  <a:lnTo>
                    <a:pt x="155" y="9990"/>
                  </a:lnTo>
                  <a:lnTo>
                    <a:pt x="188" y="9911"/>
                  </a:lnTo>
                  <a:lnTo>
                    <a:pt x="188" y="9732"/>
                  </a:lnTo>
                  <a:lnTo>
                    <a:pt x="221" y="9633"/>
                  </a:lnTo>
                  <a:lnTo>
                    <a:pt x="221" y="9554"/>
                  </a:lnTo>
                  <a:lnTo>
                    <a:pt x="262" y="9475"/>
                  </a:lnTo>
                  <a:lnTo>
                    <a:pt x="262" y="9376"/>
                  </a:lnTo>
                  <a:lnTo>
                    <a:pt x="336" y="9296"/>
                  </a:lnTo>
                  <a:lnTo>
                    <a:pt x="336" y="9197"/>
                  </a:lnTo>
                  <a:lnTo>
                    <a:pt x="376" y="9039"/>
                  </a:lnTo>
                  <a:lnTo>
                    <a:pt x="409" y="8920"/>
                  </a:lnTo>
                  <a:lnTo>
                    <a:pt x="409" y="8860"/>
                  </a:lnTo>
                  <a:lnTo>
                    <a:pt x="491" y="8682"/>
                  </a:lnTo>
                  <a:lnTo>
                    <a:pt x="491" y="8503"/>
                  </a:lnTo>
                  <a:lnTo>
                    <a:pt x="524" y="8424"/>
                  </a:lnTo>
                  <a:lnTo>
                    <a:pt x="524" y="8345"/>
                  </a:lnTo>
                  <a:lnTo>
                    <a:pt x="565" y="8345"/>
                  </a:lnTo>
                  <a:lnTo>
                    <a:pt x="565" y="8147"/>
                  </a:lnTo>
                  <a:lnTo>
                    <a:pt x="597" y="8147"/>
                  </a:lnTo>
                  <a:lnTo>
                    <a:pt x="630" y="8067"/>
                  </a:lnTo>
                  <a:lnTo>
                    <a:pt x="630" y="7968"/>
                  </a:lnTo>
                  <a:lnTo>
                    <a:pt x="671" y="7889"/>
                  </a:lnTo>
                  <a:lnTo>
                    <a:pt x="712" y="7889"/>
                  </a:lnTo>
                  <a:lnTo>
                    <a:pt x="712" y="7790"/>
                  </a:lnTo>
                  <a:lnTo>
                    <a:pt x="786" y="7611"/>
                  </a:lnTo>
                  <a:lnTo>
                    <a:pt x="786" y="7532"/>
                  </a:lnTo>
                  <a:lnTo>
                    <a:pt x="827" y="7532"/>
                  </a:lnTo>
                  <a:lnTo>
                    <a:pt x="859" y="7453"/>
                  </a:lnTo>
                  <a:lnTo>
                    <a:pt x="859" y="7374"/>
                  </a:lnTo>
                  <a:lnTo>
                    <a:pt x="941" y="7175"/>
                  </a:lnTo>
                  <a:lnTo>
                    <a:pt x="966" y="7175"/>
                  </a:lnTo>
                  <a:lnTo>
                    <a:pt x="966" y="7096"/>
                  </a:lnTo>
                  <a:lnTo>
                    <a:pt x="1007" y="7096"/>
                  </a:lnTo>
                  <a:lnTo>
                    <a:pt x="1007" y="7017"/>
                  </a:lnTo>
                  <a:lnTo>
                    <a:pt x="1088" y="6918"/>
                  </a:lnTo>
                  <a:lnTo>
                    <a:pt x="1088" y="6838"/>
                  </a:lnTo>
                  <a:lnTo>
                    <a:pt x="1121" y="6838"/>
                  </a:lnTo>
                  <a:lnTo>
                    <a:pt x="1121" y="6759"/>
                  </a:lnTo>
                  <a:lnTo>
                    <a:pt x="1162" y="6660"/>
                  </a:lnTo>
                  <a:lnTo>
                    <a:pt x="1203" y="6660"/>
                  </a:lnTo>
                  <a:lnTo>
                    <a:pt x="1203" y="6581"/>
                  </a:lnTo>
                  <a:lnTo>
                    <a:pt x="1236" y="6581"/>
                  </a:lnTo>
                  <a:lnTo>
                    <a:pt x="1236" y="6482"/>
                  </a:lnTo>
                  <a:lnTo>
                    <a:pt x="1277" y="6482"/>
                  </a:lnTo>
                  <a:lnTo>
                    <a:pt x="1318" y="6323"/>
                  </a:lnTo>
                  <a:lnTo>
                    <a:pt x="1383" y="6204"/>
                  </a:lnTo>
                  <a:lnTo>
                    <a:pt x="1383" y="6145"/>
                  </a:lnTo>
                  <a:lnTo>
                    <a:pt x="1457" y="6145"/>
                  </a:lnTo>
                  <a:lnTo>
                    <a:pt x="1457" y="6046"/>
                  </a:lnTo>
                  <a:lnTo>
                    <a:pt x="1498" y="5966"/>
                  </a:lnTo>
                  <a:lnTo>
                    <a:pt x="1538" y="5966"/>
                  </a:lnTo>
                  <a:lnTo>
                    <a:pt x="1538" y="5867"/>
                  </a:lnTo>
                  <a:lnTo>
                    <a:pt x="1571" y="5788"/>
                  </a:lnTo>
                  <a:lnTo>
                    <a:pt x="1612" y="5788"/>
                  </a:lnTo>
                  <a:lnTo>
                    <a:pt x="1612" y="5709"/>
                  </a:lnTo>
                  <a:lnTo>
                    <a:pt x="1653" y="5709"/>
                  </a:lnTo>
                  <a:lnTo>
                    <a:pt x="1686" y="5610"/>
                  </a:lnTo>
                  <a:lnTo>
                    <a:pt x="1686" y="5431"/>
                  </a:lnTo>
                  <a:lnTo>
                    <a:pt x="1759" y="5431"/>
                  </a:lnTo>
                  <a:lnTo>
                    <a:pt x="1759" y="5352"/>
                  </a:lnTo>
                  <a:lnTo>
                    <a:pt x="1833" y="5352"/>
                  </a:lnTo>
                  <a:lnTo>
                    <a:pt x="1833" y="5273"/>
                  </a:lnTo>
                  <a:lnTo>
                    <a:pt x="1907" y="5173"/>
                  </a:lnTo>
                  <a:lnTo>
                    <a:pt x="1948" y="5074"/>
                  </a:lnTo>
                  <a:lnTo>
                    <a:pt x="2062" y="5074"/>
                  </a:lnTo>
                  <a:lnTo>
                    <a:pt x="2062" y="5015"/>
                  </a:lnTo>
                  <a:lnTo>
                    <a:pt x="2128" y="5015"/>
                  </a:lnTo>
                  <a:lnTo>
                    <a:pt x="2128" y="4896"/>
                  </a:lnTo>
                  <a:lnTo>
                    <a:pt x="2209" y="4896"/>
                  </a:lnTo>
                  <a:lnTo>
                    <a:pt x="2209" y="4817"/>
                  </a:lnTo>
                  <a:lnTo>
                    <a:pt x="2283" y="4817"/>
                  </a:lnTo>
                  <a:lnTo>
                    <a:pt x="2283" y="4737"/>
                  </a:lnTo>
                  <a:lnTo>
                    <a:pt x="2471" y="4737"/>
                  </a:lnTo>
                  <a:lnTo>
                    <a:pt x="2471" y="4638"/>
                  </a:lnTo>
                  <a:lnTo>
                    <a:pt x="2578" y="4638"/>
                  </a:lnTo>
                  <a:lnTo>
                    <a:pt x="2619" y="4559"/>
                  </a:lnTo>
                  <a:lnTo>
                    <a:pt x="2660" y="4559"/>
                  </a:lnTo>
                  <a:lnTo>
                    <a:pt x="2733" y="4460"/>
                  </a:lnTo>
                  <a:lnTo>
                    <a:pt x="2774" y="4460"/>
                  </a:lnTo>
                  <a:lnTo>
                    <a:pt x="2848" y="4381"/>
                  </a:lnTo>
                  <a:lnTo>
                    <a:pt x="3265" y="4381"/>
                  </a:lnTo>
                  <a:lnTo>
                    <a:pt x="3265" y="4301"/>
                  </a:lnTo>
                  <a:lnTo>
                    <a:pt x="3372" y="4301"/>
                  </a:lnTo>
                  <a:lnTo>
                    <a:pt x="3404" y="4202"/>
                  </a:lnTo>
                  <a:lnTo>
                    <a:pt x="3445" y="4202"/>
                  </a:lnTo>
                  <a:lnTo>
                    <a:pt x="3486" y="4123"/>
                  </a:lnTo>
                  <a:lnTo>
                    <a:pt x="3633" y="4123"/>
                  </a:lnTo>
                  <a:lnTo>
                    <a:pt x="3633" y="4024"/>
                  </a:lnTo>
                  <a:lnTo>
                    <a:pt x="5434" y="4024"/>
                  </a:lnTo>
                  <a:lnTo>
                    <a:pt x="5466" y="4123"/>
                  </a:lnTo>
                  <a:lnTo>
                    <a:pt x="5507" y="4123"/>
                  </a:lnTo>
                  <a:lnTo>
                    <a:pt x="5507" y="4202"/>
                  </a:lnTo>
                  <a:lnTo>
                    <a:pt x="5614" y="4202"/>
                  </a:lnTo>
                  <a:lnTo>
                    <a:pt x="5614" y="4301"/>
                  </a:lnTo>
                  <a:lnTo>
                    <a:pt x="5843" y="4301"/>
                  </a:lnTo>
                  <a:lnTo>
                    <a:pt x="5884" y="4381"/>
                  </a:lnTo>
                  <a:lnTo>
                    <a:pt x="6064" y="4381"/>
                  </a:lnTo>
                  <a:lnTo>
                    <a:pt x="6105" y="4460"/>
                  </a:lnTo>
                  <a:lnTo>
                    <a:pt x="6219" y="4460"/>
                  </a:lnTo>
                  <a:lnTo>
                    <a:pt x="6252" y="4559"/>
                  </a:lnTo>
                  <a:lnTo>
                    <a:pt x="6293" y="4559"/>
                  </a:lnTo>
                  <a:lnTo>
                    <a:pt x="6334" y="4638"/>
                  </a:lnTo>
                  <a:lnTo>
                    <a:pt x="6440" y="4638"/>
                  </a:lnTo>
                  <a:lnTo>
                    <a:pt x="6473" y="4737"/>
                  </a:lnTo>
                  <a:lnTo>
                    <a:pt x="6514" y="4737"/>
                  </a:lnTo>
                  <a:lnTo>
                    <a:pt x="6555" y="4817"/>
                  </a:lnTo>
                  <a:lnTo>
                    <a:pt x="6628" y="4896"/>
                  </a:lnTo>
                  <a:lnTo>
                    <a:pt x="6669" y="4896"/>
                  </a:lnTo>
                  <a:lnTo>
                    <a:pt x="6702" y="5015"/>
                  </a:lnTo>
                  <a:lnTo>
                    <a:pt x="6776" y="5015"/>
                  </a:lnTo>
                  <a:lnTo>
                    <a:pt x="6849" y="5074"/>
                  </a:lnTo>
                  <a:lnTo>
                    <a:pt x="7005" y="5074"/>
                  </a:lnTo>
                  <a:lnTo>
                    <a:pt x="7005" y="5173"/>
                  </a:lnTo>
                  <a:lnTo>
                    <a:pt x="7144" y="5173"/>
                  </a:lnTo>
                  <a:lnTo>
                    <a:pt x="7185" y="5273"/>
                  </a:lnTo>
                  <a:lnTo>
                    <a:pt x="7267" y="5273"/>
                  </a:lnTo>
                  <a:lnTo>
                    <a:pt x="7300" y="5352"/>
                  </a:lnTo>
                  <a:lnTo>
                    <a:pt x="7381" y="5431"/>
                  </a:lnTo>
                  <a:lnTo>
                    <a:pt x="7561" y="5431"/>
                  </a:lnTo>
                  <a:lnTo>
                    <a:pt x="7561" y="5510"/>
                  </a:lnTo>
                  <a:lnTo>
                    <a:pt x="7676" y="5510"/>
                  </a:lnTo>
                  <a:lnTo>
                    <a:pt x="7717" y="5610"/>
                  </a:lnTo>
                  <a:lnTo>
                    <a:pt x="7831" y="5610"/>
                  </a:lnTo>
                  <a:lnTo>
                    <a:pt x="7864" y="5709"/>
                  </a:lnTo>
                  <a:lnTo>
                    <a:pt x="7971" y="5709"/>
                  </a:lnTo>
                  <a:lnTo>
                    <a:pt x="8011" y="5788"/>
                  </a:lnTo>
                  <a:lnTo>
                    <a:pt x="8871" y="5788"/>
                  </a:lnTo>
                  <a:lnTo>
                    <a:pt x="8953" y="5867"/>
                  </a:lnTo>
                  <a:lnTo>
                    <a:pt x="10033" y="5867"/>
                  </a:lnTo>
                  <a:lnTo>
                    <a:pt x="10074" y="5788"/>
                  </a:lnTo>
                  <a:lnTo>
                    <a:pt x="10115" y="5788"/>
                  </a:lnTo>
                  <a:lnTo>
                    <a:pt x="10188" y="5709"/>
                  </a:lnTo>
                  <a:lnTo>
                    <a:pt x="10221" y="5709"/>
                  </a:lnTo>
                  <a:lnTo>
                    <a:pt x="10295" y="5610"/>
                  </a:lnTo>
                  <a:lnTo>
                    <a:pt x="10336" y="5510"/>
                  </a:lnTo>
                  <a:lnTo>
                    <a:pt x="10483" y="5510"/>
                  </a:lnTo>
                  <a:lnTo>
                    <a:pt x="10483" y="5431"/>
                  </a:lnTo>
                  <a:lnTo>
                    <a:pt x="10524" y="5431"/>
                  </a:lnTo>
                  <a:lnTo>
                    <a:pt x="10589" y="5352"/>
                  </a:lnTo>
                  <a:lnTo>
                    <a:pt x="10630" y="5352"/>
                  </a:lnTo>
                  <a:lnTo>
                    <a:pt x="10671" y="5273"/>
                  </a:lnTo>
                  <a:lnTo>
                    <a:pt x="10745" y="5273"/>
                  </a:lnTo>
                  <a:lnTo>
                    <a:pt x="10745" y="5173"/>
                  </a:lnTo>
                  <a:lnTo>
                    <a:pt x="10900" y="5173"/>
                  </a:lnTo>
                  <a:lnTo>
                    <a:pt x="10966" y="5074"/>
                  </a:lnTo>
                  <a:lnTo>
                    <a:pt x="11080" y="5074"/>
                  </a:lnTo>
                  <a:lnTo>
                    <a:pt x="11121" y="5015"/>
                  </a:lnTo>
                  <a:lnTo>
                    <a:pt x="11236" y="5015"/>
                  </a:lnTo>
                  <a:lnTo>
                    <a:pt x="11268" y="4896"/>
                  </a:lnTo>
                  <a:lnTo>
                    <a:pt x="11350" y="4896"/>
                  </a:lnTo>
                  <a:lnTo>
                    <a:pt x="11383" y="4817"/>
                  </a:lnTo>
                  <a:lnTo>
                    <a:pt x="11498" y="4817"/>
                  </a:lnTo>
                  <a:lnTo>
                    <a:pt x="11727" y="4559"/>
                  </a:lnTo>
                  <a:lnTo>
                    <a:pt x="11727" y="4460"/>
                  </a:lnTo>
                  <a:lnTo>
                    <a:pt x="11833" y="4460"/>
                  </a:lnTo>
                  <a:lnTo>
                    <a:pt x="11866" y="4381"/>
                  </a:lnTo>
                  <a:lnTo>
                    <a:pt x="11907" y="4381"/>
                  </a:lnTo>
                  <a:lnTo>
                    <a:pt x="12021" y="4123"/>
                  </a:lnTo>
                  <a:lnTo>
                    <a:pt x="12095" y="4123"/>
                  </a:lnTo>
                  <a:lnTo>
                    <a:pt x="12095" y="4024"/>
                  </a:lnTo>
                  <a:lnTo>
                    <a:pt x="12128" y="4024"/>
                  </a:lnTo>
                  <a:lnTo>
                    <a:pt x="12169" y="3944"/>
                  </a:lnTo>
                  <a:lnTo>
                    <a:pt x="12242" y="3845"/>
                  </a:lnTo>
                  <a:lnTo>
                    <a:pt x="12283" y="3766"/>
                  </a:lnTo>
                  <a:lnTo>
                    <a:pt x="12316" y="3766"/>
                  </a:lnTo>
                  <a:lnTo>
                    <a:pt x="12316" y="3687"/>
                  </a:lnTo>
                  <a:lnTo>
                    <a:pt x="12357" y="3687"/>
                  </a:lnTo>
                  <a:lnTo>
                    <a:pt x="12430" y="3489"/>
                  </a:lnTo>
                  <a:lnTo>
                    <a:pt x="12471" y="3489"/>
                  </a:lnTo>
                  <a:lnTo>
                    <a:pt x="12471" y="3429"/>
                  </a:lnTo>
                  <a:lnTo>
                    <a:pt x="12537" y="3429"/>
                  </a:lnTo>
                  <a:lnTo>
                    <a:pt x="12578" y="3330"/>
                  </a:lnTo>
                  <a:lnTo>
                    <a:pt x="12619" y="3330"/>
                  </a:lnTo>
                  <a:lnTo>
                    <a:pt x="12619" y="3251"/>
                  </a:lnTo>
                  <a:lnTo>
                    <a:pt x="12692" y="3251"/>
                  </a:lnTo>
                  <a:lnTo>
                    <a:pt x="12692" y="3152"/>
                  </a:lnTo>
                  <a:lnTo>
                    <a:pt x="12766" y="3053"/>
                  </a:lnTo>
                  <a:lnTo>
                    <a:pt x="12848" y="3053"/>
                  </a:lnTo>
                  <a:lnTo>
                    <a:pt x="12913" y="2894"/>
                  </a:lnTo>
                  <a:lnTo>
                    <a:pt x="12987" y="2815"/>
                  </a:lnTo>
                  <a:lnTo>
                    <a:pt x="13028" y="2716"/>
                  </a:lnTo>
                  <a:lnTo>
                    <a:pt x="13142" y="2716"/>
                  </a:lnTo>
                  <a:lnTo>
                    <a:pt x="13142" y="2636"/>
                  </a:lnTo>
                  <a:lnTo>
                    <a:pt x="13183" y="2636"/>
                  </a:lnTo>
                  <a:lnTo>
                    <a:pt x="13183" y="2537"/>
                  </a:lnTo>
                  <a:lnTo>
                    <a:pt x="13216" y="2537"/>
                  </a:lnTo>
                  <a:lnTo>
                    <a:pt x="13290" y="2359"/>
                  </a:lnTo>
                  <a:lnTo>
                    <a:pt x="13363" y="2359"/>
                  </a:lnTo>
                  <a:lnTo>
                    <a:pt x="13363" y="2279"/>
                  </a:lnTo>
                  <a:lnTo>
                    <a:pt x="13437" y="2279"/>
                  </a:lnTo>
                  <a:lnTo>
                    <a:pt x="13437" y="2180"/>
                  </a:lnTo>
                  <a:lnTo>
                    <a:pt x="13478" y="2180"/>
                  </a:lnTo>
                  <a:lnTo>
                    <a:pt x="13519" y="2101"/>
                  </a:lnTo>
                  <a:lnTo>
                    <a:pt x="13519" y="2022"/>
                  </a:lnTo>
                  <a:lnTo>
                    <a:pt x="13633" y="2022"/>
                  </a:lnTo>
                  <a:lnTo>
                    <a:pt x="13633" y="1923"/>
                  </a:lnTo>
                  <a:lnTo>
                    <a:pt x="13666" y="1923"/>
                  </a:lnTo>
                  <a:lnTo>
                    <a:pt x="13666" y="1843"/>
                  </a:lnTo>
                  <a:lnTo>
                    <a:pt x="13740" y="1843"/>
                  </a:lnTo>
                  <a:lnTo>
                    <a:pt x="13740" y="1744"/>
                  </a:lnTo>
                  <a:lnTo>
                    <a:pt x="13740" y="1843"/>
                  </a:lnTo>
                  <a:lnTo>
                    <a:pt x="13699" y="1843"/>
                  </a:lnTo>
                  <a:lnTo>
                    <a:pt x="13699" y="1923"/>
                  </a:lnTo>
                  <a:lnTo>
                    <a:pt x="13633" y="1923"/>
                  </a:lnTo>
                  <a:lnTo>
                    <a:pt x="13633" y="2101"/>
                  </a:lnTo>
                  <a:lnTo>
                    <a:pt x="13592" y="2101"/>
                  </a:lnTo>
                  <a:lnTo>
                    <a:pt x="13592" y="2180"/>
                  </a:lnTo>
                  <a:lnTo>
                    <a:pt x="13560" y="2180"/>
                  </a:lnTo>
                  <a:lnTo>
                    <a:pt x="13560" y="2279"/>
                  </a:lnTo>
                  <a:lnTo>
                    <a:pt x="13519" y="2279"/>
                  </a:lnTo>
                  <a:lnTo>
                    <a:pt x="13519" y="2359"/>
                  </a:lnTo>
                  <a:lnTo>
                    <a:pt x="13478" y="2359"/>
                  </a:lnTo>
                  <a:lnTo>
                    <a:pt x="13478" y="2537"/>
                  </a:lnTo>
                  <a:lnTo>
                    <a:pt x="13437" y="2537"/>
                  </a:lnTo>
                  <a:lnTo>
                    <a:pt x="13404" y="2636"/>
                  </a:lnTo>
                  <a:lnTo>
                    <a:pt x="13363" y="2636"/>
                  </a:lnTo>
                  <a:lnTo>
                    <a:pt x="13363" y="2716"/>
                  </a:lnTo>
                  <a:lnTo>
                    <a:pt x="13322" y="2716"/>
                  </a:lnTo>
                  <a:lnTo>
                    <a:pt x="13322" y="2894"/>
                  </a:lnTo>
                  <a:lnTo>
                    <a:pt x="13290" y="2894"/>
                  </a:lnTo>
                  <a:lnTo>
                    <a:pt x="13290" y="2993"/>
                  </a:lnTo>
                  <a:lnTo>
                    <a:pt x="13257" y="2993"/>
                  </a:lnTo>
                  <a:lnTo>
                    <a:pt x="13257" y="3053"/>
                  </a:lnTo>
                  <a:lnTo>
                    <a:pt x="13216" y="3053"/>
                  </a:lnTo>
                  <a:lnTo>
                    <a:pt x="13216" y="3152"/>
                  </a:lnTo>
                  <a:lnTo>
                    <a:pt x="13183" y="3152"/>
                  </a:lnTo>
                  <a:lnTo>
                    <a:pt x="13142" y="3251"/>
                  </a:lnTo>
                  <a:lnTo>
                    <a:pt x="13142" y="3330"/>
                  </a:lnTo>
                  <a:lnTo>
                    <a:pt x="13101" y="3330"/>
                  </a:lnTo>
                  <a:lnTo>
                    <a:pt x="13101" y="3429"/>
                  </a:lnTo>
                  <a:lnTo>
                    <a:pt x="13069" y="3429"/>
                  </a:lnTo>
                  <a:lnTo>
                    <a:pt x="13069" y="3489"/>
                  </a:lnTo>
                  <a:lnTo>
                    <a:pt x="13028" y="3608"/>
                  </a:lnTo>
                  <a:lnTo>
                    <a:pt x="12987" y="3608"/>
                  </a:lnTo>
                  <a:lnTo>
                    <a:pt x="12987" y="3687"/>
                  </a:lnTo>
                  <a:lnTo>
                    <a:pt x="12913" y="3687"/>
                  </a:lnTo>
                  <a:lnTo>
                    <a:pt x="12913" y="3766"/>
                  </a:lnTo>
                  <a:lnTo>
                    <a:pt x="12881" y="3845"/>
                  </a:lnTo>
                  <a:lnTo>
                    <a:pt x="12848" y="3845"/>
                  </a:lnTo>
                  <a:lnTo>
                    <a:pt x="12848" y="3944"/>
                  </a:lnTo>
                  <a:lnTo>
                    <a:pt x="12766" y="3944"/>
                  </a:lnTo>
                  <a:lnTo>
                    <a:pt x="12766" y="4024"/>
                  </a:lnTo>
                  <a:lnTo>
                    <a:pt x="12733" y="4024"/>
                  </a:lnTo>
                  <a:lnTo>
                    <a:pt x="12692" y="4123"/>
                  </a:lnTo>
                  <a:lnTo>
                    <a:pt x="12692" y="4202"/>
                  </a:lnTo>
                  <a:lnTo>
                    <a:pt x="12651" y="4202"/>
                  </a:lnTo>
                  <a:lnTo>
                    <a:pt x="12651" y="4301"/>
                  </a:lnTo>
                  <a:lnTo>
                    <a:pt x="12578" y="4301"/>
                  </a:lnTo>
                  <a:lnTo>
                    <a:pt x="12504" y="4460"/>
                  </a:lnTo>
                  <a:lnTo>
                    <a:pt x="12504" y="4559"/>
                  </a:lnTo>
                  <a:lnTo>
                    <a:pt x="12471" y="4559"/>
                  </a:lnTo>
                  <a:lnTo>
                    <a:pt x="12430" y="4638"/>
                  </a:lnTo>
                  <a:lnTo>
                    <a:pt x="12398" y="4638"/>
                  </a:lnTo>
                  <a:lnTo>
                    <a:pt x="12316" y="4737"/>
                  </a:lnTo>
                  <a:lnTo>
                    <a:pt x="12316" y="4817"/>
                  </a:lnTo>
                  <a:lnTo>
                    <a:pt x="12283" y="4817"/>
                  </a:lnTo>
                  <a:lnTo>
                    <a:pt x="12201" y="5015"/>
                  </a:lnTo>
                  <a:lnTo>
                    <a:pt x="12128" y="5015"/>
                  </a:lnTo>
                  <a:lnTo>
                    <a:pt x="12128" y="5074"/>
                  </a:lnTo>
                  <a:lnTo>
                    <a:pt x="12095" y="5074"/>
                  </a:lnTo>
                  <a:lnTo>
                    <a:pt x="12062" y="5173"/>
                  </a:lnTo>
                  <a:lnTo>
                    <a:pt x="12062" y="5273"/>
                  </a:lnTo>
                  <a:lnTo>
                    <a:pt x="11866" y="5273"/>
                  </a:lnTo>
                  <a:lnTo>
                    <a:pt x="11866" y="5352"/>
                  </a:lnTo>
                  <a:lnTo>
                    <a:pt x="11792" y="5352"/>
                  </a:lnTo>
                  <a:lnTo>
                    <a:pt x="11792" y="5431"/>
                  </a:lnTo>
                  <a:lnTo>
                    <a:pt x="11727" y="5431"/>
                  </a:lnTo>
                  <a:lnTo>
                    <a:pt x="11727" y="5510"/>
                  </a:lnTo>
                  <a:lnTo>
                    <a:pt x="11686" y="5510"/>
                  </a:lnTo>
                  <a:lnTo>
                    <a:pt x="11645" y="5610"/>
                  </a:lnTo>
                  <a:lnTo>
                    <a:pt x="11530" y="5610"/>
                  </a:lnTo>
                  <a:lnTo>
                    <a:pt x="11498" y="5709"/>
                  </a:lnTo>
                  <a:lnTo>
                    <a:pt x="11457" y="5709"/>
                  </a:lnTo>
                  <a:lnTo>
                    <a:pt x="11416" y="5788"/>
                  </a:lnTo>
                  <a:lnTo>
                    <a:pt x="11350" y="5788"/>
                  </a:lnTo>
                  <a:lnTo>
                    <a:pt x="11350" y="5867"/>
                  </a:lnTo>
                  <a:lnTo>
                    <a:pt x="11268" y="5966"/>
                  </a:lnTo>
                  <a:lnTo>
                    <a:pt x="11121" y="5966"/>
                  </a:lnTo>
                  <a:lnTo>
                    <a:pt x="11039" y="6145"/>
                  </a:lnTo>
                  <a:lnTo>
                    <a:pt x="11007" y="6145"/>
                  </a:lnTo>
                  <a:lnTo>
                    <a:pt x="10966" y="6204"/>
                  </a:lnTo>
                  <a:lnTo>
                    <a:pt x="10900" y="6204"/>
                  </a:lnTo>
                  <a:lnTo>
                    <a:pt x="10859" y="6323"/>
                  </a:lnTo>
                  <a:lnTo>
                    <a:pt x="10786" y="6323"/>
                  </a:lnTo>
                  <a:lnTo>
                    <a:pt x="10704" y="6482"/>
                  </a:lnTo>
                  <a:lnTo>
                    <a:pt x="10671" y="6482"/>
                  </a:lnTo>
                  <a:lnTo>
                    <a:pt x="10589" y="6581"/>
                  </a:lnTo>
                  <a:lnTo>
                    <a:pt x="10565" y="6660"/>
                  </a:lnTo>
                  <a:lnTo>
                    <a:pt x="10450" y="6660"/>
                  </a:lnTo>
                  <a:lnTo>
                    <a:pt x="10368" y="6838"/>
                  </a:lnTo>
                  <a:lnTo>
                    <a:pt x="10336" y="6838"/>
                  </a:lnTo>
                  <a:lnTo>
                    <a:pt x="10295" y="6918"/>
                  </a:lnTo>
                  <a:lnTo>
                    <a:pt x="10254" y="6918"/>
                  </a:lnTo>
                  <a:lnTo>
                    <a:pt x="10221" y="7017"/>
                  </a:lnTo>
                  <a:lnTo>
                    <a:pt x="10115" y="7017"/>
                  </a:lnTo>
                  <a:lnTo>
                    <a:pt x="10074" y="7096"/>
                  </a:lnTo>
                  <a:lnTo>
                    <a:pt x="10033" y="7096"/>
                  </a:lnTo>
                  <a:lnTo>
                    <a:pt x="10000" y="7175"/>
                  </a:lnTo>
                  <a:lnTo>
                    <a:pt x="9918" y="7175"/>
                  </a:lnTo>
                  <a:lnTo>
                    <a:pt x="9918" y="7275"/>
                  </a:lnTo>
                  <a:lnTo>
                    <a:pt x="9845" y="7275"/>
                  </a:lnTo>
                  <a:lnTo>
                    <a:pt x="9812" y="7374"/>
                  </a:lnTo>
                  <a:lnTo>
                    <a:pt x="9664" y="7374"/>
                  </a:lnTo>
                  <a:lnTo>
                    <a:pt x="9664" y="7453"/>
                  </a:lnTo>
                  <a:lnTo>
                    <a:pt x="9624" y="7453"/>
                  </a:lnTo>
                  <a:lnTo>
                    <a:pt x="9583" y="7532"/>
                  </a:lnTo>
                  <a:lnTo>
                    <a:pt x="9509" y="7532"/>
                  </a:lnTo>
                  <a:lnTo>
                    <a:pt x="9509" y="7611"/>
                  </a:lnTo>
                  <a:lnTo>
                    <a:pt x="9435" y="7611"/>
                  </a:lnTo>
                  <a:lnTo>
                    <a:pt x="9435" y="7730"/>
                  </a:lnTo>
                  <a:lnTo>
                    <a:pt x="9509" y="7730"/>
                  </a:lnTo>
                  <a:lnTo>
                    <a:pt x="9550" y="7790"/>
                  </a:lnTo>
                  <a:lnTo>
                    <a:pt x="9583" y="7790"/>
                  </a:lnTo>
                  <a:lnTo>
                    <a:pt x="9583" y="7889"/>
                  </a:lnTo>
                  <a:lnTo>
                    <a:pt x="9624" y="7889"/>
                  </a:lnTo>
                  <a:lnTo>
                    <a:pt x="9624" y="7968"/>
                  </a:lnTo>
                  <a:lnTo>
                    <a:pt x="9697" y="7968"/>
                  </a:lnTo>
                  <a:lnTo>
                    <a:pt x="9738" y="8067"/>
                  </a:lnTo>
                  <a:lnTo>
                    <a:pt x="9812" y="8067"/>
                  </a:lnTo>
                  <a:lnTo>
                    <a:pt x="9845" y="8147"/>
                  </a:lnTo>
                  <a:lnTo>
                    <a:pt x="11350" y="8147"/>
                  </a:lnTo>
                  <a:lnTo>
                    <a:pt x="11383" y="8067"/>
                  </a:lnTo>
                  <a:lnTo>
                    <a:pt x="11612" y="8067"/>
                  </a:lnTo>
                  <a:lnTo>
                    <a:pt x="11612" y="7968"/>
                  </a:lnTo>
                  <a:lnTo>
                    <a:pt x="11751" y="7968"/>
                  </a:lnTo>
                  <a:lnTo>
                    <a:pt x="11833" y="7889"/>
                  </a:lnTo>
                  <a:lnTo>
                    <a:pt x="12169" y="7889"/>
                  </a:lnTo>
                  <a:lnTo>
                    <a:pt x="12201" y="7790"/>
                  </a:lnTo>
                  <a:lnTo>
                    <a:pt x="12881" y="7790"/>
                  </a:lnTo>
                  <a:lnTo>
                    <a:pt x="12913" y="7730"/>
                  </a:lnTo>
                  <a:lnTo>
                    <a:pt x="13028" y="7730"/>
                  </a:lnTo>
                  <a:lnTo>
                    <a:pt x="13069" y="7611"/>
                  </a:lnTo>
                  <a:lnTo>
                    <a:pt x="13101" y="7611"/>
                  </a:lnTo>
                  <a:lnTo>
                    <a:pt x="13183" y="7532"/>
                  </a:lnTo>
                  <a:lnTo>
                    <a:pt x="13216" y="7532"/>
                  </a:lnTo>
                  <a:lnTo>
                    <a:pt x="13437" y="7453"/>
                  </a:lnTo>
                  <a:lnTo>
                    <a:pt x="13560" y="7453"/>
                  </a:lnTo>
                  <a:lnTo>
                    <a:pt x="13592" y="7374"/>
                  </a:lnTo>
                  <a:lnTo>
                    <a:pt x="13666" y="7374"/>
                  </a:lnTo>
                  <a:lnTo>
                    <a:pt x="13740" y="7275"/>
                  </a:lnTo>
                  <a:lnTo>
                    <a:pt x="13813" y="7275"/>
                  </a:lnTo>
                  <a:lnTo>
                    <a:pt x="13895" y="7175"/>
                  </a:lnTo>
                  <a:lnTo>
                    <a:pt x="13969" y="7175"/>
                  </a:lnTo>
                  <a:lnTo>
                    <a:pt x="14010" y="7096"/>
                  </a:lnTo>
                  <a:lnTo>
                    <a:pt x="14149" y="7096"/>
                  </a:lnTo>
                  <a:lnTo>
                    <a:pt x="14190" y="7017"/>
                  </a:lnTo>
                  <a:lnTo>
                    <a:pt x="14231" y="7017"/>
                  </a:lnTo>
                  <a:lnTo>
                    <a:pt x="14231" y="6918"/>
                  </a:lnTo>
                  <a:lnTo>
                    <a:pt x="14345" y="6918"/>
                  </a:lnTo>
                  <a:lnTo>
                    <a:pt x="14378" y="6838"/>
                  </a:lnTo>
                  <a:lnTo>
                    <a:pt x="14419" y="6838"/>
                  </a:lnTo>
                  <a:lnTo>
                    <a:pt x="14419" y="6759"/>
                  </a:lnTo>
                  <a:lnTo>
                    <a:pt x="14484" y="6759"/>
                  </a:lnTo>
                  <a:lnTo>
                    <a:pt x="14484" y="6660"/>
                  </a:lnTo>
                  <a:lnTo>
                    <a:pt x="14566" y="6660"/>
                  </a:lnTo>
                  <a:lnTo>
                    <a:pt x="14566" y="6581"/>
                  </a:lnTo>
                  <a:lnTo>
                    <a:pt x="14714" y="6581"/>
                  </a:lnTo>
                  <a:lnTo>
                    <a:pt x="14795" y="6482"/>
                  </a:lnTo>
                  <a:lnTo>
                    <a:pt x="14861" y="6482"/>
                  </a:lnTo>
                  <a:lnTo>
                    <a:pt x="14861" y="6402"/>
                  </a:lnTo>
                  <a:lnTo>
                    <a:pt x="14935" y="6323"/>
                  </a:lnTo>
                  <a:lnTo>
                    <a:pt x="14975" y="6323"/>
                  </a:lnTo>
                  <a:lnTo>
                    <a:pt x="15016" y="6204"/>
                  </a:lnTo>
                  <a:lnTo>
                    <a:pt x="15090" y="6204"/>
                  </a:lnTo>
                  <a:lnTo>
                    <a:pt x="15237" y="6046"/>
                  </a:lnTo>
                  <a:lnTo>
                    <a:pt x="15270" y="5966"/>
                  </a:lnTo>
                  <a:lnTo>
                    <a:pt x="15311" y="5966"/>
                  </a:lnTo>
                  <a:lnTo>
                    <a:pt x="15311" y="5867"/>
                  </a:lnTo>
                  <a:lnTo>
                    <a:pt x="15385" y="5867"/>
                  </a:lnTo>
                  <a:lnTo>
                    <a:pt x="15426" y="5788"/>
                  </a:lnTo>
                  <a:lnTo>
                    <a:pt x="15466" y="5788"/>
                  </a:lnTo>
                  <a:lnTo>
                    <a:pt x="15540" y="5709"/>
                  </a:lnTo>
                  <a:lnTo>
                    <a:pt x="15540" y="5610"/>
                  </a:lnTo>
                  <a:lnTo>
                    <a:pt x="15614" y="5510"/>
                  </a:lnTo>
                  <a:lnTo>
                    <a:pt x="15687" y="5510"/>
                  </a:lnTo>
                  <a:lnTo>
                    <a:pt x="15687" y="5431"/>
                  </a:lnTo>
                  <a:lnTo>
                    <a:pt x="15728" y="5431"/>
                  </a:lnTo>
                  <a:lnTo>
                    <a:pt x="15761" y="5352"/>
                  </a:lnTo>
                  <a:lnTo>
                    <a:pt x="15843" y="5273"/>
                  </a:lnTo>
                  <a:lnTo>
                    <a:pt x="15876" y="5273"/>
                  </a:lnTo>
                  <a:lnTo>
                    <a:pt x="15876" y="5173"/>
                  </a:lnTo>
                  <a:lnTo>
                    <a:pt x="15982" y="5173"/>
                  </a:lnTo>
                  <a:lnTo>
                    <a:pt x="16064" y="5015"/>
                  </a:lnTo>
                  <a:lnTo>
                    <a:pt x="16097" y="5015"/>
                  </a:lnTo>
                  <a:lnTo>
                    <a:pt x="16137" y="4896"/>
                  </a:lnTo>
                  <a:lnTo>
                    <a:pt x="16178" y="4896"/>
                  </a:lnTo>
                  <a:lnTo>
                    <a:pt x="16211" y="4817"/>
                  </a:lnTo>
                  <a:lnTo>
                    <a:pt x="16326" y="4817"/>
                  </a:lnTo>
                  <a:lnTo>
                    <a:pt x="16358" y="4737"/>
                  </a:lnTo>
                  <a:lnTo>
                    <a:pt x="16399" y="4737"/>
                  </a:lnTo>
                  <a:lnTo>
                    <a:pt x="16432" y="4638"/>
                  </a:lnTo>
                  <a:lnTo>
                    <a:pt x="16432" y="4559"/>
                  </a:lnTo>
                  <a:lnTo>
                    <a:pt x="16514" y="4559"/>
                  </a:lnTo>
                  <a:lnTo>
                    <a:pt x="16514" y="4460"/>
                  </a:lnTo>
                  <a:lnTo>
                    <a:pt x="16661" y="4460"/>
                  </a:lnTo>
                  <a:lnTo>
                    <a:pt x="16661" y="4381"/>
                  </a:lnTo>
                  <a:lnTo>
                    <a:pt x="16702" y="4381"/>
                  </a:lnTo>
                  <a:lnTo>
                    <a:pt x="16735" y="4301"/>
                  </a:lnTo>
                  <a:lnTo>
                    <a:pt x="16768" y="4301"/>
                  </a:lnTo>
                  <a:lnTo>
                    <a:pt x="16768" y="4202"/>
                  </a:lnTo>
                  <a:lnTo>
                    <a:pt x="16809" y="4202"/>
                  </a:lnTo>
                  <a:lnTo>
                    <a:pt x="16809" y="4123"/>
                  </a:lnTo>
                  <a:lnTo>
                    <a:pt x="16882" y="4123"/>
                  </a:lnTo>
                  <a:lnTo>
                    <a:pt x="16882" y="4024"/>
                  </a:lnTo>
                  <a:lnTo>
                    <a:pt x="16964" y="4024"/>
                  </a:lnTo>
                  <a:lnTo>
                    <a:pt x="16997" y="3944"/>
                  </a:lnTo>
                  <a:lnTo>
                    <a:pt x="17079" y="3944"/>
                  </a:lnTo>
                  <a:lnTo>
                    <a:pt x="17079" y="3845"/>
                  </a:lnTo>
                  <a:lnTo>
                    <a:pt x="17144" y="3845"/>
                  </a:lnTo>
                  <a:lnTo>
                    <a:pt x="17144" y="3766"/>
                  </a:lnTo>
                  <a:lnTo>
                    <a:pt x="17300" y="3766"/>
                  </a:lnTo>
                  <a:lnTo>
                    <a:pt x="17332" y="3687"/>
                  </a:lnTo>
                  <a:lnTo>
                    <a:pt x="17414" y="3687"/>
                  </a:lnTo>
                  <a:lnTo>
                    <a:pt x="17447" y="3608"/>
                  </a:lnTo>
                  <a:lnTo>
                    <a:pt x="17520" y="3608"/>
                  </a:lnTo>
                  <a:lnTo>
                    <a:pt x="17520" y="3489"/>
                  </a:lnTo>
                  <a:lnTo>
                    <a:pt x="17553" y="3489"/>
                  </a:lnTo>
                  <a:lnTo>
                    <a:pt x="17635" y="3429"/>
                  </a:lnTo>
                  <a:lnTo>
                    <a:pt x="17791" y="3429"/>
                  </a:lnTo>
                  <a:lnTo>
                    <a:pt x="17823" y="3330"/>
                  </a:lnTo>
                  <a:lnTo>
                    <a:pt x="17864" y="3330"/>
                  </a:lnTo>
                  <a:lnTo>
                    <a:pt x="17897" y="3251"/>
                  </a:lnTo>
                  <a:lnTo>
                    <a:pt x="17971" y="3251"/>
                  </a:lnTo>
                  <a:lnTo>
                    <a:pt x="17971" y="3152"/>
                  </a:lnTo>
                  <a:lnTo>
                    <a:pt x="18044" y="3152"/>
                  </a:lnTo>
                  <a:lnTo>
                    <a:pt x="18126" y="3053"/>
                  </a:lnTo>
                  <a:lnTo>
                    <a:pt x="18159" y="3053"/>
                  </a:lnTo>
                  <a:lnTo>
                    <a:pt x="18200" y="2993"/>
                  </a:lnTo>
                  <a:lnTo>
                    <a:pt x="18241" y="2993"/>
                  </a:lnTo>
                  <a:lnTo>
                    <a:pt x="18241" y="2894"/>
                  </a:lnTo>
                  <a:lnTo>
                    <a:pt x="18273" y="2894"/>
                  </a:lnTo>
                  <a:lnTo>
                    <a:pt x="18306" y="2815"/>
                  </a:lnTo>
                  <a:lnTo>
                    <a:pt x="18380" y="2815"/>
                  </a:lnTo>
                  <a:lnTo>
                    <a:pt x="18462" y="2636"/>
                  </a:lnTo>
                  <a:lnTo>
                    <a:pt x="18462" y="2537"/>
                  </a:lnTo>
                  <a:lnTo>
                    <a:pt x="18535" y="2458"/>
                  </a:lnTo>
                  <a:lnTo>
                    <a:pt x="18609" y="2458"/>
                  </a:lnTo>
                  <a:lnTo>
                    <a:pt x="18609" y="2359"/>
                  </a:lnTo>
                  <a:lnTo>
                    <a:pt x="18682" y="2279"/>
                  </a:lnTo>
                  <a:lnTo>
                    <a:pt x="18682" y="2180"/>
                  </a:lnTo>
                  <a:lnTo>
                    <a:pt x="18715" y="2180"/>
                  </a:lnTo>
                  <a:lnTo>
                    <a:pt x="18715" y="2101"/>
                  </a:lnTo>
                  <a:lnTo>
                    <a:pt x="18797" y="2101"/>
                  </a:lnTo>
                  <a:lnTo>
                    <a:pt x="18830" y="2022"/>
                  </a:lnTo>
                  <a:lnTo>
                    <a:pt x="18830" y="1923"/>
                  </a:lnTo>
                  <a:lnTo>
                    <a:pt x="18871" y="1923"/>
                  </a:lnTo>
                  <a:lnTo>
                    <a:pt x="18871" y="1843"/>
                  </a:lnTo>
                  <a:lnTo>
                    <a:pt x="18985" y="1843"/>
                  </a:lnTo>
                  <a:lnTo>
                    <a:pt x="18985" y="1744"/>
                  </a:lnTo>
                  <a:lnTo>
                    <a:pt x="19092" y="1467"/>
                  </a:lnTo>
                  <a:lnTo>
                    <a:pt x="19165" y="1467"/>
                  </a:lnTo>
                  <a:lnTo>
                    <a:pt x="19165" y="1407"/>
                  </a:lnTo>
                  <a:lnTo>
                    <a:pt x="19206" y="1407"/>
                  </a:lnTo>
                  <a:lnTo>
                    <a:pt x="19206" y="1308"/>
                  </a:lnTo>
                  <a:lnTo>
                    <a:pt x="19247" y="1308"/>
                  </a:lnTo>
                  <a:lnTo>
                    <a:pt x="19280" y="1229"/>
                  </a:lnTo>
                  <a:lnTo>
                    <a:pt x="19280" y="1130"/>
                  </a:lnTo>
                  <a:lnTo>
                    <a:pt x="19362" y="1130"/>
                  </a:lnTo>
                  <a:lnTo>
                    <a:pt x="19394" y="1051"/>
                  </a:lnTo>
                  <a:lnTo>
                    <a:pt x="19427" y="1051"/>
                  </a:lnTo>
                  <a:lnTo>
                    <a:pt x="19427" y="971"/>
                  </a:lnTo>
                  <a:lnTo>
                    <a:pt x="19468" y="892"/>
                  </a:lnTo>
                  <a:lnTo>
                    <a:pt x="19501" y="892"/>
                  </a:lnTo>
                  <a:lnTo>
                    <a:pt x="19542" y="793"/>
                  </a:lnTo>
                  <a:lnTo>
                    <a:pt x="19615" y="793"/>
                  </a:lnTo>
                  <a:lnTo>
                    <a:pt x="19615" y="694"/>
                  </a:lnTo>
                  <a:lnTo>
                    <a:pt x="19656" y="694"/>
                  </a:lnTo>
                  <a:lnTo>
                    <a:pt x="19697" y="614"/>
                  </a:lnTo>
                  <a:lnTo>
                    <a:pt x="19697" y="535"/>
                  </a:lnTo>
                  <a:lnTo>
                    <a:pt x="19738" y="535"/>
                  </a:lnTo>
                  <a:lnTo>
                    <a:pt x="19738" y="436"/>
                  </a:lnTo>
                  <a:lnTo>
                    <a:pt x="19812" y="436"/>
                  </a:lnTo>
                  <a:lnTo>
                    <a:pt x="19845" y="337"/>
                  </a:lnTo>
                  <a:lnTo>
                    <a:pt x="19845" y="278"/>
                  </a:lnTo>
                  <a:lnTo>
                    <a:pt x="19877" y="278"/>
                  </a:lnTo>
                  <a:lnTo>
                    <a:pt x="19918" y="178"/>
                  </a:lnTo>
                  <a:lnTo>
                    <a:pt x="19918" y="99"/>
                  </a:lnTo>
                  <a:lnTo>
                    <a:pt x="19992" y="99"/>
                  </a:lnTo>
                  <a:lnTo>
                    <a:pt x="19992" y="0"/>
                  </a:lnTo>
                  <a:lnTo>
                    <a:pt x="19959" y="0"/>
                  </a:lnTo>
                  <a:lnTo>
                    <a:pt x="19959" y="178"/>
                  </a:lnTo>
                  <a:lnTo>
                    <a:pt x="19918" y="178"/>
                  </a:lnTo>
                  <a:lnTo>
                    <a:pt x="19918" y="278"/>
                  </a:lnTo>
                  <a:lnTo>
                    <a:pt x="19877" y="337"/>
                  </a:lnTo>
                  <a:lnTo>
                    <a:pt x="19877" y="436"/>
                  </a:lnTo>
                  <a:lnTo>
                    <a:pt x="19845" y="436"/>
                  </a:lnTo>
                  <a:lnTo>
                    <a:pt x="19845" y="535"/>
                  </a:lnTo>
                  <a:lnTo>
                    <a:pt x="19812" y="614"/>
                  </a:lnTo>
                  <a:lnTo>
                    <a:pt x="19812" y="694"/>
                  </a:lnTo>
                  <a:lnTo>
                    <a:pt x="19771" y="694"/>
                  </a:lnTo>
                  <a:lnTo>
                    <a:pt x="19771" y="892"/>
                  </a:lnTo>
                  <a:lnTo>
                    <a:pt x="19738" y="892"/>
                  </a:lnTo>
                  <a:lnTo>
                    <a:pt x="19738" y="1051"/>
                  </a:lnTo>
                  <a:lnTo>
                    <a:pt x="19656" y="1051"/>
                  </a:lnTo>
                  <a:lnTo>
                    <a:pt x="19656" y="1229"/>
                  </a:lnTo>
                  <a:lnTo>
                    <a:pt x="19615" y="1229"/>
                  </a:lnTo>
                  <a:lnTo>
                    <a:pt x="19615" y="1308"/>
                  </a:lnTo>
                  <a:lnTo>
                    <a:pt x="19583" y="1407"/>
                  </a:lnTo>
                  <a:lnTo>
                    <a:pt x="19542" y="1407"/>
                  </a:lnTo>
                  <a:lnTo>
                    <a:pt x="19501" y="1467"/>
                  </a:lnTo>
                  <a:lnTo>
                    <a:pt x="19501" y="1586"/>
                  </a:lnTo>
                  <a:lnTo>
                    <a:pt x="19468" y="1586"/>
                  </a:lnTo>
                  <a:lnTo>
                    <a:pt x="19468" y="1685"/>
                  </a:lnTo>
                  <a:lnTo>
                    <a:pt x="19427" y="1744"/>
                  </a:lnTo>
                  <a:lnTo>
                    <a:pt x="19394" y="1744"/>
                  </a:lnTo>
                  <a:lnTo>
                    <a:pt x="19362" y="1843"/>
                  </a:lnTo>
                  <a:lnTo>
                    <a:pt x="19362" y="1923"/>
                  </a:lnTo>
                  <a:lnTo>
                    <a:pt x="19321" y="1923"/>
                  </a:lnTo>
                  <a:lnTo>
                    <a:pt x="19321" y="2022"/>
                  </a:lnTo>
                  <a:lnTo>
                    <a:pt x="19280" y="2022"/>
                  </a:lnTo>
                  <a:lnTo>
                    <a:pt x="19280" y="2101"/>
                  </a:lnTo>
                  <a:lnTo>
                    <a:pt x="19206" y="2101"/>
                  </a:lnTo>
                  <a:lnTo>
                    <a:pt x="19206" y="2180"/>
                  </a:lnTo>
                  <a:lnTo>
                    <a:pt x="19165" y="2180"/>
                  </a:lnTo>
                  <a:lnTo>
                    <a:pt x="19165" y="2279"/>
                  </a:lnTo>
                  <a:lnTo>
                    <a:pt x="19133" y="2279"/>
                  </a:lnTo>
                  <a:lnTo>
                    <a:pt x="19133" y="2359"/>
                  </a:lnTo>
                  <a:lnTo>
                    <a:pt x="19051" y="2458"/>
                  </a:lnTo>
                  <a:lnTo>
                    <a:pt x="19026" y="2458"/>
                  </a:lnTo>
                  <a:lnTo>
                    <a:pt x="18985" y="2537"/>
                  </a:lnTo>
                  <a:lnTo>
                    <a:pt x="18985" y="2636"/>
                  </a:lnTo>
                  <a:lnTo>
                    <a:pt x="18912" y="2636"/>
                  </a:lnTo>
                  <a:lnTo>
                    <a:pt x="18912" y="2716"/>
                  </a:lnTo>
                  <a:lnTo>
                    <a:pt x="18871" y="2815"/>
                  </a:lnTo>
                  <a:lnTo>
                    <a:pt x="18797" y="2815"/>
                  </a:lnTo>
                  <a:lnTo>
                    <a:pt x="18756" y="2894"/>
                  </a:lnTo>
                  <a:lnTo>
                    <a:pt x="18756" y="2993"/>
                  </a:lnTo>
                  <a:lnTo>
                    <a:pt x="18715" y="2993"/>
                  </a:lnTo>
                  <a:lnTo>
                    <a:pt x="18682" y="3053"/>
                  </a:lnTo>
                  <a:lnTo>
                    <a:pt x="18682" y="3152"/>
                  </a:lnTo>
                  <a:lnTo>
                    <a:pt x="18576" y="3152"/>
                  </a:lnTo>
                  <a:lnTo>
                    <a:pt x="18576" y="3251"/>
                  </a:lnTo>
                  <a:lnTo>
                    <a:pt x="18535" y="3330"/>
                  </a:lnTo>
                  <a:lnTo>
                    <a:pt x="18494" y="3330"/>
                  </a:lnTo>
                  <a:lnTo>
                    <a:pt x="18462" y="3429"/>
                  </a:lnTo>
                  <a:lnTo>
                    <a:pt x="18462" y="3489"/>
                  </a:lnTo>
                  <a:lnTo>
                    <a:pt x="18380" y="3489"/>
                  </a:lnTo>
                  <a:lnTo>
                    <a:pt x="18347" y="3608"/>
                  </a:lnTo>
                  <a:lnTo>
                    <a:pt x="18306" y="3608"/>
                  </a:lnTo>
                  <a:lnTo>
                    <a:pt x="18241" y="3766"/>
                  </a:lnTo>
                  <a:lnTo>
                    <a:pt x="18241" y="3845"/>
                  </a:lnTo>
                  <a:lnTo>
                    <a:pt x="18126" y="3845"/>
                  </a:lnTo>
                  <a:lnTo>
                    <a:pt x="18085" y="3944"/>
                  </a:lnTo>
                  <a:lnTo>
                    <a:pt x="18085" y="4024"/>
                  </a:lnTo>
                  <a:lnTo>
                    <a:pt x="18044" y="4024"/>
                  </a:lnTo>
                  <a:lnTo>
                    <a:pt x="18011" y="4123"/>
                  </a:lnTo>
                  <a:lnTo>
                    <a:pt x="17971" y="4123"/>
                  </a:lnTo>
                  <a:lnTo>
                    <a:pt x="17971" y="4202"/>
                  </a:lnTo>
                  <a:lnTo>
                    <a:pt x="17897" y="4202"/>
                  </a:lnTo>
                  <a:lnTo>
                    <a:pt x="17823" y="4381"/>
                  </a:lnTo>
                  <a:lnTo>
                    <a:pt x="17791" y="4381"/>
                  </a:lnTo>
                  <a:lnTo>
                    <a:pt x="17750" y="4460"/>
                  </a:lnTo>
                  <a:lnTo>
                    <a:pt x="17635" y="4460"/>
                  </a:lnTo>
                  <a:lnTo>
                    <a:pt x="17553" y="4559"/>
                  </a:lnTo>
                  <a:lnTo>
                    <a:pt x="17553" y="4638"/>
                  </a:lnTo>
                  <a:lnTo>
                    <a:pt x="17520" y="4737"/>
                  </a:lnTo>
                  <a:lnTo>
                    <a:pt x="17488" y="4737"/>
                  </a:lnTo>
                  <a:lnTo>
                    <a:pt x="17447" y="4817"/>
                  </a:lnTo>
                  <a:lnTo>
                    <a:pt x="17414" y="4817"/>
                  </a:lnTo>
                  <a:lnTo>
                    <a:pt x="17332" y="5015"/>
                  </a:lnTo>
                  <a:lnTo>
                    <a:pt x="17332" y="5074"/>
                  </a:lnTo>
                  <a:lnTo>
                    <a:pt x="17259" y="5074"/>
                  </a:lnTo>
                  <a:lnTo>
                    <a:pt x="17259" y="5173"/>
                  </a:lnTo>
                  <a:lnTo>
                    <a:pt x="17185" y="5173"/>
                  </a:lnTo>
                  <a:lnTo>
                    <a:pt x="17185" y="5273"/>
                  </a:lnTo>
                  <a:lnTo>
                    <a:pt x="17079" y="5510"/>
                  </a:lnTo>
                  <a:lnTo>
                    <a:pt x="17038" y="5510"/>
                  </a:lnTo>
                  <a:lnTo>
                    <a:pt x="17038" y="5610"/>
                  </a:lnTo>
                  <a:lnTo>
                    <a:pt x="16997" y="5610"/>
                  </a:lnTo>
                  <a:lnTo>
                    <a:pt x="16964" y="5709"/>
                  </a:lnTo>
                  <a:lnTo>
                    <a:pt x="16964" y="5788"/>
                  </a:lnTo>
                  <a:lnTo>
                    <a:pt x="16882" y="5788"/>
                  </a:lnTo>
                  <a:lnTo>
                    <a:pt x="16882" y="5867"/>
                  </a:lnTo>
                  <a:lnTo>
                    <a:pt x="16809" y="5867"/>
                  </a:lnTo>
                  <a:lnTo>
                    <a:pt x="16735" y="6046"/>
                  </a:lnTo>
                  <a:lnTo>
                    <a:pt x="16735" y="6145"/>
                  </a:lnTo>
                  <a:lnTo>
                    <a:pt x="16702" y="6145"/>
                  </a:lnTo>
                  <a:lnTo>
                    <a:pt x="16661" y="6204"/>
                  </a:lnTo>
                  <a:lnTo>
                    <a:pt x="16588" y="6204"/>
                  </a:lnTo>
                  <a:lnTo>
                    <a:pt x="16588" y="6323"/>
                  </a:lnTo>
                  <a:lnTo>
                    <a:pt x="16547" y="6323"/>
                  </a:lnTo>
                  <a:lnTo>
                    <a:pt x="16432" y="6581"/>
                  </a:lnTo>
                  <a:lnTo>
                    <a:pt x="16358" y="6581"/>
                  </a:lnTo>
                  <a:lnTo>
                    <a:pt x="16358" y="6660"/>
                  </a:lnTo>
                  <a:lnTo>
                    <a:pt x="16326" y="6660"/>
                  </a:lnTo>
                  <a:lnTo>
                    <a:pt x="16293" y="6759"/>
                  </a:lnTo>
                  <a:lnTo>
                    <a:pt x="16293" y="6838"/>
                  </a:lnTo>
                  <a:lnTo>
                    <a:pt x="16211" y="6838"/>
                  </a:lnTo>
                  <a:lnTo>
                    <a:pt x="16211" y="6918"/>
                  </a:lnTo>
                  <a:lnTo>
                    <a:pt x="16137" y="6918"/>
                  </a:lnTo>
                  <a:lnTo>
                    <a:pt x="16137" y="7017"/>
                  </a:lnTo>
                  <a:lnTo>
                    <a:pt x="16064" y="7017"/>
                  </a:lnTo>
                  <a:lnTo>
                    <a:pt x="16064" y="7096"/>
                  </a:lnTo>
                  <a:lnTo>
                    <a:pt x="15982" y="7175"/>
                  </a:lnTo>
                  <a:lnTo>
                    <a:pt x="15957" y="7175"/>
                  </a:lnTo>
                  <a:lnTo>
                    <a:pt x="15917" y="7275"/>
                  </a:lnTo>
                  <a:lnTo>
                    <a:pt x="15843" y="7275"/>
                  </a:lnTo>
                  <a:lnTo>
                    <a:pt x="15802" y="7374"/>
                  </a:lnTo>
                  <a:lnTo>
                    <a:pt x="15728" y="7374"/>
                  </a:lnTo>
                  <a:lnTo>
                    <a:pt x="15728" y="7453"/>
                  </a:lnTo>
                  <a:lnTo>
                    <a:pt x="15687" y="7453"/>
                  </a:lnTo>
                  <a:lnTo>
                    <a:pt x="15646" y="7532"/>
                  </a:lnTo>
                  <a:lnTo>
                    <a:pt x="15614" y="7532"/>
                  </a:lnTo>
                  <a:lnTo>
                    <a:pt x="15540" y="7611"/>
                  </a:lnTo>
                  <a:lnTo>
                    <a:pt x="15466" y="7611"/>
                  </a:lnTo>
                  <a:lnTo>
                    <a:pt x="15385" y="7790"/>
                  </a:lnTo>
                  <a:lnTo>
                    <a:pt x="15311" y="7889"/>
                  </a:lnTo>
                  <a:lnTo>
                    <a:pt x="15237" y="7889"/>
                  </a:lnTo>
                  <a:lnTo>
                    <a:pt x="15196" y="7968"/>
                  </a:lnTo>
                  <a:lnTo>
                    <a:pt x="15090" y="7968"/>
                  </a:lnTo>
                  <a:lnTo>
                    <a:pt x="15090" y="8067"/>
                  </a:lnTo>
                  <a:lnTo>
                    <a:pt x="15016" y="8067"/>
                  </a:lnTo>
                  <a:lnTo>
                    <a:pt x="14975" y="8147"/>
                  </a:lnTo>
                  <a:lnTo>
                    <a:pt x="14935" y="8147"/>
                  </a:lnTo>
                  <a:lnTo>
                    <a:pt x="14902" y="8226"/>
                  </a:lnTo>
                  <a:lnTo>
                    <a:pt x="14820" y="8226"/>
                  </a:lnTo>
                  <a:lnTo>
                    <a:pt x="14755" y="8345"/>
                  </a:lnTo>
                  <a:lnTo>
                    <a:pt x="14681" y="8345"/>
                  </a:lnTo>
                  <a:lnTo>
                    <a:pt x="14640" y="8424"/>
                  </a:lnTo>
                  <a:lnTo>
                    <a:pt x="14566" y="8424"/>
                  </a:lnTo>
                  <a:lnTo>
                    <a:pt x="14484" y="8583"/>
                  </a:lnTo>
                  <a:lnTo>
                    <a:pt x="14452" y="8583"/>
                  </a:lnTo>
                  <a:lnTo>
                    <a:pt x="14419" y="8682"/>
                  </a:lnTo>
                  <a:lnTo>
                    <a:pt x="14264" y="8682"/>
                  </a:lnTo>
                  <a:lnTo>
                    <a:pt x="14264" y="8761"/>
                  </a:lnTo>
                  <a:lnTo>
                    <a:pt x="14231" y="8761"/>
                  </a:lnTo>
                  <a:lnTo>
                    <a:pt x="14190" y="8860"/>
                  </a:lnTo>
                  <a:lnTo>
                    <a:pt x="14075" y="8860"/>
                  </a:lnTo>
                  <a:lnTo>
                    <a:pt x="14043" y="8920"/>
                  </a:lnTo>
                  <a:lnTo>
                    <a:pt x="13928" y="8920"/>
                  </a:lnTo>
                  <a:lnTo>
                    <a:pt x="13895" y="9039"/>
                  </a:lnTo>
                  <a:lnTo>
                    <a:pt x="13813" y="9039"/>
                  </a:lnTo>
                  <a:lnTo>
                    <a:pt x="13740" y="9197"/>
                  </a:lnTo>
                  <a:lnTo>
                    <a:pt x="13666" y="9296"/>
                  </a:lnTo>
                  <a:lnTo>
                    <a:pt x="13560" y="9296"/>
                  </a:lnTo>
                  <a:lnTo>
                    <a:pt x="13519" y="9376"/>
                  </a:lnTo>
                  <a:lnTo>
                    <a:pt x="13478" y="9376"/>
                  </a:lnTo>
                  <a:lnTo>
                    <a:pt x="13437" y="9475"/>
                  </a:lnTo>
                  <a:lnTo>
                    <a:pt x="13404" y="9475"/>
                  </a:lnTo>
                  <a:lnTo>
                    <a:pt x="13363" y="9554"/>
                  </a:lnTo>
                  <a:lnTo>
                    <a:pt x="13290" y="9554"/>
                  </a:lnTo>
                  <a:lnTo>
                    <a:pt x="13257" y="9633"/>
                  </a:lnTo>
                  <a:lnTo>
                    <a:pt x="13183" y="9633"/>
                  </a:lnTo>
                  <a:lnTo>
                    <a:pt x="13142" y="9732"/>
                  </a:lnTo>
                  <a:lnTo>
                    <a:pt x="13101" y="9732"/>
                  </a:lnTo>
                  <a:lnTo>
                    <a:pt x="13069" y="9812"/>
                  </a:lnTo>
                  <a:lnTo>
                    <a:pt x="13028" y="9812"/>
                  </a:lnTo>
                  <a:lnTo>
                    <a:pt x="12987" y="9911"/>
                  </a:lnTo>
                  <a:lnTo>
                    <a:pt x="12954" y="9911"/>
                  </a:lnTo>
                  <a:lnTo>
                    <a:pt x="12913" y="9990"/>
                  </a:lnTo>
                  <a:lnTo>
                    <a:pt x="12807" y="9990"/>
                  </a:lnTo>
                  <a:lnTo>
                    <a:pt x="12766" y="10089"/>
                  </a:lnTo>
                  <a:lnTo>
                    <a:pt x="12733" y="10089"/>
                  </a:lnTo>
                  <a:lnTo>
                    <a:pt x="12651" y="10168"/>
                  </a:lnTo>
                  <a:lnTo>
                    <a:pt x="12619" y="10248"/>
                  </a:lnTo>
                  <a:lnTo>
                    <a:pt x="12537" y="10248"/>
                  </a:lnTo>
                  <a:lnTo>
                    <a:pt x="12471" y="10327"/>
                  </a:lnTo>
                  <a:lnTo>
                    <a:pt x="12316" y="10327"/>
                  </a:lnTo>
                  <a:lnTo>
                    <a:pt x="12316" y="10446"/>
                  </a:lnTo>
                  <a:lnTo>
                    <a:pt x="12283" y="10446"/>
                  </a:lnTo>
                  <a:lnTo>
                    <a:pt x="12242" y="10505"/>
                  </a:lnTo>
                  <a:lnTo>
                    <a:pt x="12169" y="10505"/>
                  </a:lnTo>
                  <a:lnTo>
                    <a:pt x="12169" y="10605"/>
                  </a:lnTo>
                  <a:lnTo>
                    <a:pt x="12062" y="10605"/>
                  </a:lnTo>
                  <a:lnTo>
                    <a:pt x="12021" y="10704"/>
                  </a:lnTo>
                  <a:lnTo>
                    <a:pt x="11792" y="10704"/>
                  </a:lnTo>
                  <a:lnTo>
                    <a:pt x="11751" y="10783"/>
                  </a:lnTo>
                  <a:lnTo>
                    <a:pt x="11727" y="10783"/>
                  </a:lnTo>
                  <a:lnTo>
                    <a:pt x="11645" y="10882"/>
                  </a:lnTo>
                  <a:lnTo>
                    <a:pt x="11571" y="10882"/>
                  </a:lnTo>
                  <a:lnTo>
                    <a:pt x="11530" y="10942"/>
                  </a:lnTo>
                  <a:lnTo>
                    <a:pt x="11498" y="10942"/>
                  </a:lnTo>
                  <a:lnTo>
                    <a:pt x="11416" y="11060"/>
                  </a:lnTo>
                  <a:lnTo>
                    <a:pt x="11309" y="11060"/>
                  </a:lnTo>
                  <a:lnTo>
                    <a:pt x="11268" y="11120"/>
                  </a:lnTo>
                  <a:lnTo>
                    <a:pt x="11195" y="11120"/>
                  </a:lnTo>
                  <a:lnTo>
                    <a:pt x="11121" y="11219"/>
                  </a:lnTo>
                  <a:lnTo>
                    <a:pt x="11080" y="11219"/>
                  </a:lnTo>
                  <a:lnTo>
                    <a:pt x="11039" y="11298"/>
                  </a:lnTo>
                  <a:lnTo>
                    <a:pt x="10966" y="11298"/>
                  </a:lnTo>
                  <a:lnTo>
                    <a:pt x="10900" y="11397"/>
                  </a:lnTo>
                  <a:lnTo>
                    <a:pt x="10745" y="11397"/>
                  </a:lnTo>
                  <a:lnTo>
                    <a:pt x="10671" y="11497"/>
                  </a:lnTo>
                  <a:lnTo>
                    <a:pt x="10630" y="11497"/>
                  </a:lnTo>
                  <a:lnTo>
                    <a:pt x="10589" y="11576"/>
                  </a:lnTo>
                  <a:lnTo>
                    <a:pt x="10524" y="11576"/>
                  </a:lnTo>
                  <a:lnTo>
                    <a:pt x="10483" y="11655"/>
                  </a:lnTo>
                  <a:lnTo>
                    <a:pt x="10409" y="11655"/>
                  </a:lnTo>
                  <a:lnTo>
                    <a:pt x="10368" y="11754"/>
                  </a:lnTo>
                  <a:lnTo>
                    <a:pt x="10188" y="11754"/>
                  </a:lnTo>
                  <a:lnTo>
                    <a:pt x="10115" y="11833"/>
                  </a:lnTo>
                  <a:lnTo>
                    <a:pt x="10074" y="11833"/>
                  </a:lnTo>
                  <a:lnTo>
                    <a:pt x="10000" y="11913"/>
                  </a:lnTo>
                  <a:lnTo>
                    <a:pt x="9918" y="11913"/>
                  </a:lnTo>
                  <a:lnTo>
                    <a:pt x="9885" y="12012"/>
                  </a:lnTo>
                  <a:lnTo>
                    <a:pt x="9779" y="12012"/>
                  </a:lnTo>
                  <a:lnTo>
                    <a:pt x="9738" y="12091"/>
                  </a:lnTo>
                  <a:lnTo>
                    <a:pt x="9550" y="12091"/>
                  </a:lnTo>
                  <a:lnTo>
                    <a:pt x="9509" y="12190"/>
                  </a:lnTo>
                  <a:lnTo>
                    <a:pt x="9435" y="12190"/>
                  </a:lnTo>
                  <a:lnTo>
                    <a:pt x="9403" y="12270"/>
                  </a:lnTo>
                  <a:lnTo>
                    <a:pt x="9329" y="12270"/>
                  </a:lnTo>
                  <a:lnTo>
                    <a:pt x="9247" y="12349"/>
                  </a:lnTo>
                  <a:lnTo>
                    <a:pt x="9206" y="12349"/>
                  </a:lnTo>
                  <a:lnTo>
                    <a:pt x="9173" y="12468"/>
                  </a:lnTo>
                  <a:lnTo>
                    <a:pt x="9026" y="12468"/>
                  </a:lnTo>
                  <a:lnTo>
                    <a:pt x="8985" y="12527"/>
                  </a:lnTo>
                  <a:lnTo>
                    <a:pt x="8912" y="12527"/>
                  </a:lnTo>
                  <a:lnTo>
                    <a:pt x="8871" y="12626"/>
                  </a:lnTo>
                  <a:lnTo>
                    <a:pt x="8838" y="12626"/>
                  </a:lnTo>
                  <a:lnTo>
                    <a:pt x="8797" y="12706"/>
                  </a:lnTo>
                  <a:lnTo>
                    <a:pt x="8682" y="12706"/>
                  </a:lnTo>
                  <a:lnTo>
                    <a:pt x="8650" y="12805"/>
                  </a:lnTo>
                  <a:lnTo>
                    <a:pt x="8576" y="12805"/>
                  </a:lnTo>
                  <a:lnTo>
                    <a:pt x="8502" y="12884"/>
                  </a:lnTo>
                  <a:lnTo>
                    <a:pt x="8462" y="12884"/>
                  </a:lnTo>
                  <a:lnTo>
                    <a:pt x="8421" y="12963"/>
                  </a:lnTo>
                  <a:lnTo>
                    <a:pt x="8347" y="12963"/>
                  </a:lnTo>
                  <a:lnTo>
                    <a:pt x="8347" y="13062"/>
                  </a:lnTo>
                  <a:lnTo>
                    <a:pt x="8273" y="13062"/>
                  </a:lnTo>
                  <a:lnTo>
                    <a:pt x="8241" y="13142"/>
                  </a:lnTo>
                  <a:lnTo>
                    <a:pt x="8085" y="13142"/>
                  </a:lnTo>
                  <a:lnTo>
                    <a:pt x="8052" y="13241"/>
                  </a:lnTo>
                  <a:lnTo>
                    <a:pt x="7971" y="13241"/>
                  </a:lnTo>
                  <a:lnTo>
                    <a:pt x="7971" y="13320"/>
                  </a:lnTo>
                  <a:lnTo>
                    <a:pt x="7864" y="13320"/>
                  </a:lnTo>
                  <a:lnTo>
                    <a:pt x="7831" y="13419"/>
                  </a:lnTo>
                  <a:lnTo>
                    <a:pt x="7717" y="13419"/>
                  </a:lnTo>
                  <a:lnTo>
                    <a:pt x="7676" y="13499"/>
                  </a:lnTo>
                  <a:lnTo>
                    <a:pt x="7496" y="13499"/>
                  </a:lnTo>
                  <a:lnTo>
                    <a:pt x="7455" y="13598"/>
                  </a:lnTo>
                  <a:lnTo>
                    <a:pt x="7381" y="13598"/>
                  </a:lnTo>
                  <a:lnTo>
                    <a:pt x="7340" y="13657"/>
                  </a:lnTo>
                  <a:lnTo>
                    <a:pt x="7226" y="13657"/>
                  </a:lnTo>
                  <a:lnTo>
                    <a:pt x="7185" y="13776"/>
                  </a:lnTo>
                  <a:lnTo>
                    <a:pt x="7119" y="13776"/>
                  </a:lnTo>
                  <a:lnTo>
                    <a:pt x="7079" y="13835"/>
                  </a:lnTo>
                  <a:lnTo>
                    <a:pt x="7005" y="13835"/>
                  </a:lnTo>
                  <a:lnTo>
                    <a:pt x="7005" y="13935"/>
                  </a:lnTo>
                  <a:lnTo>
                    <a:pt x="6923" y="14113"/>
                  </a:lnTo>
                  <a:lnTo>
                    <a:pt x="6890" y="14113"/>
                  </a:lnTo>
                  <a:lnTo>
                    <a:pt x="6890" y="14212"/>
                  </a:lnTo>
                  <a:lnTo>
                    <a:pt x="6849" y="14212"/>
                  </a:lnTo>
                  <a:lnTo>
                    <a:pt x="6849" y="14371"/>
                  </a:lnTo>
                  <a:lnTo>
                    <a:pt x="6809" y="14371"/>
                  </a:lnTo>
                  <a:lnTo>
                    <a:pt x="6776" y="14470"/>
                  </a:lnTo>
                  <a:lnTo>
                    <a:pt x="6776" y="14549"/>
                  </a:lnTo>
                  <a:lnTo>
                    <a:pt x="6735" y="14549"/>
                  </a:lnTo>
                  <a:lnTo>
                    <a:pt x="6735" y="15679"/>
                  </a:lnTo>
                  <a:lnTo>
                    <a:pt x="6776" y="15679"/>
                  </a:lnTo>
                  <a:lnTo>
                    <a:pt x="6776" y="15798"/>
                  </a:lnTo>
                  <a:lnTo>
                    <a:pt x="6809" y="15857"/>
                  </a:lnTo>
                  <a:lnTo>
                    <a:pt x="6809" y="16036"/>
                  </a:lnTo>
                  <a:lnTo>
                    <a:pt x="6890" y="16036"/>
                  </a:lnTo>
                  <a:lnTo>
                    <a:pt x="7005" y="16293"/>
                  </a:lnTo>
                  <a:lnTo>
                    <a:pt x="7079" y="16293"/>
                  </a:lnTo>
                  <a:lnTo>
                    <a:pt x="7119" y="16392"/>
                  </a:lnTo>
                  <a:lnTo>
                    <a:pt x="7340" y="16392"/>
                  </a:lnTo>
                  <a:lnTo>
                    <a:pt x="7340" y="16492"/>
                  </a:lnTo>
                  <a:lnTo>
                    <a:pt x="7561" y="16492"/>
                  </a:lnTo>
                  <a:lnTo>
                    <a:pt x="7602" y="16571"/>
                  </a:lnTo>
                  <a:lnTo>
                    <a:pt x="7717" y="16571"/>
                  </a:lnTo>
                  <a:lnTo>
                    <a:pt x="7717" y="16650"/>
                  </a:lnTo>
                  <a:lnTo>
                    <a:pt x="7864" y="16650"/>
                  </a:lnTo>
                  <a:lnTo>
                    <a:pt x="7897" y="16749"/>
                  </a:lnTo>
                  <a:lnTo>
                    <a:pt x="8241" y="16749"/>
                  </a:lnTo>
                  <a:lnTo>
                    <a:pt x="8273" y="16829"/>
                  </a:lnTo>
                  <a:lnTo>
                    <a:pt x="8462" y="16829"/>
                  </a:lnTo>
                  <a:lnTo>
                    <a:pt x="8502" y="16928"/>
                  </a:lnTo>
                  <a:lnTo>
                    <a:pt x="8650" y="16928"/>
                  </a:lnTo>
                  <a:lnTo>
                    <a:pt x="8682" y="16987"/>
                  </a:lnTo>
                  <a:lnTo>
                    <a:pt x="10450" y="16987"/>
                  </a:lnTo>
                  <a:lnTo>
                    <a:pt x="10524" y="16928"/>
                  </a:lnTo>
                  <a:lnTo>
                    <a:pt x="10818" y="16928"/>
                  </a:lnTo>
                  <a:lnTo>
                    <a:pt x="10859" y="16829"/>
                  </a:lnTo>
                  <a:lnTo>
                    <a:pt x="11907" y="16829"/>
                  </a:lnTo>
                  <a:lnTo>
                    <a:pt x="11948" y="16749"/>
                  </a:lnTo>
                  <a:lnTo>
                    <a:pt x="12128" y="16749"/>
                  </a:lnTo>
                  <a:lnTo>
                    <a:pt x="12169" y="16650"/>
                  </a:lnTo>
                  <a:lnTo>
                    <a:pt x="12201" y="16650"/>
                  </a:lnTo>
                  <a:lnTo>
                    <a:pt x="12242" y="16571"/>
                  </a:lnTo>
                  <a:lnTo>
                    <a:pt x="12357" y="16571"/>
                  </a:lnTo>
                  <a:lnTo>
                    <a:pt x="12398" y="16492"/>
                  </a:lnTo>
                  <a:lnTo>
                    <a:pt x="13028" y="16492"/>
                  </a:lnTo>
                  <a:lnTo>
                    <a:pt x="13101" y="16392"/>
                  </a:lnTo>
                  <a:lnTo>
                    <a:pt x="13257" y="16392"/>
                  </a:lnTo>
                  <a:lnTo>
                    <a:pt x="13290" y="16293"/>
                  </a:lnTo>
                  <a:lnTo>
                    <a:pt x="13560" y="16293"/>
                  </a:lnTo>
                  <a:lnTo>
                    <a:pt x="13633" y="16214"/>
                  </a:lnTo>
                  <a:lnTo>
                    <a:pt x="13740" y="16214"/>
                  </a:lnTo>
                  <a:lnTo>
                    <a:pt x="13781" y="16135"/>
                  </a:lnTo>
                  <a:lnTo>
                    <a:pt x="13854" y="16135"/>
                  </a:lnTo>
                  <a:lnTo>
                    <a:pt x="13928" y="16036"/>
                  </a:lnTo>
                  <a:lnTo>
                    <a:pt x="13969" y="16036"/>
                  </a:lnTo>
                  <a:lnTo>
                    <a:pt x="14010" y="15956"/>
                  </a:lnTo>
                  <a:lnTo>
                    <a:pt x="14149" y="15956"/>
                  </a:lnTo>
                  <a:lnTo>
                    <a:pt x="14190" y="15857"/>
                  </a:lnTo>
                  <a:lnTo>
                    <a:pt x="14231" y="15857"/>
                  </a:lnTo>
                  <a:lnTo>
                    <a:pt x="14231" y="15798"/>
                  </a:lnTo>
                  <a:lnTo>
                    <a:pt x="14304" y="15798"/>
                  </a:lnTo>
                  <a:lnTo>
                    <a:pt x="14304" y="15679"/>
                  </a:lnTo>
                  <a:lnTo>
                    <a:pt x="14378" y="15679"/>
                  </a:lnTo>
                  <a:lnTo>
                    <a:pt x="14378" y="15619"/>
                  </a:lnTo>
                  <a:lnTo>
                    <a:pt x="14525" y="15619"/>
                  </a:lnTo>
                  <a:lnTo>
                    <a:pt x="14566" y="15520"/>
                  </a:lnTo>
                  <a:lnTo>
                    <a:pt x="14599" y="15520"/>
                  </a:lnTo>
                  <a:lnTo>
                    <a:pt x="14640" y="15401"/>
                  </a:lnTo>
                  <a:lnTo>
                    <a:pt x="14681" y="15401"/>
                  </a:lnTo>
                  <a:lnTo>
                    <a:pt x="14714" y="15342"/>
                  </a:lnTo>
                  <a:lnTo>
                    <a:pt x="14795" y="15342"/>
                  </a:lnTo>
                  <a:lnTo>
                    <a:pt x="14820" y="15243"/>
                  </a:lnTo>
                  <a:lnTo>
                    <a:pt x="14902" y="15243"/>
                  </a:lnTo>
                  <a:lnTo>
                    <a:pt x="14902" y="15164"/>
                  </a:lnTo>
                  <a:lnTo>
                    <a:pt x="15016" y="15164"/>
                  </a:lnTo>
                  <a:lnTo>
                    <a:pt x="15049" y="15064"/>
                  </a:lnTo>
                  <a:lnTo>
                    <a:pt x="15090" y="15064"/>
                  </a:lnTo>
                  <a:lnTo>
                    <a:pt x="15131" y="14985"/>
                  </a:lnTo>
                  <a:lnTo>
                    <a:pt x="15196" y="14985"/>
                  </a:lnTo>
                  <a:lnTo>
                    <a:pt x="15270" y="14906"/>
                  </a:lnTo>
                  <a:lnTo>
                    <a:pt x="15466" y="14906"/>
                  </a:lnTo>
                  <a:lnTo>
                    <a:pt x="15499" y="14827"/>
                  </a:lnTo>
                  <a:lnTo>
                    <a:pt x="15614" y="14827"/>
                  </a:lnTo>
                  <a:lnTo>
                    <a:pt x="15687" y="14727"/>
                  </a:lnTo>
                  <a:lnTo>
                    <a:pt x="15761" y="14727"/>
                  </a:lnTo>
                  <a:lnTo>
                    <a:pt x="15802" y="14628"/>
                  </a:lnTo>
                  <a:lnTo>
                    <a:pt x="15843" y="14628"/>
                  </a:lnTo>
                  <a:lnTo>
                    <a:pt x="15876" y="14549"/>
                  </a:lnTo>
                  <a:lnTo>
                    <a:pt x="16023" y="14549"/>
                  </a:lnTo>
                  <a:lnTo>
                    <a:pt x="16023" y="14470"/>
                  </a:lnTo>
                  <a:lnTo>
                    <a:pt x="16097" y="14470"/>
                  </a:lnTo>
                  <a:lnTo>
                    <a:pt x="16097" y="14371"/>
                  </a:lnTo>
                  <a:lnTo>
                    <a:pt x="16178" y="14371"/>
                  </a:lnTo>
                  <a:lnTo>
                    <a:pt x="16178" y="14272"/>
                  </a:lnTo>
                  <a:lnTo>
                    <a:pt x="16252" y="14272"/>
                  </a:lnTo>
                  <a:lnTo>
                    <a:pt x="16252" y="14212"/>
                  </a:lnTo>
                  <a:lnTo>
                    <a:pt x="16399" y="14212"/>
                  </a:lnTo>
                  <a:lnTo>
                    <a:pt x="16399" y="14113"/>
                  </a:lnTo>
                  <a:lnTo>
                    <a:pt x="16432" y="14113"/>
                  </a:lnTo>
                  <a:lnTo>
                    <a:pt x="16358" y="14113"/>
                  </a:lnTo>
                  <a:lnTo>
                    <a:pt x="16358" y="14272"/>
                  </a:lnTo>
                  <a:lnTo>
                    <a:pt x="16293" y="14470"/>
                  </a:lnTo>
                  <a:lnTo>
                    <a:pt x="16293" y="14549"/>
                  </a:lnTo>
                  <a:lnTo>
                    <a:pt x="16252" y="14549"/>
                  </a:lnTo>
                  <a:lnTo>
                    <a:pt x="16252" y="14628"/>
                  </a:lnTo>
                  <a:lnTo>
                    <a:pt x="16211" y="14727"/>
                  </a:lnTo>
                  <a:lnTo>
                    <a:pt x="16211" y="14827"/>
                  </a:lnTo>
                  <a:lnTo>
                    <a:pt x="16178" y="14827"/>
                  </a:lnTo>
                  <a:lnTo>
                    <a:pt x="16137" y="14906"/>
                  </a:lnTo>
                  <a:lnTo>
                    <a:pt x="16137" y="14985"/>
                  </a:lnTo>
                  <a:lnTo>
                    <a:pt x="16097" y="15064"/>
                  </a:lnTo>
                  <a:lnTo>
                    <a:pt x="16064" y="15064"/>
                  </a:lnTo>
                  <a:lnTo>
                    <a:pt x="16064" y="15164"/>
                  </a:lnTo>
                  <a:lnTo>
                    <a:pt x="15982" y="15164"/>
                  </a:lnTo>
                  <a:lnTo>
                    <a:pt x="15982" y="15243"/>
                  </a:lnTo>
                  <a:lnTo>
                    <a:pt x="15917" y="15401"/>
                  </a:lnTo>
                  <a:lnTo>
                    <a:pt x="15917" y="15520"/>
                  </a:lnTo>
                  <a:lnTo>
                    <a:pt x="15876" y="15520"/>
                  </a:lnTo>
                  <a:lnTo>
                    <a:pt x="15843" y="15619"/>
                  </a:lnTo>
                  <a:lnTo>
                    <a:pt x="15802" y="15619"/>
                  </a:lnTo>
                  <a:lnTo>
                    <a:pt x="15802" y="15679"/>
                  </a:lnTo>
                  <a:lnTo>
                    <a:pt x="15728" y="15857"/>
                  </a:lnTo>
                  <a:lnTo>
                    <a:pt x="15646" y="15857"/>
                  </a:lnTo>
                  <a:lnTo>
                    <a:pt x="15614" y="15956"/>
                  </a:lnTo>
                  <a:lnTo>
                    <a:pt x="15540" y="16036"/>
                  </a:lnTo>
                  <a:lnTo>
                    <a:pt x="15499" y="16036"/>
                  </a:lnTo>
                  <a:lnTo>
                    <a:pt x="15499" y="16135"/>
                  </a:lnTo>
                  <a:lnTo>
                    <a:pt x="15426" y="16135"/>
                  </a:lnTo>
                  <a:lnTo>
                    <a:pt x="15385" y="16214"/>
                  </a:lnTo>
                  <a:lnTo>
                    <a:pt x="15270" y="16214"/>
                  </a:lnTo>
                  <a:lnTo>
                    <a:pt x="15196" y="16392"/>
                  </a:lnTo>
                  <a:lnTo>
                    <a:pt x="15131" y="16392"/>
                  </a:lnTo>
                  <a:lnTo>
                    <a:pt x="15090" y="16492"/>
                  </a:lnTo>
                  <a:lnTo>
                    <a:pt x="15049" y="16492"/>
                  </a:lnTo>
                  <a:lnTo>
                    <a:pt x="15016" y="16571"/>
                  </a:lnTo>
                  <a:lnTo>
                    <a:pt x="14902" y="16571"/>
                  </a:lnTo>
                  <a:lnTo>
                    <a:pt x="14902" y="16650"/>
                  </a:lnTo>
                  <a:lnTo>
                    <a:pt x="14820" y="16650"/>
                  </a:lnTo>
                  <a:lnTo>
                    <a:pt x="14755" y="16829"/>
                  </a:lnTo>
                  <a:lnTo>
                    <a:pt x="14714" y="16829"/>
                  </a:lnTo>
                  <a:lnTo>
                    <a:pt x="14714" y="16928"/>
                  </a:lnTo>
                  <a:lnTo>
                    <a:pt x="14681" y="16928"/>
                  </a:lnTo>
                  <a:lnTo>
                    <a:pt x="14640" y="16987"/>
                  </a:lnTo>
                  <a:lnTo>
                    <a:pt x="14566" y="17086"/>
                  </a:lnTo>
                  <a:lnTo>
                    <a:pt x="14525" y="17185"/>
                  </a:lnTo>
                  <a:lnTo>
                    <a:pt x="14484" y="17185"/>
                  </a:lnTo>
                  <a:lnTo>
                    <a:pt x="14452" y="17265"/>
                  </a:lnTo>
                  <a:lnTo>
                    <a:pt x="14345" y="17265"/>
                  </a:lnTo>
                  <a:lnTo>
                    <a:pt x="14264" y="17423"/>
                  </a:lnTo>
                  <a:lnTo>
                    <a:pt x="14231" y="17423"/>
                  </a:lnTo>
                  <a:lnTo>
                    <a:pt x="14190" y="17542"/>
                  </a:lnTo>
                  <a:lnTo>
                    <a:pt x="14149" y="17542"/>
                  </a:lnTo>
                  <a:lnTo>
                    <a:pt x="14116" y="17621"/>
                  </a:lnTo>
                  <a:lnTo>
                    <a:pt x="14010" y="17621"/>
                  </a:lnTo>
                  <a:lnTo>
                    <a:pt x="13969" y="17701"/>
                  </a:lnTo>
                  <a:lnTo>
                    <a:pt x="13895" y="17701"/>
                  </a:lnTo>
                  <a:lnTo>
                    <a:pt x="13895" y="17780"/>
                  </a:lnTo>
                  <a:lnTo>
                    <a:pt x="13813" y="17879"/>
                  </a:lnTo>
                  <a:lnTo>
                    <a:pt x="13740" y="17879"/>
                  </a:lnTo>
                  <a:lnTo>
                    <a:pt x="13740" y="17978"/>
                  </a:lnTo>
                  <a:lnTo>
                    <a:pt x="13633" y="17978"/>
                  </a:lnTo>
                  <a:lnTo>
                    <a:pt x="13592" y="18057"/>
                  </a:lnTo>
                  <a:lnTo>
                    <a:pt x="13560" y="18057"/>
                  </a:lnTo>
                  <a:lnTo>
                    <a:pt x="13519" y="18157"/>
                  </a:lnTo>
                  <a:lnTo>
                    <a:pt x="13437" y="18157"/>
                  </a:lnTo>
                  <a:lnTo>
                    <a:pt x="13437" y="18236"/>
                  </a:lnTo>
                  <a:lnTo>
                    <a:pt x="13322" y="18236"/>
                  </a:lnTo>
                  <a:lnTo>
                    <a:pt x="13290" y="18315"/>
                  </a:lnTo>
                  <a:lnTo>
                    <a:pt x="12651" y="18315"/>
                  </a:lnTo>
                  <a:lnTo>
                    <a:pt x="12619" y="18394"/>
                  </a:lnTo>
                  <a:lnTo>
                    <a:pt x="12357" y="18394"/>
                  </a:lnTo>
                  <a:lnTo>
                    <a:pt x="12316" y="18513"/>
                  </a:lnTo>
                  <a:lnTo>
                    <a:pt x="12128" y="18513"/>
                  </a:lnTo>
                  <a:lnTo>
                    <a:pt x="12095" y="18573"/>
                  </a:lnTo>
                  <a:lnTo>
                    <a:pt x="9026" y="18573"/>
                  </a:lnTo>
                  <a:lnTo>
                    <a:pt x="8985" y="18672"/>
                  </a:lnTo>
                  <a:lnTo>
                    <a:pt x="8421" y="18672"/>
                  </a:lnTo>
                  <a:lnTo>
                    <a:pt x="8421" y="18751"/>
                  </a:lnTo>
                  <a:lnTo>
                    <a:pt x="8273" y="18751"/>
                  </a:lnTo>
                  <a:lnTo>
                    <a:pt x="8241" y="18850"/>
                  </a:lnTo>
                  <a:lnTo>
                    <a:pt x="8085" y="18850"/>
                  </a:lnTo>
                  <a:lnTo>
                    <a:pt x="8052" y="18949"/>
                  </a:lnTo>
                  <a:lnTo>
                    <a:pt x="7831" y="18949"/>
                  </a:lnTo>
                  <a:lnTo>
                    <a:pt x="7831" y="19009"/>
                  </a:lnTo>
                  <a:lnTo>
                    <a:pt x="7791" y="19009"/>
                  </a:lnTo>
                  <a:lnTo>
                    <a:pt x="7750" y="19108"/>
                  </a:lnTo>
                  <a:lnTo>
                    <a:pt x="7602" y="19108"/>
                  </a:lnTo>
                  <a:lnTo>
                    <a:pt x="7602" y="19207"/>
                  </a:lnTo>
                  <a:lnTo>
                    <a:pt x="7496" y="19207"/>
                  </a:lnTo>
                  <a:lnTo>
                    <a:pt x="7496" y="19286"/>
                  </a:lnTo>
                  <a:lnTo>
                    <a:pt x="7185" y="19286"/>
                  </a:lnTo>
                  <a:lnTo>
                    <a:pt x="7144" y="19366"/>
                  </a:lnTo>
                  <a:lnTo>
                    <a:pt x="6964" y="19366"/>
                  </a:lnTo>
                  <a:lnTo>
                    <a:pt x="6923" y="19445"/>
                  </a:lnTo>
                  <a:lnTo>
                    <a:pt x="6849" y="19445"/>
                  </a:lnTo>
                  <a:lnTo>
                    <a:pt x="6849" y="19544"/>
                  </a:lnTo>
                  <a:lnTo>
                    <a:pt x="6776" y="19544"/>
                  </a:lnTo>
                  <a:lnTo>
                    <a:pt x="6735" y="19643"/>
                  </a:lnTo>
                  <a:lnTo>
                    <a:pt x="6669" y="19643"/>
                  </a:lnTo>
                  <a:lnTo>
                    <a:pt x="6628" y="19722"/>
                  </a:lnTo>
                  <a:lnTo>
                    <a:pt x="6628" y="19802"/>
                  </a:lnTo>
                  <a:lnTo>
                    <a:pt x="6473" y="19802"/>
                  </a:lnTo>
                  <a:lnTo>
                    <a:pt x="6473" y="19901"/>
                  </a:lnTo>
                  <a:lnTo>
                    <a:pt x="4190" y="19901"/>
                  </a:lnTo>
                  <a:lnTo>
                    <a:pt x="4157" y="19980"/>
                  </a:lnTo>
                  <a:lnTo>
                    <a:pt x="1498" y="19980"/>
                  </a:lnTo>
                  <a:lnTo>
                    <a:pt x="1211" y="19465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441" y="4510"/>
              <a:ext cx="4389" cy="1210"/>
            </a:xfrm>
            <a:custGeom>
              <a:avLst/>
              <a:gdLst/>
              <a:ahLst/>
              <a:cxnLst>
                <a:cxn ang="0">
                  <a:pos x="2130" y="2123"/>
                </a:cxn>
                <a:cxn ang="0">
                  <a:pos x="3877" y="2397"/>
                </a:cxn>
                <a:cxn ang="0">
                  <a:pos x="13925" y="2671"/>
                </a:cxn>
                <a:cxn ang="0">
                  <a:pos x="18799" y="3014"/>
                </a:cxn>
                <a:cxn ang="0">
                  <a:pos x="19235" y="3356"/>
                </a:cxn>
                <a:cxn ang="0">
                  <a:pos x="19427" y="3630"/>
                </a:cxn>
                <a:cxn ang="0">
                  <a:pos x="19495" y="3904"/>
                </a:cxn>
                <a:cxn ang="0">
                  <a:pos x="19563" y="4247"/>
                </a:cxn>
                <a:cxn ang="0">
                  <a:pos x="19672" y="4863"/>
                </a:cxn>
                <a:cxn ang="0">
                  <a:pos x="19741" y="5479"/>
                </a:cxn>
                <a:cxn ang="0">
                  <a:pos x="19795" y="5753"/>
                </a:cxn>
                <a:cxn ang="0">
                  <a:pos x="19863" y="6644"/>
                </a:cxn>
                <a:cxn ang="0">
                  <a:pos x="19932" y="7534"/>
                </a:cxn>
                <a:cxn ang="0">
                  <a:pos x="19986" y="13288"/>
                </a:cxn>
                <a:cxn ang="0">
                  <a:pos x="19932" y="14247"/>
                </a:cxn>
                <a:cxn ang="0">
                  <a:pos x="19795" y="15411"/>
                </a:cxn>
                <a:cxn ang="0">
                  <a:pos x="19741" y="15753"/>
                </a:cxn>
                <a:cxn ang="0">
                  <a:pos x="19672" y="16575"/>
                </a:cxn>
                <a:cxn ang="0">
                  <a:pos x="19563" y="16918"/>
                </a:cxn>
                <a:cxn ang="0">
                  <a:pos x="19427" y="17260"/>
                </a:cxn>
                <a:cxn ang="0">
                  <a:pos x="19167" y="18082"/>
                </a:cxn>
                <a:cxn ang="0">
                  <a:pos x="18990" y="18425"/>
                </a:cxn>
                <a:cxn ang="0">
                  <a:pos x="18799" y="18767"/>
                </a:cxn>
                <a:cxn ang="0">
                  <a:pos x="18676" y="19041"/>
                </a:cxn>
                <a:cxn ang="0">
                  <a:pos x="18553" y="19315"/>
                </a:cxn>
                <a:cxn ang="0">
                  <a:pos x="18116" y="19658"/>
                </a:cxn>
                <a:cxn ang="0">
                  <a:pos x="12997" y="19932"/>
                </a:cxn>
                <a:cxn ang="0">
                  <a:pos x="874" y="19658"/>
                </a:cxn>
                <a:cxn ang="0">
                  <a:pos x="683" y="19315"/>
                </a:cxn>
                <a:cxn ang="0">
                  <a:pos x="369" y="18425"/>
                </a:cxn>
                <a:cxn ang="0">
                  <a:pos x="191" y="18082"/>
                </a:cxn>
                <a:cxn ang="0">
                  <a:pos x="123" y="17808"/>
                </a:cxn>
                <a:cxn ang="0">
                  <a:pos x="68" y="16918"/>
                </a:cxn>
                <a:cxn ang="0">
                  <a:pos x="0" y="8151"/>
                </a:cxn>
                <a:cxn ang="0">
                  <a:pos x="68" y="7534"/>
                </a:cxn>
                <a:cxn ang="0">
                  <a:pos x="123" y="7260"/>
                </a:cxn>
                <a:cxn ang="0">
                  <a:pos x="314" y="6644"/>
                </a:cxn>
                <a:cxn ang="0">
                  <a:pos x="437" y="6370"/>
                </a:cxn>
                <a:cxn ang="0">
                  <a:pos x="491" y="5753"/>
                </a:cxn>
                <a:cxn ang="0">
                  <a:pos x="560" y="5068"/>
                </a:cxn>
                <a:cxn ang="0">
                  <a:pos x="683" y="4863"/>
                </a:cxn>
                <a:cxn ang="0">
                  <a:pos x="819" y="4521"/>
                </a:cxn>
                <a:cxn ang="0">
                  <a:pos x="874" y="4247"/>
                </a:cxn>
                <a:cxn ang="0">
                  <a:pos x="997" y="3904"/>
                </a:cxn>
                <a:cxn ang="0">
                  <a:pos x="1051" y="3356"/>
                </a:cxn>
                <a:cxn ang="0">
                  <a:pos x="1188" y="3014"/>
                </a:cxn>
                <a:cxn ang="0">
                  <a:pos x="1570" y="2671"/>
                </a:cxn>
                <a:cxn ang="0">
                  <a:pos x="2061" y="2397"/>
                </a:cxn>
              </a:cxnLst>
              <a:rect l="0" t="0" r="r" b="b"/>
              <a:pathLst>
                <a:path w="20000" h="20000">
                  <a:moveTo>
                    <a:pt x="2416" y="0"/>
                  </a:moveTo>
                  <a:lnTo>
                    <a:pt x="2130" y="2123"/>
                  </a:lnTo>
                  <a:lnTo>
                    <a:pt x="3809" y="2123"/>
                  </a:lnTo>
                  <a:lnTo>
                    <a:pt x="3877" y="2397"/>
                  </a:lnTo>
                  <a:lnTo>
                    <a:pt x="13556" y="2397"/>
                  </a:lnTo>
                  <a:lnTo>
                    <a:pt x="13925" y="2671"/>
                  </a:lnTo>
                  <a:lnTo>
                    <a:pt x="18799" y="2671"/>
                  </a:lnTo>
                  <a:lnTo>
                    <a:pt x="18799" y="3014"/>
                  </a:lnTo>
                  <a:lnTo>
                    <a:pt x="19113" y="3014"/>
                  </a:lnTo>
                  <a:lnTo>
                    <a:pt x="19235" y="3356"/>
                  </a:lnTo>
                  <a:lnTo>
                    <a:pt x="19358" y="3356"/>
                  </a:lnTo>
                  <a:lnTo>
                    <a:pt x="19427" y="3630"/>
                  </a:lnTo>
                  <a:lnTo>
                    <a:pt x="19495" y="3630"/>
                  </a:lnTo>
                  <a:lnTo>
                    <a:pt x="19495" y="3904"/>
                  </a:lnTo>
                  <a:lnTo>
                    <a:pt x="19563" y="3904"/>
                  </a:lnTo>
                  <a:lnTo>
                    <a:pt x="19563" y="4247"/>
                  </a:lnTo>
                  <a:lnTo>
                    <a:pt x="19672" y="4247"/>
                  </a:lnTo>
                  <a:lnTo>
                    <a:pt x="19672" y="4863"/>
                  </a:lnTo>
                  <a:lnTo>
                    <a:pt x="19741" y="4863"/>
                  </a:lnTo>
                  <a:lnTo>
                    <a:pt x="19741" y="5479"/>
                  </a:lnTo>
                  <a:lnTo>
                    <a:pt x="19795" y="5479"/>
                  </a:lnTo>
                  <a:lnTo>
                    <a:pt x="19795" y="5753"/>
                  </a:lnTo>
                  <a:lnTo>
                    <a:pt x="19863" y="5753"/>
                  </a:lnTo>
                  <a:lnTo>
                    <a:pt x="19863" y="6644"/>
                  </a:lnTo>
                  <a:lnTo>
                    <a:pt x="19932" y="6644"/>
                  </a:lnTo>
                  <a:lnTo>
                    <a:pt x="19932" y="7534"/>
                  </a:lnTo>
                  <a:lnTo>
                    <a:pt x="19986" y="7534"/>
                  </a:lnTo>
                  <a:lnTo>
                    <a:pt x="19986" y="13288"/>
                  </a:lnTo>
                  <a:lnTo>
                    <a:pt x="19932" y="13630"/>
                  </a:lnTo>
                  <a:lnTo>
                    <a:pt x="19932" y="14247"/>
                  </a:lnTo>
                  <a:lnTo>
                    <a:pt x="19795" y="14863"/>
                  </a:lnTo>
                  <a:lnTo>
                    <a:pt x="19795" y="15411"/>
                  </a:lnTo>
                  <a:lnTo>
                    <a:pt x="19741" y="15411"/>
                  </a:lnTo>
                  <a:lnTo>
                    <a:pt x="19741" y="15753"/>
                  </a:lnTo>
                  <a:lnTo>
                    <a:pt x="19672" y="16027"/>
                  </a:lnTo>
                  <a:lnTo>
                    <a:pt x="19672" y="16575"/>
                  </a:lnTo>
                  <a:lnTo>
                    <a:pt x="19618" y="16575"/>
                  </a:lnTo>
                  <a:lnTo>
                    <a:pt x="19563" y="16918"/>
                  </a:lnTo>
                  <a:lnTo>
                    <a:pt x="19563" y="17260"/>
                  </a:lnTo>
                  <a:lnTo>
                    <a:pt x="19427" y="17260"/>
                  </a:lnTo>
                  <a:lnTo>
                    <a:pt x="19427" y="17534"/>
                  </a:lnTo>
                  <a:lnTo>
                    <a:pt x="19167" y="18082"/>
                  </a:lnTo>
                  <a:lnTo>
                    <a:pt x="19044" y="18082"/>
                  </a:lnTo>
                  <a:lnTo>
                    <a:pt x="18990" y="18425"/>
                  </a:lnTo>
                  <a:lnTo>
                    <a:pt x="18867" y="18425"/>
                  </a:lnTo>
                  <a:lnTo>
                    <a:pt x="18799" y="18767"/>
                  </a:lnTo>
                  <a:lnTo>
                    <a:pt x="18744" y="18767"/>
                  </a:lnTo>
                  <a:lnTo>
                    <a:pt x="18676" y="19041"/>
                  </a:lnTo>
                  <a:lnTo>
                    <a:pt x="18553" y="19041"/>
                  </a:lnTo>
                  <a:lnTo>
                    <a:pt x="18553" y="19315"/>
                  </a:lnTo>
                  <a:lnTo>
                    <a:pt x="18184" y="19315"/>
                  </a:lnTo>
                  <a:lnTo>
                    <a:pt x="18116" y="19658"/>
                  </a:lnTo>
                  <a:lnTo>
                    <a:pt x="12997" y="19658"/>
                  </a:lnTo>
                  <a:lnTo>
                    <a:pt x="12997" y="19932"/>
                  </a:lnTo>
                  <a:lnTo>
                    <a:pt x="942" y="19932"/>
                  </a:lnTo>
                  <a:lnTo>
                    <a:pt x="874" y="19658"/>
                  </a:lnTo>
                  <a:lnTo>
                    <a:pt x="751" y="19658"/>
                  </a:lnTo>
                  <a:lnTo>
                    <a:pt x="683" y="19315"/>
                  </a:lnTo>
                  <a:lnTo>
                    <a:pt x="560" y="19315"/>
                  </a:lnTo>
                  <a:lnTo>
                    <a:pt x="369" y="18425"/>
                  </a:lnTo>
                  <a:lnTo>
                    <a:pt x="191" y="18425"/>
                  </a:lnTo>
                  <a:lnTo>
                    <a:pt x="191" y="18082"/>
                  </a:lnTo>
                  <a:lnTo>
                    <a:pt x="123" y="18082"/>
                  </a:lnTo>
                  <a:lnTo>
                    <a:pt x="123" y="17808"/>
                  </a:lnTo>
                  <a:lnTo>
                    <a:pt x="68" y="17534"/>
                  </a:lnTo>
                  <a:lnTo>
                    <a:pt x="68" y="16918"/>
                  </a:lnTo>
                  <a:lnTo>
                    <a:pt x="0" y="16918"/>
                  </a:lnTo>
                  <a:lnTo>
                    <a:pt x="0" y="8151"/>
                  </a:lnTo>
                  <a:lnTo>
                    <a:pt x="68" y="8151"/>
                  </a:lnTo>
                  <a:lnTo>
                    <a:pt x="68" y="7534"/>
                  </a:lnTo>
                  <a:lnTo>
                    <a:pt x="123" y="7534"/>
                  </a:lnTo>
                  <a:lnTo>
                    <a:pt x="123" y="7260"/>
                  </a:lnTo>
                  <a:lnTo>
                    <a:pt x="191" y="7260"/>
                  </a:lnTo>
                  <a:lnTo>
                    <a:pt x="314" y="6644"/>
                  </a:lnTo>
                  <a:lnTo>
                    <a:pt x="314" y="6370"/>
                  </a:lnTo>
                  <a:lnTo>
                    <a:pt x="437" y="6370"/>
                  </a:lnTo>
                  <a:lnTo>
                    <a:pt x="437" y="5753"/>
                  </a:lnTo>
                  <a:lnTo>
                    <a:pt x="491" y="5753"/>
                  </a:lnTo>
                  <a:lnTo>
                    <a:pt x="560" y="5479"/>
                  </a:lnTo>
                  <a:lnTo>
                    <a:pt x="560" y="5068"/>
                  </a:lnTo>
                  <a:lnTo>
                    <a:pt x="683" y="5068"/>
                  </a:lnTo>
                  <a:lnTo>
                    <a:pt x="683" y="4863"/>
                  </a:lnTo>
                  <a:lnTo>
                    <a:pt x="751" y="4863"/>
                  </a:lnTo>
                  <a:lnTo>
                    <a:pt x="819" y="4521"/>
                  </a:lnTo>
                  <a:lnTo>
                    <a:pt x="819" y="4247"/>
                  </a:lnTo>
                  <a:lnTo>
                    <a:pt x="874" y="4247"/>
                  </a:lnTo>
                  <a:lnTo>
                    <a:pt x="942" y="3904"/>
                  </a:lnTo>
                  <a:lnTo>
                    <a:pt x="997" y="3904"/>
                  </a:lnTo>
                  <a:lnTo>
                    <a:pt x="1051" y="3630"/>
                  </a:lnTo>
                  <a:lnTo>
                    <a:pt x="1051" y="3356"/>
                  </a:lnTo>
                  <a:lnTo>
                    <a:pt x="1119" y="3356"/>
                  </a:lnTo>
                  <a:lnTo>
                    <a:pt x="1188" y="3014"/>
                  </a:lnTo>
                  <a:lnTo>
                    <a:pt x="1311" y="2671"/>
                  </a:lnTo>
                  <a:lnTo>
                    <a:pt x="1570" y="2671"/>
                  </a:lnTo>
                  <a:lnTo>
                    <a:pt x="1570" y="2397"/>
                  </a:lnTo>
                  <a:lnTo>
                    <a:pt x="2061" y="2397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168" y="6615"/>
              <a:ext cx="1100" cy="1362"/>
            </a:xfrm>
            <a:custGeom>
              <a:avLst/>
              <a:gdLst/>
              <a:ahLst/>
              <a:cxnLst>
                <a:cxn ang="0">
                  <a:pos x="0" y="19635"/>
                </a:cxn>
                <a:cxn ang="0">
                  <a:pos x="272" y="19331"/>
                </a:cxn>
                <a:cxn ang="0">
                  <a:pos x="490" y="18541"/>
                </a:cxn>
                <a:cxn ang="0">
                  <a:pos x="763" y="18237"/>
                </a:cxn>
                <a:cxn ang="0">
                  <a:pos x="1035" y="17690"/>
                </a:cxn>
                <a:cxn ang="0">
                  <a:pos x="1253" y="17143"/>
                </a:cxn>
                <a:cxn ang="0">
                  <a:pos x="1471" y="16109"/>
                </a:cxn>
                <a:cxn ang="0">
                  <a:pos x="9973" y="0"/>
                </a:cxn>
                <a:cxn ang="0">
                  <a:pos x="10463" y="304"/>
                </a:cxn>
                <a:cxn ang="0">
                  <a:pos x="11444" y="547"/>
                </a:cxn>
                <a:cxn ang="0">
                  <a:pos x="12752" y="851"/>
                </a:cxn>
                <a:cxn ang="0">
                  <a:pos x="12970" y="1033"/>
                </a:cxn>
                <a:cxn ang="0">
                  <a:pos x="13515" y="1337"/>
                </a:cxn>
                <a:cxn ang="0">
                  <a:pos x="13951" y="1641"/>
                </a:cxn>
                <a:cxn ang="0">
                  <a:pos x="14714" y="1884"/>
                </a:cxn>
                <a:cxn ang="0">
                  <a:pos x="15477" y="2128"/>
                </a:cxn>
                <a:cxn ang="0">
                  <a:pos x="15967" y="2432"/>
                </a:cxn>
                <a:cxn ang="0">
                  <a:pos x="16458" y="2736"/>
                </a:cxn>
                <a:cxn ang="0">
                  <a:pos x="17439" y="2979"/>
                </a:cxn>
                <a:cxn ang="0">
                  <a:pos x="17711" y="3465"/>
                </a:cxn>
                <a:cxn ang="0">
                  <a:pos x="17984" y="3769"/>
                </a:cxn>
                <a:cxn ang="0">
                  <a:pos x="18474" y="4012"/>
                </a:cxn>
                <a:cxn ang="0">
                  <a:pos x="18747" y="4316"/>
                </a:cxn>
                <a:cxn ang="0">
                  <a:pos x="18965" y="4863"/>
                </a:cxn>
                <a:cxn ang="0">
                  <a:pos x="19183" y="5106"/>
                </a:cxn>
                <a:cxn ang="0">
                  <a:pos x="19455" y="6201"/>
                </a:cxn>
                <a:cxn ang="0">
                  <a:pos x="19728" y="8328"/>
                </a:cxn>
                <a:cxn ang="0">
                  <a:pos x="19946" y="11550"/>
                </a:cxn>
                <a:cxn ang="0">
                  <a:pos x="19728" y="12340"/>
                </a:cxn>
                <a:cxn ang="0">
                  <a:pos x="19183" y="12644"/>
                </a:cxn>
                <a:cxn ang="0">
                  <a:pos x="18965" y="13131"/>
                </a:cxn>
                <a:cxn ang="0">
                  <a:pos x="18747" y="13678"/>
                </a:cxn>
                <a:cxn ang="0">
                  <a:pos x="18474" y="13982"/>
                </a:cxn>
                <a:cxn ang="0">
                  <a:pos x="18202" y="14529"/>
                </a:cxn>
                <a:cxn ang="0">
                  <a:pos x="17984" y="15015"/>
                </a:cxn>
                <a:cxn ang="0">
                  <a:pos x="17711" y="15562"/>
                </a:cxn>
                <a:cxn ang="0">
                  <a:pos x="17439" y="15805"/>
                </a:cxn>
                <a:cxn ang="0">
                  <a:pos x="17221" y="16413"/>
                </a:cxn>
                <a:cxn ang="0">
                  <a:pos x="16948" y="16657"/>
                </a:cxn>
                <a:cxn ang="0">
                  <a:pos x="16676" y="16900"/>
                </a:cxn>
                <a:cxn ang="0">
                  <a:pos x="16240" y="17143"/>
                </a:cxn>
                <a:cxn ang="0">
                  <a:pos x="15967" y="17508"/>
                </a:cxn>
                <a:cxn ang="0">
                  <a:pos x="15749" y="17690"/>
                </a:cxn>
                <a:cxn ang="0">
                  <a:pos x="14986" y="17994"/>
                </a:cxn>
                <a:cxn ang="0">
                  <a:pos x="14223" y="18237"/>
                </a:cxn>
                <a:cxn ang="0">
                  <a:pos x="13733" y="18541"/>
                </a:cxn>
                <a:cxn ang="0">
                  <a:pos x="12752" y="18845"/>
                </a:cxn>
                <a:cxn ang="0">
                  <a:pos x="11008" y="19027"/>
                </a:cxn>
                <a:cxn ang="0">
                  <a:pos x="10245" y="19331"/>
                </a:cxn>
                <a:cxn ang="0">
                  <a:pos x="8937" y="19635"/>
                </a:cxn>
                <a:cxn ang="0">
                  <a:pos x="7738" y="19878"/>
                </a:cxn>
                <a:cxn ang="0">
                  <a:pos x="872" y="19939"/>
                </a:cxn>
              </a:cxnLst>
              <a:rect l="0" t="0" r="r" b="b"/>
              <a:pathLst>
                <a:path w="20000" h="20000">
                  <a:moveTo>
                    <a:pt x="872" y="19939"/>
                  </a:moveTo>
                  <a:lnTo>
                    <a:pt x="0" y="19635"/>
                  </a:lnTo>
                  <a:lnTo>
                    <a:pt x="0" y="19331"/>
                  </a:lnTo>
                  <a:lnTo>
                    <a:pt x="272" y="19331"/>
                  </a:lnTo>
                  <a:lnTo>
                    <a:pt x="272" y="18541"/>
                  </a:lnTo>
                  <a:lnTo>
                    <a:pt x="490" y="18541"/>
                  </a:lnTo>
                  <a:lnTo>
                    <a:pt x="490" y="18237"/>
                  </a:lnTo>
                  <a:lnTo>
                    <a:pt x="763" y="18237"/>
                  </a:lnTo>
                  <a:lnTo>
                    <a:pt x="763" y="17690"/>
                  </a:lnTo>
                  <a:lnTo>
                    <a:pt x="1035" y="17690"/>
                  </a:lnTo>
                  <a:lnTo>
                    <a:pt x="1035" y="17143"/>
                  </a:lnTo>
                  <a:lnTo>
                    <a:pt x="1253" y="17143"/>
                  </a:lnTo>
                  <a:lnTo>
                    <a:pt x="1253" y="16109"/>
                  </a:lnTo>
                  <a:lnTo>
                    <a:pt x="1471" y="16109"/>
                  </a:lnTo>
                  <a:lnTo>
                    <a:pt x="1471" y="0"/>
                  </a:lnTo>
                  <a:lnTo>
                    <a:pt x="9973" y="0"/>
                  </a:lnTo>
                  <a:lnTo>
                    <a:pt x="9973" y="304"/>
                  </a:lnTo>
                  <a:lnTo>
                    <a:pt x="10463" y="304"/>
                  </a:lnTo>
                  <a:lnTo>
                    <a:pt x="10463" y="547"/>
                  </a:lnTo>
                  <a:lnTo>
                    <a:pt x="11444" y="547"/>
                  </a:lnTo>
                  <a:lnTo>
                    <a:pt x="11444" y="851"/>
                  </a:lnTo>
                  <a:lnTo>
                    <a:pt x="12752" y="851"/>
                  </a:lnTo>
                  <a:lnTo>
                    <a:pt x="12752" y="1033"/>
                  </a:lnTo>
                  <a:lnTo>
                    <a:pt x="12970" y="1033"/>
                  </a:lnTo>
                  <a:lnTo>
                    <a:pt x="12970" y="1337"/>
                  </a:lnTo>
                  <a:lnTo>
                    <a:pt x="13515" y="1337"/>
                  </a:lnTo>
                  <a:lnTo>
                    <a:pt x="13515" y="1641"/>
                  </a:lnTo>
                  <a:lnTo>
                    <a:pt x="13951" y="1641"/>
                  </a:lnTo>
                  <a:lnTo>
                    <a:pt x="13951" y="1884"/>
                  </a:lnTo>
                  <a:lnTo>
                    <a:pt x="14714" y="1884"/>
                  </a:lnTo>
                  <a:lnTo>
                    <a:pt x="14986" y="2128"/>
                  </a:lnTo>
                  <a:lnTo>
                    <a:pt x="15477" y="2128"/>
                  </a:lnTo>
                  <a:lnTo>
                    <a:pt x="15477" y="2432"/>
                  </a:lnTo>
                  <a:lnTo>
                    <a:pt x="15967" y="2432"/>
                  </a:lnTo>
                  <a:lnTo>
                    <a:pt x="15967" y="2736"/>
                  </a:lnTo>
                  <a:lnTo>
                    <a:pt x="16458" y="2736"/>
                  </a:lnTo>
                  <a:lnTo>
                    <a:pt x="16676" y="2979"/>
                  </a:lnTo>
                  <a:lnTo>
                    <a:pt x="17439" y="2979"/>
                  </a:lnTo>
                  <a:lnTo>
                    <a:pt x="17439" y="3222"/>
                  </a:lnTo>
                  <a:lnTo>
                    <a:pt x="17711" y="3465"/>
                  </a:lnTo>
                  <a:lnTo>
                    <a:pt x="17984" y="3465"/>
                  </a:lnTo>
                  <a:lnTo>
                    <a:pt x="17984" y="3769"/>
                  </a:lnTo>
                  <a:lnTo>
                    <a:pt x="18474" y="3769"/>
                  </a:lnTo>
                  <a:lnTo>
                    <a:pt x="18474" y="4012"/>
                  </a:lnTo>
                  <a:lnTo>
                    <a:pt x="18747" y="4012"/>
                  </a:lnTo>
                  <a:lnTo>
                    <a:pt x="18747" y="4316"/>
                  </a:lnTo>
                  <a:lnTo>
                    <a:pt x="18965" y="4316"/>
                  </a:lnTo>
                  <a:lnTo>
                    <a:pt x="18965" y="4863"/>
                  </a:lnTo>
                  <a:lnTo>
                    <a:pt x="19183" y="4863"/>
                  </a:lnTo>
                  <a:lnTo>
                    <a:pt x="19183" y="5106"/>
                  </a:lnTo>
                  <a:lnTo>
                    <a:pt x="19455" y="5106"/>
                  </a:lnTo>
                  <a:lnTo>
                    <a:pt x="19455" y="6201"/>
                  </a:lnTo>
                  <a:lnTo>
                    <a:pt x="19728" y="6201"/>
                  </a:lnTo>
                  <a:lnTo>
                    <a:pt x="19728" y="8328"/>
                  </a:lnTo>
                  <a:lnTo>
                    <a:pt x="19946" y="8328"/>
                  </a:lnTo>
                  <a:lnTo>
                    <a:pt x="19946" y="11550"/>
                  </a:lnTo>
                  <a:lnTo>
                    <a:pt x="19728" y="11550"/>
                  </a:lnTo>
                  <a:lnTo>
                    <a:pt x="19728" y="12340"/>
                  </a:lnTo>
                  <a:lnTo>
                    <a:pt x="19183" y="12340"/>
                  </a:lnTo>
                  <a:lnTo>
                    <a:pt x="19183" y="12644"/>
                  </a:lnTo>
                  <a:lnTo>
                    <a:pt x="18965" y="12827"/>
                  </a:lnTo>
                  <a:lnTo>
                    <a:pt x="18965" y="13131"/>
                  </a:lnTo>
                  <a:lnTo>
                    <a:pt x="18747" y="13131"/>
                  </a:lnTo>
                  <a:lnTo>
                    <a:pt x="18747" y="13678"/>
                  </a:lnTo>
                  <a:lnTo>
                    <a:pt x="18474" y="13678"/>
                  </a:lnTo>
                  <a:lnTo>
                    <a:pt x="18474" y="13982"/>
                  </a:lnTo>
                  <a:lnTo>
                    <a:pt x="18202" y="13982"/>
                  </a:lnTo>
                  <a:lnTo>
                    <a:pt x="18202" y="14529"/>
                  </a:lnTo>
                  <a:lnTo>
                    <a:pt x="17984" y="14529"/>
                  </a:lnTo>
                  <a:lnTo>
                    <a:pt x="17984" y="15015"/>
                  </a:lnTo>
                  <a:lnTo>
                    <a:pt x="17711" y="15015"/>
                  </a:lnTo>
                  <a:lnTo>
                    <a:pt x="17711" y="15562"/>
                  </a:lnTo>
                  <a:lnTo>
                    <a:pt x="17439" y="15562"/>
                  </a:lnTo>
                  <a:lnTo>
                    <a:pt x="17439" y="15805"/>
                  </a:lnTo>
                  <a:lnTo>
                    <a:pt x="17221" y="15805"/>
                  </a:lnTo>
                  <a:lnTo>
                    <a:pt x="17221" y="16413"/>
                  </a:lnTo>
                  <a:lnTo>
                    <a:pt x="16948" y="16413"/>
                  </a:lnTo>
                  <a:lnTo>
                    <a:pt x="16948" y="16657"/>
                  </a:lnTo>
                  <a:lnTo>
                    <a:pt x="16676" y="16657"/>
                  </a:lnTo>
                  <a:lnTo>
                    <a:pt x="16676" y="16900"/>
                  </a:lnTo>
                  <a:lnTo>
                    <a:pt x="16458" y="16900"/>
                  </a:lnTo>
                  <a:lnTo>
                    <a:pt x="16240" y="17143"/>
                  </a:lnTo>
                  <a:lnTo>
                    <a:pt x="15967" y="17143"/>
                  </a:lnTo>
                  <a:lnTo>
                    <a:pt x="15967" y="17508"/>
                  </a:lnTo>
                  <a:lnTo>
                    <a:pt x="15749" y="17508"/>
                  </a:lnTo>
                  <a:lnTo>
                    <a:pt x="15749" y="17690"/>
                  </a:lnTo>
                  <a:lnTo>
                    <a:pt x="14986" y="17690"/>
                  </a:lnTo>
                  <a:lnTo>
                    <a:pt x="14986" y="17994"/>
                  </a:lnTo>
                  <a:lnTo>
                    <a:pt x="14441" y="17994"/>
                  </a:lnTo>
                  <a:lnTo>
                    <a:pt x="14223" y="18237"/>
                  </a:lnTo>
                  <a:lnTo>
                    <a:pt x="13733" y="18237"/>
                  </a:lnTo>
                  <a:lnTo>
                    <a:pt x="13733" y="18541"/>
                  </a:lnTo>
                  <a:lnTo>
                    <a:pt x="12752" y="18541"/>
                  </a:lnTo>
                  <a:lnTo>
                    <a:pt x="12752" y="18845"/>
                  </a:lnTo>
                  <a:lnTo>
                    <a:pt x="11226" y="18845"/>
                  </a:lnTo>
                  <a:lnTo>
                    <a:pt x="11008" y="19027"/>
                  </a:lnTo>
                  <a:lnTo>
                    <a:pt x="10245" y="19027"/>
                  </a:lnTo>
                  <a:lnTo>
                    <a:pt x="10245" y="19331"/>
                  </a:lnTo>
                  <a:lnTo>
                    <a:pt x="9210" y="19331"/>
                  </a:lnTo>
                  <a:lnTo>
                    <a:pt x="8937" y="19635"/>
                  </a:lnTo>
                  <a:lnTo>
                    <a:pt x="8011" y="19635"/>
                  </a:lnTo>
                  <a:lnTo>
                    <a:pt x="7738" y="19878"/>
                  </a:lnTo>
                  <a:lnTo>
                    <a:pt x="272" y="19878"/>
                  </a:lnTo>
                  <a:lnTo>
                    <a:pt x="872" y="19939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" y="6527"/>
              <a:ext cx="2019" cy="1599"/>
            </a:xfrm>
            <a:custGeom>
              <a:avLst/>
              <a:gdLst/>
              <a:ahLst/>
              <a:cxnLst>
                <a:cxn ang="0">
                  <a:pos x="17270" y="12850"/>
                </a:cxn>
                <a:cxn ang="0">
                  <a:pos x="15074" y="13264"/>
                </a:cxn>
                <a:cxn ang="0">
                  <a:pos x="14540" y="13782"/>
                </a:cxn>
                <a:cxn ang="0">
                  <a:pos x="13709" y="14197"/>
                </a:cxn>
                <a:cxn ang="0">
                  <a:pos x="13175" y="14663"/>
                </a:cxn>
                <a:cxn ang="0">
                  <a:pos x="12493" y="15130"/>
                </a:cxn>
                <a:cxn ang="0">
                  <a:pos x="12107" y="15803"/>
                </a:cxn>
                <a:cxn ang="0">
                  <a:pos x="11691" y="16269"/>
                </a:cxn>
                <a:cxn ang="0">
                  <a:pos x="11424" y="16736"/>
                </a:cxn>
                <a:cxn ang="0">
                  <a:pos x="11128" y="17409"/>
                </a:cxn>
                <a:cxn ang="0">
                  <a:pos x="10712" y="17927"/>
                </a:cxn>
                <a:cxn ang="0">
                  <a:pos x="10326" y="18342"/>
                </a:cxn>
                <a:cxn ang="0">
                  <a:pos x="10059" y="19067"/>
                </a:cxn>
                <a:cxn ang="0">
                  <a:pos x="9377" y="19482"/>
                </a:cxn>
                <a:cxn ang="0">
                  <a:pos x="8576" y="19948"/>
                </a:cxn>
                <a:cxn ang="0">
                  <a:pos x="2582" y="19482"/>
                </a:cxn>
                <a:cxn ang="0">
                  <a:pos x="1899" y="19067"/>
                </a:cxn>
                <a:cxn ang="0">
                  <a:pos x="1484" y="18342"/>
                </a:cxn>
                <a:cxn ang="0">
                  <a:pos x="1217" y="17254"/>
                </a:cxn>
                <a:cxn ang="0">
                  <a:pos x="801" y="16528"/>
                </a:cxn>
                <a:cxn ang="0">
                  <a:pos x="415" y="15803"/>
                </a:cxn>
                <a:cxn ang="0">
                  <a:pos x="148" y="14922"/>
                </a:cxn>
                <a:cxn ang="0">
                  <a:pos x="148" y="7098"/>
                </a:cxn>
                <a:cxn ang="0">
                  <a:pos x="415" y="6425"/>
                </a:cxn>
                <a:cxn ang="0">
                  <a:pos x="682" y="5492"/>
                </a:cxn>
                <a:cxn ang="0">
                  <a:pos x="1068" y="4870"/>
                </a:cxn>
                <a:cxn ang="0">
                  <a:pos x="1365" y="4145"/>
                </a:cxn>
                <a:cxn ang="0">
                  <a:pos x="1899" y="3679"/>
                </a:cxn>
                <a:cxn ang="0">
                  <a:pos x="2285" y="2953"/>
                </a:cxn>
                <a:cxn ang="0">
                  <a:pos x="2582" y="2539"/>
                </a:cxn>
                <a:cxn ang="0">
                  <a:pos x="3412" y="1813"/>
                </a:cxn>
                <a:cxn ang="0">
                  <a:pos x="4065" y="1399"/>
                </a:cxn>
                <a:cxn ang="0">
                  <a:pos x="5163" y="881"/>
                </a:cxn>
                <a:cxn ang="0">
                  <a:pos x="5846" y="466"/>
                </a:cxn>
                <a:cxn ang="0">
                  <a:pos x="10326" y="0"/>
                </a:cxn>
                <a:cxn ang="0">
                  <a:pos x="10861" y="466"/>
                </a:cxn>
                <a:cxn ang="0">
                  <a:pos x="11424" y="881"/>
                </a:cxn>
                <a:cxn ang="0">
                  <a:pos x="11691" y="2073"/>
                </a:cxn>
                <a:cxn ang="0">
                  <a:pos x="12107" y="3420"/>
                </a:cxn>
                <a:cxn ang="0">
                  <a:pos x="12344" y="7098"/>
                </a:cxn>
                <a:cxn ang="0">
                  <a:pos x="12641" y="7979"/>
                </a:cxn>
                <a:cxn ang="0">
                  <a:pos x="12908" y="8705"/>
                </a:cxn>
                <a:cxn ang="0">
                  <a:pos x="13561" y="9637"/>
                </a:cxn>
                <a:cxn ang="0">
                  <a:pos x="14688" y="10104"/>
                </a:cxn>
                <a:cxn ang="0">
                  <a:pos x="15341" y="10570"/>
                </a:cxn>
                <a:cxn ang="0">
                  <a:pos x="16172" y="11036"/>
                </a:cxn>
                <a:cxn ang="0">
                  <a:pos x="17537" y="11451"/>
                </a:cxn>
                <a:cxn ang="0">
                  <a:pos x="19021" y="11969"/>
                </a:cxn>
                <a:cxn ang="0">
                  <a:pos x="19970" y="12383"/>
                </a:cxn>
              </a:cxnLst>
              <a:rect l="0" t="0" r="r" b="b"/>
              <a:pathLst>
                <a:path w="20000" h="20000">
                  <a:moveTo>
                    <a:pt x="19258" y="12798"/>
                  </a:moveTo>
                  <a:lnTo>
                    <a:pt x="19970" y="12591"/>
                  </a:lnTo>
                  <a:lnTo>
                    <a:pt x="17270" y="12591"/>
                  </a:lnTo>
                  <a:lnTo>
                    <a:pt x="17270" y="12850"/>
                  </a:lnTo>
                  <a:lnTo>
                    <a:pt x="15638" y="12850"/>
                  </a:lnTo>
                  <a:lnTo>
                    <a:pt x="15638" y="13109"/>
                  </a:lnTo>
                  <a:lnTo>
                    <a:pt x="15223" y="13109"/>
                  </a:lnTo>
                  <a:lnTo>
                    <a:pt x="15074" y="13264"/>
                  </a:lnTo>
                  <a:lnTo>
                    <a:pt x="14955" y="13264"/>
                  </a:lnTo>
                  <a:lnTo>
                    <a:pt x="14955" y="13575"/>
                  </a:lnTo>
                  <a:lnTo>
                    <a:pt x="14688" y="13575"/>
                  </a:lnTo>
                  <a:lnTo>
                    <a:pt x="14540" y="13782"/>
                  </a:lnTo>
                  <a:lnTo>
                    <a:pt x="14006" y="13782"/>
                  </a:lnTo>
                  <a:lnTo>
                    <a:pt x="13858" y="13990"/>
                  </a:lnTo>
                  <a:lnTo>
                    <a:pt x="13709" y="13990"/>
                  </a:lnTo>
                  <a:lnTo>
                    <a:pt x="13709" y="14197"/>
                  </a:lnTo>
                  <a:lnTo>
                    <a:pt x="13472" y="14197"/>
                  </a:lnTo>
                  <a:lnTo>
                    <a:pt x="13472" y="14456"/>
                  </a:lnTo>
                  <a:lnTo>
                    <a:pt x="13175" y="14456"/>
                  </a:lnTo>
                  <a:lnTo>
                    <a:pt x="13175" y="14663"/>
                  </a:lnTo>
                  <a:lnTo>
                    <a:pt x="12760" y="14663"/>
                  </a:lnTo>
                  <a:lnTo>
                    <a:pt x="12760" y="14922"/>
                  </a:lnTo>
                  <a:lnTo>
                    <a:pt x="12641" y="15130"/>
                  </a:lnTo>
                  <a:lnTo>
                    <a:pt x="12493" y="15130"/>
                  </a:lnTo>
                  <a:lnTo>
                    <a:pt x="12344" y="15389"/>
                  </a:lnTo>
                  <a:lnTo>
                    <a:pt x="12344" y="15596"/>
                  </a:lnTo>
                  <a:lnTo>
                    <a:pt x="12107" y="15596"/>
                  </a:lnTo>
                  <a:lnTo>
                    <a:pt x="12107" y="15803"/>
                  </a:lnTo>
                  <a:lnTo>
                    <a:pt x="11958" y="15803"/>
                  </a:lnTo>
                  <a:lnTo>
                    <a:pt x="11840" y="16062"/>
                  </a:lnTo>
                  <a:lnTo>
                    <a:pt x="11840" y="16269"/>
                  </a:lnTo>
                  <a:lnTo>
                    <a:pt x="11691" y="16269"/>
                  </a:lnTo>
                  <a:lnTo>
                    <a:pt x="11691" y="16528"/>
                  </a:lnTo>
                  <a:lnTo>
                    <a:pt x="11543" y="16528"/>
                  </a:lnTo>
                  <a:lnTo>
                    <a:pt x="11543" y="16736"/>
                  </a:lnTo>
                  <a:lnTo>
                    <a:pt x="11424" y="16736"/>
                  </a:lnTo>
                  <a:lnTo>
                    <a:pt x="11276" y="16995"/>
                  </a:lnTo>
                  <a:lnTo>
                    <a:pt x="11276" y="17254"/>
                  </a:lnTo>
                  <a:lnTo>
                    <a:pt x="11128" y="17254"/>
                  </a:lnTo>
                  <a:lnTo>
                    <a:pt x="11128" y="17409"/>
                  </a:lnTo>
                  <a:lnTo>
                    <a:pt x="11009" y="17409"/>
                  </a:lnTo>
                  <a:lnTo>
                    <a:pt x="11009" y="17668"/>
                  </a:lnTo>
                  <a:lnTo>
                    <a:pt x="10861" y="17668"/>
                  </a:lnTo>
                  <a:lnTo>
                    <a:pt x="10712" y="17927"/>
                  </a:lnTo>
                  <a:lnTo>
                    <a:pt x="10712" y="18135"/>
                  </a:lnTo>
                  <a:lnTo>
                    <a:pt x="10623" y="18135"/>
                  </a:lnTo>
                  <a:lnTo>
                    <a:pt x="10623" y="18342"/>
                  </a:lnTo>
                  <a:lnTo>
                    <a:pt x="10326" y="18342"/>
                  </a:lnTo>
                  <a:lnTo>
                    <a:pt x="10208" y="18549"/>
                  </a:lnTo>
                  <a:lnTo>
                    <a:pt x="10208" y="18808"/>
                  </a:lnTo>
                  <a:lnTo>
                    <a:pt x="10059" y="18808"/>
                  </a:lnTo>
                  <a:lnTo>
                    <a:pt x="10059" y="19067"/>
                  </a:lnTo>
                  <a:lnTo>
                    <a:pt x="9911" y="19067"/>
                  </a:lnTo>
                  <a:lnTo>
                    <a:pt x="9911" y="19275"/>
                  </a:lnTo>
                  <a:lnTo>
                    <a:pt x="9377" y="19275"/>
                  </a:lnTo>
                  <a:lnTo>
                    <a:pt x="9377" y="19482"/>
                  </a:lnTo>
                  <a:lnTo>
                    <a:pt x="9110" y="19482"/>
                  </a:lnTo>
                  <a:lnTo>
                    <a:pt x="8991" y="19741"/>
                  </a:lnTo>
                  <a:lnTo>
                    <a:pt x="8694" y="19741"/>
                  </a:lnTo>
                  <a:lnTo>
                    <a:pt x="8576" y="19948"/>
                  </a:lnTo>
                  <a:lnTo>
                    <a:pt x="2849" y="19948"/>
                  </a:lnTo>
                  <a:lnTo>
                    <a:pt x="2849" y="19741"/>
                  </a:lnTo>
                  <a:lnTo>
                    <a:pt x="2582" y="19741"/>
                  </a:lnTo>
                  <a:lnTo>
                    <a:pt x="2582" y="19482"/>
                  </a:lnTo>
                  <a:lnTo>
                    <a:pt x="2047" y="19482"/>
                  </a:lnTo>
                  <a:lnTo>
                    <a:pt x="2047" y="19275"/>
                  </a:lnTo>
                  <a:lnTo>
                    <a:pt x="1899" y="19275"/>
                  </a:lnTo>
                  <a:lnTo>
                    <a:pt x="1899" y="19067"/>
                  </a:lnTo>
                  <a:lnTo>
                    <a:pt x="1780" y="19067"/>
                  </a:lnTo>
                  <a:lnTo>
                    <a:pt x="1780" y="18549"/>
                  </a:lnTo>
                  <a:lnTo>
                    <a:pt x="1484" y="18549"/>
                  </a:lnTo>
                  <a:lnTo>
                    <a:pt x="1484" y="18342"/>
                  </a:lnTo>
                  <a:lnTo>
                    <a:pt x="1365" y="18342"/>
                  </a:lnTo>
                  <a:lnTo>
                    <a:pt x="1365" y="17409"/>
                  </a:lnTo>
                  <a:lnTo>
                    <a:pt x="1217" y="17409"/>
                  </a:lnTo>
                  <a:lnTo>
                    <a:pt x="1217" y="17254"/>
                  </a:lnTo>
                  <a:lnTo>
                    <a:pt x="1068" y="16995"/>
                  </a:lnTo>
                  <a:lnTo>
                    <a:pt x="1068" y="16736"/>
                  </a:lnTo>
                  <a:lnTo>
                    <a:pt x="801" y="16736"/>
                  </a:lnTo>
                  <a:lnTo>
                    <a:pt x="801" y="16528"/>
                  </a:lnTo>
                  <a:lnTo>
                    <a:pt x="564" y="16269"/>
                  </a:lnTo>
                  <a:lnTo>
                    <a:pt x="564" y="16062"/>
                  </a:lnTo>
                  <a:lnTo>
                    <a:pt x="415" y="16062"/>
                  </a:lnTo>
                  <a:lnTo>
                    <a:pt x="415" y="15803"/>
                  </a:lnTo>
                  <a:lnTo>
                    <a:pt x="267" y="15803"/>
                  </a:lnTo>
                  <a:lnTo>
                    <a:pt x="267" y="15389"/>
                  </a:lnTo>
                  <a:lnTo>
                    <a:pt x="148" y="15389"/>
                  </a:lnTo>
                  <a:lnTo>
                    <a:pt x="148" y="14922"/>
                  </a:lnTo>
                  <a:lnTo>
                    <a:pt x="0" y="14922"/>
                  </a:lnTo>
                  <a:lnTo>
                    <a:pt x="0" y="7824"/>
                  </a:lnTo>
                  <a:lnTo>
                    <a:pt x="148" y="7565"/>
                  </a:lnTo>
                  <a:lnTo>
                    <a:pt x="148" y="7098"/>
                  </a:lnTo>
                  <a:lnTo>
                    <a:pt x="267" y="7098"/>
                  </a:lnTo>
                  <a:lnTo>
                    <a:pt x="267" y="6891"/>
                  </a:lnTo>
                  <a:lnTo>
                    <a:pt x="415" y="6684"/>
                  </a:lnTo>
                  <a:lnTo>
                    <a:pt x="415" y="6425"/>
                  </a:lnTo>
                  <a:lnTo>
                    <a:pt x="564" y="6425"/>
                  </a:lnTo>
                  <a:lnTo>
                    <a:pt x="564" y="6166"/>
                  </a:lnTo>
                  <a:lnTo>
                    <a:pt x="682" y="6166"/>
                  </a:lnTo>
                  <a:lnTo>
                    <a:pt x="682" y="5492"/>
                  </a:lnTo>
                  <a:lnTo>
                    <a:pt x="801" y="5492"/>
                  </a:lnTo>
                  <a:lnTo>
                    <a:pt x="801" y="5026"/>
                  </a:lnTo>
                  <a:lnTo>
                    <a:pt x="1068" y="5026"/>
                  </a:lnTo>
                  <a:lnTo>
                    <a:pt x="1068" y="4870"/>
                  </a:lnTo>
                  <a:lnTo>
                    <a:pt x="1217" y="4870"/>
                  </a:lnTo>
                  <a:lnTo>
                    <a:pt x="1217" y="4560"/>
                  </a:lnTo>
                  <a:lnTo>
                    <a:pt x="1365" y="4404"/>
                  </a:lnTo>
                  <a:lnTo>
                    <a:pt x="1365" y="4145"/>
                  </a:lnTo>
                  <a:lnTo>
                    <a:pt x="1632" y="4145"/>
                  </a:lnTo>
                  <a:lnTo>
                    <a:pt x="1632" y="3834"/>
                  </a:lnTo>
                  <a:lnTo>
                    <a:pt x="1780" y="3679"/>
                  </a:lnTo>
                  <a:lnTo>
                    <a:pt x="1899" y="3679"/>
                  </a:lnTo>
                  <a:lnTo>
                    <a:pt x="1899" y="3212"/>
                  </a:lnTo>
                  <a:lnTo>
                    <a:pt x="2166" y="3212"/>
                  </a:lnTo>
                  <a:lnTo>
                    <a:pt x="2166" y="2953"/>
                  </a:lnTo>
                  <a:lnTo>
                    <a:pt x="2285" y="2953"/>
                  </a:lnTo>
                  <a:lnTo>
                    <a:pt x="2285" y="2746"/>
                  </a:lnTo>
                  <a:lnTo>
                    <a:pt x="2433" y="2746"/>
                  </a:lnTo>
                  <a:lnTo>
                    <a:pt x="2433" y="2539"/>
                  </a:lnTo>
                  <a:lnTo>
                    <a:pt x="2582" y="2539"/>
                  </a:lnTo>
                  <a:lnTo>
                    <a:pt x="2700" y="2332"/>
                  </a:lnTo>
                  <a:lnTo>
                    <a:pt x="2997" y="2332"/>
                  </a:lnTo>
                  <a:lnTo>
                    <a:pt x="2997" y="1813"/>
                  </a:lnTo>
                  <a:lnTo>
                    <a:pt x="3412" y="1813"/>
                  </a:lnTo>
                  <a:lnTo>
                    <a:pt x="3561" y="1606"/>
                  </a:lnTo>
                  <a:lnTo>
                    <a:pt x="3650" y="1606"/>
                  </a:lnTo>
                  <a:lnTo>
                    <a:pt x="3798" y="1399"/>
                  </a:lnTo>
                  <a:lnTo>
                    <a:pt x="4065" y="1399"/>
                  </a:lnTo>
                  <a:lnTo>
                    <a:pt x="4065" y="1140"/>
                  </a:lnTo>
                  <a:lnTo>
                    <a:pt x="4629" y="1140"/>
                  </a:lnTo>
                  <a:lnTo>
                    <a:pt x="4629" y="881"/>
                  </a:lnTo>
                  <a:lnTo>
                    <a:pt x="5163" y="881"/>
                  </a:lnTo>
                  <a:lnTo>
                    <a:pt x="5282" y="725"/>
                  </a:lnTo>
                  <a:lnTo>
                    <a:pt x="5579" y="725"/>
                  </a:lnTo>
                  <a:lnTo>
                    <a:pt x="5579" y="466"/>
                  </a:lnTo>
                  <a:lnTo>
                    <a:pt x="5846" y="466"/>
                  </a:lnTo>
                  <a:lnTo>
                    <a:pt x="5994" y="259"/>
                  </a:lnTo>
                  <a:lnTo>
                    <a:pt x="6795" y="259"/>
                  </a:lnTo>
                  <a:lnTo>
                    <a:pt x="6795" y="0"/>
                  </a:lnTo>
                  <a:lnTo>
                    <a:pt x="10326" y="0"/>
                  </a:lnTo>
                  <a:lnTo>
                    <a:pt x="10326" y="259"/>
                  </a:lnTo>
                  <a:lnTo>
                    <a:pt x="10623" y="259"/>
                  </a:lnTo>
                  <a:lnTo>
                    <a:pt x="10623" y="466"/>
                  </a:lnTo>
                  <a:lnTo>
                    <a:pt x="10861" y="466"/>
                  </a:lnTo>
                  <a:lnTo>
                    <a:pt x="10861" y="725"/>
                  </a:lnTo>
                  <a:lnTo>
                    <a:pt x="11009" y="725"/>
                  </a:lnTo>
                  <a:lnTo>
                    <a:pt x="11009" y="881"/>
                  </a:lnTo>
                  <a:lnTo>
                    <a:pt x="11424" y="881"/>
                  </a:lnTo>
                  <a:lnTo>
                    <a:pt x="11424" y="1399"/>
                  </a:lnTo>
                  <a:lnTo>
                    <a:pt x="11543" y="1399"/>
                  </a:lnTo>
                  <a:lnTo>
                    <a:pt x="11543" y="2073"/>
                  </a:lnTo>
                  <a:lnTo>
                    <a:pt x="11691" y="2073"/>
                  </a:lnTo>
                  <a:lnTo>
                    <a:pt x="11691" y="2746"/>
                  </a:lnTo>
                  <a:lnTo>
                    <a:pt x="11958" y="2746"/>
                  </a:lnTo>
                  <a:lnTo>
                    <a:pt x="11958" y="3420"/>
                  </a:lnTo>
                  <a:lnTo>
                    <a:pt x="12107" y="3420"/>
                  </a:lnTo>
                  <a:lnTo>
                    <a:pt x="12107" y="3679"/>
                  </a:lnTo>
                  <a:lnTo>
                    <a:pt x="12226" y="3834"/>
                  </a:lnTo>
                  <a:lnTo>
                    <a:pt x="12226" y="7098"/>
                  </a:lnTo>
                  <a:lnTo>
                    <a:pt x="12344" y="7098"/>
                  </a:lnTo>
                  <a:lnTo>
                    <a:pt x="12344" y="7358"/>
                  </a:lnTo>
                  <a:lnTo>
                    <a:pt x="12493" y="7358"/>
                  </a:lnTo>
                  <a:lnTo>
                    <a:pt x="12493" y="7979"/>
                  </a:lnTo>
                  <a:lnTo>
                    <a:pt x="12641" y="7979"/>
                  </a:lnTo>
                  <a:lnTo>
                    <a:pt x="12641" y="8290"/>
                  </a:lnTo>
                  <a:lnTo>
                    <a:pt x="12760" y="8290"/>
                  </a:lnTo>
                  <a:lnTo>
                    <a:pt x="12760" y="8705"/>
                  </a:lnTo>
                  <a:lnTo>
                    <a:pt x="12908" y="8705"/>
                  </a:lnTo>
                  <a:lnTo>
                    <a:pt x="13175" y="9171"/>
                  </a:lnTo>
                  <a:lnTo>
                    <a:pt x="13472" y="9171"/>
                  </a:lnTo>
                  <a:lnTo>
                    <a:pt x="13561" y="9430"/>
                  </a:lnTo>
                  <a:lnTo>
                    <a:pt x="13561" y="9637"/>
                  </a:lnTo>
                  <a:lnTo>
                    <a:pt x="13709" y="9845"/>
                  </a:lnTo>
                  <a:lnTo>
                    <a:pt x="14421" y="9845"/>
                  </a:lnTo>
                  <a:lnTo>
                    <a:pt x="14421" y="10104"/>
                  </a:lnTo>
                  <a:lnTo>
                    <a:pt x="14688" y="10104"/>
                  </a:lnTo>
                  <a:lnTo>
                    <a:pt x="14955" y="10311"/>
                  </a:lnTo>
                  <a:lnTo>
                    <a:pt x="15074" y="10311"/>
                  </a:lnTo>
                  <a:lnTo>
                    <a:pt x="15223" y="10570"/>
                  </a:lnTo>
                  <a:lnTo>
                    <a:pt x="15341" y="10570"/>
                  </a:lnTo>
                  <a:lnTo>
                    <a:pt x="15341" y="10777"/>
                  </a:lnTo>
                  <a:lnTo>
                    <a:pt x="15905" y="10777"/>
                  </a:lnTo>
                  <a:lnTo>
                    <a:pt x="16053" y="11036"/>
                  </a:lnTo>
                  <a:lnTo>
                    <a:pt x="16172" y="11036"/>
                  </a:lnTo>
                  <a:lnTo>
                    <a:pt x="16320" y="11244"/>
                  </a:lnTo>
                  <a:lnTo>
                    <a:pt x="16706" y="11244"/>
                  </a:lnTo>
                  <a:lnTo>
                    <a:pt x="16855" y="11451"/>
                  </a:lnTo>
                  <a:lnTo>
                    <a:pt x="17537" y="11451"/>
                  </a:lnTo>
                  <a:lnTo>
                    <a:pt x="17685" y="11658"/>
                  </a:lnTo>
                  <a:lnTo>
                    <a:pt x="18605" y="11658"/>
                  </a:lnTo>
                  <a:lnTo>
                    <a:pt x="18754" y="11969"/>
                  </a:lnTo>
                  <a:lnTo>
                    <a:pt x="19021" y="11969"/>
                  </a:lnTo>
                  <a:lnTo>
                    <a:pt x="19169" y="12124"/>
                  </a:lnTo>
                  <a:lnTo>
                    <a:pt x="19555" y="12124"/>
                  </a:lnTo>
                  <a:lnTo>
                    <a:pt x="19555" y="12383"/>
                  </a:lnTo>
                  <a:lnTo>
                    <a:pt x="19970" y="12383"/>
                  </a:lnTo>
                  <a:lnTo>
                    <a:pt x="19258" y="12798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51" y="8722"/>
              <a:ext cx="1791" cy="1210"/>
            </a:xfrm>
            <a:custGeom>
              <a:avLst/>
              <a:gdLst/>
              <a:ahLst/>
              <a:cxnLst>
                <a:cxn ang="0">
                  <a:pos x="18662" y="9932"/>
                </a:cxn>
                <a:cxn ang="0">
                  <a:pos x="18027" y="10548"/>
                </a:cxn>
                <a:cxn ang="0">
                  <a:pos x="17726" y="11164"/>
                </a:cxn>
                <a:cxn ang="0">
                  <a:pos x="17124" y="11507"/>
                </a:cxn>
                <a:cxn ang="0">
                  <a:pos x="16823" y="12466"/>
                </a:cxn>
                <a:cxn ang="0">
                  <a:pos x="16355" y="12671"/>
                </a:cxn>
                <a:cxn ang="0">
                  <a:pos x="16187" y="13630"/>
                </a:cxn>
                <a:cxn ang="0">
                  <a:pos x="15920" y="13904"/>
                </a:cxn>
                <a:cxn ang="0">
                  <a:pos x="15753" y="14452"/>
                </a:cxn>
                <a:cxn ang="0">
                  <a:pos x="15452" y="14863"/>
                </a:cxn>
                <a:cxn ang="0">
                  <a:pos x="14649" y="15411"/>
                </a:cxn>
                <a:cxn ang="0">
                  <a:pos x="12709" y="15753"/>
                </a:cxn>
                <a:cxn ang="0">
                  <a:pos x="12074" y="16370"/>
                </a:cxn>
                <a:cxn ang="0">
                  <a:pos x="11605" y="16918"/>
                </a:cxn>
                <a:cxn ang="0">
                  <a:pos x="11338" y="17534"/>
                </a:cxn>
                <a:cxn ang="0">
                  <a:pos x="11003" y="18082"/>
                </a:cxn>
                <a:cxn ang="0">
                  <a:pos x="10401" y="18425"/>
                </a:cxn>
                <a:cxn ang="0">
                  <a:pos x="10234" y="19041"/>
                </a:cxn>
                <a:cxn ang="0">
                  <a:pos x="9799" y="19315"/>
                </a:cxn>
                <a:cxn ang="0">
                  <a:pos x="6722" y="19932"/>
                </a:cxn>
                <a:cxn ang="0">
                  <a:pos x="2441" y="19658"/>
                </a:cxn>
                <a:cxn ang="0">
                  <a:pos x="2308" y="19041"/>
                </a:cxn>
                <a:cxn ang="0">
                  <a:pos x="1672" y="18767"/>
                </a:cxn>
                <a:cxn ang="0">
                  <a:pos x="903" y="16918"/>
                </a:cxn>
                <a:cxn ang="0">
                  <a:pos x="468" y="16027"/>
                </a:cxn>
                <a:cxn ang="0">
                  <a:pos x="167" y="14863"/>
                </a:cxn>
                <a:cxn ang="0">
                  <a:pos x="0" y="3904"/>
                </a:cxn>
                <a:cxn ang="0">
                  <a:pos x="301" y="3356"/>
                </a:cxn>
                <a:cxn ang="0">
                  <a:pos x="635" y="2671"/>
                </a:cxn>
                <a:cxn ang="0">
                  <a:pos x="903" y="2123"/>
                </a:cxn>
                <a:cxn ang="0">
                  <a:pos x="1538" y="1849"/>
                </a:cxn>
                <a:cxn ang="0">
                  <a:pos x="1839" y="1164"/>
                </a:cxn>
                <a:cxn ang="0">
                  <a:pos x="2441" y="959"/>
                </a:cxn>
                <a:cxn ang="0">
                  <a:pos x="3043" y="342"/>
                </a:cxn>
                <a:cxn ang="0">
                  <a:pos x="8863" y="0"/>
                </a:cxn>
                <a:cxn ang="0">
                  <a:pos x="9498" y="616"/>
                </a:cxn>
                <a:cxn ang="0">
                  <a:pos x="9799" y="1164"/>
                </a:cxn>
                <a:cxn ang="0">
                  <a:pos x="10234" y="1507"/>
                </a:cxn>
                <a:cxn ang="0">
                  <a:pos x="10401" y="2397"/>
                </a:cxn>
                <a:cxn ang="0">
                  <a:pos x="10870" y="3630"/>
                </a:cxn>
                <a:cxn ang="0">
                  <a:pos x="11171" y="4247"/>
                </a:cxn>
                <a:cxn ang="0">
                  <a:pos x="11472" y="4863"/>
                </a:cxn>
                <a:cxn ang="0">
                  <a:pos x="12074" y="5753"/>
                </a:cxn>
                <a:cxn ang="0">
                  <a:pos x="12375" y="6370"/>
                </a:cxn>
                <a:cxn ang="0">
                  <a:pos x="13010" y="6644"/>
                </a:cxn>
                <a:cxn ang="0">
                  <a:pos x="13144" y="7260"/>
                </a:cxn>
                <a:cxn ang="0">
                  <a:pos x="18328" y="7534"/>
                </a:cxn>
                <a:cxn ang="0">
                  <a:pos x="18662" y="8151"/>
                </a:cxn>
                <a:cxn ang="0">
                  <a:pos x="19231" y="8425"/>
                </a:cxn>
                <a:cxn ang="0">
                  <a:pos x="19967" y="9178"/>
                </a:cxn>
              </a:cxnLst>
              <a:rect l="0" t="0" r="r" b="b"/>
              <a:pathLst>
                <a:path w="20000" h="20000">
                  <a:moveTo>
                    <a:pt x="19967" y="9178"/>
                  </a:moveTo>
                  <a:lnTo>
                    <a:pt x="18796" y="9932"/>
                  </a:lnTo>
                  <a:lnTo>
                    <a:pt x="18662" y="9932"/>
                  </a:lnTo>
                  <a:lnTo>
                    <a:pt x="18662" y="10342"/>
                  </a:lnTo>
                  <a:lnTo>
                    <a:pt x="18194" y="10342"/>
                  </a:lnTo>
                  <a:lnTo>
                    <a:pt x="18027" y="10548"/>
                  </a:lnTo>
                  <a:lnTo>
                    <a:pt x="17860" y="10548"/>
                  </a:lnTo>
                  <a:lnTo>
                    <a:pt x="17726" y="10890"/>
                  </a:lnTo>
                  <a:lnTo>
                    <a:pt x="17726" y="11164"/>
                  </a:lnTo>
                  <a:lnTo>
                    <a:pt x="17425" y="11164"/>
                  </a:lnTo>
                  <a:lnTo>
                    <a:pt x="17425" y="11507"/>
                  </a:lnTo>
                  <a:lnTo>
                    <a:pt x="17124" y="11507"/>
                  </a:lnTo>
                  <a:lnTo>
                    <a:pt x="17124" y="11781"/>
                  </a:lnTo>
                  <a:lnTo>
                    <a:pt x="16823" y="11781"/>
                  </a:lnTo>
                  <a:lnTo>
                    <a:pt x="16823" y="12466"/>
                  </a:lnTo>
                  <a:lnTo>
                    <a:pt x="16656" y="12466"/>
                  </a:lnTo>
                  <a:lnTo>
                    <a:pt x="16488" y="12671"/>
                  </a:lnTo>
                  <a:lnTo>
                    <a:pt x="16355" y="12671"/>
                  </a:lnTo>
                  <a:lnTo>
                    <a:pt x="16355" y="13014"/>
                  </a:lnTo>
                  <a:lnTo>
                    <a:pt x="16187" y="13014"/>
                  </a:lnTo>
                  <a:lnTo>
                    <a:pt x="16187" y="13630"/>
                  </a:lnTo>
                  <a:lnTo>
                    <a:pt x="16054" y="13630"/>
                  </a:lnTo>
                  <a:lnTo>
                    <a:pt x="16054" y="13904"/>
                  </a:lnTo>
                  <a:lnTo>
                    <a:pt x="15920" y="13904"/>
                  </a:lnTo>
                  <a:lnTo>
                    <a:pt x="15920" y="14247"/>
                  </a:lnTo>
                  <a:lnTo>
                    <a:pt x="15753" y="14247"/>
                  </a:lnTo>
                  <a:lnTo>
                    <a:pt x="15753" y="14452"/>
                  </a:lnTo>
                  <a:lnTo>
                    <a:pt x="15585" y="14452"/>
                  </a:lnTo>
                  <a:lnTo>
                    <a:pt x="15585" y="14863"/>
                  </a:lnTo>
                  <a:lnTo>
                    <a:pt x="15452" y="14863"/>
                  </a:lnTo>
                  <a:lnTo>
                    <a:pt x="15284" y="15068"/>
                  </a:lnTo>
                  <a:lnTo>
                    <a:pt x="14816" y="15068"/>
                  </a:lnTo>
                  <a:lnTo>
                    <a:pt x="14649" y="15411"/>
                  </a:lnTo>
                  <a:lnTo>
                    <a:pt x="14548" y="15411"/>
                  </a:lnTo>
                  <a:lnTo>
                    <a:pt x="14548" y="15753"/>
                  </a:lnTo>
                  <a:lnTo>
                    <a:pt x="12709" y="15753"/>
                  </a:lnTo>
                  <a:lnTo>
                    <a:pt x="12709" y="16027"/>
                  </a:lnTo>
                  <a:lnTo>
                    <a:pt x="12074" y="16027"/>
                  </a:lnTo>
                  <a:lnTo>
                    <a:pt x="12074" y="16370"/>
                  </a:lnTo>
                  <a:lnTo>
                    <a:pt x="11906" y="16370"/>
                  </a:lnTo>
                  <a:lnTo>
                    <a:pt x="11906" y="16918"/>
                  </a:lnTo>
                  <a:lnTo>
                    <a:pt x="11605" y="16918"/>
                  </a:lnTo>
                  <a:lnTo>
                    <a:pt x="11605" y="17260"/>
                  </a:lnTo>
                  <a:lnTo>
                    <a:pt x="11338" y="17260"/>
                  </a:lnTo>
                  <a:lnTo>
                    <a:pt x="11338" y="17534"/>
                  </a:lnTo>
                  <a:lnTo>
                    <a:pt x="11171" y="17534"/>
                  </a:lnTo>
                  <a:lnTo>
                    <a:pt x="11003" y="17808"/>
                  </a:lnTo>
                  <a:lnTo>
                    <a:pt x="11003" y="18082"/>
                  </a:lnTo>
                  <a:lnTo>
                    <a:pt x="10702" y="18082"/>
                  </a:lnTo>
                  <a:lnTo>
                    <a:pt x="10702" y="18425"/>
                  </a:lnTo>
                  <a:lnTo>
                    <a:pt x="10401" y="18425"/>
                  </a:lnTo>
                  <a:lnTo>
                    <a:pt x="10401" y="18767"/>
                  </a:lnTo>
                  <a:lnTo>
                    <a:pt x="10234" y="18767"/>
                  </a:lnTo>
                  <a:lnTo>
                    <a:pt x="10234" y="19041"/>
                  </a:lnTo>
                  <a:lnTo>
                    <a:pt x="10067" y="19041"/>
                  </a:lnTo>
                  <a:lnTo>
                    <a:pt x="10067" y="19315"/>
                  </a:lnTo>
                  <a:lnTo>
                    <a:pt x="9799" y="19315"/>
                  </a:lnTo>
                  <a:lnTo>
                    <a:pt x="9799" y="19658"/>
                  </a:lnTo>
                  <a:lnTo>
                    <a:pt x="6890" y="19658"/>
                  </a:lnTo>
                  <a:lnTo>
                    <a:pt x="6722" y="19932"/>
                  </a:lnTo>
                  <a:lnTo>
                    <a:pt x="2742" y="19932"/>
                  </a:lnTo>
                  <a:lnTo>
                    <a:pt x="2742" y="19658"/>
                  </a:lnTo>
                  <a:lnTo>
                    <a:pt x="2441" y="19658"/>
                  </a:lnTo>
                  <a:lnTo>
                    <a:pt x="2441" y="19315"/>
                  </a:lnTo>
                  <a:lnTo>
                    <a:pt x="2308" y="19315"/>
                  </a:lnTo>
                  <a:lnTo>
                    <a:pt x="2308" y="19041"/>
                  </a:lnTo>
                  <a:lnTo>
                    <a:pt x="2140" y="19041"/>
                  </a:lnTo>
                  <a:lnTo>
                    <a:pt x="2140" y="18767"/>
                  </a:lnTo>
                  <a:lnTo>
                    <a:pt x="1672" y="18767"/>
                  </a:lnTo>
                  <a:lnTo>
                    <a:pt x="1070" y="17534"/>
                  </a:lnTo>
                  <a:lnTo>
                    <a:pt x="903" y="17534"/>
                  </a:lnTo>
                  <a:lnTo>
                    <a:pt x="903" y="16918"/>
                  </a:lnTo>
                  <a:lnTo>
                    <a:pt x="635" y="16370"/>
                  </a:lnTo>
                  <a:lnTo>
                    <a:pt x="468" y="16370"/>
                  </a:lnTo>
                  <a:lnTo>
                    <a:pt x="468" y="16027"/>
                  </a:lnTo>
                  <a:lnTo>
                    <a:pt x="301" y="15411"/>
                  </a:lnTo>
                  <a:lnTo>
                    <a:pt x="301" y="14863"/>
                  </a:lnTo>
                  <a:lnTo>
                    <a:pt x="167" y="14863"/>
                  </a:lnTo>
                  <a:lnTo>
                    <a:pt x="167" y="12671"/>
                  </a:lnTo>
                  <a:lnTo>
                    <a:pt x="0" y="12671"/>
                  </a:lnTo>
                  <a:lnTo>
                    <a:pt x="0" y="3904"/>
                  </a:lnTo>
                  <a:lnTo>
                    <a:pt x="167" y="3904"/>
                  </a:lnTo>
                  <a:lnTo>
                    <a:pt x="167" y="3630"/>
                  </a:lnTo>
                  <a:lnTo>
                    <a:pt x="301" y="3356"/>
                  </a:lnTo>
                  <a:lnTo>
                    <a:pt x="301" y="3014"/>
                  </a:lnTo>
                  <a:lnTo>
                    <a:pt x="635" y="3014"/>
                  </a:lnTo>
                  <a:lnTo>
                    <a:pt x="635" y="2671"/>
                  </a:lnTo>
                  <a:lnTo>
                    <a:pt x="769" y="2671"/>
                  </a:lnTo>
                  <a:lnTo>
                    <a:pt x="903" y="2397"/>
                  </a:lnTo>
                  <a:lnTo>
                    <a:pt x="903" y="2123"/>
                  </a:lnTo>
                  <a:lnTo>
                    <a:pt x="1070" y="2123"/>
                  </a:lnTo>
                  <a:lnTo>
                    <a:pt x="1070" y="1849"/>
                  </a:lnTo>
                  <a:lnTo>
                    <a:pt x="1538" y="1849"/>
                  </a:lnTo>
                  <a:lnTo>
                    <a:pt x="1538" y="1507"/>
                  </a:lnTo>
                  <a:lnTo>
                    <a:pt x="1839" y="1507"/>
                  </a:lnTo>
                  <a:lnTo>
                    <a:pt x="1839" y="1164"/>
                  </a:lnTo>
                  <a:lnTo>
                    <a:pt x="2007" y="1164"/>
                  </a:lnTo>
                  <a:lnTo>
                    <a:pt x="2140" y="959"/>
                  </a:lnTo>
                  <a:lnTo>
                    <a:pt x="2441" y="959"/>
                  </a:lnTo>
                  <a:lnTo>
                    <a:pt x="2441" y="616"/>
                  </a:lnTo>
                  <a:lnTo>
                    <a:pt x="3043" y="616"/>
                  </a:lnTo>
                  <a:lnTo>
                    <a:pt x="3043" y="342"/>
                  </a:lnTo>
                  <a:lnTo>
                    <a:pt x="4114" y="342"/>
                  </a:lnTo>
                  <a:lnTo>
                    <a:pt x="4114" y="0"/>
                  </a:lnTo>
                  <a:lnTo>
                    <a:pt x="8863" y="0"/>
                  </a:lnTo>
                  <a:lnTo>
                    <a:pt x="8863" y="342"/>
                  </a:lnTo>
                  <a:lnTo>
                    <a:pt x="9331" y="342"/>
                  </a:lnTo>
                  <a:lnTo>
                    <a:pt x="9498" y="616"/>
                  </a:lnTo>
                  <a:lnTo>
                    <a:pt x="9498" y="959"/>
                  </a:lnTo>
                  <a:lnTo>
                    <a:pt x="9632" y="959"/>
                  </a:lnTo>
                  <a:lnTo>
                    <a:pt x="9799" y="1164"/>
                  </a:lnTo>
                  <a:lnTo>
                    <a:pt x="9967" y="1164"/>
                  </a:lnTo>
                  <a:lnTo>
                    <a:pt x="10067" y="1507"/>
                  </a:lnTo>
                  <a:lnTo>
                    <a:pt x="10234" y="1507"/>
                  </a:lnTo>
                  <a:lnTo>
                    <a:pt x="10234" y="1849"/>
                  </a:lnTo>
                  <a:lnTo>
                    <a:pt x="10401" y="1849"/>
                  </a:lnTo>
                  <a:lnTo>
                    <a:pt x="10401" y="2397"/>
                  </a:lnTo>
                  <a:lnTo>
                    <a:pt x="10535" y="2397"/>
                  </a:lnTo>
                  <a:lnTo>
                    <a:pt x="10870" y="3014"/>
                  </a:lnTo>
                  <a:lnTo>
                    <a:pt x="10870" y="3630"/>
                  </a:lnTo>
                  <a:lnTo>
                    <a:pt x="11003" y="3904"/>
                  </a:lnTo>
                  <a:lnTo>
                    <a:pt x="11171" y="3904"/>
                  </a:lnTo>
                  <a:lnTo>
                    <a:pt x="11171" y="4247"/>
                  </a:lnTo>
                  <a:lnTo>
                    <a:pt x="11338" y="4521"/>
                  </a:lnTo>
                  <a:lnTo>
                    <a:pt x="11338" y="4863"/>
                  </a:lnTo>
                  <a:lnTo>
                    <a:pt x="11472" y="4863"/>
                  </a:lnTo>
                  <a:lnTo>
                    <a:pt x="11605" y="5068"/>
                  </a:lnTo>
                  <a:lnTo>
                    <a:pt x="11773" y="5068"/>
                  </a:lnTo>
                  <a:lnTo>
                    <a:pt x="12074" y="5753"/>
                  </a:lnTo>
                  <a:lnTo>
                    <a:pt x="12074" y="6027"/>
                  </a:lnTo>
                  <a:lnTo>
                    <a:pt x="12375" y="6027"/>
                  </a:lnTo>
                  <a:lnTo>
                    <a:pt x="12375" y="6370"/>
                  </a:lnTo>
                  <a:lnTo>
                    <a:pt x="12709" y="6370"/>
                  </a:lnTo>
                  <a:lnTo>
                    <a:pt x="12709" y="6644"/>
                  </a:lnTo>
                  <a:lnTo>
                    <a:pt x="13010" y="6644"/>
                  </a:lnTo>
                  <a:lnTo>
                    <a:pt x="13010" y="6986"/>
                  </a:lnTo>
                  <a:lnTo>
                    <a:pt x="13144" y="6986"/>
                  </a:lnTo>
                  <a:lnTo>
                    <a:pt x="13144" y="7260"/>
                  </a:lnTo>
                  <a:lnTo>
                    <a:pt x="18027" y="7260"/>
                  </a:lnTo>
                  <a:lnTo>
                    <a:pt x="18027" y="7534"/>
                  </a:lnTo>
                  <a:lnTo>
                    <a:pt x="18328" y="7534"/>
                  </a:lnTo>
                  <a:lnTo>
                    <a:pt x="18328" y="7877"/>
                  </a:lnTo>
                  <a:lnTo>
                    <a:pt x="18662" y="7877"/>
                  </a:lnTo>
                  <a:lnTo>
                    <a:pt x="18662" y="8151"/>
                  </a:lnTo>
                  <a:lnTo>
                    <a:pt x="18963" y="8151"/>
                  </a:lnTo>
                  <a:lnTo>
                    <a:pt x="18963" y="8425"/>
                  </a:lnTo>
                  <a:lnTo>
                    <a:pt x="19231" y="8425"/>
                  </a:lnTo>
                  <a:lnTo>
                    <a:pt x="19231" y="8767"/>
                  </a:lnTo>
                  <a:lnTo>
                    <a:pt x="19866" y="8767"/>
                  </a:lnTo>
                  <a:lnTo>
                    <a:pt x="19967" y="9178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772" y="6362"/>
              <a:ext cx="3607" cy="1188"/>
            </a:xfrm>
            <a:custGeom>
              <a:avLst/>
              <a:gdLst/>
              <a:ahLst/>
              <a:cxnLst>
                <a:cxn ang="0">
                  <a:pos x="16196" y="18118"/>
                </a:cxn>
                <a:cxn ang="0">
                  <a:pos x="4950" y="18815"/>
                </a:cxn>
                <a:cxn ang="0">
                  <a:pos x="831" y="18118"/>
                </a:cxn>
                <a:cxn ang="0">
                  <a:pos x="598" y="17561"/>
                </a:cxn>
                <a:cxn ang="0">
                  <a:pos x="382" y="16655"/>
                </a:cxn>
                <a:cxn ang="0">
                  <a:pos x="316" y="16098"/>
                </a:cxn>
                <a:cxn ang="0">
                  <a:pos x="150" y="15470"/>
                </a:cxn>
                <a:cxn ang="0">
                  <a:pos x="0" y="14146"/>
                </a:cxn>
                <a:cxn ang="0">
                  <a:pos x="83" y="5575"/>
                </a:cxn>
                <a:cxn ang="0">
                  <a:pos x="316" y="4599"/>
                </a:cxn>
                <a:cxn ang="0">
                  <a:pos x="532" y="4390"/>
                </a:cxn>
                <a:cxn ang="0">
                  <a:pos x="681" y="3693"/>
                </a:cxn>
                <a:cxn ang="0">
                  <a:pos x="997" y="3136"/>
                </a:cxn>
                <a:cxn ang="0">
                  <a:pos x="1213" y="2439"/>
                </a:cxn>
                <a:cxn ang="0">
                  <a:pos x="1445" y="1882"/>
                </a:cxn>
                <a:cxn ang="0">
                  <a:pos x="1595" y="1533"/>
                </a:cxn>
                <a:cxn ang="0">
                  <a:pos x="1827" y="976"/>
                </a:cxn>
                <a:cxn ang="0">
                  <a:pos x="2126" y="627"/>
                </a:cxn>
                <a:cxn ang="0">
                  <a:pos x="2359" y="0"/>
                </a:cxn>
                <a:cxn ang="0">
                  <a:pos x="2442" y="348"/>
                </a:cxn>
                <a:cxn ang="0">
                  <a:pos x="2508" y="4599"/>
                </a:cxn>
                <a:cxn ang="0">
                  <a:pos x="2674" y="5226"/>
                </a:cxn>
                <a:cxn ang="0">
                  <a:pos x="2890" y="6551"/>
                </a:cxn>
                <a:cxn ang="0">
                  <a:pos x="2957" y="7387"/>
                </a:cxn>
                <a:cxn ang="0">
                  <a:pos x="3123" y="8014"/>
                </a:cxn>
                <a:cxn ang="0">
                  <a:pos x="3189" y="9268"/>
                </a:cxn>
                <a:cxn ang="0">
                  <a:pos x="3488" y="10801"/>
                </a:cxn>
                <a:cxn ang="0">
                  <a:pos x="3721" y="11429"/>
                </a:cxn>
                <a:cxn ang="0">
                  <a:pos x="3804" y="11986"/>
                </a:cxn>
                <a:cxn ang="0">
                  <a:pos x="3953" y="12683"/>
                </a:cxn>
                <a:cxn ang="0">
                  <a:pos x="4037" y="13240"/>
                </a:cxn>
                <a:cxn ang="0">
                  <a:pos x="4186" y="13937"/>
                </a:cxn>
                <a:cxn ang="0">
                  <a:pos x="4402" y="14146"/>
                </a:cxn>
                <a:cxn ang="0">
                  <a:pos x="4485" y="14774"/>
                </a:cxn>
                <a:cxn ang="0">
                  <a:pos x="4635" y="15122"/>
                </a:cxn>
                <a:cxn ang="0">
                  <a:pos x="4950" y="15679"/>
                </a:cxn>
                <a:cxn ang="0">
                  <a:pos x="5233" y="16098"/>
                </a:cxn>
                <a:cxn ang="0">
                  <a:pos x="16495" y="15679"/>
                </a:cxn>
                <a:cxn ang="0">
                  <a:pos x="16794" y="15470"/>
                </a:cxn>
                <a:cxn ang="0">
                  <a:pos x="16944" y="14774"/>
                </a:cxn>
                <a:cxn ang="0">
                  <a:pos x="18920" y="14495"/>
                </a:cxn>
                <a:cxn ang="0">
                  <a:pos x="18987" y="15122"/>
                </a:cxn>
                <a:cxn ang="0">
                  <a:pos x="19302" y="15470"/>
                </a:cxn>
                <a:cxn ang="0">
                  <a:pos x="19385" y="18118"/>
                </a:cxn>
              </a:cxnLst>
              <a:rect l="0" t="0" r="r" b="b"/>
              <a:pathLst>
                <a:path w="20000" h="20000">
                  <a:moveTo>
                    <a:pt x="19983" y="19930"/>
                  </a:moveTo>
                  <a:lnTo>
                    <a:pt x="19219" y="18118"/>
                  </a:lnTo>
                  <a:lnTo>
                    <a:pt x="16196" y="18118"/>
                  </a:lnTo>
                  <a:lnTo>
                    <a:pt x="16196" y="18537"/>
                  </a:lnTo>
                  <a:lnTo>
                    <a:pt x="5000" y="18537"/>
                  </a:lnTo>
                  <a:lnTo>
                    <a:pt x="4950" y="18815"/>
                  </a:lnTo>
                  <a:lnTo>
                    <a:pt x="914" y="18815"/>
                  </a:lnTo>
                  <a:lnTo>
                    <a:pt x="914" y="18537"/>
                  </a:lnTo>
                  <a:lnTo>
                    <a:pt x="831" y="18118"/>
                  </a:lnTo>
                  <a:lnTo>
                    <a:pt x="681" y="17909"/>
                  </a:lnTo>
                  <a:lnTo>
                    <a:pt x="681" y="17561"/>
                  </a:lnTo>
                  <a:lnTo>
                    <a:pt x="598" y="17561"/>
                  </a:lnTo>
                  <a:lnTo>
                    <a:pt x="532" y="16934"/>
                  </a:lnTo>
                  <a:lnTo>
                    <a:pt x="449" y="16655"/>
                  </a:lnTo>
                  <a:lnTo>
                    <a:pt x="382" y="16655"/>
                  </a:lnTo>
                  <a:lnTo>
                    <a:pt x="382" y="16376"/>
                  </a:lnTo>
                  <a:lnTo>
                    <a:pt x="316" y="16376"/>
                  </a:lnTo>
                  <a:lnTo>
                    <a:pt x="316" y="16098"/>
                  </a:lnTo>
                  <a:lnTo>
                    <a:pt x="233" y="16098"/>
                  </a:lnTo>
                  <a:lnTo>
                    <a:pt x="233" y="15679"/>
                  </a:lnTo>
                  <a:lnTo>
                    <a:pt x="150" y="15470"/>
                  </a:lnTo>
                  <a:lnTo>
                    <a:pt x="83" y="15470"/>
                  </a:lnTo>
                  <a:lnTo>
                    <a:pt x="83" y="14146"/>
                  </a:lnTo>
                  <a:lnTo>
                    <a:pt x="0" y="14146"/>
                  </a:lnTo>
                  <a:lnTo>
                    <a:pt x="0" y="6829"/>
                  </a:lnTo>
                  <a:lnTo>
                    <a:pt x="83" y="6829"/>
                  </a:lnTo>
                  <a:lnTo>
                    <a:pt x="83" y="5575"/>
                  </a:lnTo>
                  <a:lnTo>
                    <a:pt x="233" y="5575"/>
                  </a:lnTo>
                  <a:lnTo>
                    <a:pt x="233" y="4948"/>
                  </a:lnTo>
                  <a:lnTo>
                    <a:pt x="316" y="4599"/>
                  </a:lnTo>
                  <a:lnTo>
                    <a:pt x="382" y="4599"/>
                  </a:lnTo>
                  <a:lnTo>
                    <a:pt x="382" y="4390"/>
                  </a:lnTo>
                  <a:lnTo>
                    <a:pt x="532" y="4390"/>
                  </a:lnTo>
                  <a:lnTo>
                    <a:pt x="532" y="3972"/>
                  </a:lnTo>
                  <a:lnTo>
                    <a:pt x="598" y="3972"/>
                  </a:lnTo>
                  <a:lnTo>
                    <a:pt x="681" y="3693"/>
                  </a:lnTo>
                  <a:lnTo>
                    <a:pt x="764" y="3693"/>
                  </a:lnTo>
                  <a:lnTo>
                    <a:pt x="914" y="3136"/>
                  </a:lnTo>
                  <a:lnTo>
                    <a:pt x="997" y="3136"/>
                  </a:lnTo>
                  <a:lnTo>
                    <a:pt x="997" y="2787"/>
                  </a:lnTo>
                  <a:lnTo>
                    <a:pt x="1213" y="2787"/>
                  </a:lnTo>
                  <a:lnTo>
                    <a:pt x="1213" y="2439"/>
                  </a:lnTo>
                  <a:lnTo>
                    <a:pt x="1279" y="2160"/>
                  </a:lnTo>
                  <a:lnTo>
                    <a:pt x="1445" y="2160"/>
                  </a:lnTo>
                  <a:lnTo>
                    <a:pt x="1445" y="1882"/>
                  </a:lnTo>
                  <a:lnTo>
                    <a:pt x="1512" y="1882"/>
                  </a:lnTo>
                  <a:lnTo>
                    <a:pt x="1512" y="1533"/>
                  </a:lnTo>
                  <a:lnTo>
                    <a:pt x="1595" y="1533"/>
                  </a:lnTo>
                  <a:lnTo>
                    <a:pt x="1678" y="1185"/>
                  </a:lnTo>
                  <a:lnTo>
                    <a:pt x="1744" y="1185"/>
                  </a:lnTo>
                  <a:lnTo>
                    <a:pt x="1827" y="976"/>
                  </a:lnTo>
                  <a:lnTo>
                    <a:pt x="1977" y="976"/>
                  </a:lnTo>
                  <a:lnTo>
                    <a:pt x="1977" y="627"/>
                  </a:lnTo>
                  <a:lnTo>
                    <a:pt x="2126" y="627"/>
                  </a:lnTo>
                  <a:lnTo>
                    <a:pt x="2209" y="348"/>
                  </a:lnTo>
                  <a:lnTo>
                    <a:pt x="2276" y="348"/>
                  </a:lnTo>
                  <a:lnTo>
                    <a:pt x="2359" y="0"/>
                  </a:lnTo>
                  <a:lnTo>
                    <a:pt x="2508" y="0"/>
                  </a:lnTo>
                  <a:lnTo>
                    <a:pt x="2508" y="348"/>
                  </a:lnTo>
                  <a:lnTo>
                    <a:pt x="2442" y="348"/>
                  </a:lnTo>
                  <a:lnTo>
                    <a:pt x="2442" y="3972"/>
                  </a:lnTo>
                  <a:lnTo>
                    <a:pt x="2508" y="4390"/>
                  </a:lnTo>
                  <a:lnTo>
                    <a:pt x="2508" y="4599"/>
                  </a:lnTo>
                  <a:lnTo>
                    <a:pt x="2591" y="4599"/>
                  </a:lnTo>
                  <a:lnTo>
                    <a:pt x="2674" y="4948"/>
                  </a:lnTo>
                  <a:lnTo>
                    <a:pt x="2674" y="5226"/>
                  </a:lnTo>
                  <a:lnTo>
                    <a:pt x="2807" y="5854"/>
                  </a:lnTo>
                  <a:lnTo>
                    <a:pt x="2807" y="6132"/>
                  </a:lnTo>
                  <a:lnTo>
                    <a:pt x="2890" y="6551"/>
                  </a:lnTo>
                  <a:lnTo>
                    <a:pt x="2890" y="6829"/>
                  </a:lnTo>
                  <a:lnTo>
                    <a:pt x="2957" y="6829"/>
                  </a:lnTo>
                  <a:lnTo>
                    <a:pt x="2957" y="7387"/>
                  </a:lnTo>
                  <a:lnTo>
                    <a:pt x="3040" y="7387"/>
                  </a:lnTo>
                  <a:lnTo>
                    <a:pt x="3040" y="7735"/>
                  </a:lnTo>
                  <a:lnTo>
                    <a:pt x="3123" y="8014"/>
                  </a:lnTo>
                  <a:lnTo>
                    <a:pt x="3123" y="8571"/>
                  </a:lnTo>
                  <a:lnTo>
                    <a:pt x="3189" y="8571"/>
                  </a:lnTo>
                  <a:lnTo>
                    <a:pt x="3189" y="9268"/>
                  </a:lnTo>
                  <a:lnTo>
                    <a:pt x="3272" y="9547"/>
                  </a:lnTo>
                  <a:lnTo>
                    <a:pt x="3272" y="9895"/>
                  </a:lnTo>
                  <a:lnTo>
                    <a:pt x="3488" y="10801"/>
                  </a:lnTo>
                  <a:lnTo>
                    <a:pt x="3571" y="10801"/>
                  </a:lnTo>
                  <a:lnTo>
                    <a:pt x="3571" y="11429"/>
                  </a:lnTo>
                  <a:lnTo>
                    <a:pt x="3721" y="11429"/>
                  </a:lnTo>
                  <a:lnTo>
                    <a:pt x="3721" y="11707"/>
                  </a:lnTo>
                  <a:lnTo>
                    <a:pt x="3804" y="11707"/>
                  </a:lnTo>
                  <a:lnTo>
                    <a:pt x="3804" y="11986"/>
                  </a:lnTo>
                  <a:lnTo>
                    <a:pt x="3870" y="11986"/>
                  </a:lnTo>
                  <a:lnTo>
                    <a:pt x="3870" y="12683"/>
                  </a:lnTo>
                  <a:lnTo>
                    <a:pt x="3953" y="12683"/>
                  </a:lnTo>
                  <a:lnTo>
                    <a:pt x="3953" y="12962"/>
                  </a:lnTo>
                  <a:lnTo>
                    <a:pt x="4037" y="12962"/>
                  </a:lnTo>
                  <a:lnTo>
                    <a:pt x="4037" y="13240"/>
                  </a:lnTo>
                  <a:lnTo>
                    <a:pt x="4103" y="13240"/>
                  </a:lnTo>
                  <a:lnTo>
                    <a:pt x="4186" y="13589"/>
                  </a:lnTo>
                  <a:lnTo>
                    <a:pt x="4186" y="13937"/>
                  </a:lnTo>
                  <a:lnTo>
                    <a:pt x="4252" y="13937"/>
                  </a:lnTo>
                  <a:lnTo>
                    <a:pt x="4319" y="14146"/>
                  </a:lnTo>
                  <a:lnTo>
                    <a:pt x="4402" y="14146"/>
                  </a:lnTo>
                  <a:lnTo>
                    <a:pt x="4402" y="14495"/>
                  </a:lnTo>
                  <a:lnTo>
                    <a:pt x="4485" y="14495"/>
                  </a:lnTo>
                  <a:lnTo>
                    <a:pt x="4485" y="14774"/>
                  </a:lnTo>
                  <a:lnTo>
                    <a:pt x="4551" y="14774"/>
                  </a:lnTo>
                  <a:lnTo>
                    <a:pt x="4551" y="15122"/>
                  </a:lnTo>
                  <a:lnTo>
                    <a:pt x="4635" y="15122"/>
                  </a:lnTo>
                  <a:lnTo>
                    <a:pt x="4635" y="15470"/>
                  </a:lnTo>
                  <a:lnTo>
                    <a:pt x="4950" y="15470"/>
                  </a:lnTo>
                  <a:lnTo>
                    <a:pt x="4950" y="15679"/>
                  </a:lnTo>
                  <a:lnTo>
                    <a:pt x="5000" y="15679"/>
                  </a:lnTo>
                  <a:lnTo>
                    <a:pt x="5000" y="16098"/>
                  </a:lnTo>
                  <a:lnTo>
                    <a:pt x="5233" y="16098"/>
                  </a:lnTo>
                  <a:lnTo>
                    <a:pt x="5233" y="16376"/>
                  </a:lnTo>
                  <a:lnTo>
                    <a:pt x="16495" y="16376"/>
                  </a:lnTo>
                  <a:lnTo>
                    <a:pt x="16495" y="15679"/>
                  </a:lnTo>
                  <a:lnTo>
                    <a:pt x="16561" y="15679"/>
                  </a:lnTo>
                  <a:lnTo>
                    <a:pt x="16645" y="15470"/>
                  </a:lnTo>
                  <a:lnTo>
                    <a:pt x="16794" y="15470"/>
                  </a:lnTo>
                  <a:lnTo>
                    <a:pt x="16794" y="15122"/>
                  </a:lnTo>
                  <a:lnTo>
                    <a:pt x="16944" y="15122"/>
                  </a:lnTo>
                  <a:lnTo>
                    <a:pt x="16944" y="14774"/>
                  </a:lnTo>
                  <a:lnTo>
                    <a:pt x="17326" y="14774"/>
                  </a:lnTo>
                  <a:lnTo>
                    <a:pt x="17392" y="14495"/>
                  </a:lnTo>
                  <a:lnTo>
                    <a:pt x="18920" y="14495"/>
                  </a:lnTo>
                  <a:lnTo>
                    <a:pt x="18920" y="14774"/>
                  </a:lnTo>
                  <a:lnTo>
                    <a:pt x="18987" y="14774"/>
                  </a:lnTo>
                  <a:lnTo>
                    <a:pt x="18987" y="15122"/>
                  </a:lnTo>
                  <a:lnTo>
                    <a:pt x="19153" y="15122"/>
                  </a:lnTo>
                  <a:lnTo>
                    <a:pt x="19153" y="15470"/>
                  </a:lnTo>
                  <a:lnTo>
                    <a:pt x="19302" y="15470"/>
                  </a:lnTo>
                  <a:lnTo>
                    <a:pt x="19302" y="15679"/>
                  </a:lnTo>
                  <a:lnTo>
                    <a:pt x="19385" y="15679"/>
                  </a:lnTo>
                  <a:lnTo>
                    <a:pt x="19385" y="18118"/>
                  </a:lnTo>
                  <a:lnTo>
                    <a:pt x="19302" y="18537"/>
                  </a:lnTo>
                  <a:lnTo>
                    <a:pt x="19983" y="19930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322" y="14459"/>
              <a:ext cx="8535" cy="5152"/>
            </a:xfrm>
            <a:custGeom>
              <a:avLst/>
              <a:gdLst/>
              <a:ahLst/>
              <a:cxnLst>
                <a:cxn ang="0">
                  <a:pos x="885" y="12299"/>
                </a:cxn>
                <a:cxn ang="0">
                  <a:pos x="1172" y="11672"/>
                </a:cxn>
                <a:cxn ang="0">
                  <a:pos x="1467" y="10096"/>
                </a:cxn>
                <a:cxn ang="0">
                  <a:pos x="1727" y="8682"/>
                </a:cxn>
                <a:cxn ang="0">
                  <a:pos x="2015" y="7540"/>
                </a:cxn>
                <a:cxn ang="0">
                  <a:pos x="2338" y="6672"/>
                </a:cxn>
                <a:cxn ang="0">
                  <a:pos x="2787" y="6109"/>
                </a:cxn>
                <a:cxn ang="0">
                  <a:pos x="3398" y="6479"/>
                </a:cxn>
                <a:cxn ang="0">
                  <a:pos x="3840" y="7251"/>
                </a:cxn>
                <a:cxn ang="0">
                  <a:pos x="4226" y="7958"/>
                </a:cxn>
                <a:cxn ang="0">
                  <a:pos x="4612" y="8810"/>
                </a:cxn>
                <a:cxn ang="0">
                  <a:pos x="6508" y="9100"/>
                </a:cxn>
                <a:cxn ang="0">
                  <a:pos x="7217" y="8537"/>
                </a:cxn>
                <a:cxn ang="0">
                  <a:pos x="7722" y="7958"/>
                </a:cxn>
                <a:cxn ang="0">
                  <a:pos x="8241" y="7395"/>
                </a:cxn>
                <a:cxn ang="0">
                  <a:pos x="8754" y="6768"/>
                </a:cxn>
                <a:cxn ang="0">
                  <a:pos x="9463" y="5482"/>
                </a:cxn>
                <a:cxn ang="0">
                  <a:pos x="9814" y="4759"/>
                </a:cxn>
                <a:cxn ang="0">
                  <a:pos x="10270" y="3907"/>
                </a:cxn>
                <a:cxn ang="0">
                  <a:pos x="10713" y="3280"/>
                </a:cxn>
                <a:cxn ang="0">
                  <a:pos x="11134" y="2428"/>
                </a:cxn>
                <a:cxn ang="0">
                  <a:pos x="11520" y="1768"/>
                </a:cxn>
                <a:cxn ang="0">
                  <a:pos x="11934" y="997"/>
                </a:cxn>
                <a:cxn ang="0">
                  <a:pos x="12868" y="434"/>
                </a:cxn>
                <a:cxn ang="0">
                  <a:pos x="14918" y="80"/>
                </a:cxn>
                <a:cxn ang="0">
                  <a:pos x="15402" y="788"/>
                </a:cxn>
                <a:cxn ang="0">
                  <a:pos x="15500" y="2476"/>
                </a:cxn>
                <a:cxn ang="0">
                  <a:pos x="15149" y="3119"/>
                </a:cxn>
                <a:cxn ang="0">
                  <a:pos x="16076" y="4630"/>
                </a:cxn>
                <a:cxn ang="0">
                  <a:pos x="16651" y="3907"/>
                </a:cxn>
                <a:cxn ang="0">
                  <a:pos x="17325" y="3344"/>
                </a:cxn>
                <a:cxn ang="0">
                  <a:pos x="18168" y="3987"/>
                </a:cxn>
                <a:cxn ang="0">
                  <a:pos x="18357" y="6109"/>
                </a:cxn>
                <a:cxn ang="0">
                  <a:pos x="18034" y="7186"/>
                </a:cxn>
                <a:cxn ang="0">
                  <a:pos x="18610" y="8537"/>
                </a:cxn>
                <a:cxn ang="0">
                  <a:pos x="19417" y="8457"/>
                </a:cxn>
                <a:cxn ang="0">
                  <a:pos x="19775" y="9180"/>
                </a:cxn>
                <a:cxn ang="0">
                  <a:pos x="19705" y="12653"/>
                </a:cxn>
                <a:cxn ang="0">
                  <a:pos x="19256" y="13441"/>
                </a:cxn>
                <a:cxn ang="0">
                  <a:pos x="18357" y="14019"/>
                </a:cxn>
                <a:cxn ang="0">
                  <a:pos x="16364" y="14582"/>
                </a:cxn>
                <a:cxn ang="0">
                  <a:pos x="15886" y="15225"/>
                </a:cxn>
                <a:cxn ang="0">
                  <a:pos x="15402" y="16495"/>
                </a:cxn>
                <a:cxn ang="0">
                  <a:pos x="14728" y="17717"/>
                </a:cxn>
                <a:cxn ang="0">
                  <a:pos x="13829" y="15997"/>
                </a:cxn>
                <a:cxn ang="0">
                  <a:pos x="12868" y="16592"/>
                </a:cxn>
                <a:cxn ang="0">
                  <a:pos x="12095" y="17283"/>
                </a:cxn>
                <a:cxn ang="0">
                  <a:pos x="11450" y="17862"/>
                </a:cxn>
                <a:cxn ang="0">
                  <a:pos x="10909" y="18424"/>
                </a:cxn>
                <a:cxn ang="0">
                  <a:pos x="10390" y="17717"/>
                </a:cxn>
                <a:cxn ang="0">
                  <a:pos x="9561" y="17219"/>
                </a:cxn>
                <a:cxn ang="0">
                  <a:pos x="8852" y="17781"/>
                </a:cxn>
                <a:cxn ang="0">
                  <a:pos x="8213" y="18633"/>
                </a:cxn>
                <a:cxn ang="0">
                  <a:pos x="7532" y="19421"/>
                </a:cxn>
                <a:cxn ang="0">
                  <a:pos x="5258" y="19550"/>
                </a:cxn>
                <a:cxn ang="0">
                  <a:pos x="3777" y="19920"/>
                </a:cxn>
                <a:cxn ang="0">
                  <a:pos x="3686" y="19196"/>
                </a:cxn>
                <a:cxn ang="0">
                  <a:pos x="2689" y="17058"/>
                </a:cxn>
                <a:cxn ang="0">
                  <a:pos x="1207" y="16431"/>
                </a:cxn>
                <a:cxn ang="0">
                  <a:pos x="1439" y="14662"/>
                </a:cxn>
                <a:cxn ang="0">
                  <a:pos x="1144" y="13585"/>
                </a:cxn>
              </a:cxnLst>
              <a:rect l="0" t="0" r="r" b="b"/>
              <a:pathLst>
                <a:path w="20000" h="20000">
                  <a:moveTo>
                    <a:pt x="0" y="13569"/>
                  </a:moveTo>
                  <a:lnTo>
                    <a:pt x="407" y="12814"/>
                  </a:lnTo>
                  <a:lnTo>
                    <a:pt x="632" y="12814"/>
                  </a:lnTo>
                  <a:lnTo>
                    <a:pt x="632" y="12749"/>
                  </a:lnTo>
                  <a:lnTo>
                    <a:pt x="667" y="12749"/>
                  </a:lnTo>
                  <a:lnTo>
                    <a:pt x="667" y="12653"/>
                  </a:lnTo>
                  <a:lnTo>
                    <a:pt x="695" y="12653"/>
                  </a:lnTo>
                  <a:lnTo>
                    <a:pt x="730" y="12588"/>
                  </a:lnTo>
                  <a:lnTo>
                    <a:pt x="793" y="12588"/>
                  </a:lnTo>
                  <a:lnTo>
                    <a:pt x="793" y="12524"/>
                  </a:lnTo>
                  <a:lnTo>
                    <a:pt x="821" y="12524"/>
                  </a:lnTo>
                  <a:lnTo>
                    <a:pt x="821" y="12444"/>
                  </a:lnTo>
                  <a:lnTo>
                    <a:pt x="856" y="12379"/>
                  </a:lnTo>
                  <a:lnTo>
                    <a:pt x="885" y="12379"/>
                  </a:lnTo>
                  <a:lnTo>
                    <a:pt x="885" y="12299"/>
                  </a:lnTo>
                  <a:lnTo>
                    <a:pt x="920" y="12299"/>
                  </a:lnTo>
                  <a:lnTo>
                    <a:pt x="920" y="12251"/>
                  </a:lnTo>
                  <a:lnTo>
                    <a:pt x="983" y="12251"/>
                  </a:lnTo>
                  <a:lnTo>
                    <a:pt x="983" y="12090"/>
                  </a:lnTo>
                  <a:lnTo>
                    <a:pt x="1018" y="12090"/>
                  </a:lnTo>
                  <a:lnTo>
                    <a:pt x="1018" y="12026"/>
                  </a:lnTo>
                  <a:lnTo>
                    <a:pt x="1053" y="12026"/>
                  </a:lnTo>
                  <a:lnTo>
                    <a:pt x="1053" y="11945"/>
                  </a:lnTo>
                  <a:lnTo>
                    <a:pt x="1081" y="11945"/>
                  </a:lnTo>
                  <a:lnTo>
                    <a:pt x="1081" y="11881"/>
                  </a:lnTo>
                  <a:lnTo>
                    <a:pt x="1116" y="11881"/>
                  </a:lnTo>
                  <a:lnTo>
                    <a:pt x="1116" y="11736"/>
                  </a:lnTo>
                  <a:lnTo>
                    <a:pt x="1144" y="11736"/>
                  </a:lnTo>
                  <a:lnTo>
                    <a:pt x="1144" y="11672"/>
                  </a:lnTo>
                  <a:lnTo>
                    <a:pt x="1172" y="11672"/>
                  </a:lnTo>
                  <a:lnTo>
                    <a:pt x="1172" y="11592"/>
                  </a:lnTo>
                  <a:lnTo>
                    <a:pt x="1243" y="11463"/>
                  </a:lnTo>
                  <a:lnTo>
                    <a:pt x="1243" y="11383"/>
                  </a:lnTo>
                  <a:lnTo>
                    <a:pt x="1271" y="11302"/>
                  </a:lnTo>
                  <a:lnTo>
                    <a:pt x="1306" y="11302"/>
                  </a:lnTo>
                  <a:lnTo>
                    <a:pt x="1306" y="11174"/>
                  </a:lnTo>
                  <a:lnTo>
                    <a:pt x="1341" y="11174"/>
                  </a:lnTo>
                  <a:lnTo>
                    <a:pt x="1341" y="11109"/>
                  </a:lnTo>
                  <a:lnTo>
                    <a:pt x="1369" y="11013"/>
                  </a:lnTo>
                  <a:lnTo>
                    <a:pt x="1369" y="10820"/>
                  </a:lnTo>
                  <a:lnTo>
                    <a:pt x="1404" y="10820"/>
                  </a:lnTo>
                  <a:lnTo>
                    <a:pt x="1404" y="10514"/>
                  </a:lnTo>
                  <a:lnTo>
                    <a:pt x="1439" y="10450"/>
                  </a:lnTo>
                  <a:lnTo>
                    <a:pt x="1439" y="10241"/>
                  </a:lnTo>
                  <a:lnTo>
                    <a:pt x="1467" y="10096"/>
                  </a:lnTo>
                  <a:lnTo>
                    <a:pt x="1467" y="10032"/>
                  </a:lnTo>
                  <a:lnTo>
                    <a:pt x="1495" y="9952"/>
                  </a:lnTo>
                  <a:lnTo>
                    <a:pt x="1495" y="9678"/>
                  </a:lnTo>
                  <a:lnTo>
                    <a:pt x="1530" y="9678"/>
                  </a:lnTo>
                  <a:lnTo>
                    <a:pt x="1530" y="9550"/>
                  </a:lnTo>
                  <a:lnTo>
                    <a:pt x="1558" y="9469"/>
                  </a:lnTo>
                  <a:lnTo>
                    <a:pt x="1558" y="9244"/>
                  </a:lnTo>
                  <a:lnTo>
                    <a:pt x="1594" y="9244"/>
                  </a:lnTo>
                  <a:lnTo>
                    <a:pt x="1629" y="9180"/>
                  </a:lnTo>
                  <a:lnTo>
                    <a:pt x="1629" y="9035"/>
                  </a:lnTo>
                  <a:lnTo>
                    <a:pt x="1657" y="8971"/>
                  </a:lnTo>
                  <a:lnTo>
                    <a:pt x="1657" y="8891"/>
                  </a:lnTo>
                  <a:lnTo>
                    <a:pt x="1692" y="8810"/>
                  </a:lnTo>
                  <a:lnTo>
                    <a:pt x="1692" y="8682"/>
                  </a:lnTo>
                  <a:lnTo>
                    <a:pt x="1727" y="8682"/>
                  </a:lnTo>
                  <a:lnTo>
                    <a:pt x="1755" y="8601"/>
                  </a:lnTo>
                  <a:lnTo>
                    <a:pt x="1755" y="8408"/>
                  </a:lnTo>
                  <a:lnTo>
                    <a:pt x="1790" y="8408"/>
                  </a:lnTo>
                  <a:lnTo>
                    <a:pt x="1790" y="8248"/>
                  </a:lnTo>
                  <a:lnTo>
                    <a:pt x="1818" y="8183"/>
                  </a:lnTo>
                  <a:lnTo>
                    <a:pt x="1818" y="8039"/>
                  </a:lnTo>
                  <a:lnTo>
                    <a:pt x="1881" y="8039"/>
                  </a:lnTo>
                  <a:lnTo>
                    <a:pt x="1881" y="7830"/>
                  </a:lnTo>
                  <a:lnTo>
                    <a:pt x="1916" y="7830"/>
                  </a:lnTo>
                  <a:lnTo>
                    <a:pt x="1916" y="7749"/>
                  </a:lnTo>
                  <a:lnTo>
                    <a:pt x="1945" y="7749"/>
                  </a:lnTo>
                  <a:lnTo>
                    <a:pt x="1945" y="7605"/>
                  </a:lnTo>
                  <a:lnTo>
                    <a:pt x="1980" y="7605"/>
                  </a:lnTo>
                  <a:lnTo>
                    <a:pt x="1980" y="7540"/>
                  </a:lnTo>
                  <a:lnTo>
                    <a:pt x="2015" y="7540"/>
                  </a:lnTo>
                  <a:lnTo>
                    <a:pt x="2015" y="7460"/>
                  </a:lnTo>
                  <a:lnTo>
                    <a:pt x="2078" y="7331"/>
                  </a:lnTo>
                  <a:lnTo>
                    <a:pt x="2078" y="7251"/>
                  </a:lnTo>
                  <a:lnTo>
                    <a:pt x="2113" y="7251"/>
                  </a:lnTo>
                  <a:lnTo>
                    <a:pt x="2134" y="7186"/>
                  </a:lnTo>
                  <a:lnTo>
                    <a:pt x="2134" y="7122"/>
                  </a:lnTo>
                  <a:lnTo>
                    <a:pt x="2169" y="7042"/>
                  </a:lnTo>
                  <a:lnTo>
                    <a:pt x="2169" y="6961"/>
                  </a:lnTo>
                  <a:lnTo>
                    <a:pt x="2232" y="6961"/>
                  </a:lnTo>
                  <a:lnTo>
                    <a:pt x="2267" y="6897"/>
                  </a:lnTo>
                  <a:lnTo>
                    <a:pt x="2267" y="6817"/>
                  </a:lnTo>
                  <a:lnTo>
                    <a:pt x="2303" y="6817"/>
                  </a:lnTo>
                  <a:lnTo>
                    <a:pt x="2303" y="6768"/>
                  </a:lnTo>
                  <a:lnTo>
                    <a:pt x="2338" y="6768"/>
                  </a:lnTo>
                  <a:lnTo>
                    <a:pt x="2338" y="6672"/>
                  </a:lnTo>
                  <a:lnTo>
                    <a:pt x="2436" y="6672"/>
                  </a:lnTo>
                  <a:lnTo>
                    <a:pt x="2436" y="6624"/>
                  </a:lnTo>
                  <a:lnTo>
                    <a:pt x="2457" y="6624"/>
                  </a:lnTo>
                  <a:lnTo>
                    <a:pt x="2457" y="6543"/>
                  </a:lnTo>
                  <a:lnTo>
                    <a:pt x="2492" y="6543"/>
                  </a:lnTo>
                  <a:lnTo>
                    <a:pt x="2527" y="6479"/>
                  </a:lnTo>
                  <a:lnTo>
                    <a:pt x="2527" y="6399"/>
                  </a:lnTo>
                  <a:lnTo>
                    <a:pt x="2590" y="6399"/>
                  </a:lnTo>
                  <a:lnTo>
                    <a:pt x="2590" y="6318"/>
                  </a:lnTo>
                  <a:lnTo>
                    <a:pt x="2654" y="6318"/>
                  </a:lnTo>
                  <a:lnTo>
                    <a:pt x="2654" y="6270"/>
                  </a:lnTo>
                  <a:lnTo>
                    <a:pt x="2689" y="6270"/>
                  </a:lnTo>
                  <a:lnTo>
                    <a:pt x="2689" y="6190"/>
                  </a:lnTo>
                  <a:lnTo>
                    <a:pt x="2724" y="6109"/>
                  </a:lnTo>
                  <a:lnTo>
                    <a:pt x="2787" y="6109"/>
                  </a:lnTo>
                  <a:lnTo>
                    <a:pt x="2787" y="6045"/>
                  </a:lnTo>
                  <a:lnTo>
                    <a:pt x="2815" y="6045"/>
                  </a:lnTo>
                  <a:lnTo>
                    <a:pt x="2815" y="5981"/>
                  </a:lnTo>
                  <a:lnTo>
                    <a:pt x="3012" y="5981"/>
                  </a:lnTo>
                  <a:lnTo>
                    <a:pt x="3012" y="6045"/>
                  </a:lnTo>
                  <a:lnTo>
                    <a:pt x="3110" y="6045"/>
                  </a:lnTo>
                  <a:lnTo>
                    <a:pt x="3131" y="6109"/>
                  </a:lnTo>
                  <a:lnTo>
                    <a:pt x="3166" y="6109"/>
                  </a:lnTo>
                  <a:lnTo>
                    <a:pt x="3166" y="6190"/>
                  </a:lnTo>
                  <a:lnTo>
                    <a:pt x="3201" y="6270"/>
                  </a:lnTo>
                  <a:lnTo>
                    <a:pt x="3229" y="6270"/>
                  </a:lnTo>
                  <a:lnTo>
                    <a:pt x="3264" y="6318"/>
                  </a:lnTo>
                  <a:lnTo>
                    <a:pt x="3327" y="6318"/>
                  </a:lnTo>
                  <a:lnTo>
                    <a:pt x="3327" y="6479"/>
                  </a:lnTo>
                  <a:lnTo>
                    <a:pt x="3398" y="6479"/>
                  </a:lnTo>
                  <a:lnTo>
                    <a:pt x="3454" y="6624"/>
                  </a:lnTo>
                  <a:lnTo>
                    <a:pt x="3517" y="6624"/>
                  </a:lnTo>
                  <a:lnTo>
                    <a:pt x="3517" y="6672"/>
                  </a:lnTo>
                  <a:lnTo>
                    <a:pt x="3552" y="6768"/>
                  </a:lnTo>
                  <a:lnTo>
                    <a:pt x="3587" y="6768"/>
                  </a:lnTo>
                  <a:lnTo>
                    <a:pt x="3587" y="6817"/>
                  </a:lnTo>
                  <a:lnTo>
                    <a:pt x="3650" y="6897"/>
                  </a:lnTo>
                  <a:lnTo>
                    <a:pt x="3686" y="6897"/>
                  </a:lnTo>
                  <a:lnTo>
                    <a:pt x="3686" y="6961"/>
                  </a:lnTo>
                  <a:lnTo>
                    <a:pt x="3714" y="7042"/>
                  </a:lnTo>
                  <a:lnTo>
                    <a:pt x="3714" y="7122"/>
                  </a:lnTo>
                  <a:lnTo>
                    <a:pt x="3777" y="7122"/>
                  </a:lnTo>
                  <a:lnTo>
                    <a:pt x="3777" y="7186"/>
                  </a:lnTo>
                  <a:lnTo>
                    <a:pt x="3805" y="7186"/>
                  </a:lnTo>
                  <a:lnTo>
                    <a:pt x="3840" y="7251"/>
                  </a:lnTo>
                  <a:lnTo>
                    <a:pt x="3840" y="7395"/>
                  </a:lnTo>
                  <a:lnTo>
                    <a:pt x="3903" y="7395"/>
                  </a:lnTo>
                  <a:lnTo>
                    <a:pt x="3903" y="7460"/>
                  </a:lnTo>
                  <a:lnTo>
                    <a:pt x="3938" y="7460"/>
                  </a:lnTo>
                  <a:lnTo>
                    <a:pt x="3938" y="7540"/>
                  </a:lnTo>
                  <a:lnTo>
                    <a:pt x="3973" y="7605"/>
                  </a:lnTo>
                  <a:lnTo>
                    <a:pt x="4037" y="7605"/>
                  </a:lnTo>
                  <a:lnTo>
                    <a:pt x="4037" y="7685"/>
                  </a:lnTo>
                  <a:lnTo>
                    <a:pt x="4072" y="7685"/>
                  </a:lnTo>
                  <a:lnTo>
                    <a:pt x="4100" y="7749"/>
                  </a:lnTo>
                  <a:lnTo>
                    <a:pt x="4100" y="7830"/>
                  </a:lnTo>
                  <a:lnTo>
                    <a:pt x="4128" y="7910"/>
                  </a:lnTo>
                  <a:lnTo>
                    <a:pt x="4163" y="7910"/>
                  </a:lnTo>
                  <a:lnTo>
                    <a:pt x="4198" y="7958"/>
                  </a:lnTo>
                  <a:lnTo>
                    <a:pt x="4226" y="7958"/>
                  </a:lnTo>
                  <a:lnTo>
                    <a:pt x="4226" y="8039"/>
                  </a:lnTo>
                  <a:lnTo>
                    <a:pt x="4296" y="8183"/>
                  </a:lnTo>
                  <a:lnTo>
                    <a:pt x="4296" y="8248"/>
                  </a:lnTo>
                  <a:lnTo>
                    <a:pt x="4324" y="8248"/>
                  </a:lnTo>
                  <a:lnTo>
                    <a:pt x="4359" y="8312"/>
                  </a:lnTo>
                  <a:lnTo>
                    <a:pt x="4359" y="8408"/>
                  </a:lnTo>
                  <a:lnTo>
                    <a:pt x="4395" y="8408"/>
                  </a:lnTo>
                  <a:lnTo>
                    <a:pt x="4451" y="8537"/>
                  </a:lnTo>
                  <a:lnTo>
                    <a:pt x="4486" y="8537"/>
                  </a:lnTo>
                  <a:lnTo>
                    <a:pt x="4486" y="8601"/>
                  </a:lnTo>
                  <a:lnTo>
                    <a:pt x="4549" y="8601"/>
                  </a:lnTo>
                  <a:lnTo>
                    <a:pt x="4549" y="8682"/>
                  </a:lnTo>
                  <a:lnTo>
                    <a:pt x="4584" y="8746"/>
                  </a:lnTo>
                  <a:lnTo>
                    <a:pt x="4584" y="8810"/>
                  </a:lnTo>
                  <a:lnTo>
                    <a:pt x="4612" y="8810"/>
                  </a:lnTo>
                  <a:lnTo>
                    <a:pt x="4612" y="8891"/>
                  </a:lnTo>
                  <a:lnTo>
                    <a:pt x="4647" y="8891"/>
                  </a:lnTo>
                  <a:lnTo>
                    <a:pt x="4682" y="8971"/>
                  </a:lnTo>
                  <a:lnTo>
                    <a:pt x="4682" y="9035"/>
                  </a:lnTo>
                  <a:lnTo>
                    <a:pt x="4710" y="9035"/>
                  </a:lnTo>
                  <a:lnTo>
                    <a:pt x="4746" y="9100"/>
                  </a:lnTo>
                  <a:lnTo>
                    <a:pt x="4802" y="9100"/>
                  </a:lnTo>
                  <a:lnTo>
                    <a:pt x="4802" y="9180"/>
                  </a:lnTo>
                  <a:lnTo>
                    <a:pt x="4872" y="9180"/>
                  </a:lnTo>
                  <a:lnTo>
                    <a:pt x="4872" y="9244"/>
                  </a:lnTo>
                  <a:lnTo>
                    <a:pt x="6058" y="9244"/>
                  </a:lnTo>
                  <a:lnTo>
                    <a:pt x="6086" y="9180"/>
                  </a:lnTo>
                  <a:lnTo>
                    <a:pt x="6409" y="9180"/>
                  </a:lnTo>
                  <a:lnTo>
                    <a:pt x="6444" y="9100"/>
                  </a:lnTo>
                  <a:lnTo>
                    <a:pt x="6508" y="9100"/>
                  </a:lnTo>
                  <a:lnTo>
                    <a:pt x="6508" y="9035"/>
                  </a:lnTo>
                  <a:lnTo>
                    <a:pt x="6571" y="9035"/>
                  </a:lnTo>
                  <a:lnTo>
                    <a:pt x="6606" y="8971"/>
                  </a:lnTo>
                  <a:lnTo>
                    <a:pt x="6669" y="8971"/>
                  </a:lnTo>
                  <a:lnTo>
                    <a:pt x="6704" y="8891"/>
                  </a:lnTo>
                  <a:lnTo>
                    <a:pt x="6830" y="8891"/>
                  </a:lnTo>
                  <a:lnTo>
                    <a:pt x="6859" y="8810"/>
                  </a:lnTo>
                  <a:lnTo>
                    <a:pt x="6957" y="8810"/>
                  </a:lnTo>
                  <a:lnTo>
                    <a:pt x="6957" y="8746"/>
                  </a:lnTo>
                  <a:lnTo>
                    <a:pt x="6992" y="8746"/>
                  </a:lnTo>
                  <a:lnTo>
                    <a:pt x="7027" y="8682"/>
                  </a:lnTo>
                  <a:lnTo>
                    <a:pt x="7083" y="8682"/>
                  </a:lnTo>
                  <a:lnTo>
                    <a:pt x="7083" y="8601"/>
                  </a:lnTo>
                  <a:lnTo>
                    <a:pt x="7217" y="8601"/>
                  </a:lnTo>
                  <a:lnTo>
                    <a:pt x="7217" y="8537"/>
                  </a:lnTo>
                  <a:lnTo>
                    <a:pt x="7245" y="8537"/>
                  </a:lnTo>
                  <a:lnTo>
                    <a:pt x="7280" y="8457"/>
                  </a:lnTo>
                  <a:lnTo>
                    <a:pt x="7315" y="8457"/>
                  </a:lnTo>
                  <a:lnTo>
                    <a:pt x="7343" y="8408"/>
                  </a:lnTo>
                  <a:lnTo>
                    <a:pt x="7378" y="8408"/>
                  </a:lnTo>
                  <a:lnTo>
                    <a:pt x="7406" y="8312"/>
                  </a:lnTo>
                  <a:lnTo>
                    <a:pt x="7469" y="8312"/>
                  </a:lnTo>
                  <a:lnTo>
                    <a:pt x="7469" y="8248"/>
                  </a:lnTo>
                  <a:lnTo>
                    <a:pt x="7504" y="8248"/>
                  </a:lnTo>
                  <a:lnTo>
                    <a:pt x="7532" y="8183"/>
                  </a:lnTo>
                  <a:lnTo>
                    <a:pt x="7568" y="8183"/>
                  </a:lnTo>
                  <a:lnTo>
                    <a:pt x="7603" y="8103"/>
                  </a:lnTo>
                  <a:lnTo>
                    <a:pt x="7603" y="8039"/>
                  </a:lnTo>
                  <a:lnTo>
                    <a:pt x="7666" y="8039"/>
                  </a:lnTo>
                  <a:lnTo>
                    <a:pt x="7722" y="7958"/>
                  </a:lnTo>
                  <a:lnTo>
                    <a:pt x="7722" y="7910"/>
                  </a:lnTo>
                  <a:lnTo>
                    <a:pt x="7757" y="7910"/>
                  </a:lnTo>
                  <a:lnTo>
                    <a:pt x="7792" y="7830"/>
                  </a:lnTo>
                  <a:lnTo>
                    <a:pt x="7792" y="7749"/>
                  </a:lnTo>
                  <a:lnTo>
                    <a:pt x="7890" y="7749"/>
                  </a:lnTo>
                  <a:lnTo>
                    <a:pt x="7890" y="7685"/>
                  </a:lnTo>
                  <a:lnTo>
                    <a:pt x="7919" y="7685"/>
                  </a:lnTo>
                  <a:lnTo>
                    <a:pt x="7954" y="7605"/>
                  </a:lnTo>
                  <a:lnTo>
                    <a:pt x="7989" y="7605"/>
                  </a:lnTo>
                  <a:lnTo>
                    <a:pt x="7989" y="7540"/>
                  </a:lnTo>
                  <a:lnTo>
                    <a:pt x="8045" y="7540"/>
                  </a:lnTo>
                  <a:lnTo>
                    <a:pt x="8045" y="7460"/>
                  </a:lnTo>
                  <a:lnTo>
                    <a:pt x="8178" y="7460"/>
                  </a:lnTo>
                  <a:lnTo>
                    <a:pt x="8178" y="7395"/>
                  </a:lnTo>
                  <a:lnTo>
                    <a:pt x="8241" y="7395"/>
                  </a:lnTo>
                  <a:lnTo>
                    <a:pt x="8241" y="7331"/>
                  </a:lnTo>
                  <a:lnTo>
                    <a:pt x="8312" y="7331"/>
                  </a:lnTo>
                  <a:lnTo>
                    <a:pt x="8312" y="7251"/>
                  </a:lnTo>
                  <a:lnTo>
                    <a:pt x="8368" y="7251"/>
                  </a:lnTo>
                  <a:lnTo>
                    <a:pt x="8368" y="7186"/>
                  </a:lnTo>
                  <a:lnTo>
                    <a:pt x="8431" y="7186"/>
                  </a:lnTo>
                  <a:lnTo>
                    <a:pt x="8431" y="7122"/>
                  </a:lnTo>
                  <a:lnTo>
                    <a:pt x="8466" y="7122"/>
                  </a:lnTo>
                  <a:lnTo>
                    <a:pt x="8501" y="7042"/>
                  </a:lnTo>
                  <a:lnTo>
                    <a:pt x="8529" y="7042"/>
                  </a:lnTo>
                  <a:lnTo>
                    <a:pt x="8564" y="6961"/>
                  </a:lnTo>
                  <a:lnTo>
                    <a:pt x="8628" y="6897"/>
                  </a:lnTo>
                  <a:lnTo>
                    <a:pt x="8663" y="6897"/>
                  </a:lnTo>
                  <a:lnTo>
                    <a:pt x="8719" y="6768"/>
                  </a:lnTo>
                  <a:lnTo>
                    <a:pt x="8754" y="6768"/>
                  </a:lnTo>
                  <a:lnTo>
                    <a:pt x="8817" y="6624"/>
                  </a:lnTo>
                  <a:lnTo>
                    <a:pt x="8887" y="6624"/>
                  </a:lnTo>
                  <a:lnTo>
                    <a:pt x="8915" y="6543"/>
                  </a:lnTo>
                  <a:lnTo>
                    <a:pt x="8951" y="6399"/>
                  </a:lnTo>
                  <a:lnTo>
                    <a:pt x="9014" y="6318"/>
                  </a:lnTo>
                  <a:lnTo>
                    <a:pt x="9140" y="6045"/>
                  </a:lnTo>
                  <a:lnTo>
                    <a:pt x="9175" y="6045"/>
                  </a:lnTo>
                  <a:lnTo>
                    <a:pt x="9203" y="5981"/>
                  </a:lnTo>
                  <a:lnTo>
                    <a:pt x="9273" y="5916"/>
                  </a:lnTo>
                  <a:lnTo>
                    <a:pt x="9273" y="5836"/>
                  </a:lnTo>
                  <a:lnTo>
                    <a:pt x="9302" y="5756"/>
                  </a:lnTo>
                  <a:lnTo>
                    <a:pt x="9337" y="5756"/>
                  </a:lnTo>
                  <a:lnTo>
                    <a:pt x="9393" y="5627"/>
                  </a:lnTo>
                  <a:lnTo>
                    <a:pt x="9428" y="5482"/>
                  </a:lnTo>
                  <a:lnTo>
                    <a:pt x="9463" y="5482"/>
                  </a:lnTo>
                  <a:lnTo>
                    <a:pt x="9463" y="5402"/>
                  </a:lnTo>
                  <a:lnTo>
                    <a:pt x="9526" y="5338"/>
                  </a:lnTo>
                  <a:lnTo>
                    <a:pt x="9526" y="5257"/>
                  </a:lnTo>
                  <a:lnTo>
                    <a:pt x="9561" y="5257"/>
                  </a:lnTo>
                  <a:lnTo>
                    <a:pt x="9589" y="5193"/>
                  </a:lnTo>
                  <a:lnTo>
                    <a:pt x="9624" y="5193"/>
                  </a:lnTo>
                  <a:lnTo>
                    <a:pt x="9660" y="5129"/>
                  </a:lnTo>
                  <a:lnTo>
                    <a:pt x="9660" y="5032"/>
                  </a:lnTo>
                  <a:lnTo>
                    <a:pt x="9681" y="5032"/>
                  </a:lnTo>
                  <a:lnTo>
                    <a:pt x="9681" y="4984"/>
                  </a:lnTo>
                  <a:lnTo>
                    <a:pt x="9716" y="4904"/>
                  </a:lnTo>
                  <a:lnTo>
                    <a:pt x="9751" y="4904"/>
                  </a:lnTo>
                  <a:lnTo>
                    <a:pt x="9779" y="4839"/>
                  </a:lnTo>
                  <a:lnTo>
                    <a:pt x="9779" y="4759"/>
                  </a:lnTo>
                  <a:lnTo>
                    <a:pt x="9814" y="4759"/>
                  </a:lnTo>
                  <a:lnTo>
                    <a:pt x="9849" y="4695"/>
                  </a:lnTo>
                  <a:lnTo>
                    <a:pt x="9849" y="4630"/>
                  </a:lnTo>
                  <a:lnTo>
                    <a:pt x="9912" y="4630"/>
                  </a:lnTo>
                  <a:lnTo>
                    <a:pt x="9912" y="4566"/>
                  </a:lnTo>
                  <a:lnTo>
                    <a:pt x="9975" y="4405"/>
                  </a:lnTo>
                  <a:lnTo>
                    <a:pt x="9975" y="4341"/>
                  </a:lnTo>
                  <a:lnTo>
                    <a:pt x="10039" y="4341"/>
                  </a:lnTo>
                  <a:lnTo>
                    <a:pt x="10074" y="4277"/>
                  </a:lnTo>
                  <a:lnTo>
                    <a:pt x="10102" y="4277"/>
                  </a:lnTo>
                  <a:lnTo>
                    <a:pt x="10102" y="4196"/>
                  </a:lnTo>
                  <a:lnTo>
                    <a:pt x="10172" y="4068"/>
                  </a:lnTo>
                  <a:lnTo>
                    <a:pt x="10200" y="4068"/>
                  </a:lnTo>
                  <a:lnTo>
                    <a:pt x="10235" y="3987"/>
                  </a:lnTo>
                  <a:lnTo>
                    <a:pt x="10235" y="3907"/>
                  </a:lnTo>
                  <a:lnTo>
                    <a:pt x="10270" y="3907"/>
                  </a:lnTo>
                  <a:lnTo>
                    <a:pt x="10298" y="3842"/>
                  </a:lnTo>
                  <a:lnTo>
                    <a:pt x="10298" y="3762"/>
                  </a:lnTo>
                  <a:lnTo>
                    <a:pt x="10362" y="3762"/>
                  </a:lnTo>
                  <a:lnTo>
                    <a:pt x="10362" y="3714"/>
                  </a:lnTo>
                  <a:lnTo>
                    <a:pt x="10425" y="3714"/>
                  </a:lnTo>
                  <a:lnTo>
                    <a:pt x="10425" y="3617"/>
                  </a:lnTo>
                  <a:lnTo>
                    <a:pt x="10460" y="3617"/>
                  </a:lnTo>
                  <a:lnTo>
                    <a:pt x="10488" y="3553"/>
                  </a:lnTo>
                  <a:lnTo>
                    <a:pt x="10488" y="3489"/>
                  </a:lnTo>
                  <a:lnTo>
                    <a:pt x="10558" y="3489"/>
                  </a:lnTo>
                  <a:lnTo>
                    <a:pt x="10558" y="3408"/>
                  </a:lnTo>
                  <a:lnTo>
                    <a:pt x="10656" y="3408"/>
                  </a:lnTo>
                  <a:lnTo>
                    <a:pt x="10677" y="3344"/>
                  </a:lnTo>
                  <a:lnTo>
                    <a:pt x="10677" y="3280"/>
                  </a:lnTo>
                  <a:lnTo>
                    <a:pt x="10713" y="3280"/>
                  </a:lnTo>
                  <a:lnTo>
                    <a:pt x="10748" y="3199"/>
                  </a:lnTo>
                  <a:lnTo>
                    <a:pt x="10811" y="3119"/>
                  </a:lnTo>
                  <a:lnTo>
                    <a:pt x="10811" y="3055"/>
                  </a:lnTo>
                  <a:lnTo>
                    <a:pt x="10846" y="3055"/>
                  </a:lnTo>
                  <a:lnTo>
                    <a:pt x="10874" y="2990"/>
                  </a:lnTo>
                  <a:lnTo>
                    <a:pt x="10909" y="2990"/>
                  </a:lnTo>
                  <a:lnTo>
                    <a:pt x="10944" y="2926"/>
                  </a:lnTo>
                  <a:lnTo>
                    <a:pt x="10944" y="2830"/>
                  </a:lnTo>
                  <a:lnTo>
                    <a:pt x="11000" y="2701"/>
                  </a:lnTo>
                  <a:lnTo>
                    <a:pt x="11035" y="2701"/>
                  </a:lnTo>
                  <a:lnTo>
                    <a:pt x="11064" y="2637"/>
                  </a:lnTo>
                  <a:lnTo>
                    <a:pt x="11064" y="2556"/>
                  </a:lnTo>
                  <a:lnTo>
                    <a:pt x="11099" y="2556"/>
                  </a:lnTo>
                  <a:lnTo>
                    <a:pt x="11099" y="2476"/>
                  </a:lnTo>
                  <a:lnTo>
                    <a:pt x="11134" y="2428"/>
                  </a:lnTo>
                  <a:lnTo>
                    <a:pt x="11197" y="2428"/>
                  </a:lnTo>
                  <a:lnTo>
                    <a:pt x="11197" y="2347"/>
                  </a:lnTo>
                  <a:lnTo>
                    <a:pt x="11232" y="2267"/>
                  </a:lnTo>
                  <a:lnTo>
                    <a:pt x="11232" y="2203"/>
                  </a:lnTo>
                  <a:lnTo>
                    <a:pt x="11260" y="2203"/>
                  </a:lnTo>
                  <a:lnTo>
                    <a:pt x="11260" y="2138"/>
                  </a:lnTo>
                  <a:lnTo>
                    <a:pt x="11323" y="2138"/>
                  </a:lnTo>
                  <a:lnTo>
                    <a:pt x="11323" y="2074"/>
                  </a:lnTo>
                  <a:lnTo>
                    <a:pt x="11351" y="2074"/>
                  </a:lnTo>
                  <a:lnTo>
                    <a:pt x="11351" y="1994"/>
                  </a:lnTo>
                  <a:lnTo>
                    <a:pt x="11386" y="1913"/>
                  </a:lnTo>
                  <a:lnTo>
                    <a:pt x="11386" y="1849"/>
                  </a:lnTo>
                  <a:lnTo>
                    <a:pt x="11450" y="1849"/>
                  </a:lnTo>
                  <a:lnTo>
                    <a:pt x="11485" y="1768"/>
                  </a:lnTo>
                  <a:lnTo>
                    <a:pt x="11520" y="1768"/>
                  </a:lnTo>
                  <a:lnTo>
                    <a:pt x="11583" y="1640"/>
                  </a:lnTo>
                  <a:lnTo>
                    <a:pt x="11639" y="1640"/>
                  </a:lnTo>
                  <a:lnTo>
                    <a:pt x="11639" y="1559"/>
                  </a:lnTo>
                  <a:lnTo>
                    <a:pt x="11674" y="1559"/>
                  </a:lnTo>
                  <a:lnTo>
                    <a:pt x="11709" y="1495"/>
                  </a:lnTo>
                  <a:lnTo>
                    <a:pt x="11709" y="1367"/>
                  </a:lnTo>
                  <a:lnTo>
                    <a:pt x="11773" y="1367"/>
                  </a:lnTo>
                  <a:lnTo>
                    <a:pt x="11773" y="1286"/>
                  </a:lnTo>
                  <a:lnTo>
                    <a:pt x="11808" y="1286"/>
                  </a:lnTo>
                  <a:lnTo>
                    <a:pt x="11808" y="1190"/>
                  </a:lnTo>
                  <a:lnTo>
                    <a:pt x="11836" y="1190"/>
                  </a:lnTo>
                  <a:lnTo>
                    <a:pt x="11836" y="1141"/>
                  </a:lnTo>
                  <a:lnTo>
                    <a:pt x="11871" y="1061"/>
                  </a:lnTo>
                  <a:lnTo>
                    <a:pt x="11906" y="1061"/>
                  </a:lnTo>
                  <a:lnTo>
                    <a:pt x="11934" y="997"/>
                  </a:lnTo>
                  <a:lnTo>
                    <a:pt x="11969" y="997"/>
                  </a:lnTo>
                  <a:lnTo>
                    <a:pt x="11969" y="916"/>
                  </a:lnTo>
                  <a:lnTo>
                    <a:pt x="12032" y="916"/>
                  </a:lnTo>
                  <a:lnTo>
                    <a:pt x="12032" y="852"/>
                  </a:lnTo>
                  <a:lnTo>
                    <a:pt x="12131" y="852"/>
                  </a:lnTo>
                  <a:lnTo>
                    <a:pt x="12159" y="788"/>
                  </a:lnTo>
                  <a:lnTo>
                    <a:pt x="12418" y="788"/>
                  </a:lnTo>
                  <a:lnTo>
                    <a:pt x="12482" y="723"/>
                  </a:lnTo>
                  <a:lnTo>
                    <a:pt x="12580" y="723"/>
                  </a:lnTo>
                  <a:lnTo>
                    <a:pt x="12615" y="643"/>
                  </a:lnTo>
                  <a:lnTo>
                    <a:pt x="12671" y="563"/>
                  </a:lnTo>
                  <a:lnTo>
                    <a:pt x="12769" y="563"/>
                  </a:lnTo>
                  <a:lnTo>
                    <a:pt x="12804" y="498"/>
                  </a:lnTo>
                  <a:lnTo>
                    <a:pt x="12868" y="498"/>
                  </a:lnTo>
                  <a:lnTo>
                    <a:pt x="12868" y="434"/>
                  </a:lnTo>
                  <a:lnTo>
                    <a:pt x="12931" y="434"/>
                  </a:lnTo>
                  <a:lnTo>
                    <a:pt x="13120" y="354"/>
                  </a:lnTo>
                  <a:lnTo>
                    <a:pt x="13191" y="354"/>
                  </a:lnTo>
                  <a:lnTo>
                    <a:pt x="13219" y="273"/>
                  </a:lnTo>
                  <a:lnTo>
                    <a:pt x="13310" y="273"/>
                  </a:lnTo>
                  <a:lnTo>
                    <a:pt x="13345" y="225"/>
                  </a:lnTo>
                  <a:lnTo>
                    <a:pt x="13506" y="225"/>
                  </a:lnTo>
                  <a:lnTo>
                    <a:pt x="13542" y="145"/>
                  </a:lnTo>
                  <a:lnTo>
                    <a:pt x="13605" y="145"/>
                  </a:lnTo>
                  <a:lnTo>
                    <a:pt x="13605" y="80"/>
                  </a:lnTo>
                  <a:lnTo>
                    <a:pt x="13696" y="80"/>
                  </a:lnTo>
                  <a:lnTo>
                    <a:pt x="13731" y="0"/>
                  </a:lnTo>
                  <a:lnTo>
                    <a:pt x="14861" y="0"/>
                  </a:lnTo>
                  <a:lnTo>
                    <a:pt x="14889" y="80"/>
                  </a:lnTo>
                  <a:lnTo>
                    <a:pt x="14918" y="80"/>
                  </a:lnTo>
                  <a:lnTo>
                    <a:pt x="14981" y="145"/>
                  </a:lnTo>
                  <a:lnTo>
                    <a:pt x="15079" y="145"/>
                  </a:lnTo>
                  <a:lnTo>
                    <a:pt x="15079" y="225"/>
                  </a:lnTo>
                  <a:lnTo>
                    <a:pt x="15149" y="225"/>
                  </a:lnTo>
                  <a:lnTo>
                    <a:pt x="15149" y="273"/>
                  </a:lnTo>
                  <a:lnTo>
                    <a:pt x="15177" y="273"/>
                  </a:lnTo>
                  <a:lnTo>
                    <a:pt x="15177" y="354"/>
                  </a:lnTo>
                  <a:lnTo>
                    <a:pt x="15212" y="354"/>
                  </a:lnTo>
                  <a:lnTo>
                    <a:pt x="15212" y="434"/>
                  </a:lnTo>
                  <a:lnTo>
                    <a:pt x="15269" y="434"/>
                  </a:lnTo>
                  <a:lnTo>
                    <a:pt x="15269" y="498"/>
                  </a:lnTo>
                  <a:lnTo>
                    <a:pt x="15339" y="643"/>
                  </a:lnTo>
                  <a:lnTo>
                    <a:pt x="15339" y="723"/>
                  </a:lnTo>
                  <a:lnTo>
                    <a:pt x="15402" y="723"/>
                  </a:lnTo>
                  <a:lnTo>
                    <a:pt x="15402" y="788"/>
                  </a:lnTo>
                  <a:lnTo>
                    <a:pt x="15437" y="852"/>
                  </a:lnTo>
                  <a:lnTo>
                    <a:pt x="15437" y="916"/>
                  </a:lnTo>
                  <a:lnTo>
                    <a:pt x="15465" y="916"/>
                  </a:lnTo>
                  <a:lnTo>
                    <a:pt x="15465" y="997"/>
                  </a:lnTo>
                  <a:lnTo>
                    <a:pt x="15535" y="997"/>
                  </a:lnTo>
                  <a:lnTo>
                    <a:pt x="15535" y="1141"/>
                  </a:lnTo>
                  <a:lnTo>
                    <a:pt x="15563" y="1141"/>
                  </a:lnTo>
                  <a:lnTo>
                    <a:pt x="15563" y="1286"/>
                  </a:lnTo>
                  <a:lnTo>
                    <a:pt x="15591" y="1286"/>
                  </a:lnTo>
                  <a:lnTo>
                    <a:pt x="15591" y="2203"/>
                  </a:lnTo>
                  <a:lnTo>
                    <a:pt x="15563" y="2267"/>
                  </a:lnTo>
                  <a:lnTo>
                    <a:pt x="15563" y="2347"/>
                  </a:lnTo>
                  <a:lnTo>
                    <a:pt x="15535" y="2428"/>
                  </a:lnTo>
                  <a:lnTo>
                    <a:pt x="15500" y="2428"/>
                  </a:lnTo>
                  <a:lnTo>
                    <a:pt x="15500" y="2476"/>
                  </a:lnTo>
                  <a:lnTo>
                    <a:pt x="15465" y="2556"/>
                  </a:lnTo>
                  <a:lnTo>
                    <a:pt x="15437" y="2556"/>
                  </a:lnTo>
                  <a:lnTo>
                    <a:pt x="15437" y="2637"/>
                  </a:lnTo>
                  <a:lnTo>
                    <a:pt x="15402" y="2637"/>
                  </a:lnTo>
                  <a:lnTo>
                    <a:pt x="15367" y="2701"/>
                  </a:lnTo>
                  <a:lnTo>
                    <a:pt x="15339" y="2701"/>
                  </a:lnTo>
                  <a:lnTo>
                    <a:pt x="15339" y="2781"/>
                  </a:lnTo>
                  <a:lnTo>
                    <a:pt x="15304" y="2781"/>
                  </a:lnTo>
                  <a:lnTo>
                    <a:pt x="15304" y="2830"/>
                  </a:lnTo>
                  <a:lnTo>
                    <a:pt x="15269" y="2926"/>
                  </a:lnTo>
                  <a:lnTo>
                    <a:pt x="15247" y="2926"/>
                  </a:lnTo>
                  <a:lnTo>
                    <a:pt x="15212" y="2990"/>
                  </a:lnTo>
                  <a:lnTo>
                    <a:pt x="15177" y="2990"/>
                  </a:lnTo>
                  <a:lnTo>
                    <a:pt x="15177" y="3119"/>
                  </a:lnTo>
                  <a:lnTo>
                    <a:pt x="15149" y="3119"/>
                  </a:lnTo>
                  <a:lnTo>
                    <a:pt x="15149" y="3199"/>
                  </a:lnTo>
                  <a:lnTo>
                    <a:pt x="15114" y="3280"/>
                  </a:lnTo>
                  <a:lnTo>
                    <a:pt x="15114" y="3344"/>
                  </a:lnTo>
                  <a:lnTo>
                    <a:pt x="15079" y="3408"/>
                  </a:lnTo>
                  <a:lnTo>
                    <a:pt x="15079" y="3553"/>
                  </a:lnTo>
                  <a:lnTo>
                    <a:pt x="15051" y="3553"/>
                  </a:lnTo>
                  <a:lnTo>
                    <a:pt x="15051" y="3714"/>
                  </a:lnTo>
                  <a:lnTo>
                    <a:pt x="15016" y="3762"/>
                  </a:lnTo>
                  <a:lnTo>
                    <a:pt x="15016" y="4469"/>
                  </a:lnTo>
                  <a:lnTo>
                    <a:pt x="15051" y="4469"/>
                  </a:lnTo>
                  <a:lnTo>
                    <a:pt x="15051" y="4630"/>
                  </a:lnTo>
                  <a:lnTo>
                    <a:pt x="15114" y="4630"/>
                  </a:lnTo>
                  <a:lnTo>
                    <a:pt x="15114" y="4695"/>
                  </a:lnTo>
                  <a:lnTo>
                    <a:pt x="16048" y="4695"/>
                  </a:lnTo>
                  <a:lnTo>
                    <a:pt x="16076" y="4630"/>
                  </a:lnTo>
                  <a:lnTo>
                    <a:pt x="16111" y="4630"/>
                  </a:lnTo>
                  <a:lnTo>
                    <a:pt x="16146" y="4566"/>
                  </a:lnTo>
                  <a:lnTo>
                    <a:pt x="16209" y="4469"/>
                  </a:lnTo>
                  <a:lnTo>
                    <a:pt x="16336" y="4469"/>
                  </a:lnTo>
                  <a:lnTo>
                    <a:pt x="16336" y="4405"/>
                  </a:lnTo>
                  <a:lnTo>
                    <a:pt x="16399" y="4405"/>
                  </a:lnTo>
                  <a:lnTo>
                    <a:pt x="16399" y="4277"/>
                  </a:lnTo>
                  <a:lnTo>
                    <a:pt x="16462" y="4277"/>
                  </a:lnTo>
                  <a:lnTo>
                    <a:pt x="16462" y="4196"/>
                  </a:lnTo>
                  <a:lnTo>
                    <a:pt x="16497" y="4196"/>
                  </a:lnTo>
                  <a:lnTo>
                    <a:pt x="16560" y="4068"/>
                  </a:lnTo>
                  <a:lnTo>
                    <a:pt x="16588" y="4068"/>
                  </a:lnTo>
                  <a:lnTo>
                    <a:pt x="16588" y="3987"/>
                  </a:lnTo>
                  <a:lnTo>
                    <a:pt x="16651" y="3987"/>
                  </a:lnTo>
                  <a:lnTo>
                    <a:pt x="16651" y="3907"/>
                  </a:lnTo>
                  <a:lnTo>
                    <a:pt x="16722" y="3842"/>
                  </a:lnTo>
                  <a:lnTo>
                    <a:pt x="16722" y="3762"/>
                  </a:lnTo>
                  <a:lnTo>
                    <a:pt x="16785" y="3762"/>
                  </a:lnTo>
                  <a:lnTo>
                    <a:pt x="16785" y="3714"/>
                  </a:lnTo>
                  <a:lnTo>
                    <a:pt x="16911" y="3714"/>
                  </a:lnTo>
                  <a:lnTo>
                    <a:pt x="16939" y="3617"/>
                  </a:lnTo>
                  <a:lnTo>
                    <a:pt x="17009" y="3617"/>
                  </a:lnTo>
                  <a:lnTo>
                    <a:pt x="17038" y="3553"/>
                  </a:lnTo>
                  <a:lnTo>
                    <a:pt x="17073" y="3553"/>
                  </a:lnTo>
                  <a:lnTo>
                    <a:pt x="17108" y="3489"/>
                  </a:lnTo>
                  <a:lnTo>
                    <a:pt x="17171" y="3489"/>
                  </a:lnTo>
                  <a:lnTo>
                    <a:pt x="17171" y="3408"/>
                  </a:lnTo>
                  <a:lnTo>
                    <a:pt x="17262" y="3408"/>
                  </a:lnTo>
                  <a:lnTo>
                    <a:pt x="17297" y="3344"/>
                  </a:lnTo>
                  <a:lnTo>
                    <a:pt x="17325" y="3344"/>
                  </a:lnTo>
                  <a:lnTo>
                    <a:pt x="17360" y="3280"/>
                  </a:lnTo>
                  <a:lnTo>
                    <a:pt x="17683" y="3280"/>
                  </a:lnTo>
                  <a:lnTo>
                    <a:pt x="17683" y="3344"/>
                  </a:lnTo>
                  <a:lnTo>
                    <a:pt x="17782" y="3344"/>
                  </a:lnTo>
                  <a:lnTo>
                    <a:pt x="17845" y="3489"/>
                  </a:lnTo>
                  <a:lnTo>
                    <a:pt x="17873" y="3489"/>
                  </a:lnTo>
                  <a:lnTo>
                    <a:pt x="17936" y="3617"/>
                  </a:lnTo>
                  <a:lnTo>
                    <a:pt x="17971" y="3617"/>
                  </a:lnTo>
                  <a:lnTo>
                    <a:pt x="18006" y="3714"/>
                  </a:lnTo>
                  <a:lnTo>
                    <a:pt x="18006" y="3762"/>
                  </a:lnTo>
                  <a:lnTo>
                    <a:pt x="18034" y="3762"/>
                  </a:lnTo>
                  <a:lnTo>
                    <a:pt x="18069" y="3842"/>
                  </a:lnTo>
                  <a:lnTo>
                    <a:pt x="18133" y="3907"/>
                  </a:lnTo>
                  <a:lnTo>
                    <a:pt x="18168" y="3907"/>
                  </a:lnTo>
                  <a:lnTo>
                    <a:pt x="18168" y="3987"/>
                  </a:lnTo>
                  <a:lnTo>
                    <a:pt x="18196" y="4068"/>
                  </a:lnTo>
                  <a:lnTo>
                    <a:pt x="18196" y="4116"/>
                  </a:lnTo>
                  <a:lnTo>
                    <a:pt x="18224" y="4116"/>
                  </a:lnTo>
                  <a:lnTo>
                    <a:pt x="18259" y="4196"/>
                  </a:lnTo>
                  <a:lnTo>
                    <a:pt x="18259" y="4341"/>
                  </a:lnTo>
                  <a:lnTo>
                    <a:pt x="18294" y="4341"/>
                  </a:lnTo>
                  <a:lnTo>
                    <a:pt x="18294" y="4469"/>
                  </a:lnTo>
                  <a:lnTo>
                    <a:pt x="18322" y="4566"/>
                  </a:lnTo>
                  <a:lnTo>
                    <a:pt x="18322" y="4839"/>
                  </a:lnTo>
                  <a:lnTo>
                    <a:pt x="18357" y="4904"/>
                  </a:lnTo>
                  <a:lnTo>
                    <a:pt x="18357" y="4984"/>
                  </a:lnTo>
                  <a:lnTo>
                    <a:pt x="18392" y="5032"/>
                  </a:lnTo>
                  <a:lnTo>
                    <a:pt x="18392" y="5836"/>
                  </a:lnTo>
                  <a:lnTo>
                    <a:pt x="18357" y="5916"/>
                  </a:lnTo>
                  <a:lnTo>
                    <a:pt x="18357" y="6109"/>
                  </a:lnTo>
                  <a:lnTo>
                    <a:pt x="18322" y="6190"/>
                  </a:lnTo>
                  <a:lnTo>
                    <a:pt x="18322" y="6270"/>
                  </a:lnTo>
                  <a:lnTo>
                    <a:pt x="18294" y="6318"/>
                  </a:lnTo>
                  <a:lnTo>
                    <a:pt x="18294" y="6399"/>
                  </a:lnTo>
                  <a:lnTo>
                    <a:pt x="18259" y="6399"/>
                  </a:lnTo>
                  <a:lnTo>
                    <a:pt x="18224" y="6479"/>
                  </a:lnTo>
                  <a:lnTo>
                    <a:pt x="18224" y="6543"/>
                  </a:lnTo>
                  <a:lnTo>
                    <a:pt x="18168" y="6672"/>
                  </a:lnTo>
                  <a:lnTo>
                    <a:pt x="18168" y="6768"/>
                  </a:lnTo>
                  <a:lnTo>
                    <a:pt x="18105" y="6768"/>
                  </a:lnTo>
                  <a:lnTo>
                    <a:pt x="18105" y="6897"/>
                  </a:lnTo>
                  <a:lnTo>
                    <a:pt x="18069" y="6961"/>
                  </a:lnTo>
                  <a:lnTo>
                    <a:pt x="18069" y="7042"/>
                  </a:lnTo>
                  <a:lnTo>
                    <a:pt x="18034" y="7042"/>
                  </a:lnTo>
                  <a:lnTo>
                    <a:pt x="18034" y="7186"/>
                  </a:lnTo>
                  <a:lnTo>
                    <a:pt x="17971" y="7251"/>
                  </a:lnTo>
                  <a:lnTo>
                    <a:pt x="17971" y="7331"/>
                  </a:lnTo>
                  <a:lnTo>
                    <a:pt x="17936" y="7331"/>
                  </a:lnTo>
                  <a:lnTo>
                    <a:pt x="17936" y="7540"/>
                  </a:lnTo>
                  <a:lnTo>
                    <a:pt x="17908" y="7540"/>
                  </a:lnTo>
                  <a:lnTo>
                    <a:pt x="17908" y="7830"/>
                  </a:lnTo>
                  <a:lnTo>
                    <a:pt x="17873" y="7910"/>
                  </a:lnTo>
                  <a:lnTo>
                    <a:pt x="17873" y="8457"/>
                  </a:lnTo>
                  <a:lnTo>
                    <a:pt x="17908" y="8457"/>
                  </a:lnTo>
                  <a:lnTo>
                    <a:pt x="17908" y="8537"/>
                  </a:lnTo>
                  <a:lnTo>
                    <a:pt x="17971" y="8682"/>
                  </a:lnTo>
                  <a:lnTo>
                    <a:pt x="18519" y="8682"/>
                  </a:lnTo>
                  <a:lnTo>
                    <a:pt x="18547" y="8601"/>
                  </a:lnTo>
                  <a:lnTo>
                    <a:pt x="18582" y="8601"/>
                  </a:lnTo>
                  <a:lnTo>
                    <a:pt x="18610" y="8537"/>
                  </a:lnTo>
                  <a:lnTo>
                    <a:pt x="18645" y="8537"/>
                  </a:lnTo>
                  <a:lnTo>
                    <a:pt x="18680" y="8457"/>
                  </a:lnTo>
                  <a:lnTo>
                    <a:pt x="18779" y="8457"/>
                  </a:lnTo>
                  <a:lnTo>
                    <a:pt x="18779" y="8408"/>
                  </a:lnTo>
                  <a:lnTo>
                    <a:pt x="18842" y="8408"/>
                  </a:lnTo>
                  <a:lnTo>
                    <a:pt x="18842" y="8312"/>
                  </a:lnTo>
                  <a:lnTo>
                    <a:pt x="18898" y="8312"/>
                  </a:lnTo>
                  <a:lnTo>
                    <a:pt x="18898" y="8248"/>
                  </a:lnTo>
                  <a:lnTo>
                    <a:pt x="19165" y="8248"/>
                  </a:lnTo>
                  <a:lnTo>
                    <a:pt x="19165" y="8312"/>
                  </a:lnTo>
                  <a:lnTo>
                    <a:pt x="19186" y="8312"/>
                  </a:lnTo>
                  <a:lnTo>
                    <a:pt x="19221" y="8408"/>
                  </a:lnTo>
                  <a:lnTo>
                    <a:pt x="19354" y="8408"/>
                  </a:lnTo>
                  <a:lnTo>
                    <a:pt x="19382" y="8457"/>
                  </a:lnTo>
                  <a:lnTo>
                    <a:pt x="19417" y="8457"/>
                  </a:lnTo>
                  <a:lnTo>
                    <a:pt x="19452" y="8537"/>
                  </a:lnTo>
                  <a:lnTo>
                    <a:pt x="19481" y="8537"/>
                  </a:lnTo>
                  <a:lnTo>
                    <a:pt x="19481" y="8601"/>
                  </a:lnTo>
                  <a:lnTo>
                    <a:pt x="19544" y="8601"/>
                  </a:lnTo>
                  <a:lnTo>
                    <a:pt x="19544" y="8682"/>
                  </a:lnTo>
                  <a:lnTo>
                    <a:pt x="19607" y="8682"/>
                  </a:lnTo>
                  <a:lnTo>
                    <a:pt x="19607" y="8746"/>
                  </a:lnTo>
                  <a:lnTo>
                    <a:pt x="19642" y="8746"/>
                  </a:lnTo>
                  <a:lnTo>
                    <a:pt x="19670" y="8810"/>
                  </a:lnTo>
                  <a:lnTo>
                    <a:pt x="19670" y="8891"/>
                  </a:lnTo>
                  <a:lnTo>
                    <a:pt x="19705" y="8971"/>
                  </a:lnTo>
                  <a:lnTo>
                    <a:pt x="19740" y="8971"/>
                  </a:lnTo>
                  <a:lnTo>
                    <a:pt x="19740" y="9035"/>
                  </a:lnTo>
                  <a:lnTo>
                    <a:pt x="19775" y="9100"/>
                  </a:lnTo>
                  <a:lnTo>
                    <a:pt x="19775" y="9180"/>
                  </a:lnTo>
                  <a:lnTo>
                    <a:pt x="19803" y="9180"/>
                  </a:lnTo>
                  <a:lnTo>
                    <a:pt x="19803" y="9325"/>
                  </a:lnTo>
                  <a:lnTo>
                    <a:pt x="19867" y="9469"/>
                  </a:lnTo>
                  <a:lnTo>
                    <a:pt x="19867" y="9598"/>
                  </a:lnTo>
                  <a:lnTo>
                    <a:pt x="19930" y="9678"/>
                  </a:lnTo>
                  <a:lnTo>
                    <a:pt x="19930" y="9823"/>
                  </a:lnTo>
                  <a:lnTo>
                    <a:pt x="19965" y="9952"/>
                  </a:lnTo>
                  <a:lnTo>
                    <a:pt x="19965" y="10241"/>
                  </a:lnTo>
                  <a:lnTo>
                    <a:pt x="19993" y="10386"/>
                  </a:lnTo>
                  <a:lnTo>
                    <a:pt x="19993" y="11736"/>
                  </a:lnTo>
                  <a:lnTo>
                    <a:pt x="19930" y="12026"/>
                  </a:lnTo>
                  <a:lnTo>
                    <a:pt x="19895" y="12090"/>
                  </a:lnTo>
                  <a:lnTo>
                    <a:pt x="19867" y="12251"/>
                  </a:lnTo>
                  <a:lnTo>
                    <a:pt x="19705" y="12588"/>
                  </a:lnTo>
                  <a:lnTo>
                    <a:pt x="19705" y="12653"/>
                  </a:lnTo>
                  <a:lnTo>
                    <a:pt x="19670" y="12653"/>
                  </a:lnTo>
                  <a:lnTo>
                    <a:pt x="19642" y="12749"/>
                  </a:lnTo>
                  <a:lnTo>
                    <a:pt x="19642" y="12814"/>
                  </a:lnTo>
                  <a:lnTo>
                    <a:pt x="19572" y="12942"/>
                  </a:lnTo>
                  <a:lnTo>
                    <a:pt x="19509" y="12942"/>
                  </a:lnTo>
                  <a:lnTo>
                    <a:pt x="19509" y="13023"/>
                  </a:lnTo>
                  <a:lnTo>
                    <a:pt x="19452" y="13087"/>
                  </a:lnTo>
                  <a:lnTo>
                    <a:pt x="19452" y="13167"/>
                  </a:lnTo>
                  <a:lnTo>
                    <a:pt x="19417" y="13215"/>
                  </a:lnTo>
                  <a:lnTo>
                    <a:pt x="19382" y="13215"/>
                  </a:lnTo>
                  <a:lnTo>
                    <a:pt x="19354" y="13312"/>
                  </a:lnTo>
                  <a:lnTo>
                    <a:pt x="19319" y="13312"/>
                  </a:lnTo>
                  <a:lnTo>
                    <a:pt x="19319" y="13376"/>
                  </a:lnTo>
                  <a:lnTo>
                    <a:pt x="19284" y="13376"/>
                  </a:lnTo>
                  <a:lnTo>
                    <a:pt x="19256" y="13441"/>
                  </a:lnTo>
                  <a:lnTo>
                    <a:pt x="19186" y="13441"/>
                  </a:lnTo>
                  <a:lnTo>
                    <a:pt x="19186" y="13521"/>
                  </a:lnTo>
                  <a:lnTo>
                    <a:pt x="19130" y="13521"/>
                  </a:lnTo>
                  <a:lnTo>
                    <a:pt x="19066" y="13585"/>
                  </a:lnTo>
                  <a:lnTo>
                    <a:pt x="19031" y="13585"/>
                  </a:lnTo>
                  <a:lnTo>
                    <a:pt x="18996" y="13666"/>
                  </a:lnTo>
                  <a:lnTo>
                    <a:pt x="18933" y="13730"/>
                  </a:lnTo>
                  <a:lnTo>
                    <a:pt x="18870" y="13730"/>
                  </a:lnTo>
                  <a:lnTo>
                    <a:pt x="18842" y="13794"/>
                  </a:lnTo>
                  <a:lnTo>
                    <a:pt x="18708" y="13794"/>
                  </a:lnTo>
                  <a:lnTo>
                    <a:pt x="18680" y="13875"/>
                  </a:lnTo>
                  <a:lnTo>
                    <a:pt x="18610" y="13875"/>
                  </a:lnTo>
                  <a:lnTo>
                    <a:pt x="18547" y="13939"/>
                  </a:lnTo>
                  <a:lnTo>
                    <a:pt x="18392" y="13939"/>
                  </a:lnTo>
                  <a:lnTo>
                    <a:pt x="18357" y="14019"/>
                  </a:lnTo>
                  <a:lnTo>
                    <a:pt x="18196" y="14019"/>
                  </a:lnTo>
                  <a:lnTo>
                    <a:pt x="18168" y="14084"/>
                  </a:lnTo>
                  <a:lnTo>
                    <a:pt x="17550" y="14084"/>
                  </a:lnTo>
                  <a:lnTo>
                    <a:pt x="17494" y="14164"/>
                  </a:lnTo>
                  <a:lnTo>
                    <a:pt x="17396" y="14164"/>
                  </a:lnTo>
                  <a:lnTo>
                    <a:pt x="17360" y="14228"/>
                  </a:lnTo>
                  <a:lnTo>
                    <a:pt x="17297" y="14293"/>
                  </a:lnTo>
                  <a:lnTo>
                    <a:pt x="17206" y="14293"/>
                  </a:lnTo>
                  <a:lnTo>
                    <a:pt x="17171" y="14357"/>
                  </a:lnTo>
                  <a:lnTo>
                    <a:pt x="16974" y="14357"/>
                  </a:lnTo>
                  <a:lnTo>
                    <a:pt x="16939" y="14453"/>
                  </a:lnTo>
                  <a:lnTo>
                    <a:pt x="16750" y="14453"/>
                  </a:lnTo>
                  <a:lnTo>
                    <a:pt x="16750" y="14502"/>
                  </a:lnTo>
                  <a:lnTo>
                    <a:pt x="16399" y="14502"/>
                  </a:lnTo>
                  <a:lnTo>
                    <a:pt x="16364" y="14582"/>
                  </a:lnTo>
                  <a:lnTo>
                    <a:pt x="16300" y="14582"/>
                  </a:lnTo>
                  <a:lnTo>
                    <a:pt x="16300" y="14662"/>
                  </a:lnTo>
                  <a:lnTo>
                    <a:pt x="16174" y="14662"/>
                  </a:lnTo>
                  <a:lnTo>
                    <a:pt x="16174" y="14727"/>
                  </a:lnTo>
                  <a:lnTo>
                    <a:pt x="16111" y="14727"/>
                  </a:lnTo>
                  <a:lnTo>
                    <a:pt x="16111" y="14807"/>
                  </a:lnTo>
                  <a:lnTo>
                    <a:pt x="16048" y="14807"/>
                  </a:lnTo>
                  <a:lnTo>
                    <a:pt x="16048" y="14855"/>
                  </a:lnTo>
                  <a:lnTo>
                    <a:pt x="16013" y="14855"/>
                  </a:lnTo>
                  <a:lnTo>
                    <a:pt x="15978" y="14952"/>
                  </a:lnTo>
                  <a:lnTo>
                    <a:pt x="15949" y="14952"/>
                  </a:lnTo>
                  <a:lnTo>
                    <a:pt x="15914" y="15000"/>
                  </a:lnTo>
                  <a:lnTo>
                    <a:pt x="15914" y="15080"/>
                  </a:lnTo>
                  <a:lnTo>
                    <a:pt x="15886" y="15145"/>
                  </a:lnTo>
                  <a:lnTo>
                    <a:pt x="15886" y="15225"/>
                  </a:lnTo>
                  <a:lnTo>
                    <a:pt x="15858" y="15225"/>
                  </a:lnTo>
                  <a:lnTo>
                    <a:pt x="15753" y="15434"/>
                  </a:lnTo>
                  <a:lnTo>
                    <a:pt x="15753" y="15514"/>
                  </a:lnTo>
                  <a:lnTo>
                    <a:pt x="15725" y="15514"/>
                  </a:lnTo>
                  <a:lnTo>
                    <a:pt x="15725" y="15579"/>
                  </a:lnTo>
                  <a:lnTo>
                    <a:pt x="15655" y="15723"/>
                  </a:lnTo>
                  <a:lnTo>
                    <a:pt x="15655" y="15788"/>
                  </a:lnTo>
                  <a:lnTo>
                    <a:pt x="15627" y="15788"/>
                  </a:lnTo>
                  <a:lnTo>
                    <a:pt x="15591" y="15932"/>
                  </a:lnTo>
                  <a:lnTo>
                    <a:pt x="15591" y="15997"/>
                  </a:lnTo>
                  <a:lnTo>
                    <a:pt x="15535" y="16141"/>
                  </a:lnTo>
                  <a:lnTo>
                    <a:pt x="15500" y="16270"/>
                  </a:lnTo>
                  <a:lnTo>
                    <a:pt x="15465" y="16367"/>
                  </a:lnTo>
                  <a:lnTo>
                    <a:pt x="15465" y="16431"/>
                  </a:lnTo>
                  <a:lnTo>
                    <a:pt x="15402" y="16495"/>
                  </a:lnTo>
                  <a:lnTo>
                    <a:pt x="15402" y="16592"/>
                  </a:lnTo>
                  <a:lnTo>
                    <a:pt x="15367" y="16640"/>
                  </a:lnTo>
                  <a:lnTo>
                    <a:pt x="15339" y="16640"/>
                  </a:lnTo>
                  <a:lnTo>
                    <a:pt x="15339" y="16720"/>
                  </a:lnTo>
                  <a:lnTo>
                    <a:pt x="15269" y="16785"/>
                  </a:lnTo>
                  <a:lnTo>
                    <a:pt x="15269" y="16865"/>
                  </a:lnTo>
                  <a:lnTo>
                    <a:pt x="15114" y="17219"/>
                  </a:lnTo>
                  <a:lnTo>
                    <a:pt x="15079" y="17219"/>
                  </a:lnTo>
                  <a:lnTo>
                    <a:pt x="15079" y="17283"/>
                  </a:lnTo>
                  <a:lnTo>
                    <a:pt x="15051" y="17283"/>
                  </a:lnTo>
                  <a:lnTo>
                    <a:pt x="14953" y="17508"/>
                  </a:lnTo>
                  <a:lnTo>
                    <a:pt x="14889" y="17508"/>
                  </a:lnTo>
                  <a:lnTo>
                    <a:pt x="14826" y="17637"/>
                  </a:lnTo>
                  <a:lnTo>
                    <a:pt x="14763" y="17717"/>
                  </a:lnTo>
                  <a:lnTo>
                    <a:pt x="14728" y="17717"/>
                  </a:lnTo>
                  <a:lnTo>
                    <a:pt x="14728" y="17781"/>
                  </a:lnTo>
                  <a:lnTo>
                    <a:pt x="14630" y="17781"/>
                  </a:lnTo>
                  <a:lnTo>
                    <a:pt x="14630" y="17862"/>
                  </a:lnTo>
                  <a:lnTo>
                    <a:pt x="14574" y="17862"/>
                  </a:lnTo>
                  <a:lnTo>
                    <a:pt x="14574" y="17910"/>
                  </a:lnTo>
                  <a:lnTo>
                    <a:pt x="14475" y="17910"/>
                  </a:lnTo>
                  <a:lnTo>
                    <a:pt x="14440" y="18006"/>
                  </a:lnTo>
                  <a:lnTo>
                    <a:pt x="13794" y="18006"/>
                  </a:lnTo>
                  <a:lnTo>
                    <a:pt x="13794" y="17910"/>
                  </a:lnTo>
                  <a:lnTo>
                    <a:pt x="13766" y="17910"/>
                  </a:lnTo>
                  <a:lnTo>
                    <a:pt x="13766" y="16720"/>
                  </a:lnTo>
                  <a:lnTo>
                    <a:pt x="13794" y="16720"/>
                  </a:lnTo>
                  <a:lnTo>
                    <a:pt x="13794" y="16495"/>
                  </a:lnTo>
                  <a:lnTo>
                    <a:pt x="13829" y="16495"/>
                  </a:lnTo>
                  <a:lnTo>
                    <a:pt x="13829" y="15997"/>
                  </a:lnTo>
                  <a:lnTo>
                    <a:pt x="13696" y="15997"/>
                  </a:lnTo>
                  <a:lnTo>
                    <a:pt x="13696" y="16093"/>
                  </a:lnTo>
                  <a:lnTo>
                    <a:pt x="13633" y="16093"/>
                  </a:lnTo>
                  <a:lnTo>
                    <a:pt x="13605" y="16141"/>
                  </a:lnTo>
                  <a:lnTo>
                    <a:pt x="13380" y="16141"/>
                  </a:lnTo>
                  <a:lnTo>
                    <a:pt x="13345" y="16222"/>
                  </a:lnTo>
                  <a:lnTo>
                    <a:pt x="13310" y="16222"/>
                  </a:lnTo>
                  <a:lnTo>
                    <a:pt x="13282" y="16270"/>
                  </a:lnTo>
                  <a:lnTo>
                    <a:pt x="13254" y="16270"/>
                  </a:lnTo>
                  <a:lnTo>
                    <a:pt x="13219" y="16367"/>
                  </a:lnTo>
                  <a:lnTo>
                    <a:pt x="13191" y="16367"/>
                  </a:lnTo>
                  <a:lnTo>
                    <a:pt x="13155" y="16431"/>
                  </a:lnTo>
                  <a:lnTo>
                    <a:pt x="12994" y="16431"/>
                  </a:lnTo>
                  <a:lnTo>
                    <a:pt x="12931" y="16592"/>
                  </a:lnTo>
                  <a:lnTo>
                    <a:pt x="12868" y="16592"/>
                  </a:lnTo>
                  <a:lnTo>
                    <a:pt x="12833" y="16640"/>
                  </a:lnTo>
                  <a:lnTo>
                    <a:pt x="12706" y="16640"/>
                  </a:lnTo>
                  <a:lnTo>
                    <a:pt x="12671" y="16720"/>
                  </a:lnTo>
                  <a:lnTo>
                    <a:pt x="12545" y="16865"/>
                  </a:lnTo>
                  <a:lnTo>
                    <a:pt x="12517" y="16865"/>
                  </a:lnTo>
                  <a:lnTo>
                    <a:pt x="12446" y="16929"/>
                  </a:lnTo>
                  <a:lnTo>
                    <a:pt x="12418" y="16929"/>
                  </a:lnTo>
                  <a:lnTo>
                    <a:pt x="12348" y="16994"/>
                  </a:lnTo>
                  <a:lnTo>
                    <a:pt x="12320" y="16994"/>
                  </a:lnTo>
                  <a:lnTo>
                    <a:pt x="12292" y="17058"/>
                  </a:lnTo>
                  <a:lnTo>
                    <a:pt x="12292" y="17154"/>
                  </a:lnTo>
                  <a:lnTo>
                    <a:pt x="12229" y="17154"/>
                  </a:lnTo>
                  <a:lnTo>
                    <a:pt x="12194" y="17219"/>
                  </a:lnTo>
                  <a:lnTo>
                    <a:pt x="12159" y="17219"/>
                  </a:lnTo>
                  <a:lnTo>
                    <a:pt x="12095" y="17283"/>
                  </a:lnTo>
                  <a:lnTo>
                    <a:pt x="12060" y="17283"/>
                  </a:lnTo>
                  <a:lnTo>
                    <a:pt x="12032" y="17363"/>
                  </a:lnTo>
                  <a:lnTo>
                    <a:pt x="11997" y="17363"/>
                  </a:lnTo>
                  <a:lnTo>
                    <a:pt x="11969" y="17428"/>
                  </a:lnTo>
                  <a:lnTo>
                    <a:pt x="11906" y="17428"/>
                  </a:lnTo>
                  <a:lnTo>
                    <a:pt x="11871" y="17508"/>
                  </a:lnTo>
                  <a:lnTo>
                    <a:pt x="11836" y="17508"/>
                  </a:lnTo>
                  <a:lnTo>
                    <a:pt x="11773" y="17556"/>
                  </a:lnTo>
                  <a:lnTo>
                    <a:pt x="11737" y="17556"/>
                  </a:lnTo>
                  <a:lnTo>
                    <a:pt x="11709" y="17637"/>
                  </a:lnTo>
                  <a:lnTo>
                    <a:pt x="11639" y="17717"/>
                  </a:lnTo>
                  <a:lnTo>
                    <a:pt x="11583" y="17717"/>
                  </a:lnTo>
                  <a:lnTo>
                    <a:pt x="11583" y="17781"/>
                  </a:lnTo>
                  <a:lnTo>
                    <a:pt x="11520" y="17781"/>
                  </a:lnTo>
                  <a:lnTo>
                    <a:pt x="11450" y="17862"/>
                  </a:lnTo>
                  <a:lnTo>
                    <a:pt x="11422" y="17862"/>
                  </a:lnTo>
                  <a:lnTo>
                    <a:pt x="11386" y="17910"/>
                  </a:lnTo>
                  <a:lnTo>
                    <a:pt x="11351" y="17910"/>
                  </a:lnTo>
                  <a:lnTo>
                    <a:pt x="11323" y="18006"/>
                  </a:lnTo>
                  <a:lnTo>
                    <a:pt x="11295" y="18006"/>
                  </a:lnTo>
                  <a:lnTo>
                    <a:pt x="11260" y="18071"/>
                  </a:lnTo>
                  <a:lnTo>
                    <a:pt x="11232" y="18071"/>
                  </a:lnTo>
                  <a:lnTo>
                    <a:pt x="11162" y="18199"/>
                  </a:lnTo>
                  <a:lnTo>
                    <a:pt x="11099" y="18199"/>
                  </a:lnTo>
                  <a:lnTo>
                    <a:pt x="11064" y="18280"/>
                  </a:lnTo>
                  <a:lnTo>
                    <a:pt x="11000" y="18280"/>
                  </a:lnTo>
                  <a:lnTo>
                    <a:pt x="11000" y="18344"/>
                  </a:lnTo>
                  <a:lnTo>
                    <a:pt x="10972" y="18344"/>
                  </a:lnTo>
                  <a:lnTo>
                    <a:pt x="10944" y="18424"/>
                  </a:lnTo>
                  <a:lnTo>
                    <a:pt x="10909" y="18424"/>
                  </a:lnTo>
                  <a:lnTo>
                    <a:pt x="10874" y="18505"/>
                  </a:lnTo>
                  <a:lnTo>
                    <a:pt x="10874" y="18569"/>
                  </a:lnTo>
                  <a:lnTo>
                    <a:pt x="10776" y="18569"/>
                  </a:lnTo>
                  <a:lnTo>
                    <a:pt x="10748" y="18633"/>
                  </a:lnTo>
                  <a:lnTo>
                    <a:pt x="10677" y="18633"/>
                  </a:lnTo>
                  <a:lnTo>
                    <a:pt x="10621" y="18794"/>
                  </a:lnTo>
                  <a:lnTo>
                    <a:pt x="10488" y="18794"/>
                  </a:lnTo>
                  <a:lnTo>
                    <a:pt x="10488" y="18842"/>
                  </a:lnTo>
                  <a:lnTo>
                    <a:pt x="10460" y="18842"/>
                  </a:lnTo>
                  <a:lnTo>
                    <a:pt x="10460" y="18923"/>
                  </a:lnTo>
                  <a:lnTo>
                    <a:pt x="10460" y="17910"/>
                  </a:lnTo>
                  <a:lnTo>
                    <a:pt x="10425" y="17910"/>
                  </a:lnTo>
                  <a:lnTo>
                    <a:pt x="10425" y="17862"/>
                  </a:lnTo>
                  <a:lnTo>
                    <a:pt x="10390" y="17781"/>
                  </a:lnTo>
                  <a:lnTo>
                    <a:pt x="10390" y="17717"/>
                  </a:lnTo>
                  <a:lnTo>
                    <a:pt x="10362" y="17717"/>
                  </a:lnTo>
                  <a:lnTo>
                    <a:pt x="10362" y="17637"/>
                  </a:lnTo>
                  <a:lnTo>
                    <a:pt x="10326" y="17637"/>
                  </a:lnTo>
                  <a:lnTo>
                    <a:pt x="10326" y="17556"/>
                  </a:lnTo>
                  <a:lnTo>
                    <a:pt x="10270" y="17428"/>
                  </a:lnTo>
                  <a:lnTo>
                    <a:pt x="10172" y="17428"/>
                  </a:lnTo>
                  <a:lnTo>
                    <a:pt x="10137" y="17363"/>
                  </a:lnTo>
                  <a:lnTo>
                    <a:pt x="10074" y="17363"/>
                  </a:lnTo>
                  <a:lnTo>
                    <a:pt x="10074" y="17283"/>
                  </a:lnTo>
                  <a:lnTo>
                    <a:pt x="10004" y="17283"/>
                  </a:lnTo>
                  <a:lnTo>
                    <a:pt x="10004" y="17219"/>
                  </a:lnTo>
                  <a:lnTo>
                    <a:pt x="9947" y="17219"/>
                  </a:lnTo>
                  <a:lnTo>
                    <a:pt x="9947" y="17154"/>
                  </a:lnTo>
                  <a:lnTo>
                    <a:pt x="9589" y="17154"/>
                  </a:lnTo>
                  <a:lnTo>
                    <a:pt x="9561" y="17219"/>
                  </a:lnTo>
                  <a:lnTo>
                    <a:pt x="9526" y="17219"/>
                  </a:lnTo>
                  <a:lnTo>
                    <a:pt x="9491" y="17283"/>
                  </a:lnTo>
                  <a:lnTo>
                    <a:pt x="9393" y="17283"/>
                  </a:lnTo>
                  <a:lnTo>
                    <a:pt x="9365" y="17363"/>
                  </a:lnTo>
                  <a:lnTo>
                    <a:pt x="9302" y="17363"/>
                  </a:lnTo>
                  <a:lnTo>
                    <a:pt x="9238" y="17428"/>
                  </a:lnTo>
                  <a:lnTo>
                    <a:pt x="9175" y="17428"/>
                  </a:lnTo>
                  <a:lnTo>
                    <a:pt x="9140" y="17508"/>
                  </a:lnTo>
                  <a:lnTo>
                    <a:pt x="9105" y="17508"/>
                  </a:lnTo>
                  <a:lnTo>
                    <a:pt x="9105" y="17556"/>
                  </a:lnTo>
                  <a:lnTo>
                    <a:pt x="9014" y="17556"/>
                  </a:lnTo>
                  <a:lnTo>
                    <a:pt x="8986" y="17637"/>
                  </a:lnTo>
                  <a:lnTo>
                    <a:pt x="8887" y="17637"/>
                  </a:lnTo>
                  <a:lnTo>
                    <a:pt x="8852" y="17717"/>
                  </a:lnTo>
                  <a:lnTo>
                    <a:pt x="8852" y="17781"/>
                  </a:lnTo>
                  <a:lnTo>
                    <a:pt x="8789" y="17781"/>
                  </a:lnTo>
                  <a:lnTo>
                    <a:pt x="8719" y="17862"/>
                  </a:lnTo>
                  <a:lnTo>
                    <a:pt x="8628" y="17862"/>
                  </a:lnTo>
                  <a:lnTo>
                    <a:pt x="8600" y="17910"/>
                  </a:lnTo>
                  <a:lnTo>
                    <a:pt x="8529" y="18006"/>
                  </a:lnTo>
                  <a:lnTo>
                    <a:pt x="8501" y="18006"/>
                  </a:lnTo>
                  <a:lnTo>
                    <a:pt x="8466" y="18071"/>
                  </a:lnTo>
                  <a:lnTo>
                    <a:pt x="8466" y="18135"/>
                  </a:lnTo>
                  <a:lnTo>
                    <a:pt x="8431" y="18135"/>
                  </a:lnTo>
                  <a:lnTo>
                    <a:pt x="8368" y="18280"/>
                  </a:lnTo>
                  <a:lnTo>
                    <a:pt x="8368" y="18344"/>
                  </a:lnTo>
                  <a:lnTo>
                    <a:pt x="8312" y="18424"/>
                  </a:lnTo>
                  <a:lnTo>
                    <a:pt x="8277" y="18424"/>
                  </a:lnTo>
                  <a:lnTo>
                    <a:pt x="8241" y="18505"/>
                  </a:lnTo>
                  <a:lnTo>
                    <a:pt x="8213" y="18633"/>
                  </a:lnTo>
                  <a:lnTo>
                    <a:pt x="8178" y="18698"/>
                  </a:lnTo>
                  <a:lnTo>
                    <a:pt x="8115" y="18698"/>
                  </a:lnTo>
                  <a:lnTo>
                    <a:pt x="8045" y="18794"/>
                  </a:lnTo>
                  <a:lnTo>
                    <a:pt x="7989" y="18923"/>
                  </a:lnTo>
                  <a:lnTo>
                    <a:pt x="7919" y="18987"/>
                  </a:lnTo>
                  <a:lnTo>
                    <a:pt x="7890" y="18987"/>
                  </a:lnTo>
                  <a:lnTo>
                    <a:pt x="7820" y="19148"/>
                  </a:lnTo>
                  <a:lnTo>
                    <a:pt x="7792" y="19148"/>
                  </a:lnTo>
                  <a:lnTo>
                    <a:pt x="7757" y="19196"/>
                  </a:lnTo>
                  <a:lnTo>
                    <a:pt x="7666" y="19196"/>
                  </a:lnTo>
                  <a:lnTo>
                    <a:pt x="7631" y="19277"/>
                  </a:lnTo>
                  <a:lnTo>
                    <a:pt x="7603" y="19277"/>
                  </a:lnTo>
                  <a:lnTo>
                    <a:pt x="7603" y="19357"/>
                  </a:lnTo>
                  <a:lnTo>
                    <a:pt x="7532" y="19357"/>
                  </a:lnTo>
                  <a:lnTo>
                    <a:pt x="7532" y="19421"/>
                  </a:lnTo>
                  <a:lnTo>
                    <a:pt x="7217" y="19421"/>
                  </a:lnTo>
                  <a:lnTo>
                    <a:pt x="7181" y="19357"/>
                  </a:lnTo>
                  <a:lnTo>
                    <a:pt x="7083" y="19357"/>
                  </a:lnTo>
                  <a:lnTo>
                    <a:pt x="7048" y="19277"/>
                  </a:lnTo>
                  <a:lnTo>
                    <a:pt x="6444" y="19277"/>
                  </a:lnTo>
                  <a:lnTo>
                    <a:pt x="6381" y="19196"/>
                  </a:lnTo>
                  <a:lnTo>
                    <a:pt x="5609" y="19196"/>
                  </a:lnTo>
                  <a:lnTo>
                    <a:pt x="5574" y="19277"/>
                  </a:lnTo>
                  <a:lnTo>
                    <a:pt x="5574" y="19357"/>
                  </a:lnTo>
                  <a:lnTo>
                    <a:pt x="5476" y="19357"/>
                  </a:lnTo>
                  <a:lnTo>
                    <a:pt x="5448" y="19421"/>
                  </a:lnTo>
                  <a:lnTo>
                    <a:pt x="5356" y="19421"/>
                  </a:lnTo>
                  <a:lnTo>
                    <a:pt x="5321" y="19486"/>
                  </a:lnTo>
                  <a:lnTo>
                    <a:pt x="5286" y="19486"/>
                  </a:lnTo>
                  <a:lnTo>
                    <a:pt x="5258" y="19550"/>
                  </a:lnTo>
                  <a:lnTo>
                    <a:pt x="5223" y="19550"/>
                  </a:lnTo>
                  <a:lnTo>
                    <a:pt x="5188" y="19630"/>
                  </a:lnTo>
                  <a:lnTo>
                    <a:pt x="5125" y="19630"/>
                  </a:lnTo>
                  <a:lnTo>
                    <a:pt x="5090" y="19711"/>
                  </a:lnTo>
                  <a:lnTo>
                    <a:pt x="4998" y="19711"/>
                  </a:lnTo>
                  <a:lnTo>
                    <a:pt x="4998" y="19775"/>
                  </a:lnTo>
                  <a:lnTo>
                    <a:pt x="4900" y="19775"/>
                  </a:lnTo>
                  <a:lnTo>
                    <a:pt x="4872" y="19839"/>
                  </a:lnTo>
                  <a:lnTo>
                    <a:pt x="4802" y="19839"/>
                  </a:lnTo>
                  <a:lnTo>
                    <a:pt x="4774" y="19920"/>
                  </a:lnTo>
                  <a:lnTo>
                    <a:pt x="4549" y="19920"/>
                  </a:lnTo>
                  <a:lnTo>
                    <a:pt x="4486" y="19984"/>
                  </a:lnTo>
                  <a:lnTo>
                    <a:pt x="3875" y="19984"/>
                  </a:lnTo>
                  <a:lnTo>
                    <a:pt x="3840" y="19920"/>
                  </a:lnTo>
                  <a:lnTo>
                    <a:pt x="3777" y="19920"/>
                  </a:lnTo>
                  <a:lnTo>
                    <a:pt x="3777" y="19839"/>
                  </a:lnTo>
                  <a:lnTo>
                    <a:pt x="3749" y="19839"/>
                  </a:lnTo>
                  <a:lnTo>
                    <a:pt x="3714" y="19775"/>
                  </a:lnTo>
                  <a:lnTo>
                    <a:pt x="3454" y="19775"/>
                  </a:lnTo>
                  <a:lnTo>
                    <a:pt x="3454" y="19711"/>
                  </a:lnTo>
                  <a:lnTo>
                    <a:pt x="3489" y="19711"/>
                  </a:lnTo>
                  <a:lnTo>
                    <a:pt x="3489" y="19550"/>
                  </a:lnTo>
                  <a:lnTo>
                    <a:pt x="3517" y="19550"/>
                  </a:lnTo>
                  <a:lnTo>
                    <a:pt x="3552" y="19486"/>
                  </a:lnTo>
                  <a:lnTo>
                    <a:pt x="3587" y="19486"/>
                  </a:lnTo>
                  <a:lnTo>
                    <a:pt x="3615" y="19421"/>
                  </a:lnTo>
                  <a:lnTo>
                    <a:pt x="3615" y="19277"/>
                  </a:lnTo>
                  <a:lnTo>
                    <a:pt x="3650" y="19277"/>
                  </a:lnTo>
                  <a:lnTo>
                    <a:pt x="3650" y="19196"/>
                  </a:lnTo>
                  <a:lnTo>
                    <a:pt x="3686" y="19196"/>
                  </a:lnTo>
                  <a:lnTo>
                    <a:pt x="3686" y="17862"/>
                  </a:lnTo>
                  <a:lnTo>
                    <a:pt x="3650" y="17862"/>
                  </a:lnTo>
                  <a:lnTo>
                    <a:pt x="3650" y="17781"/>
                  </a:lnTo>
                  <a:lnTo>
                    <a:pt x="3587" y="17637"/>
                  </a:lnTo>
                  <a:lnTo>
                    <a:pt x="3587" y="17556"/>
                  </a:lnTo>
                  <a:lnTo>
                    <a:pt x="3552" y="17556"/>
                  </a:lnTo>
                  <a:lnTo>
                    <a:pt x="3517" y="17508"/>
                  </a:lnTo>
                  <a:lnTo>
                    <a:pt x="3489" y="17508"/>
                  </a:lnTo>
                  <a:lnTo>
                    <a:pt x="3398" y="17283"/>
                  </a:lnTo>
                  <a:lnTo>
                    <a:pt x="3398" y="17219"/>
                  </a:lnTo>
                  <a:lnTo>
                    <a:pt x="2815" y="17219"/>
                  </a:lnTo>
                  <a:lnTo>
                    <a:pt x="2815" y="17154"/>
                  </a:lnTo>
                  <a:lnTo>
                    <a:pt x="2787" y="17154"/>
                  </a:lnTo>
                  <a:lnTo>
                    <a:pt x="2752" y="17058"/>
                  </a:lnTo>
                  <a:lnTo>
                    <a:pt x="2689" y="17058"/>
                  </a:lnTo>
                  <a:lnTo>
                    <a:pt x="2654" y="16994"/>
                  </a:lnTo>
                  <a:lnTo>
                    <a:pt x="2625" y="16994"/>
                  </a:lnTo>
                  <a:lnTo>
                    <a:pt x="2436" y="16865"/>
                  </a:lnTo>
                  <a:lnTo>
                    <a:pt x="2401" y="16865"/>
                  </a:lnTo>
                  <a:lnTo>
                    <a:pt x="2338" y="16785"/>
                  </a:lnTo>
                  <a:lnTo>
                    <a:pt x="2134" y="16785"/>
                  </a:lnTo>
                  <a:lnTo>
                    <a:pt x="2113" y="16720"/>
                  </a:lnTo>
                  <a:lnTo>
                    <a:pt x="1881" y="16720"/>
                  </a:lnTo>
                  <a:lnTo>
                    <a:pt x="1881" y="16640"/>
                  </a:lnTo>
                  <a:lnTo>
                    <a:pt x="1116" y="16640"/>
                  </a:lnTo>
                  <a:lnTo>
                    <a:pt x="1116" y="16592"/>
                  </a:lnTo>
                  <a:lnTo>
                    <a:pt x="1144" y="16495"/>
                  </a:lnTo>
                  <a:lnTo>
                    <a:pt x="1172" y="16495"/>
                  </a:lnTo>
                  <a:lnTo>
                    <a:pt x="1172" y="16431"/>
                  </a:lnTo>
                  <a:lnTo>
                    <a:pt x="1207" y="16431"/>
                  </a:lnTo>
                  <a:lnTo>
                    <a:pt x="1207" y="16367"/>
                  </a:lnTo>
                  <a:lnTo>
                    <a:pt x="1243" y="16270"/>
                  </a:lnTo>
                  <a:lnTo>
                    <a:pt x="1243" y="16222"/>
                  </a:lnTo>
                  <a:lnTo>
                    <a:pt x="1271" y="16222"/>
                  </a:lnTo>
                  <a:lnTo>
                    <a:pt x="1271" y="16141"/>
                  </a:lnTo>
                  <a:lnTo>
                    <a:pt x="1341" y="16093"/>
                  </a:lnTo>
                  <a:lnTo>
                    <a:pt x="1341" y="15932"/>
                  </a:lnTo>
                  <a:lnTo>
                    <a:pt x="1369" y="15932"/>
                  </a:lnTo>
                  <a:lnTo>
                    <a:pt x="1404" y="15868"/>
                  </a:lnTo>
                  <a:lnTo>
                    <a:pt x="1404" y="15643"/>
                  </a:lnTo>
                  <a:lnTo>
                    <a:pt x="1439" y="15643"/>
                  </a:lnTo>
                  <a:lnTo>
                    <a:pt x="1439" y="15434"/>
                  </a:lnTo>
                  <a:lnTo>
                    <a:pt x="1467" y="15370"/>
                  </a:lnTo>
                  <a:lnTo>
                    <a:pt x="1467" y="14727"/>
                  </a:lnTo>
                  <a:lnTo>
                    <a:pt x="1439" y="14662"/>
                  </a:lnTo>
                  <a:lnTo>
                    <a:pt x="1439" y="14502"/>
                  </a:lnTo>
                  <a:lnTo>
                    <a:pt x="1404" y="14453"/>
                  </a:lnTo>
                  <a:lnTo>
                    <a:pt x="1404" y="14357"/>
                  </a:lnTo>
                  <a:lnTo>
                    <a:pt x="1369" y="14293"/>
                  </a:lnTo>
                  <a:lnTo>
                    <a:pt x="1369" y="14228"/>
                  </a:lnTo>
                  <a:lnTo>
                    <a:pt x="1341" y="14164"/>
                  </a:lnTo>
                  <a:lnTo>
                    <a:pt x="1341" y="14084"/>
                  </a:lnTo>
                  <a:lnTo>
                    <a:pt x="1306" y="14019"/>
                  </a:lnTo>
                  <a:lnTo>
                    <a:pt x="1306" y="13939"/>
                  </a:lnTo>
                  <a:lnTo>
                    <a:pt x="1243" y="13794"/>
                  </a:lnTo>
                  <a:lnTo>
                    <a:pt x="1243" y="13730"/>
                  </a:lnTo>
                  <a:lnTo>
                    <a:pt x="1207" y="13666"/>
                  </a:lnTo>
                  <a:lnTo>
                    <a:pt x="1172" y="13666"/>
                  </a:lnTo>
                  <a:lnTo>
                    <a:pt x="1172" y="13585"/>
                  </a:lnTo>
                  <a:lnTo>
                    <a:pt x="1144" y="13585"/>
                  </a:lnTo>
                  <a:lnTo>
                    <a:pt x="1144" y="13521"/>
                  </a:lnTo>
                  <a:lnTo>
                    <a:pt x="1081" y="13376"/>
                  </a:lnTo>
                  <a:lnTo>
                    <a:pt x="1053" y="13376"/>
                  </a:lnTo>
                  <a:lnTo>
                    <a:pt x="1018" y="13312"/>
                  </a:lnTo>
                  <a:lnTo>
                    <a:pt x="983" y="13312"/>
                  </a:lnTo>
                  <a:lnTo>
                    <a:pt x="983" y="13215"/>
                  </a:lnTo>
                  <a:lnTo>
                    <a:pt x="920" y="13215"/>
                  </a:lnTo>
                  <a:lnTo>
                    <a:pt x="920" y="13167"/>
                  </a:lnTo>
                  <a:lnTo>
                    <a:pt x="856" y="13167"/>
                  </a:lnTo>
                  <a:lnTo>
                    <a:pt x="856" y="13087"/>
                  </a:lnTo>
                  <a:lnTo>
                    <a:pt x="309" y="13087"/>
                  </a:lnTo>
                  <a:lnTo>
                    <a:pt x="0" y="13569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180" y="8669"/>
              <a:ext cx="2661" cy="5135"/>
            </a:xfrm>
            <a:custGeom>
              <a:avLst/>
              <a:gdLst/>
              <a:ahLst/>
              <a:cxnLst>
                <a:cxn ang="0">
                  <a:pos x="1554" y="226"/>
                </a:cxn>
                <a:cxn ang="0">
                  <a:pos x="2275" y="500"/>
                </a:cxn>
                <a:cxn ang="0">
                  <a:pos x="3086" y="790"/>
                </a:cxn>
                <a:cxn ang="0">
                  <a:pos x="3919" y="1016"/>
                </a:cxn>
                <a:cxn ang="0">
                  <a:pos x="4842" y="1194"/>
                </a:cxn>
                <a:cxn ang="0">
                  <a:pos x="5788" y="1419"/>
                </a:cxn>
                <a:cxn ang="0">
                  <a:pos x="7095" y="1710"/>
                </a:cxn>
                <a:cxn ang="0">
                  <a:pos x="8018" y="2000"/>
                </a:cxn>
                <a:cxn ang="0">
                  <a:pos x="8761" y="2290"/>
                </a:cxn>
                <a:cxn ang="0">
                  <a:pos x="9797" y="2661"/>
                </a:cxn>
                <a:cxn ang="0">
                  <a:pos x="10495" y="3000"/>
                </a:cxn>
                <a:cxn ang="0">
                  <a:pos x="11036" y="3210"/>
                </a:cxn>
                <a:cxn ang="0">
                  <a:pos x="12252" y="3500"/>
                </a:cxn>
                <a:cxn ang="0">
                  <a:pos x="13086" y="3774"/>
                </a:cxn>
                <a:cxn ang="0">
                  <a:pos x="13919" y="4081"/>
                </a:cxn>
                <a:cxn ang="0">
                  <a:pos x="14414" y="4419"/>
                </a:cxn>
                <a:cxn ang="0">
                  <a:pos x="15248" y="4774"/>
                </a:cxn>
                <a:cxn ang="0">
                  <a:pos x="16284" y="5210"/>
                </a:cxn>
                <a:cxn ang="0">
                  <a:pos x="17500" y="5774"/>
                </a:cxn>
                <a:cxn ang="0">
                  <a:pos x="18243" y="6145"/>
                </a:cxn>
                <a:cxn ang="0">
                  <a:pos x="19279" y="6565"/>
                </a:cxn>
                <a:cxn ang="0">
                  <a:pos x="19662" y="6855"/>
                </a:cxn>
                <a:cxn ang="0">
                  <a:pos x="19775" y="7210"/>
                </a:cxn>
                <a:cxn ang="0">
                  <a:pos x="19369" y="7435"/>
                </a:cxn>
                <a:cxn ang="0">
                  <a:pos x="18536" y="7629"/>
                </a:cxn>
                <a:cxn ang="0">
                  <a:pos x="17613" y="7984"/>
                </a:cxn>
                <a:cxn ang="0">
                  <a:pos x="16689" y="8274"/>
                </a:cxn>
                <a:cxn ang="0">
                  <a:pos x="15766" y="8774"/>
                </a:cxn>
                <a:cxn ang="0">
                  <a:pos x="14617" y="9274"/>
                </a:cxn>
                <a:cxn ang="0">
                  <a:pos x="14009" y="9565"/>
                </a:cxn>
                <a:cxn ang="0">
                  <a:pos x="13176" y="9919"/>
                </a:cxn>
                <a:cxn ang="0">
                  <a:pos x="12680" y="10355"/>
                </a:cxn>
                <a:cxn ang="0">
                  <a:pos x="12072" y="10710"/>
                </a:cxn>
                <a:cxn ang="0">
                  <a:pos x="11441" y="11065"/>
                </a:cxn>
                <a:cxn ang="0">
                  <a:pos x="10811" y="11339"/>
                </a:cxn>
                <a:cxn ang="0">
                  <a:pos x="10495" y="11629"/>
                </a:cxn>
                <a:cxn ang="0">
                  <a:pos x="10405" y="12210"/>
                </a:cxn>
                <a:cxn ang="0">
                  <a:pos x="10923" y="12500"/>
                </a:cxn>
                <a:cxn ang="0">
                  <a:pos x="11329" y="12919"/>
                </a:cxn>
                <a:cxn ang="0">
                  <a:pos x="11757" y="13355"/>
                </a:cxn>
                <a:cxn ang="0">
                  <a:pos x="11532" y="14500"/>
                </a:cxn>
                <a:cxn ang="0">
                  <a:pos x="10923" y="14839"/>
                </a:cxn>
                <a:cxn ang="0">
                  <a:pos x="10293" y="15065"/>
                </a:cxn>
                <a:cxn ang="0">
                  <a:pos x="9482" y="15290"/>
                </a:cxn>
                <a:cxn ang="0">
                  <a:pos x="8874" y="15629"/>
                </a:cxn>
                <a:cxn ang="0">
                  <a:pos x="8243" y="15855"/>
                </a:cxn>
                <a:cxn ang="0">
                  <a:pos x="7928" y="16210"/>
                </a:cxn>
                <a:cxn ang="0">
                  <a:pos x="7320" y="16484"/>
                </a:cxn>
                <a:cxn ang="0">
                  <a:pos x="6599" y="17065"/>
                </a:cxn>
                <a:cxn ang="0">
                  <a:pos x="5856" y="17274"/>
                </a:cxn>
                <a:cxn ang="0">
                  <a:pos x="5045" y="17855"/>
                </a:cxn>
                <a:cxn ang="0">
                  <a:pos x="4550" y="18129"/>
                </a:cxn>
                <a:cxn ang="0">
                  <a:pos x="4009" y="18500"/>
                </a:cxn>
                <a:cxn ang="0">
                  <a:pos x="2973" y="18984"/>
                </a:cxn>
                <a:cxn ang="0">
                  <a:pos x="2050" y="19419"/>
                </a:cxn>
                <a:cxn ang="0">
                  <a:pos x="1644" y="19710"/>
                </a:cxn>
                <a:cxn ang="0">
                  <a:pos x="923" y="19919"/>
                </a:cxn>
                <a:cxn ang="0">
                  <a:pos x="203" y="19065"/>
                </a:cxn>
                <a:cxn ang="0">
                  <a:pos x="315" y="14419"/>
                </a:cxn>
                <a:cxn ang="0">
                  <a:pos x="203" y="8774"/>
                </a:cxn>
              </a:cxnLst>
              <a:rect l="0" t="0" r="r" b="b"/>
              <a:pathLst>
                <a:path w="20000" h="20000">
                  <a:moveTo>
                    <a:pt x="248" y="694"/>
                  </a:moveTo>
                  <a:lnTo>
                    <a:pt x="0" y="81"/>
                  </a:lnTo>
                  <a:lnTo>
                    <a:pt x="1036" y="81"/>
                  </a:lnTo>
                  <a:lnTo>
                    <a:pt x="1239" y="145"/>
                  </a:lnTo>
                  <a:lnTo>
                    <a:pt x="1441" y="145"/>
                  </a:lnTo>
                  <a:lnTo>
                    <a:pt x="1554" y="226"/>
                  </a:lnTo>
                  <a:lnTo>
                    <a:pt x="1644" y="226"/>
                  </a:lnTo>
                  <a:lnTo>
                    <a:pt x="1847" y="355"/>
                  </a:lnTo>
                  <a:lnTo>
                    <a:pt x="1959" y="355"/>
                  </a:lnTo>
                  <a:lnTo>
                    <a:pt x="1959" y="435"/>
                  </a:lnTo>
                  <a:lnTo>
                    <a:pt x="2275" y="435"/>
                  </a:lnTo>
                  <a:lnTo>
                    <a:pt x="2275" y="500"/>
                  </a:lnTo>
                  <a:lnTo>
                    <a:pt x="2365" y="565"/>
                  </a:lnTo>
                  <a:lnTo>
                    <a:pt x="2590" y="645"/>
                  </a:lnTo>
                  <a:lnTo>
                    <a:pt x="2883" y="645"/>
                  </a:lnTo>
                  <a:lnTo>
                    <a:pt x="2883" y="726"/>
                  </a:lnTo>
                  <a:lnTo>
                    <a:pt x="3086" y="726"/>
                  </a:lnTo>
                  <a:lnTo>
                    <a:pt x="3086" y="790"/>
                  </a:lnTo>
                  <a:lnTo>
                    <a:pt x="3198" y="790"/>
                  </a:lnTo>
                  <a:lnTo>
                    <a:pt x="3288" y="855"/>
                  </a:lnTo>
                  <a:lnTo>
                    <a:pt x="3401" y="855"/>
                  </a:lnTo>
                  <a:lnTo>
                    <a:pt x="3514" y="919"/>
                  </a:lnTo>
                  <a:lnTo>
                    <a:pt x="3919" y="919"/>
                  </a:lnTo>
                  <a:lnTo>
                    <a:pt x="3919" y="1016"/>
                  </a:lnTo>
                  <a:lnTo>
                    <a:pt x="4009" y="1016"/>
                  </a:lnTo>
                  <a:lnTo>
                    <a:pt x="4122" y="1065"/>
                  </a:lnTo>
                  <a:lnTo>
                    <a:pt x="4234" y="1065"/>
                  </a:lnTo>
                  <a:lnTo>
                    <a:pt x="4437" y="1145"/>
                  </a:lnTo>
                  <a:lnTo>
                    <a:pt x="4640" y="1145"/>
                  </a:lnTo>
                  <a:lnTo>
                    <a:pt x="4842" y="1194"/>
                  </a:lnTo>
                  <a:lnTo>
                    <a:pt x="5158" y="1194"/>
                  </a:lnTo>
                  <a:lnTo>
                    <a:pt x="5158" y="1290"/>
                  </a:lnTo>
                  <a:lnTo>
                    <a:pt x="5360" y="1290"/>
                  </a:lnTo>
                  <a:lnTo>
                    <a:pt x="5473" y="1371"/>
                  </a:lnTo>
                  <a:lnTo>
                    <a:pt x="5676" y="1419"/>
                  </a:lnTo>
                  <a:lnTo>
                    <a:pt x="5788" y="1419"/>
                  </a:lnTo>
                  <a:lnTo>
                    <a:pt x="5968" y="1500"/>
                  </a:lnTo>
                  <a:lnTo>
                    <a:pt x="6396" y="1500"/>
                  </a:lnTo>
                  <a:lnTo>
                    <a:pt x="6599" y="1565"/>
                  </a:lnTo>
                  <a:lnTo>
                    <a:pt x="6712" y="1645"/>
                  </a:lnTo>
                  <a:lnTo>
                    <a:pt x="6892" y="1710"/>
                  </a:lnTo>
                  <a:lnTo>
                    <a:pt x="7095" y="1710"/>
                  </a:lnTo>
                  <a:lnTo>
                    <a:pt x="7207" y="1790"/>
                  </a:lnTo>
                  <a:lnTo>
                    <a:pt x="7410" y="1790"/>
                  </a:lnTo>
                  <a:lnTo>
                    <a:pt x="7635" y="1855"/>
                  </a:lnTo>
                  <a:lnTo>
                    <a:pt x="7725" y="1855"/>
                  </a:lnTo>
                  <a:lnTo>
                    <a:pt x="7838" y="1919"/>
                  </a:lnTo>
                  <a:lnTo>
                    <a:pt x="8018" y="2000"/>
                  </a:lnTo>
                  <a:lnTo>
                    <a:pt x="8131" y="2081"/>
                  </a:lnTo>
                  <a:lnTo>
                    <a:pt x="8243" y="2081"/>
                  </a:lnTo>
                  <a:lnTo>
                    <a:pt x="8333" y="2145"/>
                  </a:lnTo>
                  <a:lnTo>
                    <a:pt x="8446" y="2145"/>
                  </a:lnTo>
                  <a:lnTo>
                    <a:pt x="8649" y="2210"/>
                  </a:lnTo>
                  <a:lnTo>
                    <a:pt x="8761" y="2290"/>
                  </a:lnTo>
                  <a:lnTo>
                    <a:pt x="8941" y="2355"/>
                  </a:lnTo>
                  <a:lnTo>
                    <a:pt x="9054" y="2435"/>
                  </a:lnTo>
                  <a:lnTo>
                    <a:pt x="9054" y="2484"/>
                  </a:lnTo>
                  <a:lnTo>
                    <a:pt x="9257" y="2484"/>
                  </a:lnTo>
                  <a:lnTo>
                    <a:pt x="9685" y="2661"/>
                  </a:lnTo>
                  <a:lnTo>
                    <a:pt x="9797" y="2661"/>
                  </a:lnTo>
                  <a:lnTo>
                    <a:pt x="9797" y="2710"/>
                  </a:lnTo>
                  <a:lnTo>
                    <a:pt x="9887" y="2710"/>
                  </a:lnTo>
                  <a:lnTo>
                    <a:pt x="10090" y="2790"/>
                  </a:lnTo>
                  <a:lnTo>
                    <a:pt x="10293" y="2935"/>
                  </a:lnTo>
                  <a:lnTo>
                    <a:pt x="10495" y="2935"/>
                  </a:lnTo>
                  <a:lnTo>
                    <a:pt x="10495" y="3000"/>
                  </a:lnTo>
                  <a:lnTo>
                    <a:pt x="10608" y="3000"/>
                  </a:lnTo>
                  <a:lnTo>
                    <a:pt x="10608" y="3065"/>
                  </a:lnTo>
                  <a:lnTo>
                    <a:pt x="10721" y="3065"/>
                  </a:lnTo>
                  <a:lnTo>
                    <a:pt x="10811" y="3129"/>
                  </a:lnTo>
                  <a:lnTo>
                    <a:pt x="10923" y="3129"/>
                  </a:lnTo>
                  <a:lnTo>
                    <a:pt x="11036" y="3210"/>
                  </a:lnTo>
                  <a:lnTo>
                    <a:pt x="11329" y="3210"/>
                  </a:lnTo>
                  <a:lnTo>
                    <a:pt x="11532" y="3290"/>
                  </a:lnTo>
                  <a:lnTo>
                    <a:pt x="11532" y="3355"/>
                  </a:lnTo>
                  <a:lnTo>
                    <a:pt x="11757" y="3355"/>
                  </a:lnTo>
                  <a:lnTo>
                    <a:pt x="11959" y="3500"/>
                  </a:lnTo>
                  <a:lnTo>
                    <a:pt x="12252" y="3500"/>
                  </a:lnTo>
                  <a:lnTo>
                    <a:pt x="12252" y="3581"/>
                  </a:lnTo>
                  <a:lnTo>
                    <a:pt x="12365" y="3581"/>
                  </a:lnTo>
                  <a:lnTo>
                    <a:pt x="12568" y="3726"/>
                  </a:lnTo>
                  <a:lnTo>
                    <a:pt x="12680" y="3726"/>
                  </a:lnTo>
                  <a:lnTo>
                    <a:pt x="12770" y="3774"/>
                  </a:lnTo>
                  <a:lnTo>
                    <a:pt x="13086" y="3774"/>
                  </a:lnTo>
                  <a:lnTo>
                    <a:pt x="13176" y="3855"/>
                  </a:lnTo>
                  <a:lnTo>
                    <a:pt x="13378" y="3919"/>
                  </a:lnTo>
                  <a:lnTo>
                    <a:pt x="13491" y="3919"/>
                  </a:lnTo>
                  <a:lnTo>
                    <a:pt x="13491" y="4000"/>
                  </a:lnTo>
                  <a:lnTo>
                    <a:pt x="13604" y="4081"/>
                  </a:lnTo>
                  <a:lnTo>
                    <a:pt x="13919" y="4081"/>
                  </a:lnTo>
                  <a:lnTo>
                    <a:pt x="13919" y="4129"/>
                  </a:lnTo>
                  <a:lnTo>
                    <a:pt x="14122" y="4290"/>
                  </a:lnTo>
                  <a:lnTo>
                    <a:pt x="14212" y="4290"/>
                  </a:lnTo>
                  <a:lnTo>
                    <a:pt x="14302" y="4355"/>
                  </a:lnTo>
                  <a:lnTo>
                    <a:pt x="14414" y="4355"/>
                  </a:lnTo>
                  <a:lnTo>
                    <a:pt x="14414" y="4419"/>
                  </a:lnTo>
                  <a:lnTo>
                    <a:pt x="14527" y="4419"/>
                  </a:lnTo>
                  <a:lnTo>
                    <a:pt x="14617" y="4565"/>
                  </a:lnTo>
                  <a:lnTo>
                    <a:pt x="14730" y="4645"/>
                  </a:lnTo>
                  <a:lnTo>
                    <a:pt x="14932" y="4645"/>
                  </a:lnTo>
                  <a:lnTo>
                    <a:pt x="15158" y="4774"/>
                  </a:lnTo>
                  <a:lnTo>
                    <a:pt x="15248" y="4774"/>
                  </a:lnTo>
                  <a:lnTo>
                    <a:pt x="15248" y="4855"/>
                  </a:lnTo>
                  <a:lnTo>
                    <a:pt x="15450" y="4855"/>
                  </a:lnTo>
                  <a:lnTo>
                    <a:pt x="15653" y="5000"/>
                  </a:lnTo>
                  <a:lnTo>
                    <a:pt x="16081" y="5145"/>
                  </a:lnTo>
                  <a:lnTo>
                    <a:pt x="16081" y="5210"/>
                  </a:lnTo>
                  <a:lnTo>
                    <a:pt x="16284" y="5210"/>
                  </a:lnTo>
                  <a:lnTo>
                    <a:pt x="16464" y="5371"/>
                  </a:lnTo>
                  <a:lnTo>
                    <a:pt x="16689" y="5419"/>
                  </a:lnTo>
                  <a:lnTo>
                    <a:pt x="16892" y="5565"/>
                  </a:lnTo>
                  <a:lnTo>
                    <a:pt x="17095" y="5645"/>
                  </a:lnTo>
                  <a:lnTo>
                    <a:pt x="17320" y="5774"/>
                  </a:lnTo>
                  <a:lnTo>
                    <a:pt x="17500" y="5774"/>
                  </a:lnTo>
                  <a:lnTo>
                    <a:pt x="17613" y="5839"/>
                  </a:lnTo>
                  <a:lnTo>
                    <a:pt x="17703" y="5839"/>
                  </a:lnTo>
                  <a:lnTo>
                    <a:pt x="18018" y="6065"/>
                  </a:lnTo>
                  <a:lnTo>
                    <a:pt x="18131" y="6065"/>
                  </a:lnTo>
                  <a:lnTo>
                    <a:pt x="18131" y="6145"/>
                  </a:lnTo>
                  <a:lnTo>
                    <a:pt x="18243" y="6145"/>
                  </a:lnTo>
                  <a:lnTo>
                    <a:pt x="18536" y="6339"/>
                  </a:lnTo>
                  <a:lnTo>
                    <a:pt x="18739" y="6339"/>
                  </a:lnTo>
                  <a:lnTo>
                    <a:pt x="18964" y="6500"/>
                  </a:lnTo>
                  <a:lnTo>
                    <a:pt x="19054" y="6500"/>
                  </a:lnTo>
                  <a:lnTo>
                    <a:pt x="19167" y="6565"/>
                  </a:lnTo>
                  <a:lnTo>
                    <a:pt x="19279" y="6565"/>
                  </a:lnTo>
                  <a:lnTo>
                    <a:pt x="19279" y="6645"/>
                  </a:lnTo>
                  <a:lnTo>
                    <a:pt x="19369" y="6645"/>
                  </a:lnTo>
                  <a:lnTo>
                    <a:pt x="19369" y="6790"/>
                  </a:lnTo>
                  <a:lnTo>
                    <a:pt x="19482" y="6790"/>
                  </a:lnTo>
                  <a:lnTo>
                    <a:pt x="19572" y="6855"/>
                  </a:lnTo>
                  <a:lnTo>
                    <a:pt x="19662" y="6855"/>
                  </a:lnTo>
                  <a:lnTo>
                    <a:pt x="19775" y="6919"/>
                  </a:lnTo>
                  <a:lnTo>
                    <a:pt x="19775" y="7000"/>
                  </a:lnTo>
                  <a:lnTo>
                    <a:pt x="19977" y="7000"/>
                  </a:lnTo>
                  <a:lnTo>
                    <a:pt x="19977" y="7129"/>
                  </a:lnTo>
                  <a:lnTo>
                    <a:pt x="19775" y="7129"/>
                  </a:lnTo>
                  <a:lnTo>
                    <a:pt x="19775" y="7210"/>
                  </a:lnTo>
                  <a:lnTo>
                    <a:pt x="19662" y="7210"/>
                  </a:lnTo>
                  <a:lnTo>
                    <a:pt x="19662" y="7290"/>
                  </a:lnTo>
                  <a:lnTo>
                    <a:pt x="19572" y="7290"/>
                  </a:lnTo>
                  <a:lnTo>
                    <a:pt x="19482" y="7355"/>
                  </a:lnTo>
                  <a:lnTo>
                    <a:pt x="19369" y="7355"/>
                  </a:lnTo>
                  <a:lnTo>
                    <a:pt x="19369" y="7435"/>
                  </a:lnTo>
                  <a:lnTo>
                    <a:pt x="19054" y="7435"/>
                  </a:lnTo>
                  <a:lnTo>
                    <a:pt x="18964" y="7484"/>
                  </a:lnTo>
                  <a:lnTo>
                    <a:pt x="18851" y="7484"/>
                  </a:lnTo>
                  <a:lnTo>
                    <a:pt x="18739" y="7581"/>
                  </a:lnTo>
                  <a:lnTo>
                    <a:pt x="18626" y="7581"/>
                  </a:lnTo>
                  <a:lnTo>
                    <a:pt x="18536" y="7629"/>
                  </a:lnTo>
                  <a:lnTo>
                    <a:pt x="18423" y="7629"/>
                  </a:lnTo>
                  <a:lnTo>
                    <a:pt x="18333" y="7710"/>
                  </a:lnTo>
                  <a:lnTo>
                    <a:pt x="18131" y="7710"/>
                  </a:lnTo>
                  <a:lnTo>
                    <a:pt x="17928" y="7855"/>
                  </a:lnTo>
                  <a:lnTo>
                    <a:pt x="17703" y="7935"/>
                  </a:lnTo>
                  <a:lnTo>
                    <a:pt x="17613" y="7984"/>
                  </a:lnTo>
                  <a:lnTo>
                    <a:pt x="17320" y="7984"/>
                  </a:lnTo>
                  <a:lnTo>
                    <a:pt x="17207" y="8065"/>
                  </a:lnTo>
                  <a:lnTo>
                    <a:pt x="17095" y="8065"/>
                  </a:lnTo>
                  <a:lnTo>
                    <a:pt x="16892" y="8210"/>
                  </a:lnTo>
                  <a:lnTo>
                    <a:pt x="16689" y="8210"/>
                  </a:lnTo>
                  <a:lnTo>
                    <a:pt x="16689" y="8274"/>
                  </a:lnTo>
                  <a:lnTo>
                    <a:pt x="16464" y="8355"/>
                  </a:lnTo>
                  <a:lnTo>
                    <a:pt x="16464" y="8419"/>
                  </a:lnTo>
                  <a:lnTo>
                    <a:pt x="16374" y="8419"/>
                  </a:lnTo>
                  <a:lnTo>
                    <a:pt x="16284" y="8500"/>
                  </a:lnTo>
                  <a:lnTo>
                    <a:pt x="16081" y="8565"/>
                  </a:lnTo>
                  <a:lnTo>
                    <a:pt x="15766" y="8774"/>
                  </a:lnTo>
                  <a:lnTo>
                    <a:pt x="15653" y="8774"/>
                  </a:lnTo>
                  <a:lnTo>
                    <a:pt x="15541" y="8855"/>
                  </a:lnTo>
                  <a:lnTo>
                    <a:pt x="15450" y="8855"/>
                  </a:lnTo>
                  <a:lnTo>
                    <a:pt x="15158" y="9065"/>
                  </a:lnTo>
                  <a:lnTo>
                    <a:pt x="14932" y="9065"/>
                  </a:lnTo>
                  <a:lnTo>
                    <a:pt x="14617" y="9274"/>
                  </a:lnTo>
                  <a:lnTo>
                    <a:pt x="14527" y="9274"/>
                  </a:lnTo>
                  <a:lnTo>
                    <a:pt x="14414" y="9355"/>
                  </a:lnTo>
                  <a:lnTo>
                    <a:pt x="14212" y="9355"/>
                  </a:lnTo>
                  <a:lnTo>
                    <a:pt x="14212" y="9419"/>
                  </a:lnTo>
                  <a:lnTo>
                    <a:pt x="14009" y="9500"/>
                  </a:lnTo>
                  <a:lnTo>
                    <a:pt x="14009" y="9565"/>
                  </a:lnTo>
                  <a:lnTo>
                    <a:pt x="13919" y="9565"/>
                  </a:lnTo>
                  <a:lnTo>
                    <a:pt x="13806" y="9629"/>
                  </a:lnTo>
                  <a:lnTo>
                    <a:pt x="13604" y="9629"/>
                  </a:lnTo>
                  <a:lnTo>
                    <a:pt x="13378" y="9790"/>
                  </a:lnTo>
                  <a:lnTo>
                    <a:pt x="13176" y="9855"/>
                  </a:lnTo>
                  <a:lnTo>
                    <a:pt x="13176" y="9919"/>
                  </a:lnTo>
                  <a:lnTo>
                    <a:pt x="12995" y="10000"/>
                  </a:lnTo>
                  <a:lnTo>
                    <a:pt x="12995" y="10145"/>
                  </a:lnTo>
                  <a:lnTo>
                    <a:pt x="12883" y="10145"/>
                  </a:lnTo>
                  <a:lnTo>
                    <a:pt x="12770" y="10194"/>
                  </a:lnTo>
                  <a:lnTo>
                    <a:pt x="12770" y="10290"/>
                  </a:lnTo>
                  <a:lnTo>
                    <a:pt x="12680" y="10355"/>
                  </a:lnTo>
                  <a:lnTo>
                    <a:pt x="12568" y="10355"/>
                  </a:lnTo>
                  <a:lnTo>
                    <a:pt x="12568" y="10419"/>
                  </a:lnTo>
                  <a:lnTo>
                    <a:pt x="12365" y="10500"/>
                  </a:lnTo>
                  <a:lnTo>
                    <a:pt x="12140" y="10645"/>
                  </a:lnTo>
                  <a:lnTo>
                    <a:pt x="12140" y="10710"/>
                  </a:lnTo>
                  <a:lnTo>
                    <a:pt x="12072" y="10710"/>
                  </a:lnTo>
                  <a:lnTo>
                    <a:pt x="11959" y="10774"/>
                  </a:lnTo>
                  <a:lnTo>
                    <a:pt x="11847" y="10774"/>
                  </a:lnTo>
                  <a:lnTo>
                    <a:pt x="11757" y="10855"/>
                  </a:lnTo>
                  <a:lnTo>
                    <a:pt x="11757" y="10919"/>
                  </a:lnTo>
                  <a:lnTo>
                    <a:pt x="11532" y="10984"/>
                  </a:lnTo>
                  <a:lnTo>
                    <a:pt x="11441" y="11065"/>
                  </a:lnTo>
                  <a:lnTo>
                    <a:pt x="11329" y="11065"/>
                  </a:lnTo>
                  <a:lnTo>
                    <a:pt x="11329" y="11129"/>
                  </a:lnTo>
                  <a:lnTo>
                    <a:pt x="11104" y="11290"/>
                  </a:lnTo>
                  <a:lnTo>
                    <a:pt x="11036" y="11290"/>
                  </a:lnTo>
                  <a:lnTo>
                    <a:pt x="10923" y="11339"/>
                  </a:lnTo>
                  <a:lnTo>
                    <a:pt x="10811" y="11339"/>
                  </a:lnTo>
                  <a:lnTo>
                    <a:pt x="10721" y="11435"/>
                  </a:lnTo>
                  <a:lnTo>
                    <a:pt x="10721" y="11484"/>
                  </a:lnTo>
                  <a:lnTo>
                    <a:pt x="10608" y="11484"/>
                  </a:lnTo>
                  <a:lnTo>
                    <a:pt x="10608" y="11565"/>
                  </a:lnTo>
                  <a:lnTo>
                    <a:pt x="10495" y="11565"/>
                  </a:lnTo>
                  <a:lnTo>
                    <a:pt x="10495" y="11629"/>
                  </a:lnTo>
                  <a:lnTo>
                    <a:pt x="10405" y="11629"/>
                  </a:lnTo>
                  <a:lnTo>
                    <a:pt x="10405" y="11710"/>
                  </a:lnTo>
                  <a:lnTo>
                    <a:pt x="10293" y="11710"/>
                  </a:lnTo>
                  <a:lnTo>
                    <a:pt x="10293" y="12129"/>
                  </a:lnTo>
                  <a:lnTo>
                    <a:pt x="10405" y="12129"/>
                  </a:lnTo>
                  <a:lnTo>
                    <a:pt x="10405" y="12210"/>
                  </a:lnTo>
                  <a:lnTo>
                    <a:pt x="10608" y="12210"/>
                  </a:lnTo>
                  <a:lnTo>
                    <a:pt x="10608" y="12355"/>
                  </a:lnTo>
                  <a:lnTo>
                    <a:pt x="10721" y="12355"/>
                  </a:lnTo>
                  <a:lnTo>
                    <a:pt x="10811" y="12403"/>
                  </a:lnTo>
                  <a:lnTo>
                    <a:pt x="10811" y="12500"/>
                  </a:lnTo>
                  <a:lnTo>
                    <a:pt x="10923" y="12500"/>
                  </a:lnTo>
                  <a:lnTo>
                    <a:pt x="10923" y="12565"/>
                  </a:lnTo>
                  <a:lnTo>
                    <a:pt x="11036" y="12629"/>
                  </a:lnTo>
                  <a:lnTo>
                    <a:pt x="11036" y="12710"/>
                  </a:lnTo>
                  <a:lnTo>
                    <a:pt x="11216" y="12774"/>
                  </a:lnTo>
                  <a:lnTo>
                    <a:pt x="11329" y="12855"/>
                  </a:lnTo>
                  <a:lnTo>
                    <a:pt x="11329" y="12919"/>
                  </a:lnTo>
                  <a:lnTo>
                    <a:pt x="11441" y="12984"/>
                  </a:lnTo>
                  <a:lnTo>
                    <a:pt x="11441" y="13065"/>
                  </a:lnTo>
                  <a:lnTo>
                    <a:pt x="11532" y="13065"/>
                  </a:lnTo>
                  <a:lnTo>
                    <a:pt x="11644" y="13129"/>
                  </a:lnTo>
                  <a:lnTo>
                    <a:pt x="11644" y="13355"/>
                  </a:lnTo>
                  <a:lnTo>
                    <a:pt x="11757" y="13355"/>
                  </a:lnTo>
                  <a:lnTo>
                    <a:pt x="11757" y="13645"/>
                  </a:lnTo>
                  <a:lnTo>
                    <a:pt x="11847" y="13645"/>
                  </a:lnTo>
                  <a:lnTo>
                    <a:pt x="11847" y="14339"/>
                  </a:lnTo>
                  <a:lnTo>
                    <a:pt x="11757" y="14419"/>
                  </a:lnTo>
                  <a:lnTo>
                    <a:pt x="11757" y="14500"/>
                  </a:lnTo>
                  <a:lnTo>
                    <a:pt x="11532" y="14500"/>
                  </a:lnTo>
                  <a:lnTo>
                    <a:pt x="11532" y="14565"/>
                  </a:lnTo>
                  <a:lnTo>
                    <a:pt x="11441" y="14629"/>
                  </a:lnTo>
                  <a:lnTo>
                    <a:pt x="11329" y="14629"/>
                  </a:lnTo>
                  <a:lnTo>
                    <a:pt x="11104" y="14774"/>
                  </a:lnTo>
                  <a:lnTo>
                    <a:pt x="10923" y="14774"/>
                  </a:lnTo>
                  <a:lnTo>
                    <a:pt x="10923" y="14839"/>
                  </a:lnTo>
                  <a:lnTo>
                    <a:pt x="10811" y="14839"/>
                  </a:lnTo>
                  <a:lnTo>
                    <a:pt x="10721" y="14919"/>
                  </a:lnTo>
                  <a:lnTo>
                    <a:pt x="10608" y="14919"/>
                  </a:lnTo>
                  <a:lnTo>
                    <a:pt x="10495" y="14984"/>
                  </a:lnTo>
                  <a:lnTo>
                    <a:pt x="10405" y="14984"/>
                  </a:lnTo>
                  <a:lnTo>
                    <a:pt x="10293" y="15065"/>
                  </a:lnTo>
                  <a:lnTo>
                    <a:pt x="9887" y="15065"/>
                  </a:lnTo>
                  <a:lnTo>
                    <a:pt x="9797" y="15145"/>
                  </a:lnTo>
                  <a:lnTo>
                    <a:pt x="9685" y="15145"/>
                  </a:lnTo>
                  <a:lnTo>
                    <a:pt x="9685" y="15194"/>
                  </a:lnTo>
                  <a:lnTo>
                    <a:pt x="9572" y="15194"/>
                  </a:lnTo>
                  <a:lnTo>
                    <a:pt x="9482" y="15290"/>
                  </a:lnTo>
                  <a:lnTo>
                    <a:pt x="9369" y="15290"/>
                  </a:lnTo>
                  <a:lnTo>
                    <a:pt x="9369" y="15339"/>
                  </a:lnTo>
                  <a:lnTo>
                    <a:pt x="9054" y="15339"/>
                  </a:lnTo>
                  <a:lnTo>
                    <a:pt x="9054" y="15419"/>
                  </a:lnTo>
                  <a:lnTo>
                    <a:pt x="8874" y="15565"/>
                  </a:lnTo>
                  <a:lnTo>
                    <a:pt x="8874" y="15629"/>
                  </a:lnTo>
                  <a:lnTo>
                    <a:pt x="8559" y="15629"/>
                  </a:lnTo>
                  <a:lnTo>
                    <a:pt x="8559" y="15694"/>
                  </a:lnTo>
                  <a:lnTo>
                    <a:pt x="8446" y="15694"/>
                  </a:lnTo>
                  <a:lnTo>
                    <a:pt x="8446" y="15790"/>
                  </a:lnTo>
                  <a:lnTo>
                    <a:pt x="8333" y="15855"/>
                  </a:lnTo>
                  <a:lnTo>
                    <a:pt x="8243" y="15855"/>
                  </a:lnTo>
                  <a:lnTo>
                    <a:pt x="8243" y="15919"/>
                  </a:lnTo>
                  <a:lnTo>
                    <a:pt x="8131" y="15919"/>
                  </a:lnTo>
                  <a:lnTo>
                    <a:pt x="8131" y="16065"/>
                  </a:lnTo>
                  <a:lnTo>
                    <a:pt x="8018" y="16065"/>
                  </a:lnTo>
                  <a:lnTo>
                    <a:pt x="8018" y="16129"/>
                  </a:lnTo>
                  <a:lnTo>
                    <a:pt x="7928" y="16210"/>
                  </a:lnTo>
                  <a:lnTo>
                    <a:pt x="7838" y="16210"/>
                  </a:lnTo>
                  <a:lnTo>
                    <a:pt x="7725" y="16258"/>
                  </a:lnTo>
                  <a:lnTo>
                    <a:pt x="7725" y="16419"/>
                  </a:lnTo>
                  <a:lnTo>
                    <a:pt x="7523" y="16419"/>
                  </a:lnTo>
                  <a:lnTo>
                    <a:pt x="7523" y="16484"/>
                  </a:lnTo>
                  <a:lnTo>
                    <a:pt x="7320" y="16484"/>
                  </a:lnTo>
                  <a:lnTo>
                    <a:pt x="7320" y="16565"/>
                  </a:lnTo>
                  <a:lnTo>
                    <a:pt x="7095" y="16710"/>
                  </a:lnTo>
                  <a:lnTo>
                    <a:pt x="7095" y="16774"/>
                  </a:lnTo>
                  <a:lnTo>
                    <a:pt x="6892" y="16774"/>
                  </a:lnTo>
                  <a:lnTo>
                    <a:pt x="6892" y="16855"/>
                  </a:lnTo>
                  <a:lnTo>
                    <a:pt x="6599" y="17065"/>
                  </a:lnTo>
                  <a:lnTo>
                    <a:pt x="6396" y="17065"/>
                  </a:lnTo>
                  <a:lnTo>
                    <a:pt x="6284" y="17145"/>
                  </a:lnTo>
                  <a:lnTo>
                    <a:pt x="6171" y="17145"/>
                  </a:lnTo>
                  <a:lnTo>
                    <a:pt x="6081" y="17210"/>
                  </a:lnTo>
                  <a:lnTo>
                    <a:pt x="6081" y="17274"/>
                  </a:lnTo>
                  <a:lnTo>
                    <a:pt x="5856" y="17274"/>
                  </a:lnTo>
                  <a:lnTo>
                    <a:pt x="5676" y="17419"/>
                  </a:lnTo>
                  <a:lnTo>
                    <a:pt x="5676" y="17500"/>
                  </a:lnTo>
                  <a:lnTo>
                    <a:pt x="5248" y="17629"/>
                  </a:lnTo>
                  <a:lnTo>
                    <a:pt x="5248" y="17774"/>
                  </a:lnTo>
                  <a:lnTo>
                    <a:pt x="5158" y="17774"/>
                  </a:lnTo>
                  <a:lnTo>
                    <a:pt x="5045" y="17855"/>
                  </a:lnTo>
                  <a:lnTo>
                    <a:pt x="4932" y="17855"/>
                  </a:lnTo>
                  <a:lnTo>
                    <a:pt x="4842" y="17903"/>
                  </a:lnTo>
                  <a:lnTo>
                    <a:pt x="4842" y="18000"/>
                  </a:lnTo>
                  <a:lnTo>
                    <a:pt x="4640" y="18065"/>
                  </a:lnTo>
                  <a:lnTo>
                    <a:pt x="4640" y="18129"/>
                  </a:lnTo>
                  <a:lnTo>
                    <a:pt x="4550" y="18129"/>
                  </a:lnTo>
                  <a:lnTo>
                    <a:pt x="4437" y="18274"/>
                  </a:lnTo>
                  <a:lnTo>
                    <a:pt x="4234" y="18339"/>
                  </a:lnTo>
                  <a:lnTo>
                    <a:pt x="4122" y="18339"/>
                  </a:lnTo>
                  <a:lnTo>
                    <a:pt x="4122" y="18419"/>
                  </a:lnTo>
                  <a:lnTo>
                    <a:pt x="4009" y="18419"/>
                  </a:lnTo>
                  <a:lnTo>
                    <a:pt x="4009" y="18500"/>
                  </a:lnTo>
                  <a:lnTo>
                    <a:pt x="3806" y="18565"/>
                  </a:lnTo>
                  <a:lnTo>
                    <a:pt x="3806" y="18629"/>
                  </a:lnTo>
                  <a:lnTo>
                    <a:pt x="3694" y="18694"/>
                  </a:lnTo>
                  <a:lnTo>
                    <a:pt x="3604" y="18694"/>
                  </a:lnTo>
                  <a:lnTo>
                    <a:pt x="3198" y="18984"/>
                  </a:lnTo>
                  <a:lnTo>
                    <a:pt x="2973" y="18984"/>
                  </a:lnTo>
                  <a:lnTo>
                    <a:pt x="2770" y="19065"/>
                  </a:lnTo>
                  <a:lnTo>
                    <a:pt x="2477" y="19274"/>
                  </a:lnTo>
                  <a:lnTo>
                    <a:pt x="2365" y="19274"/>
                  </a:lnTo>
                  <a:lnTo>
                    <a:pt x="2365" y="19355"/>
                  </a:lnTo>
                  <a:lnTo>
                    <a:pt x="2162" y="19419"/>
                  </a:lnTo>
                  <a:lnTo>
                    <a:pt x="2050" y="19419"/>
                  </a:lnTo>
                  <a:lnTo>
                    <a:pt x="2050" y="19484"/>
                  </a:lnTo>
                  <a:lnTo>
                    <a:pt x="1959" y="19548"/>
                  </a:lnTo>
                  <a:lnTo>
                    <a:pt x="1734" y="19548"/>
                  </a:lnTo>
                  <a:lnTo>
                    <a:pt x="1734" y="19629"/>
                  </a:lnTo>
                  <a:lnTo>
                    <a:pt x="1644" y="19629"/>
                  </a:lnTo>
                  <a:lnTo>
                    <a:pt x="1644" y="19710"/>
                  </a:lnTo>
                  <a:lnTo>
                    <a:pt x="1554" y="19710"/>
                  </a:lnTo>
                  <a:lnTo>
                    <a:pt x="1554" y="19774"/>
                  </a:lnTo>
                  <a:lnTo>
                    <a:pt x="1239" y="19774"/>
                  </a:lnTo>
                  <a:lnTo>
                    <a:pt x="1239" y="19839"/>
                  </a:lnTo>
                  <a:lnTo>
                    <a:pt x="1036" y="19839"/>
                  </a:lnTo>
                  <a:lnTo>
                    <a:pt x="923" y="19919"/>
                  </a:lnTo>
                  <a:lnTo>
                    <a:pt x="811" y="19919"/>
                  </a:lnTo>
                  <a:lnTo>
                    <a:pt x="811" y="19984"/>
                  </a:lnTo>
                  <a:lnTo>
                    <a:pt x="315" y="19984"/>
                  </a:lnTo>
                  <a:lnTo>
                    <a:pt x="315" y="19274"/>
                  </a:lnTo>
                  <a:lnTo>
                    <a:pt x="203" y="19194"/>
                  </a:lnTo>
                  <a:lnTo>
                    <a:pt x="203" y="19065"/>
                  </a:lnTo>
                  <a:lnTo>
                    <a:pt x="113" y="18919"/>
                  </a:lnTo>
                  <a:lnTo>
                    <a:pt x="113" y="15565"/>
                  </a:lnTo>
                  <a:lnTo>
                    <a:pt x="203" y="15419"/>
                  </a:lnTo>
                  <a:lnTo>
                    <a:pt x="203" y="14774"/>
                  </a:lnTo>
                  <a:lnTo>
                    <a:pt x="315" y="14710"/>
                  </a:lnTo>
                  <a:lnTo>
                    <a:pt x="315" y="14419"/>
                  </a:lnTo>
                  <a:lnTo>
                    <a:pt x="428" y="14274"/>
                  </a:lnTo>
                  <a:lnTo>
                    <a:pt x="428" y="10355"/>
                  </a:lnTo>
                  <a:lnTo>
                    <a:pt x="315" y="10290"/>
                  </a:lnTo>
                  <a:lnTo>
                    <a:pt x="315" y="9629"/>
                  </a:lnTo>
                  <a:lnTo>
                    <a:pt x="203" y="9565"/>
                  </a:lnTo>
                  <a:lnTo>
                    <a:pt x="203" y="8774"/>
                  </a:lnTo>
                  <a:lnTo>
                    <a:pt x="113" y="8710"/>
                  </a:lnTo>
                  <a:lnTo>
                    <a:pt x="113" y="8419"/>
                  </a:lnTo>
                  <a:lnTo>
                    <a:pt x="0" y="8355"/>
                  </a:lnTo>
                  <a:lnTo>
                    <a:pt x="0" y="0"/>
                  </a:lnTo>
                  <a:lnTo>
                    <a:pt x="248" y="694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619" y="6138"/>
              <a:ext cx="1839" cy="10226"/>
            </a:xfrm>
            <a:custGeom>
              <a:avLst/>
              <a:gdLst/>
              <a:ahLst/>
              <a:cxnLst>
                <a:cxn ang="0">
                  <a:pos x="7752" y="0"/>
                </a:cxn>
                <a:cxn ang="0">
                  <a:pos x="16678" y="138"/>
                </a:cxn>
                <a:cxn ang="0">
                  <a:pos x="19967" y="14686"/>
                </a:cxn>
                <a:cxn ang="0">
                  <a:pos x="19381" y="19490"/>
                </a:cxn>
                <a:cxn ang="0">
                  <a:pos x="18795" y="19635"/>
                </a:cxn>
                <a:cxn ang="0">
                  <a:pos x="17003" y="19708"/>
                </a:cxn>
                <a:cxn ang="0">
                  <a:pos x="16384" y="19854"/>
                </a:cxn>
                <a:cxn ang="0">
                  <a:pos x="14007" y="19919"/>
                </a:cxn>
                <a:cxn ang="0">
                  <a:pos x="11629" y="19919"/>
                </a:cxn>
                <a:cxn ang="0">
                  <a:pos x="11042" y="19854"/>
                </a:cxn>
                <a:cxn ang="0">
                  <a:pos x="9837" y="19708"/>
                </a:cxn>
                <a:cxn ang="0">
                  <a:pos x="8925" y="19635"/>
                </a:cxn>
                <a:cxn ang="0">
                  <a:pos x="8632" y="19490"/>
                </a:cxn>
                <a:cxn ang="0">
                  <a:pos x="7752" y="19417"/>
                </a:cxn>
                <a:cxn ang="0">
                  <a:pos x="6873" y="19279"/>
                </a:cxn>
                <a:cxn ang="0">
                  <a:pos x="5375" y="19206"/>
                </a:cxn>
                <a:cxn ang="0">
                  <a:pos x="5081" y="19060"/>
                </a:cxn>
                <a:cxn ang="0">
                  <a:pos x="4169" y="18996"/>
                </a:cxn>
                <a:cxn ang="0">
                  <a:pos x="2964" y="18704"/>
                </a:cxn>
                <a:cxn ang="0">
                  <a:pos x="1792" y="18631"/>
                </a:cxn>
                <a:cxn ang="0">
                  <a:pos x="1498" y="18210"/>
                </a:cxn>
                <a:cxn ang="0">
                  <a:pos x="879" y="18056"/>
                </a:cxn>
                <a:cxn ang="0">
                  <a:pos x="619" y="15982"/>
                </a:cxn>
                <a:cxn ang="0">
                  <a:pos x="1173" y="7817"/>
                </a:cxn>
                <a:cxn ang="0">
                  <a:pos x="1498" y="7671"/>
                </a:cxn>
                <a:cxn ang="0">
                  <a:pos x="2671" y="7525"/>
                </a:cxn>
                <a:cxn ang="0">
                  <a:pos x="3290" y="7388"/>
                </a:cxn>
                <a:cxn ang="0">
                  <a:pos x="3583" y="7234"/>
                </a:cxn>
                <a:cxn ang="0">
                  <a:pos x="4788" y="7096"/>
                </a:cxn>
                <a:cxn ang="0">
                  <a:pos x="5375" y="6877"/>
                </a:cxn>
                <a:cxn ang="0">
                  <a:pos x="5961" y="6804"/>
                </a:cxn>
                <a:cxn ang="0">
                  <a:pos x="7459" y="6659"/>
                </a:cxn>
                <a:cxn ang="0">
                  <a:pos x="8371" y="6594"/>
                </a:cxn>
                <a:cxn ang="0">
                  <a:pos x="8632" y="6375"/>
                </a:cxn>
                <a:cxn ang="0">
                  <a:pos x="9544" y="6310"/>
                </a:cxn>
                <a:cxn ang="0">
                  <a:pos x="9837" y="5516"/>
                </a:cxn>
                <a:cxn ang="0">
                  <a:pos x="9251" y="5443"/>
                </a:cxn>
                <a:cxn ang="0">
                  <a:pos x="8925" y="5160"/>
                </a:cxn>
                <a:cxn ang="0">
                  <a:pos x="7459" y="5095"/>
                </a:cxn>
                <a:cxn ang="0">
                  <a:pos x="6254" y="5095"/>
                </a:cxn>
                <a:cxn ang="0">
                  <a:pos x="1498" y="5160"/>
                </a:cxn>
                <a:cxn ang="0">
                  <a:pos x="879" y="4941"/>
                </a:cxn>
                <a:cxn ang="0">
                  <a:pos x="879" y="3945"/>
                </a:cxn>
                <a:cxn ang="0">
                  <a:pos x="1498" y="3807"/>
                </a:cxn>
                <a:cxn ang="0">
                  <a:pos x="4463" y="3726"/>
                </a:cxn>
                <a:cxn ang="0">
                  <a:pos x="5375" y="3507"/>
                </a:cxn>
                <a:cxn ang="0">
                  <a:pos x="5961" y="3362"/>
                </a:cxn>
                <a:cxn ang="0">
                  <a:pos x="7134" y="3224"/>
                </a:cxn>
                <a:cxn ang="0">
                  <a:pos x="6873" y="2438"/>
                </a:cxn>
                <a:cxn ang="0">
                  <a:pos x="5961" y="2365"/>
                </a:cxn>
                <a:cxn ang="0">
                  <a:pos x="5668" y="2220"/>
                </a:cxn>
                <a:cxn ang="0">
                  <a:pos x="5081" y="2074"/>
                </a:cxn>
                <a:cxn ang="0">
                  <a:pos x="4463" y="2009"/>
                </a:cxn>
                <a:cxn ang="0">
                  <a:pos x="4169" y="1871"/>
                </a:cxn>
                <a:cxn ang="0">
                  <a:pos x="3290" y="1790"/>
                </a:cxn>
                <a:cxn ang="0">
                  <a:pos x="2964" y="1644"/>
                </a:cxn>
                <a:cxn ang="0">
                  <a:pos x="2085" y="1507"/>
                </a:cxn>
                <a:cxn ang="0">
                  <a:pos x="1498" y="1288"/>
                </a:cxn>
                <a:cxn ang="0">
                  <a:pos x="879" y="1150"/>
                </a:cxn>
                <a:cxn ang="0">
                  <a:pos x="0" y="203"/>
                </a:cxn>
              </a:cxnLst>
              <a:rect l="0" t="0" r="r" b="b"/>
              <a:pathLst>
                <a:path w="20000" h="20000">
                  <a:moveTo>
                    <a:pt x="0" y="203"/>
                  </a:moveTo>
                  <a:lnTo>
                    <a:pt x="619" y="0"/>
                  </a:lnTo>
                  <a:lnTo>
                    <a:pt x="7752" y="0"/>
                  </a:lnTo>
                  <a:lnTo>
                    <a:pt x="8371" y="73"/>
                  </a:lnTo>
                  <a:lnTo>
                    <a:pt x="16384" y="73"/>
                  </a:lnTo>
                  <a:lnTo>
                    <a:pt x="16678" y="138"/>
                  </a:lnTo>
                  <a:lnTo>
                    <a:pt x="19674" y="138"/>
                  </a:lnTo>
                  <a:lnTo>
                    <a:pt x="19674" y="14621"/>
                  </a:lnTo>
                  <a:lnTo>
                    <a:pt x="19967" y="14686"/>
                  </a:lnTo>
                  <a:lnTo>
                    <a:pt x="19967" y="19417"/>
                  </a:lnTo>
                  <a:lnTo>
                    <a:pt x="19381" y="19417"/>
                  </a:lnTo>
                  <a:lnTo>
                    <a:pt x="19381" y="19490"/>
                  </a:lnTo>
                  <a:lnTo>
                    <a:pt x="19088" y="19490"/>
                  </a:lnTo>
                  <a:lnTo>
                    <a:pt x="18795" y="19571"/>
                  </a:lnTo>
                  <a:lnTo>
                    <a:pt x="18795" y="19635"/>
                  </a:lnTo>
                  <a:lnTo>
                    <a:pt x="18176" y="19635"/>
                  </a:lnTo>
                  <a:lnTo>
                    <a:pt x="18176" y="19708"/>
                  </a:lnTo>
                  <a:lnTo>
                    <a:pt x="17003" y="19708"/>
                  </a:lnTo>
                  <a:lnTo>
                    <a:pt x="17003" y="19773"/>
                  </a:lnTo>
                  <a:lnTo>
                    <a:pt x="16384" y="19773"/>
                  </a:lnTo>
                  <a:lnTo>
                    <a:pt x="16384" y="19854"/>
                  </a:lnTo>
                  <a:lnTo>
                    <a:pt x="15798" y="19854"/>
                  </a:lnTo>
                  <a:lnTo>
                    <a:pt x="15798" y="19919"/>
                  </a:lnTo>
                  <a:lnTo>
                    <a:pt x="14007" y="19919"/>
                  </a:lnTo>
                  <a:lnTo>
                    <a:pt x="14007" y="19992"/>
                  </a:lnTo>
                  <a:lnTo>
                    <a:pt x="11922" y="19992"/>
                  </a:lnTo>
                  <a:lnTo>
                    <a:pt x="11629" y="19919"/>
                  </a:lnTo>
                  <a:lnTo>
                    <a:pt x="11336" y="19919"/>
                  </a:lnTo>
                  <a:lnTo>
                    <a:pt x="11336" y="19854"/>
                  </a:lnTo>
                  <a:lnTo>
                    <a:pt x="11042" y="19854"/>
                  </a:lnTo>
                  <a:lnTo>
                    <a:pt x="11042" y="19773"/>
                  </a:lnTo>
                  <a:lnTo>
                    <a:pt x="9837" y="19773"/>
                  </a:lnTo>
                  <a:lnTo>
                    <a:pt x="9837" y="19708"/>
                  </a:lnTo>
                  <a:lnTo>
                    <a:pt x="9251" y="19708"/>
                  </a:lnTo>
                  <a:lnTo>
                    <a:pt x="9251" y="19635"/>
                  </a:lnTo>
                  <a:lnTo>
                    <a:pt x="8925" y="19635"/>
                  </a:lnTo>
                  <a:lnTo>
                    <a:pt x="8925" y="19571"/>
                  </a:lnTo>
                  <a:lnTo>
                    <a:pt x="8632" y="19571"/>
                  </a:lnTo>
                  <a:lnTo>
                    <a:pt x="8632" y="19490"/>
                  </a:lnTo>
                  <a:lnTo>
                    <a:pt x="8046" y="19490"/>
                  </a:lnTo>
                  <a:lnTo>
                    <a:pt x="8046" y="19417"/>
                  </a:lnTo>
                  <a:lnTo>
                    <a:pt x="7752" y="19417"/>
                  </a:lnTo>
                  <a:lnTo>
                    <a:pt x="7459" y="19344"/>
                  </a:lnTo>
                  <a:lnTo>
                    <a:pt x="7134" y="19344"/>
                  </a:lnTo>
                  <a:lnTo>
                    <a:pt x="6873" y="19279"/>
                  </a:lnTo>
                  <a:lnTo>
                    <a:pt x="6254" y="19279"/>
                  </a:lnTo>
                  <a:lnTo>
                    <a:pt x="6254" y="19206"/>
                  </a:lnTo>
                  <a:lnTo>
                    <a:pt x="5375" y="19206"/>
                  </a:lnTo>
                  <a:lnTo>
                    <a:pt x="5375" y="19133"/>
                  </a:lnTo>
                  <a:lnTo>
                    <a:pt x="5081" y="19133"/>
                  </a:lnTo>
                  <a:lnTo>
                    <a:pt x="5081" y="19060"/>
                  </a:lnTo>
                  <a:lnTo>
                    <a:pt x="4463" y="19060"/>
                  </a:lnTo>
                  <a:lnTo>
                    <a:pt x="4463" y="18996"/>
                  </a:lnTo>
                  <a:lnTo>
                    <a:pt x="4169" y="18996"/>
                  </a:lnTo>
                  <a:lnTo>
                    <a:pt x="3876" y="18923"/>
                  </a:lnTo>
                  <a:lnTo>
                    <a:pt x="2964" y="18923"/>
                  </a:lnTo>
                  <a:lnTo>
                    <a:pt x="2964" y="18704"/>
                  </a:lnTo>
                  <a:lnTo>
                    <a:pt x="2378" y="18704"/>
                  </a:lnTo>
                  <a:lnTo>
                    <a:pt x="2378" y="18631"/>
                  </a:lnTo>
                  <a:lnTo>
                    <a:pt x="1792" y="18631"/>
                  </a:lnTo>
                  <a:lnTo>
                    <a:pt x="1792" y="18566"/>
                  </a:lnTo>
                  <a:lnTo>
                    <a:pt x="1498" y="18566"/>
                  </a:lnTo>
                  <a:lnTo>
                    <a:pt x="1498" y="18210"/>
                  </a:lnTo>
                  <a:lnTo>
                    <a:pt x="1173" y="18210"/>
                  </a:lnTo>
                  <a:lnTo>
                    <a:pt x="1173" y="18056"/>
                  </a:lnTo>
                  <a:lnTo>
                    <a:pt x="879" y="18056"/>
                  </a:lnTo>
                  <a:lnTo>
                    <a:pt x="879" y="17772"/>
                  </a:lnTo>
                  <a:lnTo>
                    <a:pt x="619" y="17699"/>
                  </a:lnTo>
                  <a:lnTo>
                    <a:pt x="619" y="15982"/>
                  </a:lnTo>
                  <a:lnTo>
                    <a:pt x="293" y="15909"/>
                  </a:lnTo>
                  <a:lnTo>
                    <a:pt x="293" y="7817"/>
                  </a:lnTo>
                  <a:lnTo>
                    <a:pt x="1173" y="7817"/>
                  </a:lnTo>
                  <a:lnTo>
                    <a:pt x="1173" y="7744"/>
                  </a:lnTo>
                  <a:lnTo>
                    <a:pt x="1498" y="7744"/>
                  </a:lnTo>
                  <a:lnTo>
                    <a:pt x="1498" y="7671"/>
                  </a:lnTo>
                  <a:lnTo>
                    <a:pt x="1792" y="7671"/>
                  </a:lnTo>
                  <a:lnTo>
                    <a:pt x="1792" y="7525"/>
                  </a:lnTo>
                  <a:lnTo>
                    <a:pt x="2671" y="7525"/>
                  </a:lnTo>
                  <a:lnTo>
                    <a:pt x="2964" y="7452"/>
                  </a:lnTo>
                  <a:lnTo>
                    <a:pt x="2964" y="7388"/>
                  </a:lnTo>
                  <a:lnTo>
                    <a:pt x="3290" y="7388"/>
                  </a:lnTo>
                  <a:lnTo>
                    <a:pt x="3290" y="7307"/>
                  </a:lnTo>
                  <a:lnTo>
                    <a:pt x="3583" y="7307"/>
                  </a:lnTo>
                  <a:lnTo>
                    <a:pt x="3583" y="7234"/>
                  </a:lnTo>
                  <a:lnTo>
                    <a:pt x="4169" y="7234"/>
                  </a:lnTo>
                  <a:lnTo>
                    <a:pt x="4169" y="7096"/>
                  </a:lnTo>
                  <a:lnTo>
                    <a:pt x="4788" y="7096"/>
                  </a:lnTo>
                  <a:lnTo>
                    <a:pt x="4788" y="6950"/>
                  </a:lnTo>
                  <a:lnTo>
                    <a:pt x="5375" y="6950"/>
                  </a:lnTo>
                  <a:lnTo>
                    <a:pt x="5375" y="6877"/>
                  </a:lnTo>
                  <a:lnTo>
                    <a:pt x="5668" y="6877"/>
                  </a:lnTo>
                  <a:lnTo>
                    <a:pt x="5668" y="6804"/>
                  </a:lnTo>
                  <a:lnTo>
                    <a:pt x="5961" y="6804"/>
                  </a:lnTo>
                  <a:lnTo>
                    <a:pt x="5961" y="6740"/>
                  </a:lnTo>
                  <a:lnTo>
                    <a:pt x="7459" y="6740"/>
                  </a:lnTo>
                  <a:lnTo>
                    <a:pt x="7459" y="6659"/>
                  </a:lnTo>
                  <a:lnTo>
                    <a:pt x="8046" y="6659"/>
                  </a:lnTo>
                  <a:lnTo>
                    <a:pt x="8046" y="6594"/>
                  </a:lnTo>
                  <a:lnTo>
                    <a:pt x="8371" y="6594"/>
                  </a:lnTo>
                  <a:lnTo>
                    <a:pt x="8371" y="6521"/>
                  </a:lnTo>
                  <a:lnTo>
                    <a:pt x="8632" y="6521"/>
                  </a:lnTo>
                  <a:lnTo>
                    <a:pt x="8632" y="6375"/>
                  </a:lnTo>
                  <a:lnTo>
                    <a:pt x="8925" y="6375"/>
                  </a:lnTo>
                  <a:lnTo>
                    <a:pt x="8925" y="6310"/>
                  </a:lnTo>
                  <a:lnTo>
                    <a:pt x="9544" y="6310"/>
                  </a:lnTo>
                  <a:lnTo>
                    <a:pt x="9544" y="6092"/>
                  </a:lnTo>
                  <a:lnTo>
                    <a:pt x="9837" y="6092"/>
                  </a:lnTo>
                  <a:lnTo>
                    <a:pt x="9837" y="5516"/>
                  </a:lnTo>
                  <a:lnTo>
                    <a:pt x="9544" y="5516"/>
                  </a:lnTo>
                  <a:lnTo>
                    <a:pt x="9544" y="5443"/>
                  </a:lnTo>
                  <a:lnTo>
                    <a:pt x="9251" y="5443"/>
                  </a:lnTo>
                  <a:lnTo>
                    <a:pt x="9251" y="5233"/>
                  </a:lnTo>
                  <a:lnTo>
                    <a:pt x="8925" y="5233"/>
                  </a:lnTo>
                  <a:lnTo>
                    <a:pt x="8925" y="5160"/>
                  </a:lnTo>
                  <a:lnTo>
                    <a:pt x="8046" y="5160"/>
                  </a:lnTo>
                  <a:lnTo>
                    <a:pt x="8046" y="5095"/>
                  </a:lnTo>
                  <a:lnTo>
                    <a:pt x="7459" y="5095"/>
                  </a:lnTo>
                  <a:lnTo>
                    <a:pt x="7459" y="5014"/>
                  </a:lnTo>
                  <a:lnTo>
                    <a:pt x="6254" y="5014"/>
                  </a:lnTo>
                  <a:lnTo>
                    <a:pt x="6254" y="5095"/>
                  </a:lnTo>
                  <a:lnTo>
                    <a:pt x="5668" y="5095"/>
                  </a:lnTo>
                  <a:lnTo>
                    <a:pt x="5668" y="5160"/>
                  </a:lnTo>
                  <a:lnTo>
                    <a:pt x="1498" y="5160"/>
                  </a:lnTo>
                  <a:lnTo>
                    <a:pt x="1498" y="5095"/>
                  </a:lnTo>
                  <a:lnTo>
                    <a:pt x="879" y="5095"/>
                  </a:lnTo>
                  <a:lnTo>
                    <a:pt x="879" y="4941"/>
                  </a:lnTo>
                  <a:lnTo>
                    <a:pt x="619" y="4941"/>
                  </a:lnTo>
                  <a:lnTo>
                    <a:pt x="619" y="3945"/>
                  </a:lnTo>
                  <a:lnTo>
                    <a:pt x="879" y="3945"/>
                  </a:lnTo>
                  <a:lnTo>
                    <a:pt x="879" y="3872"/>
                  </a:lnTo>
                  <a:lnTo>
                    <a:pt x="1498" y="3872"/>
                  </a:lnTo>
                  <a:lnTo>
                    <a:pt x="1498" y="3807"/>
                  </a:lnTo>
                  <a:lnTo>
                    <a:pt x="4169" y="3807"/>
                  </a:lnTo>
                  <a:lnTo>
                    <a:pt x="4169" y="3726"/>
                  </a:lnTo>
                  <a:lnTo>
                    <a:pt x="4463" y="3726"/>
                  </a:lnTo>
                  <a:lnTo>
                    <a:pt x="4788" y="3661"/>
                  </a:lnTo>
                  <a:lnTo>
                    <a:pt x="4788" y="3507"/>
                  </a:lnTo>
                  <a:lnTo>
                    <a:pt x="5375" y="3507"/>
                  </a:lnTo>
                  <a:lnTo>
                    <a:pt x="5668" y="3443"/>
                  </a:lnTo>
                  <a:lnTo>
                    <a:pt x="5961" y="3443"/>
                  </a:lnTo>
                  <a:lnTo>
                    <a:pt x="5961" y="3362"/>
                  </a:lnTo>
                  <a:lnTo>
                    <a:pt x="6873" y="3362"/>
                  </a:lnTo>
                  <a:lnTo>
                    <a:pt x="6873" y="3224"/>
                  </a:lnTo>
                  <a:lnTo>
                    <a:pt x="7134" y="3224"/>
                  </a:lnTo>
                  <a:lnTo>
                    <a:pt x="7134" y="2584"/>
                  </a:lnTo>
                  <a:lnTo>
                    <a:pt x="6873" y="2584"/>
                  </a:lnTo>
                  <a:lnTo>
                    <a:pt x="6873" y="2438"/>
                  </a:lnTo>
                  <a:lnTo>
                    <a:pt x="6580" y="2438"/>
                  </a:lnTo>
                  <a:lnTo>
                    <a:pt x="6254" y="2365"/>
                  </a:lnTo>
                  <a:lnTo>
                    <a:pt x="5961" y="2365"/>
                  </a:lnTo>
                  <a:lnTo>
                    <a:pt x="5961" y="2292"/>
                  </a:lnTo>
                  <a:lnTo>
                    <a:pt x="5668" y="2292"/>
                  </a:lnTo>
                  <a:lnTo>
                    <a:pt x="5668" y="2220"/>
                  </a:lnTo>
                  <a:lnTo>
                    <a:pt x="5375" y="2155"/>
                  </a:lnTo>
                  <a:lnTo>
                    <a:pt x="5081" y="2155"/>
                  </a:lnTo>
                  <a:lnTo>
                    <a:pt x="5081" y="2074"/>
                  </a:lnTo>
                  <a:lnTo>
                    <a:pt x="4788" y="2074"/>
                  </a:lnTo>
                  <a:lnTo>
                    <a:pt x="4788" y="2009"/>
                  </a:lnTo>
                  <a:lnTo>
                    <a:pt x="4463" y="2009"/>
                  </a:lnTo>
                  <a:lnTo>
                    <a:pt x="4463" y="1936"/>
                  </a:lnTo>
                  <a:lnTo>
                    <a:pt x="4169" y="1936"/>
                  </a:lnTo>
                  <a:lnTo>
                    <a:pt x="4169" y="1871"/>
                  </a:lnTo>
                  <a:lnTo>
                    <a:pt x="3876" y="1871"/>
                  </a:lnTo>
                  <a:lnTo>
                    <a:pt x="3876" y="1790"/>
                  </a:lnTo>
                  <a:lnTo>
                    <a:pt x="3290" y="1790"/>
                  </a:lnTo>
                  <a:lnTo>
                    <a:pt x="3290" y="1717"/>
                  </a:lnTo>
                  <a:lnTo>
                    <a:pt x="2964" y="1717"/>
                  </a:lnTo>
                  <a:lnTo>
                    <a:pt x="2964" y="1644"/>
                  </a:lnTo>
                  <a:lnTo>
                    <a:pt x="2671" y="1644"/>
                  </a:lnTo>
                  <a:lnTo>
                    <a:pt x="2671" y="1507"/>
                  </a:lnTo>
                  <a:lnTo>
                    <a:pt x="2085" y="1507"/>
                  </a:lnTo>
                  <a:lnTo>
                    <a:pt x="2085" y="1361"/>
                  </a:lnTo>
                  <a:lnTo>
                    <a:pt x="1792" y="1361"/>
                  </a:lnTo>
                  <a:lnTo>
                    <a:pt x="1498" y="1288"/>
                  </a:lnTo>
                  <a:lnTo>
                    <a:pt x="1498" y="1223"/>
                  </a:lnTo>
                  <a:lnTo>
                    <a:pt x="879" y="1223"/>
                  </a:lnTo>
                  <a:lnTo>
                    <a:pt x="879" y="1150"/>
                  </a:lnTo>
                  <a:lnTo>
                    <a:pt x="293" y="1004"/>
                  </a:lnTo>
                  <a:lnTo>
                    <a:pt x="293" y="7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186" y="4523"/>
              <a:ext cx="15813" cy="15477"/>
            </a:xfrm>
            <a:custGeom>
              <a:avLst/>
              <a:gdLst/>
              <a:ahLst/>
              <a:cxnLst>
                <a:cxn ang="0">
                  <a:pos x="13907" y="3896"/>
                </a:cxn>
                <a:cxn ang="0">
                  <a:pos x="13369" y="5421"/>
                </a:cxn>
                <a:cxn ang="0">
                  <a:pos x="13100" y="7787"/>
                </a:cxn>
                <a:cxn ang="0">
                  <a:pos x="12831" y="8156"/>
                </a:cxn>
                <a:cxn ang="0">
                  <a:pos x="13486" y="9259"/>
                </a:cxn>
                <a:cxn ang="0">
                  <a:pos x="12137" y="9676"/>
                </a:cxn>
                <a:cxn ang="0">
                  <a:pos x="11557" y="11367"/>
                </a:cxn>
                <a:cxn ang="0">
                  <a:pos x="11830" y="13262"/>
                </a:cxn>
                <a:cxn ang="0">
                  <a:pos x="13100" y="13995"/>
                </a:cxn>
                <a:cxn ang="0">
                  <a:pos x="15335" y="14680"/>
                </a:cxn>
                <a:cxn ang="0">
                  <a:pos x="17571" y="15526"/>
                </a:cxn>
                <a:cxn ang="0">
                  <a:pos x="18227" y="15365"/>
                </a:cxn>
                <a:cxn ang="0">
                  <a:pos x="17647" y="13733"/>
                </a:cxn>
                <a:cxn ang="0">
                  <a:pos x="16874" y="12208"/>
                </a:cxn>
                <a:cxn ang="0">
                  <a:pos x="16180" y="10998"/>
                </a:cxn>
                <a:cxn ang="0">
                  <a:pos x="15487" y="9526"/>
                </a:cxn>
                <a:cxn ang="0">
                  <a:pos x="14873" y="7578"/>
                </a:cxn>
                <a:cxn ang="0">
                  <a:pos x="14642" y="4153"/>
                </a:cxn>
                <a:cxn ang="0">
                  <a:pos x="15449" y="3206"/>
                </a:cxn>
                <a:cxn ang="0">
                  <a:pos x="18113" y="3158"/>
                </a:cxn>
                <a:cxn ang="0">
                  <a:pos x="18878" y="4051"/>
                </a:cxn>
                <a:cxn ang="0">
                  <a:pos x="19458" y="5577"/>
                </a:cxn>
                <a:cxn ang="0">
                  <a:pos x="19917" y="8156"/>
                </a:cxn>
                <a:cxn ang="0">
                  <a:pos x="19341" y="10104"/>
                </a:cxn>
                <a:cxn ang="0">
                  <a:pos x="18458" y="10104"/>
                </a:cxn>
                <a:cxn ang="0">
                  <a:pos x="17878" y="10468"/>
                </a:cxn>
                <a:cxn ang="0">
                  <a:pos x="17454" y="7733"/>
                </a:cxn>
                <a:cxn ang="0">
                  <a:pos x="18113" y="6422"/>
                </a:cxn>
                <a:cxn ang="0">
                  <a:pos x="18609" y="4469"/>
                </a:cxn>
                <a:cxn ang="0">
                  <a:pos x="17878" y="3473"/>
                </a:cxn>
                <a:cxn ang="0">
                  <a:pos x="15680" y="3629"/>
                </a:cxn>
                <a:cxn ang="0">
                  <a:pos x="15028" y="4736"/>
                </a:cxn>
                <a:cxn ang="0">
                  <a:pos x="15449" y="7733"/>
                </a:cxn>
                <a:cxn ang="0">
                  <a:pos x="16067" y="9104"/>
                </a:cxn>
                <a:cxn ang="0">
                  <a:pos x="16760" y="10367"/>
                </a:cxn>
                <a:cxn ang="0">
                  <a:pos x="17302" y="11731"/>
                </a:cxn>
                <a:cxn ang="0">
                  <a:pos x="18033" y="12679"/>
                </a:cxn>
                <a:cxn ang="0">
                  <a:pos x="18727" y="13840"/>
                </a:cxn>
                <a:cxn ang="0">
                  <a:pos x="19341" y="15895"/>
                </a:cxn>
                <a:cxn ang="0">
                  <a:pos x="18920" y="17940"/>
                </a:cxn>
                <a:cxn ang="0">
                  <a:pos x="18227" y="18790"/>
                </a:cxn>
                <a:cxn ang="0">
                  <a:pos x="17185" y="19577"/>
                </a:cxn>
                <a:cxn ang="0">
                  <a:pos x="15760" y="19261"/>
                </a:cxn>
                <a:cxn ang="0">
                  <a:pos x="14911" y="17576"/>
                </a:cxn>
                <a:cxn ang="0">
                  <a:pos x="9595" y="16891"/>
                </a:cxn>
                <a:cxn ang="0">
                  <a:pos x="6127" y="15205"/>
                </a:cxn>
                <a:cxn ang="0">
                  <a:pos x="5354" y="13786"/>
                </a:cxn>
                <a:cxn ang="0">
                  <a:pos x="4081" y="12839"/>
                </a:cxn>
                <a:cxn ang="0">
                  <a:pos x="1967" y="12577"/>
                </a:cxn>
                <a:cxn ang="0">
                  <a:pos x="580" y="13310"/>
                </a:cxn>
                <a:cxn ang="0">
                  <a:pos x="424" y="12422"/>
                </a:cxn>
                <a:cxn ang="0">
                  <a:pos x="1387" y="11576"/>
                </a:cxn>
                <a:cxn ang="0">
                  <a:pos x="2198" y="10522"/>
                </a:cxn>
                <a:cxn ang="0">
                  <a:pos x="3198" y="8788"/>
                </a:cxn>
                <a:cxn ang="0">
                  <a:pos x="4392" y="8055"/>
                </a:cxn>
                <a:cxn ang="0">
                  <a:pos x="5241" y="6893"/>
                </a:cxn>
                <a:cxn ang="0">
                  <a:pos x="6434" y="6155"/>
                </a:cxn>
                <a:cxn ang="0">
                  <a:pos x="7435" y="5207"/>
                </a:cxn>
                <a:cxn ang="0">
                  <a:pos x="8287" y="2895"/>
                </a:cxn>
                <a:cxn ang="0">
                  <a:pos x="7052" y="2842"/>
                </a:cxn>
                <a:cxn ang="0">
                  <a:pos x="7052" y="1204"/>
                </a:cxn>
                <a:cxn ang="0">
                  <a:pos x="7897" y="417"/>
                </a:cxn>
                <a:cxn ang="0">
                  <a:pos x="12637" y="417"/>
                </a:cxn>
              </a:cxnLst>
              <a:rect l="0" t="0" r="r" b="b"/>
              <a:pathLst>
                <a:path w="20000" h="20000">
                  <a:moveTo>
                    <a:pt x="13986" y="541"/>
                  </a:moveTo>
                  <a:lnTo>
                    <a:pt x="14062" y="632"/>
                  </a:lnTo>
                  <a:lnTo>
                    <a:pt x="14142" y="632"/>
                  </a:lnTo>
                  <a:lnTo>
                    <a:pt x="14142" y="680"/>
                  </a:lnTo>
                  <a:lnTo>
                    <a:pt x="14183" y="680"/>
                  </a:lnTo>
                  <a:lnTo>
                    <a:pt x="14183" y="733"/>
                  </a:lnTo>
                  <a:lnTo>
                    <a:pt x="14218" y="733"/>
                  </a:lnTo>
                  <a:lnTo>
                    <a:pt x="14218" y="840"/>
                  </a:lnTo>
                  <a:lnTo>
                    <a:pt x="14255" y="840"/>
                  </a:lnTo>
                  <a:lnTo>
                    <a:pt x="14255" y="2467"/>
                  </a:lnTo>
                  <a:lnTo>
                    <a:pt x="14218" y="2467"/>
                  </a:lnTo>
                  <a:lnTo>
                    <a:pt x="14218" y="2938"/>
                  </a:lnTo>
                  <a:lnTo>
                    <a:pt x="14183" y="3002"/>
                  </a:lnTo>
                  <a:lnTo>
                    <a:pt x="14142" y="3002"/>
                  </a:lnTo>
                  <a:lnTo>
                    <a:pt x="14142" y="3158"/>
                  </a:lnTo>
                  <a:lnTo>
                    <a:pt x="14100" y="3206"/>
                  </a:lnTo>
                  <a:lnTo>
                    <a:pt x="14100" y="3259"/>
                  </a:lnTo>
                  <a:lnTo>
                    <a:pt x="14062" y="3259"/>
                  </a:lnTo>
                  <a:lnTo>
                    <a:pt x="14062" y="3527"/>
                  </a:lnTo>
                  <a:lnTo>
                    <a:pt x="14020" y="3575"/>
                  </a:lnTo>
                  <a:lnTo>
                    <a:pt x="14020" y="3629"/>
                  </a:lnTo>
                  <a:lnTo>
                    <a:pt x="13986" y="3629"/>
                  </a:lnTo>
                  <a:lnTo>
                    <a:pt x="13986" y="3843"/>
                  </a:lnTo>
                  <a:lnTo>
                    <a:pt x="13948" y="3843"/>
                  </a:lnTo>
                  <a:lnTo>
                    <a:pt x="13948" y="3896"/>
                  </a:lnTo>
                  <a:lnTo>
                    <a:pt x="13907" y="3896"/>
                  </a:lnTo>
                  <a:lnTo>
                    <a:pt x="13907" y="4051"/>
                  </a:lnTo>
                  <a:lnTo>
                    <a:pt x="13869" y="4051"/>
                  </a:lnTo>
                  <a:lnTo>
                    <a:pt x="13835" y="4105"/>
                  </a:lnTo>
                  <a:lnTo>
                    <a:pt x="13835" y="4265"/>
                  </a:lnTo>
                  <a:lnTo>
                    <a:pt x="13793" y="4265"/>
                  </a:lnTo>
                  <a:lnTo>
                    <a:pt x="13793" y="4314"/>
                  </a:lnTo>
                  <a:lnTo>
                    <a:pt x="13755" y="4367"/>
                  </a:lnTo>
                  <a:lnTo>
                    <a:pt x="13755" y="4421"/>
                  </a:lnTo>
                  <a:lnTo>
                    <a:pt x="13717" y="4469"/>
                  </a:lnTo>
                  <a:lnTo>
                    <a:pt x="13676" y="4469"/>
                  </a:lnTo>
                  <a:lnTo>
                    <a:pt x="13676" y="4576"/>
                  </a:lnTo>
                  <a:lnTo>
                    <a:pt x="13642" y="4576"/>
                  </a:lnTo>
                  <a:lnTo>
                    <a:pt x="13642" y="4678"/>
                  </a:lnTo>
                  <a:lnTo>
                    <a:pt x="13604" y="4678"/>
                  </a:lnTo>
                  <a:lnTo>
                    <a:pt x="13604" y="4892"/>
                  </a:lnTo>
                  <a:lnTo>
                    <a:pt x="13562" y="4892"/>
                  </a:lnTo>
                  <a:lnTo>
                    <a:pt x="13562" y="4999"/>
                  </a:lnTo>
                  <a:lnTo>
                    <a:pt x="13524" y="4999"/>
                  </a:lnTo>
                  <a:lnTo>
                    <a:pt x="13524" y="5106"/>
                  </a:lnTo>
                  <a:lnTo>
                    <a:pt x="13486" y="5106"/>
                  </a:lnTo>
                  <a:lnTo>
                    <a:pt x="13486" y="5207"/>
                  </a:lnTo>
                  <a:lnTo>
                    <a:pt x="13448" y="5261"/>
                  </a:lnTo>
                  <a:lnTo>
                    <a:pt x="13410" y="5261"/>
                  </a:lnTo>
                  <a:lnTo>
                    <a:pt x="13410" y="5368"/>
                  </a:lnTo>
                  <a:lnTo>
                    <a:pt x="13369" y="5368"/>
                  </a:lnTo>
                  <a:lnTo>
                    <a:pt x="13369" y="5421"/>
                  </a:lnTo>
                  <a:lnTo>
                    <a:pt x="13331" y="5470"/>
                  </a:lnTo>
                  <a:lnTo>
                    <a:pt x="13331" y="5577"/>
                  </a:lnTo>
                  <a:lnTo>
                    <a:pt x="13293" y="5577"/>
                  </a:lnTo>
                  <a:lnTo>
                    <a:pt x="13293" y="5684"/>
                  </a:lnTo>
                  <a:lnTo>
                    <a:pt x="13255" y="5732"/>
                  </a:lnTo>
                  <a:lnTo>
                    <a:pt x="13255" y="5941"/>
                  </a:lnTo>
                  <a:lnTo>
                    <a:pt x="13213" y="5999"/>
                  </a:lnTo>
                  <a:lnTo>
                    <a:pt x="13213" y="7000"/>
                  </a:lnTo>
                  <a:lnTo>
                    <a:pt x="13255" y="7000"/>
                  </a:lnTo>
                  <a:lnTo>
                    <a:pt x="13293" y="7054"/>
                  </a:lnTo>
                  <a:lnTo>
                    <a:pt x="13293" y="7204"/>
                  </a:lnTo>
                  <a:lnTo>
                    <a:pt x="13331" y="7204"/>
                  </a:lnTo>
                  <a:lnTo>
                    <a:pt x="13331" y="7364"/>
                  </a:lnTo>
                  <a:lnTo>
                    <a:pt x="13369" y="7364"/>
                  </a:lnTo>
                  <a:lnTo>
                    <a:pt x="13369" y="7471"/>
                  </a:lnTo>
                  <a:lnTo>
                    <a:pt x="13448" y="7471"/>
                  </a:lnTo>
                  <a:lnTo>
                    <a:pt x="13448" y="7578"/>
                  </a:lnTo>
                  <a:lnTo>
                    <a:pt x="13486" y="7578"/>
                  </a:lnTo>
                  <a:lnTo>
                    <a:pt x="13486" y="7632"/>
                  </a:lnTo>
                  <a:lnTo>
                    <a:pt x="13524" y="7632"/>
                  </a:lnTo>
                  <a:lnTo>
                    <a:pt x="13524" y="7894"/>
                  </a:lnTo>
                  <a:lnTo>
                    <a:pt x="13213" y="7894"/>
                  </a:lnTo>
                  <a:lnTo>
                    <a:pt x="13213" y="7841"/>
                  </a:lnTo>
                  <a:lnTo>
                    <a:pt x="13175" y="7841"/>
                  </a:lnTo>
                  <a:lnTo>
                    <a:pt x="13175" y="7787"/>
                  </a:lnTo>
                  <a:lnTo>
                    <a:pt x="13100" y="7787"/>
                  </a:lnTo>
                  <a:lnTo>
                    <a:pt x="13100" y="7733"/>
                  </a:lnTo>
                  <a:lnTo>
                    <a:pt x="13062" y="7733"/>
                  </a:lnTo>
                  <a:lnTo>
                    <a:pt x="13062" y="7675"/>
                  </a:lnTo>
                  <a:lnTo>
                    <a:pt x="12948" y="7675"/>
                  </a:lnTo>
                  <a:lnTo>
                    <a:pt x="12948" y="7632"/>
                  </a:lnTo>
                  <a:lnTo>
                    <a:pt x="12869" y="7632"/>
                  </a:lnTo>
                  <a:lnTo>
                    <a:pt x="12869" y="7578"/>
                  </a:lnTo>
                  <a:lnTo>
                    <a:pt x="12831" y="7578"/>
                  </a:lnTo>
                  <a:lnTo>
                    <a:pt x="12831" y="7471"/>
                  </a:lnTo>
                  <a:lnTo>
                    <a:pt x="12793" y="7471"/>
                  </a:lnTo>
                  <a:lnTo>
                    <a:pt x="12793" y="7423"/>
                  </a:lnTo>
                  <a:lnTo>
                    <a:pt x="12755" y="7423"/>
                  </a:lnTo>
                  <a:lnTo>
                    <a:pt x="12755" y="7364"/>
                  </a:lnTo>
                  <a:lnTo>
                    <a:pt x="12562" y="7364"/>
                  </a:lnTo>
                  <a:lnTo>
                    <a:pt x="12562" y="7632"/>
                  </a:lnTo>
                  <a:lnTo>
                    <a:pt x="12599" y="7632"/>
                  </a:lnTo>
                  <a:lnTo>
                    <a:pt x="12599" y="7733"/>
                  </a:lnTo>
                  <a:lnTo>
                    <a:pt x="12637" y="7733"/>
                  </a:lnTo>
                  <a:lnTo>
                    <a:pt x="12637" y="7841"/>
                  </a:lnTo>
                  <a:lnTo>
                    <a:pt x="12717" y="7841"/>
                  </a:lnTo>
                  <a:lnTo>
                    <a:pt x="12717" y="7942"/>
                  </a:lnTo>
                  <a:lnTo>
                    <a:pt x="12755" y="7942"/>
                  </a:lnTo>
                  <a:lnTo>
                    <a:pt x="12755" y="7996"/>
                  </a:lnTo>
                  <a:lnTo>
                    <a:pt x="12793" y="8055"/>
                  </a:lnTo>
                  <a:lnTo>
                    <a:pt x="12793" y="8103"/>
                  </a:lnTo>
                  <a:lnTo>
                    <a:pt x="12831" y="8156"/>
                  </a:lnTo>
                  <a:lnTo>
                    <a:pt x="12869" y="8210"/>
                  </a:lnTo>
                  <a:lnTo>
                    <a:pt x="12869" y="8263"/>
                  </a:lnTo>
                  <a:lnTo>
                    <a:pt x="12910" y="8263"/>
                  </a:lnTo>
                  <a:lnTo>
                    <a:pt x="12948" y="8311"/>
                  </a:lnTo>
                  <a:lnTo>
                    <a:pt x="12948" y="8467"/>
                  </a:lnTo>
                  <a:lnTo>
                    <a:pt x="13024" y="8467"/>
                  </a:lnTo>
                  <a:lnTo>
                    <a:pt x="13024" y="8574"/>
                  </a:lnTo>
                  <a:lnTo>
                    <a:pt x="13062" y="8574"/>
                  </a:lnTo>
                  <a:lnTo>
                    <a:pt x="13062" y="8633"/>
                  </a:lnTo>
                  <a:lnTo>
                    <a:pt x="13100" y="8633"/>
                  </a:lnTo>
                  <a:lnTo>
                    <a:pt x="13100" y="8686"/>
                  </a:lnTo>
                  <a:lnTo>
                    <a:pt x="13138" y="8686"/>
                  </a:lnTo>
                  <a:lnTo>
                    <a:pt x="13175" y="8734"/>
                  </a:lnTo>
                  <a:lnTo>
                    <a:pt x="13175" y="8788"/>
                  </a:lnTo>
                  <a:lnTo>
                    <a:pt x="13213" y="8788"/>
                  </a:lnTo>
                  <a:lnTo>
                    <a:pt x="13213" y="8841"/>
                  </a:lnTo>
                  <a:lnTo>
                    <a:pt x="13255" y="8841"/>
                  </a:lnTo>
                  <a:lnTo>
                    <a:pt x="13255" y="8895"/>
                  </a:lnTo>
                  <a:lnTo>
                    <a:pt x="13293" y="8895"/>
                  </a:lnTo>
                  <a:lnTo>
                    <a:pt x="13331" y="8938"/>
                  </a:lnTo>
                  <a:lnTo>
                    <a:pt x="13331" y="9002"/>
                  </a:lnTo>
                  <a:lnTo>
                    <a:pt x="13369" y="9055"/>
                  </a:lnTo>
                  <a:lnTo>
                    <a:pt x="13410" y="9104"/>
                  </a:lnTo>
                  <a:lnTo>
                    <a:pt x="13448" y="9104"/>
                  </a:lnTo>
                  <a:lnTo>
                    <a:pt x="13486" y="9157"/>
                  </a:lnTo>
                  <a:lnTo>
                    <a:pt x="13486" y="9259"/>
                  </a:lnTo>
                  <a:lnTo>
                    <a:pt x="13524" y="9259"/>
                  </a:lnTo>
                  <a:lnTo>
                    <a:pt x="13524" y="9312"/>
                  </a:lnTo>
                  <a:lnTo>
                    <a:pt x="13562" y="9312"/>
                  </a:lnTo>
                  <a:lnTo>
                    <a:pt x="13562" y="9676"/>
                  </a:lnTo>
                  <a:lnTo>
                    <a:pt x="13175" y="9676"/>
                  </a:lnTo>
                  <a:lnTo>
                    <a:pt x="13138" y="9633"/>
                  </a:lnTo>
                  <a:lnTo>
                    <a:pt x="13100" y="9633"/>
                  </a:lnTo>
                  <a:lnTo>
                    <a:pt x="13100" y="9575"/>
                  </a:lnTo>
                  <a:lnTo>
                    <a:pt x="12948" y="9575"/>
                  </a:lnTo>
                  <a:lnTo>
                    <a:pt x="12910" y="9526"/>
                  </a:lnTo>
                  <a:lnTo>
                    <a:pt x="12793" y="9526"/>
                  </a:lnTo>
                  <a:lnTo>
                    <a:pt x="12793" y="9473"/>
                  </a:lnTo>
                  <a:lnTo>
                    <a:pt x="12679" y="9473"/>
                  </a:lnTo>
                  <a:lnTo>
                    <a:pt x="12679" y="9425"/>
                  </a:lnTo>
                  <a:lnTo>
                    <a:pt x="12599" y="9425"/>
                  </a:lnTo>
                  <a:lnTo>
                    <a:pt x="12520" y="9366"/>
                  </a:lnTo>
                  <a:lnTo>
                    <a:pt x="12217" y="9366"/>
                  </a:lnTo>
                  <a:lnTo>
                    <a:pt x="12217" y="9259"/>
                  </a:lnTo>
                  <a:lnTo>
                    <a:pt x="12023" y="9259"/>
                  </a:lnTo>
                  <a:lnTo>
                    <a:pt x="12023" y="9473"/>
                  </a:lnTo>
                  <a:lnTo>
                    <a:pt x="12058" y="9473"/>
                  </a:lnTo>
                  <a:lnTo>
                    <a:pt x="12058" y="9526"/>
                  </a:lnTo>
                  <a:lnTo>
                    <a:pt x="12099" y="9526"/>
                  </a:lnTo>
                  <a:lnTo>
                    <a:pt x="12099" y="9633"/>
                  </a:lnTo>
                  <a:lnTo>
                    <a:pt x="12137" y="9633"/>
                  </a:lnTo>
                  <a:lnTo>
                    <a:pt x="12137" y="9676"/>
                  </a:lnTo>
                  <a:lnTo>
                    <a:pt x="12175" y="9730"/>
                  </a:lnTo>
                  <a:lnTo>
                    <a:pt x="12175" y="9944"/>
                  </a:lnTo>
                  <a:lnTo>
                    <a:pt x="12217" y="9944"/>
                  </a:lnTo>
                  <a:lnTo>
                    <a:pt x="12217" y="9997"/>
                  </a:lnTo>
                  <a:lnTo>
                    <a:pt x="12251" y="9997"/>
                  </a:lnTo>
                  <a:lnTo>
                    <a:pt x="12251" y="10313"/>
                  </a:lnTo>
                  <a:lnTo>
                    <a:pt x="12289" y="10313"/>
                  </a:lnTo>
                  <a:lnTo>
                    <a:pt x="12289" y="10468"/>
                  </a:lnTo>
                  <a:lnTo>
                    <a:pt x="12330" y="10468"/>
                  </a:lnTo>
                  <a:lnTo>
                    <a:pt x="12330" y="10634"/>
                  </a:lnTo>
                  <a:lnTo>
                    <a:pt x="12368" y="10634"/>
                  </a:lnTo>
                  <a:lnTo>
                    <a:pt x="12368" y="11683"/>
                  </a:lnTo>
                  <a:lnTo>
                    <a:pt x="12330" y="11683"/>
                  </a:lnTo>
                  <a:lnTo>
                    <a:pt x="12330" y="11731"/>
                  </a:lnTo>
                  <a:lnTo>
                    <a:pt x="12023" y="11731"/>
                  </a:lnTo>
                  <a:lnTo>
                    <a:pt x="12023" y="11683"/>
                  </a:lnTo>
                  <a:lnTo>
                    <a:pt x="11906" y="11683"/>
                  </a:lnTo>
                  <a:lnTo>
                    <a:pt x="11906" y="11576"/>
                  </a:lnTo>
                  <a:lnTo>
                    <a:pt x="11830" y="11576"/>
                  </a:lnTo>
                  <a:lnTo>
                    <a:pt x="11830" y="11528"/>
                  </a:lnTo>
                  <a:lnTo>
                    <a:pt x="11751" y="11528"/>
                  </a:lnTo>
                  <a:lnTo>
                    <a:pt x="11751" y="11469"/>
                  </a:lnTo>
                  <a:lnTo>
                    <a:pt x="11675" y="11469"/>
                  </a:lnTo>
                  <a:lnTo>
                    <a:pt x="11675" y="11421"/>
                  </a:lnTo>
                  <a:lnTo>
                    <a:pt x="11595" y="11421"/>
                  </a:lnTo>
                  <a:lnTo>
                    <a:pt x="11557" y="11367"/>
                  </a:lnTo>
                  <a:lnTo>
                    <a:pt x="11292" y="11367"/>
                  </a:lnTo>
                  <a:lnTo>
                    <a:pt x="11292" y="11309"/>
                  </a:lnTo>
                  <a:lnTo>
                    <a:pt x="11292" y="11630"/>
                  </a:lnTo>
                  <a:lnTo>
                    <a:pt x="11330" y="11630"/>
                  </a:lnTo>
                  <a:lnTo>
                    <a:pt x="11330" y="12208"/>
                  </a:lnTo>
                  <a:lnTo>
                    <a:pt x="11364" y="12261"/>
                  </a:lnTo>
                  <a:lnTo>
                    <a:pt x="11364" y="12470"/>
                  </a:lnTo>
                  <a:lnTo>
                    <a:pt x="11406" y="12470"/>
                  </a:lnTo>
                  <a:lnTo>
                    <a:pt x="11444" y="12523"/>
                  </a:lnTo>
                  <a:lnTo>
                    <a:pt x="11444" y="12636"/>
                  </a:lnTo>
                  <a:lnTo>
                    <a:pt x="11482" y="12636"/>
                  </a:lnTo>
                  <a:lnTo>
                    <a:pt x="11482" y="12679"/>
                  </a:lnTo>
                  <a:lnTo>
                    <a:pt x="11520" y="12679"/>
                  </a:lnTo>
                  <a:lnTo>
                    <a:pt x="11520" y="12791"/>
                  </a:lnTo>
                  <a:lnTo>
                    <a:pt x="11557" y="12791"/>
                  </a:lnTo>
                  <a:lnTo>
                    <a:pt x="11595" y="12839"/>
                  </a:lnTo>
                  <a:lnTo>
                    <a:pt x="11595" y="12893"/>
                  </a:lnTo>
                  <a:lnTo>
                    <a:pt x="11637" y="12893"/>
                  </a:lnTo>
                  <a:lnTo>
                    <a:pt x="11637" y="13000"/>
                  </a:lnTo>
                  <a:lnTo>
                    <a:pt x="11675" y="13000"/>
                  </a:lnTo>
                  <a:lnTo>
                    <a:pt x="11675" y="13107"/>
                  </a:lnTo>
                  <a:lnTo>
                    <a:pt x="11751" y="13107"/>
                  </a:lnTo>
                  <a:lnTo>
                    <a:pt x="11751" y="13160"/>
                  </a:lnTo>
                  <a:lnTo>
                    <a:pt x="11789" y="13203"/>
                  </a:lnTo>
                  <a:lnTo>
                    <a:pt x="11830" y="13203"/>
                  </a:lnTo>
                  <a:lnTo>
                    <a:pt x="11830" y="13262"/>
                  </a:lnTo>
                  <a:lnTo>
                    <a:pt x="11868" y="13262"/>
                  </a:lnTo>
                  <a:lnTo>
                    <a:pt x="11906" y="13310"/>
                  </a:lnTo>
                  <a:lnTo>
                    <a:pt x="11944" y="13310"/>
                  </a:lnTo>
                  <a:lnTo>
                    <a:pt x="11986" y="13364"/>
                  </a:lnTo>
                  <a:lnTo>
                    <a:pt x="12058" y="13423"/>
                  </a:lnTo>
                  <a:lnTo>
                    <a:pt x="12058" y="13471"/>
                  </a:lnTo>
                  <a:lnTo>
                    <a:pt x="12137" y="13471"/>
                  </a:lnTo>
                  <a:lnTo>
                    <a:pt x="12175" y="13524"/>
                  </a:lnTo>
                  <a:lnTo>
                    <a:pt x="12289" y="13524"/>
                  </a:lnTo>
                  <a:lnTo>
                    <a:pt x="12289" y="13578"/>
                  </a:lnTo>
                  <a:lnTo>
                    <a:pt x="12368" y="13578"/>
                  </a:lnTo>
                  <a:lnTo>
                    <a:pt x="12368" y="13631"/>
                  </a:lnTo>
                  <a:lnTo>
                    <a:pt x="12444" y="13631"/>
                  </a:lnTo>
                  <a:lnTo>
                    <a:pt x="12444" y="13674"/>
                  </a:lnTo>
                  <a:lnTo>
                    <a:pt x="12520" y="13674"/>
                  </a:lnTo>
                  <a:lnTo>
                    <a:pt x="12520" y="13733"/>
                  </a:lnTo>
                  <a:lnTo>
                    <a:pt x="12599" y="13733"/>
                  </a:lnTo>
                  <a:lnTo>
                    <a:pt x="12599" y="13786"/>
                  </a:lnTo>
                  <a:lnTo>
                    <a:pt x="12637" y="13786"/>
                  </a:lnTo>
                  <a:lnTo>
                    <a:pt x="12637" y="13840"/>
                  </a:lnTo>
                  <a:lnTo>
                    <a:pt x="12717" y="13840"/>
                  </a:lnTo>
                  <a:lnTo>
                    <a:pt x="12755" y="13893"/>
                  </a:lnTo>
                  <a:lnTo>
                    <a:pt x="12869" y="13893"/>
                  </a:lnTo>
                  <a:lnTo>
                    <a:pt x="12910" y="13942"/>
                  </a:lnTo>
                  <a:lnTo>
                    <a:pt x="13062" y="13942"/>
                  </a:lnTo>
                  <a:lnTo>
                    <a:pt x="13100" y="13995"/>
                  </a:lnTo>
                  <a:lnTo>
                    <a:pt x="13175" y="14054"/>
                  </a:lnTo>
                  <a:lnTo>
                    <a:pt x="13255" y="14054"/>
                  </a:lnTo>
                  <a:lnTo>
                    <a:pt x="13255" y="14102"/>
                  </a:lnTo>
                  <a:lnTo>
                    <a:pt x="13331" y="14102"/>
                  </a:lnTo>
                  <a:lnTo>
                    <a:pt x="13331" y="14156"/>
                  </a:lnTo>
                  <a:lnTo>
                    <a:pt x="13524" y="14156"/>
                  </a:lnTo>
                  <a:lnTo>
                    <a:pt x="13562" y="14209"/>
                  </a:lnTo>
                  <a:lnTo>
                    <a:pt x="13604" y="14209"/>
                  </a:lnTo>
                  <a:lnTo>
                    <a:pt x="13642" y="14263"/>
                  </a:lnTo>
                  <a:lnTo>
                    <a:pt x="13755" y="14263"/>
                  </a:lnTo>
                  <a:lnTo>
                    <a:pt x="13793" y="14311"/>
                  </a:lnTo>
                  <a:lnTo>
                    <a:pt x="13948" y="14311"/>
                  </a:lnTo>
                  <a:lnTo>
                    <a:pt x="14020" y="14370"/>
                  </a:lnTo>
                  <a:lnTo>
                    <a:pt x="14297" y="14370"/>
                  </a:lnTo>
                  <a:lnTo>
                    <a:pt x="14335" y="14418"/>
                  </a:lnTo>
                  <a:lnTo>
                    <a:pt x="14411" y="14418"/>
                  </a:lnTo>
                  <a:lnTo>
                    <a:pt x="14411" y="14466"/>
                  </a:lnTo>
                  <a:lnTo>
                    <a:pt x="14528" y="14466"/>
                  </a:lnTo>
                  <a:lnTo>
                    <a:pt x="14528" y="14525"/>
                  </a:lnTo>
                  <a:lnTo>
                    <a:pt x="14680" y="14525"/>
                  </a:lnTo>
                  <a:lnTo>
                    <a:pt x="14718" y="14573"/>
                  </a:lnTo>
                  <a:lnTo>
                    <a:pt x="15028" y="14573"/>
                  </a:lnTo>
                  <a:lnTo>
                    <a:pt x="15104" y="14632"/>
                  </a:lnTo>
                  <a:lnTo>
                    <a:pt x="15180" y="14632"/>
                  </a:lnTo>
                  <a:lnTo>
                    <a:pt x="15260" y="14680"/>
                  </a:lnTo>
                  <a:lnTo>
                    <a:pt x="15335" y="14680"/>
                  </a:lnTo>
                  <a:lnTo>
                    <a:pt x="15335" y="14734"/>
                  </a:lnTo>
                  <a:lnTo>
                    <a:pt x="15449" y="14734"/>
                  </a:lnTo>
                  <a:lnTo>
                    <a:pt x="15487" y="14787"/>
                  </a:lnTo>
                  <a:lnTo>
                    <a:pt x="15915" y="14787"/>
                  </a:lnTo>
                  <a:lnTo>
                    <a:pt x="15953" y="14841"/>
                  </a:lnTo>
                  <a:lnTo>
                    <a:pt x="16105" y="14841"/>
                  </a:lnTo>
                  <a:lnTo>
                    <a:pt x="16146" y="14894"/>
                  </a:lnTo>
                  <a:lnTo>
                    <a:pt x="16495" y="14894"/>
                  </a:lnTo>
                  <a:lnTo>
                    <a:pt x="16529" y="14937"/>
                  </a:lnTo>
                  <a:lnTo>
                    <a:pt x="16874" y="14937"/>
                  </a:lnTo>
                  <a:lnTo>
                    <a:pt x="16874" y="15001"/>
                  </a:lnTo>
                  <a:lnTo>
                    <a:pt x="16953" y="15001"/>
                  </a:lnTo>
                  <a:lnTo>
                    <a:pt x="17029" y="15103"/>
                  </a:lnTo>
                  <a:lnTo>
                    <a:pt x="17185" y="15103"/>
                  </a:lnTo>
                  <a:lnTo>
                    <a:pt x="17185" y="15157"/>
                  </a:lnTo>
                  <a:lnTo>
                    <a:pt x="17260" y="15157"/>
                  </a:lnTo>
                  <a:lnTo>
                    <a:pt x="17260" y="15205"/>
                  </a:lnTo>
                  <a:lnTo>
                    <a:pt x="17302" y="15205"/>
                  </a:lnTo>
                  <a:lnTo>
                    <a:pt x="17302" y="15258"/>
                  </a:lnTo>
                  <a:lnTo>
                    <a:pt x="17340" y="15258"/>
                  </a:lnTo>
                  <a:lnTo>
                    <a:pt x="17340" y="15312"/>
                  </a:lnTo>
                  <a:lnTo>
                    <a:pt x="17416" y="15312"/>
                  </a:lnTo>
                  <a:lnTo>
                    <a:pt x="17454" y="15365"/>
                  </a:lnTo>
                  <a:lnTo>
                    <a:pt x="17454" y="15424"/>
                  </a:lnTo>
                  <a:lnTo>
                    <a:pt x="17491" y="15472"/>
                  </a:lnTo>
                  <a:lnTo>
                    <a:pt x="17571" y="15526"/>
                  </a:lnTo>
                  <a:lnTo>
                    <a:pt x="17605" y="15574"/>
                  </a:lnTo>
                  <a:lnTo>
                    <a:pt x="17647" y="15574"/>
                  </a:lnTo>
                  <a:lnTo>
                    <a:pt x="17647" y="15633"/>
                  </a:lnTo>
                  <a:lnTo>
                    <a:pt x="17723" y="15676"/>
                  </a:lnTo>
                  <a:lnTo>
                    <a:pt x="17723" y="15729"/>
                  </a:lnTo>
                  <a:lnTo>
                    <a:pt x="17798" y="15729"/>
                  </a:lnTo>
                  <a:lnTo>
                    <a:pt x="17836" y="15788"/>
                  </a:lnTo>
                  <a:lnTo>
                    <a:pt x="17878" y="15788"/>
                  </a:lnTo>
                  <a:lnTo>
                    <a:pt x="17878" y="15842"/>
                  </a:lnTo>
                  <a:lnTo>
                    <a:pt x="17916" y="15842"/>
                  </a:lnTo>
                  <a:lnTo>
                    <a:pt x="17916" y="15895"/>
                  </a:lnTo>
                  <a:lnTo>
                    <a:pt x="17954" y="15943"/>
                  </a:lnTo>
                  <a:lnTo>
                    <a:pt x="18033" y="15943"/>
                  </a:lnTo>
                  <a:lnTo>
                    <a:pt x="18071" y="15997"/>
                  </a:lnTo>
                  <a:lnTo>
                    <a:pt x="18113" y="16050"/>
                  </a:lnTo>
                  <a:lnTo>
                    <a:pt x="18147" y="16050"/>
                  </a:lnTo>
                  <a:lnTo>
                    <a:pt x="18185" y="16104"/>
                  </a:lnTo>
                  <a:lnTo>
                    <a:pt x="18227" y="16104"/>
                  </a:lnTo>
                  <a:lnTo>
                    <a:pt x="18264" y="16157"/>
                  </a:lnTo>
                  <a:lnTo>
                    <a:pt x="18340" y="16157"/>
                  </a:lnTo>
                  <a:lnTo>
                    <a:pt x="18340" y="15788"/>
                  </a:lnTo>
                  <a:lnTo>
                    <a:pt x="18302" y="15788"/>
                  </a:lnTo>
                  <a:lnTo>
                    <a:pt x="18302" y="15574"/>
                  </a:lnTo>
                  <a:lnTo>
                    <a:pt x="18264" y="15526"/>
                  </a:lnTo>
                  <a:lnTo>
                    <a:pt x="18227" y="15526"/>
                  </a:lnTo>
                  <a:lnTo>
                    <a:pt x="18227" y="15365"/>
                  </a:lnTo>
                  <a:lnTo>
                    <a:pt x="18185" y="15312"/>
                  </a:lnTo>
                  <a:lnTo>
                    <a:pt x="18147" y="15258"/>
                  </a:lnTo>
                  <a:lnTo>
                    <a:pt x="18113" y="15258"/>
                  </a:lnTo>
                  <a:lnTo>
                    <a:pt x="18113" y="15157"/>
                  </a:lnTo>
                  <a:lnTo>
                    <a:pt x="18071" y="15103"/>
                  </a:lnTo>
                  <a:lnTo>
                    <a:pt x="18071" y="14937"/>
                  </a:lnTo>
                  <a:lnTo>
                    <a:pt x="18033" y="14937"/>
                  </a:lnTo>
                  <a:lnTo>
                    <a:pt x="18033" y="14787"/>
                  </a:lnTo>
                  <a:lnTo>
                    <a:pt x="17995" y="14734"/>
                  </a:lnTo>
                  <a:lnTo>
                    <a:pt x="17954" y="14734"/>
                  </a:lnTo>
                  <a:lnTo>
                    <a:pt x="17954" y="14525"/>
                  </a:lnTo>
                  <a:lnTo>
                    <a:pt x="17916" y="14525"/>
                  </a:lnTo>
                  <a:lnTo>
                    <a:pt x="17916" y="14466"/>
                  </a:lnTo>
                  <a:lnTo>
                    <a:pt x="17878" y="14418"/>
                  </a:lnTo>
                  <a:lnTo>
                    <a:pt x="17878" y="14311"/>
                  </a:lnTo>
                  <a:lnTo>
                    <a:pt x="17836" y="14263"/>
                  </a:lnTo>
                  <a:lnTo>
                    <a:pt x="17836" y="14209"/>
                  </a:lnTo>
                  <a:lnTo>
                    <a:pt x="17798" y="14156"/>
                  </a:lnTo>
                  <a:lnTo>
                    <a:pt x="17798" y="14102"/>
                  </a:lnTo>
                  <a:lnTo>
                    <a:pt x="17764" y="14102"/>
                  </a:lnTo>
                  <a:lnTo>
                    <a:pt x="17764" y="14054"/>
                  </a:lnTo>
                  <a:lnTo>
                    <a:pt x="17723" y="13942"/>
                  </a:lnTo>
                  <a:lnTo>
                    <a:pt x="17723" y="13893"/>
                  </a:lnTo>
                  <a:lnTo>
                    <a:pt x="17685" y="13840"/>
                  </a:lnTo>
                  <a:lnTo>
                    <a:pt x="17647" y="13786"/>
                  </a:lnTo>
                  <a:lnTo>
                    <a:pt x="17647" y="13733"/>
                  </a:lnTo>
                  <a:lnTo>
                    <a:pt x="17605" y="13674"/>
                  </a:lnTo>
                  <a:lnTo>
                    <a:pt x="17571" y="13674"/>
                  </a:lnTo>
                  <a:lnTo>
                    <a:pt x="17571" y="13578"/>
                  </a:lnTo>
                  <a:lnTo>
                    <a:pt x="17533" y="13524"/>
                  </a:lnTo>
                  <a:lnTo>
                    <a:pt x="17491" y="13471"/>
                  </a:lnTo>
                  <a:lnTo>
                    <a:pt x="17454" y="13471"/>
                  </a:lnTo>
                  <a:lnTo>
                    <a:pt x="17454" y="13423"/>
                  </a:lnTo>
                  <a:lnTo>
                    <a:pt x="17416" y="13364"/>
                  </a:lnTo>
                  <a:lnTo>
                    <a:pt x="17416" y="13310"/>
                  </a:lnTo>
                  <a:lnTo>
                    <a:pt x="17378" y="13262"/>
                  </a:lnTo>
                  <a:lnTo>
                    <a:pt x="17340" y="13203"/>
                  </a:lnTo>
                  <a:lnTo>
                    <a:pt x="17302" y="13160"/>
                  </a:lnTo>
                  <a:lnTo>
                    <a:pt x="17260" y="13107"/>
                  </a:lnTo>
                  <a:lnTo>
                    <a:pt x="17260" y="13053"/>
                  </a:lnTo>
                  <a:lnTo>
                    <a:pt x="17185" y="13000"/>
                  </a:lnTo>
                  <a:lnTo>
                    <a:pt x="17185" y="12941"/>
                  </a:lnTo>
                  <a:lnTo>
                    <a:pt x="17105" y="12839"/>
                  </a:lnTo>
                  <a:lnTo>
                    <a:pt x="17105" y="12732"/>
                  </a:lnTo>
                  <a:lnTo>
                    <a:pt x="17067" y="12679"/>
                  </a:lnTo>
                  <a:lnTo>
                    <a:pt x="17029" y="12636"/>
                  </a:lnTo>
                  <a:lnTo>
                    <a:pt x="17029" y="12577"/>
                  </a:lnTo>
                  <a:lnTo>
                    <a:pt x="16953" y="12470"/>
                  </a:lnTo>
                  <a:lnTo>
                    <a:pt x="16953" y="12368"/>
                  </a:lnTo>
                  <a:lnTo>
                    <a:pt x="16912" y="12368"/>
                  </a:lnTo>
                  <a:lnTo>
                    <a:pt x="16874" y="12315"/>
                  </a:lnTo>
                  <a:lnTo>
                    <a:pt x="16874" y="12208"/>
                  </a:lnTo>
                  <a:lnTo>
                    <a:pt x="16840" y="12208"/>
                  </a:lnTo>
                  <a:lnTo>
                    <a:pt x="16798" y="12154"/>
                  </a:lnTo>
                  <a:lnTo>
                    <a:pt x="16798" y="12101"/>
                  </a:lnTo>
                  <a:lnTo>
                    <a:pt x="16722" y="11999"/>
                  </a:lnTo>
                  <a:lnTo>
                    <a:pt x="16722" y="11940"/>
                  </a:lnTo>
                  <a:lnTo>
                    <a:pt x="16684" y="11940"/>
                  </a:lnTo>
                  <a:lnTo>
                    <a:pt x="16684" y="11897"/>
                  </a:lnTo>
                  <a:lnTo>
                    <a:pt x="16646" y="11844"/>
                  </a:lnTo>
                  <a:lnTo>
                    <a:pt x="16609" y="11844"/>
                  </a:lnTo>
                  <a:lnTo>
                    <a:pt x="16567" y="11790"/>
                  </a:lnTo>
                  <a:lnTo>
                    <a:pt x="16567" y="11731"/>
                  </a:lnTo>
                  <a:lnTo>
                    <a:pt x="16529" y="11683"/>
                  </a:lnTo>
                  <a:lnTo>
                    <a:pt x="16529" y="11630"/>
                  </a:lnTo>
                  <a:lnTo>
                    <a:pt x="16495" y="11630"/>
                  </a:lnTo>
                  <a:lnTo>
                    <a:pt x="16495" y="11576"/>
                  </a:lnTo>
                  <a:lnTo>
                    <a:pt x="16453" y="11528"/>
                  </a:lnTo>
                  <a:lnTo>
                    <a:pt x="16415" y="11469"/>
                  </a:lnTo>
                  <a:lnTo>
                    <a:pt x="16415" y="11421"/>
                  </a:lnTo>
                  <a:lnTo>
                    <a:pt x="16374" y="11421"/>
                  </a:lnTo>
                  <a:lnTo>
                    <a:pt x="16336" y="11367"/>
                  </a:lnTo>
                  <a:lnTo>
                    <a:pt x="16336" y="11309"/>
                  </a:lnTo>
                  <a:lnTo>
                    <a:pt x="16298" y="11207"/>
                  </a:lnTo>
                  <a:lnTo>
                    <a:pt x="16260" y="11207"/>
                  </a:lnTo>
                  <a:lnTo>
                    <a:pt x="16260" y="11159"/>
                  </a:lnTo>
                  <a:lnTo>
                    <a:pt x="16218" y="11057"/>
                  </a:lnTo>
                  <a:lnTo>
                    <a:pt x="16180" y="10998"/>
                  </a:lnTo>
                  <a:lnTo>
                    <a:pt x="16180" y="10838"/>
                  </a:lnTo>
                  <a:lnTo>
                    <a:pt x="16146" y="10789"/>
                  </a:lnTo>
                  <a:lnTo>
                    <a:pt x="16105" y="10789"/>
                  </a:lnTo>
                  <a:lnTo>
                    <a:pt x="16105" y="10634"/>
                  </a:lnTo>
                  <a:lnTo>
                    <a:pt x="16067" y="10575"/>
                  </a:lnTo>
                  <a:lnTo>
                    <a:pt x="16029" y="10522"/>
                  </a:lnTo>
                  <a:lnTo>
                    <a:pt x="16029" y="10367"/>
                  </a:lnTo>
                  <a:lnTo>
                    <a:pt x="15953" y="10367"/>
                  </a:lnTo>
                  <a:lnTo>
                    <a:pt x="15953" y="10265"/>
                  </a:lnTo>
                  <a:lnTo>
                    <a:pt x="15915" y="10206"/>
                  </a:lnTo>
                  <a:lnTo>
                    <a:pt x="15915" y="10153"/>
                  </a:lnTo>
                  <a:lnTo>
                    <a:pt x="15873" y="10153"/>
                  </a:lnTo>
                  <a:lnTo>
                    <a:pt x="15873" y="10104"/>
                  </a:lnTo>
                  <a:lnTo>
                    <a:pt x="15836" y="10051"/>
                  </a:lnTo>
                  <a:lnTo>
                    <a:pt x="15801" y="9997"/>
                  </a:lnTo>
                  <a:lnTo>
                    <a:pt x="15760" y="9944"/>
                  </a:lnTo>
                  <a:lnTo>
                    <a:pt x="15722" y="9944"/>
                  </a:lnTo>
                  <a:lnTo>
                    <a:pt x="15722" y="9896"/>
                  </a:lnTo>
                  <a:lnTo>
                    <a:pt x="15642" y="9789"/>
                  </a:lnTo>
                  <a:lnTo>
                    <a:pt x="15642" y="9730"/>
                  </a:lnTo>
                  <a:lnTo>
                    <a:pt x="15604" y="9730"/>
                  </a:lnTo>
                  <a:lnTo>
                    <a:pt x="15567" y="9676"/>
                  </a:lnTo>
                  <a:lnTo>
                    <a:pt x="15567" y="9633"/>
                  </a:lnTo>
                  <a:lnTo>
                    <a:pt x="15525" y="9575"/>
                  </a:lnTo>
                  <a:lnTo>
                    <a:pt x="15487" y="9575"/>
                  </a:lnTo>
                  <a:lnTo>
                    <a:pt x="15487" y="9526"/>
                  </a:lnTo>
                  <a:lnTo>
                    <a:pt x="15449" y="9526"/>
                  </a:lnTo>
                  <a:lnTo>
                    <a:pt x="15449" y="9473"/>
                  </a:lnTo>
                  <a:lnTo>
                    <a:pt x="15411" y="9425"/>
                  </a:lnTo>
                  <a:lnTo>
                    <a:pt x="15411" y="9366"/>
                  </a:lnTo>
                  <a:lnTo>
                    <a:pt x="15373" y="9312"/>
                  </a:lnTo>
                  <a:lnTo>
                    <a:pt x="15335" y="9259"/>
                  </a:lnTo>
                  <a:lnTo>
                    <a:pt x="15335" y="9205"/>
                  </a:lnTo>
                  <a:lnTo>
                    <a:pt x="15294" y="9104"/>
                  </a:lnTo>
                  <a:lnTo>
                    <a:pt x="15260" y="9055"/>
                  </a:lnTo>
                  <a:lnTo>
                    <a:pt x="15260" y="8895"/>
                  </a:lnTo>
                  <a:lnTo>
                    <a:pt x="15222" y="8895"/>
                  </a:lnTo>
                  <a:lnTo>
                    <a:pt x="15222" y="8686"/>
                  </a:lnTo>
                  <a:lnTo>
                    <a:pt x="15180" y="8686"/>
                  </a:lnTo>
                  <a:lnTo>
                    <a:pt x="15180" y="8419"/>
                  </a:lnTo>
                  <a:lnTo>
                    <a:pt x="15142" y="8419"/>
                  </a:lnTo>
                  <a:lnTo>
                    <a:pt x="15142" y="8311"/>
                  </a:lnTo>
                  <a:lnTo>
                    <a:pt x="15104" y="8263"/>
                  </a:lnTo>
                  <a:lnTo>
                    <a:pt x="15066" y="8263"/>
                  </a:lnTo>
                  <a:lnTo>
                    <a:pt x="15066" y="8210"/>
                  </a:lnTo>
                  <a:lnTo>
                    <a:pt x="15028" y="8156"/>
                  </a:lnTo>
                  <a:lnTo>
                    <a:pt x="14991" y="8055"/>
                  </a:lnTo>
                  <a:lnTo>
                    <a:pt x="14949" y="8055"/>
                  </a:lnTo>
                  <a:lnTo>
                    <a:pt x="14949" y="7841"/>
                  </a:lnTo>
                  <a:lnTo>
                    <a:pt x="14911" y="7787"/>
                  </a:lnTo>
                  <a:lnTo>
                    <a:pt x="14911" y="7578"/>
                  </a:lnTo>
                  <a:lnTo>
                    <a:pt x="14873" y="7578"/>
                  </a:lnTo>
                  <a:lnTo>
                    <a:pt x="14873" y="7423"/>
                  </a:lnTo>
                  <a:lnTo>
                    <a:pt x="14835" y="7423"/>
                  </a:lnTo>
                  <a:lnTo>
                    <a:pt x="14835" y="7311"/>
                  </a:lnTo>
                  <a:lnTo>
                    <a:pt x="14793" y="7263"/>
                  </a:lnTo>
                  <a:lnTo>
                    <a:pt x="14793" y="7204"/>
                  </a:lnTo>
                  <a:lnTo>
                    <a:pt x="14756" y="7204"/>
                  </a:lnTo>
                  <a:lnTo>
                    <a:pt x="14756" y="7107"/>
                  </a:lnTo>
                  <a:lnTo>
                    <a:pt x="14718" y="7054"/>
                  </a:lnTo>
                  <a:lnTo>
                    <a:pt x="14718" y="7000"/>
                  </a:lnTo>
                  <a:lnTo>
                    <a:pt x="14680" y="7000"/>
                  </a:lnTo>
                  <a:lnTo>
                    <a:pt x="14680" y="6840"/>
                  </a:lnTo>
                  <a:lnTo>
                    <a:pt x="14642" y="6840"/>
                  </a:lnTo>
                  <a:lnTo>
                    <a:pt x="14642" y="6792"/>
                  </a:lnTo>
                  <a:lnTo>
                    <a:pt x="14600" y="6792"/>
                  </a:lnTo>
                  <a:lnTo>
                    <a:pt x="14600" y="6636"/>
                  </a:lnTo>
                  <a:lnTo>
                    <a:pt x="14562" y="6636"/>
                  </a:lnTo>
                  <a:lnTo>
                    <a:pt x="14562" y="6524"/>
                  </a:lnTo>
                  <a:lnTo>
                    <a:pt x="14528" y="6524"/>
                  </a:lnTo>
                  <a:lnTo>
                    <a:pt x="14528" y="6101"/>
                  </a:lnTo>
                  <a:lnTo>
                    <a:pt x="14487" y="6101"/>
                  </a:lnTo>
                  <a:lnTo>
                    <a:pt x="14487" y="4421"/>
                  </a:lnTo>
                  <a:lnTo>
                    <a:pt x="14528" y="4367"/>
                  </a:lnTo>
                  <a:lnTo>
                    <a:pt x="14528" y="4265"/>
                  </a:lnTo>
                  <a:lnTo>
                    <a:pt x="14600" y="4265"/>
                  </a:lnTo>
                  <a:lnTo>
                    <a:pt x="14600" y="4153"/>
                  </a:lnTo>
                  <a:lnTo>
                    <a:pt x="14642" y="4153"/>
                  </a:lnTo>
                  <a:lnTo>
                    <a:pt x="14642" y="4105"/>
                  </a:lnTo>
                  <a:lnTo>
                    <a:pt x="14680" y="4051"/>
                  </a:lnTo>
                  <a:lnTo>
                    <a:pt x="14680" y="3998"/>
                  </a:lnTo>
                  <a:lnTo>
                    <a:pt x="14718" y="3998"/>
                  </a:lnTo>
                  <a:lnTo>
                    <a:pt x="14756" y="3944"/>
                  </a:lnTo>
                  <a:lnTo>
                    <a:pt x="14756" y="3843"/>
                  </a:lnTo>
                  <a:lnTo>
                    <a:pt x="14835" y="3843"/>
                  </a:lnTo>
                  <a:lnTo>
                    <a:pt x="14835" y="3730"/>
                  </a:lnTo>
                  <a:lnTo>
                    <a:pt x="14873" y="3730"/>
                  </a:lnTo>
                  <a:lnTo>
                    <a:pt x="14911" y="3677"/>
                  </a:lnTo>
                  <a:lnTo>
                    <a:pt x="14911" y="3629"/>
                  </a:lnTo>
                  <a:lnTo>
                    <a:pt x="14991" y="3629"/>
                  </a:lnTo>
                  <a:lnTo>
                    <a:pt x="14991" y="3575"/>
                  </a:lnTo>
                  <a:lnTo>
                    <a:pt x="15028" y="3575"/>
                  </a:lnTo>
                  <a:lnTo>
                    <a:pt x="15066" y="3527"/>
                  </a:lnTo>
                  <a:lnTo>
                    <a:pt x="15066" y="3473"/>
                  </a:lnTo>
                  <a:lnTo>
                    <a:pt x="15104" y="3420"/>
                  </a:lnTo>
                  <a:lnTo>
                    <a:pt x="15142" y="3420"/>
                  </a:lnTo>
                  <a:lnTo>
                    <a:pt x="15180" y="3366"/>
                  </a:lnTo>
                  <a:lnTo>
                    <a:pt x="15222" y="3366"/>
                  </a:lnTo>
                  <a:lnTo>
                    <a:pt x="15222" y="3313"/>
                  </a:lnTo>
                  <a:lnTo>
                    <a:pt x="15260" y="3313"/>
                  </a:lnTo>
                  <a:lnTo>
                    <a:pt x="15260" y="3259"/>
                  </a:lnTo>
                  <a:lnTo>
                    <a:pt x="15294" y="3259"/>
                  </a:lnTo>
                  <a:lnTo>
                    <a:pt x="15335" y="3206"/>
                  </a:lnTo>
                  <a:lnTo>
                    <a:pt x="15449" y="3206"/>
                  </a:lnTo>
                  <a:lnTo>
                    <a:pt x="15449" y="3158"/>
                  </a:lnTo>
                  <a:lnTo>
                    <a:pt x="15525" y="3158"/>
                  </a:lnTo>
                  <a:lnTo>
                    <a:pt x="15567" y="3104"/>
                  </a:lnTo>
                  <a:lnTo>
                    <a:pt x="15680" y="3104"/>
                  </a:lnTo>
                  <a:lnTo>
                    <a:pt x="15760" y="3056"/>
                  </a:lnTo>
                  <a:lnTo>
                    <a:pt x="15836" y="3056"/>
                  </a:lnTo>
                  <a:lnTo>
                    <a:pt x="15836" y="3002"/>
                  </a:lnTo>
                  <a:lnTo>
                    <a:pt x="16029" y="3002"/>
                  </a:lnTo>
                  <a:lnTo>
                    <a:pt x="16029" y="2938"/>
                  </a:lnTo>
                  <a:lnTo>
                    <a:pt x="16218" y="2938"/>
                  </a:lnTo>
                  <a:lnTo>
                    <a:pt x="16218" y="2895"/>
                  </a:lnTo>
                  <a:lnTo>
                    <a:pt x="16336" y="2895"/>
                  </a:lnTo>
                  <a:lnTo>
                    <a:pt x="16336" y="2842"/>
                  </a:lnTo>
                  <a:lnTo>
                    <a:pt x="17571" y="2842"/>
                  </a:lnTo>
                  <a:lnTo>
                    <a:pt x="17571" y="2895"/>
                  </a:lnTo>
                  <a:lnTo>
                    <a:pt x="17685" y="2895"/>
                  </a:lnTo>
                  <a:lnTo>
                    <a:pt x="17685" y="2938"/>
                  </a:lnTo>
                  <a:lnTo>
                    <a:pt x="17764" y="2938"/>
                  </a:lnTo>
                  <a:lnTo>
                    <a:pt x="17798" y="3002"/>
                  </a:lnTo>
                  <a:lnTo>
                    <a:pt x="17878" y="3002"/>
                  </a:lnTo>
                  <a:lnTo>
                    <a:pt x="17878" y="3056"/>
                  </a:lnTo>
                  <a:lnTo>
                    <a:pt x="17954" y="3056"/>
                  </a:lnTo>
                  <a:lnTo>
                    <a:pt x="17954" y="3104"/>
                  </a:lnTo>
                  <a:lnTo>
                    <a:pt x="18033" y="3104"/>
                  </a:lnTo>
                  <a:lnTo>
                    <a:pt x="18033" y="3158"/>
                  </a:lnTo>
                  <a:lnTo>
                    <a:pt x="18113" y="3158"/>
                  </a:lnTo>
                  <a:lnTo>
                    <a:pt x="18113" y="3206"/>
                  </a:lnTo>
                  <a:lnTo>
                    <a:pt x="18264" y="3206"/>
                  </a:lnTo>
                  <a:lnTo>
                    <a:pt x="18264" y="3259"/>
                  </a:lnTo>
                  <a:lnTo>
                    <a:pt x="18340" y="3259"/>
                  </a:lnTo>
                  <a:lnTo>
                    <a:pt x="18340" y="3366"/>
                  </a:lnTo>
                  <a:lnTo>
                    <a:pt x="18416" y="3366"/>
                  </a:lnTo>
                  <a:lnTo>
                    <a:pt x="18416" y="3420"/>
                  </a:lnTo>
                  <a:lnTo>
                    <a:pt x="18492" y="3420"/>
                  </a:lnTo>
                  <a:lnTo>
                    <a:pt x="18492" y="3473"/>
                  </a:lnTo>
                  <a:lnTo>
                    <a:pt x="18530" y="3527"/>
                  </a:lnTo>
                  <a:lnTo>
                    <a:pt x="18571" y="3527"/>
                  </a:lnTo>
                  <a:lnTo>
                    <a:pt x="18571" y="3575"/>
                  </a:lnTo>
                  <a:lnTo>
                    <a:pt x="18609" y="3575"/>
                  </a:lnTo>
                  <a:lnTo>
                    <a:pt x="18609" y="3629"/>
                  </a:lnTo>
                  <a:lnTo>
                    <a:pt x="18651" y="3629"/>
                  </a:lnTo>
                  <a:lnTo>
                    <a:pt x="18651" y="3677"/>
                  </a:lnTo>
                  <a:lnTo>
                    <a:pt x="18685" y="3677"/>
                  </a:lnTo>
                  <a:lnTo>
                    <a:pt x="18727" y="3730"/>
                  </a:lnTo>
                  <a:lnTo>
                    <a:pt x="18727" y="3789"/>
                  </a:lnTo>
                  <a:lnTo>
                    <a:pt x="18765" y="3789"/>
                  </a:lnTo>
                  <a:lnTo>
                    <a:pt x="18765" y="3843"/>
                  </a:lnTo>
                  <a:lnTo>
                    <a:pt x="18806" y="3843"/>
                  </a:lnTo>
                  <a:lnTo>
                    <a:pt x="18806" y="3944"/>
                  </a:lnTo>
                  <a:lnTo>
                    <a:pt x="18840" y="3944"/>
                  </a:lnTo>
                  <a:lnTo>
                    <a:pt x="18878" y="3998"/>
                  </a:lnTo>
                  <a:lnTo>
                    <a:pt x="18878" y="4051"/>
                  </a:lnTo>
                  <a:lnTo>
                    <a:pt x="18920" y="4051"/>
                  </a:lnTo>
                  <a:lnTo>
                    <a:pt x="18920" y="4105"/>
                  </a:lnTo>
                  <a:lnTo>
                    <a:pt x="18958" y="4105"/>
                  </a:lnTo>
                  <a:lnTo>
                    <a:pt x="18958" y="4265"/>
                  </a:lnTo>
                  <a:lnTo>
                    <a:pt x="19034" y="4265"/>
                  </a:lnTo>
                  <a:lnTo>
                    <a:pt x="19034" y="4469"/>
                  </a:lnTo>
                  <a:lnTo>
                    <a:pt x="19072" y="4469"/>
                  </a:lnTo>
                  <a:lnTo>
                    <a:pt x="19072" y="4576"/>
                  </a:lnTo>
                  <a:lnTo>
                    <a:pt x="19110" y="4635"/>
                  </a:lnTo>
                  <a:lnTo>
                    <a:pt x="19110" y="4736"/>
                  </a:lnTo>
                  <a:lnTo>
                    <a:pt x="19151" y="4736"/>
                  </a:lnTo>
                  <a:lnTo>
                    <a:pt x="19151" y="4790"/>
                  </a:lnTo>
                  <a:lnTo>
                    <a:pt x="19189" y="4838"/>
                  </a:lnTo>
                  <a:lnTo>
                    <a:pt x="19189" y="4940"/>
                  </a:lnTo>
                  <a:lnTo>
                    <a:pt x="19223" y="4999"/>
                  </a:lnTo>
                  <a:lnTo>
                    <a:pt x="19223" y="5058"/>
                  </a:lnTo>
                  <a:lnTo>
                    <a:pt x="19265" y="5106"/>
                  </a:lnTo>
                  <a:lnTo>
                    <a:pt x="19265" y="5159"/>
                  </a:lnTo>
                  <a:lnTo>
                    <a:pt x="19303" y="5207"/>
                  </a:lnTo>
                  <a:lnTo>
                    <a:pt x="19303" y="5309"/>
                  </a:lnTo>
                  <a:lnTo>
                    <a:pt x="19341" y="5309"/>
                  </a:lnTo>
                  <a:lnTo>
                    <a:pt x="19379" y="5368"/>
                  </a:lnTo>
                  <a:lnTo>
                    <a:pt x="19379" y="5470"/>
                  </a:lnTo>
                  <a:lnTo>
                    <a:pt x="19416" y="5470"/>
                  </a:lnTo>
                  <a:lnTo>
                    <a:pt x="19458" y="5528"/>
                  </a:lnTo>
                  <a:lnTo>
                    <a:pt x="19458" y="5577"/>
                  </a:lnTo>
                  <a:lnTo>
                    <a:pt x="19496" y="5630"/>
                  </a:lnTo>
                  <a:lnTo>
                    <a:pt x="19538" y="5684"/>
                  </a:lnTo>
                  <a:lnTo>
                    <a:pt x="19538" y="5732"/>
                  </a:lnTo>
                  <a:lnTo>
                    <a:pt x="19613" y="5732"/>
                  </a:lnTo>
                  <a:lnTo>
                    <a:pt x="19613" y="5844"/>
                  </a:lnTo>
                  <a:lnTo>
                    <a:pt x="19651" y="5898"/>
                  </a:lnTo>
                  <a:lnTo>
                    <a:pt x="19651" y="5941"/>
                  </a:lnTo>
                  <a:lnTo>
                    <a:pt x="19689" y="5941"/>
                  </a:lnTo>
                  <a:lnTo>
                    <a:pt x="19689" y="6053"/>
                  </a:lnTo>
                  <a:lnTo>
                    <a:pt x="19731" y="6101"/>
                  </a:lnTo>
                  <a:lnTo>
                    <a:pt x="19765" y="6101"/>
                  </a:lnTo>
                  <a:lnTo>
                    <a:pt x="19765" y="6208"/>
                  </a:lnTo>
                  <a:lnTo>
                    <a:pt x="19803" y="6208"/>
                  </a:lnTo>
                  <a:lnTo>
                    <a:pt x="19803" y="6315"/>
                  </a:lnTo>
                  <a:lnTo>
                    <a:pt x="19845" y="6315"/>
                  </a:lnTo>
                  <a:lnTo>
                    <a:pt x="19845" y="6470"/>
                  </a:lnTo>
                  <a:lnTo>
                    <a:pt x="19883" y="6524"/>
                  </a:lnTo>
                  <a:lnTo>
                    <a:pt x="19917" y="6524"/>
                  </a:lnTo>
                  <a:lnTo>
                    <a:pt x="19917" y="6733"/>
                  </a:lnTo>
                  <a:lnTo>
                    <a:pt x="19958" y="6733"/>
                  </a:lnTo>
                  <a:lnTo>
                    <a:pt x="19958" y="6941"/>
                  </a:lnTo>
                  <a:lnTo>
                    <a:pt x="19996" y="7000"/>
                  </a:lnTo>
                  <a:lnTo>
                    <a:pt x="19996" y="7996"/>
                  </a:lnTo>
                  <a:lnTo>
                    <a:pt x="19958" y="8055"/>
                  </a:lnTo>
                  <a:lnTo>
                    <a:pt x="19917" y="8103"/>
                  </a:lnTo>
                  <a:lnTo>
                    <a:pt x="19917" y="8156"/>
                  </a:lnTo>
                  <a:lnTo>
                    <a:pt x="19883" y="8210"/>
                  </a:lnTo>
                  <a:lnTo>
                    <a:pt x="19883" y="8263"/>
                  </a:lnTo>
                  <a:lnTo>
                    <a:pt x="19845" y="8263"/>
                  </a:lnTo>
                  <a:lnTo>
                    <a:pt x="19845" y="8311"/>
                  </a:lnTo>
                  <a:lnTo>
                    <a:pt x="19765" y="8419"/>
                  </a:lnTo>
                  <a:lnTo>
                    <a:pt x="19765" y="8467"/>
                  </a:lnTo>
                  <a:lnTo>
                    <a:pt x="19731" y="8467"/>
                  </a:lnTo>
                  <a:lnTo>
                    <a:pt x="19731" y="8526"/>
                  </a:lnTo>
                  <a:lnTo>
                    <a:pt x="19689" y="8526"/>
                  </a:lnTo>
                  <a:lnTo>
                    <a:pt x="19689" y="8686"/>
                  </a:lnTo>
                  <a:lnTo>
                    <a:pt x="19651" y="8686"/>
                  </a:lnTo>
                  <a:lnTo>
                    <a:pt x="19613" y="8734"/>
                  </a:lnTo>
                  <a:lnTo>
                    <a:pt x="19613" y="8895"/>
                  </a:lnTo>
                  <a:lnTo>
                    <a:pt x="19572" y="8895"/>
                  </a:lnTo>
                  <a:lnTo>
                    <a:pt x="19572" y="9002"/>
                  </a:lnTo>
                  <a:lnTo>
                    <a:pt x="19538" y="9055"/>
                  </a:lnTo>
                  <a:lnTo>
                    <a:pt x="19538" y="9259"/>
                  </a:lnTo>
                  <a:lnTo>
                    <a:pt x="19496" y="9312"/>
                  </a:lnTo>
                  <a:lnTo>
                    <a:pt x="19458" y="9366"/>
                  </a:lnTo>
                  <a:lnTo>
                    <a:pt x="19458" y="9575"/>
                  </a:lnTo>
                  <a:lnTo>
                    <a:pt x="19416" y="9575"/>
                  </a:lnTo>
                  <a:lnTo>
                    <a:pt x="19416" y="9896"/>
                  </a:lnTo>
                  <a:lnTo>
                    <a:pt x="19379" y="9896"/>
                  </a:lnTo>
                  <a:lnTo>
                    <a:pt x="19379" y="10153"/>
                  </a:lnTo>
                  <a:lnTo>
                    <a:pt x="19341" y="10153"/>
                  </a:lnTo>
                  <a:lnTo>
                    <a:pt x="19341" y="10104"/>
                  </a:lnTo>
                  <a:lnTo>
                    <a:pt x="19303" y="10104"/>
                  </a:lnTo>
                  <a:lnTo>
                    <a:pt x="19303" y="9997"/>
                  </a:lnTo>
                  <a:lnTo>
                    <a:pt x="19265" y="9997"/>
                  </a:lnTo>
                  <a:lnTo>
                    <a:pt x="19265" y="9896"/>
                  </a:lnTo>
                  <a:lnTo>
                    <a:pt x="19223" y="9896"/>
                  </a:lnTo>
                  <a:lnTo>
                    <a:pt x="19223" y="9730"/>
                  </a:lnTo>
                  <a:lnTo>
                    <a:pt x="19151" y="9730"/>
                  </a:lnTo>
                  <a:lnTo>
                    <a:pt x="19151" y="9676"/>
                  </a:lnTo>
                  <a:lnTo>
                    <a:pt x="19110" y="9575"/>
                  </a:lnTo>
                  <a:lnTo>
                    <a:pt x="19072" y="9575"/>
                  </a:lnTo>
                  <a:lnTo>
                    <a:pt x="19072" y="9526"/>
                  </a:lnTo>
                  <a:lnTo>
                    <a:pt x="19034" y="9526"/>
                  </a:lnTo>
                  <a:lnTo>
                    <a:pt x="18996" y="9473"/>
                  </a:lnTo>
                  <a:lnTo>
                    <a:pt x="18996" y="9425"/>
                  </a:lnTo>
                  <a:lnTo>
                    <a:pt x="18651" y="9425"/>
                  </a:lnTo>
                  <a:lnTo>
                    <a:pt x="18651" y="9473"/>
                  </a:lnTo>
                  <a:lnTo>
                    <a:pt x="18609" y="9473"/>
                  </a:lnTo>
                  <a:lnTo>
                    <a:pt x="18609" y="9633"/>
                  </a:lnTo>
                  <a:lnTo>
                    <a:pt x="18571" y="9633"/>
                  </a:lnTo>
                  <a:lnTo>
                    <a:pt x="18571" y="9676"/>
                  </a:lnTo>
                  <a:lnTo>
                    <a:pt x="18530" y="9676"/>
                  </a:lnTo>
                  <a:lnTo>
                    <a:pt x="18530" y="9896"/>
                  </a:lnTo>
                  <a:lnTo>
                    <a:pt x="18492" y="9896"/>
                  </a:lnTo>
                  <a:lnTo>
                    <a:pt x="18492" y="9944"/>
                  </a:lnTo>
                  <a:lnTo>
                    <a:pt x="18458" y="9997"/>
                  </a:lnTo>
                  <a:lnTo>
                    <a:pt x="18458" y="10104"/>
                  </a:lnTo>
                  <a:lnTo>
                    <a:pt x="18416" y="10104"/>
                  </a:lnTo>
                  <a:lnTo>
                    <a:pt x="18416" y="10153"/>
                  </a:lnTo>
                  <a:lnTo>
                    <a:pt x="18378" y="10206"/>
                  </a:lnTo>
                  <a:lnTo>
                    <a:pt x="18378" y="10575"/>
                  </a:lnTo>
                  <a:lnTo>
                    <a:pt x="18340" y="10575"/>
                  </a:lnTo>
                  <a:lnTo>
                    <a:pt x="18340" y="10677"/>
                  </a:lnTo>
                  <a:lnTo>
                    <a:pt x="18302" y="10736"/>
                  </a:lnTo>
                  <a:lnTo>
                    <a:pt x="18302" y="10891"/>
                  </a:lnTo>
                  <a:lnTo>
                    <a:pt x="18264" y="10891"/>
                  </a:lnTo>
                  <a:lnTo>
                    <a:pt x="18264" y="10998"/>
                  </a:lnTo>
                  <a:lnTo>
                    <a:pt x="18227" y="10998"/>
                  </a:lnTo>
                  <a:lnTo>
                    <a:pt x="18227" y="11057"/>
                  </a:lnTo>
                  <a:lnTo>
                    <a:pt x="18227" y="10998"/>
                  </a:lnTo>
                  <a:lnTo>
                    <a:pt x="18185" y="10998"/>
                  </a:lnTo>
                  <a:lnTo>
                    <a:pt x="18185" y="10891"/>
                  </a:lnTo>
                  <a:lnTo>
                    <a:pt x="18147" y="10891"/>
                  </a:lnTo>
                  <a:lnTo>
                    <a:pt x="18147" y="10789"/>
                  </a:lnTo>
                  <a:lnTo>
                    <a:pt x="18113" y="10789"/>
                  </a:lnTo>
                  <a:lnTo>
                    <a:pt x="18113" y="10677"/>
                  </a:lnTo>
                  <a:lnTo>
                    <a:pt x="18071" y="10677"/>
                  </a:lnTo>
                  <a:lnTo>
                    <a:pt x="18071" y="10634"/>
                  </a:lnTo>
                  <a:lnTo>
                    <a:pt x="18033" y="10634"/>
                  </a:lnTo>
                  <a:lnTo>
                    <a:pt x="18033" y="10575"/>
                  </a:lnTo>
                  <a:lnTo>
                    <a:pt x="17954" y="10575"/>
                  </a:lnTo>
                  <a:lnTo>
                    <a:pt x="17954" y="10468"/>
                  </a:lnTo>
                  <a:lnTo>
                    <a:pt x="17878" y="10468"/>
                  </a:lnTo>
                  <a:lnTo>
                    <a:pt x="17878" y="10420"/>
                  </a:lnTo>
                  <a:lnTo>
                    <a:pt x="17798" y="10420"/>
                  </a:lnTo>
                  <a:lnTo>
                    <a:pt x="17798" y="10367"/>
                  </a:lnTo>
                  <a:lnTo>
                    <a:pt x="17723" y="10367"/>
                  </a:lnTo>
                  <a:lnTo>
                    <a:pt x="17723" y="10313"/>
                  </a:lnTo>
                  <a:lnTo>
                    <a:pt x="17685" y="10313"/>
                  </a:lnTo>
                  <a:lnTo>
                    <a:pt x="17647" y="10265"/>
                  </a:lnTo>
                  <a:lnTo>
                    <a:pt x="17647" y="10206"/>
                  </a:lnTo>
                  <a:lnTo>
                    <a:pt x="17605" y="10206"/>
                  </a:lnTo>
                  <a:lnTo>
                    <a:pt x="17605" y="10153"/>
                  </a:lnTo>
                  <a:lnTo>
                    <a:pt x="17571" y="10153"/>
                  </a:lnTo>
                  <a:lnTo>
                    <a:pt x="17571" y="10104"/>
                  </a:lnTo>
                  <a:lnTo>
                    <a:pt x="17491" y="10051"/>
                  </a:lnTo>
                  <a:lnTo>
                    <a:pt x="17491" y="9997"/>
                  </a:lnTo>
                  <a:lnTo>
                    <a:pt x="17454" y="9944"/>
                  </a:lnTo>
                  <a:lnTo>
                    <a:pt x="17416" y="9944"/>
                  </a:lnTo>
                  <a:lnTo>
                    <a:pt x="17416" y="9842"/>
                  </a:lnTo>
                  <a:lnTo>
                    <a:pt x="17378" y="9789"/>
                  </a:lnTo>
                  <a:lnTo>
                    <a:pt x="17378" y="9730"/>
                  </a:lnTo>
                  <a:lnTo>
                    <a:pt x="17340" y="9730"/>
                  </a:lnTo>
                  <a:lnTo>
                    <a:pt x="17340" y="8055"/>
                  </a:lnTo>
                  <a:lnTo>
                    <a:pt x="17378" y="7996"/>
                  </a:lnTo>
                  <a:lnTo>
                    <a:pt x="17378" y="7894"/>
                  </a:lnTo>
                  <a:lnTo>
                    <a:pt x="17416" y="7841"/>
                  </a:lnTo>
                  <a:lnTo>
                    <a:pt x="17416" y="7787"/>
                  </a:lnTo>
                  <a:lnTo>
                    <a:pt x="17454" y="7733"/>
                  </a:lnTo>
                  <a:lnTo>
                    <a:pt x="17454" y="7675"/>
                  </a:lnTo>
                  <a:lnTo>
                    <a:pt x="17491" y="7675"/>
                  </a:lnTo>
                  <a:lnTo>
                    <a:pt x="17533" y="7632"/>
                  </a:lnTo>
                  <a:lnTo>
                    <a:pt x="17533" y="7525"/>
                  </a:lnTo>
                  <a:lnTo>
                    <a:pt x="17571" y="7525"/>
                  </a:lnTo>
                  <a:lnTo>
                    <a:pt x="17571" y="7471"/>
                  </a:lnTo>
                  <a:lnTo>
                    <a:pt x="17605" y="7471"/>
                  </a:lnTo>
                  <a:lnTo>
                    <a:pt x="17605" y="7423"/>
                  </a:lnTo>
                  <a:lnTo>
                    <a:pt x="17685" y="7311"/>
                  </a:lnTo>
                  <a:lnTo>
                    <a:pt x="17685" y="7204"/>
                  </a:lnTo>
                  <a:lnTo>
                    <a:pt x="17723" y="7155"/>
                  </a:lnTo>
                  <a:lnTo>
                    <a:pt x="17764" y="7107"/>
                  </a:lnTo>
                  <a:lnTo>
                    <a:pt x="17764" y="7000"/>
                  </a:lnTo>
                  <a:lnTo>
                    <a:pt x="17836" y="7000"/>
                  </a:lnTo>
                  <a:lnTo>
                    <a:pt x="17836" y="6893"/>
                  </a:lnTo>
                  <a:lnTo>
                    <a:pt x="17878" y="6840"/>
                  </a:lnTo>
                  <a:lnTo>
                    <a:pt x="17916" y="6840"/>
                  </a:lnTo>
                  <a:lnTo>
                    <a:pt x="17916" y="6733"/>
                  </a:lnTo>
                  <a:lnTo>
                    <a:pt x="17954" y="6679"/>
                  </a:lnTo>
                  <a:lnTo>
                    <a:pt x="17995" y="6636"/>
                  </a:lnTo>
                  <a:lnTo>
                    <a:pt x="17995" y="6577"/>
                  </a:lnTo>
                  <a:lnTo>
                    <a:pt x="18033" y="6577"/>
                  </a:lnTo>
                  <a:lnTo>
                    <a:pt x="18033" y="6524"/>
                  </a:lnTo>
                  <a:lnTo>
                    <a:pt x="18071" y="6470"/>
                  </a:lnTo>
                  <a:lnTo>
                    <a:pt x="18071" y="6422"/>
                  </a:lnTo>
                  <a:lnTo>
                    <a:pt x="18113" y="6422"/>
                  </a:lnTo>
                  <a:lnTo>
                    <a:pt x="18147" y="6369"/>
                  </a:lnTo>
                  <a:lnTo>
                    <a:pt x="18147" y="6262"/>
                  </a:lnTo>
                  <a:lnTo>
                    <a:pt x="18185" y="6208"/>
                  </a:lnTo>
                  <a:lnTo>
                    <a:pt x="18185" y="6155"/>
                  </a:lnTo>
                  <a:lnTo>
                    <a:pt x="18227" y="6155"/>
                  </a:lnTo>
                  <a:lnTo>
                    <a:pt x="18227" y="5941"/>
                  </a:lnTo>
                  <a:lnTo>
                    <a:pt x="18264" y="5941"/>
                  </a:lnTo>
                  <a:lnTo>
                    <a:pt x="18264" y="5844"/>
                  </a:lnTo>
                  <a:lnTo>
                    <a:pt x="18302" y="5844"/>
                  </a:lnTo>
                  <a:lnTo>
                    <a:pt x="18302" y="5684"/>
                  </a:lnTo>
                  <a:lnTo>
                    <a:pt x="18340" y="5684"/>
                  </a:lnTo>
                  <a:lnTo>
                    <a:pt x="18340" y="5630"/>
                  </a:lnTo>
                  <a:lnTo>
                    <a:pt x="18378" y="5577"/>
                  </a:lnTo>
                  <a:lnTo>
                    <a:pt x="18378" y="5528"/>
                  </a:lnTo>
                  <a:lnTo>
                    <a:pt x="18416" y="5528"/>
                  </a:lnTo>
                  <a:lnTo>
                    <a:pt x="18416" y="5470"/>
                  </a:lnTo>
                  <a:lnTo>
                    <a:pt x="18458" y="5421"/>
                  </a:lnTo>
                  <a:lnTo>
                    <a:pt x="18458" y="5309"/>
                  </a:lnTo>
                  <a:lnTo>
                    <a:pt x="18492" y="5309"/>
                  </a:lnTo>
                  <a:lnTo>
                    <a:pt x="18492" y="5207"/>
                  </a:lnTo>
                  <a:lnTo>
                    <a:pt x="18530" y="5207"/>
                  </a:lnTo>
                  <a:lnTo>
                    <a:pt x="18530" y="5106"/>
                  </a:lnTo>
                  <a:lnTo>
                    <a:pt x="18571" y="5106"/>
                  </a:lnTo>
                  <a:lnTo>
                    <a:pt x="18571" y="5058"/>
                  </a:lnTo>
                  <a:lnTo>
                    <a:pt x="18609" y="5058"/>
                  </a:lnTo>
                  <a:lnTo>
                    <a:pt x="18609" y="4469"/>
                  </a:lnTo>
                  <a:lnTo>
                    <a:pt x="18571" y="4469"/>
                  </a:lnTo>
                  <a:lnTo>
                    <a:pt x="18571" y="4314"/>
                  </a:lnTo>
                  <a:lnTo>
                    <a:pt x="18530" y="4314"/>
                  </a:lnTo>
                  <a:lnTo>
                    <a:pt x="18530" y="4265"/>
                  </a:lnTo>
                  <a:lnTo>
                    <a:pt x="18492" y="4265"/>
                  </a:lnTo>
                  <a:lnTo>
                    <a:pt x="18492" y="4105"/>
                  </a:lnTo>
                  <a:lnTo>
                    <a:pt x="18416" y="4105"/>
                  </a:lnTo>
                  <a:lnTo>
                    <a:pt x="18416" y="3998"/>
                  </a:lnTo>
                  <a:lnTo>
                    <a:pt x="18378" y="3998"/>
                  </a:lnTo>
                  <a:lnTo>
                    <a:pt x="18378" y="3944"/>
                  </a:lnTo>
                  <a:lnTo>
                    <a:pt x="18340" y="3944"/>
                  </a:lnTo>
                  <a:lnTo>
                    <a:pt x="18340" y="3896"/>
                  </a:lnTo>
                  <a:lnTo>
                    <a:pt x="18302" y="3896"/>
                  </a:lnTo>
                  <a:lnTo>
                    <a:pt x="18264" y="3843"/>
                  </a:lnTo>
                  <a:lnTo>
                    <a:pt x="18264" y="3789"/>
                  </a:lnTo>
                  <a:lnTo>
                    <a:pt x="18227" y="3789"/>
                  </a:lnTo>
                  <a:lnTo>
                    <a:pt x="18185" y="3730"/>
                  </a:lnTo>
                  <a:lnTo>
                    <a:pt x="18185" y="3677"/>
                  </a:lnTo>
                  <a:lnTo>
                    <a:pt x="18071" y="3677"/>
                  </a:lnTo>
                  <a:lnTo>
                    <a:pt x="18071" y="3629"/>
                  </a:lnTo>
                  <a:lnTo>
                    <a:pt x="18033" y="3629"/>
                  </a:lnTo>
                  <a:lnTo>
                    <a:pt x="18033" y="3575"/>
                  </a:lnTo>
                  <a:lnTo>
                    <a:pt x="17954" y="3575"/>
                  </a:lnTo>
                  <a:lnTo>
                    <a:pt x="17954" y="3527"/>
                  </a:lnTo>
                  <a:lnTo>
                    <a:pt x="17916" y="3527"/>
                  </a:lnTo>
                  <a:lnTo>
                    <a:pt x="17878" y="3473"/>
                  </a:lnTo>
                  <a:lnTo>
                    <a:pt x="17836" y="3473"/>
                  </a:lnTo>
                  <a:lnTo>
                    <a:pt x="17798" y="3420"/>
                  </a:lnTo>
                  <a:lnTo>
                    <a:pt x="17723" y="3420"/>
                  </a:lnTo>
                  <a:lnTo>
                    <a:pt x="17723" y="3366"/>
                  </a:lnTo>
                  <a:lnTo>
                    <a:pt x="17685" y="3366"/>
                  </a:lnTo>
                  <a:lnTo>
                    <a:pt x="17647" y="3313"/>
                  </a:lnTo>
                  <a:lnTo>
                    <a:pt x="17571" y="3313"/>
                  </a:lnTo>
                  <a:lnTo>
                    <a:pt x="17571" y="3259"/>
                  </a:lnTo>
                  <a:lnTo>
                    <a:pt x="17302" y="3259"/>
                  </a:lnTo>
                  <a:lnTo>
                    <a:pt x="17302" y="3206"/>
                  </a:lnTo>
                  <a:lnTo>
                    <a:pt x="16180" y="3206"/>
                  </a:lnTo>
                  <a:lnTo>
                    <a:pt x="16180" y="3259"/>
                  </a:lnTo>
                  <a:lnTo>
                    <a:pt x="16146" y="3259"/>
                  </a:lnTo>
                  <a:lnTo>
                    <a:pt x="16105" y="3313"/>
                  </a:lnTo>
                  <a:lnTo>
                    <a:pt x="16029" y="3313"/>
                  </a:lnTo>
                  <a:lnTo>
                    <a:pt x="16029" y="3366"/>
                  </a:lnTo>
                  <a:lnTo>
                    <a:pt x="15953" y="3366"/>
                  </a:lnTo>
                  <a:lnTo>
                    <a:pt x="15915" y="3420"/>
                  </a:lnTo>
                  <a:lnTo>
                    <a:pt x="15873" y="3420"/>
                  </a:lnTo>
                  <a:lnTo>
                    <a:pt x="15873" y="3473"/>
                  </a:lnTo>
                  <a:lnTo>
                    <a:pt x="15836" y="3527"/>
                  </a:lnTo>
                  <a:lnTo>
                    <a:pt x="15801" y="3527"/>
                  </a:lnTo>
                  <a:lnTo>
                    <a:pt x="15801" y="3575"/>
                  </a:lnTo>
                  <a:lnTo>
                    <a:pt x="15722" y="3575"/>
                  </a:lnTo>
                  <a:lnTo>
                    <a:pt x="15722" y="3629"/>
                  </a:lnTo>
                  <a:lnTo>
                    <a:pt x="15680" y="3629"/>
                  </a:lnTo>
                  <a:lnTo>
                    <a:pt x="15642" y="3677"/>
                  </a:lnTo>
                  <a:lnTo>
                    <a:pt x="15642" y="3730"/>
                  </a:lnTo>
                  <a:lnTo>
                    <a:pt x="15604" y="3730"/>
                  </a:lnTo>
                  <a:lnTo>
                    <a:pt x="15604" y="3789"/>
                  </a:lnTo>
                  <a:lnTo>
                    <a:pt x="15567" y="3789"/>
                  </a:lnTo>
                  <a:lnTo>
                    <a:pt x="15567" y="3843"/>
                  </a:lnTo>
                  <a:lnTo>
                    <a:pt x="15525" y="3896"/>
                  </a:lnTo>
                  <a:lnTo>
                    <a:pt x="15487" y="3944"/>
                  </a:lnTo>
                  <a:lnTo>
                    <a:pt x="15487" y="3998"/>
                  </a:lnTo>
                  <a:lnTo>
                    <a:pt x="15411" y="3998"/>
                  </a:lnTo>
                  <a:lnTo>
                    <a:pt x="15411" y="4105"/>
                  </a:lnTo>
                  <a:lnTo>
                    <a:pt x="15373" y="4105"/>
                  </a:lnTo>
                  <a:lnTo>
                    <a:pt x="15335" y="4153"/>
                  </a:lnTo>
                  <a:lnTo>
                    <a:pt x="15335" y="4207"/>
                  </a:lnTo>
                  <a:lnTo>
                    <a:pt x="15260" y="4207"/>
                  </a:lnTo>
                  <a:lnTo>
                    <a:pt x="15260" y="4314"/>
                  </a:lnTo>
                  <a:lnTo>
                    <a:pt x="15222" y="4367"/>
                  </a:lnTo>
                  <a:lnTo>
                    <a:pt x="15180" y="4367"/>
                  </a:lnTo>
                  <a:lnTo>
                    <a:pt x="15180" y="4421"/>
                  </a:lnTo>
                  <a:lnTo>
                    <a:pt x="15142" y="4421"/>
                  </a:lnTo>
                  <a:lnTo>
                    <a:pt x="15142" y="4522"/>
                  </a:lnTo>
                  <a:lnTo>
                    <a:pt x="15104" y="4522"/>
                  </a:lnTo>
                  <a:lnTo>
                    <a:pt x="15104" y="4635"/>
                  </a:lnTo>
                  <a:lnTo>
                    <a:pt x="15066" y="4635"/>
                  </a:lnTo>
                  <a:lnTo>
                    <a:pt x="15066" y="4678"/>
                  </a:lnTo>
                  <a:lnTo>
                    <a:pt x="15028" y="4736"/>
                  </a:lnTo>
                  <a:lnTo>
                    <a:pt x="15028" y="4838"/>
                  </a:lnTo>
                  <a:lnTo>
                    <a:pt x="14991" y="4838"/>
                  </a:lnTo>
                  <a:lnTo>
                    <a:pt x="14991" y="4940"/>
                  </a:lnTo>
                  <a:lnTo>
                    <a:pt x="14949" y="4999"/>
                  </a:lnTo>
                  <a:lnTo>
                    <a:pt x="14949" y="6262"/>
                  </a:lnTo>
                  <a:lnTo>
                    <a:pt x="14991" y="6315"/>
                  </a:lnTo>
                  <a:lnTo>
                    <a:pt x="14991" y="6470"/>
                  </a:lnTo>
                  <a:lnTo>
                    <a:pt x="15028" y="6524"/>
                  </a:lnTo>
                  <a:lnTo>
                    <a:pt x="15066" y="6524"/>
                  </a:lnTo>
                  <a:lnTo>
                    <a:pt x="15066" y="6733"/>
                  </a:lnTo>
                  <a:lnTo>
                    <a:pt x="15104" y="6792"/>
                  </a:lnTo>
                  <a:lnTo>
                    <a:pt x="15104" y="6893"/>
                  </a:lnTo>
                  <a:lnTo>
                    <a:pt x="15142" y="6941"/>
                  </a:lnTo>
                  <a:lnTo>
                    <a:pt x="15142" y="7107"/>
                  </a:lnTo>
                  <a:lnTo>
                    <a:pt x="15180" y="7155"/>
                  </a:lnTo>
                  <a:lnTo>
                    <a:pt x="15222" y="7204"/>
                  </a:lnTo>
                  <a:lnTo>
                    <a:pt x="15222" y="7311"/>
                  </a:lnTo>
                  <a:lnTo>
                    <a:pt x="15260" y="7364"/>
                  </a:lnTo>
                  <a:lnTo>
                    <a:pt x="15294" y="7364"/>
                  </a:lnTo>
                  <a:lnTo>
                    <a:pt x="15294" y="7471"/>
                  </a:lnTo>
                  <a:lnTo>
                    <a:pt x="15335" y="7471"/>
                  </a:lnTo>
                  <a:lnTo>
                    <a:pt x="15373" y="7525"/>
                  </a:lnTo>
                  <a:lnTo>
                    <a:pt x="15373" y="7578"/>
                  </a:lnTo>
                  <a:lnTo>
                    <a:pt x="15411" y="7578"/>
                  </a:lnTo>
                  <a:lnTo>
                    <a:pt x="15411" y="7675"/>
                  </a:lnTo>
                  <a:lnTo>
                    <a:pt x="15449" y="7733"/>
                  </a:lnTo>
                  <a:lnTo>
                    <a:pt x="15449" y="7787"/>
                  </a:lnTo>
                  <a:lnTo>
                    <a:pt x="15525" y="7787"/>
                  </a:lnTo>
                  <a:lnTo>
                    <a:pt x="15525" y="7894"/>
                  </a:lnTo>
                  <a:lnTo>
                    <a:pt x="15567" y="7942"/>
                  </a:lnTo>
                  <a:lnTo>
                    <a:pt x="15567" y="7996"/>
                  </a:lnTo>
                  <a:lnTo>
                    <a:pt x="15604" y="7996"/>
                  </a:lnTo>
                  <a:lnTo>
                    <a:pt x="15604" y="8103"/>
                  </a:lnTo>
                  <a:lnTo>
                    <a:pt x="15680" y="8210"/>
                  </a:lnTo>
                  <a:lnTo>
                    <a:pt x="15680" y="8263"/>
                  </a:lnTo>
                  <a:lnTo>
                    <a:pt x="15722" y="8311"/>
                  </a:lnTo>
                  <a:lnTo>
                    <a:pt x="15722" y="8370"/>
                  </a:lnTo>
                  <a:lnTo>
                    <a:pt x="15760" y="8419"/>
                  </a:lnTo>
                  <a:lnTo>
                    <a:pt x="15760" y="8467"/>
                  </a:lnTo>
                  <a:lnTo>
                    <a:pt x="15836" y="8467"/>
                  </a:lnTo>
                  <a:lnTo>
                    <a:pt x="15836" y="8633"/>
                  </a:lnTo>
                  <a:lnTo>
                    <a:pt x="15873" y="8633"/>
                  </a:lnTo>
                  <a:lnTo>
                    <a:pt x="15873" y="8686"/>
                  </a:lnTo>
                  <a:lnTo>
                    <a:pt x="15915" y="8734"/>
                  </a:lnTo>
                  <a:lnTo>
                    <a:pt x="15915" y="8841"/>
                  </a:lnTo>
                  <a:lnTo>
                    <a:pt x="15953" y="8841"/>
                  </a:lnTo>
                  <a:lnTo>
                    <a:pt x="15987" y="8895"/>
                  </a:lnTo>
                  <a:lnTo>
                    <a:pt x="15987" y="8938"/>
                  </a:lnTo>
                  <a:lnTo>
                    <a:pt x="16029" y="9002"/>
                  </a:lnTo>
                  <a:lnTo>
                    <a:pt x="16029" y="9055"/>
                  </a:lnTo>
                  <a:lnTo>
                    <a:pt x="16067" y="9055"/>
                  </a:lnTo>
                  <a:lnTo>
                    <a:pt x="16067" y="9104"/>
                  </a:lnTo>
                  <a:lnTo>
                    <a:pt x="16105" y="9157"/>
                  </a:lnTo>
                  <a:lnTo>
                    <a:pt x="16146" y="9205"/>
                  </a:lnTo>
                  <a:lnTo>
                    <a:pt x="16146" y="9259"/>
                  </a:lnTo>
                  <a:lnTo>
                    <a:pt x="16180" y="9259"/>
                  </a:lnTo>
                  <a:lnTo>
                    <a:pt x="16180" y="9366"/>
                  </a:lnTo>
                  <a:lnTo>
                    <a:pt x="16218" y="9425"/>
                  </a:lnTo>
                  <a:lnTo>
                    <a:pt x="16218" y="9473"/>
                  </a:lnTo>
                  <a:lnTo>
                    <a:pt x="16298" y="9473"/>
                  </a:lnTo>
                  <a:lnTo>
                    <a:pt x="16298" y="9575"/>
                  </a:lnTo>
                  <a:lnTo>
                    <a:pt x="16336" y="9633"/>
                  </a:lnTo>
                  <a:lnTo>
                    <a:pt x="16374" y="9676"/>
                  </a:lnTo>
                  <a:lnTo>
                    <a:pt x="16374" y="9730"/>
                  </a:lnTo>
                  <a:lnTo>
                    <a:pt x="16415" y="9789"/>
                  </a:lnTo>
                  <a:lnTo>
                    <a:pt x="16453" y="9842"/>
                  </a:lnTo>
                  <a:lnTo>
                    <a:pt x="16453" y="9896"/>
                  </a:lnTo>
                  <a:lnTo>
                    <a:pt x="16495" y="9944"/>
                  </a:lnTo>
                  <a:lnTo>
                    <a:pt x="16529" y="10051"/>
                  </a:lnTo>
                  <a:lnTo>
                    <a:pt x="16529" y="10104"/>
                  </a:lnTo>
                  <a:lnTo>
                    <a:pt x="16609" y="10104"/>
                  </a:lnTo>
                  <a:lnTo>
                    <a:pt x="16609" y="10153"/>
                  </a:lnTo>
                  <a:lnTo>
                    <a:pt x="16646" y="10206"/>
                  </a:lnTo>
                  <a:lnTo>
                    <a:pt x="16646" y="10265"/>
                  </a:lnTo>
                  <a:lnTo>
                    <a:pt x="16684" y="10265"/>
                  </a:lnTo>
                  <a:lnTo>
                    <a:pt x="16684" y="10313"/>
                  </a:lnTo>
                  <a:lnTo>
                    <a:pt x="16722" y="10313"/>
                  </a:lnTo>
                  <a:lnTo>
                    <a:pt x="16760" y="10367"/>
                  </a:lnTo>
                  <a:lnTo>
                    <a:pt x="16760" y="10420"/>
                  </a:lnTo>
                  <a:lnTo>
                    <a:pt x="16798" y="10420"/>
                  </a:lnTo>
                  <a:lnTo>
                    <a:pt x="16798" y="10468"/>
                  </a:lnTo>
                  <a:lnTo>
                    <a:pt x="16840" y="10468"/>
                  </a:lnTo>
                  <a:lnTo>
                    <a:pt x="16840" y="10522"/>
                  </a:lnTo>
                  <a:lnTo>
                    <a:pt x="16874" y="10522"/>
                  </a:lnTo>
                  <a:lnTo>
                    <a:pt x="16912" y="10575"/>
                  </a:lnTo>
                  <a:lnTo>
                    <a:pt x="16912" y="10634"/>
                  </a:lnTo>
                  <a:lnTo>
                    <a:pt x="16953" y="10634"/>
                  </a:lnTo>
                  <a:lnTo>
                    <a:pt x="16953" y="10677"/>
                  </a:lnTo>
                  <a:lnTo>
                    <a:pt x="16991" y="10677"/>
                  </a:lnTo>
                  <a:lnTo>
                    <a:pt x="16991" y="10736"/>
                  </a:lnTo>
                  <a:lnTo>
                    <a:pt x="17029" y="10736"/>
                  </a:lnTo>
                  <a:lnTo>
                    <a:pt x="17029" y="10789"/>
                  </a:lnTo>
                  <a:lnTo>
                    <a:pt x="17067" y="10838"/>
                  </a:lnTo>
                  <a:lnTo>
                    <a:pt x="17067" y="10939"/>
                  </a:lnTo>
                  <a:lnTo>
                    <a:pt x="17105" y="11367"/>
                  </a:lnTo>
                  <a:lnTo>
                    <a:pt x="17147" y="11421"/>
                  </a:lnTo>
                  <a:lnTo>
                    <a:pt x="17147" y="11528"/>
                  </a:lnTo>
                  <a:lnTo>
                    <a:pt x="17185" y="11528"/>
                  </a:lnTo>
                  <a:lnTo>
                    <a:pt x="17185" y="11576"/>
                  </a:lnTo>
                  <a:lnTo>
                    <a:pt x="17226" y="11576"/>
                  </a:lnTo>
                  <a:lnTo>
                    <a:pt x="17260" y="11630"/>
                  </a:lnTo>
                  <a:lnTo>
                    <a:pt x="17260" y="11683"/>
                  </a:lnTo>
                  <a:lnTo>
                    <a:pt x="17302" y="11683"/>
                  </a:lnTo>
                  <a:lnTo>
                    <a:pt x="17302" y="11731"/>
                  </a:lnTo>
                  <a:lnTo>
                    <a:pt x="17340" y="11731"/>
                  </a:lnTo>
                  <a:lnTo>
                    <a:pt x="17378" y="11790"/>
                  </a:lnTo>
                  <a:lnTo>
                    <a:pt x="17416" y="11790"/>
                  </a:lnTo>
                  <a:lnTo>
                    <a:pt x="17416" y="11844"/>
                  </a:lnTo>
                  <a:lnTo>
                    <a:pt x="17454" y="11844"/>
                  </a:lnTo>
                  <a:lnTo>
                    <a:pt x="17454" y="11897"/>
                  </a:lnTo>
                  <a:lnTo>
                    <a:pt x="17491" y="11897"/>
                  </a:lnTo>
                  <a:lnTo>
                    <a:pt x="17491" y="11940"/>
                  </a:lnTo>
                  <a:lnTo>
                    <a:pt x="17533" y="11940"/>
                  </a:lnTo>
                  <a:lnTo>
                    <a:pt x="17533" y="11999"/>
                  </a:lnTo>
                  <a:lnTo>
                    <a:pt x="17605" y="11999"/>
                  </a:lnTo>
                  <a:lnTo>
                    <a:pt x="17605" y="12101"/>
                  </a:lnTo>
                  <a:lnTo>
                    <a:pt x="17685" y="12101"/>
                  </a:lnTo>
                  <a:lnTo>
                    <a:pt x="17685" y="12154"/>
                  </a:lnTo>
                  <a:lnTo>
                    <a:pt x="17764" y="12154"/>
                  </a:lnTo>
                  <a:lnTo>
                    <a:pt x="17764" y="12261"/>
                  </a:lnTo>
                  <a:lnTo>
                    <a:pt x="17798" y="12315"/>
                  </a:lnTo>
                  <a:lnTo>
                    <a:pt x="17836" y="12368"/>
                  </a:lnTo>
                  <a:lnTo>
                    <a:pt x="17878" y="12368"/>
                  </a:lnTo>
                  <a:lnTo>
                    <a:pt x="17878" y="12422"/>
                  </a:lnTo>
                  <a:lnTo>
                    <a:pt x="17916" y="12470"/>
                  </a:lnTo>
                  <a:lnTo>
                    <a:pt x="17916" y="12523"/>
                  </a:lnTo>
                  <a:lnTo>
                    <a:pt x="17954" y="12577"/>
                  </a:lnTo>
                  <a:lnTo>
                    <a:pt x="17995" y="12577"/>
                  </a:lnTo>
                  <a:lnTo>
                    <a:pt x="18033" y="12636"/>
                  </a:lnTo>
                  <a:lnTo>
                    <a:pt x="18033" y="12679"/>
                  </a:lnTo>
                  <a:lnTo>
                    <a:pt x="18071" y="12732"/>
                  </a:lnTo>
                  <a:lnTo>
                    <a:pt x="18071" y="12791"/>
                  </a:lnTo>
                  <a:lnTo>
                    <a:pt x="18147" y="12791"/>
                  </a:lnTo>
                  <a:lnTo>
                    <a:pt x="18147" y="12839"/>
                  </a:lnTo>
                  <a:lnTo>
                    <a:pt x="18227" y="12941"/>
                  </a:lnTo>
                  <a:lnTo>
                    <a:pt x="18227" y="13000"/>
                  </a:lnTo>
                  <a:lnTo>
                    <a:pt x="18302" y="13000"/>
                  </a:lnTo>
                  <a:lnTo>
                    <a:pt x="18302" y="13107"/>
                  </a:lnTo>
                  <a:lnTo>
                    <a:pt x="18340" y="13107"/>
                  </a:lnTo>
                  <a:lnTo>
                    <a:pt x="18378" y="13160"/>
                  </a:lnTo>
                  <a:lnTo>
                    <a:pt x="18378" y="13203"/>
                  </a:lnTo>
                  <a:lnTo>
                    <a:pt x="18416" y="13203"/>
                  </a:lnTo>
                  <a:lnTo>
                    <a:pt x="18416" y="13262"/>
                  </a:lnTo>
                  <a:lnTo>
                    <a:pt x="18458" y="13262"/>
                  </a:lnTo>
                  <a:lnTo>
                    <a:pt x="18458" y="13310"/>
                  </a:lnTo>
                  <a:lnTo>
                    <a:pt x="18492" y="13364"/>
                  </a:lnTo>
                  <a:lnTo>
                    <a:pt x="18530" y="13423"/>
                  </a:lnTo>
                  <a:lnTo>
                    <a:pt x="18530" y="13471"/>
                  </a:lnTo>
                  <a:lnTo>
                    <a:pt x="18571" y="13471"/>
                  </a:lnTo>
                  <a:lnTo>
                    <a:pt x="18609" y="13524"/>
                  </a:lnTo>
                  <a:lnTo>
                    <a:pt x="18609" y="13578"/>
                  </a:lnTo>
                  <a:lnTo>
                    <a:pt x="18651" y="13631"/>
                  </a:lnTo>
                  <a:lnTo>
                    <a:pt x="18651" y="13674"/>
                  </a:lnTo>
                  <a:lnTo>
                    <a:pt x="18685" y="13733"/>
                  </a:lnTo>
                  <a:lnTo>
                    <a:pt x="18685" y="13840"/>
                  </a:lnTo>
                  <a:lnTo>
                    <a:pt x="18727" y="13840"/>
                  </a:lnTo>
                  <a:lnTo>
                    <a:pt x="18765" y="13893"/>
                  </a:lnTo>
                  <a:lnTo>
                    <a:pt x="18765" y="14054"/>
                  </a:lnTo>
                  <a:lnTo>
                    <a:pt x="18806" y="14102"/>
                  </a:lnTo>
                  <a:lnTo>
                    <a:pt x="18840" y="14209"/>
                  </a:lnTo>
                  <a:lnTo>
                    <a:pt x="18840" y="14311"/>
                  </a:lnTo>
                  <a:lnTo>
                    <a:pt x="18878" y="14370"/>
                  </a:lnTo>
                  <a:lnTo>
                    <a:pt x="18920" y="14466"/>
                  </a:lnTo>
                  <a:lnTo>
                    <a:pt x="18920" y="14573"/>
                  </a:lnTo>
                  <a:lnTo>
                    <a:pt x="18958" y="14632"/>
                  </a:lnTo>
                  <a:lnTo>
                    <a:pt x="18996" y="14680"/>
                  </a:lnTo>
                  <a:lnTo>
                    <a:pt x="18996" y="14841"/>
                  </a:lnTo>
                  <a:lnTo>
                    <a:pt x="19034" y="14894"/>
                  </a:lnTo>
                  <a:lnTo>
                    <a:pt x="19072" y="14937"/>
                  </a:lnTo>
                  <a:lnTo>
                    <a:pt x="19072" y="15001"/>
                  </a:lnTo>
                  <a:lnTo>
                    <a:pt x="19110" y="15055"/>
                  </a:lnTo>
                  <a:lnTo>
                    <a:pt x="19110" y="15103"/>
                  </a:lnTo>
                  <a:lnTo>
                    <a:pt x="19151" y="15157"/>
                  </a:lnTo>
                  <a:lnTo>
                    <a:pt x="19151" y="15205"/>
                  </a:lnTo>
                  <a:lnTo>
                    <a:pt x="19189" y="15258"/>
                  </a:lnTo>
                  <a:lnTo>
                    <a:pt x="19223" y="15312"/>
                  </a:lnTo>
                  <a:lnTo>
                    <a:pt x="19223" y="15424"/>
                  </a:lnTo>
                  <a:lnTo>
                    <a:pt x="19265" y="15472"/>
                  </a:lnTo>
                  <a:lnTo>
                    <a:pt x="19265" y="15526"/>
                  </a:lnTo>
                  <a:lnTo>
                    <a:pt x="19303" y="15574"/>
                  </a:lnTo>
                  <a:lnTo>
                    <a:pt x="19303" y="15842"/>
                  </a:lnTo>
                  <a:lnTo>
                    <a:pt x="19341" y="15895"/>
                  </a:lnTo>
                  <a:lnTo>
                    <a:pt x="19341" y="16366"/>
                  </a:lnTo>
                  <a:lnTo>
                    <a:pt x="19379" y="16366"/>
                  </a:lnTo>
                  <a:lnTo>
                    <a:pt x="19379" y="16735"/>
                  </a:lnTo>
                  <a:lnTo>
                    <a:pt x="19416" y="16735"/>
                  </a:lnTo>
                  <a:lnTo>
                    <a:pt x="19416" y="16891"/>
                  </a:lnTo>
                  <a:lnTo>
                    <a:pt x="19458" y="16891"/>
                  </a:lnTo>
                  <a:lnTo>
                    <a:pt x="19458" y="17056"/>
                  </a:lnTo>
                  <a:lnTo>
                    <a:pt x="19416" y="17056"/>
                  </a:lnTo>
                  <a:lnTo>
                    <a:pt x="19416" y="17158"/>
                  </a:lnTo>
                  <a:lnTo>
                    <a:pt x="19341" y="17158"/>
                  </a:lnTo>
                  <a:lnTo>
                    <a:pt x="19341" y="17308"/>
                  </a:lnTo>
                  <a:lnTo>
                    <a:pt x="19303" y="17308"/>
                  </a:lnTo>
                  <a:lnTo>
                    <a:pt x="19265" y="17367"/>
                  </a:lnTo>
                  <a:lnTo>
                    <a:pt x="19223" y="17420"/>
                  </a:lnTo>
                  <a:lnTo>
                    <a:pt x="19223" y="17527"/>
                  </a:lnTo>
                  <a:lnTo>
                    <a:pt x="19189" y="17527"/>
                  </a:lnTo>
                  <a:lnTo>
                    <a:pt x="19151" y="17576"/>
                  </a:lnTo>
                  <a:lnTo>
                    <a:pt x="19151" y="17629"/>
                  </a:lnTo>
                  <a:lnTo>
                    <a:pt x="19110" y="17629"/>
                  </a:lnTo>
                  <a:lnTo>
                    <a:pt x="19072" y="17677"/>
                  </a:lnTo>
                  <a:lnTo>
                    <a:pt x="19072" y="17731"/>
                  </a:lnTo>
                  <a:lnTo>
                    <a:pt x="19034" y="17790"/>
                  </a:lnTo>
                  <a:lnTo>
                    <a:pt x="18958" y="17790"/>
                  </a:lnTo>
                  <a:lnTo>
                    <a:pt x="18958" y="17843"/>
                  </a:lnTo>
                  <a:lnTo>
                    <a:pt x="18920" y="17897"/>
                  </a:lnTo>
                  <a:lnTo>
                    <a:pt x="18920" y="17940"/>
                  </a:lnTo>
                  <a:lnTo>
                    <a:pt x="18878" y="17940"/>
                  </a:lnTo>
                  <a:lnTo>
                    <a:pt x="18840" y="17998"/>
                  </a:lnTo>
                  <a:lnTo>
                    <a:pt x="18806" y="17998"/>
                  </a:lnTo>
                  <a:lnTo>
                    <a:pt x="18806" y="18052"/>
                  </a:lnTo>
                  <a:lnTo>
                    <a:pt x="18765" y="18052"/>
                  </a:lnTo>
                  <a:lnTo>
                    <a:pt x="18765" y="18154"/>
                  </a:lnTo>
                  <a:lnTo>
                    <a:pt x="18685" y="18154"/>
                  </a:lnTo>
                  <a:lnTo>
                    <a:pt x="18685" y="18207"/>
                  </a:lnTo>
                  <a:lnTo>
                    <a:pt x="18651" y="18207"/>
                  </a:lnTo>
                  <a:lnTo>
                    <a:pt x="18651" y="18261"/>
                  </a:lnTo>
                  <a:lnTo>
                    <a:pt x="18609" y="18261"/>
                  </a:lnTo>
                  <a:lnTo>
                    <a:pt x="18609" y="18314"/>
                  </a:lnTo>
                  <a:lnTo>
                    <a:pt x="18571" y="18368"/>
                  </a:lnTo>
                  <a:lnTo>
                    <a:pt x="18530" y="18368"/>
                  </a:lnTo>
                  <a:lnTo>
                    <a:pt x="18530" y="18421"/>
                  </a:lnTo>
                  <a:lnTo>
                    <a:pt x="18492" y="18469"/>
                  </a:lnTo>
                  <a:lnTo>
                    <a:pt x="18492" y="18523"/>
                  </a:lnTo>
                  <a:lnTo>
                    <a:pt x="18458" y="18523"/>
                  </a:lnTo>
                  <a:lnTo>
                    <a:pt x="18458" y="18576"/>
                  </a:lnTo>
                  <a:lnTo>
                    <a:pt x="18416" y="18576"/>
                  </a:lnTo>
                  <a:lnTo>
                    <a:pt x="18378" y="18635"/>
                  </a:lnTo>
                  <a:lnTo>
                    <a:pt x="18340" y="18635"/>
                  </a:lnTo>
                  <a:lnTo>
                    <a:pt x="18340" y="18678"/>
                  </a:lnTo>
                  <a:lnTo>
                    <a:pt x="18302" y="18678"/>
                  </a:lnTo>
                  <a:lnTo>
                    <a:pt x="18302" y="18732"/>
                  </a:lnTo>
                  <a:lnTo>
                    <a:pt x="18227" y="18790"/>
                  </a:lnTo>
                  <a:lnTo>
                    <a:pt x="18227" y="18839"/>
                  </a:lnTo>
                  <a:lnTo>
                    <a:pt x="18147" y="18839"/>
                  </a:lnTo>
                  <a:lnTo>
                    <a:pt x="18147" y="18892"/>
                  </a:lnTo>
                  <a:lnTo>
                    <a:pt x="18071" y="18892"/>
                  </a:lnTo>
                  <a:lnTo>
                    <a:pt x="18071" y="18940"/>
                  </a:lnTo>
                  <a:lnTo>
                    <a:pt x="18033" y="18940"/>
                  </a:lnTo>
                  <a:lnTo>
                    <a:pt x="18033" y="18999"/>
                  </a:lnTo>
                  <a:lnTo>
                    <a:pt x="17995" y="18999"/>
                  </a:lnTo>
                  <a:lnTo>
                    <a:pt x="17995" y="19053"/>
                  </a:lnTo>
                  <a:lnTo>
                    <a:pt x="17916" y="19053"/>
                  </a:lnTo>
                  <a:lnTo>
                    <a:pt x="17878" y="19106"/>
                  </a:lnTo>
                  <a:lnTo>
                    <a:pt x="17836" y="19106"/>
                  </a:lnTo>
                  <a:lnTo>
                    <a:pt x="17836" y="19160"/>
                  </a:lnTo>
                  <a:lnTo>
                    <a:pt x="17798" y="19160"/>
                  </a:lnTo>
                  <a:lnTo>
                    <a:pt x="17764" y="19203"/>
                  </a:lnTo>
                  <a:lnTo>
                    <a:pt x="17685" y="19261"/>
                  </a:lnTo>
                  <a:lnTo>
                    <a:pt x="17605" y="19261"/>
                  </a:lnTo>
                  <a:lnTo>
                    <a:pt x="17605" y="19310"/>
                  </a:lnTo>
                  <a:lnTo>
                    <a:pt x="17533" y="19310"/>
                  </a:lnTo>
                  <a:lnTo>
                    <a:pt x="17533" y="19363"/>
                  </a:lnTo>
                  <a:lnTo>
                    <a:pt x="17454" y="19422"/>
                  </a:lnTo>
                  <a:lnTo>
                    <a:pt x="17416" y="19422"/>
                  </a:lnTo>
                  <a:lnTo>
                    <a:pt x="17378" y="19470"/>
                  </a:lnTo>
                  <a:lnTo>
                    <a:pt x="17260" y="19470"/>
                  </a:lnTo>
                  <a:lnTo>
                    <a:pt x="17226" y="19524"/>
                  </a:lnTo>
                  <a:lnTo>
                    <a:pt x="17185" y="19577"/>
                  </a:lnTo>
                  <a:lnTo>
                    <a:pt x="17105" y="19577"/>
                  </a:lnTo>
                  <a:lnTo>
                    <a:pt x="17067" y="19631"/>
                  </a:lnTo>
                  <a:lnTo>
                    <a:pt x="17029" y="19631"/>
                  </a:lnTo>
                  <a:lnTo>
                    <a:pt x="16991" y="19684"/>
                  </a:lnTo>
                  <a:lnTo>
                    <a:pt x="16912" y="19684"/>
                  </a:lnTo>
                  <a:lnTo>
                    <a:pt x="16840" y="19732"/>
                  </a:lnTo>
                  <a:lnTo>
                    <a:pt x="16798" y="19732"/>
                  </a:lnTo>
                  <a:lnTo>
                    <a:pt x="16760" y="19786"/>
                  </a:lnTo>
                  <a:lnTo>
                    <a:pt x="16722" y="19786"/>
                  </a:lnTo>
                  <a:lnTo>
                    <a:pt x="16684" y="19839"/>
                  </a:lnTo>
                  <a:lnTo>
                    <a:pt x="16609" y="19839"/>
                  </a:lnTo>
                  <a:lnTo>
                    <a:pt x="16567" y="19898"/>
                  </a:lnTo>
                  <a:lnTo>
                    <a:pt x="16415" y="19898"/>
                  </a:lnTo>
                  <a:lnTo>
                    <a:pt x="16415" y="19941"/>
                  </a:lnTo>
                  <a:lnTo>
                    <a:pt x="16180" y="19941"/>
                  </a:lnTo>
                  <a:lnTo>
                    <a:pt x="16180" y="19995"/>
                  </a:lnTo>
                  <a:lnTo>
                    <a:pt x="15915" y="19995"/>
                  </a:lnTo>
                  <a:lnTo>
                    <a:pt x="15915" y="19732"/>
                  </a:lnTo>
                  <a:lnTo>
                    <a:pt x="15873" y="19732"/>
                  </a:lnTo>
                  <a:lnTo>
                    <a:pt x="15873" y="19684"/>
                  </a:lnTo>
                  <a:lnTo>
                    <a:pt x="15836" y="19684"/>
                  </a:lnTo>
                  <a:lnTo>
                    <a:pt x="15836" y="19524"/>
                  </a:lnTo>
                  <a:lnTo>
                    <a:pt x="15801" y="19524"/>
                  </a:lnTo>
                  <a:lnTo>
                    <a:pt x="15801" y="19422"/>
                  </a:lnTo>
                  <a:lnTo>
                    <a:pt x="15760" y="19363"/>
                  </a:lnTo>
                  <a:lnTo>
                    <a:pt x="15760" y="19261"/>
                  </a:lnTo>
                  <a:lnTo>
                    <a:pt x="15722" y="19203"/>
                  </a:lnTo>
                  <a:lnTo>
                    <a:pt x="15680" y="19160"/>
                  </a:lnTo>
                  <a:lnTo>
                    <a:pt x="15680" y="19053"/>
                  </a:lnTo>
                  <a:lnTo>
                    <a:pt x="15642" y="18999"/>
                  </a:lnTo>
                  <a:lnTo>
                    <a:pt x="15642" y="18892"/>
                  </a:lnTo>
                  <a:lnTo>
                    <a:pt x="15604" y="18839"/>
                  </a:lnTo>
                  <a:lnTo>
                    <a:pt x="15604" y="18732"/>
                  </a:lnTo>
                  <a:lnTo>
                    <a:pt x="15525" y="18678"/>
                  </a:lnTo>
                  <a:lnTo>
                    <a:pt x="15525" y="18576"/>
                  </a:lnTo>
                  <a:lnTo>
                    <a:pt x="15449" y="18469"/>
                  </a:lnTo>
                  <a:lnTo>
                    <a:pt x="15411" y="18368"/>
                  </a:lnTo>
                  <a:lnTo>
                    <a:pt x="15373" y="18261"/>
                  </a:lnTo>
                  <a:lnTo>
                    <a:pt x="15335" y="18261"/>
                  </a:lnTo>
                  <a:lnTo>
                    <a:pt x="15294" y="18154"/>
                  </a:lnTo>
                  <a:lnTo>
                    <a:pt x="15294" y="18052"/>
                  </a:lnTo>
                  <a:lnTo>
                    <a:pt x="15222" y="18052"/>
                  </a:lnTo>
                  <a:lnTo>
                    <a:pt x="15222" y="17940"/>
                  </a:lnTo>
                  <a:lnTo>
                    <a:pt x="15180" y="17897"/>
                  </a:lnTo>
                  <a:lnTo>
                    <a:pt x="15142" y="17843"/>
                  </a:lnTo>
                  <a:lnTo>
                    <a:pt x="15142" y="17790"/>
                  </a:lnTo>
                  <a:lnTo>
                    <a:pt x="15066" y="17790"/>
                  </a:lnTo>
                  <a:lnTo>
                    <a:pt x="15066" y="17677"/>
                  </a:lnTo>
                  <a:lnTo>
                    <a:pt x="15028" y="17677"/>
                  </a:lnTo>
                  <a:lnTo>
                    <a:pt x="14991" y="17629"/>
                  </a:lnTo>
                  <a:lnTo>
                    <a:pt x="14949" y="17629"/>
                  </a:lnTo>
                  <a:lnTo>
                    <a:pt x="14911" y="17576"/>
                  </a:lnTo>
                  <a:lnTo>
                    <a:pt x="14835" y="17576"/>
                  </a:lnTo>
                  <a:lnTo>
                    <a:pt x="14835" y="17527"/>
                  </a:lnTo>
                  <a:lnTo>
                    <a:pt x="14793" y="17527"/>
                  </a:lnTo>
                  <a:lnTo>
                    <a:pt x="14756" y="17469"/>
                  </a:lnTo>
                  <a:lnTo>
                    <a:pt x="14680" y="17469"/>
                  </a:lnTo>
                  <a:lnTo>
                    <a:pt x="14680" y="17420"/>
                  </a:lnTo>
                  <a:lnTo>
                    <a:pt x="14183" y="17420"/>
                  </a:lnTo>
                  <a:lnTo>
                    <a:pt x="14142" y="17367"/>
                  </a:lnTo>
                  <a:lnTo>
                    <a:pt x="14062" y="17367"/>
                  </a:lnTo>
                  <a:lnTo>
                    <a:pt x="14062" y="17308"/>
                  </a:lnTo>
                  <a:lnTo>
                    <a:pt x="13948" y="17308"/>
                  </a:lnTo>
                  <a:lnTo>
                    <a:pt x="13907" y="17260"/>
                  </a:lnTo>
                  <a:lnTo>
                    <a:pt x="13869" y="17260"/>
                  </a:lnTo>
                  <a:lnTo>
                    <a:pt x="13835" y="17206"/>
                  </a:lnTo>
                  <a:lnTo>
                    <a:pt x="13486" y="17206"/>
                  </a:lnTo>
                  <a:lnTo>
                    <a:pt x="13448" y="17158"/>
                  </a:lnTo>
                  <a:lnTo>
                    <a:pt x="10368" y="17158"/>
                  </a:lnTo>
                  <a:lnTo>
                    <a:pt x="10368" y="17105"/>
                  </a:lnTo>
                  <a:lnTo>
                    <a:pt x="10284" y="17105"/>
                  </a:lnTo>
                  <a:lnTo>
                    <a:pt x="10284" y="17056"/>
                  </a:lnTo>
                  <a:lnTo>
                    <a:pt x="10208" y="17056"/>
                  </a:lnTo>
                  <a:lnTo>
                    <a:pt x="10171" y="16998"/>
                  </a:lnTo>
                  <a:lnTo>
                    <a:pt x="9788" y="16998"/>
                  </a:lnTo>
                  <a:lnTo>
                    <a:pt x="9788" y="16939"/>
                  </a:lnTo>
                  <a:lnTo>
                    <a:pt x="9674" y="16939"/>
                  </a:lnTo>
                  <a:lnTo>
                    <a:pt x="9595" y="16891"/>
                  </a:lnTo>
                  <a:lnTo>
                    <a:pt x="9094" y="16891"/>
                  </a:lnTo>
                  <a:lnTo>
                    <a:pt x="9019" y="16837"/>
                  </a:lnTo>
                  <a:lnTo>
                    <a:pt x="8863" y="16837"/>
                  </a:lnTo>
                  <a:lnTo>
                    <a:pt x="8825" y="16789"/>
                  </a:lnTo>
                  <a:lnTo>
                    <a:pt x="8128" y="16789"/>
                  </a:lnTo>
                  <a:lnTo>
                    <a:pt x="8094" y="16735"/>
                  </a:lnTo>
                  <a:lnTo>
                    <a:pt x="7628" y="16735"/>
                  </a:lnTo>
                  <a:lnTo>
                    <a:pt x="7552" y="16676"/>
                  </a:lnTo>
                  <a:lnTo>
                    <a:pt x="7401" y="16676"/>
                  </a:lnTo>
                  <a:lnTo>
                    <a:pt x="7321" y="16634"/>
                  </a:lnTo>
                  <a:lnTo>
                    <a:pt x="6741" y="16634"/>
                  </a:lnTo>
                  <a:lnTo>
                    <a:pt x="6703" y="16676"/>
                  </a:lnTo>
                  <a:lnTo>
                    <a:pt x="6590" y="16676"/>
                  </a:lnTo>
                  <a:lnTo>
                    <a:pt x="6590" y="16735"/>
                  </a:lnTo>
                  <a:lnTo>
                    <a:pt x="6393" y="16735"/>
                  </a:lnTo>
                  <a:lnTo>
                    <a:pt x="6393" y="15842"/>
                  </a:lnTo>
                  <a:lnTo>
                    <a:pt x="6355" y="15842"/>
                  </a:lnTo>
                  <a:lnTo>
                    <a:pt x="6355" y="15729"/>
                  </a:lnTo>
                  <a:lnTo>
                    <a:pt x="6321" y="15729"/>
                  </a:lnTo>
                  <a:lnTo>
                    <a:pt x="6321" y="15574"/>
                  </a:lnTo>
                  <a:lnTo>
                    <a:pt x="6279" y="15526"/>
                  </a:lnTo>
                  <a:lnTo>
                    <a:pt x="6241" y="15472"/>
                  </a:lnTo>
                  <a:lnTo>
                    <a:pt x="6203" y="15424"/>
                  </a:lnTo>
                  <a:lnTo>
                    <a:pt x="6161" y="15312"/>
                  </a:lnTo>
                  <a:lnTo>
                    <a:pt x="6127" y="15312"/>
                  </a:lnTo>
                  <a:lnTo>
                    <a:pt x="6127" y="15205"/>
                  </a:lnTo>
                  <a:lnTo>
                    <a:pt x="6089" y="15157"/>
                  </a:lnTo>
                  <a:lnTo>
                    <a:pt x="6048" y="15157"/>
                  </a:lnTo>
                  <a:lnTo>
                    <a:pt x="6048" y="15103"/>
                  </a:lnTo>
                  <a:lnTo>
                    <a:pt x="5741" y="15103"/>
                  </a:lnTo>
                  <a:lnTo>
                    <a:pt x="5741" y="15001"/>
                  </a:lnTo>
                  <a:lnTo>
                    <a:pt x="5703" y="15001"/>
                  </a:lnTo>
                  <a:lnTo>
                    <a:pt x="5703" y="14680"/>
                  </a:lnTo>
                  <a:lnTo>
                    <a:pt x="5782" y="14680"/>
                  </a:lnTo>
                  <a:lnTo>
                    <a:pt x="5782" y="14525"/>
                  </a:lnTo>
                  <a:lnTo>
                    <a:pt x="5817" y="14525"/>
                  </a:lnTo>
                  <a:lnTo>
                    <a:pt x="5817" y="14466"/>
                  </a:lnTo>
                  <a:lnTo>
                    <a:pt x="5858" y="14466"/>
                  </a:lnTo>
                  <a:lnTo>
                    <a:pt x="5858" y="14418"/>
                  </a:lnTo>
                  <a:lnTo>
                    <a:pt x="5934" y="14418"/>
                  </a:lnTo>
                  <a:lnTo>
                    <a:pt x="5934" y="14311"/>
                  </a:lnTo>
                  <a:lnTo>
                    <a:pt x="5976" y="14311"/>
                  </a:lnTo>
                  <a:lnTo>
                    <a:pt x="5976" y="14263"/>
                  </a:lnTo>
                  <a:lnTo>
                    <a:pt x="6010" y="14263"/>
                  </a:lnTo>
                  <a:lnTo>
                    <a:pt x="6010" y="14209"/>
                  </a:lnTo>
                  <a:lnTo>
                    <a:pt x="6048" y="14209"/>
                  </a:lnTo>
                  <a:lnTo>
                    <a:pt x="6048" y="13893"/>
                  </a:lnTo>
                  <a:lnTo>
                    <a:pt x="6010" y="13893"/>
                  </a:lnTo>
                  <a:lnTo>
                    <a:pt x="6010" y="13840"/>
                  </a:lnTo>
                  <a:lnTo>
                    <a:pt x="5741" y="13840"/>
                  </a:lnTo>
                  <a:lnTo>
                    <a:pt x="5741" y="13786"/>
                  </a:lnTo>
                  <a:lnTo>
                    <a:pt x="5354" y="13786"/>
                  </a:lnTo>
                  <a:lnTo>
                    <a:pt x="5354" y="13733"/>
                  </a:lnTo>
                  <a:lnTo>
                    <a:pt x="5316" y="13733"/>
                  </a:lnTo>
                  <a:lnTo>
                    <a:pt x="5279" y="13674"/>
                  </a:lnTo>
                  <a:lnTo>
                    <a:pt x="5279" y="13631"/>
                  </a:lnTo>
                  <a:lnTo>
                    <a:pt x="5203" y="13631"/>
                  </a:lnTo>
                  <a:lnTo>
                    <a:pt x="5203" y="13578"/>
                  </a:lnTo>
                  <a:lnTo>
                    <a:pt x="5165" y="13578"/>
                  </a:lnTo>
                  <a:lnTo>
                    <a:pt x="5165" y="13524"/>
                  </a:lnTo>
                  <a:lnTo>
                    <a:pt x="5123" y="13524"/>
                  </a:lnTo>
                  <a:lnTo>
                    <a:pt x="5123" y="13423"/>
                  </a:lnTo>
                  <a:lnTo>
                    <a:pt x="5051" y="13423"/>
                  </a:lnTo>
                  <a:lnTo>
                    <a:pt x="5051" y="13364"/>
                  </a:lnTo>
                  <a:lnTo>
                    <a:pt x="4972" y="13364"/>
                  </a:lnTo>
                  <a:lnTo>
                    <a:pt x="4972" y="13310"/>
                  </a:lnTo>
                  <a:lnTo>
                    <a:pt x="4430" y="13310"/>
                  </a:lnTo>
                  <a:lnTo>
                    <a:pt x="4430" y="13364"/>
                  </a:lnTo>
                  <a:lnTo>
                    <a:pt x="4278" y="13364"/>
                  </a:lnTo>
                  <a:lnTo>
                    <a:pt x="4278" y="13423"/>
                  </a:lnTo>
                  <a:lnTo>
                    <a:pt x="4043" y="13423"/>
                  </a:lnTo>
                  <a:lnTo>
                    <a:pt x="4123" y="13423"/>
                  </a:lnTo>
                  <a:lnTo>
                    <a:pt x="4123" y="13310"/>
                  </a:lnTo>
                  <a:lnTo>
                    <a:pt x="4161" y="13310"/>
                  </a:lnTo>
                  <a:lnTo>
                    <a:pt x="4161" y="12941"/>
                  </a:lnTo>
                  <a:lnTo>
                    <a:pt x="4123" y="12941"/>
                  </a:lnTo>
                  <a:lnTo>
                    <a:pt x="4123" y="12893"/>
                  </a:lnTo>
                  <a:lnTo>
                    <a:pt x="4081" y="12839"/>
                  </a:lnTo>
                  <a:lnTo>
                    <a:pt x="4043" y="12791"/>
                  </a:lnTo>
                  <a:lnTo>
                    <a:pt x="4009" y="12791"/>
                  </a:lnTo>
                  <a:lnTo>
                    <a:pt x="3892" y="12636"/>
                  </a:lnTo>
                  <a:lnTo>
                    <a:pt x="3850" y="12636"/>
                  </a:lnTo>
                  <a:lnTo>
                    <a:pt x="3850" y="12577"/>
                  </a:lnTo>
                  <a:lnTo>
                    <a:pt x="3585" y="12577"/>
                  </a:lnTo>
                  <a:lnTo>
                    <a:pt x="3585" y="12523"/>
                  </a:lnTo>
                  <a:lnTo>
                    <a:pt x="3471" y="12523"/>
                  </a:lnTo>
                  <a:lnTo>
                    <a:pt x="3429" y="12470"/>
                  </a:lnTo>
                  <a:lnTo>
                    <a:pt x="3391" y="12470"/>
                  </a:lnTo>
                  <a:lnTo>
                    <a:pt x="3391" y="12422"/>
                  </a:lnTo>
                  <a:lnTo>
                    <a:pt x="3236" y="12422"/>
                  </a:lnTo>
                  <a:lnTo>
                    <a:pt x="3198" y="12368"/>
                  </a:lnTo>
                  <a:lnTo>
                    <a:pt x="2967" y="12368"/>
                  </a:lnTo>
                  <a:lnTo>
                    <a:pt x="2967" y="12315"/>
                  </a:lnTo>
                  <a:lnTo>
                    <a:pt x="2425" y="12315"/>
                  </a:lnTo>
                  <a:lnTo>
                    <a:pt x="2391" y="12368"/>
                  </a:lnTo>
                  <a:lnTo>
                    <a:pt x="2349" y="12368"/>
                  </a:lnTo>
                  <a:lnTo>
                    <a:pt x="2311" y="12422"/>
                  </a:lnTo>
                  <a:lnTo>
                    <a:pt x="2274" y="12422"/>
                  </a:lnTo>
                  <a:lnTo>
                    <a:pt x="2232" y="12470"/>
                  </a:lnTo>
                  <a:lnTo>
                    <a:pt x="2198" y="12470"/>
                  </a:lnTo>
                  <a:lnTo>
                    <a:pt x="2160" y="12523"/>
                  </a:lnTo>
                  <a:lnTo>
                    <a:pt x="2005" y="12523"/>
                  </a:lnTo>
                  <a:lnTo>
                    <a:pt x="2005" y="12577"/>
                  </a:lnTo>
                  <a:lnTo>
                    <a:pt x="1967" y="12577"/>
                  </a:lnTo>
                  <a:lnTo>
                    <a:pt x="1925" y="12636"/>
                  </a:lnTo>
                  <a:lnTo>
                    <a:pt x="1849" y="12636"/>
                  </a:lnTo>
                  <a:lnTo>
                    <a:pt x="1811" y="12679"/>
                  </a:lnTo>
                  <a:lnTo>
                    <a:pt x="1698" y="12679"/>
                  </a:lnTo>
                  <a:lnTo>
                    <a:pt x="1656" y="12732"/>
                  </a:lnTo>
                  <a:lnTo>
                    <a:pt x="1504" y="12732"/>
                  </a:lnTo>
                  <a:lnTo>
                    <a:pt x="1466" y="12791"/>
                  </a:lnTo>
                  <a:lnTo>
                    <a:pt x="1387" y="12791"/>
                  </a:lnTo>
                  <a:lnTo>
                    <a:pt x="1387" y="12839"/>
                  </a:lnTo>
                  <a:lnTo>
                    <a:pt x="1311" y="12839"/>
                  </a:lnTo>
                  <a:lnTo>
                    <a:pt x="1311" y="12893"/>
                  </a:lnTo>
                  <a:lnTo>
                    <a:pt x="1273" y="12893"/>
                  </a:lnTo>
                  <a:lnTo>
                    <a:pt x="1235" y="12941"/>
                  </a:lnTo>
                  <a:lnTo>
                    <a:pt x="1118" y="12941"/>
                  </a:lnTo>
                  <a:lnTo>
                    <a:pt x="1076" y="13000"/>
                  </a:lnTo>
                  <a:lnTo>
                    <a:pt x="1000" y="13000"/>
                  </a:lnTo>
                  <a:lnTo>
                    <a:pt x="1000" y="13053"/>
                  </a:lnTo>
                  <a:lnTo>
                    <a:pt x="962" y="13053"/>
                  </a:lnTo>
                  <a:lnTo>
                    <a:pt x="925" y="13107"/>
                  </a:lnTo>
                  <a:lnTo>
                    <a:pt x="845" y="13107"/>
                  </a:lnTo>
                  <a:lnTo>
                    <a:pt x="845" y="13160"/>
                  </a:lnTo>
                  <a:lnTo>
                    <a:pt x="731" y="13160"/>
                  </a:lnTo>
                  <a:lnTo>
                    <a:pt x="693" y="13203"/>
                  </a:lnTo>
                  <a:lnTo>
                    <a:pt x="656" y="13262"/>
                  </a:lnTo>
                  <a:lnTo>
                    <a:pt x="618" y="13262"/>
                  </a:lnTo>
                  <a:lnTo>
                    <a:pt x="580" y="13310"/>
                  </a:lnTo>
                  <a:lnTo>
                    <a:pt x="542" y="13310"/>
                  </a:lnTo>
                  <a:lnTo>
                    <a:pt x="542" y="13364"/>
                  </a:lnTo>
                  <a:lnTo>
                    <a:pt x="462" y="13364"/>
                  </a:lnTo>
                  <a:lnTo>
                    <a:pt x="462" y="13423"/>
                  </a:lnTo>
                  <a:lnTo>
                    <a:pt x="345" y="13423"/>
                  </a:lnTo>
                  <a:lnTo>
                    <a:pt x="345" y="13471"/>
                  </a:lnTo>
                  <a:lnTo>
                    <a:pt x="80" y="13471"/>
                  </a:lnTo>
                  <a:lnTo>
                    <a:pt x="80" y="13423"/>
                  </a:lnTo>
                  <a:lnTo>
                    <a:pt x="0" y="13423"/>
                  </a:lnTo>
                  <a:lnTo>
                    <a:pt x="0" y="13000"/>
                  </a:lnTo>
                  <a:lnTo>
                    <a:pt x="38" y="13000"/>
                  </a:lnTo>
                  <a:lnTo>
                    <a:pt x="38" y="12941"/>
                  </a:lnTo>
                  <a:lnTo>
                    <a:pt x="80" y="12941"/>
                  </a:lnTo>
                  <a:lnTo>
                    <a:pt x="114" y="12893"/>
                  </a:lnTo>
                  <a:lnTo>
                    <a:pt x="114" y="12839"/>
                  </a:lnTo>
                  <a:lnTo>
                    <a:pt x="152" y="12839"/>
                  </a:lnTo>
                  <a:lnTo>
                    <a:pt x="152" y="12791"/>
                  </a:lnTo>
                  <a:lnTo>
                    <a:pt x="193" y="12791"/>
                  </a:lnTo>
                  <a:lnTo>
                    <a:pt x="193" y="12732"/>
                  </a:lnTo>
                  <a:lnTo>
                    <a:pt x="269" y="12732"/>
                  </a:lnTo>
                  <a:lnTo>
                    <a:pt x="269" y="12577"/>
                  </a:lnTo>
                  <a:lnTo>
                    <a:pt x="345" y="12577"/>
                  </a:lnTo>
                  <a:lnTo>
                    <a:pt x="345" y="12523"/>
                  </a:lnTo>
                  <a:lnTo>
                    <a:pt x="387" y="12470"/>
                  </a:lnTo>
                  <a:lnTo>
                    <a:pt x="424" y="12470"/>
                  </a:lnTo>
                  <a:lnTo>
                    <a:pt x="424" y="12422"/>
                  </a:lnTo>
                  <a:lnTo>
                    <a:pt x="462" y="12422"/>
                  </a:lnTo>
                  <a:lnTo>
                    <a:pt x="462" y="12368"/>
                  </a:lnTo>
                  <a:lnTo>
                    <a:pt x="500" y="12368"/>
                  </a:lnTo>
                  <a:lnTo>
                    <a:pt x="500" y="12261"/>
                  </a:lnTo>
                  <a:lnTo>
                    <a:pt x="580" y="12261"/>
                  </a:lnTo>
                  <a:lnTo>
                    <a:pt x="580" y="12154"/>
                  </a:lnTo>
                  <a:lnTo>
                    <a:pt x="618" y="12154"/>
                  </a:lnTo>
                  <a:lnTo>
                    <a:pt x="618" y="12101"/>
                  </a:lnTo>
                  <a:lnTo>
                    <a:pt x="656" y="12101"/>
                  </a:lnTo>
                  <a:lnTo>
                    <a:pt x="656" y="11999"/>
                  </a:lnTo>
                  <a:lnTo>
                    <a:pt x="693" y="11999"/>
                  </a:lnTo>
                  <a:lnTo>
                    <a:pt x="731" y="11940"/>
                  </a:lnTo>
                  <a:lnTo>
                    <a:pt x="962" y="11940"/>
                  </a:lnTo>
                  <a:lnTo>
                    <a:pt x="962" y="11897"/>
                  </a:lnTo>
                  <a:lnTo>
                    <a:pt x="1038" y="11897"/>
                  </a:lnTo>
                  <a:lnTo>
                    <a:pt x="1038" y="11844"/>
                  </a:lnTo>
                  <a:lnTo>
                    <a:pt x="1076" y="11844"/>
                  </a:lnTo>
                  <a:lnTo>
                    <a:pt x="1118" y="11790"/>
                  </a:lnTo>
                  <a:lnTo>
                    <a:pt x="1160" y="11790"/>
                  </a:lnTo>
                  <a:lnTo>
                    <a:pt x="1160" y="11731"/>
                  </a:lnTo>
                  <a:lnTo>
                    <a:pt x="1273" y="11731"/>
                  </a:lnTo>
                  <a:lnTo>
                    <a:pt x="1273" y="11683"/>
                  </a:lnTo>
                  <a:lnTo>
                    <a:pt x="1349" y="11683"/>
                  </a:lnTo>
                  <a:lnTo>
                    <a:pt x="1349" y="11630"/>
                  </a:lnTo>
                  <a:lnTo>
                    <a:pt x="1387" y="11630"/>
                  </a:lnTo>
                  <a:lnTo>
                    <a:pt x="1387" y="11576"/>
                  </a:lnTo>
                  <a:lnTo>
                    <a:pt x="1425" y="11576"/>
                  </a:lnTo>
                  <a:lnTo>
                    <a:pt x="1425" y="11528"/>
                  </a:lnTo>
                  <a:lnTo>
                    <a:pt x="1538" y="11528"/>
                  </a:lnTo>
                  <a:lnTo>
                    <a:pt x="1580" y="11469"/>
                  </a:lnTo>
                  <a:lnTo>
                    <a:pt x="1618" y="11469"/>
                  </a:lnTo>
                  <a:lnTo>
                    <a:pt x="1656" y="11421"/>
                  </a:lnTo>
                  <a:lnTo>
                    <a:pt x="1656" y="11367"/>
                  </a:lnTo>
                  <a:lnTo>
                    <a:pt x="1732" y="11367"/>
                  </a:lnTo>
                  <a:lnTo>
                    <a:pt x="1732" y="11260"/>
                  </a:lnTo>
                  <a:lnTo>
                    <a:pt x="1811" y="11207"/>
                  </a:lnTo>
                  <a:lnTo>
                    <a:pt x="1811" y="11159"/>
                  </a:lnTo>
                  <a:lnTo>
                    <a:pt x="1849" y="11159"/>
                  </a:lnTo>
                  <a:lnTo>
                    <a:pt x="1849" y="11105"/>
                  </a:lnTo>
                  <a:lnTo>
                    <a:pt x="1887" y="11057"/>
                  </a:lnTo>
                  <a:lnTo>
                    <a:pt x="1887" y="10939"/>
                  </a:lnTo>
                  <a:lnTo>
                    <a:pt x="1967" y="10939"/>
                  </a:lnTo>
                  <a:lnTo>
                    <a:pt x="1967" y="10891"/>
                  </a:lnTo>
                  <a:lnTo>
                    <a:pt x="2005" y="10838"/>
                  </a:lnTo>
                  <a:lnTo>
                    <a:pt x="2046" y="10789"/>
                  </a:lnTo>
                  <a:lnTo>
                    <a:pt x="2046" y="10736"/>
                  </a:lnTo>
                  <a:lnTo>
                    <a:pt x="2118" y="10736"/>
                  </a:lnTo>
                  <a:lnTo>
                    <a:pt x="2118" y="10677"/>
                  </a:lnTo>
                  <a:lnTo>
                    <a:pt x="2160" y="10677"/>
                  </a:lnTo>
                  <a:lnTo>
                    <a:pt x="2160" y="10634"/>
                  </a:lnTo>
                  <a:lnTo>
                    <a:pt x="2198" y="10634"/>
                  </a:lnTo>
                  <a:lnTo>
                    <a:pt x="2198" y="10522"/>
                  </a:lnTo>
                  <a:lnTo>
                    <a:pt x="2311" y="10522"/>
                  </a:lnTo>
                  <a:lnTo>
                    <a:pt x="2311" y="10468"/>
                  </a:lnTo>
                  <a:lnTo>
                    <a:pt x="2349" y="10468"/>
                  </a:lnTo>
                  <a:lnTo>
                    <a:pt x="2349" y="10420"/>
                  </a:lnTo>
                  <a:lnTo>
                    <a:pt x="2425" y="10420"/>
                  </a:lnTo>
                  <a:lnTo>
                    <a:pt x="2425" y="10367"/>
                  </a:lnTo>
                  <a:lnTo>
                    <a:pt x="2505" y="10367"/>
                  </a:lnTo>
                  <a:lnTo>
                    <a:pt x="2505" y="10313"/>
                  </a:lnTo>
                  <a:lnTo>
                    <a:pt x="2581" y="10313"/>
                  </a:lnTo>
                  <a:lnTo>
                    <a:pt x="2581" y="10265"/>
                  </a:lnTo>
                  <a:lnTo>
                    <a:pt x="2618" y="10265"/>
                  </a:lnTo>
                  <a:lnTo>
                    <a:pt x="2618" y="10206"/>
                  </a:lnTo>
                  <a:lnTo>
                    <a:pt x="2656" y="10206"/>
                  </a:lnTo>
                  <a:lnTo>
                    <a:pt x="2656" y="10104"/>
                  </a:lnTo>
                  <a:lnTo>
                    <a:pt x="2740" y="10104"/>
                  </a:lnTo>
                  <a:lnTo>
                    <a:pt x="2740" y="9789"/>
                  </a:lnTo>
                  <a:lnTo>
                    <a:pt x="2698" y="9789"/>
                  </a:lnTo>
                  <a:lnTo>
                    <a:pt x="2698" y="9676"/>
                  </a:lnTo>
                  <a:lnTo>
                    <a:pt x="2656" y="9676"/>
                  </a:lnTo>
                  <a:lnTo>
                    <a:pt x="2656" y="9633"/>
                  </a:lnTo>
                  <a:lnTo>
                    <a:pt x="2618" y="9633"/>
                  </a:lnTo>
                  <a:lnTo>
                    <a:pt x="2618" y="9473"/>
                  </a:lnTo>
                  <a:lnTo>
                    <a:pt x="2543" y="9473"/>
                  </a:lnTo>
                  <a:lnTo>
                    <a:pt x="2543" y="8841"/>
                  </a:lnTo>
                  <a:lnTo>
                    <a:pt x="3198" y="8841"/>
                  </a:lnTo>
                  <a:lnTo>
                    <a:pt x="3198" y="8788"/>
                  </a:lnTo>
                  <a:lnTo>
                    <a:pt x="3274" y="8788"/>
                  </a:lnTo>
                  <a:lnTo>
                    <a:pt x="3274" y="8734"/>
                  </a:lnTo>
                  <a:lnTo>
                    <a:pt x="3350" y="8734"/>
                  </a:lnTo>
                  <a:lnTo>
                    <a:pt x="3350" y="8686"/>
                  </a:lnTo>
                  <a:lnTo>
                    <a:pt x="3391" y="8686"/>
                  </a:lnTo>
                  <a:lnTo>
                    <a:pt x="3429" y="8633"/>
                  </a:lnTo>
                  <a:lnTo>
                    <a:pt x="3505" y="8633"/>
                  </a:lnTo>
                  <a:lnTo>
                    <a:pt x="3505" y="8574"/>
                  </a:lnTo>
                  <a:lnTo>
                    <a:pt x="3585" y="8574"/>
                  </a:lnTo>
                  <a:lnTo>
                    <a:pt x="3585" y="8526"/>
                  </a:lnTo>
                  <a:lnTo>
                    <a:pt x="3698" y="8526"/>
                  </a:lnTo>
                  <a:lnTo>
                    <a:pt x="3698" y="8467"/>
                  </a:lnTo>
                  <a:lnTo>
                    <a:pt x="3736" y="8467"/>
                  </a:lnTo>
                  <a:lnTo>
                    <a:pt x="3736" y="8419"/>
                  </a:lnTo>
                  <a:lnTo>
                    <a:pt x="3892" y="8419"/>
                  </a:lnTo>
                  <a:lnTo>
                    <a:pt x="3930" y="8370"/>
                  </a:lnTo>
                  <a:lnTo>
                    <a:pt x="4043" y="8370"/>
                  </a:lnTo>
                  <a:lnTo>
                    <a:pt x="4043" y="8311"/>
                  </a:lnTo>
                  <a:lnTo>
                    <a:pt x="4161" y="8311"/>
                  </a:lnTo>
                  <a:lnTo>
                    <a:pt x="4199" y="8263"/>
                  </a:lnTo>
                  <a:lnTo>
                    <a:pt x="4236" y="8263"/>
                  </a:lnTo>
                  <a:lnTo>
                    <a:pt x="4278" y="8210"/>
                  </a:lnTo>
                  <a:lnTo>
                    <a:pt x="4358" y="8210"/>
                  </a:lnTo>
                  <a:lnTo>
                    <a:pt x="4358" y="8103"/>
                  </a:lnTo>
                  <a:lnTo>
                    <a:pt x="4392" y="8103"/>
                  </a:lnTo>
                  <a:lnTo>
                    <a:pt x="4392" y="8055"/>
                  </a:lnTo>
                  <a:lnTo>
                    <a:pt x="4430" y="7996"/>
                  </a:lnTo>
                  <a:lnTo>
                    <a:pt x="4471" y="7996"/>
                  </a:lnTo>
                  <a:lnTo>
                    <a:pt x="4471" y="7942"/>
                  </a:lnTo>
                  <a:lnTo>
                    <a:pt x="4509" y="7942"/>
                  </a:lnTo>
                  <a:lnTo>
                    <a:pt x="4509" y="7841"/>
                  </a:lnTo>
                  <a:lnTo>
                    <a:pt x="4547" y="7841"/>
                  </a:lnTo>
                  <a:lnTo>
                    <a:pt x="4585" y="7787"/>
                  </a:lnTo>
                  <a:lnTo>
                    <a:pt x="4278" y="7787"/>
                  </a:lnTo>
                  <a:lnTo>
                    <a:pt x="4236" y="7733"/>
                  </a:lnTo>
                  <a:lnTo>
                    <a:pt x="4161" y="7733"/>
                  </a:lnTo>
                  <a:lnTo>
                    <a:pt x="4161" y="7675"/>
                  </a:lnTo>
                  <a:lnTo>
                    <a:pt x="4043" y="7675"/>
                  </a:lnTo>
                  <a:lnTo>
                    <a:pt x="4043" y="7632"/>
                  </a:lnTo>
                  <a:lnTo>
                    <a:pt x="3967" y="7632"/>
                  </a:lnTo>
                  <a:lnTo>
                    <a:pt x="3967" y="7578"/>
                  </a:lnTo>
                  <a:lnTo>
                    <a:pt x="3930" y="7578"/>
                  </a:lnTo>
                  <a:lnTo>
                    <a:pt x="3930" y="7107"/>
                  </a:lnTo>
                  <a:lnTo>
                    <a:pt x="3967" y="7107"/>
                  </a:lnTo>
                  <a:lnTo>
                    <a:pt x="3967" y="7054"/>
                  </a:lnTo>
                  <a:lnTo>
                    <a:pt x="4009" y="7054"/>
                  </a:lnTo>
                  <a:lnTo>
                    <a:pt x="4043" y="7000"/>
                  </a:lnTo>
                  <a:lnTo>
                    <a:pt x="4547" y="7000"/>
                  </a:lnTo>
                  <a:lnTo>
                    <a:pt x="4623" y="6941"/>
                  </a:lnTo>
                  <a:lnTo>
                    <a:pt x="5051" y="6941"/>
                  </a:lnTo>
                  <a:lnTo>
                    <a:pt x="5089" y="6893"/>
                  </a:lnTo>
                  <a:lnTo>
                    <a:pt x="5241" y="6893"/>
                  </a:lnTo>
                  <a:lnTo>
                    <a:pt x="5279" y="6840"/>
                  </a:lnTo>
                  <a:lnTo>
                    <a:pt x="5316" y="6840"/>
                  </a:lnTo>
                  <a:lnTo>
                    <a:pt x="5354" y="6792"/>
                  </a:lnTo>
                  <a:lnTo>
                    <a:pt x="5396" y="6792"/>
                  </a:lnTo>
                  <a:lnTo>
                    <a:pt x="5396" y="6733"/>
                  </a:lnTo>
                  <a:lnTo>
                    <a:pt x="5548" y="6733"/>
                  </a:lnTo>
                  <a:lnTo>
                    <a:pt x="5548" y="6679"/>
                  </a:lnTo>
                  <a:lnTo>
                    <a:pt x="5623" y="6679"/>
                  </a:lnTo>
                  <a:lnTo>
                    <a:pt x="5661" y="6636"/>
                  </a:lnTo>
                  <a:lnTo>
                    <a:pt x="5661" y="6577"/>
                  </a:lnTo>
                  <a:lnTo>
                    <a:pt x="5703" y="6577"/>
                  </a:lnTo>
                  <a:lnTo>
                    <a:pt x="5741" y="6524"/>
                  </a:lnTo>
                  <a:lnTo>
                    <a:pt x="5817" y="6524"/>
                  </a:lnTo>
                  <a:lnTo>
                    <a:pt x="5817" y="6470"/>
                  </a:lnTo>
                  <a:lnTo>
                    <a:pt x="5858" y="6470"/>
                  </a:lnTo>
                  <a:lnTo>
                    <a:pt x="5896" y="6422"/>
                  </a:lnTo>
                  <a:lnTo>
                    <a:pt x="5934" y="6422"/>
                  </a:lnTo>
                  <a:lnTo>
                    <a:pt x="5976" y="6369"/>
                  </a:lnTo>
                  <a:lnTo>
                    <a:pt x="6010" y="6369"/>
                  </a:lnTo>
                  <a:lnTo>
                    <a:pt x="6010" y="6315"/>
                  </a:lnTo>
                  <a:lnTo>
                    <a:pt x="6127" y="6315"/>
                  </a:lnTo>
                  <a:lnTo>
                    <a:pt x="6161" y="6262"/>
                  </a:lnTo>
                  <a:lnTo>
                    <a:pt x="6241" y="6262"/>
                  </a:lnTo>
                  <a:lnTo>
                    <a:pt x="6279" y="6208"/>
                  </a:lnTo>
                  <a:lnTo>
                    <a:pt x="6393" y="6208"/>
                  </a:lnTo>
                  <a:lnTo>
                    <a:pt x="6434" y="6155"/>
                  </a:lnTo>
                  <a:lnTo>
                    <a:pt x="6783" y="6155"/>
                  </a:lnTo>
                  <a:lnTo>
                    <a:pt x="6783" y="6101"/>
                  </a:lnTo>
                  <a:lnTo>
                    <a:pt x="6897" y="6101"/>
                  </a:lnTo>
                  <a:lnTo>
                    <a:pt x="6897" y="6053"/>
                  </a:lnTo>
                  <a:lnTo>
                    <a:pt x="6972" y="6053"/>
                  </a:lnTo>
                  <a:lnTo>
                    <a:pt x="6972" y="5999"/>
                  </a:lnTo>
                  <a:lnTo>
                    <a:pt x="7014" y="5999"/>
                  </a:lnTo>
                  <a:lnTo>
                    <a:pt x="7052" y="5941"/>
                  </a:lnTo>
                  <a:lnTo>
                    <a:pt x="7086" y="5898"/>
                  </a:lnTo>
                  <a:lnTo>
                    <a:pt x="7166" y="5898"/>
                  </a:lnTo>
                  <a:lnTo>
                    <a:pt x="7207" y="5844"/>
                  </a:lnTo>
                  <a:lnTo>
                    <a:pt x="7241" y="5844"/>
                  </a:lnTo>
                  <a:lnTo>
                    <a:pt x="7241" y="5785"/>
                  </a:lnTo>
                  <a:lnTo>
                    <a:pt x="7283" y="5785"/>
                  </a:lnTo>
                  <a:lnTo>
                    <a:pt x="7283" y="5732"/>
                  </a:lnTo>
                  <a:lnTo>
                    <a:pt x="7321" y="5684"/>
                  </a:lnTo>
                  <a:lnTo>
                    <a:pt x="7363" y="5684"/>
                  </a:lnTo>
                  <a:lnTo>
                    <a:pt x="7363" y="5630"/>
                  </a:lnTo>
                  <a:lnTo>
                    <a:pt x="7401" y="5630"/>
                  </a:lnTo>
                  <a:lnTo>
                    <a:pt x="7401" y="5470"/>
                  </a:lnTo>
                  <a:lnTo>
                    <a:pt x="7435" y="5470"/>
                  </a:lnTo>
                  <a:lnTo>
                    <a:pt x="7435" y="5368"/>
                  </a:lnTo>
                  <a:lnTo>
                    <a:pt x="7514" y="5368"/>
                  </a:lnTo>
                  <a:lnTo>
                    <a:pt x="7514" y="5261"/>
                  </a:lnTo>
                  <a:lnTo>
                    <a:pt x="7435" y="5261"/>
                  </a:lnTo>
                  <a:lnTo>
                    <a:pt x="7435" y="5207"/>
                  </a:lnTo>
                  <a:lnTo>
                    <a:pt x="7401" y="5207"/>
                  </a:lnTo>
                  <a:lnTo>
                    <a:pt x="7401" y="5159"/>
                  </a:lnTo>
                  <a:lnTo>
                    <a:pt x="7321" y="5159"/>
                  </a:lnTo>
                  <a:lnTo>
                    <a:pt x="7321" y="5058"/>
                  </a:lnTo>
                  <a:lnTo>
                    <a:pt x="7207" y="5058"/>
                  </a:lnTo>
                  <a:lnTo>
                    <a:pt x="7166" y="4999"/>
                  </a:lnTo>
                  <a:lnTo>
                    <a:pt x="7128" y="4999"/>
                  </a:lnTo>
                  <a:lnTo>
                    <a:pt x="7128" y="4940"/>
                  </a:lnTo>
                  <a:lnTo>
                    <a:pt x="7086" y="4940"/>
                  </a:lnTo>
                  <a:lnTo>
                    <a:pt x="7086" y="4892"/>
                  </a:lnTo>
                  <a:lnTo>
                    <a:pt x="7052" y="4892"/>
                  </a:lnTo>
                  <a:lnTo>
                    <a:pt x="7052" y="4838"/>
                  </a:lnTo>
                  <a:lnTo>
                    <a:pt x="7014" y="4838"/>
                  </a:lnTo>
                  <a:lnTo>
                    <a:pt x="7014" y="4421"/>
                  </a:lnTo>
                  <a:lnTo>
                    <a:pt x="7128" y="4421"/>
                  </a:lnTo>
                  <a:lnTo>
                    <a:pt x="7128" y="4522"/>
                  </a:lnTo>
                  <a:lnTo>
                    <a:pt x="7207" y="4522"/>
                  </a:lnTo>
                  <a:lnTo>
                    <a:pt x="7207" y="4576"/>
                  </a:lnTo>
                  <a:lnTo>
                    <a:pt x="8321" y="4576"/>
                  </a:lnTo>
                  <a:lnTo>
                    <a:pt x="8321" y="4522"/>
                  </a:lnTo>
                  <a:lnTo>
                    <a:pt x="8401" y="4522"/>
                  </a:lnTo>
                  <a:lnTo>
                    <a:pt x="8439" y="4469"/>
                  </a:lnTo>
                  <a:lnTo>
                    <a:pt x="8439" y="2938"/>
                  </a:lnTo>
                  <a:lnTo>
                    <a:pt x="8359" y="2938"/>
                  </a:lnTo>
                  <a:lnTo>
                    <a:pt x="8359" y="2895"/>
                  </a:lnTo>
                  <a:lnTo>
                    <a:pt x="8287" y="2895"/>
                  </a:lnTo>
                  <a:lnTo>
                    <a:pt x="8287" y="2842"/>
                  </a:lnTo>
                  <a:lnTo>
                    <a:pt x="8208" y="2842"/>
                  </a:lnTo>
                  <a:lnTo>
                    <a:pt x="8208" y="2788"/>
                  </a:lnTo>
                  <a:lnTo>
                    <a:pt x="8128" y="2788"/>
                  </a:lnTo>
                  <a:lnTo>
                    <a:pt x="8128" y="2735"/>
                  </a:lnTo>
                  <a:lnTo>
                    <a:pt x="7821" y="2735"/>
                  </a:lnTo>
                  <a:lnTo>
                    <a:pt x="7821" y="2842"/>
                  </a:lnTo>
                  <a:lnTo>
                    <a:pt x="7779" y="2842"/>
                  </a:lnTo>
                  <a:lnTo>
                    <a:pt x="7779" y="2895"/>
                  </a:lnTo>
                  <a:lnTo>
                    <a:pt x="7745" y="2895"/>
                  </a:lnTo>
                  <a:lnTo>
                    <a:pt x="7745" y="2938"/>
                  </a:lnTo>
                  <a:lnTo>
                    <a:pt x="7707" y="2938"/>
                  </a:lnTo>
                  <a:lnTo>
                    <a:pt x="7707" y="3002"/>
                  </a:lnTo>
                  <a:lnTo>
                    <a:pt x="7666" y="3002"/>
                  </a:lnTo>
                  <a:lnTo>
                    <a:pt x="7666" y="3056"/>
                  </a:lnTo>
                  <a:lnTo>
                    <a:pt x="7590" y="3056"/>
                  </a:lnTo>
                  <a:lnTo>
                    <a:pt x="7590" y="3104"/>
                  </a:lnTo>
                  <a:lnTo>
                    <a:pt x="7283" y="3104"/>
                  </a:lnTo>
                  <a:lnTo>
                    <a:pt x="7283" y="3002"/>
                  </a:lnTo>
                  <a:lnTo>
                    <a:pt x="7207" y="3002"/>
                  </a:lnTo>
                  <a:lnTo>
                    <a:pt x="7207" y="2938"/>
                  </a:lnTo>
                  <a:lnTo>
                    <a:pt x="7166" y="2938"/>
                  </a:lnTo>
                  <a:lnTo>
                    <a:pt x="7166" y="2895"/>
                  </a:lnTo>
                  <a:lnTo>
                    <a:pt x="7128" y="2895"/>
                  </a:lnTo>
                  <a:lnTo>
                    <a:pt x="7128" y="2842"/>
                  </a:lnTo>
                  <a:lnTo>
                    <a:pt x="7052" y="2842"/>
                  </a:lnTo>
                  <a:lnTo>
                    <a:pt x="7052" y="2788"/>
                  </a:lnTo>
                  <a:lnTo>
                    <a:pt x="6741" y="2788"/>
                  </a:lnTo>
                  <a:lnTo>
                    <a:pt x="6741" y="2735"/>
                  </a:lnTo>
                  <a:lnTo>
                    <a:pt x="6703" y="2735"/>
                  </a:lnTo>
                  <a:lnTo>
                    <a:pt x="6703" y="2687"/>
                  </a:lnTo>
                  <a:lnTo>
                    <a:pt x="6669" y="2633"/>
                  </a:lnTo>
                  <a:lnTo>
                    <a:pt x="6669" y="2419"/>
                  </a:lnTo>
                  <a:lnTo>
                    <a:pt x="6628" y="2419"/>
                  </a:lnTo>
                  <a:lnTo>
                    <a:pt x="6628" y="2312"/>
                  </a:lnTo>
                  <a:lnTo>
                    <a:pt x="6590" y="2264"/>
                  </a:lnTo>
                  <a:lnTo>
                    <a:pt x="6590" y="2103"/>
                  </a:lnTo>
                  <a:lnTo>
                    <a:pt x="6552" y="2103"/>
                  </a:lnTo>
                  <a:lnTo>
                    <a:pt x="6552" y="2055"/>
                  </a:lnTo>
                  <a:lnTo>
                    <a:pt x="6514" y="2055"/>
                  </a:lnTo>
                  <a:lnTo>
                    <a:pt x="6514" y="1996"/>
                  </a:lnTo>
                  <a:lnTo>
                    <a:pt x="6472" y="1996"/>
                  </a:lnTo>
                  <a:lnTo>
                    <a:pt x="6472" y="1424"/>
                  </a:lnTo>
                  <a:lnTo>
                    <a:pt x="6783" y="1424"/>
                  </a:lnTo>
                  <a:lnTo>
                    <a:pt x="6783" y="1365"/>
                  </a:lnTo>
                  <a:lnTo>
                    <a:pt x="6821" y="1365"/>
                  </a:lnTo>
                  <a:lnTo>
                    <a:pt x="6821" y="1311"/>
                  </a:lnTo>
                  <a:lnTo>
                    <a:pt x="6859" y="1311"/>
                  </a:lnTo>
                  <a:lnTo>
                    <a:pt x="6897" y="1263"/>
                  </a:lnTo>
                  <a:lnTo>
                    <a:pt x="6972" y="1263"/>
                  </a:lnTo>
                  <a:lnTo>
                    <a:pt x="6972" y="1204"/>
                  </a:lnTo>
                  <a:lnTo>
                    <a:pt x="7052" y="1204"/>
                  </a:lnTo>
                  <a:lnTo>
                    <a:pt x="7052" y="1156"/>
                  </a:lnTo>
                  <a:lnTo>
                    <a:pt x="7128" y="1156"/>
                  </a:lnTo>
                  <a:lnTo>
                    <a:pt x="7128" y="1108"/>
                  </a:lnTo>
                  <a:lnTo>
                    <a:pt x="7207" y="1108"/>
                  </a:lnTo>
                  <a:lnTo>
                    <a:pt x="7207" y="1054"/>
                  </a:lnTo>
                  <a:lnTo>
                    <a:pt x="7321" y="1054"/>
                  </a:lnTo>
                  <a:lnTo>
                    <a:pt x="7321" y="1001"/>
                  </a:lnTo>
                  <a:lnTo>
                    <a:pt x="7363" y="1001"/>
                  </a:lnTo>
                  <a:lnTo>
                    <a:pt x="7363" y="942"/>
                  </a:lnTo>
                  <a:lnTo>
                    <a:pt x="7435" y="942"/>
                  </a:lnTo>
                  <a:lnTo>
                    <a:pt x="7435" y="894"/>
                  </a:lnTo>
                  <a:lnTo>
                    <a:pt x="7476" y="894"/>
                  </a:lnTo>
                  <a:lnTo>
                    <a:pt x="7514" y="840"/>
                  </a:lnTo>
                  <a:lnTo>
                    <a:pt x="7590" y="840"/>
                  </a:lnTo>
                  <a:lnTo>
                    <a:pt x="7590" y="792"/>
                  </a:lnTo>
                  <a:lnTo>
                    <a:pt x="7628" y="792"/>
                  </a:lnTo>
                  <a:lnTo>
                    <a:pt x="7666" y="733"/>
                  </a:lnTo>
                  <a:lnTo>
                    <a:pt x="7666" y="632"/>
                  </a:lnTo>
                  <a:lnTo>
                    <a:pt x="7707" y="632"/>
                  </a:lnTo>
                  <a:lnTo>
                    <a:pt x="7745" y="578"/>
                  </a:lnTo>
                  <a:lnTo>
                    <a:pt x="7745" y="524"/>
                  </a:lnTo>
                  <a:lnTo>
                    <a:pt x="7779" y="524"/>
                  </a:lnTo>
                  <a:lnTo>
                    <a:pt x="7779" y="471"/>
                  </a:lnTo>
                  <a:lnTo>
                    <a:pt x="7821" y="471"/>
                  </a:lnTo>
                  <a:lnTo>
                    <a:pt x="7821" y="417"/>
                  </a:lnTo>
                  <a:lnTo>
                    <a:pt x="7897" y="417"/>
                  </a:lnTo>
                  <a:lnTo>
                    <a:pt x="7897" y="369"/>
                  </a:lnTo>
                  <a:lnTo>
                    <a:pt x="7939" y="369"/>
                  </a:lnTo>
                  <a:lnTo>
                    <a:pt x="7939" y="316"/>
                  </a:lnTo>
                  <a:lnTo>
                    <a:pt x="7973" y="316"/>
                  </a:lnTo>
                  <a:lnTo>
                    <a:pt x="7973" y="262"/>
                  </a:lnTo>
                  <a:lnTo>
                    <a:pt x="8052" y="262"/>
                  </a:lnTo>
                  <a:lnTo>
                    <a:pt x="8052" y="209"/>
                  </a:lnTo>
                  <a:lnTo>
                    <a:pt x="8287" y="209"/>
                  </a:lnTo>
                  <a:lnTo>
                    <a:pt x="8287" y="155"/>
                  </a:lnTo>
                  <a:lnTo>
                    <a:pt x="8439" y="155"/>
                  </a:lnTo>
                  <a:lnTo>
                    <a:pt x="8439" y="102"/>
                  </a:lnTo>
                  <a:lnTo>
                    <a:pt x="8590" y="102"/>
                  </a:lnTo>
                  <a:lnTo>
                    <a:pt x="8590" y="0"/>
                  </a:lnTo>
                  <a:lnTo>
                    <a:pt x="11137" y="0"/>
                  </a:lnTo>
                  <a:lnTo>
                    <a:pt x="11175" y="54"/>
                  </a:lnTo>
                  <a:lnTo>
                    <a:pt x="11364" y="54"/>
                  </a:lnTo>
                  <a:lnTo>
                    <a:pt x="11406" y="102"/>
                  </a:lnTo>
                  <a:lnTo>
                    <a:pt x="12251" y="102"/>
                  </a:lnTo>
                  <a:lnTo>
                    <a:pt x="12289" y="155"/>
                  </a:lnTo>
                  <a:lnTo>
                    <a:pt x="12368" y="209"/>
                  </a:lnTo>
                  <a:lnTo>
                    <a:pt x="12444" y="209"/>
                  </a:lnTo>
                  <a:lnTo>
                    <a:pt x="12482" y="262"/>
                  </a:lnTo>
                  <a:lnTo>
                    <a:pt x="12562" y="262"/>
                  </a:lnTo>
                  <a:lnTo>
                    <a:pt x="12562" y="369"/>
                  </a:lnTo>
                  <a:lnTo>
                    <a:pt x="12637" y="369"/>
                  </a:lnTo>
                  <a:lnTo>
                    <a:pt x="12637" y="417"/>
                  </a:lnTo>
                  <a:lnTo>
                    <a:pt x="12717" y="417"/>
                  </a:lnTo>
                  <a:lnTo>
                    <a:pt x="12717" y="471"/>
                  </a:lnTo>
                  <a:lnTo>
                    <a:pt x="12793" y="471"/>
                  </a:lnTo>
                  <a:lnTo>
                    <a:pt x="12793" y="524"/>
                  </a:lnTo>
                  <a:lnTo>
                    <a:pt x="12948" y="524"/>
                  </a:lnTo>
                  <a:lnTo>
                    <a:pt x="12948" y="578"/>
                  </a:lnTo>
                  <a:lnTo>
                    <a:pt x="14020" y="578"/>
                  </a:lnTo>
                  <a:lnTo>
                    <a:pt x="13986" y="541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1350" y="4929"/>
              <a:ext cx="1057" cy="463"/>
            </a:xfrm>
            <a:custGeom>
              <a:avLst/>
              <a:gdLst/>
              <a:ahLst/>
              <a:cxnLst>
                <a:cxn ang="0">
                  <a:pos x="283" y="18214"/>
                </a:cxn>
                <a:cxn ang="0">
                  <a:pos x="793" y="17500"/>
                </a:cxn>
                <a:cxn ang="0">
                  <a:pos x="1076" y="16786"/>
                </a:cxn>
                <a:cxn ang="0">
                  <a:pos x="1246" y="15893"/>
                </a:cxn>
                <a:cxn ang="0">
                  <a:pos x="1530" y="15000"/>
                </a:cxn>
                <a:cxn ang="0">
                  <a:pos x="1813" y="14286"/>
                </a:cxn>
                <a:cxn ang="0">
                  <a:pos x="2040" y="13571"/>
                </a:cxn>
                <a:cxn ang="0">
                  <a:pos x="2323" y="12679"/>
                </a:cxn>
                <a:cxn ang="0">
                  <a:pos x="2606" y="11071"/>
                </a:cxn>
                <a:cxn ang="0">
                  <a:pos x="2833" y="10357"/>
                </a:cxn>
                <a:cxn ang="0">
                  <a:pos x="3399" y="9464"/>
                </a:cxn>
                <a:cxn ang="0">
                  <a:pos x="3853" y="8750"/>
                </a:cxn>
                <a:cxn ang="0">
                  <a:pos x="4136" y="8036"/>
                </a:cxn>
                <a:cxn ang="0">
                  <a:pos x="4929" y="6964"/>
                </a:cxn>
                <a:cxn ang="0">
                  <a:pos x="6006" y="6429"/>
                </a:cxn>
                <a:cxn ang="0">
                  <a:pos x="6459" y="5536"/>
                </a:cxn>
                <a:cxn ang="0">
                  <a:pos x="6742" y="4821"/>
                </a:cxn>
                <a:cxn ang="0">
                  <a:pos x="6969" y="3929"/>
                </a:cxn>
                <a:cxn ang="0">
                  <a:pos x="7535" y="3036"/>
                </a:cxn>
                <a:cxn ang="0">
                  <a:pos x="8329" y="2500"/>
                </a:cxn>
                <a:cxn ang="0">
                  <a:pos x="9065" y="1607"/>
                </a:cxn>
                <a:cxn ang="0">
                  <a:pos x="10878" y="893"/>
                </a:cxn>
                <a:cxn ang="0">
                  <a:pos x="17620" y="0"/>
                </a:cxn>
                <a:cxn ang="0">
                  <a:pos x="17904" y="893"/>
                </a:cxn>
                <a:cxn ang="0">
                  <a:pos x="18130" y="1607"/>
                </a:cxn>
                <a:cxn ang="0">
                  <a:pos x="18414" y="3036"/>
                </a:cxn>
                <a:cxn ang="0">
                  <a:pos x="18924" y="3929"/>
                </a:cxn>
                <a:cxn ang="0">
                  <a:pos x="19150" y="4821"/>
                </a:cxn>
                <a:cxn ang="0">
                  <a:pos x="19433" y="6964"/>
                </a:cxn>
                <a:cxn ang="0">
                  <a:pos x="19717" y="9464"/>
                </a:cxn>
                <a:cxn ang="0">
                  <a:pos x="19943" y="19107"/>
                </a:cxn>
                <a:cxn ang="0">
                  <a:pos x="283" y="19821"/>
                </a:cxn>
                <a:cxn ang="0">
                  <a:pos x="0" y="19286"/>
                </a:cxn>
              </a:cxnLst>
              <a:rect l="0" t="0" r="r" b="b"/>
              <a:pathLst>
                <a:path w="20000" h="20000">
                  <a:moveTo>
                    <a:pt x="0" y="19286"/>
                  </a:moveTo>
                  <a:lnTo>
                    <a:pt x="283" y="18214"/>
                  </a:lnTo>
                  <a:lnTo>
                    <a:pt x="283" y="17500"/>
                  </a:lnTo>
                  <a:lnTo>
                    <a:pt x="793" y="17500"/>
                  </a:lnTo>
                  <a:lnTo>
                    <a:pt x="793" y="16786"/>
                  </a:lnTo>
                  <a:lnTo>
                    <a:pt x="1076" y="16786"/>
                  </a:lnTo>
                  <a:lnTo>
                    <a:pt x="1076" y="15893"/>
                  </a:lnTo>
                  <a:lnTo>
                    <a:pt x="1246" y="15893"/>
                  </a:lnTo>
                  <a:lnTo>
                    <a:pt x="1246" y="15000"/>
                  </a:lnTo>
                  <a:lnTo>
                    <a:pt x="1530" y="15000"/>
                  </a:lnTo>
                  <a:lnTo>
                    <a:pt x="1530" y="14286"/>
                  </a:lnTo>
                  <a:lnTo>
                    <a:pt x="1813" y="14286"/>
                  </a:lnTo>
                  <a:lnTo>
                    <a:pt x="1813" y="13571"/>
                  </a:lnTo>
                  <a:lnTo>
                    <a:pt x="2040" y="13571"/>
                  </a:lnTo>
                  <a:lnTo>
                    <a:pt x="2040" y="12679"/>
                  </a:lnTo>
                  <a:lnTo>
                    <a:pt x="2323" y="12679"/>
                  </a:lnTo>
                  <a:lnTo>
                    <a:pt x="2323" y="11964"/>
                  </a:lnTo>
                  <a:lnTo>
                    <a:pt x="2606" y="11071"/>
                  </a:lnTo>
                  <a:lnTo>
                    <a:pt x="2833" y="11071"/>
                  </a:lnTo>
                  <a:lnTo>
                    <a:pt x="2833" y="10357"/>
                  </a:lnTo>
                  <a:lnTo>
                    <a:pt x="3399" y="10357"/>
                  </a:lnTo>
                  <a:lnTo>
                    <a:pt x="3399" y="9464"/>
                  </a:lnTo>
                  <a:lnTo>
                    <a:pt x="3853" y="9464"/>
                  </a:lnTo>
                  <a:lnTo>
                    <a:pt x="3853" y="8750"/>
                  </a:lnTo>
                  <a:lnTo>
                    <a:pt x="4136" y="8750"/>
                  </a:lnTo>
                  <a:lnTo>
                    <a:pt x="4136" y="8036"/>
                  </a:lnTo>
                  <a:lnTo>
                    <a:pt x="4646" y="8036"/>
                  </a:lnTo>
                  <a:lnTo>
                    <a:pt x="4929" y="6964"/>
                  </a:lnTo>
                  <a:lnTo>
                    <a:pt x="5722" y="6964"/>
                  </a:lnTo>
                  <a:lnTo>
                    <a:pt x="6006" y="6429"/>
                  </a:lnTo>
                  <a:lnTo>
                    <a:pt x="6232" y="6429"/>
                  </a:lnTo>
                  <a:lnTo>
                    <a:pt x="6459" y="5536"/>
                  </a:lnTo>
                  <a:lnTo>
                    <a:pt x="6742" y="5536"/>
                  </a:lnTo>
                  <a:lnTo>
                    <a:pt x="6742" y="4821"/>
                  </a:lnTo>
                  <a:lnTo>
                    <a:pt x="6969" y="4821"/>
                  </a:lnTo>
                  <a:lnTo>
                    <a:pt x="6969" y="3929"/>
                  </a:lnTo>
                  <a:lnTo>
                    <a:pt x="7535" y="3929"/>
                  </a:lnTo>
                  <a:lnTo>
                    <a:pt x="7535" y="3036"/>
                  </a:lnTo>
                  <a:lnTo>
                    <a:pt x="8045" y="3036"/>
                  </a:lnTo>
                  <a:lnTo>
                    <a:pt x="8329" y="2500"/>
                  </a:lnTo>
                  <a:lnTo>
                    <a:pt x="8782" y="2500"/>
                  </a:lnTo>
                  <a:lnTo>
                    <a:pt x="9065" y="1607"/>
                  </a:lnTo>
                  <a:lnTo>
                    <a:pt x="9575" y="893"/>
                  </a:lnTo>
                  <a:lnTo>
                    <a:pt x="10878" y="893"/>
                  </a:lnTo>
                  <a:lnTo>
                    <a:pt x="11161" y="0"/>
                  </a:lnTo>
                  <a:lnTo>
                    <a:pt x="17620" y="0"/>
                  </a:lnTo>
                  <a:lnTo>
                    <a:pt x="17620" y="893"/>
                  </a:lnTo>
                  <a:lnTo>
                    <a:pt x="17904" y="893"/>
                  </a:lnTo>
                  <a:lnTo>
                    <a:pt x="17904" y="1607"/>
                  </a:lnTo>
                  <a:lnTo>
                    <a:pt x="18130" y="1607"/>
                  </a:lnTo>
                  <a:lnTo>
                    <a:pt x="18414" y="2500"/>
                  </a:lnTo>
                  <a:lnTo>
                    <a:pt x="18414" y="3036"/>
                  </a:lnTo>
                  <a:lnTo>
                    <a:pt x="18924" y="3036"/>
                  </a:lnTo>
                  <a:lnTo>
                    <a:pt x="18924" y="3929"/>
                  </a:lnTo>
                  <a:lnTo>
                    <a:pt x="19150" y="3929"/>
                  </a:lnTo>
                  <a:lnTo>
                    <a:pt x="19150" y="4821"/>
                  </a:lnTo>
                  <a:lnTo>
                    <a:pt x="19433" y="4821"/>
                  </a:lnTo>
                  <a:lnTo>
                    <a:pt x="19433" y="6964"/>
                  </a:lnTo>
                  <a:lnTo>
                    <a:pt x="19717" y="6964"/>
                  </a:lnTo>
                  <a:lnTo>
                    <a:pt x="19717" y="9464"/>
                  </a:lnTo>
                  <a:lnTo>
                    <a:pt x="19943" y="9464"/>
                  </a:lnTo>
                  <a:lnTo>
                    <a:pt x="19943" y="19107"/>
                  </a:lnTo>
                  <a:lnTo>
                    <a:pt x="283" y="19107"/>
                  </a:lnTo>
                  <a:lnTo>
                    <a:pt x="283" y="19821"/>
                  </a:lnTo>
                  <a:lnTo>
                    <a:pt x="0" y="19821"/>
                  </a:lnTo>
                  <a:lnTo>
                    <a:pt x="0" y="19286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7494" y="12827"/>
              <a:ext cx="770" cy="1818"/>
            </a:xfrm>
            <a:custGeom>
              <a:avLst/>
              <a:gdLst/>
              <a:ahLst/>
              <a:cxnLst>
                <a:cxn ang="0">
                  <a:pos x="18833" y="19954"/>
                </a:cxn>
                <a:cxn ang="0">
                  <a:pos x="19222" y="19772"/>
                </a:cxn>
                <a:cxn ang="0">
                  <a:pos x="19611" y="19362"/>
                </a:cxn>
                <a:cxn ang="0">
                  <a:pos x="19922" y="18724"/>
                </a:cxn>
                <a:cxn ang="0">
                  <a:pos x="19222" y="16948"/>
                </a:cxn>
                <a:cxn ang="0">
                  <a:pos x="18833" y="16173"/>
                </a:cxn>
                <a:cxn ang="0">
                  <a:pos x="18521" y="15945"/>
                </a:cxn>
                <a:cxn ang="0">
                  <a:pos x="19222" y="15718"/>
                </a:cxn>
                <a:cxn ang="0">
                  <a:pos x="18833" y="13713"/>
                </a:cxn>
                <a:cxn ang="0">
                  <a:pos x="18521" y="13531"/>
                </a:cxn>
                <a:cxn ang="0">
                  <a:pos x="18132" y="13303"/>
                </a:cxn>
                <a:cxn ang="0">
                  <a:pos x="17821" y="12711"/>
                </a:cxn>
                <a:cxn ang="0">
                  <a:pos x="17510" y="12073"/>
                </a:cxn>
                <a:cxn ang="0">
                  <a:pos x="16732" y="11891"/>
                </a:cxn>
                <a:cxn ang="0">
                  <a:pos x="16420" y="11663"/>
                </a:cxn>
                <a:cxn ang="0">
                  <a:pos x="16031" y="11298"/>
                </a:cxn>
                <a:cxn ang="0">
                  <a:pos x="15331" y="11071"/>
                </a:cxn>
                <a:cxn ang="0">
                  <a:pos x="14553" y="10524"/>
                </a:cxn>
                <a:cxn ang="0">
                  <a:pos x="13930" y="10251"/>
                </a:cxn>
                <a:cxn ang="0">
                  <a:pos x="13541" y="9886"/>
                </a:cxn>
                <a:cxn ang="0">
                  <a:pos x="13230" y="9476"/>
                </a:cxn>
                <a:cxn ang="0">
                  <a:pos x="12840" y="9066"/>
                </a:cxn>
                <a:cxn ang="0">
                  <a:pos x="12451" y="8474"/>
                </a:cxn>
                <a:cxn ang="0">
                  <a:pos x="12140" y="7882"/>
                </a:cxn>
                <a:cxn ang="0">
                  <a:pos x="11751" y="7062"/>
                </a:cxn>
                <a:cxn ang="0">
                  <a:pos x="11362" y="6879"/>
                </a:cxn>
                <a:cxn ang="0">
                  <a:pos x="11051" y="6424"/>
                </a:cxn>
                <a:cxn ang="0">
                  <a:pos x="10661" y="6059"/>
                </a:cxn>
                <a:cxn ang="0">
                  <a:pos x="10272" y="5649"/>
                </a:cxn>
                <a:cxn ang="0">
                  <a:pos x="9650" y="5421"/>
                </a:cxn>
                <a:cxn ang="0">
                  <a:pos x="9261" y="4829"/>
                </a:cxn>
                <a:cxn ang="0">
                  <a:pos x="8949" y="4282"/>
                </a:cxn>
                <a:cxn ang="0">
                  <a:pos x="8560" y="4009"/>
                </a:cxn>
                <a:cxn ang="0">
                  <a:pos x="8171" y="3827"/>
                </a:cxn>
                <a:cxn ang="0">
                  <a:pos x="7860" y="3371"/>
                </a:cxn>
                <a:cxn ang="0">
                  <a:pos x="7471" y="3235"/>
                </a:cxn>
                <a:cxn ang="0">
                  <a:pos x="6770" y="3007"/>
                </a:cxn>
                <a:cxn ang="0">
                  <a:pos x="6381" y="2597"/>
                </a:cxn>
                <a:cxn ang="0">
                  <a:pos x="5992" y="2415"/>
                </a:cxn>
                <a:cxn ang="0">
                  <a:pos x="5370" y="2232"/>
                </a:cxn>
                <a:cxn ang="0">
                  <a:pos x="4981" y="2050"/>
                </a:cxn>
                <a:cxn ang="0">
                  <a:pos x="4669" y="1777"/>
                </a:cxn>
                <a:cxn ang="0">
                  <a:pos x="4280" y="1595"/>
                </a:cxn>
                <a:cxn ang="0">
                  <a:pos x="3891" y="1230"/>
                </a:cxn>
                <a:cxn ang="0">
                  <a:pos x="3191" y="1002"/>
                </a:cxn>
                <a:cxn ang="0">
                  <a:pos x="2802" y="638"/>
                </a:cxn>
                <a:cxn ang="0">
                  <a:pos x="2490" y="410"/>
                </a:cxn>
                <a:cxn ang="0">
                  <a:pos x="2101" y="228"/>
                </a:cxn>
                <a:cxn ang="0">
                  <a:pos x="700" y="0"/>
                </a:cxn>
                <a:cxn ang="0">
                  <a:pos x="389" y="410"/>
                </a:cxn>
                <a:cxn ang="0">
                  <a:pos x="0" y="4647"/>
                </a:cxn>
                <a:cxn ang="0">
                  <a:pos x="1089" y="7472"/>
                </a:cxn>
                <a:cxn ang="0">
                  <a:pos x="2101" y="9886"/>
                </a:cxn>
                <a:cxn ang="0">
                  <a:pos x="3580" y="12711"/>
                </a:cxn>
                <a:cxn ang="0">
                  <a:pos x="7471" y="15308"/>
                </a:cxn>
                <a:cxn ang="0">
                  <a:pos x="10272" y="15945"/>
                </a:cxn>
                <a:cxn ang="0">
                  <a:pos x="11751" y="16583"/>
                </a:cxn>
                <a:cxn ang="0">
                  <a:pos x="12451" y="16720"/>
                </a:cxn>
                <a:cxn ang="0">
                  <a:pos x="13230" y="16948"/>
                </a:cxn>
                <a:cxn ang="0">
                  <a:pos x="15331" y="17358"/>
                </a:cxn>
                <a:cxn ang="0">
                  <a:pos x="15642" y="17722"/>
                </a:cxn>
                <a:cxn ang="0">
                  <a:pos x="16732" y="17950"/>
                </a:cxn>
                <a:cxn ang="0">
                  <a:pos x="17121" y="18178"/>
                </a:cxn>
              </a:cxnLst>
              <a:rect l="0" t="0" r="r" b="b"/>
              <a:pathLst>
                <a:path w="20000" h="20000">
                  <a:moveTo>
                    <a:pt x="17510" y="18223"/>
                  </a:moveTo>
                  <a:lnTo>
                    <a:pt x="18833" y="19954"/>
                  </a:lnTo>
                  <a:lnTo>
                    <a:pt x="18833" y="19772"/>
                  </a:lnTo>
                  <a:lnTo>
                    <a:pt x="19222" y="19772"/>
                  </a:lnTo>
                  <a:lnTo>
                    <a:pt x="19222" y="19544"/>
                  </a:lnTo>
                  <a:lnTo>
                    <a:pt x="19611" y="19362"/>
                  </a:lnTo>
                  <a:lnTo>
                    <a:pt x="19611" y="18724"/>
                  </a:lnTo>
                  <a:lnTo>
                    <a:pt x="19922" y="18724"/>
                  </a:lnTo>
                  <a:lnTo>
                    <a:pt x="19922" y="16948"/>
                  </a:lnTo>
                  <a:lnTo>
                    <a:pt x="19222" y="16948"/>
                  </a:lnTo>
                  <a:lnTo>
                    <a:pt x="19222" y="16173"/>
                  </a:lnTo>
                  <a:lnTo>
                    <a:pt x="18833" y="16173"/>
                  </a:lnTo>
                  <a:lnTo>
                    <a:pt x="18833" y="15945"/>
                  </a:lnTo>
                  <a:lnTo>
                    <a:pt x="18521" y="15945"/>
                  </a:lnTo>
                  <a:lnTo>
                    <a:pt x="18521" y="15718"/>
                  </a:lnTo>
                  <a:lnTo>
                    <a:pt x="19222" y="15718"/>
                  </a:lnTo>
                  <a:lnTo>
                    <a:pt x="19222" y="13713"/>
                  </a:lnTo>
                  <a:lnTo>
                    <a:pt x="18833" y="13713"/>
                  </a:lnTo>
                  <a:lnTo>
                    <a:pt x="18833" y="13531"/>
                  </a:lnTo>
                  <a:lnTo>
                    <a:pt x="18521" y="13531"/>
                  </a:lnTo>
                  <a:lnTo>
                    <a:pt x="18521" y="13303"/>
                  </a:lnTo>
                  <a:lnTo>
                    <a:pt x="18132" y="13303"/>
                  </a:lnTo>
                  <a:lnTo>
                    <a:pt x="17821" y="13075"/>
                  </a:lnTo>
                  <a:lnTo>
                    <a:pt x="17821" y="12711"/>
                  </a:lnTo>
                  <a:lnTo>
                    <a:pt x="17510" y="12711"/>
                  </a:lnTo>
                  <a:lnTo>
                    <a:pt x="17510" y="12073"/>
                  </a:lnTo>
                  <a:lnTo>
                    <a:pt x="17121" y="11891"/>
                  </a:lnTo>
                  <a:lnTo>
                    <a:pt x="16732" y="11891"/>
                  </a:lnTo>
                  <a:lnTo>
                    <a:pt x="16732" y="11663"/>
                  </a:lnTo>
                  <a:lnTo>
                    <a:pt x="16420" y="11663"/>
                  </a:lnTo>
                  <a:lnTo>
                    <a:pt x="16420" y="11526"/>
                  </a:lnTo>
                  <a:lnTo>
                    <a:pt x="16031" y="11298"/>
                  </a:lnTo>
                  <a:lnTo>
                    <a:pt x="16031" y="11071"/>
                  </a:lnTo>
                  <a:lnTo>
                    <a:pt x="15331" y="11071"/>
                  </a:lnTo>
                  <a:lnTo>
                    <a:pt x="15331" y="10888"/>
                  </a:lnTo>
                  <a:lnTo>
                    <a:pt x="14553" y="10524"/>
                  </a:lnTo>
                  <a:lnTo>
                    <a:pt x="14553" y="10251"/>
                  </a:lnTo>
                  <a:lnTo>
                    <a:pt x="13930" y="10251"/>
                  </a:lnTo>
                  <a:lnTo>
                    <a:pt x="13930" y="10068"/>
                  </a:lnTo>
                  <a:lnTo>
                    <a:pt x="13541" y="9886"/>
                  </a:lnTo>
                  <a:lnTo>
                    <a:pt x="13541" y="9704"/>
                  </a:lnTo>
                  <a:lnTo>
                    <a:pt x="13230" y="9476"/>
                  </a:lnTo>
                  <a:lnTo>
                    <a:pt x="13230" y="9066"/>
                  </a:lnTo>
                  <a:lnTo>
                    <a:pt x="12840" y="9066"/>
                  </a:lnTo>
                  <a:lnTo>
                    <a:pt x="12451" y="8929"/>
                  </a:lnTo>
                  <a:lnTo>
                    <a:pt x="12451" y="8474"/>
                  </a:lnTo>
                  <a:lnTo>
                    <a:pt x="12140" y="8292"/>
                  </a:lnTo>
                  <a:lnTo>
                    <a:pt x="12140" y="7882"/>
                  </a:lnTo>
                  <a:lnTo>
                    <a:pt x="11751" y="7472"/>
                  </a:lnTo>
                  <a:lnTo>
                    <a:pt x="11751" y="7062"/>
                  </a:lnTo>
                  <a:lnTo>
                    <a:pt x="11362" y="7062"/>
                  </a:lnTo>
                  <a:lnTo>
                    <a:pt x="11362" y="6879"/>
                  </a:lnTo>
                  <a:lnTo>
                    <a:pt x="11051" y="6651"/>
                  </a:lnTo>
                  <a:lnTo>
                    <a:pt x="11051" y="6424"/>
                  </a:lnTo>
                  <a:lnTo>
                    <a:pt x="10661" y="6424"/>
                  </a:lnTo>
                  <a:lnTo>
                    <a:pt x="10661" y="6059"/>
                  </a:lnTo>
                  <a:lnTo>
                    <a:pt x="10272" y="5877"/>
                  </a:lnTo>
                  <a:lnTo>
                    <a:pt x="10272" y="5649"/>
                  </a:lnTo>
                  <a:lnTo>
                    <a:pt x="10039" y="5649"/>
                  </a:lnTo>
                  <a:lnTo>
                    <a:pt x="9650" y="5421"/>
                  </a:lnTo>
                  <a:lnTo>
                    <a:pt x="9650" y="5057"/>
                  </a:lnTo>
                  <a:lnTo>
                    <a:pt x="9261" y="4829"/>
                  </a:lnTo>
                  <a:lnTo>
                    <a:pt x="8949" y="4829"/>
                  </a:lnTo>
                  <a:lnTo>
                    <a:pt x="8949" y="4282"/>
                  </a:lnTo>
                  <a:lnTo>
                    <a:pt x="8560" y="4282"/>
                  </a:lnTo>
                  <a:lnTo>
                    <a:pt x="8560" y="4009"/>
                  </a:lnTo>
                  <a:lnTo>
                    <a:pt x="8171" y="4009"/>
                  </a:lnTo>
                  <a:lnTo>
                    <a:pt x="8171" y="3827"/>
                  </a:lnTo>
                  <a:lnTo>
                    <a:pt x="7860" y="3645"/>
                  </a:lnTo>
                  <a:lnTo>
                    <a:pt x="7860" y="3371"/>
                  </a:lnTo>
                  <a:lnTo>
                    <a:pt x="7471" y="3371"/>
                  </a:lnTo>
                  <a:lnTo>
                    <a:pt x="7471" y="3235"/>
                  </a:lnTo>
                  <a:lnTo>
                    <a:pt x="7082" y="3007"/>
                  </a:lnTo>
                  <a:lnTo>
                    <a:pt x="6770" y="3007"/>
                  </a:lnTo>
                  <a:lnTo>
                    <a:pt x="6770" y="2597"/>
                  </a:lnTo>
                  <a:lnTo>
                    <a:pt x="6381" y="2597"/>
                  </a:lnTo>
                  <a:lnTo>
                    <a:pt x="6381" y="2415"/>
                  </a:lnTo>
                  <a:lnTo>
                    <a:pt x="5992" y="2415"/>
                  </a:lnTo>
                  <a:lnTo>
                    <a:pt x="5992" y="2232"/>
                  </a:lnTo>
                  <a:lnTo>
                    <a:pt x="5370" y="2232"/>
                  </a:lnTo>
                  <a:lnTo>
                    <a:pt x="5370" y="2050"/>
                  </a:lnTo>
                  <a:lnTo>
                    <a:pt x="4981" y="2050"/>
                  </a:lnTo>
                  <a:lnTo>
                    <a:pt x="4981" y="1777"/>
                  </a:lnTo>
                  <a:lnTo>
                    <a:pt x="4669" y="1777"/>
                  </a:lnTo>
                  <a:lnTo>
                    <a:pt x="4669" y="1595"/>
                  </a:lnTo>
                  <a:lnTo>
                    <a:pt x="4280" y="1595"/>
                  </a:lnTo>
                  <a:lnTo>
                    <a:pt x="4280" y="1412"/>
                  </a:lnTo>
                  <a:lnTo>
                    <a:pt x="3891" y="1230"/>
                  </a:lnTo>
                  <a:lnTo>
                    <a:pt x="3891" y="1002"/>
                  </a:lnTo>
                  <a:lnTo>
                    <a:pt x="3191" y="1002"/>
                  </a:lnTo>
                  <a:lnTo>
                    <a:pt x="3191" y="638"/>
                  </a:lnTo>
                  <a:lnTo>
                    <a:pt x="2802" y="638"/>
                  </a:lnTo>
                  <a:lnTo>
                    <a:pt x="2802" y="410"/>
                  </a:lnTo>
                  <a:lnTo>
                    <a:pt x="2490" y="410"/>
                  </a:lnTo>
                  <a:lnTo>
                    <a:pt x="2490" y="228"/>
                  </a:lnTo>
                  <a:lnTo>
                    <a:pt x="2101" y="228"/>
                  </a:lnTo>
                  <a:lnTo>
                    <a:pt x="2101" y="0"/>
                  </a:lnTo>
                  <a:lnTo>
                    <a:pt x="700" y="0"/>
                  </a:lnTo>
                  <a:lnTo>
                    <a:pt x="700" y="228"/>
                  </a:lnTo>
                  <a:lnTo>
                    <a:pt x="389" y="410"/>
                  </a:lnTo>
                  <a:lnTo>
                    <a:pt x="0" y="774"/>
                  </a:lnTo>
                  <a:lnTo>
                    <a:pt x="0" y="4647"/>
                  </a:lnTo>
                  <a:lnTo>
                    <a:pt x="700" y="7062"/>
                  </a:lnTo>
                  <a:lnTo>
                    <a:pt x="1089" y="7472"/>
                  </a:lnTo>
                  <a:lnTo>
                    <a:pt x="1790" y="8656"/>
                  </a:lnTo>
                  <a:lnTo>
                    <a:pt x="2101" y="9886"/>
                  </a:lnTo>
                  <a:lnTo>
                    <a:pt x="2802" y="11526"/>
                  </a:lnTo>
                  <a:lnTo>
                    <a:pt x="3580" y="12711"/>
                  </a:lnTo>
                  <a:lnTo>
                    <a:pt x="5759" y="14351"/>
                  </a:lnTo>
                  <a:lnTo>
                    <a:pt x="7471" y="15308"/>
                  </a:lnTo>
                  <a:lnTo>
                    <a:pt x="9650" y="15718"/>
                  </a:lnTo>
                  <a:lnTo>
                    <a:pt x="10272" y="15945"/>
                  </a:lnTo>
                  <a:lnTo>
                    <a:pt x="11362" y="16583"/>
                  </a:lnTo>
                  <a:lnTo>
                    <a:pt x="11751" y="16583"/>
                  </a:lnTo>
                  <a:lnTo>
                    <a:pt x="11751" y="16720"/>
                  </a:lnTo>
                  <a:lnTo>
                    <a:pt x="12451" y="16720"/>
                  </a:lnTo>
                  <a:lnTo>
                    <a:pt x="12840" y="16948"/>
                  </a:lnTo>
                  <a:lnTo>
                    <a:pt x="13230" y="16948"/>
                  </a:lnTo>
                  <a:lnTo>
                    <a:pt x="13230" y="17130"/>
                  </a:lnTo>
                  <a:lnTo>
                    <a:pt x="15331" y="17358"/>
                  </a:lnTo>
                  <a:lnTo>
                    <a:pt x="15642" y="17585"/>
                  </a:lnTo>
                  <a:lnTo>
                    <a:pt x="15642" y="17722"/>
                  </a:lnTo>
                  <a:lnTo>
                    <a:pt x="16420" y="17722"/>
                  </a:lnTo>
                  <a:lnTo>
                    <a:pt x="16732" y="17950"/>
                  </a:lnTo>
                  <a:lnTo>
                    <a:pt x="17121" y="17950"/>
                  </a:lnTo>
                  <a:lnTo>
                    <a:pt x="17121" y="18178"/>
                  </a:lnTo>
                  <a:lnTo>
                    <a:pt x="17510" y="18223"/>
                  </a:lnTo>
                  <a:close/>
                </a:path>
              </a:pathLst>
            </a:custGeom>
            <a:solidFill>
              <a:srgbClr val="E5E5E5"/>
            </a:solidFill>
            <a:ln w="6350">
              <a:noFill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1760540" y="5000636"/>
            <a:ext cx="6669112" cy="170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Rafael Borba Costa dos Santos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Engenharia da computação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Universidade Federal de Pernambuco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rbcs@cin.ufpe.br</a:t>
            </a: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714348" y="2026499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 bmk="_Toc243668872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QUANTIZAÇÃO VETORIAL MAIS EFICIENTE NA COMPRESSÃO DE TEXTURAS COM IPACKMAN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488" y="4029022"/>
            <a:ext cx="3345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cap="small" dirty="0" smtClean="0">
                <a:latin typeface="Book Antiqua" pitchFamily="18" charset="0"/>
              </a:rPr>
              <a:t>Trabalho de Graduação</a:t>
            </a:r>
            <a:endParaRPr lang="en-US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Investigar suposições não demonstradas anteriormente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2000" dirty="0" smtClean="0"/>
              <a:t>O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proposto é ótimo para o </a:t>
            </a:r>
            <a:r>
              <a:rPr lang="pt-BR" sz="2000" i="1" dirty="0" smtClean="0"/>
              <a:t>benchmark</a:t>
            </a:r>
            <a:r>
              <a:rPr lang="pt-BR" sz="2000" dirty="0" smtClean="0"/>
              <a:t> original?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pt-BR" sz="2000" dirty="0" smtClean="0"/>
              <a:t>O </a:t>
            </a:r>
            <a:r>
              <a:rPr lang="pt-BR" sz="2000" i="1" dirty="0" smtClean="0"/>
              <a:t>codebook</a:t>
            </a:r>
            <a:r>
              <a:rPr lang="pt-BR" sz="2000" dirty="0" smtClean="0"/>
              <a:t> proposto é universal?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Abordagens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Reimplementar quantizador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Classificação de imagens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Métricas de erro preestabelecidas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4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Objetivo e metodologia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Algoritmos de compressão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Imagens (</a:t>
            </a:r>
            <a:r>
              <a:rPr lang="pt-BR" sz="2000" i="1" dirty="0" smtClean="0"/>
              <a:t>JPEG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Texturas (</a:t>
            </a:r>
            <a:r>
              <a:rPr lang="pt-BR" sz="2000" i="1" dirty="0" smtClean="0"/>
              <a:t>BTC</a:t>
            </a:r>
            <a:r>
              <a:rPr lang="pt-BR" sz="2000" dirty="0" smtClean="0"/>
              <a:t>, </a:t>
            </a:r>
            <a:r>
              <a:rPr lang="pt-BR" sz="2000" i="1" dirty="0" smtClean="0"/>
              <a:t>S3TC</a:t>
            </a:r>
            <a:r>
              <a:rPr lang="pt-BR" sz="2000" dirty="0" smtClean="0"/>
              <a:t>, </a:t>
            </a:r>
            <a:r>
              <a:rPr lang="pt-BR" sz="2000" i="1" dirty="0" smtClean="0"/>
              <a:t>iPACKMAN</a:t>
            </a:r>
            <a:r>
              <a:rPr lang="pt-BR" sz="20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Principais diferenças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Desempenho exigido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Acesso randômico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Taxa de compressão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Fixa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Variável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5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Compressão de imagens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221310"/>
            <a:ext cx="5969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Block Truncation Coding</a:t>
            </a:r>
            <a:r>
              <a:rPr lang="pt-BR" sz="2400" dirty="0" smtClean="0"/>
              <a:t> (</a:t>
            </a:r>
            <a:r>
              <a:rPr lang="pt-BR" sz="2400" i="1" dirty="0" smtClean="0"/>
              <a:t>BTC</a:t>
            </a:r>
            <a:r>
              <a:rPr lang="pt-BR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Taxa de compressão: 4bpp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S3 Texture compression</a:t>
            </a:r>
            <a:r>
              <a:rPr lang="pt-BR" sz="2400" dirty="0" smtClean="0"/>
              <a:t> (</a:t>
            </a:r>
            <a:r>
              <a:rPr lang="pt-BR" sz="2400" i="1" dirty="0" smtClean="0"/>
              <a:t>S3TC</a:t>
            </a:r>
            <a:r>
              <a:rPr lang="pt-BR" sz="24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Microsoft</a:t>
            </a:r>
            <a:r>
              <a:rPr lang="pt-BR" sz="2000" dirty="0" smtClean="0"/>
              <a:t> </a:t>
            </a:r>
            <a:r>
              <a:rPr lang="pt-BR" sz="2000" i="1" dirty="0" smtClean="0"/>
              <a:t>DirectX</a:t>
            </a:r>
            <a:r>
              <a:rPr lang="pt-BR" sz="2000" dirty="0" smtClean="0"/>
              <a:t>™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Duas cores “base” + duas cores intermediárias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Tabela de </a:t>
            </a:r>
            <a:r>
              <a:rPr lang="pt-BR" sz="2000" i="1" dirty="0" smtClean="0"/>
              <a:t>lookup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6</a:t>
            </a:fld>
            <a:endParaRPr lang="pt-B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Compressão de texturas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0586" y="2404429"/>
            <a:ext cx="4968868" cy="188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Quantização vetorial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Utilizada em compressão de imagens, áudio e vídeo</a:t>
            </a:r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Técnica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Obter um conjunto pequeno de vetores que representem uma distribuição vetorial mantendo uma taxa de erro pequena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Vários algoritmos de otimização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i="1" dirty="0" smtClean="0"/>
              <a:t>LBG</a:t>
            </a:r>
          </a:p>
          <a:p>
            <a:pPr lvl="1" eaLnBrk="1" hangingPunct="1">
              <a:lnSpc>
                <a:spcPct val="90000"/>
              </a:lnSpc>
            </a:pPr>
            <a:endParaRPr lang="pt-BR" sz="2000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Conjunto de vetores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Codeword</a:t>
            </a:r>
          </a:p>
          <a:p>
            <a:pPr lvl="1" eaLnBrk="1" hangingPunct="1">
              <a:lnSpc>
                <a:spcPct val="90000"/>
              </a:lnSpc>
            </a:pPr>
            <a:endParaRPr lang="pt-BR" sz="2000" i="1" dirty="0" smtClean="0"/>
          </a:p>
          <a:p>
            <a:pPr eaLnBrk="1" hangingPunct="1">
              <a:lnSpc>
                <a:spcPct val="90000"/>
              </a:lnSpc>
            </a:pPr>
            <a:r>
              <a:rPr lang="pt-BR" sz="2400" dirty="0" smtClean="0"/>
              <a:t>Conjunto de codewords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i="1" dirty="0" smtClean="0"/>
              <a:t>Codebook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7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Compressão de texturas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PACKMAN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Inspirado no </a:t>
            </a:r>
            <a:r>
              <a:rPr lang="pt-BR" sz="2000" i="1" dirty="0" smtClean="0"/>
              <a:t>BTC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Blocos de 2x4 pixels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Separação das informações de cor e intensidade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Cor média de 12 bits (RGB444)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dirty="0" smtClean="0"/>
              <a:t>20 bits modula a luminescência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000" dirty="0" smtClean="0"/>
              <a:t>Utiliza quantização vetorial</a:t>
            </a:r>
          </a:p>
          <a:p>
            <a:pPr lvl="2" eaLnBrk="1" hangingPunct="1">
              <a:lnSpc>
                <a:spcPct val="90000"/>
              </a:lnSpc>
            </a:pPr>
            <a:r>
              <a:rPr lang="pt-BR" sz="1600" i="1" dirty="0" smtClean="0"/>
              <a:t>Codebook</a:t>
            </a:r>
            <a:r>
              <a:rPr lang="pt-BR" sz="1600" dirty="0" smtClean="0"/>
              <a:t> universal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8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Ericsson Texture Compression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875271" y="4429132"/>
            <a:ext cx="513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9600" smtClean="0"/>
              <a:t>+</a:t>
            </a:r>
            <a:endParaRPr lang="pt-BR" sz="9600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375601" y="4429132"/>
            <a:ext cx="5132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pt-BR" sz="9600" smtClean="0"/>
              <a:t>=</a:t>
            </a:r>
            <a:endParaRPr lang="pt-BR" sz="960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018279" y="5929330"/>
            <a:ext cx="1249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000" b="1" smtClean="0"/>
              <a:t>Intensidade dos pixels</a:t>
            </a:r>
            <a:endParaRPr lang="pt-BR" sz="1000" b="1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483197" y="6000768"/>
            <a:ext cx="12498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000" b="1" smtClean="0"/>
              <a:t>Imagem final</a:t>
            </a:r>
            <a:endParaRPr lang="pt-BR" sz="1000" b="1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482537" y="5929330"/>
            <a:ext cx="1249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pt-BR" sz="1000" b="1" smtClean="0"/>
              <a:t>cor base dos blocos</a:t>
            </a:r>
            <a:endParaRPr lang="pt-BR" sz="1000" b="1"/>
          </a:p>
        </p:txBody>
      </p:sp>
      <p:pic>
        <p:nvPicPr>
          <p:cNvPr id="27" name="Picture 26" descr="felix_ba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429132"/>
            <a:ext cx="1321616" cy="1486932"/>
          </a:xfrm>
          <a:prstGeom prst="rect">
            <a:avLst/>
          </a:prstGeom>
          <a:noFill/>
        </p:spPr>
      </p:pic>
      <p:pic>
        <p:nvPicPr>
          <p:cNvPr id="28" name="Picture 27" descr="felix_dif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6841" y="4429132"/>
            <a:ext cx="1321616" cy="1486932"/>
          </a:xfrm>
          <a:prstGeom prst="rect">
            <a:avLst/>
          </a:prstGeom>
          <a:noFill/>
        </p:spPr>
      </p:pic>
      <p:pic>
        <p:nvPicPr>
          <p:cNvPr id="29" name="Picture 28" descr="felix_fin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7171" y="4505332"/>
            <a:ext cx="1321616" cy="14869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001056" cy="492922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i="1" dirty="0" smtClean="0"/>
              <a:t>PACKMAN</a:t>
            </a:r>
            <a:r>
              <a:rPr lang="pt-BR" sz="2400" dirty="0" smtClean="0"/>
              <a:t> – Quantização vetorial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01090" y="6356350"/>
            <a:ext cx="428628" cy="365125"/>
          </a:xfrm>
        </p:spPr>
        <p:txBody>
          <a:bodyPr/>
          <a:lstStyle/>
          <a:p>
            <a:pPr algn="r">
              <a:defRPr/>
            </a:pPr>
            <a:fld id="{06333178-2152-44B4-A5CB-3FD427865145}" type="slidenum">
              <a:rPr lang="pt-BR" smtClean="0"/>
              <a:pPr algn="r">
                <a:defRPr/>
              </a:pPr>
              <a:t>9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85775" y="714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pt-BR" sz="4400" dirty="0" smtClean="0">
                <a:effectLst>
                  <a:outerShdw blurRad="50800" dist="38100" dir="8100000" sx="99000" sy="99000" algn="tr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Book Antiqua" pitchFamily="18" charset="0"/>
                <a:ea typeface="+mj-ea"/>
                <a:cs typeface="+mj-cs"/>
              </a:rPr>
              <a:t>Ericsson Texture Compression</a:t>
            </a:r>
            <a:endParaRPr lang="pt-BR" sz="4400" dirty="0">
              <a:effectLst>
                <a:outerShdw blurRad="50800" dist="38100" dir="8100000" sx="99000" sy="99000" algn="tr" rotWithShape="0">
                  <a:schemeClr val="bg1">
                    <a:lumMod val="65000"/>
                    <a:alpha val="40000"/>
                  </a:schemeClr>
                </a:outerShdw>
              </a:effectLst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3" name="Picture 12" descr="benchmar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128960"/>
            <a:ext cx="3251941" cy="406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5786446" y="2000232"/>
          <a:ext cx="1928828" cy="4229136"/>
        </p:xfrm>
        <a:graphic>
          <a:graphicData uri="http://schemas.openxmlformats.org/drawingml/2006/table">
            <a:tbl>
              <a:tblPr/>
              <a:tblGrid>
                <a:gridCol w="482207"/>
                <a:gridCol w="482207"/>
                <a:gridCol w="482207"/>
                <a:gridCol w="482207"/>
              </a:tblGrid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-31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-62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-68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-94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-127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-160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32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-254</a:t>
                      </a:r>
                    </a:p>
                  </a:txBody>
                  <a:tcPr marL="17860" marR="17860" marT="17860" marB="1786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-84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4D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254</a:t>
                      </a:r>
                    </a:p>
                  </a:txBody>
                  <a:tcPr marL="17860" marR="17860" marT="17860" marB="1786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214546" y="6286520"/>
            <a:ext cx="12498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000" b="1" i="1" dirty="0" smtClean="0"/>
              <a:t>Benchmark</a:t>
            </a:r>
            <a:endParaRPr lang="en-US" sz="1000" b="1" i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251100" y="6286520"/>
            <a:ext cx="12498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1000" b="1" i="1" dirty="0" smtClean="0"/>
              <a:t>Codebook</a:t>
            </a:r>
            <a:endParaRPr lang="en-US" sz="10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67</Template>
  <TotalTime>1947</TotalTime>
  <Words>1788</Words>
  <Application>Microsoft Office PowerPoint</Application>
  <PresentationFormat>On-screen Show (4:3)</PresentationFormat>
  <Paragraphs>784</Paragraphs>
  <Slides>37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67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INTERACTIVE FITNESS</dc:title>
  <dc:creator>rbcs</dc:creator>
  <cp:lastModifiedBy>Borba</cp:lastModifiedBy>
  <cp:revision>419</cp:revision>
  <dcterms:created xsi:type="dcterms:W3CDTF">2008-03-11T10:23:33Z</dcterms:created>
  <dcterms:modified xsi:type="dcterms:W3CDTF">2009-10-23T00:43:34Z</dcterms:modified>
</cp:coreProperties>
</file>