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59" r:id="rId6"/>
    <p:sldId id="263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BD169-97BB-421C-AF64-9147E1330A73}" type="datetimeFigureOut">
              <a:rPr lang="pt-BR" smtClean="0"/>
              <a:t>23/04/2009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16EB-87ED-42EC-98B5-41B7A780EA77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Gráficos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57158" y="1714488"/>
            <a:ext cx="3500462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Tipos de gráfico: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Colunas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400" noProof="0" dirty="0"/>
              <a:t> </a:t>
            </a:r>
            <a:r>
              <a:rPr lang="pt-BR" sz="2400" noProof="0" dirty="0" smtClean="0"/>
              <a:t>Velocidades (canos)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pt-BR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4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Barras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400" noProof="0" dirty="0"/>
              <a:t> </a:t>
            </a:r>
            <a:r>
              <a:rPr lang="pt-BR" sz="2400" noProof="0" dirty="0" smtClean="0"/>
              <a:t>Linhas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071934" y="1714488"/>
            <a:ext cx="4857784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Objetivo</a:t>
            </a:r>
            <a:r>
              <a:rPr lang="pt-BR" sz="2400" dirty="0" smtClean="0"/>
              <a:t> dos gráficos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400" noProof="0" dirty="0"/>
              <a:t> </a:t>
            </a:r>
            <a:r>
              <a:rPr lang="pt-BR" sz="2400" noProof="0" dirty="0" smtClean="0"/>
              <a:t>Exibir evolução da ocorrência de palavras em </a:t>
            </a:r>
            <a:r>
              <a:rPr lang="pt-BR" sz="2400" noProof="0" dirty="0" err="1" smtClean="0"/>
              <a:t>tweets</a:t>
            </a:r>
            <a:r>
              <a:rPr lang="pt-BR" sz="2400" noProof="0" dirty="0" smtClean="0"/>
              <a:t>, de diferentes formas e em diferentes medidas de tempo.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Disposições iniciais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57158" y="1714488"/>
            <a:ext cx="8358246" cy="45005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Os gráficos serão desenvolvidos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em flash para serem carregados em páginas HTML</a:t>
            </a:r>
            <a:r>
              <a:rPr lang="pt-BR" sz="2400" dirty="0" smtClean="0"/>
              <a:t>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Alguns gráficos terão implementação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genérica permitindo ao desenvolvedor escolher como além de que informações exibir.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/>
              <a:t> </a:t>
            </a:r>
            <a:r>
              <a:rPr lang="pt-BR" sz="2400" dirty="0" smtClean="0"/>
              <a:t>O desenvolvedor poderá modificar o conteúdo dos gráficos passando os valores como parâmetros do objeto flash, seguindo exemplos e instruções que os acompanharão (exemplo no final).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/>
              <a:t> </a:t>
            </a:r>
            <a:r>
              <a:rPr lang="pt-BR" sz="2400" dirty="0" smtClean="0"/>
              <a:t>As informações passadas ao objeto flash deverão seguir o padrão estabelecido.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Gráfico de colunas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95436"/>
            <a:ext cx="28384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ubtítulo 2"/>
          <p:cNvSpPr txBox="1">
            <a:spLocks/>
          </p:cNvSpPr>
          <p:nvPr/>
        </p:nvSpPr>
        <p:spPr>
          <a:xfrm>
            <a:off x="3500430" y="1571612"/>
            <a:ext cx="5500726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Este gráfico terá implementação genérica permitindo ao desenvolvedor editar a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unidade de tempo a ser exibida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no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eixo horizontal.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baseline="0" dirty="0"/>
              <a:t> </a:t>
            </a:r>
            <a:r>
              <a:rPr lang="pt-BR" sz="2400" baseline="0" dirty="0" smtClean="0"/>
              <a:t>Desenvolvedor escolhe</a:t>
            </a:r>
            <a:r>
              <a:rPr lang="pt-BR" sz="2400" dirty="0" smtClean="0"/>
              <a:t> (por passagem de parâmetros) se irá exibir um ou dois valores por unidade de tempo.</a:t>
            </a:r>
            <a:r>
              <a:rPr lang="pt-BR" sz="2400" dirty="0"/>
              <a:t> </a:t>
            </a:r>
            <a:r>
              <a:rPr lang="pt-BR" sz="2400" dirty="0" smtClean="0"/>
              <a:t>Isto nos permitirá exibir os gráficos “total de ocorrências” e “positivos/negativos” utilizando o mesmo objeto flash.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Gráfico de linhas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2885229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ubtítulo 2"/>
          <p:cNvSpPr txBox="1">
            <a:spLocks/>
          </p:cNvSpPr>
          <p:nvPr/>
        </p:nvSpPr>
        <p:spPr>
          <a:xfrm>
            <a:off x="3500430" y="1571612"/>
            <a:ext cx="5500726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Gráfico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bastante semelhante ao de colunas e igualmente genérico.</a:t>
            </a:r>
            <a:endParaRPr lang="pt-BR" sz="2400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Linhas ligam os valores para cada ponto.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/>
              <a:t> </a:t>
            </a:r>
            <a:r>
              <a:rPr lang="pt-BR" sz="2400" dirty="0" smtClean="0"/>
              <a:t>Cores diferentes para cada linha.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Desenvolvedor escolhe entre exibir uma ou duas linhas por gráfico.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Gráfico de barras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500430" y="1571612"/>
            <a:ext cx="5500726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Assemelha-se ao gráfico de colunas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mas sua disposição é horizontal.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/>
              <a:t> </a:t>
            </a:r>
            <a:r>
              <a:rPr lang="pt-BR" sz="2400" dirty="0" smtClean="0"/>
              <a:t>Igualmente genérico.</a:t>
            </a:r>
            <a:endParaRPr kumimoji="0" lang="pt-BR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67" y="1719266"/>
            <a:ext cx="32480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Gráfico de velocidades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57158" y="1571612"/>
            <a:ext cx="8643998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Este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gráfico possui estrutura fixa como a exibida abaixo.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/>
              <a:t> </a:t>
            </a:r>
            <a:r>
              <a:rPr lang="pt-BR" sz="2400" dirty="0" smtClean="0"/>
              <a:t>Mostra a quantidade de ocorrências através do tamanho das colunas, divididas por dias da semana (eixo vertical) e por horários (eixo horizontal).</a:t>
            </a:r>
            <a:endParaRPr kumimoji="0" lang="pt-BR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/>
              <a:t> </a:t>
            </a:r>
            <a:r>
              <a:rPr lang="pt-BR" sz="2400" dirty="0" smtClean="0"/>
              <a:t>Desenvolvedor carrega os valores por parâmetros assim como nos outros gráficos.</a:t>
            </a:r>
            <a:endParaRPr kumimoji="0" lang="pt-BR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5429" y="4071942"/>
            <a:ext cx="553402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85728"/>
            <a:ext cx="6400800" cy="614370"/>
          </a:xfrm>
        </p:spPr>
        <p:txBody>
          <a:bodyPr/>
          <a:lstStyle/>
          <a:p>
            <a:r>
              <a:rPr lang="pt-BR" dirty="0" smtClean="0"/>
              <a:t>Anexo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57158" y="1714488"/>
            <a:ext cx="8358246" cy="3786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2400" dirty="0" smtClean="0"/>
              <a:t> Exemplo de passagem de parâmetro para um objeto flash: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2400" dirty="0"/>
          </a:p>
          <a:p>
            <a:pPr lvl="0">
              <a:spcBef>
                <a:spcPct val="20000"/>
              </a:spcBef>
            </a:pPr>
            <a:r>
              <a:rPr lang="pt-BR" sz="1200" dirty="0" smtClean="0"/>
              <a:t>&lt;object codebase="http://download.macromedia.com/pub/shockwave/cabs/flash/swflash.cab#version=7,0,19,0" classid="clsid:d27cdb6e-ae6d-11cf-96b8-444553540000" height="200" width="150"&gt; </a:t>
            </a:r>
            <a:br>
              <a:rPr lang="pt-BR" sz="1200" dirty="0" smtClean="0"/>
            </a:br>
            <a:r>
              <a:rPr lang="pt-BR" sz="1200" dirty="0" smtClean="0"/>
              <a:t>&lt;param name="movie" value="e-life-bar-chart.swf"/&gt; </a:t>
            </a:r>
            <a:br>
              <a:rPr lang="pt-BR" sz="1200" dirty="0" smtClean="0"/>
            </a:br>
            <a:r>
              <a:rPr lang="pt-BR" sz="1200" dirty="0" smtClean="0"/>
              <a:t>&lt;param name="quality" value="high"/&gt; </a:t>
            </a:r>
            <a:br>
              <a:rPr lang="pt-BR" sz="1200" dirty="0" smtClean="0"/>
            </a:br>
            <a:r>
              <a:rPr lang="pt-BR" sz="1200" dirty="0" smtClean="0"/>
              <a:t>&lt;param name="wmode" value="transparent"/&gt; </a:t>
            </a:r>
          </a:p>
          <a:p>
            <a:pPr lvl="0">
              <a:spcBef>
                <a:spcPct val="20000"/>
              </a:spcBef>
            </a:pPr>
            <a:r>
              <a:rPr lang="pt-BR" sz="1200" b="1" dirty="0" smtClean="0"/>
              <a:t>&lt;param name="flashvars" value=“titulo=Evolução mensal - 2008"/&gt;</a:t>
            </a:r>
            <a:endParaRPr lang="pt-BR" sz="1200" b="1" dirty="0" smtClean="0"/>
          </a:p>
          <a:p>
            <a:pPr lvl="0">
              <a:spcBef>
                <a:spcPct val="20000"/>
              </a:spcBef>
            </a:pPr>
            <a:r>
              <a:rPr lang="pt-BR" sz="1200" b="1" dirty="0" smtClean="0"/>
              <a:t>&lt;param name="flashvars" value="valoresX={Jan,Fev,Mar,Abr,Mai,Jun,Jul,Ago,Set,Out,Nov,Dez}"/&gt; </a:t>
            </a:r>
            <a:r>
              <a:rPr lang="pt-BR" sz="1200" b="1" dirty="0" smtClean="0"/>
              <a:t/>
            </a:r>
            <a:br>
              <a:rPr lang="pt-BR" sz="1200" b="1" dirty="0" smtClean="0"/>
            </a:br>
            <a:r>
              <a:rPr lang="pt-BR" sz="1200" b="1" dirty="0" smtClean="0"/>
              <a:t>&lt;param name="flashvars" value=“ValoresY={28,32,15,19,42,61,33,30,26,25,31,12}"/&gt; </a:t>
            </a: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dirty="0" smtClean="0"/>
              <a:t>&lt;embed src="</a:t>
            </a:r>
            <a:r>
              <a:rPr lang="pt-BR" sz="1200" dirty="0" smtClean="0"/>
              <a:t>e-life-bar-chart.swf </a:t>
            </a:r>
            <a:r>
              <a:rPr lang="pt-BR" sz="1200" dirty="0" smtClean="0"/>
              <a:t>" quality="high" pluginspage=" http://www.macromedia.com/go/getflashplayer" wmode="transparent" type="application/x-shockwave-flash" height="200" width="150"/&gt; </a:t>
            </a:r>
            <a:br>
              <a:rPr lang="pt-BR" sz="1200" dirty="0" smtClean="0"/>
            </a:br>
            <a:r>
              <a:rPr lang="pt-BR" sz="1200" dirty="0" smtClean="0"/>
              <a:t>&lt;/object&gt;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pt-BR" sz="2400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pt-BR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331</Words>
  <Application>Microsoft Office PowerPoint</Application>
  <PresentationFormat>Apresentação na tela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rbcs</dc:creator>
  <cp:lastModifiedBy>rbcs</cp:lastModifiedBy>
  <cp:revision>25</cp:revision>
  <dcterms:created xsi:type="dcterms:W3CDTF">2009-04-23T17:50:38Z</dcterms:created>
  <dcterms:modified xsi:type="dcterms:W3CDTF">2009-04-23T19:30:26Z</dcterms:modified>
</cp:coreProperties>
</file>