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0058400" cy="7772400"/>
  <p:notesSz cx="10058400" cy="7772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07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5697538" y="0"/>
            <a:ext cx="4359275" cy="388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03AB63-A297-4B3B-BFF6-E48C8DC40B9E}" type="datetimeFigureOut">
              <a:rPr lang="pt-BR" smtClean="0"/>
              <a:t>02/10/2016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332163" y="971550"/>
            <a:ext cx="3394075" cy="2622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1006475" y="3740150"/>
            <a:ext cx="8045450" cy="3060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5697538" y="7383463"/>
            <a:ext cx="4359275" cy="388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D6A43C-4110-46AE-ACA2-84744E7228A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04342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D6A43C-4110-46AE-ACA2-84744E7228AD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310236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ject 19"/>
          <p:cNvSpPr/>
          <p:nvPr/>
        </p:nvSpPr>
        <p:spPr>
          <a:xfrm>
            <a:off x="748277" y="3003804"/>
            <a:ext cx="437387" cy="473963"/>
          </a:xfrm>
          <a:custGeom>
            <a:avLst/>
            <a:gdLst/>
            <a:ahLst/>
            <a:cxnLst/>
            <a:rect l="l" t="t" r="r" b="b"/>
            <a:pathLst>
              <a:path w="437387" h="473963">
                <a:moveTo>
                  <a:pt x="0" y="0"/>
                </a:moveTo>
                <a:lnTo>
                  <a:pt x="0" y="473963"/>
                </a:lnTo>
                <a:lnTo>
                  <a:pt x="437387" y="473963"/>
                </a:lnTo>
                <a:lnTo>
                  <a:pt x="43738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127753" y="3000755"/>
            <a:ext cx="333756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871721" y="3425952"/>
            <a:ext cx="422148" cy="473963"/>
          </a:xfrm>
          <a:custGeom>
            <a:avLst/>
            <a:gdLst/>
            <a:ahLst/>
            <a:cxnLst/>
            <a:rect l="l" t="t" r="r" b="b"/>
            <a:pathLst>
              <a:path w="422148" h="473963">
                <a:moveTo>
                  <a:pt x="0" y="0"/>
                </a:moveTo>
                <a:lnTo>
                  <a:pt x="0" y="473963"/>
                </a:lnTo>
                <a:lnTo>
                  <a:pt x="422148" y="473963"/>
                </a:lnTo>
                <a:lnTo>
                  <a:pt x="42214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108703" y="2895600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454145" y="3349752"/>
            <a:ext cx="9014459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526539" y="2792677"/>
            <a:ext cx="3173251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ç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ã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765641" y="2792677"/>
            <a:ext cx="232660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86037" y="4442998"/>
            <a:ext cx="5916047" cy="16012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450"/>
              </a:lnSpc>
              <a:spcBef>
                <a:spcPts val="172"/>
              </a:spcBef>
            </a:pP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la</a:t>
            </a:r>
            <a:r>
              <a:rPr sz="3200" spc="214" dirty="0" smtClean="0">
                <a:latin typeface="Times New Roman"/>
                <a:cs typeface="Times New Roman"/>
              </a:rPr>
              <a:t> </a:t>
            </a:r>
            <a:r>
              <a:rPr lang="pt-BR" sz="3200" spc="4" dirty="0" smtClean="0">
                <a:latin typeface="Times New Roman"/>
                <a:cs typeface="Times New Roman"/>
              </a:rPr>
              <a:t>13</a:t>
            </a:r>
            <a:r>
              <a:rPr sz="3200" spc="49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–</a:t>
            </a:r>
            <a:r>
              <a:rPr sz="3200" spc="343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Pr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" dirty="0" smtClean="0">
                <a:latin typeface="Times New Roman"/>
                <a:cs typeface="Times New Roman"/>
              </a:rPr>
              <a:t>g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-16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ma</a:t>
            </a:r>
            <a:r>
              <a:rPr sz="3200" spc="-5" dirty="0" smtClean="0">
                <a:latin typeface="Times New Roman"/>
                <a:cs typeface="Times New Roman"/>
              </a:rPr>
              <a:t>ç</a:t>
            </a:r>
            <a:r>
              <a:rPr sz="3200" spc="0" dirty="0" smtClean="0">
                <a:latin typeface="Times New Roman"/>
                <a:cs typeface="Times New Roman"/>
              </a:rPr>
              <a:t>ão</a:t>
            </a:r>
            <a:r>
              <a:rPr sz="3200" spc="187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G</a:t>
            </a:r>
            <a:r>
              <a:rPr sz="3200" spc="4" dirty="0" smtClean="0">
                <a:latin typeface="Times New Roman"/>
                <a:cs typeface="Times New Roman"/>
              </a:rPr>
              <a:t>ené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 dirty="0">
              <a:latin typeface="Times New Roman"/>
              <a:cs typeface="Times New Roman"/>
            </a:endParaRPr>
          </a:p>
          <a:p>
            <a:pPr marL="2060205" marR="2092997" algn="ctr">
              <a:lnSpc>
                <a:spcPct val="95825"/>
              </a:lnSpc>
              <a:spcBef>
                <a:spcPts val="743"/>
              </a:spcBef>
            </a:pP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-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rt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31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II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  <a:p>
            <a:pPr marL="673366" marR="703879" algn="ctr">
              <a:lnSpc>
                <a:spcPts val="3635"/>
              </a:lnSpc>
              <a:spcBef>
                <a:spcPts val="1110"/>
              </a:spcBef>
            </a:pPr>
            <a:r>
              <a:rPr sz="4800" spc="-4" baseline="-1811" dirty="0" smtClean="0">
                <a:latin typeface="Times New Roman"/>
                <a:cs typeface="Times New Roman"/>
              </a:rPr>
              <a:t>Pr</a:t>
            </a:r>
            <a:r>
              <a:rPr sz="4800" spc="0" baseline="-1811" dirty="0" smtClean="0">
                <a:latin typeface="Times New Roman"/>
                <a:cs typeface="Times New Roman"/>
              </a:rPr>
              <a:t>of.</a:t>
            </a:r>
            <a:r>
              <a:rPr sz="4800" spc="507" baseline="-1811" dirty="0" smtClean="0">
                <a:latin typeface="Times New Roman"/>
                <a:cs typeface="Times New Roman"/>
              </a:rPr>
              <a:t> </a:t>
            </a:r>
            <a:r>
              <a:rPr lang="pt-BR" sz="4800" spc="0" baseline="-1811" dirty="0" smtClean="0">
                <a:latin typeface="Times New Roman"/>
                <a:cs typeface="Times New Roman"/>
              </a:rPr>
              <a:t>Paulo Salgado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48277" y="2895600"/>
            <a:ext cx="360425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108703" y="2895600"/>
            <a:ext cx="185166" cy="1082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1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748277" y="3003804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108703" y="3003804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185665" y="3003804"/>
            <a:ext cx="108204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748277" y="3425952"/>
            <a:ext cx="123443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871721" y="3425952"/>
            <a:ext cx="236981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08703" y="3425952"/>
            <a:ext cx="76962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185665" y="3425952"/>
            <a:ext cx="108204" cy="5181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748277" y="3477767"/>
            <a:ext cx="123443" cy="4709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871721" y="3477767"/>
            <a:ext cx="236981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108703" y="3477767"/>
            <a:ext cx="185166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71721" y="3899915"/>
            <a:ext cx="236981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108703" y="3899915"/>
            <a:ext cx="185166" cy="4876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083" y="1581098"/>
            <a:ext cx="198992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743860" y="158109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4521322" y="1581098"/>
            <a:ext cx="108907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67233"/>
            <a:ext cx="8698979" cy="41072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5719">
              <a:lnSpc>
                <a:spcPts val="3025"/>
              </a:lnSpc>
              <a:spcBef>
                <a:spcPts val="151"/>
              </a:spcBef>
            </a:pPr>
            <a:r>
              <a:rPr sz="2800" spc="4" dirty="0">
                <a:latin typeface="Times New Roman"/>
                <a:cs typeface="Times New Roman"/>
              </a:rPr>
              <a:t>• A </a:t>
            </a:r>
            <a:r>
              <a:rPr sz="2800" spc="4" dirty="0" err="1">
                <a:latin typeface="Times New Roman"/>
                <a:cs typeface="Times New Roman"/>
              </a:rPr>
              <a:t>sele</a:t>
            </a:r>
            <a:r>
              <a:rPr lang="pt-BR" sz="2800" spc="4" dirty="0" err="1">
                <a:latin typeface="Times New Roman"/>
                <a:cs typeface="Times New Roman"/>
              </a:rPr>
              <a:t>ção</a:t>
            </a:r>
            <a:r>
              <a:rPr sz="2800" spc="4" dirty="0">
                <a:latin typeface="Times New Roman"/>
                <a:cs typeface="Times New Roman"/>
              </a:rPr>
              <a:t> dos </a:t>
            </a:r>
            <a:r>
              <a:rPr sz="2800" spc="4" dirty="0" err="1">
                <a:latin typeface="Times New Roman"/>
                <a:cs typeface="Times New Roman"/>
              </a:rPr>
              <a:t>Pais</a:t>
            </a:r>
            <a:r>
              <a:rPr sz="2800" spc="4" dirty="0">
                <a:latin typeface="Times New Roman"/>
                <a:cs typeface="Times New Roman"/>
              </a:rPr>
              <a:t> é</a:t>
            </a:r>
            <a:r>
              <a:rPr lang="pt-BR" sz="2800" spc="4" dirty="0">
                <a:latin typeface="Times New Roman"/>
                <a:cs typeface="Times New Roman"/>
              </a:rPr>
              <a:t> tipicamente </a:t>
            </a:r>
            <a:r>
              <a:rPr sz="2800" spc="4" dirty="0" err="1" smtClean="0">
                <a:latin typeface="Times New Roman"/>
                <a:cs typeface="Times New Roman"/>
              </a:rPr>
              <a:t>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opo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189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520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tn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ss</a:t>
            </a:r>
            <a:endParaRPr sz="2800" dirty="0">
              <a:latin typeface="Times New Roman"/>
              <a:cs typeface="Times New Roman"/>
            </a:endParaRPr>
          </a:p>
          <a:p>
            <a:pPr marL="12700" marR="45719">
              <a:lnSpc>
                <a:spcPct val="95825"/>
              </a:lnSpc>
              <a:spcBef>
                <a:spcPts val="673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9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m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pop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9" dirty="0" err="1" smtClean="0">
                <a:latin typeface="Times New Roman"/>
                <a:cs typeface="Times New Roman"/>
              </a:rPr>
              <a:t>l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ções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uito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g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de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lang="pt-BR" sz="2800" spc="0" dirty="0" smtClean="0">
                <a:latin typeface="Times New Roman"/>
                <a:cs typeface="Times New Roman"/>
              </a:rPr>
              <a:t> (Over-</a:t>
            </a:r>
            <a:r>
              <a:rPr lang="pt-BR" sz="2800" spc="0" dirty="0" err="1" smtClean="0">
                <a:latin typeface="Times New Roman"/>
                <a:cs typeface="Times New Roman"/>
              </a:rPr>
              <a:t>selection</a:t>
            </a:r>
            <a:r>
              <a:rPr lang="pt-BR" sz="2800" spc="0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  <a:p>
            <a:pPr marL="469899">
              <a:lnSpc>
                <a:spcPct val="95825"/>
              </a:lnSpc>
              <a:spcBef>
                <a:spcPts val="669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a </a:t>
            </a:r>
            <a:r>
              <a:rPr sz="2400" spc="19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36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4" dirty="0" err="1" smtClean="0">
                <a:latin typeface="Times New Roman"/>
                <a:cs typeface="Times New Roman"/>
              </a:rPr>
              <a:t>ul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pe</a:t>
            </a:r>
            <a:r>
              <a:rPr sz="2400" spc="4" dirty="0" smtClean="0">
                <a:latin typeface="Times New Roman"/>
                <a:cs typeface="Times New Roman"/>
              </a:rPr>
              <a:t>l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fi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34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di</a:t>
            </a:r>
            <a:r>
              <a:rPr sz="2400" spc="-4" dirty="0" smtClean="0">
                <a:latin typeface="Times New Roman"/>
                <a:cs typeface="Times New Roman"/>
              </a:rPr>
              <a:t>v</a:t>
            </a:r>
            <a:r>
              <a:rPr sz="2400" spc="4" dirty="0" smtClean="0">
                <a:latin typeface="Times New Roman"/>
                <a:cs typeface="Times New Roman"/>
              </a:rPr>
              <a:t>id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50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4" dirty="0" smtClean="0">
                <a:latin typeface="Times New Roman"/>
                <a:cs typeface="Times New Roman"/>
              </a:rPr>
              <a:t>oi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g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4" dirty="0" smtClean="0">
                <a:latin typeface="Times New Roman"/>
                <a:cs typeface="Times New Roman"/>
              </a:rPr>
              <a:t>po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927105" marR="45719">
              <a:lnSpc>
                <a:spcPct val="95825"/>
              </a:lnSpc>
              <a:spcBef>
                <a:spcPts val="589"/>
              </a:spcBef>
            </a:pPr>
            <a:r>
              <a:rPr sz="10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0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Gr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35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1:</a:t>
            </a:r>
            <a:r>
              <a:rPr sz="2000" spc="5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08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m</a:t>
            </a:r>
            <a:r>
              <a:rPr sz="2000" spc="0" dirty="0" smtClean="0">
                <a:latin typeface="Times New Roman"/>
                <a:cs typeface="Times New Roman"/>
              </a:rPr>
              <a:t>elh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-9" dirty="0" smtClean="0">
                <a:latin typeface="Times New Roman"/>
                <a:cs typeface="Times New Roman"/>
              </a:rPr>
              <a:t>e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119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x</a:t>
            </a:r>
            <a:r>
              <a:rPr sz="2000" spc="0" dirty="0" smtClean="0">
                <a:latin typeface="Times New Roman"/>
                <a:cs typeface="Times New Roman"/>
              </a:rPr>
              <a:t>%</a:t>
            </a:r>
            <a:r>
              <a:rPr sz="2000" spc="388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389" dirty="0" smtClean="0">
                <a:latin typeface="Times New Roman"/>
                <a:cs typeface="Times New Roman"/>
              </a:rPr>
              <a:t> </a:t>
            </a:r>
            <a:r>
              <a:rPr sz="2000" spc="-4" dirty="0" err="1" smtClean="0">
                <a:latin typeface="Times New Roman"/>
                <a:cs typeface="Times New Roman"/>
              </a:rPr>
              <a:t>p</a:t>
            </a:r>
            <a:r>
              <a:rPr sz="2000" spc="-9" dirty="0" err="1" smtClean="0">
                <a:latin typeface="Times New Roman"/>
                <a:cs typeface="Times New Roman"/>
              </a:rPr>
              <a:t>o</a:t>
            </a:r>
            <a:r>
              <a:rPr sz="2000" spc="-4" dirty="0" err="1" smtClean="0">
                <a:latin typeface="Times New Roman"/>
                <a:cs typeface="Times New Roman"/>
              </a:rPr>
              <a:t>p</a:t>
            </a:r>
            <a:r>
              <a:rPr sz="2000" spc="0" dirty="0" err="1" smtClean="0">
                <a:latin typeface="Times New Roman"/>
                <a:cs typeface="Times New Roman"/>
              </a:rPr>
              <a:t>ul</a:t>
            </a:r>
            <a:r>
              <a:rPr sz="2000" spc="4" dirty="0" err="1" smtClean="0">
                <a:latin typeface="Times New Roman"/>
                <a:cs typeface="Times New Roman"/>
              </a:rPr>
              <a:t>a</a:t>
            </a:r>
            <a:r>
              <a:rPr lang="pt-BR" sz="2000" spc="0" dirty="0" err="1" smtClean="0">
                <a:latin typeface="Times New Roman"/>
                <a:cs typeface="Times New Roman"/>
              </a:rPr>
              <a:t>ção</a:t>
            </a:r>
            <a:endParaRPr sz="2000" dirty="0">
              <a:latin typeface="Times New Roman"/>
              <a:cs typeface="Times New Roman"/>
            </a:endParaRPr>
          </a:p>
          <a:p>
            <a:pPr marL="927105" marR="45719">
              <a:lnSpc>
                <a:spcPct val="95825"/>
              </a:lnSpc>
              <a:spcBef>
                <a:spcPts val="580"/>
              </a:spcBef>
            </a:pPr>
            <a:r>
              <a:rPr sz="10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0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Gr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4" dirty="0" smtClean="0">
                <a:latin typeface="Times New Roman"/>
                <a:cs typeface="Times New Roman"/>
              </a:rPr>
              <a:t>p</a:t>
            </a:r>
            <a:r>
              <a:rPr sz="2000" spc="0" dirty="0" smtClean="0">
                <a:latin typeface="Times New Roman"/>
                <a:cs typeface="Times New Roman"/>
              </a:rPr>
              <a:t>o</a:t>
            </a:r>
            <a:r>
              <a:rPr sz="2000" spc="35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2:</a:t>
            </a:r>
            <a:r>
              <a:rPr sz="2000" spc="56" dirty="0" smtClean="0">
                <a:latin typeface="Times New Roman"/>
                <a:cs typeface="Times New Roman"/>
              </a:rPr>
              <a:t> 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</a:t>
            </a:r>
            <a:r>
              <a:rPr sz="2000" spc="308" dirty="0" smtClean="0">
                <a:latin typeface="Times New Roman"/>
                <a:cs typeface="Times New Roman"/>
              </a:rPr>
              <a:t> </a:t>
            </a:r>
            <a:r>
              <a:rPr sz="2000" spc="-9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ut</a:t>
            </a:r>
            <a:r>
              <a:rPr sz="2000" spc="-4" dirty="0" smtClean="0">
                <a:latin typeface="Times New Roman"/>
                <a:cs typeface="Times New Roman"/>
              </a:rPr>
              <a:t>r</a:t>
            </a:r>
            <a:r>
              <a:rPr sz="2000" spc="4" dirty="0" smtClean="0">
                <a:latin typeface="Times New Roman"/>
                <a:cs typeface="Times New Roman"/>
              </a:rPr>
              <a:t>o</a:t>
            </a:r>
            <a:r>
              <a:rPr sz="2000" spc="0" dirty="0" smtClean="0">
                <a:latin typeface="Times New Roman"/>
                <a:cs typeface="Times New Roman"/>
              </a:rPr>
              <a:t>s </a:t>
            </a:r>
            <a:r>
              <a:rPr sz="2000" spc="172" dirty="0" smtClean="0">
                <a:latin typeface="Times New Roman"/>
                <a:cs typeface="Times New Roman"/>
              </a:rPr>
              <a:t> </a:t>
            </a:r>
            <a:r>
              <a:rPr sz="2000" spc="-10" dirty="0" smtClean="0">
                <a:latin typeface="Times New Roman"/>
                <a:cs typeface="Times New Roman"/>
              </a:rPr>
              <a:t>(</a:t>
            </a:r>
            <a:r>
              <a:rPr sz="2000" spc="0" dirty="0" smtClean="0">
                <a:latin typeface="Times New Roman"/>
                <a:cs typeface="Times New Roman"/>
              </a:rPr>
              <a:t>1</a:t>
            </a:r>
            <a:r>
              <a:rPr sz="2000" spc="-16" dirty="0" smtClean="0">
                <a:latin typeface="Times New Roman"/>
                <a:cs typeface="Times New Roman"/>
              </a:rPr>
              <a:t>0</a:t>
            </a:r>
            <a:r>
              <a:rPr sz="2000" spc="0" dirty="0" smtClean="0">
                <a:latin typeface="Times New Roman"/>
                <a:cs typeface="Times New Roman"/>
              </a:rPr>
              <a:t>0</a:t>
            </a:r>
            <a:r>
              <a:rPr sz="2000" spc="-10" dirty="0" smtClean="0">
                <a:latin typeface="Times New Roman"/>
                <a:cs typeface="Times New Roman"/>
              </a:rPr>
              <a:t>-</a:t>
            </a:r>
            <a:r>
              <a:rPr sz="2000" spc="5" dirty="0" smtClean="0">
                <a:latin typeface="Times New Roman"/>
                <a:cs typeface="Times New Roman"/>
              </a:rPr>
              <a:t>x</a:t>
            </a:r>
            <a:r>
              <a:rPr sz="2000" spc="-10" dirty="0" smtClean="0">
                <a:latin typeface="Times New Roman"/>
                <a:cs typeface="Times New Roman"/>
              </a:rPr>
              <a:t>)</a:t>
            </a:r>
            <a:r>
              <a:rPr sz="2000" spc="0" dirty="0" smtClean="0">
                <a:latin typeface="Times New Roman"/>
                <a:cs typeface="Times New Roman"/>
              </a:rPr>
              <a:t>%</a:t>
            </a:r>
            <a:r>
              <a:rPr sz="2000" spc="115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d</a:t>
            </a:r>
            <a:r>
              <a:rPr sz="2000" spc="0" dirty="0" smtClean="0">
                <a:latin typeface="Times New Roman"/>
                <a:cs typeface="Times New Roman"/>
              </a:rPr>
              <a:t>a</a:t>
            </a:r>
            <a:r>
              <a:rPr sz="2000" spc="374" dirty="0" smtClean="0">
                <a:latin typeface="Times New Roman"/>
                <a:cs typeface="Times New Roman"/>
              </a:rPr>
              <a:t> </a:t>
            </a:r>
            <a:r>
              <a:rPr sz="2000" spc="-4" dirty="0" err="1" smtClean="0">
                <a:latin typeface="Times New Roman"/>
                <a:cs typeface="Times New Roman"/>
              </a:rPr>
              <a:t>p</a:t>
            </a:r>
            <a:r>
              <a:rPr sz="2000" spc="4" dirty="0" err="1" smtClean="0">
                <a:latin typeface="Times New Roman"/>
                <a:cs typeface="Times New Roman"/>
              </a:rPr>
              <a:t>o</a:t>
            </a:r>
            <a:r>
              <a:rPr sz="2000" spc="-14" dirty="0" err="1" smtClean="0">
                <a:latin typeface="Times New Roman"/>
                <a:cs typeface="Times New Roman"/>
              </a:rPr>
              <a:t>p</a:t>
            </a:r>
            <a:r>
              <a:rPr sz="2000" spc="0" dirty="0" err="1" smtClean="0">
                <a:latin typeface="Times New Roman"/>
                <a:cs typeface="Times New Roman"/>
              </a:rPr>
              <a:t>ul</a:t>
            </a:r>
            <a:r>
              <a:rPr sz="2000" spc="4" dirty="0" err="1" smtClean="0">
                <a:latin typeface="Times New Roman"/>
                <a:cs typeface="Times New Roman"/>
              </a:rPr>
              <a:t>a</a:t>
            </a:r>
            <a:r>
              <a:rPr lang="pt-BR" sz="2000" spc="0" dirty="0" err="1" smtClean="0">
                <a:latin typeface="Times New Roman"/>
                <a:cs typeface="Times New Roman"/>
              </a:rPr>
              <a:t>ção</a:t>
            </a:r>
            <a:endParaRPr sz="2000" dirty="0">
              <a:latin typeface="Times New Roman"/>
              <a:cs typeface="Times New Roman"/>
            </a:endParaRPr>
          </a:p>
          <a:p>
            <a:pPr marL="469899" marR="45719">
              <a:lnSpc>
                <a:spcPct val="95825"/>
              </a:lnSpc>
              <a:spcBef>
                <a:spcPts val="674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8</a:t>
            </a:r>
            <a:r>
              <a:rPr sz="2400" spc="9" dirty="0" smtClean="0">
                <a:latin typeface="Times New Roman"/>
                <a:cs typeface="Times New Roman"/>
              </a:rPr>
              <a:t>0</a:t>
            </a:r>
            <a:r>
              <a:rPr sz="2400" spc="0" dirty="0" smtClean="0">
                <a:latin typeface="Times New Roman"/>
                <a:cs typeface="Times New Roman"/>
              </a:rPr>
              <a:t>% </a:t>
            </a:r>
            <a:r>
              <a:rPr sz="2400" spc="4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486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o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-5" dirty="0" smtClean="0">
                <a:latin typeface="Times New Roman"/>
                <a:cs typeface="Times New Roman"/>
              </a:rPr>
              <a:t>d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8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se</a:t>
            </a:r>
            <a:r>
              <a:rPr sz="2400" spc="4" dirty="0" err="1" smtClean="0">
                <a:latin typeface="Times New Roman"/>
                <a:cs typeface="Times New Roman"/>
              </a:rPr>
              <a:t>l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u</a:t>
            </a:r>
            <a:r>
              <a:rPr sz="2400" spc="-4" dirty="0" err="1" smtClean="0">
                <a:latin typeface="Times New Roman"/>
                <a:cs typeface="Times New Roman"/>
              </a:rPr>
              <a:t>s</a:t>
            </a:r>
            <a:r>
              <a:rPr sz="2400" spc="0" dirty="0" err="1" smtClean="0">
                <a:latin typeface="Times New Roman"/>
                <a:cs typeface="Times New Roman"/>
              </a:rPr>
              <a:t>am</a:t>
            </a:r>
            <a:r>
              <a:rPr sz="2400" spc="16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g</a:t>
            </a:r>
            <a:r>
              <a:rPr sz="2400" spc="-14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u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sz="2400" spc="8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1</a:t>
            </a:r>
            <a:r>
              <a:rPr sz="2400" spc="26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34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20%</a:t>
            </a:r>
            <a:endParaRPr sz="2400" dirty="0">
              <a:latin typeface="Times New Roman"/>
              <a:cs typeface="Times New Roman"/>
            </a:endParaRPr>
          </a:p>
          <a:p>
            <a:pPr marL="756418" marR="45719">
              <a:lnSpc>
                <a:spcPct val="95825"/>
              </a:lnSpc>
              <a:spcBef>
                <a:spcPts val="120"/>
              </a:spcBef>
            </a:pPr>
            <a:r>
              <a:rPr sz="2400" spc="4" dirty="0" err="1" smtClean="0">
                <a:latin typeface="Times New Roman"/>
                <a:cs typeface="Times New Roman"/>
              </a:rPr>
              <a:t>u</a:t>
            </a:r>
            <a:r>
              <a:rPr sz="2400" spc="-4" dirty="0" err="1" smtClean="0">
                <a:latin typeface="Times New Roman"/>
                <a:cs typeface="Times New Roman"/>
              </a:rPr>
              <a:t>s</a:t>
            </a:r>
            <a:r>
              <a:rPr sz="2400" spc="0" dirty="0" err="1" smtClean="0">
                <a:latin typeface="Times New Roman"/>
                <a:cs typeface="Times New Roman"/>
              </a:rPr>
              <a:t>am</a:t>
            </a:r>
            <a:r>
              <a:rPr sz="2400" spc="16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g</a:t>
            </a:r>
            <a:r>
              <a:rPr sz="2400" spc="-14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u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o</a:t>
            </a:r>
            <a:r>
              <a:rPr sz="2400" spc="8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2</a:t>
            </a:r>
            <a:endParaRPr sz="2400" dirty="0">
              <a:latin typeface="Times New Roman"/>
              <a:cs typeface="Times New Roman"/>
            </a:endParaRPr>
          </a:p>
          <a:p>
            <a:pPr marL="469899" marR="45719">
              <a:lnSpc>
                <a:spcPct val="95825"/>
              </a:lnSpc>
              <a:spcBef>
                <a:spcPts val="684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</a:t>
            </a:r>
            <a:r>
              <a:rPr sz="2400" spc="59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tama</a:t>
            </a:r>
            <a:r>
              <a:rPr sz="2400" spc="-5" dirty="0" smtClean="0">
                <a:latin typeface="Times New Roman"/>
                <a:cs typeface="Times New Roman"/>
              </a:rPr>
              <a:t>n</a:t>
            </a:r>
            <a:r>
              <a:rPr sz="2400" spc="5" dirty="0" smtClean="0">
                <a:latin typeface="Times New Roman"/>
                <a:cs typeface="Times New Roman"/>
              </a:rPr>
              <a:t>h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12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5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.</a:t>
            </a:r>
            <a:r>
              <a:rPr sz="2400" spc="468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=</a:t>
            </a:r>
            <a:r>
              <a:rPr sz="2400" spc="-8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1000, </a:t>
            </a:r>
            <a:r>
              <a:rPr sz="2400" spc="12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2000, </a:t>
            </a:r>
            <a:r>
              <a:rPr sz="2400" spc="12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4000, </a:t>
            </a:r>
            <a:r>
              <a:rPr sz="2400" spc="12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8000</a:t>
            </a:r>
            <a:endParaRPr sz="2400" dirty="0">
              <a:latin typeface="Times New Roman"/>
              <a:cs typeface="Times New Roman"/>
            </a:endParaRPr>
          </a:p>
          <a:p>
            <a:pPr marL="927105" marR="45719">
              <a:lnSpc>
                <a:spcPct val="95825"/>
              </a:lnSpc>
              <a:spcBef>
                <a:spcPts val="589"/>
              </a:spcBef>
            </a:pPr>
            <a:r>
              <a:rPr sz="10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0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x</a:t>
            </a:r>
            <a:r>
              <a:rPr sz="2000" spc="119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=</a:t>
            </a:r>
            <a:r>
              <a:rPr sz="2000" spc="-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3</a:t>
            </a:r>
            <a:r>
              <a:rPr sz="2000" spc="-14" dirty="0" smtClean="0">
                <a:latin typeface="Times New Roman"/>
                <a:cs typeface="Times New Roman"/>
              </a:rPr>
              <a:t>2</a:t>
            </a:r>
            <a:r>
              <a:rPr sz="2000" spc="-9" dirty="0" smtClean="0">
                <a:latin typeface="Times New Roman"/>
                <a:cs typeface="Times New Roman"/>
              </a:rPr>
              <a:t>%</a:t>
            </a:r>
            <a:r>
              <a:rPr sz="2000" spc="0" dirty="0" smtClean="0">
                <a:latin typeface="Times New Roman"/>
                <a:cs typeface="Times New Roman"/>
              </a:rPr>
              <a:t>, </a:t>
            </a:r>
            <a:r>
              <a:rPr sz="2000" spc="198" dirty="0" smtClean="0">
                <a:latin typeface="Times New Roman"/>
                <a:cs typeface="Times New Roman"/>
              </a:rPr>
              <a:t> </a:t>
            </a:r>
            <a:r>
              <a:rPr sz="2000" spc="-14" dirty="0" smtClean="0">
                <a:latin typeface="Times New Roman"/>
                <a:cs typeface="Times New Roman"/>
              </a:rPr>
              <a:t>16</a:t>
            </a:r>
            <a:r>
              <a:rPr sz="2000" spc="-9" dirty="0" smtClean="0">
                <a:latin typeface="Times New Roman"/>
                <a:cs typeface="Times New Roman"/>
              </a:rPr>
              <a:t>%</a:t>
            </a:r>
            <a:r>
              <a:rPr sz="2000" spc="0" dirty="0" smtClean="0">
                <a:latin typeface="Times New Roman"/>
                <a:cs typeface="Times New Roman"/>
              </a:rPr>
              <a:t>, </a:t>
            </a:r>
            <a:r>
              <a:rPr sz="2000" spc="19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8</a:t>
            </a:r>
            <a:r>
              <a:rPr sz="2000" spc="-9" dirty="0" smtClean="0">
                <a:latin typeface="Times New Roman"/>
                <a:cs typeface="Times New Roman"/>
              </a:rPr>
              <a:t>%</a:t>
            </a:r>
            <a:r>
              <a:rPr sz="2000" spc="0" dirty="0" smtClean="0">
                <a:latin typeface="Times New Roman"/>
                <a:cs typeface="Times New Roman"/>
              </a:rPr>
              <a:t>, </a:t>
            </a:r>
            <a:r>
              <a:rPr sz="2000" spc="9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4%</a:t>
            </a:r>
            <a:endParaRPr sz="2000" dirty="0">
              <a:latin typeface="Times New Roman"/>
              <a:cs typeface="Times New Roman"/>
            </a:endParaRPr>
          </a:p>
          <a:p>
            <a:pPr marL="469899" marR="45719">
              <a:lnSpc>
                <a:spcPts val="2750"/>
              </a:lnSpc>
              <a:spcBef>
                <a:spcPts val="812"/>
              </a:spcBef>
            </a:pPr>
            <a:r>
              <a:rPr sz="1950" spc="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950" spc="600" baseline="-2229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4" baseline="-1207" dirty="0" smtClean="0">
                <a:latin typeface="Times New Roman"/>
                <a:cs typeface="Times New Roman"/>
              </a:rPr>
              <a:t>o</a:t>
            </a:r>
            <a:r>
              <a:rPr sz="3600" spc="0" baseline="-1207" dirty="0" smtClean="0">
                <a:latin typeface="Times New Roman"/>
                <a:cs typeface="Times New Roman"/>
              </a:rPr>
              <a:t>t</a:t>
            </a:r>
            <a:r>
              <a:rPr sz="3600" spc="4" baseline="-1207" dirty="0" smtClean="0">
                <a:latin typeface="Times New Roman"/>
                <a:cs typeface="Times New Roman"/>
              </a:rPr>
              <a:t>iv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lang="pt-BR" sz="3600" spc="-4" baseline="-1207" dirty="0" err="1" smtClean="0">
                <a:latin typeface="Times New Roman"/>
                <a:cs typeface="Times New Roman"/>
              </a:rPr>
              <a:t>ção</a:t>
            </a:r>
            <a:r>
              <a:rPr sz="3600" spc="0" baseline="-1207" dirty="0" smtClean="0">
                <a:latin typeface="Times New Roman"/>
                <a:cs typeface="Times New Roman"/>
              </a:rPr>
              <a:t>:</a:t>
            </a:r>
            <a:r>
              <a:rPr sz="3600" spc="150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4" baseline="-1207" dirty="0" smtClean="0">
                <a:latin typeface="Times New Roman"/>
                <a:cs typeface="Times New Roman"/>
              </a:rPr>
              <a:t>u</a:t>
            </a:r>
            <a:r>
              <a:rPr sz="3600" spc="0" baseline="-1207" dirty="0" smtClean="0">
                <a:latin typeface="Times New Roman"/>
                <a:cs typeface="Times New Roman"/>
              </a:rPr>
              <a:t>m</a:t>
            </a:r>
            <a:r>
              <a:rPr sz="3600" spc="-4" baseline="-1207" dirty="0" smtClean="0">
                <a:latin typeface="Times New Roman"/>
                <a:cs typeface="Times New Roman"/>
              </a:rPr>
              <a:t>en</a:t>
            </a:r>
            <a:r>
              <a:rPr sz="3600" spc="0" baseline="-1207" dirty="0" smtClean="0">
                <a:latin typeface="Times New Roman"/>
                <a:cs typeface="Times New Roman"/>
              </a:rPr>
              <a:t>tar</a:t>
            </a:r>
            <a:r>
              <a:rPr sz="3600" spc="144" baseline="-1207" dirty="0" smtClean="0">
                <a:latin typeface="Times New Roman"/>
                <a:cs typeface="Times New Roman"/>
              </a:rPr>
              <a:t> </a:t>
            </a:r>
            <a:r>
              <a:rPr sz="3600" spc="0" baseline="-1207" dirty="0" smtClean="0">
                <a:latin typeface="Times New Roman"/>
                <a:cs typeface="Times New Roman"/>
              </a:rPr>
              <a:t>a</a:t>
            </a:r>
            <a:r>
              <a:rPr sz="3600" spc="351" baseline="-1207" dirty="0" smtClean="0">
                <a:latin typeface="Times New Roman"/>
                <a:cs typeface="Times New Roman"/>
              </a:rPr>
              <a:t> 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e</a:t>
            </a:r>
            <a:r>
              <a:rPr sz="3600" spc="4" baseline="-1207" dirty="0" err="1" smtClean="0">
                <a:latin typeface="Times New Roman"/>
                <a:cs typeface="Times New Roman"/>
              </a:rPr>
              <a:t>fi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c</a:t>
            </a:r>
            <a:r>
              <a:rPr sz="3600" spc="4" baseline="-1207" dirty="0" err="1" smtClean="0">
                <a:latin typeface="Times New Roman"/>
                <a:cs typeface="Times New Roman"/>
              </a:rPr>
              <a:t>i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ê</a:t>
            </a:r>
            <a:r>
              <a:rPr sz="3600" spc="4" baseline="-1207" dirty="0" err="1" smtClean="0">
                <a:latin typeface="Times New Roman"/>
                <a:cs typeface="Times New Roman"/>
              </a:rPr>
              <a:t>n</a:t>
            </a:r>
            <a:r>
              <a:rPr sz="3600" spc="-4" baseline="-1207" dirty="0" err="1" smtClean="0">
                <a:latin typeface="Times New Roman"/>
                <a:cs typeface="Times New Roman"/>
              </a:rPr>
              <a:t>c</a:t>
            </a:r>
            <a:r>
              <a:rPr sz="3600" spc="4" baseline="-1207" dirty="0" err="1" smtClean="0">
                <a:latin typeface="Times New Roman"/>
                <a:cs typeface="Times New Roman"/>
              </a:rPr>
              <a:t>i</a:t>
            </a:r>
            <a:r>
              <a:rPr sz="3600" spc="0" baseline="-1207" dirty="0" err="1" smtClean="0">
                <a:latin typeface="Times New Roman"/>
                <a:cs typeface="Times New Roman"/>
              </a:rPr>
              <a:t>a</a:t>
            </a:r>
            <a:r>
              <a:rPr lang="pt-BR" sz="3600" spc="0" baseline="-1207" dirty="0" smtClean="0">
                <a:latin typeface="Times New Roman"/>
                <a:cs typeface="Times New Roman"/>
              </a:rPr>
              <a:t> (pressão de seleção)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object 24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1688083" y="1581098"/>
            <a:ext cx="198992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743860" y="158109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4521322" y="1581098"/>
            <a:ext cx="349502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ê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97939" y="2574575"/>
            <a:ext cx="4099905" cy="946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Ti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9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  <a:p>
            <a:pPr marL="469899">
              <a:lnSpc>
                <a:spcPts val="3195"/>
              </a:lnSpc>
              <a:spcBef>
                <a:spcPts val="796"/>
              </a:spcBef>
            </a:pPr>
            <a:r>
              <a:rPr sz="2250" spc="0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2250" spc="336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5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5" baseline="-1035" dirty="0" smtClean="0">
                <a:latin typeface="Times New Roman"/>
                <a:cs typeface="Times New Roman"/>
              </a:rPr>
              <a:t>q</a:t>
            </a:r>
            <a:r>
              <a:rPr sz="4200" spc="0" baseline="-1035" dirty="0" smtClean="0">
                <a:latin typeface="Times New Roman"/>
                <a:cs typeface="Times New Roman"/>
              </a:rPr>
              <a:t>u</a:t>
            </a:r>
            <a:r>
              <a:rPr sz="4200" spc="5" baseline="-1035" dirty="0" smtClean="0">
                <a:latin typeface="Times New Roman"/>
                <a:cs typeface="Times New Roman"/>
              </a:rPr>
              <a:t>em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198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543" baseline="-1035" dirty="0" smtClean="0">
                <a:latin typeface="Times New Roman"/>
                <a:cs typeface="Times New Roman"/>
              </a:rPr>
              <a:t> </a:t>
            </a:r>
            <a:r>
              <a:rPr sz="4200" spc="5" baseline="-1035" dirty="0" err="1" smtClean="0">
                <a:latin typeface="Times New Roman"/>
                <a:cs typeface="Times New Roman"/>
              </a:rPr>
              <a:t>ge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r</a:t>
            </a:r>
            <a:r>
              <a:rPr sz="4200" spc="-5" baseline="-1035" dirty="0" err="1" smtClean="0">
                <a:latin typeface="Times New Roman"/>
                <a:cs typeface="Times New Roman"/>
              </a:rPr>
              <a:t>a</a:t>
            </a:r>
            <a:r>
              <a:rPr lang="pt-BR" sz="4200" spc="16" baseline="-1035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755139" y="3653844"/>
            <a:ext cx="272599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Rece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-9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114800" y="3640160"/>
            <a:ext cx="5105400" cy="39417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40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str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ég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9" dirty="0" err="1" smtClean="0">
                <a:latin typeface="Times New Roman"/>
                <a:cs typeface="Times New Roman"/>
              </a:rPr>
              <a:t>ta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o</a:t>
            </a:r>
            <a:r>
              <a:rPr lang="pt-BR" sz="2800" spc="0" dirty="0" smtClean="0">
                <a:latin typeface="Times New Roman"/>
                <a:cs typeface="Times New Roman"/>
              </a:rPr>
              <a:t> ligado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041651" y="4080564"/>
            <a:ext cx="6235098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541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22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rn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34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b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69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pop</a:t>
            </a:r>
            <a:r>
              <a:rPr sz="2800" spc="0" dirty="0" smtClean="0">
                <a:latin typeface="Times New Roman"/>
                <a:cs typeface="Times New Roman"/>
              </a:rPr>
              <a:t>ul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9" dirty="0" smtClean="0">
                <a:latin typeface="Times New Roman"/>
                <a:cs typeface="Times New Roman"/>
              </a:rPr>
              <a:t>ar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36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u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ts val="3195"/>
              </a:lnSpc>
              <a:spcBef>
                <a:spcPts val="148"/>
              </a:spcBef>
            </a:pPr>
            <a:r>
              <a:rPr sz="4200" spc="5" baseline="-1035" dirty="0" err="1" smtClean="0">
                <a:latin typeface="Times New Roman"/>
                <a:cs typeface="Times New Roman"/>
              </a:rPr>
              <a:t>p</a:t>
            </a:r>
            <a:r>
              <a:rPr sz="4200" spc="0" baseline="-1035" dirty="0" err="1" smtClean="0">
                <a:latin typeface="Times New Roman"/>
                <a:cs typeface="Times New Roman"/>
              </a:rPr>
              <a:t>r</a:t>
            </a:r>
            <a:r>
              <a:rPr sz="4200" spc="5" baseline="-1035" dirty="0" err="1" smtClean="0">
                <a:latin typeface="Times New Roman"/>
                <a:cs typeface="Times New Roman"/>
              </a:rPr>
              <a:t>oce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sso</a:t>
            </a:r>
            <a:r>
              <a:rPr sz="4200" spc="150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litis</a:t>
            </a:r>
            <a:r>
              <a:rPr sz="4200" spc="9" baseline="-1035" dirty="0" err="1" smtClean="0">
                <a:latin typeface="Times New Roman"/>
                <a:cs typeface="Times New Roman"/>
              </a:rPr>
              <a:t>t</a:t>
            </a:r>
            <a:r>
              <a:rPr sz="4200" spc="0" baseline="-1035" dirty="0" err="1" smtClean="0">
                <a:latin typeface="Times New Roman"/>
                <a:cs typeface="Times New Roman"/>
              </a:rPr>
              <a:t>a</a:t>
            </a:r>
            <a:r>
              <a:rPr lang="pt-BR" sz="4200" spc="0" baseline="-1035" dirty="0" smtClean="0">
                <a:latin typeface="Times New Roman"/>
                <a:cs typeface="Times New Roman"/>
              </a:rPr>
              <a:t>.</a:t>
            </a:r>
          </a:p>
          <a:p>
            <a:pPr marL="584200" marR="53263" indent="-571500">
              <a:lnSpc>
                <a:spcPts val="3195"/>
              </a:lnSpc>
              <a:spcBef>
                <a:spcPts val="148"/>
              </a:spcBef>
              <a:buFont typeface="Wingdings" panose="05000000000000000000" pitchFamily="2" charset="2"/>
              <a:buChar char="ü"/>
            </a:pPr>
            <a:r>
              <a:rPr lang="pt-BR" sz="3600" baseline="-1035" dirty="0" smtClean="0">
                <a:latin typeface="Times New Roman"/>
                <a:cs typeface="Times New Roman"/>
              </a:rPr>
              <a:t>Necessário por causa do efeito destrutivo do crossover</a:t>
            </a:r>
            <a:endParaRPr sz="36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object 3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 txBox="1"/>
          <p:nvPr/>
        </p:nvSpPr>
        <p:spPr>
          <a:xfrm>
            <a:off x="1688083" y="1581098"/>
            <a:ext cx="308532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840733" y="2574575"/>
            <a:ext cx="8482907" cy="15036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Um</a:t>
            </a:r>
            <a:r>
              <a:rPr sz="3200" spc="162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ív</a:t>
            </a:r>
            <a:r>
              <a:rPr sz="3200" spc="1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9" dirty="0" smtClean="0">
                <a:latin typeface="Times New Roman"/>
                <a:cs typeface="Times New Roman"/>
              </a:rPr>
              <a:t>f</a:t>
            </a:r>
            <a:r>
              <a:rPr sz="3200" spc="4" dirty="0" smtClean="0">
                <a:latin typeface="Times New Roman"/>
                <a:cs typeface="Times New Roman"/>
              </a:rPr>
              <a:t>und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ial</a:t>
            </a:r>
            <a:r>
              <a:rPr sz="3200" spc="25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má</a:t>
            </a:r>
            <a:r>
              <a:rPr sz="3200" spc="-4" dirty="0" smtClean="0">
                <a:latin typeface="Times New Roman"/>
                <a:cs typeface="Times New Roman"/>
              </a:rPr>
              <a:t>x</a:t>
            </a:r>
            <a:r>
              <a:rPr sz="3200" spc="0" dirty="0" smtClean="0">
                <a:latin typeface="Times New Roman"/>
                <a:cs typeface="Times New Roman"/>
              </a:rPr>
              <a:t>imo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endParaRPr sz="3200">
              <a:latin typeface="Times New Roman"/>
              <a:cs typeface="Times New Roman"/>
            </a:endParaRPr>
          </a:p>
          <a:p>
            <a:pPr marL="355599" marR="61036">
              <a:lnSpc>
                <a:spcPts val="3384"/>
              </a:lnSpc>
            </a:pPr>
            <a:r>
              <a:rPr sz="3200" spc="0" dirty="0" smtClean="0">
                <a:latin typeface="Times New Roman"/>
                <a:cs typeface="Times New Roman"/>
              </a:rPr>
              <a:t>á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vo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31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(D</a:t>
            </a:r>
            <a:r>
              <a:rPr sz="3150" spc="0" baseline="-22086" dirty="0" smtClean="0">
                <a:latin typeface="Times New Roman"/>
                <a:cs typeface="Times New Roman"/>
              </a:rPr>
              <a:t>ma</a:t>
            </a:r>
            <a:r>
              <a:rPr sz="3150" spc="4" baseline="-22086" dirty="0" smtClean="0">
                <a:latin typeface="Times New Roman"/>
                <a:cs typeface="Times New Roman"/>
              </a:rPr>
              <a:t>x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r>
              <a:rPr sz="3200" spc="66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é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sc</a:t>
            </a:r>
            <a:r>
              <a:rPr sz="3200" spc="0" dirty="0" smtClean="0">
                <a:latin typeface="Times New Roman"/>
                <a:cs typeface="Times New Roman"/>
              </a:rPr>
              <a:t>ol</a:t>
            </a:r>
            <a:r>
              <a:rPr sz="3200" spc="4" dirty="0" smtClean="0">
                <a:latin typeface="Times New Roman"/>
                <a:cs typeface="Times New Roman"/>
              </a:rPr>
              <a:t>h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  <a:p>
            <a:pPr marL="12700" marR="61036">
              <a:lnSpc>
                <a:spcPts val="3635"/>
              </a:lnSpc>
              <a:spcBef>
                <a:spcPts val="1336"/>
              </a:spcBef>
            </a:pPr>
            <a:r>
              <a:rPr sz="2850" spc="0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-305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Mé</a:t>
            </a:r>
            <a:r>
              <a:rPr sz="4800" spc="-4" baseline="-1811" dirty="0" smtClean="0">
                <a:latin typeface="Times New Roman"/>
                <a:cs typeface="Times New Roman"/>
              </a:rPr>
              <a:t>t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635" baseline="-1811" dirty="0" smtClean="0"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C</a:t>
            </a:r>
            <a:r>
              <a:rPr sz="4800" spc="0" baseline="-1811" dirty="0" smtClean="0">
                <a:latin typeface="Times New Roman"/>
                <a:cs typeface="Times New Roman"/>
              </a:rPr>
              <a:t>om</a:t>
            </a:r>
            <a:r>
              <a:rPr sz="4800" spc="4" baseline="-1811" dirty="0" smtClean="0">
                <a:latin typeface="Times New Roman"/>
                <a:cs typeface="Times New Roman"/>
              </a:rPr>
              <a:t>p</a:t>
            </a:r>
            <a:r>
              <a:rPr sz="4800" spc="0" baseline="-1811" dirty="0" smtClean="0">
                <a:latin typeface="Times New Roman"/>
                <a:cs typeface="Times New Roman"/>
              </a:rPr>
              <a:t>l</a:t>
            </a:r>
            <a:r>
              <a:rPr sz="4800" spc="4" baseline="-1811" dirty="0" smtClean="0">
                <a:latin typeface="Times New Roman"/>
                <a:cs typeface="Times New Roman"/>
              </a:rPr>
              <a:t>et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200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(</a:t>
            </a:r>
            <a:r>
              <a:rPr sz="4800" spc="-4" baseline="-1811" dirty="0" smtClean="0">
                <a:latin typeface="Times New Roman"/>
                <a:cs typeface="Times New Roman"/>
              </a:rPr>
              <a:t>C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a </a:t>
            </a:r>
            <a:r>
              <a:rPr sz="4800" spc="11" baseline="-1811" dirty="0" smtClean="0"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r</a:t>
            </a:r>
            <a:r>
              <a:rPr sz="4800" spc="0" baseline="-1811" dirty="0" smtClean="0">
                <a:latin typeface="Times New Roman"/>
                <a:cs typeface="Times New Roman"/>
              </a:rPr>
              <a:t>amo </a:t>
            </a:r>
            <a:r>
              <a:rPr sz="4800" spc="67" baseline="-1811" dirty="0" smtClean="0">
                <a:latin typeface="Times New Roman"/>
                <a:cs typeface="Times New Roman"/>
              </a:rPr>
              <a:t> </a:t>
            </a:r>
            <a:r>
              <a:rPr sz="4800" spc="-4" baseline="-1811" dirty="0" smtClean="0">
                <a:latin typeface="Times New Roman"/>
                <a:cs typeface="Times New Roman"/>
              </a:rPr>
              <a:t>t</a:t>
            </a:r>
            <a:r>
              <a:rPr sz="4800" spc="4" baseline="-1811" dirty="0" smtClean="0">
                <a:latin typeface="Times New Roman"/>
                <a:cs typeface="Times New Roman"/>
              </a:rPr>
              <a:t>e</a:t>
            </a:r>
            <a:r>
              <a:rPr sz="4800" spc="0" baseline="-1811" dirty="0" smtClean="0">
                <a:latin typeface="Times New Roman"/>
                <a:cs typeface="Times New Roman"/>
              </a:rPr>
              <a:t>m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183633" y="4133627"/>
            <a:ext cx="288412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ofu</a:t>
            </a:r>
            <a:r>
              <a:rPr sz="3200" spc="4" dirty="0" smtClean="0">
                <a:latin typeface="Times New Roman"/>
                <a:cs typeface="Times New Roman"/>
              </a:rPr>
              <a:t>nd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=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851362" y="4133627"/>
            <a:ext cx="1025438" cy="5104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15"/>
              </a:lnSpc>
              <a:spcBef>
                <a:spcPts val="200"/>
              </a:spcBef>
            </a:pPr>
            <a:r>
              <a:rPr sz="4800" spc="-9" baseline="8152" dirty="0" smtClean="0">
                <a:latin typeface="Times New Roman"/>
                <a:cs typeface="Times New Roman"/>
              </a:rPr>
              <a:t>D</a:t>
            </a:r>
            <a:r>
              <a:rPr sz="3150" spc="0" baseline="-9662" dirty="0" smtClean="0">
                <a:latin typeface="Times New Roman"/>
                <a:cs typeface="Times New Roman"/>
              </a:rPr>
              <a:t>ma</a:t>
            </a:r>
            <a:r>
              <a:rPr sz="3150" spc="4" baseline="-9662" dirty="0" smtClean="0">
                <a:latin typeface="Times New Roman"/>
                <a:cs typeface="Times New Roman"/>
              </a:rPr>
              <a:t>x</a:t>
            </a:r>
            <a:r>
              <a:rPr sz="4800" spc="0" baseline="8152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1297939" y="4699308"/>
            <a:ext cx="475824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Nodo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29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6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un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&lt;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15000" y="4699308"/>
            <a:ext cx="878217" cy="4493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25"/>
              </a:lnSpc>
              <a:spcBef>
                <a:spcPts val="176"/>
              </a:spcBef>
            </a:pPr>
            <a:r>
              <a:rPr sz="4200" spc="-4" baseline="8282" dirty="0" smtClean="0">
                <a:latin typeface="Times New Roman"/>
                <a:cs typeface="Times New Roman"/>
              </a:rPr>
              <a:t>D</a:t>
            </a:r>
            <a:r>
              <a:rPr sz="2850" spc="4" baseline="-9154" dirty="0" smtClean="0">
                <a:latin typeface="Times New Roman"/>
                <a:cs typeface="Times New Roman"/>
              </a:rPr>
              <a:t>ma</a:t>
            </a:r>
            <a:r>
              <a:rPr sz="2850" spc="0" baseline="-9154" dirty="0" smtClean="0">
                <a:latin typeface="Times New Roman"/>
                <a:cs typeface="Times New Roman"/>
              </a:rPr>
              <a:t>x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615929" y="4699308"/>
            <a:ext cx="61734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lang="pt-BR" sz="2800" dirty="0" smtClean="0">
                <a:latin typeface="Times New Roman"/>
                <a:cs typeface="Times New Roman"/>
              </a:rPr>
              <a:t>são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268321" y="4699308"/>
            <a:ext cx="169124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lhi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584450" y="5079800"/>
            <a:ext cx="7375115" cy="42824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40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tir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46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conj</a:t>
            </a:r>
            <a:r>
              <a:rPr sz="2800" spc="0" dirty="0" err="1" smtClean="0">
                <a:latin typeface="Times New Roman"/>
                <a:cs typeface="Times New Roman"/>
              </a:rPr>
              <a:t>unto</a:t>
            </a:r>
            <a:r>
              <a:rPr sz="2800" spc="13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F</a:t>
            </a:r>
            <a:r>
              <a:rPr lang="pt-BR" sz="2800" spc="0" dirty="0" smtClean="0">
                <a:latin typeface="Times New Roman"/>
                <a:cs typeface="Times New Roman"/>
              </a:rPr>
              <a:t> (funções)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97939" y="5639615"/>
            <a:ext cx="475824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Nodo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29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6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un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=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715000" y="5639615"/>
            <a:ext cx="878217" cy="4493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25"/>
              </a:lnSpc>
              <a:spcBef>
                <a:spcPts val="176"/>
              </a:spcBef>
            </a:pPr>
            <a:r>
              <a:rPr sz="4200" spc="-4" baseline="8282" dirty="0" smtClean="0">
                <a:latin typeface="Times New Roman"/>
                <a:cs typeface="Times New Roman"/>
              </a:rPr>
              <a:t>D</a:t>
            </a:r>
            <a:r>
              <a:rPr sz="2850" spc="4" baseline="-9154" dirty="0" smtClean="0">
                <a:latin typeface="Times New Roman"/>
                <a:cs typeface="Times New Roman"/>
              </a:rPr>
              <a:t>ma</a:t>
            </a:r>
            <a:r>
              <a:rPr sz="2850" spc="0" baseline="-9154" dirty="0" smtClean="0">
                <a:latin typeface="Times New Roman"/>
                <a:cs typeface="Times New Roman"/>
              </a:rPr>
              <a:t>x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615929" y="5639615"/>
            <a:ext cx="61734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lang="pt-BR" sz="2800" dirty="0" smtClean="0">
                <a:latin typeface="Times New Roman"/>
                <a:cs typeface="Times New Roman"/>
              </a:rPr>
              <a:t>são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268321" y="5639615"/>
            <a:ext cx="1691245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lhi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84451" y="6020107"/>
            <a:ext cx="7375114" cy="4267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40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tir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46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conj</a:t>
            </a:r>
            <a:r>
              <a:rPr sz="2800" spc="0" dirty="0" err="1" smtClean="0">
                <a:latin typeface="Times New Roman"/>
                <a:cs typeface="Times New Roman"/>
              </a:rPr>
              <a:t>unto</a:t>
            </a:r>
            <a:r>
              <a:rPr sz="2800" spc="13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lang="pt-BR" sz="2800" spc="0" dirty="0" smtClean="0">
                <a:latin typeface="Times New Roman"/>
                <a:cs typeface="Times New Roman"/>
              </a:rPr>
              <a:t> (terminais)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object 27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1688083" y="1581098"/>
            <a:ext cx="308532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z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35933" y="2472874"/>
            <a:ext cx="8063647" cy="49133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870"/>
              </a:lnSpc>
              <a:spcBef>
                <a:spcPts val="193"/>
              </a:spcBef>
            </a:pPr>
            <a:r>
              <a:rPr sz="2850" spc="0" baseline="-4577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-4577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800" spc="4" baseline="-2717" dirty="0" smtClean="0">
                <a:latin typeface="Times New Roman"/>
                <a:cs typeface="Times New Roman"/>
              </a:rPr>
              <a:t>Mé</a:t>
            </a:r>
            <a:r>
              <a:rPr sz="4800" spc="-4" baseline="-2717" dirty="0" smtClean="0">
                <a:latin typeface="Times New Roman"/>
                <a:cs typeface="Times New Roman"/>
              </a:rPr>
              <a:t>t</a:t>
            </a:r>
            <a:r>
              <a:rPr sz="4800" spc="0" baseline="-2717" dirty="0" smtClean="0">
                <a:latin typeface="Times New Roman"/>
                <a:cs typeface="Times New Roman"/>
              </a:rPr>
              <a:t>o</a:t>
            </a:r>
            <a:r>
              <a:rPr sz="4800" spc="4" baseline="-2717" dirty="0" smtClean="0">
                <a:latin typeface="Times New Roman"/>
                <a:cs typeface="Times New Roman"/>
              </a:rPr>
              <a:t>d</a:t>
            </a:r>
            <a:r>
              <a:rPr sz="4800" spc="0" baseline="-2717" dirty="0" smtClean="0">
                <a:latin typeface="Times New Roman"/>
                <a:cs typeface="Times New Roman"/>
              </a:rPr>
              <a:t>o</a:t>
            </a:r>
            <a:r>
              <a:rPr sz="4800" spc="635" baseline="-2717" dirty="0" smtClean="0">
                <a:latin typeface="Times New Roman"/>
                <a:cs typeface="Times New Roman"/>
              </a:rPr>
              <a:t> </a:t>
            </a:r>
            <a:r>
              <a:rPr sz="4800" spc="4" baseline="-2717" dirty="0" smtClean="0">
                <a:latin typeface="Times New Roman"/>
                <a:cs typeface="Times New Roman"/>
              </a:rPr>
              <a:t>d</a:t>
            </a:r>
            <a:r>
              <a:rPr sz="4800" spc="0" baseline="-2717" dirty="0" smtClean="0">
                <a:latin typeface="Times New Roman"/>
                <a:cs typeface="Times New Roman"/>
              </a:rPr>
              <a:t>e</a:t>
            </a:r>
            <a:r>
              <a:rPr sz="4800" spc="615" baseline="-2717" dirty="0" smtClean="0">
                <a:latin typeface="Times New Roman"/>
                <a:cs typeface="Times New Roman"/>
              </a:rPr>
              <a:t> </a:t>
            </a:r>
            <a:r>
              <a:rPr sz="4800" spc="-4" baseline="-2717" dirty="0" smtClean="0">
                <a:latin typeface="Times New Roman"/>
                <a:cs typeface="Times New Roman"/>
              </a:rPr>
              <a:t>Cr</a:t>
            </a:r>
            <a:r>
              <a:rPr sz="4800" spc="4" baseline="-2717" dirty="0" smtClean="0">
                <a:latin typeface="Times New Roman"/>
                <a:cs typeface="Times New Roman"/>
              </a:rPr>
              <a:t>e</a:t>
            </a:r>
            <a:r>
              <a:rPr sz="4800" spc="-4" baseline="-2717" dirty="0" smtClean="0">
                <a:latin typeface="Times New Roman"/>
                <a:cs typeface="Times New Roman"/>
              </a:rPr>
              <a:t>s</a:t>
            </a:r>
            <a:r>
              <a:rPr sz="4800" spc="-14" baseline="-2717" dirty="0" smtClean="0">
                <a:latin typeface="Times New Roman"/>
                <a:cs typeface="Times New Roman"/>
              </a:rPr>
              <a:t>c</a:t>
            </a:r>
            <a:r>
              <a:rPr sz="4800" spc="0" baseline="-2717" dirty="0" smtClean="0">
                <a:latin typeface="Times New Roman"/>
                <a:cs typeface="Times New Roman"/>
              </a:rPr>
              <a:t>im</a:t>
            </a:r>
            <a:r>
              <a:rPr sz="4800" spc="4" baseline="-2717" dirty="0" smtClean="0">
                <a:latin typeface="Times New Roman"/>
                <a:cs typeface="Times New Roman"/>
              </a:rPr>
              <a:t>en</a:t>
            </a:r>
            <a:r>
              <a:rPr sz="4800" spc="-4" baseline="-2717" dirty="0" smtClean="0">
                <a:latin typeface="Times New Roman"/>
                <a:cs typeface="Times New Roman"/>
              </a:rPr>
              <a:t>t</a:t>
            </a:r>
            <a:r>
              <a:rPr sz="4800" spc="0" baseline="-2717" dirty="0" smtClean="0">
                <a:latin typeface="Times New Roman"/>
                <a:cs typeface="Times New Roman"/>
              </a:rPr>
              <a:t>o</a:t>
            </a:r>
            <a:r>
              <a:rPr sz="4800" spc="200" baseline="-2717" dirty="0" smtClean="0">
                <a:latin typeface="Times New Roman"/>
                <a:cs typeface="Times New Roman"/>
              </a:rPr>
              <a:t> </a:t>
            </a:r>
            <a:r>
              <a:rPr sz="4800" spc="9" baseline="-2717" dirty="0" smtClean="0">
                <a:latin typeface="Times New Roman"/>
                <a:cs typeface="Times New Roman"/>
              </a:rPr>
              <a:t>(</a:t>
            </a:r>
            <a:r>
              <a:rPr sz="4800" spc="-4" baseline="-2717" dirty="0" smtClean="0">
                <a:latin typeface="Times New Roman"/>
                <a:cs typeface="Times New Roman"/>
              </a:rPr>
              <a:t>C</a:t>
            </a:r>
            <a:r>
              <a:rPr sz="4800" spc="0" baseline="-2717" dirty="0" smtClean="0">
                <a:latin typeface="Times New Roman"/>
                <a:cs typeface="Times New Roman"/>
              </a:rPr>
              <a:t>a</a:t>
            </a:r>
            <a:r>
              <a:rPr sz="4800" spc="4" baseline="-2717" dirty="0" smtClean="0">
                <a:latin typeface="Times New Roman"/>
                <a:cs typeface="Times New Roman"/>
              </a:rPr>
              <a:t>d</a:t>
            </a:r>
            <a:r>
              <a:rPr sz="4800" spc="0" baseline="-2717" dirty="0" smtClean="0">
                <a:latin typeface="Times New Roman"/>
                <a:cs typeface="Times New Roman"/>
              </a:rPr>
              <a:t>a </a:t>
            </a:r>
            <a:r>
              <a:rPr sz="4800" spc="11" baseline="-2717" dirty="0" smtClean="0">
                <a:latin typeface="Times New Roman"/>
                <a:cs typeface="Times New Roman"/>
              </a:rPr>
              <a:t> </a:t>
            </a:r>
            <a:r>
              <a:rPr sz="4800" spc="-4" baseline="-2717" dirty="0" smtClean="0">
                <a:latin typeface="Times New Roman"/>
                <a:cs typeface="Times New Roman"/>
              </a:rPr>
              <a:t>r</a:t>
            </a:r>
            <a:r>
              <a:rPr sz="4800" spc="-14" baseline="-2717" dirty="0" smtClean="0">
                <a:latin typeface="Times New Roman"/>
                <a:cs typeface="Times New Roman"/>
              </a:rPr>
              <a:t>a</a:t>
            </a:r>
            <a:r>
              <a:rPr sz="4800" spc="0" baseline="-2717" dirty="0" smtClean="0">
                <a:latin typeface="Times New Roman"/>
                <a:cs typeface="Times New Roman"/>
              </a:rPr>
              <a:t>mo </a:t>
            </a:r>
            <a:r>
              <a:rPr sz="4800" spc="67" baseline="-2717" dirty="0" smtClean="0">
                <a:latin typeface="Times New Roman"/>
                <a:cs typeface="Times New Roman"/>
              </a:rPr>
              <a:t> </a:t>
            </a:r>
            <a:r>
              <a:rPr sz="4800" spc="-4" baseline="-2717" dirty="0" smtClean="0">
                <a:latin typeface="Times New Roman"/>
                <a:cs typeface="Times New Roman"/>
              </a:rPr>
              <a:t>t</a:t>
            </a:r>
            <a:r>
              <a:rPr sz="4800" spc="4" baseline="-2717" dirty="0" smtClean="0">
                <a:latin typeface="Times New Roman"/>
                <a:cs typeface="Times New Roman"/>
              </a:rPr>
              <a:t>e</a:t>
            </a:r>
            <a:r>
              <a:rPr sz="4800" spc="0" baseline="-2717" dirty="0" smtClean="0">
                <a:latin typeface="Times New Roman"/>
                <a:cs typeface="Times New Roman"/>
              </a:rPr>
              <a:t>m </a:t>
            </a:r>
            <a:r>
              <a:rPr sz="4800" spc="31" baseline="-2717" dirty="0" smtClean="0">
                <a:latin typeface="Times New Roman"/>
                <a:cs typeface="Times New Roman"/>
              </a:rPr>
              <a:t> </a:t>
            </a:r>
            <a:r>
              <a:rPr sz="4800" spc="0" baseline="-2486" dirty="0" smtClean="0">
                <a:latin typeface="Batang"/>
                <a:cs typeface="Batang"/>
              </a:rPr>
              <a:t>≤</a:t>
            </a:r>
            <a:endParaRPr sz="3200" dirty="0">
              <a:latin typeface="Batang"/>
              <a:cs typeface="Batang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8305800" y="2515816"/>
            <a:ext cx="1026590" cy="51042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015"/>
              </a:lnSpc>
              <a:spcBef>
                <a:spcPts val="200"/>
              </a:spcBef>
            </a:pPr>
            <a:r>
              <a:rPr sz="4800" baseline="8152" dirty="0" smtClean="0">
                <a:latin typeface="Times New Roman"/>
                <a:cs typeface="Times New Roman"/>
              </a:rPr>
              <a:t>D</a:t>
            </a:r>
            <a:r>
              <a:rPr sz="3150" baseline="-9662" dirty="0" smtClean="0">
                <a:latin typeface="Times New Roman"/>
                <a:cs typeface="Times New Roman"/>
              </a:rPr>
              <a:t>ma</a:t>
            </a:r>
            <a:r>
              <a:rPr sz="3150" spc="4" baseline="-9662" dirty="0" smtClean="0">
                <a:latin typeface="Times New Roman"/>
                <a:cs typeface="Times New Roman"/>
              </a:rPr>
              <a:t>x</a:t>
            </a:r>
            <a:r>
              <a:rPr sz="4800" spc="0" baseline="8152" dirty="0" smtClean="0">
                <a:latin typeface="Times New Roman"/>
                <a:cs typeface="Times New Roman"/>
              </a:rPr>
              <a:t>)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93133" y="2990875"/>
            <a:ext cx="475825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Nodo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29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6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un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&lt;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410200" y="2990875"/>
            <a:ext cx="878217" cy="4493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25"/>
              </a:lnSpc>
              <a:spcBef>
                <a:spcPts val="176"/>
              </a:spcBef>
            </a:pPr>
            <a:r>
              <a:rPr sz="4200" spc="-4" baseline="8282" dirty="0" smtClean="0">
                <a:latin typeface="Times New Roman"/>
                <a:cs typeface="Times New Roman"/>
              </a:rPr>
              <a:t>D</a:t>
            </a:r>
            <a:r>
              <a:rPr sz="2850" spc="4" baseline="-9154" dirty="0" smtClean="0">
                <a:latin typeface="Times New Roman"/>
                <a:cs typeface="Times New Roman"/>
              </a:rPr>
              <a:t>ma</a:t>
            </a:r>
            <a:r>
              <a:rPr sz="2850" spc="0" baseline="-9154" dirty="0" smtClean="0">
                <a:latin typeface="Times New Roman"/>
                <a:cs typeface="Times New Roman"/>
              </a:rPr>
              <a:t>x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311129" y="2990875"/>
            <a:ext cx="234363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lang="pt-BR" sz="2800" spc="0" dirty="0" smtClean="0">
                <a:latin typeface="Times New Roman"/>
                <a:cs typeface="Times New Roman"/>
              </a:rPr>
              <a:t>são</a:t>
            </a:r>
            <a:r>
              <a:rPr sz="2800" spc="68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lhi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79651" y="3320363"/>
            <a:ext cx="4679828" cy="43200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0"/>
              </a:lnSpc>
              <a:spcBef>
                <a:spcPts val="170"/>
              </a:spcBef>
            </a:pPr>
            <a:r>
              <a:rPr sz="4200" spc="-4" baseline="-2070" dirty="0" smtClean="0">
                <a:latin typeface="Times New Roman"/>
                <a:cs typeface="Times New Roman"/>
              </a:rPr>
              <a:t>a</a:t>
            </a:r>
            <a:r>
              <a:rPr sz="4200" spc="0" baseline="-2070" dirty="0" smtClean="0">
                <a:latin typeface="Times New Roman"/>
                <a:cs typeface="Times New Roman"/>
              </a:rPr>
              <a:t>l</a:t>
            </a:r>
            <a:r>
              <a:rPr sz="4200" spc="14" baseline="-2070" dirty="0" smtClean="0">
                <a:latin typeface="Times New Roman"/>
                <a:cs typeface="Times New Roman"/>
              </a:rPr>
              <a:t>e</a:t>
            </a:r>
            <a:r>
              <a:rPr sz="4200" spc="-4" baseline="-2070" dirty="0" smtClean="0">
                <a:latin typeface="Times New Roman"/>
                <a:cs typeface="Times New Roman"/>
              </a:rPr>
              <a:t>a</a:t>
            </a:r>
            <a:r>
              <a:rPr sz="4200" spc="0" baseline="-2070" dirty="0" smtClean="0">
                <a:latin typeface="Times New Roman"/>
                <a:cs typeface="Times New Roman"/>
              </a:rPr>
              <a:t>t</a:t>
            </a:r>
            <a:r>
              <a:rPr sz="4200" spc="4" baseline="-2070" dirty="0" smtClean="0">
                <a:latin typeface="Times New Roman"/>
                <a:cs typeface="Times New Roman"/>
              </a:rPr>
              <a:t>o</a:t>
            </a:r>
            <a:r>
              <a:rPr sz="4200" spc="9" baseline="-2070" dirty="0" smtClean="0">
                <a:latin typeface="Times New Roman"/>
                <a:cs typeface="Times New Roman"/>
              </a:rPr>
              <a:t>r</a:t>
            </a:r>
            <a:r>
              <a:rPr sz="4200" spc="0" baseline="-2070" dirty="0" smtClean="0">
                <a:latin typeface="Times New Roman"/>
                <a:cs typeface="Times New Roman"/>
              </a:rPr>
              <a:t>i</a:t>
            </a:r>
            <a:r>
              <a:rPr sz="4200" spc="9" baseline="-2070" dirty="0" smtClean="0">
                <a:latin typeface="Times New Roman"/>
                <a:cs typeface="Times New Roman"/>
              </a:rPr>
              <a:t>a</a:t>
            </a:r>
            <a:r>
              <a:rPr sz="4200" spc="4" baseline="-2070" dirty="0" smtClean="0">
                <a:latin typeface="Times New Roman"/>
                <a:cs typeface="Times New Roman"/>
              </a:rPr>
              <a:t>me</a:t>
            </a:r>
            <a:r>
              <a:rPr sz="4200" spc="0" baseline="-2070" dirty="0" smtClean="0">
                <a:latin typeface="Times New Roman"/>
                <a:cs typeface="Times New Roman"/>
              </a:rPr>
              <a:t>nte</a:t>
            </a:r>
            <a:r>
              <a:rPr sz="4200" spc="179" baseline="-2070" dirty="0" smtClean="0">
                <a:latin typeface="Times New Roman"/>
                <a:cs typeface="Times New Roman"/>
              </a:rPr>
              <a:t> </a:t>
            </a:r>
            <a:r>
              <a:rPr sz="4200" spc="0" baseline="-2070" dirty="0" smtClean="0">
                <a:latin typeface="Times New Roman"/>
                <a:cs typeface="Times New Roman"/>
              </a:rPr>
              <a:t>a</a:t>
            </a:r>
            <a:r>
              <a:rPr sz="4200" spc="408" baseline="-2070" dirty="0" smtClean="0">
                <a:latin typeface="Times New Roman"/>
                <a:cs typeface="Times New Roman"/>
              </a:rPr>
              <a:t> </a:t>
            </a:r>
            <a:r>
              <a:rPr sz="4200" spc="4" baseline="-2070" dirty="0" smtClean="0">
                <a:latin typeface="Times New Roman"/>
                <a:cs typeface="Times New Roman"/>
              </a:rPr>
              <a:t>p</a:t>
            </a:r>
            <a:r>
              <a:rPr sz="4200" spc="-4" baseline="-2070" dirty="0" smtClean="0">
                <a:latin typeface="Times New Roman"/>
                <a:cs typeface="Times New Roman"/>
              </a:rPr>
              <a:t>a</a:t>
            </a:r>
            <a:r>
              <a:rPr sz="4200" spc="9" baseline="-2070" dirty="0" smtClean="0">
                <a:latin typeface="Times New Roman"/>
                <a:cs typeface="Times New Roman"/>
              </a:rPr>
              <a:t>r</a:t>
            </a:r>
            <a:r>
              <a:rPr sz="4200" spc="0" baseline="-2070" dirty="0" smtClean="0">
                <a:latin typeface="Times New Roman"/>
                <a:cs typeface="Times New Roman"/>
              </a:rPr>
              <a:t>tir</a:t>
            </a:r>
            <a:r>
              <a:rPr sz="4200" spc="175" baseline="-2070" dirty="0" smtClean="0">
                <a:latin typeface="Times New Roman"/>
                <a:cs typeface="Times New Roman"/>
              </a:rPr>
              <a:t> </a:t>
            </a:r>
            <a:r>
              <a:rPr sz="4200" spc="0" baseline="-2070" dirty="0" smtClean="0">
                <a:latin typeface="Times New Roman"/>
                <a:cs typeface="Times New Roman"/>
              </a:rPr>
              <a:t>F</a:t>
            </a:r>
            <a:r>
              <a:rPr sz="4200" spc="70" baseline="-2070" dirty="0" smtClean="0">
                <a:latin typeface="Times New Roman"/>
                <a:cs typeface="Times New Roman"/>
              </a:rPr>
              <a:t> </a:t>
            </a:r>
            <a:r>
              <a:rPr sz="4200" spc="0" baseline="-1894" dirty="0" smtClean="0">
                <a:latin typeface="Batang"/>
                <a:cs typeface="Batang"/>
              </a:rPr>
              <a:t>∪</a:t>
            </a:r>
            <a:r>
              <a:rPr sz="4200" spc="178" baseline="-1894" dirty="0" smtClean="0">
                <a:latin typeface="Batang"/>
                <a:cs typeface="Batang"/>
              </a:rPr>
              <a:t> </a:t>
            </a:r>
            <a:r>
              <a:rPr sz="4200" spc="0" baseline="-2070" dirty="0" smtClean="0">
                <a:latin typeface="Times New Roman"/>
                <a:cs typeface="Times New Roman"/>
              </a:rPr>
              <a:t>T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93133" y="3844315"/>
            <a:ext cx="4758252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Nodo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29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6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un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d</a:t>
            </a:r>
            <a:r>
              <a:rPr sz="2800" spc="4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=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410200" y="3844315"/>
            <a:ext cx="878217" cy="44932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525"/>
              </a:lnSpc>
              <a:spcBef>
                <a:spcPts val="176"/>
              </a:spcBef>
            </a:pPr>
            <a:r>
              <a:rPr sz="4200" spc="-4" baseline="8282" dirty="0" smtClean="0">
                <a:latin typeface="Times New Roman"/>
                <a:cs typeface="Times New Roman"/>
              </a:rPr>
              <a:t>D</a:t>
            </a:r>
            <a:r>
              <a:rPr sz="2850" spc="4" baseline="-9154" dirty="0" smtClean="0">
                <a:latin typeface="Times New Roman"/>
                <a:cs typeface="Times New Roman"/>
              </a:rPr>
              <a:t>ma</a:t>
            </a:r>
            <a:r>
              <a:rPr sz="2850" spc="0" baseline="-9154" dirty="0" smtClean="0">
                <a:latin typeface="Times New Roman"/>
                <a:cs typeface="Times New Roman"/>
              </a:rPr>
              <a:t>x</a:t>
            </a:r>
            <a:endParaRPr sz="19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311129" y="3844315"/>
            <a:ext cx="234363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lang="pt-BR" sz="2800" spc="0" dirty="0" smtClean="0">
                <a:latin typeface="Times New Roman"/>
                <a:cs typeface="Times New Roman"/>
              </a:rPr>
              <a:t>são</a:t>
            </a:r>
            <a:r>
              <a:rPr sz="2800" spc="68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lhi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4228363"/>
            <a:ext cx="7975104" cy="179143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56418" marR="57398">
              <a:lnSpc>
                <a:spcPts val="3025"/>
              </a:lnSpc>
              <a:spcBef>
                <a:spcPts val="151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40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tir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46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conj</a:t>
            </a:r>
            <a:r>
              <a:rPr sz="2800" spc="0" dirty="0" smtClean="0">
                <a:latin typeface="Times New Roman"/>
                <a:cs typeface="Times New Roman"/>
              </a:rPr>
              <a:t>unto</a:t>
            </a:r>
            <a:r>
              <a:rPr sz="2800" spc="13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endParaRPr sz="2800" dirty="0">
              <a:latin typeface="Times New Roman"/>
              <a:cs typeface="Times New Roman"/>
            </a:endParaRPr>
          </a:p>
          <a:p>
            <a:pPr marL="355599" indent="-342899">
              <a:lnSpc>
                <a:spcPts val="3679"/>
              </a:lnSpc>
              <a:spcBef>
                <a:spcPts val="580"/>
              </a:spcBef>
              <a:tabLst>
                <a:tab pos="342900" algn="l"/>
              </a:tabLst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	</a:t>
            </a:r>
            <a:r>
              <a:rPr sz="3200" spc="4" dirty="0" err="1" smtClean="0">
                <a:latin typeface="Times New Roman"/>
                <a:cs typeface="Times New Roman"/>
              </a:rPr>
              <a:t>In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iali</a:t>
            </a:r>
            <a:r>
              <a:rPr sz="3200" spc="4" dirty="0" err="1" smtClean="0">
                <a:latin typeface="Times New Roman"/>
                <a:cs typeface="Times New Roman"/>
              </a:rPr>
              <a:t>z</a:t>
            </a:r>
            <a:r>
              <a:rPr sz="3200" spc="9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om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683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626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PG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cr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19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io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 </a:t>
            </a:r>
            <a:endParaRPr sz="3200" dirty="0">
              <a:latin typeface="Times New Roman"/>
              <a:cs typeface="Times New Roman"/>
            </a:endParaRPr>
          </a:p>
          <a:p>
            <a:pPr marL="355599">
              <a:lnSpc>
                <a:spcPts val="3679"/>
              </a:lnSpc>
              <a:tabLst>
                <a:tab pos="342900" algn="l"/>
              </a:tabLst>
            </a:pP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io,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11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32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5" dirty="0" smtClean="0">
                <a:latin typeface="Times New Roman"/>
                <a:cs typeface="Times New Roman"/>
              </a:rPr>
              <a:t>é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7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om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20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32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endParaRPr sz="3200" dirty="0">
              <a:latin typeface="Times New Roman"/>
              <a:cs typeface="Times New Roman"/>
            </a:endParaRPr>
          </a:p>
          <a:p>
            <a:pPr marL="355599">
              <a:lnSpc>
                <a:spcPts val="3679"/>
              </a:lnSpc>
              <a:tabLst>
                <a:tab pos="342900" algn="l"/>
              </a:tabLst>
            </a:pPr>
            <a:r>
              <a:rPr sz="3200" spc="-4" dirty="0" err="1" smtClean="0">
                <a:latin typeface="Times New Roman"/>
                <a:cs typeface="Times New Roman"/>
              </a:rPr>
              <a:t>cr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sc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14" dirty="0" err="1" smtClean="0">
                <a:latin typeface="Times New Roman"/>
                <a:cs typeface="Times New Roman"/>
              </a:rPr>
              <a:t>m</a:t>
            </a:r>
            <a:r>
              <a:rPr sz="3200" spc="4" dirty="0" err="1" smtClean="0">
                <a:latin typeface="Times New Roman"/>
                <a:cs typeface="Times New Roman"/>
              </a:rPr>
              <a:t>en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lang="pt-BR" sz="3200" spc="-4" dirty="0" smtClean="0">
                <a:latin typeface="Times New Roman"/>
                <a:cs typeface="Times New Roman"/>
              </a:rPr>
              <a:t>são</a:t>
            </a:r>
            <a:r>
              <a:rPr sz="3200" spc="742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688083" y="1581098"/>
            <a:ext cx="170869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Ef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463691" y="1581098"/>
            <a:ext cx="349197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So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ê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7022516" y="1581098"/>
            <a:ext cx="72097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809345" y="1581098"/>
            <a:ext cx="146512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50339" y="2574575"/>
            <a:ext cx="6722580" cy="1407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“</a:t>
            </a:r>
            <a:r>
              <a:rPr sz="3200" spc="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viv</a:t>
            </a:r>
            <a:r>
              <a:rPr sz="3200" spc="4" dirty="0" smtClean="0">
                <a:latin typeface="Times New Roman"/>
                <a:cs typeface="Times New Roman"/>
              </a:rPr>
              <a:t>ên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8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M</a:t>
            </a:r>
            <a:r>
              <a:rPr sz="3200" spc="0" dirty="0" smtClean="0">
                <a:latin typeface="Times New Roman"/>
                <a:cs typeface="Times New Roman"/>
              </a:rPr>
              <a:t>aio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-14" dirty="0" smtClean="0">
                <a:latin typeface="Times New Roman"/>
                <a:cs typeface="Times New Roman"/>
              </a:rPr>
              <a:t>”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.e.</a:t>
            </a:r>
            <a:r>
              <a:rPr sz="3200" spc="0" dirty="0" smtClean="0">
                <a:latin typeface="Times New Roman"/>
                <a:cs typeface="Times New Roman"/>
              </a:rPr>
              <a:t>,</a:t>
            </a:r>
            <a:r>
              <a:rPr sz="3200" spc="209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  <a:p>
            <a:pPr marL="355599">
              <a:lnSpc>
                <a:spcPct val="98958"/>
              </a:lnSpc>
              <a:spcBef>
                <a:spcPts val="725"/>
              </a:spcBef>
            </a:pP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ama</a:t>
            </a:r>
            <a:r>
              <a:rPr sz="3200" spc="5" dirty="0" smtClean="0">
                <a:latin typeface="Times New Roman"/>
                <a:cs typeface="Times New Roman"/>
              </a:rPr>
              <a:t>nh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4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as</a:t>
            </a:r>
            <a:r>
              <a:rPr sz="3200" spc="78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á</a:t>
            </a:r>
            <a:r>
              <a:rPr sz="3200" spc="-16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vo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42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616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4" dirty="0" err="1" smtClean="0">
                <a:latin typeface="Times New Roman"/>
                <a:cs typeface="Times New Roman"/>
              </a:rPr>
              <a:t>pu</a:t>
            </a:r>
            <a:r>
              <a:rPr sz="3200" spc="0" dirty="0" err="1" smtClean="0">
                <a:latin typeface="Times New Roman"/>
                <a:cs typeface="Times New Roman"/>
              </a:rPr>
              <a:t>la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5" dirty="0" smtClean="0">
                <a:latin typeface="Times New Roman"/>
                <a:cs typeface="Times New Roman"/>
              </a:rPr>
              <a:t>end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141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50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cr</a:t>
            </a:r>
            <a:r>
              <a:rPr sz="3200" spc="5" dirty="0" smtClean="0">
                <a:latin typeface="Times New Roman"/>
                <a:cs typeface="Times New Roman"/>
              </a:rPr>
              <a:t>e</a:t>
            </a:r>
            <a:r>
              <a:rPr sz="3200" spc="-5" dirty="0" smtClean="0">
                <a:latin typeface="Times New Roman"/>
                <a:cs typeface="Times New Roman"/>
              </a:rPr>
              <a:t>sc</a:t>
            </a:r>
            <a:r>
              <a:rPr sz="3200" spc="-10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r</a:t>
            </a:r>
            <a:r>
              <a:rPr sz="3200" spc="181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om</a:t>
            </a:r>
            <a:r>
              <a:rPr sz="3200" spc="578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32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te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lang="pt-BR" sz="3200" spc="0" dirty="0" smtClean="0">
              <a:latin typeface="Times New Roman"/>
              <a:cs typeface="Times New Roman"/>
            </a:endParaRPr>
          </a:p>
          <a:p>
            <a:pPr marL="812799" indent="-457200">
              <a:lnSpc>
                <a:spcPct val="98958"/>
              </a:lnSpc>
              <a:spcBef>
                <a:spcPts val="725"/>
              </a:spcBef>
              <a:buFont typeface="Wingdings" panose="05000000000000000000" pitchFamily="2" charset="2"/>
              <a:buChar char="ü"/>
            </a:pPr>
            <a:r>
              <a:rPr lang="pt-BR" sz="2200" dirty="0" smtClean="0">
                <a:latin typeface="Times New Roman"/>
                <a:cs typeface="Times New Roman"/>
              </a:rPr>
              <a:t>O controle do tamanho pode ser visto como mais um parâmetro da recombinação e mutação.</a:t>
            </a:r>
            <a:endParaRPr sz="2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2713734" y="910538"/>
            <a:ext cx="266474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Pro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bl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443362" y="910538"/>
            <a:ext cx="293883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lv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314463" y="1581098"/>
            <a:ext cx="268604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Am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bi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066915" y="1581098"/>
            <a:ext cx="1713633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F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í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2" y="2574575"/>
            <a:ext cx="8912867" cy="360250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82563" marR="41776" indent="-169863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Á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vo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50" dirty="0" smtClean="0">
                <a:latin typeface="Times New Roman"/>
                <a:cs typeface="Times New Roman"/>
              </a:rPr>
              <a:t> </a:t>
            </a:r>
            <a:r>
              <a:rPr lang="pt-BR" sz="3200" spc="4" dirty="0" smtClean="0">
                <a:latin typeface="Times New Roman"/>
                <a:cs typeface="Times New Roman"/>
              </a:rPr>
              <a:t>ajuste (descrição)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 </a:t>
            </a:r>
            <a:r>
              <a:rPr sz="3200" spc="262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v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.</a:t>
            </a:r>
            <a:r>
              <a:rPr sz="3200" spc="526" dirty="0" smtClean="0">
                <a:latin typeface="Times New Roman"/>
                <a:cs typeface="Times New Roman"/>
              </a:rPr>
              <a:t> </a:t>
            </a:r>
            <a:r>
              <a:rPr lang="pt-BR" sz="3200" spc="526" dirty="0" smtClean="0">
                <a:latin typeface="Times New Roman"/>
                <a:cs typeface="Times New Roman"/>
              </a:rPr>
              <a:t>    </a:t>
            </a:r>
            <a:r>
              <a:rPr sz="3200" spc="0" dirty="0" err="1" smtClean="0">
                <a:latin typeface="Times New Roman"/>
                <a:cs typeface="Times New Roman"/>
              </a:rPr>
              <a:t>Á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v</a:t>
            </a:r>
            <a:r>
              <a:rPr sz="3200" spc="9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s</a:t>
            </a:r>
            <a:r>
              <a:rPr lang="pt-BR" sz="3200" spc="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(</a:t>
            </a:r>
            <a:r>
              <a:rPr sz="3200" spc="5" dirty="0" err="1" smtClean="0">
                <a:latin typeface="Times New Roman"/>
                <a:cs typeface="Times New Roman"/>
              </a:rPr>
              <a:t>p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5" dirty="0" err="1" smtClean="0">
                <a:latin typeface="Times New Roman"/>
                <a:cs typeface="Times New Roman"/>
              </a:rPr>
              <a:t>g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-16" dirty="0" err="1" smtClean="0">
                <a:latin typeface="Times New Roman"/>
                <a:cs typeface="Times New Roman"/>
              </a:rPr>
              <a:t>a</a:t>
            </a:r>
            <a:r>
              <a:rPr sz="3200" spc="0" dirty="0" err="1" smtClean="0">
                <a:latin typeface="Times New Roman"/>
                <a:cs typeface="Times New Roman"/>
              </a:rPr>
              <a:t>ma</a:t>
            </a:r>
            <a:r>
              <a:rPr sz="3200" spc="-5" dirty="0" err="1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)</a:t>
            </a:r>
            <a:r>
              <a:rPr sz="3200" spc="211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qu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791" dirty="0" smtClean="0">
                <a:latin typeface="Times New Roman"/>
                <a:cs typeface="Times New Roman"/>
              </a:rPr>
              <a:t> </a:t>
            </a:r>
            <a:r>
              <a:rPr lang="pt-BR" sz="3200" spc="-4" dirty="0" smtClean="0">
                <a:latin typeface="Times New Roman"/>
                <a:cs typeface="Times New Roman"/>
              </a:rPr>
              <a:t>são</a:t>
            </a:r>
            <a:r>
              <a:rPr sz="3200" spc="757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-9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alm</a:t>
            </a:r>
            <a:r>
              <a:rPr sz="3200" spc="4" dirty="0" err="1" smtClean="0">
                <a:latin typeface="Times New Roman"/>
                <a:cs typeface="Times New Roman"/>
              </a:rPr>
              <a:t>en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x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áv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is</a:t>
            </a:r>
            <a:endParaRPr sz="3200" dirty="0">
              <a:latin typeface="Times New Roman"/>
              <a:cs typeface="Times New Roman"/>
            </a:endParaRPr>
          </a:p>
          <a:p>
            <a:pPr marL="355599" indent="-342899">
              <a:lnSpc>
                <a:spcPct val="109251"/>
              </a:lnSpc>
              <a:spcBef>
                <a:spcPts val="310"/>
              </a:spcBef>
              <a:tabLst>
                <a:tab pos="342900" algn="l"/>
              </a:tabLst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	</a:t>
            </a:r>
            <a:r>
              <a:rPr sz="3200" spc="0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x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15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 </a:t>
            </a:r>
            <a:r>
              <a:rPr sz="3200" spc="103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ar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32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am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i</a:t>
            </a:r>
            <a:r>
              <a:rPr sz="3200" spc="4" dirty="0" smtClean="0">
                <a:latin typeface="Times New Roman"/>
                <a:cs typeface="Times New Roman"/>
              </a:rPr>
              <a:t>en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Batang"/>
                <a:cs typeface="Batang"/>
              </a:rPr>
              <a:t>→</a:t>
            </a:r>
            <a:r>
              <a:rPr sz="3200" spc="-138" dirty="0" smtClean="0">
                <a:latin typeface="Batang"/>
                <a:cs typeface="Batang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lang="pt-BR" sz="3200" dirty="0">
                <a:latin typeface="Times New Roman"/>
                <a:cs typeface="Times New Roman"/>
              </a:rPr>
              <a:t>á</a:t>
            </a:r>
            <a:r>
              <a:rPr sz="3200" spc="14" dirty="0" err="1" smtClean="0">
                <a:latin typeface="Times New Roman"/>
                <a:cs typeface="Times New Roman"/>
              </a:rPr>
              <a:t>l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0" dirty="0" err="1" smtClean="0">
                <a:latin typeface="Times New Roman"/>
                <a:cs typeface="Times New Roman"/>
              </a:rPr>
              <a:t>lo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8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fi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ne</a:t>
            </a:r>
            <a:r>
              <a:rPr sz="3200" spc="9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 dirty="0">
              <a:latin typeface="Times New Roman"/>
              <a:cs typeface="Times New Roman"/>
            </a:endParaRPr>
          </a:p>
          <a:p>
            <a:pPr marL="12700" marR="57398">
              <a:lnSpc>
                <a:spcPct val="95825"/>
              </a:lnSpc>
              <a:spcBef>
                <a:spcPts val="763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x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lo: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4" dirty="0" smtClean="0">
                <a:latin typeface="Times New Roman"/>
                <a:cs typeface="Times New Roman"/>
              </a:rPr>
              <a:t>l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-9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4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ôs</a:t>
            </a:r>
            <a:endParaRPr sz="3200" dirty="0">
              <a:latin typeface="Times New Roman"/>
              <a:cs typeface="Times New Roman"/>
            </a:endParaRPr>
          </a:p>
          <a:p>
            <a:pPr marL="469899" marR="57398">
              <a:lnSpc>
                <a:spcPct val="95825"/>
              </a:lnSpc>
              <a:spcBef>
                <a:spcPts val="821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C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ntr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v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uí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16" dirty="0" smtClean="0">
                <a:latin typeface="Times New Roman"/>
                <a:cs typeface="Times New Roman"/>
              </a:rPr>
              <a:t>n</a:t>
            </a:r>
            <a:r>
              <a:rPr sz="2800" spc="5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2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39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64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uito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ns</a:t>
            </a:r>
            <a:endParaRPr sz="2800" dirty="0">
              <a:latin typeface="Times New Roman"/>
              <a:cs typeface="Times New Roman"/>
            </a:endParaRPr>
          </a:p>
          <a:p>
            <a:pPr marL="469899" marR="57398">
              <a:lnSpc>
                <a:spcPts val="3195"/>
              </a:lnSpc>
              <a:spcBef>
                <a:spcPts val="972"/>
              </a:spcBef>
            </a:pPr>
            <a:r>
              <a:rPr sz="2250" spc="0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2250" spc="336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Custo</a:t>
            </a:r>
            <a:r>
              <a:rPr sz="4200" spc="572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</a:t>
            </a:r>
            <a:r>
              <a:rPr sz="4200" spc="0" baseline="-1035" dirty="0" smtClean="0">
                <a:latin typeface="Times New Roman"/>
                <a:cs typeface="Times New Roman"/>
              </a:rPr>
              <a:t>e</a:t>
            </a:r>
            <a:r>
              <a:rPr sz="4200" spc="558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v</a:t>
            </a:r>
            <a:r>
              <a:rPr sz="4200" spc="4" baseline="-1035" dirty="0" err="1" smtClean="0">
                <a:latin typeface="Times New Roman"/>
                <a:cs typeface="Times New Roman"/>
              </a:rPr>
              <a:t>o</a:t>
            </a:r>
            <a:r>
              <a:rPr sz="4200" spc="0" baseline="-1035" dirty="0" err="1" smtClean="0">
                <a:latin typeface="Times New Roman"/>
                <a:cs typeface="Times New Roman"/>
              </a:rPr>
              <a:t>lu</a:t>
            </a:r>
            <a:r>
              <a:rPr lang="pt-BR" sz="4200" spc="4" baseline="-1035" dirty="0" err="1" smtClean="0">
                <a:latin typeface="Times New Roman"/>
                <a:cs typeface="Times New Roman"/>
              </a:rPr>
              <a:t>ção</a:t>
            </a:r>
            <a:r>
              <a:rPr sz="4200" spc="194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no</a:t>
            </a:r>
            <a:r>
              <a:rPr sz="4200" spc="450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t</a:t>
            </a:r>
            <a:r>
              <a:rPr sz="4200" spc="4" baseline="-1035" dirty="0" smtClean="0">
                <a:latin typeface="Times New Roman"/>
                <a:cs typeface="Times New Roman"/>
              </a:rPr>
              <a:t>emp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267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é</a:t>
            </a:r>
            <a:r>
              <a:rPr sz="4200" spc="403" baseline="-1035" dirty="0" smtClean="0">
                <a:latin typeface="Times New Roman"/>
                <a:cs typeface="Times New Roman"/>
              </a:rPr>
              <a:t> 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lto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1688083" y="1584146"/>
            <a:ext cx="708810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x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pl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: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 </a:t>
            </a:r>
            <a:r>
              <a:rPr lang="pt-BR" sz="4400" spc="-4" dirty="0">
                <a:solidFill>
                  <a:srgbClr val="323299"/>
                </a:solidFill>
                <a:latin typeface="Times New Roman"/>
                <a:cs typeface="Times New Roman"/>
              </a:rPr>
              <a:t>Re</a:t>
            </a:r>
            <a:r>
              <a:rPr lang="pt-BR" sz="4400" spc="4" dirty="0">
                <a:solidFill>
                  <a:srgbClr val="323299"/>
                </a:solidFill>
                <a:latin typeface="Times New Roman"/>
                <a:cs typeface="Times New Roman"/>
              </a:rPr>
              <a:t>g</a:t>
            </a:r>
            <a:r>
              <a:rPr lang="pt-BR" sz="4400" spc="-4" dirty="0">
                <a:solidFill>
                  <a:srgbClr val="323299"/>
                </a:solidFill>
                <a:latin typeface="Times New Roman"/>
                <a:cs typeface="Times New Roman"/>
              </a:rPr>
              <a:t>re</a:t>
            </a:r>
            <a:r>
              <a:rPr lang="pt-BR" sz="4400" spc="-9" dirty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lang="pt-BR" sz="4400" dirty="0">
                <a:solidFill>
                  <a:srgbClr val="323299"/>
                </a:solidFill>
                <a:latin typeface="Times New Roman"/>
                <a:cs typeface="Times New Roman"/>
              </a:rPr>
              <a:t>são </a:t>
            </a:r>
            <a:r>
              <a:rPr lang="pt-BR" sz="4400" spc="-19" dirty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lang="pt-BR" sz="4400" spc="-9" dirty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lang="pt-BR" sz="4400" dirty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lang="pt-BR" sz="4400" spc="4" dirty="0">
                <a:solidFill>
                  <a:srgbClr val="323299"/>
                </a:solidFill>
                <a:latin typeface="Times New Roman"/>
                <a:cs typeface="Times New Roman"/>
              </a:rPr>
              <a:t>b</a:t>
            </a:r>
            <a:r>
              <a:rPr lang="pt-BR" sz="4400" spc="-4" dirty="0">
                <a:solidFill>
                  <a:srgbClr val="323299"/>
                </a:solidFill>
                <a:latin typeface="Times New Roman"/>
                <a:cs typeface="Times New Roman"/>
              </a:rPr>
              <a:t>ó</a:t>
            </a:r>
            <a:r>
              <a:rPr lang="pt-BR" sz="4400" spc="4" dirty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lang="pt-BR" sz="4400" spc="-9" dirty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lang="pt-BR" sz="4400" spc="-4" dirty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lang="pt-BR" sz="4400" dirty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lang="pt-BR" sz="4400" dirty="0">
              <a:latin typeface="Times New Roman"/>
              <a:cs typeface="Times New Roman"/>
            </a:endParaRPr>
          </a:p>
          <a:p>
            <a:pPr marL="12700">
              <a:lnSpc>
                <a:spcPts val="4605"/>
              </a:lnSpc>
              <a:spcBef>
                <a:spcPts val="230"/>
              </a:spcBef>
            </a:pP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535933" y="2559866"/>
            <a:ext cx="8212968" cy="35324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3585"/>
              </a:lnSpc>
              <a:spcBef>
                <a:spcPts val="179"/>
              </a:spcBef>
            </a:pPr>
            <a:r>
              <a:rPr sz="2550" spc="0" baseline="13641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550" spc="524" baseline="1364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200" spc="0" baseline="8282" dirty="0" smtClean="0">
                <a:latin typeface="Times New Roman"/>
                <a:cs typeface="Times New Roman"/>
              </a:rPr>
              <a:t>D</a:t>
            </a:r>
            <a:r>
              <a:rPr sz="4200" spc="-4" baseline="8282" dirty="0" smtClean="0">
                <a:latin typeface="Times New Roman"/>
                <a:cs typeface="Times New Roman"/>
              </a:rPr>
              <a:t>a</a:t>
            </a:r>
            <a:r>
              <a:rPr sz="4200" spc="4" baseline="8282" dirty="0" smtClean="0">
                <a:latin typeface="Times New Roman"/>
                <a:cs typeface="Times New Roman"/>
              </a:rPr>
              <a:t>d</a:t>
            </a:r>
            <a:r>
              <a:rPr sz="4200" spc="19" baseline="8282" dirty="0" smtClean="0">
                <a:latin typeface="Times New Roman"/>
                <a:cs typeface="Times New Roman"/>
              </a:rPr>
              <a:t>o</a:t>
            </a:r>
            <a:r>
              <a:rPr sz="4200" spc="0" baseline="8282" dirty="0" smtClean="0">
                <a:latin typeface="Times New Roman"/>
                <a:cs typeface="Times New Roman"/>
              </a:rPr>
              <a:t>s</a:t>
            </a:r>
            <a:r>
              <a:rPr sz="4200" spc="661" baseline="8282" dirty="0" smtClean="0">
                <a:latin typeface="Times New Roman"/>
                <a:cs typeface="Times New Roman"/>
              </a:rPr>
              <a:t> </a:t>
            </a:r>
            <a:r>
              <a:rPr sz="4200" spc="9" baseline="8282" dirty="0" smtClean="0">
                <a:latin typeface="Times New Roman"/>
                <a:cs typeface="Times New Roman"/>
              </a:rPr>
              <a:t>a</a:t>
            </a:r>
            <a:r>
              <a:rPr sz="4200" spc="0" baseline="8282" dirty="0" smtClean="0">
                <a:latin typeface="Times New Roman"/>
                <a:cs typeface="Times New Roman"/>
              </a:rPr>
              <a:t>l</a:t>
            </a:r>
            <a:r>
              <a:rPr sz="4200" spc="14" baseline="8282" dirty="0" smtClean="0">
                <a:latin typeface="Times New Roman"/>
                <a:cs typeface="Times New Roman"/>
              </a:rPr>
              <a:t>g</a:t>
            </a:r>
            <a:r>
              <a:rPr sz="4200" spc="0" baseline="8282" dirty="0" smtClean="0">
                <a:latin typeface="Times New Roman"/>
                <a:cs typeface="Times New Roman"/>
              </a:rPr>
              <a:t>uns</a:t>
            </a:r>
            <a:r>
              <a:rPr sz="4200" spc="175" baseline="8282" dirty="0" smtClean="0">
                <a:latin typeface="Times New Roman"/>
                <a:cs typeface="Times New Roman"/>
              </a:rPr>
              <a:t> </a:t>
            </a:r>
            <a:r>
              <a:rPr sz="4200" spc="4" baseline="8282" dirty="0" smtClean="0">
                <a:latin typeface="Times New Roman"/>
                <a:cs typeface="Times New Roman"/>
              </a:rPr>
              <a:t>po</a:t>
            </a:r>
            <a:r>
              <a:rPr sz="4200" spc="0" baseline="8282" dirty="0" smtClean="0">
                <a:latin typeface="Times New Roman"/>
                <a:cs typeface="Times New Roman"/>
              </a:rPr>
              <a:t>n</a:t>
            </a:r>
            <a:r>
              <a:rPr sz="4200" spc="9" baseline="8282" dirty="0" smtClean="0">
                <a:latin typeface="Times New Roman"/>
                <a:cs typeface="Times New Roman"/>
              </a:rPr>
              <a:t>t</a:t>
            </a:r>
            <a:r>
              <a:rPr sz="4200" spc="4" baseline="8282" dirty="0" smtClean="0">
                <a:latin typeface="Times New Roman"/>
                <a:cs typeface="Times New Roman"/>
              </a:rPr>
              <a:t>o</a:t>
            </a:r>
            <a:r>
              <a:rPr sz="4200" spc="0" baseline="8282" dirty="0" smtClean="0">
                <a:latin typeface="Times New Roman"/>
                <a:cs typeface="Times New Roman"/>
              </a:rPr>
              <a:t>s </a:t>
            </a:r>
            <a:r>
              <a:rPr sz="4200" spc="300" baseline="8282" dirty="0" smtClean="0">
                <a:latin typeface="Times New Roman"/>
                <a:cs typeface="Times New Roman"/>
              </a:rPr>
              <a:t> </a:t>
            </a:r>
            <a:r>
              <a:rPr sz="4200" spc="0" baseline="8282" dirty="0" smtClean="0">
                <a:latin typeface="Times New Roman"/>
                <a:cs typeface="Times New Roman"/>
              </a:rPr>
              <a:t>no</a:t>
            </a:r>
            <a:r>
              <a:rPr sz="4200" spc="440" baseline="8282" dirty="0" smtClean="0">
                <a:latin typeface="Times New Roman"/>
                <a:cs typeface="Times New Roman"/>
              </a:rPr>
              <a:t> </a:t>
            </a:r>
            <a:r>
              <a:rPr sz="4200" spc="9" baseline="8282" dirty="0" smtClean="0">
                <a:latin typeface="Times New Roman"/>
                <a:cs typeface="Times New Roman"/>
              </a:rPr>
              <a:t>R</a:t>
            </a:r>
            <a:r>
              <a:rPr sz="2850" spc="-4" baseline="36616" dirty="0" smtClean="0">
                <a:latin typeface="Times New Roman"/>
                <a:cs typeface="Times New Roman"/>
              </a:rPr>
              <a:t>2</a:t>
            </a:r>
            <a:r>
              <a:rPr sz="4200" spc="0" baseline="8282" dirty="0" smtClean="0">
                <a:latin typeface="Times New Roman"/>
                <a:cs typeface="Times New Roman"/>
              </a:rPr>
              <a:t>,</a:t>
            </a:r>
            <a:r>
              <a:rPr sz="4200" spc="550" baseline="8282" dirty="0" smtClean="0">
                <a:latin typeface="Times New Roman"/>
                <a:cs typeface="Times New Roman"/>
              </a:rPr>
              <a:t> </a:t>
            </a:r>
            <a:r>
              <a:rPr sz="4200" spc="0" baseline="8282" dirty="0" smtClean="0">
                <a:latin typeface="Times New Roman"/>
                <a:cs typeface="Times New Roman"/>
              </a:rPr>
              <a:t>(</a:t>
            </a:r>
            <a:r>
              <a:rPr sz="4200" spc="4" baseline="8282" dirty="0" smtClean="0">
                <a:latin typeface="Times New Roman"/>
                <a:cs typeface="Times New Roman"/>
              </a:rPr>
              <a:t>x</a:t>
            </a:r>
            <a:r>
              <a:rPr sz="2850" spc="-4" baseline="-9154" dirty="0" smtClean="0">
                <a:latin typeface="Times New Roman"/>
                <a:cs typeface="Times New Roman"/>
              </a:rPr>
              <a:t>1</a:t>
            </a:r>
            <a:r>
              <a:rPr sz="4200" spc="0" baseline="8282" dirty="0" smtClean="0">
                <a:latin typeface="Times New Roman"/>
                <a:cs typeface="Times New Roman"/>
              </a:rPr>
              <a:t>,</a:t>
            </a:r>
            <a:r>
              <a:rPr sz="4200" spc="503" baseline="8282" dirty="0" smtClean="0">
                <a:latin typeface="Times New Roman"/>
                <a:cs typeface="Times New Roman"/>
              </a:rPr>
              <a:t> </a:t>
            </a:r>
            <a:r>
              <a:rPr sz="4200" spc="-4" baseline="8282" dirty="0" smtClean="0">
                <a:latin typeface="Times New Roman"/>
                <a:cs typeface="Times New Roman"/>
              </a:rPr>
              <a:t>y</a:t>
            </a:r>
            <a:r>
              <a:rPr sz="2850" spc="9" baseline="-9154" dirty="0" smtClean="0">
                <a:latin typeface="Times New Roman"/>
                <a:cs typeface="Times New Roman"/>
              </a:rPr>
              <a:t>1</a:t>
            </a:r>
            <a:r>
              <a:rPr sz="4200" spc="0" baseline="8282" dirty="0" smtClean="0">
                <a:latin typeface="Times New Roman"/>
                <a:cs typeface="Times New Roman"/>
              </a:rPr>
              <a:t>),</a:t>
            </a:r>
            <a:r>
              <a:rPr sz="4200" spc="527" baseline="8282" dirty="0" smtClean="0">
                <a:latin typeface="Times New Roman"/>
                <a:cs typeface="Times New Roman"/>
              </a:rPr>
              <a:t> </a:t>
            </a:r>
            <a:r>
              <a:rPr sz="4200" spc="0" baseline="8282" dirty="0" smtClean="0">
                <a:latin typeface="Times New Roman"/>
                <a:cs typeface="Times New Roman"/>
              </a:rPr>
              <a:t>…</a:t>
            </a:r>
            <a:r>
              <a:rPr sz="4200" spc="302" baseline="8282" dirty="0" smtClean="0">
                <a:latin typeface="Times New Roman"/>
                <a:cs typeface="Times New Roman"/>
              </a:rPr>
              <a:t> </a:t>
            </a:r>
            <a:r>
              <a:rPr sz="4200" spc="0" baseline="8282" dirty="0" smtClean="0">
                <a:latin typeface="Times New Roman"/>
                <a:cs typeface="Times New Roman"/>
              </a:rPr>
              <a:t>,</a:t>
            </a:r>
            <a:r>
              <a:rPr sz="4200" spc="324" baseline="8282" dirty="0" smtClean="0">
                <a:latin typeface="Times New Roman"/>
                <a:cs typeface="Times New Roman"/>
              </a:rPr>
              <a:t> </a:t>
            </a:r>
            <a:r>
              <a:rPr sz="4200" spc="0" baseline="8282" dirty="0" smtClean="0">
                <a:latin typeface="Times New Roman"/>
                <a:cs typeface="Times New Roman"/>
              </a:rPr>
              <a:t>(</a:t>
            </a:r>
            <a:r>
              <a:rPr sz="4200" spc="4" baseline="8282" dirty="0" smtClean="0">
                <a:latin typeface="Times New Roman"/>
                <a:cs typeface="Times New Roman"/>
              </a:rPr>
              <a:t>x</a:t>
            </a:r>
            <a:r>
              <a:rPr sz="2850" spc="0" baseline="-9154" dirty="0" smtClean="0">
                <a:latin typeface="Times New Roman"/>
                <a:cs typeface="Times New Roman"/>
              </a:rPr>
              <a:t>n</a:t>
            </a:r>
            <a:r>
              <a:rPr sz="4200" spc="0" baseline="8282" dirty="0" smtClean="0">
                <a:latin typeface="Times New Roman"/>
                <a:cs typeface="Times New Roman"/>
              </a:rPr>
              <a:t>,</a:t>
            </a:r>
            <a:r>
              <a:rPr sz="4200" spc="531" baseline="8282" dirty="0" smtClean="0">
                <a:latin typeface="Times New Roman"/>
                <a:cs typeface="Times New Roman"/>
              </a:rPr>
              <a:t> </a:t>
            </a:r>
            <a:r>
              <a:rPr sz="4200" spc="9" baseline="8282" dirty="0" smtClean="0">
                <a:latin typeface="Times New Roman"/>
                <a:cs typeface="Times New Roman"/>
              </a:rPr>
              <a:t>y</a:t>
            </a:r>
            <a:r>
              <a:rPr sz="2850" spc="0" baseline="-9154" dirty="0" smtClean="0">
                <a:latin typeface="Times New Roman"/>
                <a:cs typeface="Times New Roman"/>
              </a:rPr>
              <a:t>n</a:t>
            </a:r>
            <a:r>
              <a:rPr sz="4200" spc="0" baseline="8282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  <a:p>
            <a:pPr marL="12700" marR="39873">
              <a:lnSpc>
                <a:spcPts val="4020"/>
              </a:lnSpc>
              <a:spcBef>
                <a:spcPts val="21"/>
              </a:spcBef>
            </a:pPr>
            <a:r>
              <a:rPr sz="2550" spc="0" baseline="10231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550" spc="524" baseline="10231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200" spc="5" baseline="6211" dirty="0" smtClean="0">
                <a:latin typeface="Times New Roman"/>
                <a:cs typeface="Times New Roman"/>
              </a:rPr>
              <a:t>E</a:t>
            </a:r>
            <a:r>
              <a:rPr sz="4200" spc="0" baseline="6211" dirty="0" smtClean="0">
                <a:latin typeface="Times New Roman"/>
                <a:cs typeface="Times New Roman"/>
              </a:rPr>
              <a:t>n</a:t>
            </a:r>
            <a:r>
              <a:rPr sz="4200" spc="5" baseline="6211" dirty="0" smtClean="0">
                <a:latin typeface="Times New Roman"/>
                <a:cs typeface="Times New Roman"/>
              </a:rPr>
              <a:t>co</a:t>
            </a:r>
            <a:r>
              <a:rPr sz="4200" spc="0" baseline="6211" dirty="0" smtClean="0">
                <a:latin typeface="Times New Roman"/>
                <a:cs typeface="Times New Roman"/>
              </a:rPr>
              <a:t>ntr</a:t>
            </a:r>
            <a:r>
              <a:rPr sz="4200" spc="10" baseline="6211" dirty="0" smtClean="0">
                <a:latin typeface="Times New Roman"/>
                <a:cs typeface="Times New Roman"/>
              </a:rPr>
              <a:t>a</a:t>
            </a:r>
            <a:r>
              <a:rPr sz="4200" spc="0" baseline="6211" dirty="0" smtClean="0">
                <a:latin typeface="Times New Roman"/>
                <a:cs typeface="Times New Roman"/>
              </a:rPr>
              <a:t>r</a:t>
            </a:r>
            <a:r>
              <a:rPr sz="4200" spc="210" baseline="6211" dirty="0" smtClean="0">
                <a:latin typeface="Times New Roman"/>
                <a:cs typeface="Times New Roman"/>
              </a:rPr>
              <a:t> </a:t>
            </a:r>
            <a:r>
              <a:rPr sz="4200" spc="0" baseline="6211" dirty="0" smtClean="0">
                <a:latin typeface="Times New Roman"/>
                <a:cs typeface="Times New Roman"/>
              </a:rPr>
              <a:t>a</a:t>
            </a:r>
            <a:r>
              <a:rPr sz="4200" spc="398" baseline="6211" dirty="0" smtClean="0">
                <a:latin typeface="Times New Roman"/>
                <a:cs typeface="Times New Roman"/>
              </a:rPr>
              <a:t> </a:t>
            </a:r>
            <a:r>
              <a:rPr sz="4200" spc="-5" baseline="6211" dirty="0" smtClean="0">
                <a:latin typeface="Times New Roman"/>
                <a:cs typeface="Times New Roman"/>
              </a:rPr>
              <a:t>f</a:t>
            </a:r>
            <a:r>
              <a:rPr sz="4200" spc="0" baseline="6211" dirty="0" smtClean="0">
                <a:latin typeface="Times New Roman"/>
                <a:cs typeface="Times New Roman"/>
              </a:rPr>
              <a:t>un</a:t>
            </a:r>
            <a:r>
              <a:rPr lang="pt-BR" sz="4200" spc="5" baseline="6211" dirty="0" err="1" smtClean="0">
                <a:latin typeface="Times New Roman"/>
                <a:cs typeface="Times New Roman"/>
              </a:rPr>
              <a:t>ção</a:t>
            </a:r>
            <a:r>
              <a:rPr sz="4200" spc="0" baseline="6211" dirty="0" smtClean="0">
                <a:latin typeface="Times New Roman"/>
                <a:cs typeface="Times New Roman"/>
              </a:rPr>
              <a:t>:</a:t>
            </a:r>
            <a:r>
              <a:rPr sz="4200" spc="120" baseline="6211" dirty="0" smtClean="0">
                <a:latin typeface="Times New Roman"/>
                <a:cs typeface="Times New Roman"/>
              </a:rPr>
              <a:t> </a:t>
            </a:r>
            <a:r>
              <a:rPr sz="4200" spc="-4" baseline="6211" dirty="0" smtClean="0">
                <a:latin typeface="Times New Roman"/>
                <a:cs typeface="Times New Roman"/>
              </a:rPr>
              <a:t>f</a:t>
            </a:r>
            <a:r>
              <a:rPr sz="4200" spc="0" baseline="6211" dirty="0" smtClean="0">
                <a:latin typeface="Times New Roman"/>
                <a:cs typeface="Times New Roman"/>
              </a:rPr>
              <a:t>(</a:t>
            </a:r>
            <a:r>
              <a:rPr sz="4200" spc="4" baseline="6211" dirty="0" smtClean="0">
                <a:latin typeface="Times New Roman"/>
                <a:cs typeface="Times New Roman"/>
              </a:rPr>
              <a:t>x</a:t>
            </a:r>
            <a:r>
              <a:rPr sz="4200" spc="0" baseline="6211" dirty="0" smtClean="0">
                <a:latin typeface="Times New Roman"/>
                <a:cs typeface="Times New Roman"/>
              </a:rPr>
              <a:t>),</a:t>
            </a:r>
            <a:r>
              <a:rPr sz="4200" spc="506" baseline="6211" dirty="0" smtClean="0">
                <a:latin typeface="Times New Roman"/>
                <a:cs typeface="Times New Roman"/>
              </a:rPr>
              <a:t> </a:t>
            </a:r>
            <a:r>
              <a:rPr sz="4200" spc="0" baseline="5682" dirty="0" smtClean="0">
                <a:latin typeface="Batang"/>
                <a:cs typeface="Batang"/>
              </a:rPr>
              <a:t>∀</a:t>
            </a:r>
            <a:r>
              <a:rPr sz="4200" spc="0" baseline="6211" dirty="0" smtClean="0">
                <a:latin typeface="Times New Roman"/>
                <a:cs typeface="Times New Roman"/>
              </a:rPr>
              <a:t>i</a:t>
            </a:r>
            <a:r>
              <a:rPr sz="4200" spc="392" baseline="6211" dirty="0" smtClean="0">
                <a:latin typeface="Times New Roman"/>
                <a:cs typeface="Times New Roman"/>
              </a:rPr>
              <a:t> </a:t>
            </a:r>
            <a:r>
              <a:rPr sz="4200" spc="0" baseline="6211" dirty="0" smtClean="0">
                <a:latin typeface="Times New Roman"/>
                <a:cs typeface="Times New Roman"/>
              </a:rPr>
              <a:t>=</a:t>
            </a:r>
            <a:r>
              <a:rPr sz="4200" spc="-17" baseline="6211" dirty="0" smtClean="0">
                <a:latin typeface="Times New Roman"/>
                <a:cs typeface="Times New Roman"/>
              </a:rPr>
              <a:t> </a:t>
            </a:r>
            <a:r>
              <a:rPr sz="4200" spc="0" baseline="6211" dirty="0" smtClean="0">
                <a:latin typeface="Times New Roman"/>
                <a:cs typeface="Times New Roman"/>
              </a:rPr>
              <a:t>1,</a:t>
            </a:r>
            <a:r>
              <a:rPr sz="4200" spc="450" baseline="6211" dirty="0" smtClean="0">
                <a:latin typeface="Times New Roman"/>
                <a:cs typeface="Times New Roman"/>
              </a:rPr>
              <a:t> </a:t>
            </a:r>
            <a:r>
              <a:rPr sz="4200" spc="-4" baseline="6211" dirty="0" smtClean="0">
                <a:latin typeface="Times New Roman"/>
                <a:cs typeface="Times New Roman"/>
              </a:rPr>
              <a:t>…</a:t>
            </a:r>
            <a:r>
              <a:rPr sz="4200" spc="0" baseline="6211" dirty="0" smtClean="0">
                <a:latin typeface="Times New Roman"/>
                <a:cs typeface="Times New Roman"/>
              </a:rPr>
              <a:t>,</a:t>
            </a:r>
            <a:r>
              <a:rPr sz="4200" spc="184" baseline="6211" dirty="0" smtClean="0">
                <a:latin typeface="Times New Roman"/>
                <a:cs typeface="Times New Roman"/>
              </a:rPr>
              <a:t> </a:t>
            </a:r>
            <a:r>
              <a:rPr sz="4200" spc="0" baseline="6211" dirty="0" smtClean="0">
                <a:latin typeface="Times New Roman"/>
                <a:cs typeface="Times New Roman"/>
              </a:rPr>
              <a:t>n</a:t>
            </a:r>
            <a:r>
              <a:rPr sz="4200" spc="333" baseline="6211" dirty="0" smtClean="0">
                <a:latin typeface="Times New Roman"/>
                <a:cs typeface="Times New Roman"/>
              </a:rPr>
              <a:t> </a:t>
            </a:r>
            <a:r>
              <a:rPr sz="4200" spc="0" baseline="6211" dirty="0" smtClean="0">
                <a:latin typeface="Times New Roman"/>
                <a:cs typeface="Times New Roman"/>
              </a:rPr>
              <a:t>:</a:t>
            </a:r>
            <a:r>
              <a:rPr sz="4200" spc="-13" baseline="6211" dirty="0" smtClean="0">
                <a:latin typeface="Times New Roman"/>
                <a:cs typeface="Times New Roman"/>
              </a:rPr>
              <a:t> </a:t>
            </a:r>
            <a:r>
              <a:rPr sz="4200" spc="-4" baseline="6211" dirty="0" smtClean="0">
                <a:latin typeface="Times New Roman"/>
                <a:cs typeface="Times New Roman"/>
              </a:rPr>
              <a:t>f</a:t>
            </a:r>
            <a:r>
              <a:rPr sz="4200" spc="0" baseline="6211" dirty="0" smtClean="0">
                <a:latin typeface="Times New Roman"/>
                <a:cs typeface="Times New Roman"/>
              </a:rPr>
              <a:t>(</a:t>
            </a:r>
            <a:r>
              <a:rPr sz="4200" spc="-4" baseline="6211" dirty="0" smtClean="0">
                <a:latin typeface="Times New Roman"/>
                <a:cs typeface="Times New Roman"/>
              </a:rPr>
              <a:t>x</a:t>
            </a:r>
            <a:r>
              <a:rPr sz="2850" spc="0" baseline="-12205" dirty="0" smtClean="0">
                <a:latin typeface="Times New Roman"/>
                <a:cs typeface="Times New Roman"/>
              </a:rPr>
              <a:t>i</a:t>
            </a:r>
            <a:r>
              <a:rPr sz="4200" spc="0" baseline="6211" dirty="0" smtClean="0">
                <a:latin typeface="Times New Roman"/>
                <a:cs typeface="Times New Roman"/>
              </a:rPr>
              <a:t>)</a:t>
            </a:r>
            <a:r>
              <a:rPr sz="4200" spc="175" baseline="6211" dirty="0" smtClean="0">
                <a:latin typeface="Times New Roman"/>
                <a:cs typeface="Times New Roman"/>
              </a:rPr>
              <a:t> </a:t>
            </a:r>
            <a:r>
              <a:rPr sz="4200" spc="0" baseline="6211" dirty="0" smtClean="0">
                <a:latin typeface="Times New Roman"/>
                <a:cs typeface="Times New Roman"/>
              </a:rPr>
              <a:t>=</a:t>
            </a:r>
            <a:r>
              <a:rPr sz="4200" spc="-8" baseline="6211" dirty="0" smtClean="0">
                <a:latin typeface="Times New Roman"/>
                <a:cs typeface="Times New Roman"/>
              </a:rPr>
              <a:t> </a:t>
            </a:r>
            <a:r>
              <a:rPr sz="4200" spc="-4" baseline="6211" dirty="0" smtClean="0">
                <a:latin typeface="Times New Roman"/>
                <a:cs typeface="Times New Roman"/>
              </a:rPr>
              <a:t>y</a:t>
            </a:r>
            <a:r>
              <a:rPr sz="2850" spc="0" baseline="-12205" dirty="0" smtClean="0">
                <a:latin typeface="Times New Roman"/>
                <a:cs typeface="Times New Roman"/>
              </a:rPr>
              <a:t>i</a:t>
            </a:r>
            <a:endParaRPr sz="1900" dirty="0">
              <a:latin typeface="Times New Roman"/>
              <a:cs typeface="Times New Roman"/>
            </a:endParaRPr>
          </a:p>
          <a:p>
            <a:pPr marL="12700" marR="39873">
              <a:lnSpc>
                <a:spcPct val="95825"/>
              </a:lnSpc>
              <a:spcBef>
                <a:spcPts val="128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P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ssív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lu</a:t>
            </a:r>
            <a:r>
              <a:rPr lang="pt-BR" sz="2800" spc="4" dirty="0" err="1" smtClean="0">
                <a:latin typeface="Times New Roman"/>
                <a:cs typeface="Times New Roman"/>
              </a:rPr>
              <a:t>ções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</a:t>
            </a:r>
            <a:r>
              <a:rPr sz="2800" spc="555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endParaRPr sz="2800" dirty="0">
              <a:latin typeface="Times New Roman"/>
              <a:cs typeface="Times New Roman"/>
            </a:endParaRPr>
          </a:p>
          <a:p>
            <a:pPr marL="469899" marR="39873">
              <a:lnSpc>
                <a:spcPct val="104747"/>
              </a:lnSpc>
              <a:spcBef>
                <a:spcPts val="229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4" dirty="0" err="1" smtClean="0">
                <a:latin typeface="Times New Roman"/>
                <a:cs typeface="Times New Roman"/>
              </a:rPr>
              <a:t>p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ese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r>
              <a:rPr lang="pt-BR" sz="2400" spc="-4" dirty="0" err="1" smtClean="0">
                <a:latin typeface="Times New Roman"/>
                <a:cs typeface="Times New Roman"/>
              </a:rPr>
              <a:t>ções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F</a:t>
            </a:r>
            <a:r>
              <a:rPr sz="2400" spc="5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=</a:t>
            </a:r>
            <a:r>
              <a:rPr sz="2400" spc="166" dirty="0" smtClean="0">
                <a:latin typeface="Times New Roman"/>
                <a:cs typeface="Times New Roman"/>
              </a:rPr>
              <a:t> </a:t>
            </a:r>
            <a:r>
              <a:rPr sz="2400" spc="-17" dirty="0" smtClean="0">
                <a:latin typeface="Times New Roman"/>
                <a:cs typeface="Times New Roman"/>
              </a:rPr>
              <a:t>{</a:t>
            </a:r>
            <a:r>
              <a:rPr sz="2400" spc="5" dirty="0" smtClean="0">
                <a:latin typeface="Times New Roman"/>
                <a:cs typeface="Times New Roman"/>
              </a:rPr>
              <a:t>+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-55" dirty="0" smtClean="0">
                <a:latin typeface="Times New Roman"/>
                <a:cs typeface="Times New Roman"/>
              </a:rPr>
              <a:t> </a:t>
            </a:r>
            <a:r>
              <a:rPr sz="2400" spc="-9" dirty="0" smtClean="0">
                <a:latin typeface="Times New Roman"/>
                <a:cs typeface="Times New Roman"/>
              </a:rPr>
              <a:t>-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362" dirty="0" smtClean="0">
                <a:latin typeface="Times New Roman"/>
                <a:cs typeface="Times New Roman"/>
              </a:rPr>
              <a:t> </a:t>
            </a:r>
            <a:r>
              <a:rPr sz="2400" spc="-25" dirty="0" smtClean="0">
                <a:latin typeface="Times New Roman"/>
                <a:cs typeface="Times New Roman"/>
              </a:rPr>
              <a:t>/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-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si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,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0" dirty="0" smtClean="0">
                <a:latin typeface="Times New Roman"/>
                <a:cs typeface="Times New Roman"/>
              </a:rPr>
              <a:t>},</a:t>
            </a:r>
            <a:r>
              <a:rPr sz="2400" spc="56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7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=</a:t>
            </a:r>
            <a:r>
              <a:rPr sz="2400" spc="-4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28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Batang"/>
                <a:cs typeface="Batang"/>
              </a:rPr>
              <a:t>∪</a:t>
            </a:r>
            <a:r>
              <a:rPr sz="2400" spc="151" dirty="0" smtClean="0">
                <a:latin typeface="Batang"/>
                <a:cs typeface="Batang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{x}</a:t>
            </a:r>
            <a:endParaRPr sz="2400" dirty="0">
              <a:latin typeface="Times New Roman"/>
              <a:cs typeface="Times New Roman"/>
            </a:endParaRPr>
          </a:p>
          <a:p>
            <a:pPr marL="469899" marR="39873">
              <a:lnSpc>
                <a:spcPct val="95825"/>
              </a:lnSpc>
              <a:spcBef>
                <a:spcPts val="696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F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é</a:t>
            </a:r>
            <a:r>
              <a:rPr sz="2400" spc="34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245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rro</a:t>
            </a:r>
            <a:endParaRPr sz="2400" dirty="0">
              <a:latin typeface="Times New Roman"/>
              <a:cs typeface="Times New Roman"/>
            </a:endParaRPr>
          </a:p>
          <a:p>
            <a:pPr marL="469899" marR="39873">
              <a:lnSpc>
                <a:spcPct val="95825"/>
              </a:lnSpc>
              <a:spcBef>
                <a:spcPts val="696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300" spc="6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do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50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381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o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-5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-5" dirty="0" smtClean="0">
                <a:latin typeface="Times New Roman"/>
                <a:cs typeface="Times New Roman"/>
              </a:rPr>
              <a:t>d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r>
              <a:rPr sz="2400" spc="146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õ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756405" indent="-286505">
              <a:lnSpc>
                <a:spcPct val="100041"/>
              </a:lnSpc>
              <a:spcBef>
                <a:spcPts val="684"/>
              </a:spcBef>
              <a:tabLst>
                <a:tab pos="749300" algn="l"/>
              </a:tabLst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	</a:t>
            </a:r>
            <a:r>
              <a:rPr sz="2400" spc="0" dirty="0" smtClean="0">
                <a:latin typeface="Times New Roman"/>
                <a:cs typeface="Times New Roman"/>
              </a:rPr>
              <a:t>Tama</a:t>
            </a:r>
            <a:r>
              <a:rPr sz="2400" spc="5" dirty="0" smtClean="0">
                <a:latin typeface="Times New Roman"/>
                <a:cs typeface="Times New Roman"/>
              </a:rPr>
              <a:t>n</a:t>
            </a:r>
            <a:r>
              <a:rPr sz="2400" spc="-5" dirty="0" smtClean="0">
                <a:latin typeface="Times New Roman"/>
                <a:cs typeface="Times New Roman"/>
              </a:rPr>
              <a:t>h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9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71" dirty="0" smtClean="0">
                <a:latin typeface="Times New Roman"/>
                <a:cs typeface="Times New Roman"/>
              </a:rPr>
              <a:t> 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-4" dirty="0" err="1" smtClean="0">
                <a:latin typeface="Times New Roman"/>
                <a:cs typeface="Times New Roman"/>
              </a:rPr>
              <a:t>p</a:t>
            </a:r>
            <a:r>
              <a:rPr sz="2400" spc="4" dirty="0" err="1" smtClean="0">
                <a:latin typeface="Times New Roman"/>
                <a:cs typeface="Times New Roman"/>
              </a:rPr>
              <a:t>ul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=</a:t>
            </a:r>
            <a:r>
              <a:rPr sz="2400" spc="-23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1000, </a:t>
            </a:r>
            <a:r>
              <a:rPr sz="2400" spc="122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c</a:t>
            </a:r>
            <a:r>
              <a:rPr sz="2400" spc="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47" dirty="0" smtClean="0">
                <a:latin typeface="Times New Roman"/>
                <a:cs typeface="Times New Roman"/>
              </a:rPr>
              <a:t> 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-4" dirty="0" err="1" smtClean="0">
                <a:latin typeface="Times New Roman"/>
                <a:cs typeface="Times New Roman"/>
              </a:rPr>
              <a:t>n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-4" dirty="0" err="1" smtClean="0">
                <a:latin typeface="Times New Roman"/>
                <a:cs typeface="Times New Roman"/>
              </a:rPr>
              <a:t>c</a:t>
            </a:r>
            <a:r>
              <a:rPr sz="2400" spc="4" dirty="0" err="1" smtClean="0">
                <a:latin typeface="Times New Roman"/>
                <a:cs typeface="Times New Roman"/>
              </a:rPr>
              <a:t>i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li</a:t>
            </a:r>
            <a:r>
              <a:rPr sz="2400" spc="0" dirty="0" err="1" smtClean="0">
                <a:latin typeface="Times New Roman"/>
                <a:cs typeface="Times New Roman"/>
              </a:rPr>
              <a:t>za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 m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776191" y="5396314"/>
            <a:ext cx="231110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00"/>
              </a:lnSpc>
              <a:spcBef>
                <a:spcPts val="130"/>
              </a:spcBef>
            </a:pPr>
            <a:r>
              <a:rPr sz="2400" spc="0" dirty="0" smtClean="0">
                <a:latin typeface="Times New Roman"/>
                <a:cs typeface="Times New Roman"/>
              </a:rPr>
              <a:t>a</a:t>
            </a:r>
            <a:endParaRPr sz="2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3133" y="6199461"/>
            <a:ext cx="8290351" cy="7481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610"/>
              </a:lnSpc>
              <a:spcBef>
                <a:spcPts val="130"/>
              </a:spcBef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 </a:t>
            </a:r>
            <a:r>
              <a:rPr sz="1300" spc="66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T</a:t>
            </a:r>
            <a:r>
              <a:rPr sz="2400" spc="-4" dirty="0" err="1" smtClean="0">
                <a:latin typeface="Times New Roman"/>
                <a:cs typeface="Times New Roman"/>
              </a:rPr>
              <a:t>e</a:t>
            </a:r>
            <a:r>
              <a:rPr sz="2400" spc="0" dirty="0" err="1" smtClean="0">
                <a:latin typeface="Times New Roman"/>
                <a:cs typeface="Times New Roman"/>
              </a:rPr>
              <a:t>rm</a:t>
            </a:r>
            <a:r>
              <a:rPr sz="2400" spc="-4" dirty="0" err="1" smtClean="0">
                <a:latin typeface="Times New Roman"/>
                <a:cs typeface="Times New Roman"/>
              </a:rPr>
              <a:t>i</a:t>
            </a:r>
            <a:r>
              <a:rPr sz="2400" spc="4" dirty="0" err="1" smtClean="0">
                <a:latin typeface="Times New Roman"/>
                <a:cs typeface="Times New Roman"/>
              </a:rPr>
              <a:t>n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lang="pt-BR" sz="2400" spc="-4" dirty="0" err="1" smtClean="0">
                <a:latin typeface="Times New Roman"/>
                <a:cs typeface="Times New Roman"/>
              </a:rPr>
              <a:t>ção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n</a:t>
            </a:r>
            <a:r>
              <a:rPr sz="2400" spc="29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“su</a:t>
            </a:r>
            <a:r>
              <a:rPr sz="2400" spc="4" dirty="0" smtClean="0">
                <a:latin typeface="Times New Roman"/>
                <a:cs typeface="Times New Roman"/>
              </a:rPr>
              <a:t>g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õ</a:t>
            </a:r>
            <a:r>
              <a:rPr sz="2400" spc="-4" dirty="0" smtClean="0">
                <a:latin typeface="Times New Roman"/>
                <a:cs typeface="Times New Roman"/>
              </a:rPr>
              <a:t>es</a:t>
            </a:r>
            <a:r>
              <a:rPr sz="2400" spc="0" dirty="0" smtClean="0">
                <a:latin typeface="Times New Roman"/>
                <a:cs typeface="Times New Roman"/>
              </a:rPr>
              <a:t>”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0" dirty="0" smtClean="0">
                <a:latin typeface="Times New Roman"/>
                <a:cs typeface="Times New Roman"/>
              </a:rPr>
              <a:t>u</a:t>
            </a:r>
            <a:r>
              <a:rPr sz="2400" spc="392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50000 </a:t>
            </a:r>
            <a:r>
              <a:rPr sz="2400" spc="94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v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sz="2400" spc="4" dirty="0" err="1" smtClean="0">
                <a:latin typeface="Times New Roman"/>
                <a:cs typeface="Times New Roman"/>
              </a:rPr>
              <a:t>li</a:t>
            </a:r>
            <a:r>
              <a:rPr sz="2400" spc="9" dirty="0" err="1" smtClean="0">
                <a:latin typeface="Times New Roman"/>
                <a:cs typeface="Times New Roman"/>
              </a:rPr>
              <a:t>a</a:t>
            </a:r>
            <a:r>
              <a:rPr lang="pt-BR" sz="2400" spc="9" dirty="0" err="1" smtClean="0">
                <a:latin typeface="Times New Roman"/>
                <a:cs typeface="Times New Roman"/>
              </a:rPr>
              <a:t>ções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fi</a:t>
            </a:r>
            <a:r>
              <a:rPr sz="2400" spc="-19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nes</a:t>
            </a:r>
            <a:r>
              <a:rPr sz="2400" spc="0" dirty="0" smtClean="0">
                <a:latin typeface="Times New Roman"/>
                <a:cs typeface="Times New Roman"/>
              </a:rPr>
              <a:t>s</a:t>
            </a:r>
            <a:endParaRPr sz="2400" dirty="0">
              <a:latin typeface="Times New Roman"/>
              <a:cs typeface="Times New Roman"/>
            </a:endParaRPr>
          </a:p>
          <a:p>
            <a:pPr marL="469906" marR="45719">
              <a:lnSpc>
                <a:spcPts val="2112"/>
              </a:lnSpc>
              <a:spcBef>
                <a:spcPts val="459"/>
              </a:spcBef>
            </a:pPr>
            <a:r>
              <a:rPr sz="10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0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“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u</a:t>
            </a:r>
            <a:r>
              <a:rPr sz="2000" spc="-14" dirty="0" smtClean="0">
                <a:latin typeface="Times New Roman"/>
                <a:cs typeface="Times New Roman"/>
              </a:rPr>
              <a:t>g</a:t>
            </a:r>
            <a:r>
              <a:rPr sz="2000" spc="-9" dirty="0" smtClean="0">
                <a:latin typeface="Times New Roman"/>
                <a:cs typeface="Times New Roman"/>
              </a:rPr>
              <a:t>e</a:t>
            </a:r>
            <a:r>
              <a:rPr sz="2000" spc="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t</a:t>
            </a:r>
            <a:r>
              <a:rPr sz="2000" spc="4" dirty="0" smtClean="0">
                <a:latin typeface="Times New Roman"/>
                <a:cs typeface="Times New Roman"/>
              </a:rPr>
              <a:t>õ</a:t>
            </a:r>
            <a:r>
              <a:rPr sz="2000" spc="-9" dirty="0" smtClean="0">
                <a:latin typeface="Times New Roman"/>
                <a:cs typeface="Times New Roman"/>
              </a:rPr>
              <a:t>e</a:t>
            </a:r>
            <a:r>
              <a:rPr sz="2000" spc="-4" dirty="0" smtClean="0">
                <a:latin typeface="Times New Roman"/>
                <a:cs typeface="Times New Roman"/>
              </a:rPr>
              <a:t>s</a:t>
            </a:r>
            <a:r>
              <a:rPr sz="2000" spc="0" dirty="0" smtClean="0">
                <a:latin typeface="Times New Roman"/>
                <a:cs typeface="Times New Roman"/>
              </a:rPr>
              <a:t>”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-</a:t>
            </a:r>
            <a:r>
              <a:rPr sz="2000" spc="174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|</a:t>
            </a:r>
            <a:r>
              <a:rPr sz="2000" spc="-32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f</a:t>
            </a:r>
            <a:r>
              <a:rPr sz="2000" spc="0" dirty="0" smtClean="0">
                <a:latin typeface="Times New Roman"/>
                <a:cs typeface="Times New Roman"/>
              </a:rPr>
              <a:t>(</a:t>
            </a:r>
            <a:r>
              <a:rPr sz="2000" spc="9" dirty="0" smtClean="0">
                <a:latin typeface="Times New Roman"/>
                <a:cs typeface="Times New Roman"/>
              </a:rPr>
              <a:t>x</a:t>
            </a:r>
            <a:r>
              <a:rPr sz="1950" spc="-9" baseline="-22298" dirty="0" smtClean="0">
                <a:latin typeface="Times New Roman"/>
                <a:cs typeface="Times New Roman"/>
              </a:rPr>
              <a:t>i</a:t>
            </a:r>
            <a:r>
              <a:rPr sz="2000" spc="0" dirty="0" smtClean="0">
                <a:latin typeface="Times New Roman"/>
                <a:cs typeface="Times New Roman"/>
              </a:rPr>
              <a:t>)</a:t>
            </a:r>
            <a:r>
              <a:rPr sz="2000" spc="125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–</a:t>
            </a:r>
            <a:r>
              <a:rPr sz="2000" spc="209" dirty="0" smtClean="0">
                <a:latin typeface="Times New Roman"/>
                <a:cs typeface="Times New Roman"/>
              </a:rPr>
              <a:t> </a:t>
            </a:r>
            <a:r>
              <a:rPr sz="2000" spc="-4" dirty="0" smtClean="0">
                <a:latin typeface="Times New Roman"/>
                <a:cs typeface="Times New Roman"/>
              </a:rPr>
              <a:t>y</a:t>
            </a:r>
            <a:r>
              <a:rPr sz="1950" spc="0" baseline="-22298" dirty="0" smtClean="0">
                <a:latin typeface="Times New Roman"/>
                <a:cs typeface="Times New Roman"/>
              </a:rPr>
              <a:t>i</a:t>
            </a:r>
            <a:r>
              <a:rPr sz="1950" spc="110" baseline="-22298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|</a:t>
            </a:r>
            <a:r>
              <a:rPr sz="2000" spc="-7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&lt;</a:t>
            </a:r>
            <a:r>
              <a:rPr sz="2000" spc="-431" dirty="0" smtClean="0">
                <a:latin typeface="Times New Roman"/>
                <a:cs typeface="Times New Roman"/>
              </a:rPr>
              <a:t> </a:t>
            </a:r>
            <a:r>
              <a:rPr sz="2000" spc="0" dirty="0" smtClean="0">
                <a:latin typeface="Times New Roman"/>
                <a:cs typeface="Times New Roman"/>
              </a:rPr>
              <a:t>0</a:t>
            </a:r>
            <a:r>
              <a:rPr sz="2000" spc="-4" dirty="0" smtClean="0">
                <a:latin typeface="Times New Roman"/>
                <a:cs typeface="Times New Roman"/>
              </a:rPr>
              <a:t>.</a:t>
            </a:r>
            <a:r>
              <a:rPr sz="2000" spc="0" dirty="0" smtClean="0">
                <a:latin typeface="Times New Roman"/>
                <a:cs typeface="Times New Roman"/>
              </a:rPr>
              <a:t>0</a:t>
            </a:r>
            <a:r>
              <a:rPr sz="2000" spc="-14" dirty="0" smtClean="0">
                <a:latin typeface="Times New Roman"/>
                <a:cs typeface="Times New Roman"/>
              </a:rPr>
              <a:t>0</a:t>
            </a:r>
            <a:r>
              <a:rPr sz="2000" spc="0" dirty="0" smtClean="0">
                <a:latin typeface="Times New Roman"/>
                <a:cs typeface="Times New Roman"/>
              </a:rPr>
              <a:t>01</a:t>
            </a:r>
            <a:endParaRPr sz="20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14917" y="1581098"/>
            <a:ext cx="7362878" cy="382026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85866" marR="48635">
              <a:lnSpc>
                <a:spcPts val="4700"/>
              </a:lnSpc>
              <a:spcBef>
                <a:spcPts val="235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lang="pt-BR"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são</a:t>
            </a:r>
            <a:endParaRPr sz="4400" dirty="0" smtClean="0">
              <a:latin typeface="Times New Roman"/>
              <a:cs typeface="Times New Roman"/>
            </a:endParaRPr>
          </a:p>
          <a:p>
            <a:pPr marL="12700" marR="48635">
              <a:lnSpc>
                <a:spcPct val="95825"/>
              </a:lnSpc>
              <a:spcBef>
                <a:spcPts val="2653"/>
              </a:spcBef>
            </a:pPr>
            <a:r>
              <a:rPr sz="3200" spc="-5" dirty="0" err="1" smtClean="0">
                <a:latin typeface="Times New Roman"/>
                <a:cs typeface="Times New Roman"/>
              </a:rPr>
              <a:t>Pr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5" dirty="0" err="1" smtClean="0">
                <a:latin typeface="Times New Roman"/>
                <a:cs typeface="Times New Roman"/>
              </a:rPr>
              <a:t>g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-16" dirty="0" err="1" smtClean="0">
                <a:latin typeface="Times New Roman"/>
                <a:cs typeface="Times New Roman"/>
              </a:rPr>
              <a:t>a</a:t>
            </a:r>
            <a:r>
              <a:rPr sz="3200" spc="0" dirty="0" err="1" smtClean="0">
                <a:latin typeface="Times New Roman"/>
                <a:cs typeface="Times New Roman"/>
              </a:rPr>
              <a:t>ma</a:t>
            </a:r>
            <a:r>
              <a:rPr lang="pt-BR" sz="3200" spc="-5" dirty="0" err="1" smtClean="0">
                <a:latin typeface="Times New Roman"/>
                <a:cs typeface="Times New Roman"/>
              </a:rPr>
              <a:t>ção</a:t>
            </a:r>
            <a:r>
              <a:rPr sz="3200" spc="187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G</a:t>
            </a:r>
            <a:r>
              <a:rPr sz="3200" spc="4" dirty="0" err="1" smtClean="0">
                <a:latin typeface="Times New Roman"/>
                <a:cs typeface="Times New Roman"/>
              </a:rPr>
              <a:t>ené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endParaRPr sz="3200" dirty="0" smtClean="0">
              <a:latin typeface="Times New Roman"/>
              <a:cs typeface="Times New Roman"/>
            </a:endParaRPr>
          </a:p>
          <a:p>
            <a:pPr marL="58434">
              <a:lnSpc>
                <a:spcPct val="100328"/>
              </a:lnSpc>
              <a:spcBef>
                <a:spcPts val="809"/>
              </a:spcBef>
            </a:pP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st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01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48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rte </a:t>
            </a:r>
            <a:r>
              <a:rPr sz="2800" spc="156" dirty="0" smtClean="0">
                <a:latin typeface="Times New Roman"/>
                <a:cs typeface="Times New Roman"/>
              </a:rPr>
              <a:t> </a:t>
            </a:r>
            <a:r>
              <a:rPr sz="2800" spc="14" dirty="0" err="1" smtClean="0">
                <a:latin typeface="Times New Roman"/>
                <a:cs typeface="Times New Roman"/>
              </a:rPr>
              <a:t>n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552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v</a:t>
            </a:r>
            <a:r>
              <a:rPr sz="2800" spc="19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lu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38" dirty="0" smtClean="0">
                <a:latin typeface="Times New Roman"/>
                <a:cs typeface="Times New Roman"/>
              </a:rPr>
              <a:t> </a:t>
            </a:r>
            <a:r>
              <a:rPr sz="2800" spc="16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5" dirty="0" smtClean="0">
                <a:latin typeface="Times New Roman"/>
                <a:cs typeface="Times New Roman"/>
              </a:rPr>
              <a:t>o</a:t>
            </a:r>
            <a:r>
              <a:rPr sz="2800" spc="16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6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4" dirty="0" smtClean="0">
                <a:latin typeface="Times New Roman"/>
                <a:cs typeface="Times New Roman"/>
              </a:rPr>
              <a:t>comp</a:t>
            </a:r>
            <a:r>
              <a:rPr sz="2800" spc="0" dirty="0" smtClean="0">
                <a:latin typeface="Times New Roman"/>
                <a:cs typeface="Times New Roman"/>
              </a:rPr>
              <a:t>ut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s?</a:t>
            </a:r>
            <a:endParaRPr sz="2800" dirty="0">
              <a:latin typeface="Times New Roman"/>
              <a:cs typeface="Times New Roman"/>
            </a:endParaRPr>
          </a:p>
          <a:p>
            <a:pPr marL="58434" marR="1748548">
              <a:lnSpc>
                <a:spcPct val="100041"/>
              </a:lnSpc>
              <a:spcBef>
                <a:spcPts val="666"/>
              </a:spcBef>
            </a:pP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ue</a:t>
            </a:r>
            <a:r>
              <a:rPr sz="2800" spc="69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si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ni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408" dirty="0" smtClean="0">
                <a:latin typeface="Times New Roman"/>
                <a:cs typeface="Times New Roman"/>
              </a:rPr>
              <a:t> 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ut</a:t>
            </a:r>
            <a:r>
              <a:rPr sz="2800" spc="4" dirty="0" err="1" smtClean="0">
                <a:latin typeface="Times New Roman"/>
                <a:cs typeface="Times New Roman"/>
              </a:rPr>
              <a:t>om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t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z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5" dirty="0" err="1" smtClean="0">
                <a:latin typeface="Times New Roman"/>
                <a:cs typeface="Times New Roman"/>
              </a:rPr>
              <a:t>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5" dirty="0" err="1" smtClean="0">
                <a:latin typeface="Times New Roman"/>
                <a:cs typeface="Times New Roman"/>
              </a:rPr>
              <a:t>og</a:t>
            </a:r>
            <a:r>
              <a:rPr sz="2800" spc="10" dirty="0" err="1" smtClean="0">
                <a:latin typeface="Times New Roman"/>
                <a:cs typeface="Times New Roman"/>
              </a:rPr>
              <a:t>r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sz="2800" spc="16" dirty="0" err="1" smtClean="0">
                <a:latin typeface="Times New Roman"/>
                <a:cs typeface="Times New Roman"/>
              </a:rPr>
              <a:t>m</a:t>
            </a:r>
            <a:r>
              <a:rPr sz="2800" spc="10" dirty="0" err="1" smtClean="0">
                <a:latin typeface="Times New Roman"/>
                <a:cs typeface="Times New Roman"/>
              </a:rPr>
              <a:t>a</a:t>
            </a:r>
            <a:r>
              <a:rPr lang="pt-BR" sz="2800" spc="5" dirty="0" err="1" smtClean="0">
                <a:latin typeface="Times New Roman"/>
                <a:cs typeface="Times New Roman"/>
              </a:rPr>
              <a:t>ção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comp</a:t>
            </a:r>
            <a:r>
              <a:rPr sz="2800" spc="0" dirty="0" smtClean="0">
                <a:latin typeface="Times New Roman"/>
                <a:cs typeface="Times New Roman"/>
              </a:rPr>
              <a:t>ut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s?</a:t>
            </a:r>
            <a:endParaRPr sz="2800" dirty="0">
              <a:latin typeface="Times New Roman"/>
              <a:cs typeface="Times New Roman"/>
            </a:endParaRPr>
          </a:p>
          <a:p>
            <a:pPr marL="58434" marR="48635">
              <a:lnSpc>
                <a:spcPts val="3195"/>
              </a:lnSpc>
              <a:spcBef>
                <a:spcPts val="847"/>
              </a:spcBef>
            </a:pPr>
            <a:r>
              <a:rPr sz="4200" baseline="-1035" dirty="0" smtClean="0">
                <a:latin typeface="Times New Roman"/>
                <a:cs typeface="Times New Roman"/>
              </a:rPr>
              <a:t>S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9" baseline="-1035" dirty="0" smtClean="0">
                <a:latin typeface="Times New Roman"/>
                <a:cs typeface="Times New Roman"/>
              </a:rPr>
              <a:t>i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um</a:t>
            </a:r>
            <a:r>
              <a:rPr sz="4200" spc="491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G</a:t>
            </a:r>
            <a:r>
              <a:rPr sz="4200" spc="271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co</a:t>
            </a:r>
            <a:r>
              <a:rPr sz="4200" spc="0" baseline="-1035" dirty="0" smtClean="0">
                <a:latin typeface="Times New Roman"/>
                <a:cs typeface="Times New Roman"/>
              </a:rPr>
              <a:t>m</a:t>
            </a:r>
            <a:r>
              <a:rPr sz="4200" spc="493" baseline="-1035" dirty="0" smtClean="0">
                <a:latin typeface="Times New Roman"/>
                <a:cs typeface="Times New Roman"/>
              </a:rPr>
              <a:t> </a:t>
            </a:r>
            <a:r>
              <a:rPr sz="4200" spc="-9" baseline="-1035" dirty="0" smtClean="0">
                <a:latin typeface="Times New Roman"/>
                <a:cs typeface="Times New Roman"/>
              </a:rPr>
              <a:t>u</a:t>
            </a:r>
            <a:r>
              <a:rPr sz="4200" spc="4" baseline="-1035" dirty="0" smtClean="0">
                <a:latin typeface="Times New Roman"/>
                <a:cs typeface="Times New Roman"/>
              </a:rPr>
              <a:t>m</a:t>
            </a:r>
            <a:r>
              <a:rPr sz="4200" spc="0" baseline="-1035" dirty="0" smtClean="0">
                <a:latin typeface="Times New Roman"/>
                <a:cs typeface="Times New Roman"/>
              </a:rPr>
              <a:t>a </a:t>
            </a:r>
            <a:r>
              <a:rPr sz="4200" spc="4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err="1" smtClean="0">
                <a:latin typeface="Times New Roman"/>
                <a:cs typeface="Times New Roman"/>
              </a:rPr>
              <a:t>o</a:t>
            </a:r>
            <a:r>
              <a:rPr sz="4200" spc="0" baseline="-1035" dirty="0" err="1" smtClean="0">
                <a:latin typeface="Times New Roman"/>
                <a:cs typeface="Times New Roman"/>
              </a:rPr>
              <a:t>ut</a:t>
            </a:r>
            <a:r>
              <a:rPr sz="4200" spc="9" baseline="-1035" dirty="0" err="1" smtClean="0">
                <a:latin typeface="Times New Roman"/>
                <a:cs typeface="Times New Roman"/>
              </a:rPr>
              <a:t>r</a:t>
            </a:r>
            <a:r>
              <a:rPr sz="4200" spc="0" baseline="-1035" dirty="0" err="1" smtClean="0">
                <a:latin typeface="Times New Roman"/>
                <a:cs typeface="Times New Roman"/>
              </a:rPr>
              <a:t>a</a:t>
            </a:r>
            <a:r>
              <a:rPr sz="4200" spc="0" baseline="-1035" dirty="0" smtClean="0">
                <a:latin typeface="Times New Roman"/>
                <a:cs typeface="Times New Roman"/>
              </a:rPr>
              <a:t> </a:t>
            </a:r>
            <a:r>
              <a:rPr sz="4200" spc="203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r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ep</a:t>
            </a:r>
            <a:r>
              <a:rPr sz="4200" spc="0" baseline="-1035" dirty="0" err="1" smtClean="0">
                <a:latin typeface="Times New Roman"/>
                <a:cs typeface="Times New Roman"/>
              </a:rPr>
              <a:t>r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n</a:t>
            </a:r>
            <a:r>
              <a:rPr sz="4200" spc="9" baseline="-1035" dirty="0" err="1" smtClean="0">
                <a:latin typeface="Times New Roman"/>
                <a:cs typeface="Times New Roman"/>
              </a:rPr>
              <a:t>t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lang="pt-BR" sz="4200" spc="4" baseline="-1035" dirty="0" err="1" smtClean="0">
                <a:latin typeface="Times New Roman"/>
                <a:cs typeface="Times New Roman"/>
              </a:rPr>
              <a:t>ção</a:t>
            </a:r>
            <a:r>
              <a:rPr sz="4200" spc="0" baseline="-1035" dirty="0" smtClean="0">
                <a:latin typeface="Times New Roman"/>
                <a:cs typeface="Times New Roman"/>
              </a:rPr>
              <a:t>?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916933" y="2574575"/>
            <a:ext cx="624829" cy="9216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40934" algn="r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endParaRPr sz="3200" dirty="0">
              <a:latin typeface="Times New Roman"/>
              <a:cs typeface="Times New Roman"/>
            </a:endParaRPr>
          </a:p>
          <a:p>
            <a:pPr marR="12700" algn="r">
              <a:lnSpc>
                <a:spcPct val="95825"/>
              </a:lnSpc>
              <a:spcBef>
                <a:spcPts val="1850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endParaRPr sz="15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374139" y="4220600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39"/>
              </a:lnSpc>
              <a:spcBef>
                <a:spcPts val="82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374139" y="5160907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39"/>
              </a:lnSpc>
              <a:spcBef>
                <a:spcPts val="82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object 26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688083" y="1581098"/>
            <a:ext cx="187129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93133" y="2567233"/>
            <a:ext cx="4085739" cy="8087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Re</a:t>
            </a:r>
            <a:r>
              <a:rPr sz="2800" spc="0" dirty="0" err="1" smtClean="0">
                <a:latin typeface="Times New Roman"/>
                <a:cs typeface="Times New Roman"/>
              </a:rPr>
              <a:t>vi</a:t>
            </a:r>
            <a:r>
              <a:rPr lang="pt-BR" sz="2800" spc="9" dirty="0" smtClean="0">
                <a:latin typeface="Times New Roman"/>
                <a:cs typeface="Times New Roman"/>
              </a:rPr>
              <a:t>são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ep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9" dirty="0" err="1" smtClean="0">
                <a:latin typeface="Times New Roman"/>
                <a:cs typeface="Times New Roman"/>
              </a:rPr>
              <a:t>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  <a:p>
            <a:pPr marL="355606" marR="53263">
              <a:lnSpc>
                <a:spcPts val="3195"/>
              </a:lnSpc>
              <a:spcBef>
                <a:spcPts val="158"/>
              </a:spcBef>
            </a:pPr>
            <a:r>
              <a:rPr sz="4200" spc="-4" baseline="-1035" dirty="0" smtClean="0">
                <a:latin typeface="Times New Roman"/>
                <a:cs typeface="Times New Roman"/>
              </a:rPr>
              <a:t>á</a:t>
            </a:r>
            <a:r>
              <a:rPr sz="4200" spc="9" baseline="-1035" dirty="0" smtClean="0">
                <a:latin typeface="Times New Roman"/>
                <a:cs typeface="Times New Roman"/>
              </a:rPr>
              <a:t>r</a:t>
            </a:r>
            <a:r>
              <a:rPr sz="4200" spc="0" baseline="-1035" dirty="0" smtClean="0">
                <a:latin typeface="Times New Roman"/>
                <a:cs typeface="Times New Roman"/>
              </a:rPr>
              <a:t>v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648200" y="2567233"/>
            <a:ext cx="2478968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-4" dirty="0" err="1" smtClean="0">
                <a:latin typeface="Times New Roman"/>
                <a:cs typeface="Times New Roman"/>
              </a:rPr>
              <a:t>f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ções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7159854" y="2567233"/>
            <a:ext cx="524287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dirty="0" smtClean="0">
                <a:latin typeface="Times New Roman"/>
                <a:cs typeface="Times New Roman"/>
              </a:rPr>
              <a:t>v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93133" y="3507540"/>
            <a:ext cx="1847010" cy="19182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smtClean="0">
                <a:latin typeface="Times New Roman"/>
                <a:cs typeface="Times New Roman"/>
              </a:rPr>
              <a:t>em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673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oce</a:t>
            </a:r>
            <a:r>
              <a:rPr sz="2800" spc="0" dirty="0" smtClean="0">
                <a:latin typeface="Times New Roman"/>
                <a:cs typeface="Times New Roman"/>
              </a:rPr>
              <a:t>sso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ct val="95825"/>
              </a:lnSpc>
              <a:spcBef>
                <a:spcPts val="812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oce</a:t>
            </a:r>
            <a:r>
              <a:rPr sz="2800" spc="0" dirty="0" smtClean="0">
                <a:latin typeface="Times New Roman"/>
                <a:cs typeface="Times New Roman"/>
              </a:rPr>
              <a:t>sso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ts val="3195"/>
              </a:lnSpc>
              <a:spcBef>
                <a:spcPts val="972"/>
              </a:spcBef>
            </a:pPr>
            <a:r>
              <a:rPr sz="2550" spc="0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550" spc="524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</a:t>
            </a:r>
            <a:r>
              <a:rPr sz="4200" spc="0" baseline="-1035" dirty="0" err="1" smtClean="0">
                <a:latin typeface="Times New Roman"/>
                <a:cs typeface="Times New Roman"/>
              </a:rPr>
              <a:t>l</a:t>
            </a:r>
            <a:r>
              <a:rPr sz="4200" spc="4" baseline="-1035" dirty="0" err="1" smtClean="0">
                <a:latin typeface="Times New Roman"/>
                <a:cs typeface="Times New Roman"/>
              </a:rPr>
              <a:t>e</a:t>
            </a:r>
            <a:r>
              <a:rPr lang="pt-BR" sz="4200" spc="4" baseline="-1035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590800" y="3507540"/>
            <a:ext cx="509746" cy="140614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0704">
              <a:lnSpc>
                <a:spcPts val="3025"/>
              </a:lnSpc>
              <a:spcBef>
                <a:spcPts val="151"/>
              </a:spcBef>
            </a:pP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>
              <a:latin typeface="Times New Roman"/>
              <a:cs typeface="Times New Roman"/>
            </a:endParaRPr>
          </a:p>
          <a:p>
            <a:pPr marL="12700" marR="52111">
              <a:lnSpc>
                <a:spcPct val="119047"/>
              </a:lnSpc>
              <a:spcBef>
                <a:spcPts val="639"/>
              </a:spcBef>
            </a:pP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086241" y="3507540"/>
            <a:ext cx="1726586" cy="89407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59345">
              <a:lnSpc>
                <a:spcPts val="3025"/>
              </a:lnSpc>
              <a:spcBef>
                <a:spcPts val="151"/>
              </a:spcBef>
            </a:pP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ts val="3195"/>
              </a:lnSpc>
              <a:spcBef>
                <a:spcPts val="832"/>
              </a:spcBef>
            </a:pPr>
            <a:r>
              <a:rPr sz="4200" spc="4" baseline="-1035" dirty="0" err="1" smtClean="0">
                <a:latin typeface="Times New Roman"/>
                <a:cs typeface="Times New Roman"/>
              </a:rPr>
              <a:t>m</a:t>
            </a:r>
            <a:r>
              <a:rPr sz="4200" spc="0" baseline="-1035" dirty="0" err="1" smtClean="0">
                <a:latin typeface="Times New Roman"/>
                <a:cs typeface="Times New Roman"/>
              </a:rPr>
              <a:t>ut</a:t>
            </a:r>
            <a:r>
              <a:rPr sz="4200" spc="-4" baseline="-1035" dirty="0" err="1" smtClean="0">
                <a:latin typeface="Times New Roman"/>
                <a:cs typeface="Times New Roman"/>
              </a:rPr>
              <a:t>a</a:t>
            </a:r>
            <a:r>
              <a:rPr lang="pt-BR" sz="4200" spc="4" baseline="-1035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46006" y="3507540"/>
            <a:ext cx="864466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9" dirty="0" smtClean="0">
                <a:latin typeface="Times New Roman"/>
                <a:cs typeface="Times New Roman"/>
              </a:rPr>
              <a:t>l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086241" y="4533192"/>
            <a:ext cx="2348924" cy="38049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995"/>
              </a:lnSpc>
              <a:spcBef>
                <a:spcPts val="149"/>
              </a:spcBef>
            </a:pPr>
            <a:r>
              <a:rPr sz="2800" spc="4" dirty="0" err="1" smtClean="0">
                <a:latin typeface="Times New Roman"/>
                <a:cs typeface="Times New Roman"/>
              </a:rPr>
              <a:t>Reco</a:t>
            </a:r>
            <a:r>
              <a:rPr sz="2800" spc="-9" dirty="0" err="1" smtClean="0">
                <a:latin typeface="Times New Roman"/>
                <a:cs typeface="Times New Roman"/>
              </a:rPr>
              <a:t>m</a:t>
            </a:r>
            <a:r>
              <a:rPr sz="2800" spc="4" dirty="0" err="1" smtClean="0">
                <a:latin typeface="Times New Roman"/>
                <a:cs typeface="Times New Roman"/>
              </a:rPr>
              <a:t>b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1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993133" y="5558843"/>
            <a:ext cx="2317170" cy="8925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Ini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4" dirty="0" err="1" smtClean="0">
                <a:latin typeface="Times New Roman"/>
                <a:cs typeface="Times New Roman"/>
              </a:rPr>
              <a:t>z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1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ts val="3195"/>
              </a:lnSpc>
              <a:spcBef>
                <a:spcPts val="820"/>
              </a:spcBef>
            </a:pPr>
            <a:r>
              <a:rPr sz="2550" spc="0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550" spc="524" baseline="-170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-4" baseline="-1035" dirty="0" smtClean="0">
                <a:latin typeface="Times New Roman"/>
                <a:cs typeface="Times New Roman"/>
              </a:rPr>
              <a:t>x</a:t>
            </a:r>
            <a:r>
              <a:rPr sz="4200" spc="4" baseline="-1035" dirty="0" smtClean="0">
                <a:latin typeface="Times New Roman"/>
                <a:cs typeface="Times New Roman"/>
              </a:rPr>
              <a:t>emp</a:t>
            </a:r>
            <a:r>
              <a:rPr sz="4200" spc="0" baseline="-1035" dirty="0" smtClean="0">
                <a:latin typeface="Times New Roman"/>
                <a:cs typeface="Times New Roman"/>
              </a:rPr>
              <a:t>l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ject 20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 txBox="1"/>
          <p:nvPr/>
        </p:nvSpPr>
        <p:spPr>
          <a:xfrm>
            <a:off x="1688083" y="910538"/>
            <a:ext cx="2203935" cy="12552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700"/>
              </a:lnSpc>
              <a:spcBef>
                <a:spcPts val="235"/>
              </a:spcBef>
            </a:pP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lang="pt-BR"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são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-</a:t>
            </a:r>
            <a:endParaRPr sz="4400" dirty="0">
              <a:latin typeface="Times New Roman"/>
              <a:cs typeface="Times New Roman"/>
            </a:endParaRPr>
          </a:p>
          <a:p>
            <a:pPr marL="12700" marR="83896">
              <a:lnSpc>
                <a:spcPts val="4960"/>
              </a:lnSpc>
              <a:spcBef>
                <a:spcPts val="233"/>
              </a:spcBef>
            </a:pPr>
            <a:r>
              <a:rPr sz="6600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Á</a:t>
            </a:r>
            <a:r>
              <a:rPr sz="6600" spc="-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6600" spc="0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v</a:t>
            </a:r>
            <a:r>
              <a:rPr sz="6600" spc="-4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ore</a:t>
            </a:r>
            <a:r>
              <a:rPr sz="6600" spc="0" baseline="-1976" dirty="0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957331" y="910538"/>
            <a:ext cx="4348469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p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re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s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n</a:t>
            </a:r>
            <a:r>
              <a:rPr sz="4400" spc="-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r>
              <a:rPr lang="pt-BR" sz="4400" spc="-19" dirty="0" smtClean="0">
                <a:solidFill>
                  <a:srgbClr val="323299"/>
                </a:solidFill>
                <a:latin typeface="Times New Roman"/>
                <a:cs typeface="Times New Roman"/>
              </a:rPr>
              <a:t> em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74575"/>
            <a:ext cx="8544631" cy="382402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7398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lang="pt-BR" sz="3200" spc="-4" dirty="0" smtClean="0">
                <a:latin typeface="Times New Roman"/>
                <a:cs typeface="Times New Roman"/>
              </a:rPr>
              <a:t>É</a:t>
            </a:r>
            <a:r>
              <a:rPr sz="3200" spc="455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ss</a:t>
            </a:r>
            <a:r>
              <a:rPr sz="3200" spc="0" dirty="0" err="1" smtClean="0">
                <a:latin typeface="Times New Roman"/>
                <a:cs typeface="Times New Roman"/>
              </a:rPr>
              <a:t>ív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0" dirty="0" err="1" smtClean="0">
                <a:latin typeface="Times New Roman"/>
                <a:cs typeface="Times New Roman"/>
              </a:rPr>
              <a:t>l</a:t>
            </a:r>
            <a:r>
              <a:rPr lang="pt-BR" sz="3200" spc="0" dirty="0" smtClean="0">
                <a:latin typeface="Times New Roman"/>
                <a:cs typeface="Times New Roman"/>
              </a:rPr>
              <a:t> 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5" dirty="0" err="1" smtClean="0">
                <a:latin typeface="Times New Roman"/>
                <a:cs typeface="Times New Roman"/>
              </a:rPr>
              <a:t>ep</a:t>
            </a:r>
            <a:r>
              <a:rPr sz="3200" spc="-5" dirty="0" err="1" smtClean="0">
                <a:latin typeface="Times New Roman"/>
                <a:cs typeface="Times New Roman"/>
              </a:rPr>
              <a:t>r</a:t>
            </a:r>
            <a:r>
              <a:rPr sz="3200" spc="5" dirty="0" err="1" smtClean="0">
                <a:latin typeface="Times New Roman"/>
                <a:cs typeface="Times New Roman"/>
              </a:rPr>
              <a:t>e</a:t>
            </a:r>
            <a:r>
              <a:rPr sz="3200" spc="-16" dirty="0" err="1" smtClean="0">
                <a:latin typeface="Times New Roman"/>
                <a:cs typeface="Times New Roman"/>
              </a:rPr>
              <a:t>s</a:t>
            </a:r>
            <a:r>
              <a:rPr sz="3200" spc="-11" dirty="0" err="1" smtClean="0">
                <a:latin typeface="Times New Roman"/>
                <a:cs typeface="Times New Roman"/>
              </a:rPr>
              <a:t>e</a:t>
            </a:r>
            <a:r>
              <a:rPr sz="3200" spc="5" dirty="0" err="1" smtClean="0">
                <a:latin typeface="Times New Roman"/>
                <a:cs typeface="Times New Roman"/>
              </a:rPr>
              <a:t>n</a:t>
            </a:r>
            <a:r>
              <a:rPr sz="3200" spc="-5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ar</a:t>
            </a:r>
            <a:r>
              <a:rPr sz="3200" spc="211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f</a:t>
            </a:r>
            <a:r>
              <a:rPr sz="3200" spc="9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ma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18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5" dirty="0" smtClean="0">
                <a:latin typeface="Times New Roman"/>
                <a:cs typeface="Times New Roman"/>
              </a:rPr>
              <a:t>tr</a:t>
            </a:r>
            <a:r>
              <a:rPr sz="3200" spc="0" dirty="0" smtClean="0">
                <a:latin typeface="Times New Roman"/>
                <a:cs typeface="Times New Roman"/>
              </a:rPr>
              <a:t>av</a:t>
            </a:r>
            <a:r>
              <a:rPr sz="3200" spc="5" dirty="0" smtClean="0">
                <a:latin typeface="Times New Roman"/>
                <a:cs typeface="Times New Roman"/>
              </a:rPr>
              <a:t>é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r>
              <a:rPr sz="3200" spc="101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4" dirty="0" smtClean="0">
                <a:latin typeface="Times New Roman"/>
                <a:cs typeface="Times New Roman"/>
              </a:rPr>
              <a:t>str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as 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m</a:t>
            </a:r>
            <a:r>
              <a:rPr sz="3200" spc="648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á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v</a:t>
            </a:r>
            <a:r>
              <a:rPr sz="3200" spc="-9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  <a:p>
            <a:pPr marL="469899" marR="57398">
              <a:lnSpc>
                <a:spcPct val="95825"/>
              </a:lnSpc>
              <a:spcBef>
                <a:spcPts val="653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236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4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54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iví</a:t>
            </a:r>
            <a:r>
              <a:rPr sz="2800" spc="1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19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lang="pt-BR" sz="2800" spc="0" dirty="0" smtClean="0">
                <a:latin typeface="Times New Roman"/>
                <a:cs typeface="Times New Roman"/>
              </a:rPr>
              <a:t>são</a:t>
            </a:r>
            <a:r>
              <a:rPr sz="2800" spc="682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á</a:t>
            </a:r>
            <a:r>
              <a:rPr sz="2800" spc="9" dirty="0" smtClean="0">
                <a:latin typeface="Times New Roman"/>
                <a:cs typeface="Times New Roman"/>
              </a:rPr>
              <a:t>rv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469899" marR="57398">
              <a:lnSpc>
                <a:spcPct val="95825"/>
              </a:lnSpc>
              <a:spcBef>
                <a:spcPts val="812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5" dirty="0" err="1" smtClean="0">
                <a:latin typeface="Times New Roman"/>
                <a:cs typeface="Times New Roman"/>
              </a:rPr>
              <a:t>omo</a:t>
            </a:r>
            <a:r>
              <a:rPr sz="2800" spc="0" dirty="0" err="1" smtClean="0">
                <a:latin typeface="Times New Roman"/>
                <a:cs typeface="Times New Roman"/>
              </a:rPr>
              <a:t>ss</a:t>
            </a:r>
            <a:r>
              <a:rPr sz="2800" spc="5" dirty="0" err="1" smtClean="0">
                <a:latin typeface="Times New Roman"/>
                <a:cs typeface="Times New Roman"/>
              </a:rPr>
              <a:t>omo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219" dirty="0" smtClean="0">
                <a:latin typeface="Times New Roman"/>
                <a:cs typeface="Times New Roman"/>
              </a:rPr>
              <a:t> </a:t>
            </a:r>
            <a:r>
              <a:rPr lang="pt-BR" sz="2800" spc="0" dirty="0" smtClean="0">
                <a:latin typeface="Times New Roman"/>
                <a:cs typeface="Times New Roman"/>
              </a:rPr>
              <a:t>são</a:t>
            </a:r>
            <a:r>
              <a:rPr sz="2800" spc="672" dirty="0" smtClean="0">
                <a:latin typeface="Times New Roman"/>
                <a:cs typeface="Times New Roman"/>
              </a:rPr>
              <a:t> </a:t>
            </a:r>
            <a:r>
              <a:rPr lang="pt-BR" sz="2800" spc="14" dirty="0" smtClean="0">
                <a:latin typeface="Times New Roman"/>
                <a:cs typeface="Times New Roman"/>
              </a:rPr>
              <a:t>não</a:t>
            </a:r>
            <a:r>
              <a:rPr sz="2800" spc="4" dirty="0" smtClean="0">
                <a:latin typeface="Times New Roman"/>
                <a:cs typeface="Times New Roman"/>
              </a:rPr>
              <a:t>-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9" dirty="0" err="1" smtClean="0">
                <a:latin typeface="Times New Roman"/>
                <a:cs typeface="Times New Roman"/>
              </a:rPr>
              <a:t>i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469899" marR="57398">
              <a:lnSpc>
                <a:spcPct val="95825"/>
              </a:lnSpc>
              <a:spcBef>
                <a:spcPts val="824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236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4" dirty="0" smtClean="0">
                <a:latin typeface="Times New Roman"/>
                <a:cs typeface="Times New Roman"/>
              </a:rPr>
              <a:t>G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4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54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iví</a:t>
            </a:r>
            <a:r>
              <a:rPr sz="2800" spc="14" dirty="0" err="1" smtClean="0">
                <a:latin typeface="Times New Roman"/>
                <a:cs typeface="Times New Roman"/>
              </a:rPr>
              <a:t>d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19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pode</a:t>
            </a:r>
            <a:r>
              <a:rPr sz="2800" spc="0" dirty="0" err="1" smtClean="0">
                <a:latin typeface="Times New Roman"/>
                <a:cs typeface="Times New Roman"/>
              </a:rPr>
              <a:t>m</a:t>
            </a:r>
            <a:r>
              <a:rPr sz="2800" spc="247" dirty="0" smtClean="0">
                <a:latin typeface="Times New Roman"/>
                <a:cs typeface="Times New Roman"/>
              </a:rPr>
              <a:t> 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lt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9" dirty="0" err="1" smtClean="0">
                <a:latin typeface="Times New Roman"/>
                <a:cs typeface="Times New Roman"/>
              </a:rPr>
              <a:t>ra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14" dirty="0" err="1" smtClean="0">
                <a:latin typeface="Times New Roman"/>
                <a:cs typeface="Times New Roman"/>
              </a:rPr>
              <a:t>u</a:t>
            </a:r>
            <a:r>
              <a:rPr sz="2800" spc="0" dirty="0" err="1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endParaRPr sz="2800" dirty="0">
              <a:latin typeface="Times New Roman"/>
              <a:cs typeface="Times New Roman"/>
            </a:endParaRPr>
          </a:p>
          <a:p>
            <a:pPr marL="927105" marR="57398">
              <a:lnSpc>
                <a:spcPct val="95825"/>
              </a:lnSpc>
              <a:spcBef>
                <a:spcPts val="669"/>
              </a:spcBef>
            </a:pPr>
            <a:r>
              <a:rPr sz="12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200" spc="26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of</a:t>
            </a:r>
            <a:r>
              <a:rPr sz="2400" spc="-4" dirty="0" smtClean="0">
                <a:latin typeface="Times New Roman"/>
                <a:cs typeface="Times New Roman"/>
              </a:rPr>
              <a:t>un</a:t>
            </a:r>
            <a:r>
              <a:rPr sz="2400" spc="4" dirty="0" smtClean="0">
                <a:latin typeface="Times New Roman"/>
                <a:cs typeface="Times New Roman"/>
              </a:rPr>
              <a:t>did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endParaRPr sz="2400" dirty="0">
              <a:latin typeface="Times New Roman"/>
              <a:cs typeface="Times New Roman"/>
            </a:endParaRPr>
          </a:p>
          <a:p>
            <a:pPr marL="927105" marR="57398">
              <a:lnSpc>
                <a:spcPts val="2750"/>
              </a:lnSpc>
              <a:spcBef>
                <a:spcPts val="833"/>
              </a:spcBef>
            </a:pPr>
            <a:r>
              <a:rPr sz="1800" spc="0" baseline="-2415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800" spc="265" baseline="-241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600" spc="4" baseline="-1207" dirty="0" smtClean="0">
                <a:latin typeface="Times New Roman"/>
                <a:cs typeface="Times New Roman"/>
              </a:rPr>
              <a:t>L</a:t>
            </a:r>
            <a:r>
              <a:rPr sz="3600" spc="0" baseline="-1207" dirty="0" smtClean="0">
                <a:latin typeface="Times New Roman"/>
                <a:cs typeface="Times New Roman"/>
              </a:rPr>
              <a:t>ar</a:t>
            </a:r>
            <a:r>
              <a:rPr sz="3600" spc="4" baseline="-1207" dirty="0" smtClean="0">
                <a:latin typeface="Times New Roman"/>
                <a:cs typeface="Times New Roman"/>
              </a:rPr>
              <a:t>gu</a:t>
            </a:r>
            <a:r>
              <a:rPr sz="3600" spc="0" baseline="-1207" dirty="0" smtClean="0">
                <a:latin typeface="Times New Roman"/>
                <a:cs typeface="Times New Roman"/>
              </a:rPr>
              <a:t>ra</a:t>
            </a:r>
            <a:endParaRPr sz="24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object 25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1688083" y="1581098"/>
            <a:ext cx="234908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Es</a:t>
            </a:r>
            <a:r>
              <a:rPr sz="4400" spc="-9" dirty="0" smtClean="0">
                <a:solidFill>
                  <a:srgbClr val="323299"/>
                </a:solidFill>
                <a:latin typeface="Times New Roman"/>
                <a:cs typeface="Times New Roman"/>
              </a:rPr>
              <a:t>q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-14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ma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04019" y="1581098"/>
            <a:ext cx="713217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881482" y="1581098"/>
            <a:ext cx="1920395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Cr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i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867727" y="1581098"/>
            <a:ext cx="712398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d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7645450" y="1581098"/>
            <a:ext cx="1343946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smtClean="0">
                <a:solidFill>
                  <a:srgbClr val="323299"/>
                </a:solidFill>
                <a:latin typeface="Times New Roman"/>
                <a:cs typeface="Times New Roman"/>
              </a:rPr>
              <a:t>Pro</a:t>
            </a:r>
            <a:r>
              <a:rPr sz="4400" spc="4" dirty="0" smtClean="0">
                <a:solidFill>
                  <a:srgbClr val="323299"/>
                </a:solidFill>
                <a:latin typeface="Times New Roman"/>
                <a:cs typeface="Times New Roman"/>
              </a:rPr>
              <a:t>l</a:t>
            </a:r>
            <a:r>
              <a:rPr sz="4400" spc="0" dirty="0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93133" y="2574575"/>
            <a:ext cx="8199459" cy="94617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3263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om</a:t>
            </a:r>
            <a:r>
              <a:rPr sz="3200" spc="4" dirty="0" err="1" smtClean="0">
                <a:latin typeface="Times New Roman"/>
                <a:cs typeface="Times New Roman"/>
              </a:rPr>
              <a:t>p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-14" dirty="0" err="1" smtClean="0">
                <a:latin typeface="Times New Roman"/>
                <a:cs typeface="Times New Roman"/>
              </a:rPr>
              <a:t>r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endParaRPr sz="3200" dirty="0">
              <a:latin typeface="Times New Roman"/>
              <a:cs typeface="Times New Roman"/>
            </a:endParaRPr>
          </a:p>
          <a:p>
            <a:pPr marL="469906">
              <a:lnSpc>
                <a:spcPts val="3195"/>
              </a:lnSpc>
              <a:spcBef>
                <a:spcPts val="796"/>
              </a:spcBef>
            </a:pPr>
            <a:r>
              <a:rPr sz="2250" spc="0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2250" spc="336" baseline="-1932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O</a:t>
            </a:r>
            <a:r>
              <a:rPr sz="4200" spc="119" baseline="-1035" dirty="0" smtClean="0">
                <a:latin typeface="Times New Roman"/>
                <a:cs typeface="Times New Roman"/>
              </a:rPr>
              <a:t> </a:t>
            </a:r>
            <a:r>
              <a:rPr sz="4200" spc="5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5" baseline="-1035" dirty="0" smtClean="0">
                <a:latin typeface="Times New Roman"/>
                <a:cs typeface="Times New Roman"/>
              </a:rPr>
              <a:t>q</a:t>
            </a:r>
            <a:r>
              <a:rPr sz="4200" spc="0" baseline="-1035" dirty="0" smtClean="0">
                <a:latin typeface="Times New Roman"/>
                <a:cs typeface="Times New Roman"/>
              </a:rPr>
              <a:t>u</a:t>
            </a:r>
            <a:r>
              <a:rPr sz="4200" spc="5" baseline="-1035" dirty="0" smtClean="0">
                <a:latin typeface="Times New Roman"/>
                <a:cs typeface="Times New Roman"/>
              </a:rPr>
              <a:t>em</a:t>
            </a:r>
            <a:r>
              <a:rPr sz="4200" spc="0" baseline="-1035" dirty="0" smtClean="0">
                <a:latin typeface="Times New Roman"/>
                <a:cs typeface="Times New Roman"/>
              </a:rPr>
              <a:t>a</a:t>
            </a:r>
            <a:r>
              <a:rPr sz="4200" spc="182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err="1" smtClean="0">
                <a:latin typeface="Times New Roman"/>
                <a:cs typeface="Times New Roman"/>
              </a:rPr>
              <a:t>n</a:t>
            </a:r>
            <a:r>
              <a:rPr sz="4200" spc="4" baseline="-1035" dirty="0" err="1" smtClean="0">
                <a:latin typeface="Times New Roman"/>
                <a:cs typeface="Times New Roman"/>
              </a:rPr>
              <a:t>o</a:t>
            </a:r>
            <a:r>
              <a:rPr sz="4200" spc="0" baseline="-1035" dirty="0" err="1" smtClean="0">
                <a:latin typeface="Times New Roman"/>
                <a:cs typeface="Times New Roman"/>
              </a:rPr>
              <a:t>s</a:t>
            </a:r>
            <a:r>
              <a:rPr sz="4200" spc="598" baseline="-1035" dirty="0" smtClean="0">
                <a:latin typeface="Times New Roman"/>
                <a:cs typeface="Times New Roman"/>
              </a:rPr>
              <a:t> </a:t>
            </a:r>
            <a:r>
              <a:rPr sz="4200" spc="1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G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utili</a:t>
            </a:r>
            <a:r>
              <a:rPr sz="4200" spc="14" baseline="-1035" dirty="0" smtClean="0">
                <a:latin typeface="Times New Roman"/>
                <a:cs typeface="Times New Roman"/>
              </a:rPr>
              <a:t>z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-</a:t>
            </a:r>
            <a:r>
              <a:rPr sz="4200" spc="0" baseline="-1035" dirty="0" smtClean="0">
                <a:latin typeface="Times New Roman"/>
                <a:cs typeface="Times New Roman"/>
              </a:rPr>
              <a:t>se</a:t>
            </a:r>
            <a:r>
              <a:rPr sz="4200" spc="179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do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594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ope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9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do</a:t>
            </a:r>
            <a:r>
              <a:rPr sz="4200" spc="9" baseline="-1035" dirty="0" smtClean="0">
                <a:latin typeface="Times New Roman"/>
                <a:cs typeface="Times New Roman"/>
              </a:rPr>
              <a:t>r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736851" y="3568500"/>
            <a:ext cx="6931799" cy="80721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ru</a:t>
            </a:r>
            <a:r>
              <a:rPr sz="2800" spc="5" dirty="0" smtClean="0">
                <a:latin typeface="Times New Roman"/>
                <a:cs typeface="Times New Roman"/>
              </a:rPr>
              <a:t>z</a:t>
            </a:r>
            <a:r>
              <a:rPr sz="2800" spc="10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nto</a:t>
            </a:r>
            <a:r>
              <a:rPr sz="2800" spc="243" dirty="0" smtClean="0">
                <a:latin typeface="Times New Roman"/>
                <a:cs typeface="Times New Roman"/>
              </a:rPr>
              <a:t> </a:t>
            </a:r>
            <a:r>
              <a:rPr sz="2800" b="1" spc="0" dirty="0" smtClean="0">
                <a:latin typeface="Times New Roman"/>
                <a:cs typeface="Times New Roman"/>
              </a:rPr>
              <a:t>E</a:t>
            </a:r>
            <a:r>
              <a:rPr sz="2800" spc="134" dirty="0" smtClean="0">
                <a:latin typeface="Times New Roman"/>
                <a:cs typeface="Times New Roman"/>
              </a:rPr>
              <a:t> </a:t>
            </a:r>
            <a:r>
              <a:rPr sz="2800" spc="5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ut</a:t>
            </a:r>
            <a:r>
              <a:rPr sz="2800" spc="-5" dirty="0" err="1" smtClean="0">
                <a:latin typeface="Times New Roman"/>
                <a:cs typeface="Times New Roman"/>
              </a:rPr>
              <a:t>a</a:t>
            </a:r>
            <a:r>
              <a:rPr lang="pt-BR" sz="2800" spc="5" dirty="0" err="1" smtClean="0">
                <a:latin typeface="Times New Roman"/>
                <a:cs typeface="Times New Roman"/>
              </a:rPr>
              <a:t>ção</a:t>
            </a:r>
            <a:r>
              <a:rPr sz="2800" spc="14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eq</a:t>
            </a:r>
            <a:r>
              <a:rPr lang="pt-BR" sz="2800" spc="0" dirty="0" smtClean="0">
                <a:latin typeface="Times New Roman"/>
                <a:cs typeface="Times New Roman"/>
              </a:rPr>
              <a:t>u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n</a:t>
            </a:r>
            <a:r>
              <a:rPr sz="2800" spc="4" dirty="0" err="1" smtClean="0">
                <a:latin typeface="Times New Roman"/>
                <a:cs typeface="Times New Roman"/>
              </a:rPr>
              <a:t>c</a:t>
            </a:r>
            <a:r>
              <a:rPr sz="2800" spc="0" dirty="0" err="1" smtClean="0">
                <a:latin typeface="Times New Roman"/>
                <a:cs typeface="Times New Roman"/>
              </a:rPr>
              <a:t>i</a:t>
            </a:r>
            <a:r>
              <a:rPr sz="2800" spc="9" dirty="0" err="1" smtClean="0">
                <a:latin typeface="Times New Roman"/>
                <a:cs typeface="Times New Roman"/>
              </a:rPr>
              <a:t>a</a:t>
            </a:r>
            <a:r>
              <a:rPr sz="2800" spc="0" dirty="0" err="1" smtClean="0">
                <a:latin typeface="Times New Roman"/>
                <a:cs typeface="Times New Roman"/>
              </a:rPr>
              <a:t>l</a:t>
            </a:r>
            <a:r>
              <a:rPr sz="2800" spc="4" dirty="0" err="1" smtClean="0">
                <a:latin typeface="Times New Roman"/>
                <a:cs typeface="Times New Roman"/>
              </a:rPr>
              <a:t>me</a:t>
            </a:r>
            <a:r>
              <a:rPr sz="2800" spc="0" dirty="0" err="1" smtClean="0">
                <a:latin typeface="Times New Roman"/>
                <a:cs typeface="Times New Roman"/>
              </a:rPr>
              <a:t>nte</a:t>
            </a:r>
            <a:r>
              <a:rPr lang="pt-BR" sz="2800" spc="0" dirty="0" smtClean="0">
                <a:latin typeface="Times New Roman"/>
                <a:cs typeface="Times New Roman"/>
              </a:rPr>
              <a:t> (e</a:t>
            </a:r>
            <a:endParaRPr sz="2800" dirty="0">
              <a:latin typeface="Times New Roman"/>
              <a:cs typeface="Times New Roman"/>
            </a:endParaRPr>
          </a:p>
          <a:p>
            <a:pPr marL="12700" marR="53263">
              <a:lnSpc>
                <a:spcPts val="3195"/>
              </a:lnSpc>
              <a:spcBef>
                <a:spcPts val="148"/>
              </a:spcBef>
            </a:pPr>
            <a:r>
              <a:rPr sz="4200" spc="4" baseline="-1035" dirty="0" smtClean="0">
                <a:latin typeface="Times New Roman"/>
                <a:cs typeface="Times New Roman"/>
              </a:rPr>
              <a:t>p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14" baseline="-1035" dirty="0" smtClean="0">
                <a:latin typeface="Times New Roman"/>
                <a:cs typeface="Times New Roman"/>
              </a:rPr>
              <a:t>b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b</a:t>
            </a:r>
            <a:r>
              <a:rPr sz="4200" spc="0" baseline="-1035" dirty="0" smtClean="0">
                <a:latin typeface="Times New Roman"/>
                <a:cs typeface="Times New Roman"/>
              </a:rPr>
              <a:t>ili</a:t>
            </a:r>
            <a:r>
              <a:rPr sz="4200" spc="9" baseline="-1035" dirty="0" smtClean="0">
                <a:latin typeface="Times New Roman"/>
                <a:cs typeface="Times New Roman"/>
              </a:rPr>
              <a:t>s</a:t>
            </a:r>
            <a:r>
              <a:rPr sz="4200" spc="0" baseline="-1035" dirty="0" smtClean="0">
                <a:latin typeface="Times New Roman"/>
                <a:cs typeface="Times New Roman"/>
              </a:rPr>
              <a:t>ti</a:t>
            </a:r>
            <a:r>
              <a:rPr sz="4200" spc="4" baseline="-1035" dirty="0" smtClean="0">
                <a:latin typeface="Times New Roman"/>
                <a:cs typeface="Times New Roman"/>
              </a:rPr>
              <a:t>c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me</a:t>
            </a:r>
            <a:r>
              <a:rPr sz="4200" spc="0" baseline="-1035" dirty="0" smtClean="0">
                <a:latin typeface="Times New Roman"/>
                <a:cs typeface="Times New Roman"/>
              </a:rPr>
              <a:t>nt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450339" y="4507284"/>
            <a:ext cx="7761340" cy="8087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025"/>
              </a:lnSpc>
              <a:spcBef>
                <a:spcPts val="151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r>
              <a:rPr sz="1500" spc="336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5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5" dirty="0" smtClean="0">
                <a:latin typeface="Times New Roman"/>
                <a:cs typeface="Times New Roman"/>
              </a:rPr>
              <a:t>em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82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n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552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G</a:t>
            </a:r>
            <a:r>
              <a:rPr sz="2800" spc="1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utili</a:t>
            </a:r>
            <a:r>
              <a:rPr sz="2800" spc="14" dirty="0" smtClean="0">
                <a:latin typeface="Times New Roman"/>
                <a:cs typeface="Times New Roman"/>
              </a:rPr>
              <a:t>z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-</a:t>
            </a:r>
            <a:r>
              <a:rPr sz="2800" spc="0" dirty="0" smtClean="0">
                <a:latin typeface="Times New Roman"/>
                <a:cs typeface="Times New Roman"/>
              </a:rPr>
              <a:t>se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ru</a:t>
            </a:r>
            <a:r>
              <a:rPr sz="2800" spc="5" dirty="0" smtClean="0">
                <a:latin typeface="Times New Roman"/>
                <a:cs typeface="Times New Roman"/>
              </a:rPr>
              <a:t>z</a:t>
            </a:r>
            <a:r>
              <a:rPr sz="2800" spc="10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nto</a:t>
            </a:r>
            <a:r>
              <a:rPr sz="2800" spc="646" dirty="0" smtClean="0">
                <a:latin typeface="Times New Roman"/>
                <a:cs typeface="Times New Roman"/>
              </a:rPr>
              <a:t> </a:t>
            </a:r>
            <a:r>
              <a:rPr sz="2800" b="1" spc="-5" dirty="0" smtClean="0">
                <a:latin typeface="Times New Roman"/>
                <a:cs typeface="Times New Roman"/>
              </a:rPr>
              <a:t>O</a:t>
            </a:r>
            <a:r>
              <a:rPr sz="2800" b="1" spc="0" dirty="0" smtClean="0">
                <a:latin typeface="Times New Roman"/>
                <a:cs typeface="Times New Roman"/>
              </a:rPr>
              <a:t>U</a:t>
            </a:r>
            <a:endParaRPr sz="2800" b="1" dirty="0">
              <a:latin typeface="Times New Roman"/>
              <a:cs typeface="Times New Roman"/>
            </a:endParaRPr>
          </a:p>
          <a:p>
            <a:pPr marL="299211" marR="53263">
              <a:lnSpc>
                <a:spcPts val="3195"/>
              </a:lnSpc>
              <a:spcBef>
                <a:spcPts val="158"/>
              </a:spcBef>
            </a:pPr>
            <a:r>
              <a:rPr sz="4200" spc="5" baseline="-1035" dirty="0" err="1" smtClean="0">
                <a:latin typeface="Times New Roman"/>
                <a:cs typeface="Times New Roman"/>
              </a:rPr>
              <a:t>m</a:t>
            </a:r>
            <a:r>
              <a:rPr sz="4200" spc="0" baseline="-1035" dirty="0" err="1" smtClean="0">
                <a:latin typeface="Times New Roman"/>
                <a:cs typeface="Times New Roman"/>
              </a:rPr>
              <a:t>ut</a:t>
            </a:r>
            <a:r>
              <a:rPr sz="4200" spc="-5" baseline="-1035" dirty="0" err="1" smtClean="0">
                <a:latin typeface="Times New Roman"/>
                <a:cs typeface="Times New Roman"/>
              </a:rPr>
              <a:t>a</a:t>
            </a:r>
            <a:r>
              <a:rPr lang="pt-BR" sz="4200" spc="5" baseline="-1035" dirty="0" err="1" smtClean="0">
                <a:latin typeface="Times New Roman"/>
                <a:cs typeface="Times New Roman"/>
              </a:rPr>
              <a:t>ção</a:t>
            </a:r>
            <a:r>
              <a:rPr sz="4200" spc="145" baseline="-1035" dirty="0" smtClean="0">
                <a:latin typeface="Times New Roman"/>
                <a:cs typeface="Times New Roman"/>
              </a:rPr>
              <a:t> </a:t>
            </a:r>
            <a:r>
              <a:rPr sz="4200" spc="0" baseline="-1035" dirty="0" smtClean="0">
                <a:latin typeface="Times New Roman"/>
                <a:cs typeface="Times New Roman"/>
              </a:rPr>
              <a:t>(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4" baseline="-1035" dirty="0" smtClean="0">
                <a:latin typeface="Times New Roman"/>
                <a:cs typeface="Times New Roman"/>
              </a:rPr>
              <a:t>co</a:t>
            </a:r>
            <a:r>
              <a:rPr sz="4200" spc="0" baseline="-1035" dirty="0" smtClean="0">
                <a:latin typeface="Times New Roman"/>
                <a:cs typeface="Times New Roman"/>
              </a:rPr>
              <a:t>lhi</a:t>
            </a:r>
            <a:r>
              <a:rPr sz="4200" spc="14" baseline="-1035" dirty="0" smtClean="0">
                <a:latin typeface="Times New Roman"/>
                <a:cs typeface="Times New Roman"/>
              </a:rPr>
              <a:t>d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0" baseline="-1035" dirty="0" smtClean="0">
                <a:latin typeface="Times New Roman"/>
                <a:cs typeface="Times New Roman"/>
              </a:rPr>
              <a:t>s</a:t>
            </a:r>
            <a:r>
              <a:rPr sz="4200" spc="175" baseline="-1035" dirty="0" smtClean="0">
                <a:latin typeface="Times New Roman"/>
                <a:cs typeface="Times New Roman"/>
              </a:rPr>
              <a:t> </a:t>
            </a:r>
            <a:r>
              <a:rPr sz="4200" spc="4" baseline="-1035" dirty="0" smtClean="0">
                <a:latin typeface="Times New Roman"/>
                <a:cs typeface="Times New Roman"/>
              </a:rPr>
              <a:t>p</a:t>
            </a:r>
            <a:r>
              <a:rPr sz="4200" spc="0" baseline="-1035" dirty="0" smtClean="0">
                <a:latin typeface="Times New Roman"/>
                <a:cs typeface="Times New Roman"/>
              </a:rPr>
              <a:t>r</a:t>
            </a:r>
            <a:r>
              <a:rPr sz="4200" spc="4" baseline="-1035" dirty="0" smtClean="0">
                <a:latin typeface="Times New Roman"/>
                <a:cs typeface="Times New Roman"/>
              </a:rPr>
              <a:t>o</a:t>
            </a:r>
            <a:r>
              <a:rPr sz="4200" spc="14" baseline="-1035" dirty="0" smtClean="0">
                <a:latin typeface="Times New Roman"/>
                <a:cs typeface="Times New Roman"/>
              </a:rPr>
              <a:t>b</a:t>
            </a:r>
            <a:r>
              <a:rPr sz="4200" spc="9" baseline="-1035" dirty="0" smtClean="0">
                <a:latin typeface="Times New Roman"/>
                <a:cs typeface="Times New Roman"/>
              </a:rPr>
              <a:t>a</a:t>
            </a:r>
            <a:r>
              <a:rPr sz="4200" spc="4" baseline="-1035" dirty="0" smtClean="0">
                <a:latin typeface="Times New Roman"/>
                <a:cs typeface="Times New Roman"/>
              </a:rPr>
              <a:t>b</a:t>
            </a:r>
            <a:r>
              <a:rPr sz="4200" spc="0" baseline="-1035" dirty="0" smtClean="0">
                <a:latin typeface="Times New Roman"/>
                <a:cs typeface="Times New Roman"/>
              </a:rPr>
              <a:t>ilisti</a:t>
            </a:r>
            <a:r>
              <a:rPr sz="4200" spc="4" baseline="-1035" dirty="0" smtClean="0">
                <a:latin typeface="Times New Roman"/>
                <a:cs typeface="Times New Roman"/>
              </a:rPr>
              <a:t>c</a:t>
            </a:r>
            <a:r>
              <a:rPr sz="4200" spc="-4" baseline="-1035" dirty="0" smtClean="0">
                <a:latin typeface="Times New Roman"/>
                <a:cs typeface="Times New Roman"/>
              </a:rPr>
              <a:t>a</a:t>
            </a:r>
            <a:r>
              <a:rPr sz="4200" spc="14" baseline="-1035" dirty="0" smtClean="0">
                <a:latin typeface="Times New Roman"/>
                <a:cs typeface="Times New Roman"/>
              </a:rPr>
              <a:t>m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nt</a:t>
            </a:r>
            <a:r>
              <a:rPr sz="4200" spc="4" baseline="-1035" dirty="0" smtClean="0">
                <a:latin typeface="Times New Roman"/>
                <a:cs typeface="Times New Roman"/>
              </a:rPr>
              <a:t>e</a:t>
            </a:r>
            <a:r>
              <a:rPr sz="4200" spc="0" baseline="-1035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029200" y="1216152"/>
            <a:ext cx="4148328" cy="54833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685793" y="1216152"/>
            <a:ext cx="4122419" cy="55626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2136139" y="6951160"/>
            <a:ext cx="2290977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-4" dirty="0" smtClean="0">
                <a:latin typeface="Arial"/>
                <a:cs typeface="Arial"/>
              </a:rPr>
              <a:t>l</a:t>
            </a:r>
            <a:r>
              <a:rPr sz="2400" spc="9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xog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1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a: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-14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G</a:t>
            </a:r>
            <a:endParaRPr sz="240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6250937" y="6951160"/>
            <a:ext cx="2290977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-4" dirty="0" smtClean="0">
                <a:latin typeface="Arial"/>
                <a:cs typeface="Arial"/>
              </a:rPr>
              <a:t>l</a:t>
            </a:r>
            <a:r>
              <a:rPr sz="2400" spc="9" dirty="0" smtClean="0">
                <a:latin typeface="Arial"/>
                <a:cs typeface="Arial"/>
              </a:rPr>
              <a:t>u</a:t>
            </a:r>
            <a:r>
              <a:rPr sz="2400" spc="0" dirty="0" smtClean="0">
                <a:latin typeface="Arial"/>
                <a:cs typeface="Arial"/>
              </a:rPr>
              <a:t>xog</a:t>
            </a:r>
            <a:r>
              <a:rPr sz="2400" spc="4" dirty="0" smtClean="0">
                <a:latin typeface="Arial"/>
                <a:cs typeface="Arial"/>
              </a:rPr>
              <a:t>r</a:t>
            </a:r>
            <a:r>
              <a:rPr sz="2400" spc="0" dirty="0" smtClean="0">
                <a:latin typeface="Arial"/>
                <a:cs typeface="Arial"/>
              </a:rPr>
              <a:t>a</a:t>
            </a:r>
            <a:r>
              <a:rPr sz="2400" spc="14" dirty="0" smtClean="0">
                <a:latin typeface="Arial"/>
                <a:cs typeface="Arial"/>
              </a:rPr>
              <a:t>m</a:t>
            </a:r>
            <a:r>
              <a:rPr sz="2400" spc="0" dirty="0" smtClean="0">
                <a:latin typeface="Arial"/>
                <a:cs typeface="Arial"/>
              </a:rPr>
              <a:t>a:</a:t>
            </a:r>
            <a:r>
              <a:rPr sz="2400" spc="9" dirty="0" smtClean="0">
                <a:latin typeface="Arial"/>
                <a:cs typeface="Arial"/>
              </a:rPr>
              <a:t> </a:t>
            </a:r>
            <a:r>
              <a:rPr sz="2400" spc="-14" dirty="0" smtClean="0">
                <a:latin typeface="Arial"/>
                <a:cs typeface="Arial"/>
              </a:rPr>
              <a:t>P</a:t>
            </a:r>
            <a:r>
              <a:rPr sz="2400" spc="0" dirty="0" smtClean="0">
                <a:latin typeface="Arial"/>
                <a:cs typeface="Arial"/>
              </a:rPr>
              <a:t>G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CaixaDeTexto 10"/>
          <p:cNvSpPr txBox="1"/>
          <p:nvPr/>
        </p:nvSpPr>
        <p:spPr>
          <a:xfrm>
            <a:off x="8641835" y="2593587"/>
            <a:ext cx="417569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pt-BR" dirty="0" smtClean="0"/>
              <a:t>c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object 21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95393" y="4114799"/>
            <a:ext cx="3787140" cy="299923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096000" y="4419600"/>
            <a:ext cx="2843784" cy="2481072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688083" y="1581098"/>
            <a:ext cx="21870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16933" y="2574575"/>
            <a:ext cx="2529795" cy="1407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0527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F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ma</a:t>
            </a:r>
            <a:r>
              <a:rPr sz="3200" spc="73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mais</a:t>
            </a:r>
            <a:endParaRPr sz="3200" dirty="0">
              <a:latin typeface="Times New Roman"/>
              <a:cs typeface="Times New Roman"/>
            </a:endParaRPr>
          </a:p>
          <a:p>
            <a:pPr marL="355606">
              <a:lnSpc>
                <a:spcPct val="98958"/>
              </a:lnSpc>
              <a:spcBef>
                <a:spcPts val="725"/>
              </a:spcBef>
            </a:pPr>
            <a:r>
              <a:rPr lang="pt-BR" sz="3200" spc="-4" dirty="0" smtClean="0">
                <a:latin typeface="Times New Roman"/>
                <a:cs typeface="Times New Roman"/>
              </a:rPr>
              <a:t>substituição</a:t>
            </a:r>
            <a:r>
              <a:rPr sz="3200" spc="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ma 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á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vo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439422" y="2574575"/>
            <a:ext cx="5921825" cy="140766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9377" marR="57398">
              <a:lnSpc>
                <a:spcPts val="3450"/>
              </a:lnSpc>
              <a:spcBef>
                <a:spcPts val="172"/>
              </a:spcBef>
            </a:pPr>
            <a:r>
              <a:rPr sz="3200" spc="-4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om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 </a:t>
            </a:r>
            <a:r>
              <a:rPr sz="3200" spc="153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0" dirty="0" err="1" smtClean="0">
                <a:latin typeface="Times New Roman"/>
                <a:cs typeface="Times New Roman"/>
              </a:rPr>
              <a:t>m</a:t>
            </a:r>
            <a:r>
              <a:rPr sz="3200" spc="4" dirty="0" err="1" smtClean="0">
                <a:latin typeface="Times New Roman"/>
                <a:cs typeface="Times New Roman"/>
              </a:rPr>
              <a:t>u</a:t>
            </a:r>
            <a:r>
              <a:rPr sz="3200" spc="-4" dirty="0" err="1" smtClean="0">
                <a:latin typeface="Times New Roman"/>
                <a:cs typeface="Times New Roman"/>
              </a:rPr>
              <a:t>t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0" dirty="0" smtClean="0">
                <a:latin typeface="Times New Roman"/>
                <a:cs typeface="Times New Roman"/>
              </a:rPr>
              <a:t>:</a:t>
            </a:r>
            <a:endParaRPr sz="3200" dirty="0">
              <a:latin typeface="Times New Roman"/>
              <a:cs typeface="Times New Roman"/>
            </a:endParaRPr>
          </a:p>
          <a:p>
            <a:pPr marL="12700" indent="51258">
              <a:lnSpc>
                <a:spcPct val="98958"/>
              </a:lnSpc>
              <a:spcBef>
                <a:spcPts val="725"/>
              </a:spcBef>
            </a:pPr>
            <a:r>
              <a:rPr sz="3200" dirty="0" smtClean="0">
                <a:latin typeface="Times New Roman"/>
                <a:cs typeface="Times New Roman"/>
              </a:rPr>
              <a:t>al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ó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ia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ma </a:t>
            </a:r>
            <a:r>
              <a:rPr sz="3200" spc="25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s</a:t>
            </a:r>
            <a:r>
              <a:rPr sz="3200" spc="5" dirty="0" smtClean="0">
                <a:latin typeface="Times New Roman"/>
                <a:cs typeface="Times New Roman"/>
              </a:rPr>
              <a:t>u</a:t>
            </a:r>
            <a:r>
              <a:rPr sz="3200" spc="-5" dirty="0" smtClean="0">
                <a:latin typeface="Times New Roman"/>
                <a:cs typeface="Times New Roman"/>
              </a:rPr>
              <a:t>b</a:t>
            </a:r>
            <a:r>
              <a:rPr sz="3200" spc="0" dirty="0" smtClean="0">
                <a:latin typeface="Times New Roman"/>
                <a:cs typeface="Times New Roman"/>
              </a:rPr>
              <a:t>-á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vo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139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or </a:t>
            </a:r>
            <a:r>
              <a:rPr sz="3200" spc="5" dirty="0" smtClean="0">
                <a:latin typeface="Times New Roman"/>
                <a:cs typeface="Times New Roman"/>
              </a:rPr>
              <a:t>ge</a:t>
            </a:r>
            <a:r>
              <a:rPr sz="3200" spc="-5" dirty="0" smtClean="0">
                <a:latin typeface="Times New Roman"/>
                <a:cs typeface="Times New Roman"/>
              </a:rPr>
              <a:t>r</a:t>
            </a:r>
            <a:r>
              <a:rPr sz="3200" spc="-16" dirty="0" smtClean="0">
                <a:latin typeface="Times New Roman"/>
                <a:cs typeface="Times New Roman"/>
              </a:rPr>
              <a:t>a</a:t>
            </a:r>
            <a:r>
              <a:rPr sz="3200" spc="5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154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al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iam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-9" dirty="0" smtClean="0">
                <a:latin typeface="Times New Roman"/>
                <a:cs typeface="Times New Roman"/>
              </a:rPr>
              <a:t>n</a:t>
            </a:r>
            <a:r>
              <a:rPr sz="3200" spc="-4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688083" y="1581098"/>
            <a:ext cx="2187014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u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t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535933" y="2567233"/>
            <a:ext cx="8543340" cy="386740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39873">
              <a:lnSpc>
                <a:spcPts val="3025"/>
              </a:lnSpc>
              <a:spcBef>
                <a:spcPts val="151"/>
              </a:spcBef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700" spc="524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14" dirty="0" err="1" smtClean="0">
                <a:latin typeface="Times New Roman"/>
                <a:cs typeface="Times New Roman"/>
              </a:rPr>
              <a:t>ção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53" dirty="0" smtClean="0">
                <a:latin typeface="Times New Roman"/>
                <a:cs typeface="Times New Roman"/>
              </a:rPr>
              <a:t> </a:t>
            </a:r>
            <a:r>
              <a:rPr sz="2800" spc="9" dirty="0" smtClean="0">
                <a:latin typeface="Times New Roman"/>
                <a:cs typeface="Times New Roman"/>
              </a:rPr>
              <a:t>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10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do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-4" dirty="0" smtClean="0">
                <a:latin typeface="Times New Roman"/>
                <a:cs typeface="Times New Roman"/>
              </a:rPr>
              <a:t>â</a:t>
            </a:r>
            <a:r>
              <a:rPr sz="2800" spc="4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756418" marR="1556950" indent="-286518">
              <a:lnSpc>
                <a:spcPts val="2870"/>
              </a:lnSpc>
              <a:spcBef>
                <a:spcPts val="618"/>
              </a:spcBef>
              <a:tabLst>
                <a:tab pos="749300" algn="l"/>
              </a:tabLst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	</a:t>
            </a:r>
            <a:r>
              <a:rPr sz="2400" spc="5" dirty="0" smtClean="0">
                <a:latin typeface="Times New Roman"/>
                <a:cs typeface="Times New Roman"/>
              </a:rPr>
              <a:t>p</a:t>
            </a:r>
            <a:r>
              <a:rPr sz="2400" spc="5" baseline="-21740" dirty="0" smtClean="0">
                <a:latin typeface="Times New Roman"/>
                <a:cs typeface="Times New Roman"/>
              </a:rPr>
              <a:t>m</a:t>
            </a:r>
            <a:r>
              <a:rPr sz="2400" spc="0" dirty="0" smtClean="0">
                <a:latin typeface="Times New Roman"/>
                <a:cs typeface="Times New Roman"/>
              </a:rPr>
              <a:t>:</a:t>
            </a:r>
            <a:r>
              <a:rPr sz="2400" spc="100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-4" dirty="0" smtClean="0">
                <a:latin typeface="Times New Roman"/>
                <a:cs typeface="Times New Roman"/>
              </a:rPr>
              <a:t>o</a:t>
            </a:r>
            <a:r>
              <a:rPr sz="2400" spc="4" dirty="0" smtClean="0">
                <a:latin typeface="Times New Roman"/>
                <a:cs typeface="Times New Roman"/>
              </a:rPr>
              <a:t>b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b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lid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3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66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-4" dirty="0" smtClean="0">
                <a:latin typeface="Times New Roman"/>
                <a:cs typeface="Times New Roman"/>
              </a:rPr>
              <a:t>sc</a:t>
            </a:r>
            <a:r>
              <a:rPr sz="2400" spc="4" dirty="0" smtClean="0">
                <a:latin typeface="Times New Roman"/>
                <a:cs typeface="Times New Roman"/>
              </a:rPr>
              <a:t>olh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 </a:t>
            </a:r>
            <a:r>
              <a:rPr sz="2400" spc="266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5" dirty="0" err="1" smtClean="0">
                <a:latin typeface="Times New Roman"/>
                <a:cs typeface="Times New Roman"/>
              </a:rPr>
              <a:t>u</a:t>
            </a:r>
            <a:r>
              <a:rPr sz="2400" spc="0" dirty="0" err="1" smtClean="0">
                <a:latin typeface="Times New Roman"/>
                <a:cs typeface="Times New Roman"/>
              </a:rPr>
              <a:t>ta</a:t>
            </a:r>
            <a:r>
              <a:rPr lang="pt-BR" sz="2400" spc="-5" dirty="0" err="1" smtClean="0">
                <a:latin typeface="Times New Roman"/>
                <a:cs typeface="Times New Roman"/>
              </a:rPr>
              <a:t>ção</a:t>
            </a:r>
            <a:r>
              <a:rPr sz="2400" spc="116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lang="pt-BR" sz="2400" spc="0" dirty="0" smtClean="0">
                <a:latin typeface="Times New Roman"/>
                <a:cs typeface="Times New Roman"/>
              </a:rPr>
              <a:t> </a:t>
            </a:r>
            <a:r>
              <a:rPr sz="2400" spc="0" dirty="0" err="1" smtClean="0">
                <a:latin typeface="Times New Roman"/>
                <a:cs typeface="Times New Roman"/>
              </a:rPr>
              <a:t>r</a:t>
            </a:r>
            <a:r>
              <a:rPr sz="2400" spc="-4" dirty="0" err="1" smtClean="0">
                <a:latin typeface="Times New Roman"/>
                <a:cs typeface="Times New Roman"/>
              </a:rPr>
              <a:t>ec</a:t>
            </a:r>
            <a:r>
              <a:rPr sz="2400" spc="4" dirty="0" err="1" smtClean="0">
                <a:latin typeface="Times New Roman"/>
                <a:cs typeface="Times New Roman"/>
              </a:rPr>
              <a:t>o</a:t>
            </a:r>
            <a:r>
              <a:rPr sz="2400" spc="0" dirty="0" err="1" smtClean="0">
                <a:latin typeface="Times New Roman"/>
                <a:cs typeface="Times New Roman"/>
              </a:rPr>
              <a:t>m</a:t>
            </a:r>
            <a:r>
              <a:rPr sz="2400" spc="4" dirty="0" err="1" smtClean="0">
                <a:latin typeface="Times New Roman"/>
                <a:cs typeface="Times New Roman"/>
              </a:rPr>
              <a:t>bin</a:t>
            </a:r>
            <a:r>
              <a:rPr sz="2400" spc="0" dirty="0" err="1" smtClean="0">
                <a:latin typeface="Times New Roman"/>
                <a:cs typeface="Times New Roman"/>
              </a:rPr>
              <a:t>a</a:t>
            </a:r>
            <a:r>
              <a:rPr lang="pt-BR" sz="2400" spc="-14" dirty="0" err="1" smtClean="0">
                <a:latin typeface="Times New Roman"/>
                <a:cs typeface="Times New Roman"/>
              </a:rPr>
              <a:t>ção</a:t>
            </a:r>
            <a:endParaRPr sz="2400" dirty="0">
              <a:latin typeface="Times New Roman"/>
              <a:cs typeface="Times New Roman"/>
            </a:endParaRPr>
          </a:p>
          <a:p>
            <a:pPr marL="756418" indent="-286518">
              <a:lnSpc>
                <a:spcPct val="100041"/>
              </a:lnSpc>
              <a:spcBef>
                <a:spcPts val="497"/>
              </a:spcBef>
              <a:tabLst>
                <a:tab pos="749300" algn="l"/>
              </a:tabLst>
            </a:pPr>
            <a:r>
              <a:rPr sz="13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	</a:t>
            </a:r>
            <a:r>
              <a:rPr sz="2400" spc="-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ob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-4" dirty="0" smtClean="0">
                <a:latin typeface="Times New Roman"/>
                <a:cs typeface="Times New Roman"/>
              </a:rPr>
              <a:t>b</a:t>
            </a:r>
            <a:r>
              <a:rPr sz="2400" spc="4" dirty="0" smtClean="0">
                <a:latin typeface="Times New Roman"/>
                <a:cs typeface="Times New Roman"/>
              </a:rPr>
              <a:t>ilid</a:t>
            </a:r>
            <a:r>
              <a:rPr sz="2400" spc="-9" dirty="0" smtClean="0">
                <a:latin typeface="Times New Roman"/>
                <a:cs typeface="Times New Roman"/>
              </a:rPr>
              <a:t>a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54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p</a:t>
            </a:r>
            <a:r>
              <a:rPr sz="2400" spc="0" dirty="0" smtClean="0">
                <a:latin typeface="Times New Roman"/>
                <a:cs typeface="Times New Roman"/>
              </a:rPr>
              <a:t>ara </a:t>
            </a:r>
            <a:r>
              <a:rPr sz="2400" spc="11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-14" dirty="0" smtClean="0">
                <a:latin typeface="Times New Roman"/>
                <a:cs typeface="Times New Roman"/>
              </a:rPr>
              <a:t>e</a:t>
            </a:r>
            <a:r>
              <a:rPr sz="2400" spc="-4" dirty="0" smtClean="0">
                <a:latin typeface="Times New Roman"/>
                <a:cs typeface="Times New Roman"/>
              </a:rPr>
              <a:t>sc</a:t>
            </a:r>
            <a:r>
              <a:rPr sz="2400" spc="4" dirty="0" smtClean="0">
                <a:latin typeface="Times New Roman"/>
                <a:cs typeface="Times New Roman"/>
              </a:rPr>
              <a:t>olh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159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45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m</a:t>
            </a:r>
            <a:r>
              <a:rPr sz="2400" spc="44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po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0" dirty="0" smtClean="0">
                <a:latin typeface="Times New Roman"/>
                <a:cs typeface="Times New Roman"/>
              </a:rPr>
              <a:t>o </a:t>
            </a:r>
            <a:r>
              <a:rPr sz="2400" spc="136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i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-9" dirty="0" smtClean="0">
                <a:latin typeface="Times New Roman"/>
                <a:cs typeface="Times New Roman"/>
              </a:rPr>
              <a:t>t</a:t>
            </a:r>
            <a:r>
              <a:rPr sz="2400" spc="-4" dirty="0" smtClean="0">
                <a:latin typeface="Times New Roman"/>
                <a:cs typeface="Times New Roman"/>
              </a:rPr>
              <a:t>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4" dirty="0" smtClean="0">
                <a:latin typeface="Times New Roman"/>
                <a:cs typeface="Times New Roman"/>
              </a:rPr>
              <a:t>n</a:t>
            </a:r>
            <a:r>
              <a:rPr sz="2400" spc="0" dirty="0" smtClean="0">
                <a:latin typeface="Times New Roman"/>
                <a:cs typeface="Times New Roman"/>
              </a:rPr>
              <a:t>o</a:t>
            </a:r>
            <a:r>
              <a:rPr sz="2400" spc="15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q</a:t>
            </a:r>
            <a:r>
              <a:rPr sz="2400" spc="-9" dirty="0" smtClean="0">
                <a:latin typeface="Times New Roman"/>
                <a:cs typeface="Times New Roman"/>
              </a:rPr>
              <a:t>u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598" dirty="0" smtClean="0">
                <a:latin typeface="Times New Roman"/>
                <a:cs typeface="Times New Roman"/>
              </a:rPr>
              <a:t> 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-14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á </a:t>
            </a:r>
            <a:r>
              <a:rPr sz="2400" spc="-4" dirty="0" smtClean="0">
                <a:latin typeface="Times New Roman"/>
                <a:cs typeface="Times New Roman"/>
              </a:rPr>
              <a:t>se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540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ra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z</a:t>
            </a:r>
            <a:r>
              <a:rPr sz="2400" spc="144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471" dirty="0" smtClean="0">
                <a:latin typeface="Times New Roman"/>
                <a:cs typeface="Times New Roman"/>
              </a:rPr>
              <a:t> </a:t>
            </a:r>
            <a:r>
              <a:rPr sz="2400" spc="-5" dirty="0" smtClean="0">
                <a:latin typeface="Times New Roman"/>
                <a:cs typeface="Times New Roman"/>
              </a:rPr>
              <a:t>s</a:t>
            </a:r>
            <a:r>
              <a:rPr sz="2400" spc="5" dirty="0" smtClean="0">
                <a:latin typeface="Times New Roman"/>
                <a:cs typeface="Times New Roman"/>
              </a:rPr>
              <a:t>ub-</a:t>
            </a:r>
            <a:r>
              <a:rPr sz="2400" spc="0" dirty="0" smtClean="0">
                <a:latin typeface="Times New Roman"/>
                <a:cs typeface="Times New Roman"/>
              </a:rPr>
              <a:t>ár</a:t>
            </a:r>
            <a:r>
              <a:rPr sz="2400" spc="-5" dirty="0" smtClean="0">
                <a:latin typeface="Times New Roman"/>
                <a:cs typeface="Times New Roman"/>
              </a:rPr>
              <a:t>v</a:t>
            </a:r>
            <a:r>
              <a:rPr sz="2400" spc="5" dirty="0" smtClean="0">
                <a:latin typeface="Times New Roman"/>
                <a:cs typeface="Times New Roman"/>
              </a:rPr>
              <a:t>o</a:t>
            </a:r>
            <a:r>
              <a:rPr sz="2400" spc="-16" dirty="0" smtClean="0">
                <a:latin typeface="Times New Roman"/>
                <a:cs typeface="Times New Roman"/>
              </a:rPr>
              <a:t>r</a:t>
            </a:r>
            <a:r>
              <a:rPr sz="2400" spc="0" dirty="0" smtClean="0">
                <a:latin typeface="Times New Roman"/>
                <a:cs typeface="Times New Roman"/>
              </a:rPr>
              <a:t>e</a:t>
            </a:r>
            <a:r>
              <a:rPr sz="2400" spc="118" dirty="0" smtClean="0">
                <a:latin typeface="Times New Roman"/>
                <a:cs typeface="Times New Roman"/>
              </a:rPr>
              <a:t> 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r>
              <a:rPr sz="2400" spc="351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se</a:t>
            </a:r>
            <a:r>
              <a:rPr sz="2400" spc="0" dirty="0" smtClean="0">
                <a:latin typeface="Times New Roman"/>
                <a:cs typeface="Times New Roman"/>
              </a:rPr>
              <a:t>r</a:t>
            </a:r>
            <a:r>
              <a:rPr sz="2400" spc="540" dirty="0" smtClean="0">
                <a:latin typeface="Times New Roman"/>
                <a:cs typeface="Times New Roman"/>
              </a:rPr>
              <a:t> </a:t>
            </a:r>
            <a:r>
              <a:rPr sz="2400" spc="-4" dirty="0" smtClean="0">
                <a:latin typeface="Times New Roman"/>
                <a:cs typeface="Times New Roman"/>
              </a:rPr>
              <a:t>s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bs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i</a:t>
            </a:r>
            <a:r>
              <a:rPr sz="2400" spc="0" dirty="0" smtClean="0">
                <a:latin typeface="Times New Roman"/>
                <a:cs typeface="Times New Roman"/>
              </a:rPr>
              <a:t>t</a:t>
            </a:r>
            <a:r>
              <a:rPr sz="2400" spc="4" dirty="0" smtClean="0">
                <a:latin typeface="Times New Roman"/>
                <a:cs typeface="Times New Roman"/>
              </a:rPr>
              <a:t>u</a:t>
            </a:r>
            <a:r>
              <a:rPr sz="2400" spc="-4" dirty="0" smtClean="0">
                <a:latin typeface="Times New Roman"/>
                <a:cs typeface="Times New Roman"/>
              </a:rPr>
              <a:t>í</a:t>
            </a:r>
            <a:r>
              <a:rPr sz="2400" spc="4" dirty="0" smtClean="0">
                <a:latin typeface="Times New Roman"/>
                <a:cs typeface="Times New Roman"/>
              </a:rPr>
              <a:t>d</a:t>
            </a:r>
            <a:r>
              <a:rPr sz="2400" spc="0" dirty="0" smtClean="0">
                <a:latin typeface="Times New Roman"/>
                <a:cs typeface="Times New Roman"/>
              </a:rPr>
              <a:t>a</a:t>
            </a:r>
            <a:endParaRPr sz="2400" dirty="0">
              <a:latin typeface="Times New Roman"/>
              <a:cs typeface="Times New Roman"/>
            </a:endParaRPr>
          </a:p>
          <a:p>
            <a:pPr marL="355599" marR="430984" indent="-342899">
              <a:lnSpc>
                <a:spcPts val="3360"/>
              </a:lnSpc>
              <a:spcBef>
                <a:spcPts val="803"/>
              </a:spcBef>
              <a:tabLst>
                <a:tab pos="342900" algn="l"/>
              </a:tabLst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	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50" spc="0" baseline="-21359" dirty="0" smtClean="0">
                <a:latin typeface="Times New Roman"/>
                <a:cs typeface="Times New Roman"/>
              </a:rPr>
              <a:t>m </a:t>
            </a:r>
            <a:r>
              <a:rPr sz="2850" spc="173" baseline="-2135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é</a:t>
            </a:r>
            <a:r>
              <a:rPr sz="2800" spc="403" dirty="0" smtClean="0">
                <a:latin typeface="Times New Roman"/>
                <a:cs typeface="Times New Roman"/>
              </a:rPr>
              <a:t> </a:t>
            </a:r>
            <a:r>
              <a:rPr sz="2800" spc="-5" dirty="0" smtClean="0">
                <a:latin typeface="Times New Roman"/>
                <a:cs typeface="Times New Roman"/>
              </a:rPr>
              <a:t>f</a:t>
            </a:r>
            <a:r>
              <a:rPr sz="2800" spc="5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rt</a:t>
            </a:r>
            <a:r>
              <a:rPr sz="2800" spc="16" dirty="0" smtClean="0">
                <a:latin typeface="Times New Roman"/>
                <a:cs typeface="Times New Roman"/>
              </a:rPr>
              <a:t>e</a:t>
            </a:r>
            <a:r>
              <a:rPr sz="2800" spc="5" dirty="0" smtClean="0">
                <a:latin typeface="Times New Roman"/>
                <a:cs typeface="Times New Roman"/>
              </a:rPr>
              <a:t>me</a:t>
            </a:r>
            <a:r>
              <a:rPr sz="2800" spc="0" dirty="0" smtClean="0">
                <a:latin typeface="Times New Roman"/>
                <a:cs typeface="Times New Roman"/>
              </a:rPr>
              <a:t>nte</a:t>
            </a:r>
            <a:r>
              <a:rPr sz="2800" spc="194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ns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4" dirty="0" smtClean="0">
                <a:latin typeface="Times New Roman"/>
                <a:cs typeface="Times New Roman"/>
              </a:rPr>
              <a:t>h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62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0</a:t>
            </a:r>
            <a:r>
              <a:rPr sz="2800" spc="31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</a:t>
            </a:r>
            <a:r>
              <a:rPr sz="2800" spc="14" dirty="0" smtClean="0">
                <a:latin typeface="Times New Roman"/>
                <a:cs typeface="Times New Roman"/>
              </a:rPr>
              <a:t>K</a:t>
            </a:r>
            <a:r>
              <a:rPr sz="2800" spc="4" dirty="0" smtClean="0">
                <a:latin typeface="Times New Roman"/>
                <a:cs typeface="Times New Roman"/>
              </a:rPr>
              <a:t>oz</a:t>
            </a:r>
            <a:r>
              <a:rPr sz="2800" spc="0" dirty="0" smtClean="0">
                <a:latin typeface="Times New Roman"/>
                <a:cs typeface="Times New Roman"/>
              </a:rPr>
              <a:t>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‘9</a:t>
            </a:r>
            <a:r>
              <a:rPr sz="2800" spc="9" dirty="0" smtClean="0">
                <a:latin typeface="Times New Roman"/>
                <a:cs typeface="Times New Roman"/>
              </a:rPr>
              <a:t>2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u 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uito</a:t>
            </a:r>
            <a:r>
              <a:rPr sz="2800" spc="184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peq</a:t>
            </a:r>
            <a:r>
              <a:rPr sz="2800" spc="0" dirty="0" smtClean="0">
                <a:latin typeface="Times New Roman"/>
                <a:cs typeface="Times New Roman"/>
              </a:rPr>
              <a:t>u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,</a:t>
            </a:r>
            <a:r>
              <a:rPr sz="2800" spc="18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4" dirty="0" smtClean="0">
                <a:latin typeface="Times New Roman"/>
                <a:cs typeface="Times New Roman"/>
              </a:rPr>
              <a:t>m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610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0</a:t>
            </a:r>
            <a:r>
              <a:rPr sz="2800" spc="4" dirty="0" smtClean="0">
                <a:latin typeface="Times New Roman"/>
                <a:cs typeface="Times New Roman"/>
              </a:rPr>
              <a:t>.</a:t>
            </a:r>
            <a:r>
              <a:rPr sz="2800" spc="0" dirty="0" smtClean="0">
                <a:latin typeface="Times New Roman"/>
                <a:cs typeface="Times New Roman"/>
              </a:rPr>
              <a:t>05</a:t>
            </a:r>
            <a:r>
              <a:rPr sz="2800" spc="692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(</a:t>
            </a:r>
            <a:r>
              <a:rPr sz="2800" spc="-4" dirty="0" smtClean="0">
                <a:latin typeface="Times New Roman"/>
                <a:cs typeface="Times New Roman"/>
              </a:rPr>
              <a:t>B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</a:t>
            </a:r>
            <a:r>
              <a:rPr sz="2800" spc="4" dirty="0" smtClean="0">
                <a:latin typeface="Times New Roman"/>
                <a:cs typeface="Times New Roman"/>
              </a:rPr>
              <a:t>z</a:t>
            </a:r>
            <a:r>
              <a:rPr sz="2800" spc="14" dirty="0" smtClean="0">
                <a:latin typeface="Times New Roman"/>
                <a:cs typeface="Times New Roman"/>
              </a:rPr>
              <a:t>h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f </a:t>
            </a:r>
            <a:r>
              <a:rPr sz="2800" spc="89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553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l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‘9</a:t>
            </a:r>
            <a:r>
              <a:rPr sz="2800" spc="9" dirty="0" smtClean="0">
                <a:latin typeface="Times New Roman"/>
                <a:cs typeface="Times New Roman"/>
              </a:rPr>
              <a:t>8</a:t>
            </a:r>
            <a:r>
              <a:rPr sz="2800" spc="0" dirty="0" smtClean="0">
                <a:latin typeface="Times New Roman"/>
                <a:cs typeface="Times New Roman"/>
              </a:rPr>
              <a:t>)</a:t>
            </a:r>
            <a:endParaRPr sz="2800" dirty="0">
              <a:latin typeface="Times New Roman"/>
              <a:cs typeface="Times New Roman"/>
            </a:endParaRPr>
          </a:p>
          <a:p>
            <a:pPr marL="355599" marR="417451" indent="-342899">
              <a:lnSpc>
                <a:spcPct val="99702"/>
              </a:lnSpc>
              <a:spcBef>
                <a:spcPts val="1210"/>
              </a:spcBef>
              <a:tabLst>
                <a:tab pos="342900" algn="l"/>
              </a:tabLst>
            </a:pPr>
            <a:r>
              <a:rPr sz="17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	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m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16" dirty="0" smtClean="0">
                <a:latin typeface="Times New Roman"/>
                <a:cs typeface="Times New Roman"/>
              </a:rPr>
              <a:t>nh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11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436" dirty="0" smtClean="0">
                <a:latin typeface="Times New Roman"/>
                <a:cs typeface="Times New Roman"/>
              </a:rPr>
              <a:t> </a:t>
            </a:r>
            <a:r>
              <a:rPr sz="2800" spc="-4" dirty="0" smtClean="0">
                <a:latin typeface="Times New Roman"/>
                <a:cs typeface="Times New Roman"/>
              </a:rPr>
              <a:t>f</a:t>
            </a:r>
            <a:r>
              <a:rPr sz="2800" spc="0" dirty="0" smtClean="0">
                <a:latin typeface="Times New Roman"/>
                <a:cs typeface="Times New Roman"/>
              </a:rPr>
              <a:t>ilho</a:t>
            </a:r>
            <a:r>
              <a:rPr sz="2800" spc="254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pod</a:t>
            </a:r>
            <a:r>
              <a:rPr sz="2800" spc="0" dirty="0" smtClean="0">
                <a:latin typeface="Times New Roman"/>
                <a:cs typeface="Times New Roman"/>
              </a:rPr>
              <a:t>e </a:t>
            </a:r>
            <a:r>
              <a:rPr sz="2800" spc="95" dirty="0" smtClean="0">
                <a:latin typeface="Times New Roman"/>
                <a:cs typeface="Times New Roman"/>
              </a:rPr>
              <a:t> </a:t>
            </a:r>
            <a:r>
              <a:rPr sz="2800" spc="5" dirty="0" smtClean="0">
                <a:latin typeface="Times New Roman"/>
                <a:cs typeface="Times New Roman"/>
              </a:rPr>
              <a:t>e</a:t>
            </a:r>
            <a:r>
              <a:rPr sz="2800" spc="-5" dirty="0" smtClean="0">
                <a:latin typeface="Times New Roman"/>
                <a:cs typeface="Times New Roman"/>
              </a:rPr>
              <a:t>x</a:t>
            </a:r>
            <a:r>
              <a:rPr sz="2800" spc="5" dirty="0" smtClean="0">
                <a:latin typeface="Times New Roman"/>
                <a:cs typeface="Times New Roman"/>
              </a:rPr>
              <a:t>cede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139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o</a:t>
            </a:r>
            <a:r>
              <a:rPr sz="2800" spc="296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t</a:t>
            </a:r>
            <a:r>
              <a:rPr sz="2800" spc="11" dirty="0" smtClean="0">
                <a:latin typeface="Times New Roman"/>
                <a:cs typeface="Times New Roman"/>
              </a:rPr>
              <a:t>a</a:t>
            </a:r>
            <a:r>
              <a:rPr sz="2800" spc="5" dirty="0" smtClean="0">
                <a:latin typeface="Times New Roman"/>
                <a:cs typeface="Times New Roman"/>
              </a:rPr>
              <a:t>m</a:t>
            </a:r>
            <a:r>
              <a:rPr sz="2800" spc="-5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nho</a:t>
            </a:r>
            <a:r>
              <a:rPr sz="2800" spc="117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is</a:t>
            </a:r>
            <a:endParaRPr sz="28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object 23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688083" y="1581098"/>
            <a:ext cx="3676252" cy="5847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4605"/>
              </a:lnSpc>
              <a:spcBef>
                <a:spcPts val="230"/>
              </a:spcBef>
            </a:pP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R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e</a:t>
            </a:r>
            <a:r>
              <a:rPr sz="4400" spc="-19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c</a:t>
            </a:r>
            <a:r>
              <a:rPr sz="4400" spc="-1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o</a:t>
            </a:r>
            <a:r>
              <a:rPr sz="4400" spc="0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m</a:t>
            </a:r>
            <a:r>
              <a:rPr sz="4400" spc="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bin</a:t>
            </a:r>
            <a:r>
              <a:rPr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a</a:t>
            </a:r>
            <a:r>
              <a:rPr lang="pt-BR" sz="4400" spc="-4" dirty="0" err="1" smtClean="0">
                <a:solidFill>
                  <a:srgbClr val="323299"/>
                </a:solidFill>
                <a:latin typeface="Times New Roman"/>
                <a:cs typeface="Times New Roman"/>
              </a:rPr>
              <a:t>ção</a:t>
            </a:r>
            <a:endParaRPr sz="4400" dirty="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16933" y="2574575"/>
            <a:ext cx="7906710" cy="91998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-4" dirty="0" smtClean="0">
                <a:latin typeface="Times New Roman"/>
                <a:cs typeface="Times New Roman"/>
              </a:rPr>
              <a:t>F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ma</a:t>
            </a:r>
            <a:r>
              <a:rPr sz="3200" spc="737" dirty="0" smtClean="0"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mais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-5" dirty="0" smtClean="0">
                <a:latin typeface="Times New Roman"/>
                <a:cs typeface="Times New Roman"/>
              </a:rPr>
              <a:t>c</a:t>
            </a:r>
            <a:r>
              <a:rPr sz="3200" spc="0" dirty="0" smtClean="0">
                <a:latin typeface="Times New Roman"/>
                <a:cs typeface="Times New Roman"/>
              </a:rPr>
              <a:t>om</a:t>
            </a:r>
            <a:r>
              <a:rPr sz="3200" spc="5" dirty="0" smtClean="0">
                <a:latin typeface="Times New Roman"/>
                <a:cs typeface="Times New Roman"/>
              </a:rPr>
              <a:t>u</a:t>
            </a:r>
            <a:r>
              <a:rPr sz="3200" spc="0" dirty="0" smtClean="0">
                <a:latin typeface="Times New Roman"/>
                <a:cs typeface="Times New Roman"/>
              </a:rPr>
              <a:t>m:</a:t>
            </a:r>
            <a:r>
              <a:rPr sz="3200" spc="187" dirty="0" smtClean="0">
                <a:latin typeface="Times New Roman"/>
                <a:cs typeface="Times New Roman"/>
              </a:rPr>
              <a:t> </a:t>
            </a:r>
            <a:r>
              <a:rPr sz="3200" spc="-4" dirty="0" err="1" smtClean="0">
                <a:latin typeface="Times New Roman"/>
                <a:cs typeface="Times New Roman"/>
              </a:rPr>
              <a:t>tr</a:t>
            </a:r>
            <a:r>
              <a:rPr sz="3200" spc="0" dirty="0" err="1" smtClean="0">
                <a:latin typeface="Times New Roman"/>
                <a:cs typeface="Times New Roman"/>
              </a:rPr>
              <a:t>o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sz="3200" spc="9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e</a:t>
            </a:r>
            <a:r>
              <a:rPr sz="3200" spc="615" dirty="0" smtClean="0">
                <a:latin typeface="Times New Roman"/>
                <a:cs typeface="Times New Roman"/>
              </a:rPr>
              <a:t> </a:t>
            </a:r>
            <a:r>
              <a:rPr sz="3200" spc="-14" dirty="0" smtClean="0">
                <a:latin typeface="Times New Roman"/>
                <a:cs typeface="Times New Roman"/>
              </a:rPr>
              <a:t>s</a:t>
            </a:r>
            <a:r>
              <a:rPr sz="3200" spc="4" dirty="0" smtClean="0">
                <a:latin typeface="Times New Roman"/>
                <a:cs typeface="Times New Roman"/>
              </a:rPr>
              <a:t>ub</a:t>
            </a:r>
            <a:r>
              <a:rPr sz="3200" spc="0" dirty="0" smtClean="0">
                <a:latin typeface="Times New Roman"/>
                <a:cs typeface="Times New Roman"/>
              </a:rPr>
              <a:t>-á</a:t>
            </a:r>
            <a:r>
              <a:rPr sz="3200" spc="-4" dirty="0" smtClean="0">
                <a:latin typeface="Times New Roman"/>
                <a:cs typeface="Times New Roman"/>
              </a:rPr>
              <a:t>r</a:t>
            </a:r>
            <a:r>
              <a:rPr sz="3200" spc="0" dirty="0" smtClean="0">
                <a:latin typeface="Times New Roman"/>
                <a:cs typeface="Times New Roman"/>
              </a:rPr>
              <a:t>vo</a:t>
            </a:r>
            <a:r>
              <a:rPr sz="3200" spc="-14" dirty="0" smtClean="0">
                <a:latin typeface="Times New Roman"/>
                <a:cs typeface="Times New Roman"/>
              </a:rPr>
              <a:t>r</a:t>
            </a:r>
            <a:r>
              <a:rPr sz="3200" spc="4" dirty="0" smtClean="0">
                <a:latin typeface="Times New Roman"/>
                <a:cs typeface="Times New Roman"/>
              </a:rPr>
              <a:t>e</a:t>
            </a:r>
            <a:r>
              <a:rPr sz="3200" spc="0" dirty="0" smtClean="0">
                <a:latin typeface="Times New Roman"/>
                <a:cs typeface="Times New Roman"/>
              </a:rPr>
              <a:t>s</a:t>
            </a:r>
            <a:endParaRPr sz="3200" dirty="0">
              <a:latin typeface="Times New Roman"/>
              <a:cs typeface="Times New Roman"/>
            </a:endParaRPr>
          </a:p>
          <a:p>
            <a:pPr marL="312388" marR="434264" algn="ctr">
              <a:lnSpc>
                <a:spcPts val="3635"/>
              </a:lnSpc>
              <a:spcBef>
                <a:spcPts val="169"/>
              </a:spcBef>
            </a:pPr>
            <a:r>
              <a:rPr sz="4800" spc="4" baseline="-1811" dirty="0" smtClean="0">
                <a:latin typeface="Times New Roman"/>
                <a:cs typeface="Times New Roman"/>
              </a:rPr>
              <a:t>e</a:t>
            </a:r>
            <a:r>
              <a:rPr sz="4800" spc="-4" baseline="-1811" dirty="0" smtClean="0">
                <a:latin typeface="Times New Roman"/>
                <a:cs typeface="Times New Roman"/>
              </a:rPr>
              <a:t>sc</a:t>
            </a:r>
            <a:r>
              <a:rPr sz="4800" spc="0" baseline="-1811" dirty="0" smtClean="0">
                <a:latin typeface="Times New Roman"/>
                <a:cs typeface="Times New Roman"/>
              </a:rPr>
              <a:t>ol</a:t>
            </a:r>
            <a:r>
              <a:rPr sz="4800" spc="4" baseline="-1811" dirty="0" smtClean="0">
                <a:latin typeface="Times New Roman"/>
                <a:cs typeface="Times New Roman"/>
              </a:rPr>
              <a:t>h</a:t>
            </a:r>
            <a:r>
              <a:rPr sz="4800" spc="0" baseline="-1811" dirty="0" smtClean="0">
                <a:latin typeface="Times New Roman"/>
                <a:cs typeface="Times New Roman"/>
              </a:rPr>
              <a:t>i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as</a:t>
            </a:r>
            <a:r>
              <a:rPr sz="4800" spc="194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err="1" smtClean="0">
                <a:latin typeface="Times New Roman"/>
                <a:cs typeface="Times New Roman"/>
              </a:rPr>
              <a:t>al</a:t>
            </a:r>
            <a:r>
              <a:rPr sz="4800" spc="4" baseline="-1811" dirty="0" err="1" smtClean="0">
                <a:latin typeface="Times New Roman"/>
                <a:cs typeface="Times New Roman"/>
              </a:rPr>
              <a:t>e</a:t>
            </a:r>
            <a:r>
              <a:rPr sz="4800" spc="0" baseline="-1811" dirty="0" err="1" smtClean="0">
                <a:latin typeface="Times New Roman"/>
                <a:cs typeface="Times New Roman"/>
              </a:rPr>
              <a:t>a</a:t>
            </a:r>
            <a:r>
              <a:rPr sz="4800" spc="-14" baseline="-1811" dirty="0" err="1" smtClean="0">
                <a:latin typeface="Times New Roman"/>
                <a:cs typeface="Times New Roman"/>
              </a:rPr>
              <a:t>t</a:t>
            </a:r>
            <a:r>
              <a:rPr sz="4800" spc="0" baseline="-1811" dirty="0" err="1" smtClean="0">
                <a:latin typeface="Times New Roman"/>
                <a:cs typeface="Times New Roman"/>
              </a:rPr>
              <a:t>o</a:t>
            </a:r>
            <a:r>
              <a:rPr sz="4800" spc="-4" baseline="-1811" dirty="0" err="1" smtClean="0">
                <a:latin typeface="Times New Roman"/>
                <a:cs typeface="Times New Roman"/>
              </a:rPr>
              <a:t>r</a:t>
            </a:r>
            <a:r>
              <a:rPr sz="4800" spc="0" baseline="-1811" dirty="0" err="1" smtClean="0">
                <a:latin typeface="Times New Roman"/>
                <a:cs typeface="Times New Roman"/>
              </a:rPr>
              <a:t>iam</a:t>
            </a:r>
            <a:r>
              <a:rPr sz="4800" spc="4" baseline="-1811" dirty="0" err="1" smtClean="0">
                <a:latin typeface="Times New Roman"/>
                <a:cs typeface="Times New Roman"/>
              </a:rPr>
              <a:t>e</a:t>
            </a:r>
            <a:r>
              <a:rPr sz="4800" spc="-9" baseline="-1811" dirty="0" err="1" smtClean="0">
                <a:latin typeface="Times New Roman"/>
                <a:cs typeface="Times New Roman"/>
              </a:rPr>
              <a:t>n</a:t>
            </a:r>
            <a:r>
              <a:rPr sz="4800" spc="-4" baseline="-1811" dirty="0" err="1" smtClean="0">
                <a:latin typeface="Times New Roman"/>
                <a:cs typeface="Times New Roman"/>
              </a:rPr>
              <a:t>t</a:t>
            </a:r>
            <a:r>
              <a:rPr sz="4800" spc="0" baseline="-1811" dirty="0" err="1" smtClean="0">
                <a:latin typeface="Times New Roman"/>
                <a:cs typeface="Times New Roman"/>
              </a:rPr>
              <a:t>e</a:t>
            </a:r>
            <a:r>
              <a:rPr sz="4800" spc="200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en</a:t>
            </a:r>
            <a:r>
              <a:rPr sz="4800" spc="-4" baseline="-1811" dirty="0" smtClean="0">
                <a:latin typeface="Times New Roman"/>
                <a:cs typeface="Times New Roman"/>
              </a:rPr>
              <a:t>tr</a:t>
            </a:r>
            <a:r>
              <a:rPr sz="4800" spc="0" baseline="-1811" dirty="0" smtClean="0">
                <a:latin typeface="Times New Roman"/>
                <a:cs typeface="Times New Roman"/>
              </a:rPr>
              <a:t>e</a:t>
            </a:r>
            <a:r>
              <a:rPr sz="4800" spc="348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os</a:t>
            </a:r>
            <a:r>
              <a:rPr sz="4800" spc="497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p</a:t>
            </a:r>
            <a:r>
              <a:rPr sz="4800" spc="0" baseline="-1811" dirty="0" smtClean="0">
                <a:latin typeface="Times New Roman"/>
                <a:cs typeface="Times New Roman"/>
              </a:rPr>
              <a:t>ais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916933" y="3645947"/>
            <a:ext cx="624829" cy="92314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R="25047" algn="r">
              <a:lnSpc>
                <a:spcPts val="3450"/>
              </a:lnSpc>
              <a:spcBef>
                <a:spcPts val="172"/>
              </a:spcBef>
            </a:pPr>
            <a:r>
              <a:rPr sz="1900" spc="0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1900" spc="278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  <a:p>
            <a:pPr marR="12700" algn="r">
              <a:lnSpc>
                <a:spcPct val="95825"/>
              </a:lnSpc>
              <a:spcBef>
                <a:spcPts val="1862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630525" y="3645947"/>
            <a:ext cx="7324484" cy="28966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48635">
              <a:lnSpc>
                <a:spcPts val="3450"/>
              </a:lnSpc>
              <a:spcBef>
                <a:spcPts val="172"/>
              </a:spcBef>
            </a:pPr>
            <a:r>
              <a:rPr sz="3200" spc="-4" dirty="0" err="1" smtClean="0">
                <a:latin typeface="Times New Roman"/>
                <a:cs typeface="Times New Roman"/>
              </a:rPr>
              <a:t>r</a:t>
            </a:r>
            <a:r>
              <a:rPr sz="3200" spc="4" dirty="0" err="1" smtClean="0">
                <a:latin typeface="Times New Roman"/>
                <a:cs typeface="Times New Roman"/>
              </a:rPr>
              <a:t>e</a:t>
            </a:r>
            <a:r>
              <a:rPr sz="3200" spc="-4" dirty="0" err="1" smtClean="0">
                <a:latin typeface="Times New Roman"/>
                <a:cs typeface="Times New Roman"/>
              </a:rPr>
              <a:t>c</a:t>
            </a:r>
            <a:r>
              <a:rPr sz="3200" spc="0" dirty="0" err="1" smtClean="0">
                <a:latin typeface="Times New Roman"/>
                <a:cs typeface="Times New Roman"/>
              </a:rPr>
              <a:t>om</a:t>
            </a:r>
            <a:r>
              <a:rPr sz="3200" spc="4" dirty="0" err="1" smtClean="0">
                <a:latin typeface="Times New Roman"/>
                <a:cs typeface="Times New Roman"/>
              </a:rPr>
              <a:t>b</a:t>
            </a:r>
            <a:r>
              <a:rPr sz="3200" spc="0" dirty="0" err="1" smtClean="0">
                <a:latin typeface="Times New Roman"/>
                <a:cs typeface="Times New Roman"/>
              </a:rPr>
              <a:t>i</a:t>
            </a:r>
            <a:r>
              <a:rPr sz="3200" spc="4" dirty="0" err="1" smtClean="0">
                <a:latin typeface="Times New Roman"/>
                <a:cs typeface="Times New Roman"/>
              </a:rPr>
              <a:t>n</a:t>
            </a:r>
            <a:r>
              <a:rPr sz="3200" spc="0" dirty="0" err="1" smtClean="0">
                <a:latin typeface="Times New Roman"/>
                <a:cs typeface="Times New Roman"/>
              </a:rPr>
              <a:t>a</a:t>
            </a:r>
            <a:r>
              <a:rPr lang="pt-BR" sz="3200" spc="-4" dirty="0" err="1" smtClean="0">
                <a:latin typeface="Times New Roman"/>
                <a:cs typeface="Times New Roman"/>
              </a:rPr>
              <a:t>ção</a:t>
            </a:r>
            <a:r>
              <a:rPr sz="3200" spc="200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u</a:t>
            </a:r>
            <a:r>
              <a:rPr sz="3200" spc="-4" dirty="0" smtClean="0">
                <a:latin typeface="Times New Roman"/>
                <a:cs typeface="Times New Roman"/>
              </a:rPr>
              <a:t>s</a:t>
            </a:r>
            <a:r>
              <a:rPr sz="3200" spc="0" dirty="0" smtClean="0">
                <a:latin typeface="Times New Roman"/>
                <a:cs typeface="Times New Roman"/>
              </a:rPr>
              <a:t>a 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ois</a:t>
            </a:r>
            <a:r>
              <a:rPr sz="3200" spc="194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0" dirty="0" smtClean="0">
                <a:latin typeface="Times New Roman"/>
                <a:cs typeface="Times New Roman"/>
              </a:rPr>
              <a:t>ais</a:t>
            </a:r>
            <a:endParaRPr sz="3200" dirty="0">
              <a:latin typeface="Times New Roman"/>
              <a:cs typeface="Times New Roman"/>
            </a:endParaRPr>
          </a:p>
          <a:p>
            <a:pPr marL="42825" marR="50050" indent="0">
              <a:lnSpc>
                <a:spcPts val="3360"/>
              </a:lnSpc>
              <a:spcBef>
                <a:spcPts val="743"/>
              </a:spcBef>
            </a:pPr>
            <a:r>
              <a:rPr sz="2800" spc="5" dirty="0" smtClean="0">
                <a:latin typeface="Times New Roman"/>
                <a:cs typeface="Times New Roman"/>
              </a:rPr>
              <a:t>p</a:t>
            </a:r>
            <a:r>
              <a:rPr sz="2850" spc="0" baseline="-21359" dirty="0" smtClean="0">
                <a:latin typeface="Times New Roman"/>
                <a:cs typeface="Times New Roman"/>
              </a:rPr>
              <a:t>c</a:t>
            </a:r>
            <a:r>
              <a:rPr sz="2800" spc="0" dirty="0" smtClean="0">
                <a:latin typeface="Times New Roman"/>
                <a:cs typeface="Times New Roman"/>
              </a:rPr>
              <a:t>:</a:t>
            </a:r>
            <a:r>
              <a:rPr sz="2800" spc="102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4" dirty="0" smtClean="0">
                <a:latin typeface="Times New Roman"/>
                <a:cs typeface="Times New Roman"/>
              </a:rPr>
              <a:t>b</a:t>
            </a:r>
            <a:r>
              <a:rPr sz="2800" spc="9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ili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36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s</a:t>
            </a:r>
            <a:r>
              <a:rPr sz="2800" spc="4" dirty="0" err="1" smtClean="0">
                <a:latin typeface="Times New Roman"/>
                <a:cs typeface="Times New Roman"/>
              </a:rPr>
              <a:t>co</a:t>
            </a:r>
            <a:r>
              <a:rPr sz="2800" spc="9" dirty="0" err="1" smtClean="0">
                <a:latin typeface="Times New Roman"/>
                <a:cs typeface="Times New Roman"/>
              </a:rPr>
              <a:t>l</a:t>
            </a:r>
            <a:r>
              <a:rPr sz="2800" spc="0" dirty="0" err="1" smtClean="0">
                <a:latin typeface="Times New Roman"/>
                <a:cs typeface="Times New Roman"/>
              </a:rPr>
              <a:t>h</a:t>
            </a:r>
            <a:r>
              <a:rPr sz="2800" spc="4" dirty="0" err="1" smtClean="0">
                <a:latin typeface="Times New Roman"/>
                <a:cs typeface="Times New Roman"/>
              </a:rPr>
              <a:t>e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err="1" smtClean="0">
                <a:latin typeface="Times New Roman"/>
                <a:cs typeface="Times New Roman"/>
              </a:rPr>
              <a:t>r</a:t>
            </a:r>
            <a:r>
              <a:rPr sz="2800" spc="4" dirty="0" err="1" smtClean="0">
                <a:latin typeface="Times New Roman"/>
                <a:cs typeface="Times New Roman"/>
              </a:rPr>
              <a:t>ecomb</a:t>
            </a:r>
            <a:r>
              <a:rPr sz="2800" spc="0" dirty="0" err="1" smtClean="0">
                <a:latin typeface="Times New Roman"/>
                <a:cs typeface="Times New Roman"/>
              </a:rPr>
              <a:t>in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4" dirty="0" err="1" smtClean="0">
                <a:latin typeface="Times New Roman"/>
                <a:cs typeface="Times New Roman"/>
              </a:rPr>
              <a:t>ção</a:t>
            </a:r>
            <a:r>
              <a:rPr sz="2800" spc="0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o</a:t>
            </a:r>
            <a:r>
              <a:rPr sz="2800" spc="0" dirty="0" err="1" smtClean="0">
                <a:latin typeface="Times New Roman"/>
                <a:cs typeface="Times New Roman"/>
              </a:rPr>
              <a:t>u</a:t>
            </a:r>
            <a:r>
              <a:rPr sz="2800" spc="445" dirty="0" smtClean="0">
                <a:latin typeface="Times New Roman"/>
                <a:cs typeface="Times New Roman"/>
              </a:rPr>
              <a:t> </a:t>
            </a:r>
            <a:r>
              <a:rPr sz="2800" spc="4" dirty="0" err="1" smtClean="0">
                <a:latin typeface="Times New Roman"/>
                <a:cs typeface="Times New Roman"/>
              </a:rPr>
              <a:t>m</a:t>
            </a:r>
            <a:r>
              <a:rPr sz="2800" spc="0" dirty="0" err="1" smtClean="0">
                <a:latin typeface="Times New Roman"/>
                <a:cs typeface="Times New Roman"/>
              </a:rPr>
              <a:t>ut</a:t>
            </a:r>
            <a:r>
              <a:rPr sz="2800" spc="-4" dirty="0" err="1" smtClean="0">
                <a:latin typeface="Times New Roman"/>
                <a:cs typeface="Times New Roman"/>
              </a:rPr>
              <a:t>a</a:t>
            </a:r>
            <a:r>
              <a:rPr lang="pt-BR" sz="2800" spc="14" dirty="0" err="1" smtClean="0">
                <a:latin typeface="Times New Roman"/>
                <a:cs typeface="Times New Roman"/>
              </a:rPr>
              <a:t>ção</a:t>
            </a:r>
            <a:endParaRPr sz="2800" dirty="0">
              <a:latin typeface="Times New Roman"/>
              <a:cs typeface="Times New Roman"/>
            </a:endParaRPr>
          </a:p>
          <a:p>
            <a:pPr marL="42825">
              <a:lnSpc>
                <a:spcPct val="100041"/>
              </a:lnSpc>
              <a:spcBef>
                <a:spcPts val="577"/>
              </a:spcBef>
            </a:pPr>
            <a:r>
              <a:rPr sz="2800" spc="-4" dirty="0" smtClean="0">
                <a:latin typeface="Times New Roman"/>
                <a:cs typeface="Times New Roman"/>
              </a:rPr>
              <a:t>P</a:t>
            </a:r>
            <a:r>
              <a:rPr sz="2800" spc="0" dirty="0" smtClean="0">
                <a:latin typeface="Times New Roman"/>
                <a:cs typeface="Times New Roman"/>
              </a:rPr>
              <a:t>r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14" dirty="0" smtClean="0">
                <a:latin typeface="Times New Roman"/>
                <a:cs typeface="Times New Roman"/>
              </a:rPr>
              <a:t>b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b</a:t>
            </a:r>
            <a:r>
              <a:rPr sz="2800" spc="0" dirty="0" smtClean="0">
                <a:latin typeface="Times New Roman"/>
                <a:cs typeface="Times New Roman"/>
              </a:rPr>
              <a:t>ili</a:t>
            </a:r>
            <a:r>
              <a:rPr sz="2800" spc="14" dirty="0" smtClean="0">
                <a:latin typeface="Times New Roman"/>
                <a:cs typeface="Times New Roman"/>
              </a:rPr>
              <a:t>d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17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43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9" dirty="0" smtClean="0">
                <a:latin typeface="Times New Roman"/>
                <a:cs typeface="Times New Roman"/>
              </a:rPr>
              <a:t>s</a:t>
            </a:r>
            <a:r>
              <a:rPr sz="2800" spc="4" dirty="0" smtClean="0">
                <a:latin typeface="Times New Roman"/>
                <a:cs typeface="Times New Roman"/>
              </a:rPr>
              <a:t>co</a:t>
            </a:r>
            <a:r>
              <a:rPr sz="2800" spc="0" dirty="0" smtClean="0">
                <a:latin typeface="Times New Roman"/>
                <a:cs typeface="Times New Roman"/>
              </a:rPr>
              <a:t>lha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0" dirty="0" smtClean="0">
                <a:latin typeface="Times New Roman"/>
                <a:cs typeface="Times New Roman"/>
              </a:rPr>
              <a:t>e</a:t>
            </a:r>
            <a:r>
              <a:rPr sz="2800" spc="558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um</a:t>
            </a:r>
            <a:r>
              <a:rPr sz="2800" spc="486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po</a:t>
            </a:r>
            <a:r>
              <a:rPr sz="2800" spc="0" dirty="0" smtClean="0">
                <a:latin typeface="Times New Roman"/>
                <a:cs typeface="Times New Roman"/>
              </a:rPr>
              <a:t>nto </a:t>
            </a:r>
            <a:r>
              <a:rPr sz="2800" spc="167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int</a:t>
            </a:r>
            <a:r>
              <a:rPr sz="2800" spc="4" dirty="0" smtClean="0">
                <a:latin typeface="Times New Roman"/>
                <a:cs typeface="Times New Roman"/>
              </a:rPr>
              <a:t>e</a:t>
            </a:r>
            <a:r>
              <a:rPr sz="2800" spc="0" dirty="0" smtClean="0">
                <a:latin typeface="Times New Roman"/>
                <a:cs typeface="Times New Roman"/>
              </a:rPr>
              <a:t>rno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r</a:t>
            </a:r>
            <a:r>
              <a:rPr sz="2800" spc="0" dirty="0" smtClean="0">
                <a:latin typeface="Times New Roman"/>
                <a:cs typeface="Times New Roman"/>
              </a:rPr>
              <a:t>a </a:t>
            </a:r>
            <a:r>
              <a:rPr sz="2800" spc="136" dirty="0" smtClean="0">
                <a:latin typeface="Times New Roman"/>
                <a:cs typeface="Times New Roman"/>
              </a:rPr>
              <a:t> </a:t>
            </a:r>
            <a:r>
              <a:rPr sz="2800" spc="14" dirty="0" smtClean="0">
                <a:latin typeface="Times New Roman"/>
                <a:cs typeface="Times New Roman"/>
              </a:rPr>
              <a:t>q</a:t>
            </a:r>
            <a:r>
              <a:rPr sz="2800" spc="0" dirty="0" smtClean="0">
                <a:latin typeface="Times New Roman"/>
                <a:cs typeface="Times New Roman"/>
              </a:rPr>
              <a:t>ue</a:t>
            </a:r>
            <a:r>
              <a:rPr sz="2800" spc="697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439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p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9" dirty="0" smtClean="0">
                <a:latin typeface="Times New Roman"/>
                <a:cs typeface="Times New Roman"/>
              </a:rPr>
              <a:t>i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75" dirty="0" smtClean="0">
                <a:latin typeface="Times New Roman"/>
                <a:cs typeface="Times New Roman"/>
              </a:rPr>
              <a:t> 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r>
              <a:rPr sz="2800" spc="14" dirty="0" smtClean="0">
                <a:latin typeface="Times New Roman"/>
                <a:cs typeface="Times New Roman"/>
              </a:rPr>
              <a:t>e</a:t>
            </a:r>
            <a:r>
              <a:rPr sz="2800" spc="4" dirty="0" smtClean="0">
                <a:latin typeface="Times New Roman"/>
                <a:cs typeface="Times New Roman"/>
              </a:rPr>
              <a:t>j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0" dirty="0" smtClean="0">
                <a:latin typeface="Times New Roman"/>
                <a:cs typeface="Times New Roman"/>
              </a:rPr>
              <a:t>m </a:t>
            </a:r>
            <a:r>
              <a:rPr sz="2800" spc="238" dirty="0" smtClean="0">
                <a:latin typeface="Times New Roman"/>
                <a:cs typeface="Times New Roman"/>
              </a:rPr>
              <a:t> </a:t>
            </a:r>
            <a:r>
              <a:rPr sz="2800" spc="4" dirty="0" smtClean="0">
                <a:latin typeface="Times New Roman"/>
                <a:cs typeface="Times New Roman"/>
              </a:rPr>
              <a:t>comb</a:t>
            </a:r>
            <a:r>
              <a:rPr sz="2800" spc="0" dirty="0" smtClean="0">
                <a:latin typeface="Times New Roman"/>
                <a:cs typeface="Times New Roman"/>
              </a:rPr>
              <a:t>in</a:t>
            </a:r>
            <a:r>
              <a:rPr sz="2800" spc="-4" dirty="0" smtClean="0">
                <a:latin typeface="Times New Roman"/>
                <a:cs typeface="Times New Roman"/>
              </a:rPr>
              <a:t>a</a:t>
            </a:r>
            <a:r>
              <a:rPr sz="2800" spc="4" dirty="0" smtClean="0">
                <a:latin typeface="Times New Roman"/>
                <a:cs typeface="Times New Roman"/>
              </a:rPr>
              <a:t>d</a:t>
            </a:r>
            <a:r>
              <a:rPr sz="2800" spc="19" dirty="0" smtClean="0">
                <a:latin typeface="Times New Roman"/>
                <a:cs typeface="Times New Roman"/>
              </a:rPr>
              <a:t>o</a:t>
            </a:r>
            <a:r>
              <a:rPr sz="2800" spc="0" dirty="0" smtClean="0">
                <a:latin typeface="Times New Roman"/>
                <a:cs typeface="Times New Roman"/>
              </a:rPr>
              <a:t>s</a:t>
            </a:r>
            <a:endParaRPr sz="2800" dirty="0">
              <a:latin typeface="Times New Roman"/>
              <a:cs typeface="Times New Roman"/>
            </a:endParaRPr>
          </a:p>
          <a:p>
            <a:pPr marL="56940" marR="48635">
              <a:lnSpc>
                <a:spcPts val="3635"/>
              </a:lnSpc>
              <a:spcBef>
                <a:spcPts val="976"/>
              </a:spcBef>
            </a:pPr>
            <a:r>
              <a:rPr sz="4800" spc="-5" baseline="-1811" dirty="0" smtClean="0">
                <a:latin typeface="Times New Roman"/>
                <a:cs typeface="Times New Roman"/>
              </a:rPr>
              <a:t>t</a:t>
            </a:r>
            <a:r>
              <a:rPr sz="4800" spc="0" baseline="-1811" dirty="0" smtClean="0">
                <a:latin typeface="Times New Roman"/>
                <a:cs typeface="Times New Roman"/>
              </a:rPr>
              <a:t>ama</a:t>
            </a:r>
            <a:r>
              <a:rPr sz="4800" spc="5" baseline="-1811" dirty="0" smtClean="0">
                <a:latin typeface="Times New Roman"/>
                <a:cs typeface="Times New Roman"/>
              </a:rPr>
              <a:t>nh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148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a</a:t>
            </a:r>
            <a:r>
              <a:rPr sz="4800" spc="610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p</a:t>
            </a:r>
            <a:r>
              <a:rPr sz="4800" spc="-4" baseline="-1811" dirty="0" smtClean="0">
                <a:latin typeface="Times New Roman"/>
                <a:cs typeface="Times New Roman"/>
              </a:rPr>
              <a:t>r</a:t>
            </a:r>
            <a:r>
              <a:rPr sz="4800" spc="0" baseline="-1811" dirty="0" smtClean="0">
                <a:latin typeface="Times New Roman"/>
                <a:cs typeface="Times New Roman"/>
              </a:rPr>
              <a:t>ole</a:t>
            </a:r>
            <a:r>
              <a:rPr sz="4800" spc="200" baseline="-1811" dirty="0" smtClean="0">
                <a:latin typeface="Times New Roman"/>
                <a:cs typeface="Times New Roman"/>
              </a:rPr>
              <a:t> </a:t>
            </a:r>
            <a:r>
              <a:rPr sz="4800" spc="4" baseline="-1811" dirty="0" smtClean="0">
                <a:latin typeface="Times New Roman"/>
                <a:cs typeface="Times New Roman"/>
              </a:rPr>
              <a:t>p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r>
              <a:rPr sz="4800" spc="4" baseline="-1811" dirty="0" smtClean="0">
                <a:latin typeface="Times New Roman"/>
                <a:cs typeface="Times New Roman"/>
              </a:rPr>
              <a:t>d</a:t>
            </a:r>
            <a:r>
              <a:rPr sz="4800" spc="0" baseline="-1811" dirty="0" smtClean="0">
                <a:latin typeface="Times New Roman"/>
                <a:cs typeface="Times New Roman"/>
              </a:rPr>
              <a:t>e </a:t>
            </a:r>
            <a:r>
              <a:rPr sz="4800" spc="93" baseline="-1811" dirty="0" smtClean="0">
                <a:latin typeface="Times New Roman"/>
                <a:cs typeface="Times New Roman"/>
              </a:rPr>
              <a:t> </a:t>
            </a:r>
            <a:r>
              <a:rPr sz="4800" spc="5" baseline="-1811" dirty="0" smtClean="0">
                <a:latin typeface="Times New Roman"/>
                <a:cs typeface="Times New Roman"/>
              </a:rPr>
              <a:t>e</a:t>
            </a:r>
            <a:r>
              <a:rPr sz="4800" spc="-5" baseline="-1811" dirty="0" smtClean="0">
                <a:latin typeface="Times New Roman"/>
                <a:cs typeface="Times New Roman"/>
              </a:rPr>
              <a:t>xc</a:t>
            </a:r>
            <a:r>
              <a:rPr sz="4800" spc="5" baseline="-1811" dirty="0" smtClean="0">
                <a:latin typeface="Times New Roman"/>
                <a:cs typeface="Times New Roman"/>
              </a:rPr>
              <a:t>ede</a:t>
            </a:r>
            <a:r>
              <a:rPr sz="4800" spc="0" baseline="-1811" dirty="0" smtClean="0">
                <a:latin typeface="Times New Roman"/>
                <a:cs typeface="Times New Roman"/>
              </a:rPr>
              <a:t>r</a:t>
            </a:r>
            <a:r>
              <a:rPr sz="4800" spc="264" baseline="-1811" dirty="0" smtClean="0">
                <a:latin typeface="Times New Roman"/>
                <a:cs typeface="Times New Roman"/>
              </a:rPr>
              <a:t> </a:t>
            </a:r>
            <a:r>
              <a:rPr sz="4800" spc="0" baseline="-1811" dirty="0" smtClean="0">
                <a:latin typeface="Times New Roman"/>
                <a:cs typeface="Times New Roman"/>
              </a:rPr>
              <a:t>o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374139" y="5291971"/>
            <a:ext cx="196198" cy="2158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639"/>
              </a:lnSpc>
              <a:spcBef>
                <a:spcPts val="82"/>
              </a:spcBef>
            </a:pPr>
            <a:r>
              <a:rPr sz="1500" spc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•</a:t>
            </a:r>
            <a:endParaRPr sz="15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16933" y="6110254"/>
            <a:ext cx="717237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2850" spc="0" baseline="-1525" dirty="0" smtClean="0">
                <a:solidFill>
                  <a:srgbClr val="3232CC"/>
                </a:solidFill>
                <a:latin typeface="Times New Roman"/>
                <a:cs typeface="Times New Roman"/>
              </a:rPr>
              <a:t>•</a:t>
            </a:r>
            <a:r>
              <a:rPr sz="2850" spc="278" baseline="-1525" dirty="0" smtClean="0">
                <a:solidFill>
                  <a:srgbClr val="3232CC"/>
                </a:solidFill>
                <a:latin typeface="Times New Roman"/>
                <a:cs typeface="Times New Roman"/>
              </a:rPr>
              <a:t> 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59839" y="6597934"/>
            <a:ext cx="3259151" cy="4323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3404"/>
              </a:lnSpc>
              <a:spcBef>
                <a:spcPts val="170"/>
              </a:spcBef>
            </a:pPr>
            <a:r>
              <a:rPr sz="3200" spc="-5" dirty="0" smtClean="0">
                <a:latin typeface="Times New Roman"/>
                <a:cs typeface="Times New Roman"/>
              </a:rPr>
              <a:t>t</a:t>
            </a:r>
            <a:r>
              <a:rPr sz="3200" spc="0" dirty="0" smtClean="0">
                <a:latin typeface="Times New Roman"/>
                <a:cs typeface="Times New Roman"/>
              </a:rPr>
              <a:t>ama</a:t>
            </a:r>
            <a:r>
              <a:rPr sz="3200" spc="5" dirty="0" smtClean="0">
                <a:latin typeface="Times New Roman"/>
                <a:cs typeface="Times New Roman"/>
              </a:rPr>
              <a:t>nh</a:t>
            </a:r>
            <a:r>
              <a:rPr sz="3200" spc="0" dirty="0" smtClean="0">
                <a:latin typeface="Times New Roman"/>
                <a:cs typeface="Times New Roman"/>
              </a:rPr>
              <a:t>o</a:t>
            </a:r>
            <a:r>
              <a:rPr sz="3200" spc="148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d</a:t>
            </a:r>
            <a:r>
              <a:rPr sz="3200" spc="0" dirty="0" smtClean="0">
                <a:latin typeface="Times New Roman"/>
                <a:cs typeface="Times New Roman"/>
              </a:rPr>
              <a:t>os</a:t>
            </a:r>
            <a:r>
              <a:rPr sz="3200" spc="657" dirty="0" smtClean="0">
                <a:latin typeface="Times New Roman"/>
                <a:cs typeface="Times New Roman"/>
              </a:rPr>
              <a:t> </a:t>
            </a:r>
            <a:r>
              <a:rPr sz="3200" spc="4" dirty="0" smtClean="0">
                <a:latin typeface="Times New Roman"/>
                <a:cs typeface="Times New Roman"/>
              </a:rPr>
              <a:t>p</a:t>
            </a:r>
            <a:r>
              <a:rPr sz="3200" spc="-14" dirty="0" smtClean="0">
                <a:latin typeface="Times New Roman"/>
                <a:cs typeface="Times New Roman"/>
              </a:rPr>
              <a:t>a</a:t>
            </a:r>
            <a:r>
              <a:rPr sz="3200" spc="0" dirty="0" smtClean="0">
                <a:latin typeface="Times New Roman"/>
                <a:cs typeface="Times New Roman"/>
              </a:rPr>
              <a:t>is</a:t>
            </a:r>
            <a:endParaRPr sz="3200" dirty="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4" name="object 14"/>
          <p:cNvSpPr txBox="1"/>
          <p:nvPr/>
        </p:nvSpPr>
        <p:spPr>
          <a:xfrm>
            <a:off x="1235195" y="1447793"/>
            <a:ext cx="18516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13" name="object 13"/>
          <p:cNvSpPr txBox="1"/>
          <p:nvPr/>
        </p:nvSpPr>
        <p:spPr>
          <a:xfrm>
            <a:off x="874769" y="1556003"/>
            <a:ext cx="360425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1235195" y="1556003"/>
            <a:ext cx="76962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1" name="object 11"/>
          <p:cNvSpPr txBox="1"/>
          <p:nvPr/>
        </p:nvSpPr>
        <p:spPr>
          <a:xfrm>
            <a:off x="1312157" y="1556003"/>
            <a:ext cx="108203" cy="4221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874769" y="1978152"/>
            <a:ext cx="12344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998213" y="1978152"/>
            <a:ext cx="236981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235195" y="1978152"/>
            <a:ext cx="76962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1312157" y="1978152"/>
            <a:ext cx="108203" cy="518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74769" y="2029968"/>
            <a:ext cx="123443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998213" y="2029968"/>
            <a:ext cx="236981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2029968"/>
            <a:ext cx="185165" cy="42214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998213" y="2452115"/>
            <a:ext cx="236981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" name="object 2"/>
          <p:cNvSpPr txBox="1"/>
          <p:nvPr/>
        </p:nvSpPr>
        <p:spPr>
          <a:xfrm>
            <a:off x="1235195" y="2452115"/>
            <a:ext cx="185165" cy="48761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ject 17"/>
          <p:cNvSpPr/>
          <p:nvPr/>
        </p:nvSpPr>
        <p:spPr>
          <a:xfrm>
            <a:off x="874769" y="1556003"/>
            <a:ext cx="437388" cy="473964"/>
          </a:xfrm>
          <a:custGeom>
            <a:avLst/>
            <a:gdLst/>
            <a:ahLst/>
            <a:cxnLst/>
            <a:rect l="l" t="t" r="r" b="b"/>
            <a:pathLst>
              <a:path w="437388" h="473963">
                <a:moveTo>
                  <a:pt x="0" y="0"/>
                </a:moveTo>
                <a:lnTo>
                  <a:pt x="0" y="473964"/>
                </a:lnTo>
                <a:lnTo>
                  <a:pt x="437388" y="473964"/>
                </a:lnTo>
                <a:lnTo>
                  <a:pt x="437388" y="0"/>
                </a:lnTo>
                <a:lnTo>
                  <a:pt x="0" y="0"/>
                </a:lnTo>
                <a:close/>
              </a:path>
            </a:pathLst>
          </a:custGeom>
          <a:solidFill>
            <a:srgbClr val="FFCF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54245" y="1552955"/>
            <a:ext cx="335280" cy="48006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998213" y="1978152"/>
            <a:ext cx="422147" cy="473963"/>
          </a:xfrm>
          <a:custGeom>
            <a:avLst/>
            <a:gdLst/>
            <a:ahLst/>
            <a:cxnLst/>
            <a:rect l="l" t="t" r="r" b="b"/>
            <a:pathLst>
              <a:path w="422147" h="473963">
                <a:moveTo>
                  <a:pt x="0" y="0"/>
                </a:moveTo>
                <a:lnTo>
                  <a:pt x="0" y="473963"/>
                </a:lnTo>
                <a:lnTo>
                  <a:pt x="422147" y="473963"/>
                </a:lnTo>
                <a:lnTo>
                  <a:pt x="422147" y="0"/>
                </a:lnTo>
                <a:lnTo>
                  <a:pt x="0" y="0"/>
                </a:lnTo>
                <a:close/>
              </a:path>
            </a:pathLst>
          </a:custGeom>
          <a:solidFill>
            <a:srgbClr val="3232C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35195" y="1447793"/>
            <a:ext cx="0" cy="1053084"/>
          </a:xfrm>
          <a:custGeom>
            <a:avLst/>
            <a:gdLst/>
            <a:ahLst/>
            <a:cxnLst/>
            <a:rect l="l" t="t" r="r" b="b"/>
            <a:pathLst>
              <a:path h="1053084">
                <a:moveTo>
                  <a:pt x="0" y="0"/>
                </a:moveTo>
                <a:lnTo>
                  <a:pt x="0" y="1053084"/>
                </a:lnTo>
              </a:path>
            </a:pathLst>
          </a:custGeom>
          <a:ln w="33274">
            <a:solidFill>
              <a:srgbClr val="1C1C1C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80637" y="1901952"/>
            <a:ext cx="8549640" cy="55321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914393" y="1136903"/>
            <a:ext cx="3473196" cy="274929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562600" y="1524000"/>
            <a:ext cx="3125724" cy="201320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19193" y="4648200"/>
            <a:ext cx="2816352" cy="20452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5562600" y="4572000"/>
            <a:ext cx="2953512" cy="209397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1831339" y="3979361"/>
            <a:ext cx="51216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357119" y="3979361"/>
            <a:ext cx="24058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555737" y="3979361"/>
            <a:ext cx="512165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-4" dirty="0" smtClean="0">
                <a:latin typeface="Arial"/>
                <a:cs typeface="Arial"/>
              </a:rPr>
              <a:t>P</a:t>
            </a:r>
            <a:r>
              <a:rPr sz="2400" spc="9" dirty="0" smtClean="0">
                <a:latin typeface="Arial"/>
                <a:cs typeface="Arial"/>
              </a:rPr>
              <a:t>a</a:t>
            </a:r>
            <a:r>
              <a:rPr sz="2400" spc="0" dirty="0" smtClean="0">
                <a:latin typeface="Arial"/>
                <a:cs typeface="Arial"/>
              </a:rPr>
              <a:t>i</a:t>
            </a:r>
            <a:endParaRPr sz="24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081517" y="3979361"/>
            <a:ext cx="24058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2</a:t>
            </a:r>
            <a:endParaRPr sz="24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136139" y="6951160"/>
            <a:ext cx="731316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4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ho</a:t>
            </a:r>
            <a:endParaRPr sz="24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881374" y="6951160"/>
            <a:ext cx="240588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1</a:t>
            </a:r>
            <a:endParaRPr sz="240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250937" y="6951160"/>
            <a:ext cx="985824" cy="33019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2465"/>
              </a:lnSpc>
              <a:spcBef>
                <a:spcPts val="123"/>
              </a:spcBef>
            </a:pPr>
            <a:r>
              <a:rPr sz="2400" spc="0" dirty="0" smtClean="0">
                <a:latin typeface="Arial"/>
                <a:cs typeface="Arial"/>
              </a:rPr>
              <a:t>F</a:t>
            </a:r>
            <a:r>
              <a:rPr sz="2400" spc="-4" dirty="0" smtClean="0">
                <a:latin typeface="Arial"/>
                <a:cs typeface="Arial"/>
              </a:rPr>
              <a:t>i</a:t>
            </a:r>
            <a:r>
              <a:rPr sz="2400" spc="4" dirty="0" smtClean="0">
                <a:latin typeface="Arial"/>
                <a:cs typeface="Arial"/>
              </a:rPr>
              <a:t>l</a:t>
            </a:r>
            <a:r>
              <a:rPr sz="2400" spc="0" dirty="0" smtClean="0">
                <a:latin typeface="Arial"/>
                <a:cs typeface="Arial"/>
              </a:rPr>
              <a:t>ho 2</a:t>
            </a:r>
            <a:endParaRPr sz="24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74769" y="1447793"/>
            <a:ext cx="360425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6" name="object 6"/>
          <p:cNvSpPr txBox="1"/>
          <p:nvPr/>
        </p:nvSpPr>
        <p:spPr>
          <a:xfrm>
            <a:off x="1235195" y="1447793"/>
            <a:ext cx="76962" cy="10821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850"/>
              </a:lnSpc>
              <a:spcBef>
                <a:spcPts val="2"/>
              </a:spcBef>
            </a:pPr>
            <a:endParaRPr sz="850"/>
          </a:p>
        </p:txBody>
      </p:sp>
      <p:sp>
        <p:nvSpPr>
          <p:cNvPr id="5" name="object 5"/>
          <p:cNvSpPr txBox="1"/>
          <p:nvPr/>
        </p:nvSpPr>
        <p:spPr>
          <a:xfrm>
            <a:off x="874769" y="1556003"/>
            <a:ext cx="360425" cy="473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1235195" y="1556003"/>
            <a:ext cx="76962" cy="47396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874769" y="2029968"/>
            <a:ext cx="360425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1235195" y="2029968"/>
            <a:ext cx="76962" cy="47090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7934</TotalTime>
  <Words>725</Words>
  <Application>Microsoft Office PowerPoint</Application>
  <PresentationFormat>Personalizar</PresentationFormat>
  <Paragraphs>165</Paragraphs>
  <Slides>17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3" baseType="lpstr">
      <vt:lpstr>Arial</vt:lpstr>
      <vt:lpstr>Batang</vt:lpstr>
      <vt:lpstr>Calibri</vt:lpstr>
      <vt:lpstr>Times New Roman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cp:lastModifiedBy>Paulo Salgado</cp:lastModifiedBy>
  <cp:revision>10</cp:revision>
  <dcterms:modified xsi:type="dcterms:W3CDTF">2016-10-04T00:05:25Z</dcterms:modified>
</cp:coreProperties>
</file>