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0058400" cy="7772400"/>
  <p:notesSz cx="10058400" cy="7772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507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3AB63-A297-4B3B-BFF6-E48C8DC40B9E}" type="datetimeFigureOut">
              <a:rPr lang="pt-BR" smtClean="0"/>
              <a:t>02/10/2016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697538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D6A43C-4110-46AE-ACA2-84744E7228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0434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6A43C-4110-46AE-ACA2-84744E7228AD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1023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748277" y="3003804"/>
            <a:ext cx="437387" cy="473963"/>
          </a:xfrm>
          <a:custGeom>
            <a:avLst/>
            <a:gdLst/>
            <a:ahLst/>
            <a:cxnLst/>
            <a:rect l="l" t="t" r="r" b="b"/>
            <a:pathLst>
              <a:path w="437387" h="473963">
                <a:moveTo>
                  <a:pt x="0" y="0"/>
                </a:moveTo>
                <a:lnTo>
                  <a:pt x="0" y="473963"/>
                </a:lnTo>
                <a:lnTo>
                  <a:pt x="437387" y="473963"/>
                </a:lnTo>
                <a:lnTo>
                  <a:pt x="43738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27753" y="3000755"/>
            <a:ext cx="333756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71721" y="3425952"/>
            <a:ext cx="422148" cy="473963"/>
          </a:xfrm>
          <a:custGeom>
            <a:avLst/>
            <a:gdLst/>
            <a:ahLst/>
            <a:cxnLst/>
            <a:rect l="l" t="t" r="r" b="b"/>
            <a:pathLst>
              <a:path w="422148" h="473963">
                <a:moveTo>
                  <a:pt x="0" y="0"/>
                </a:moveTo>
                <a:lnTo>
                  <a:pt x="0" y="473963"/>
                </a:lnTo>
                <a:lnTo>
                  <a:pt x="422148" y="473963"/>
                </a:lnTo>
                <a:lnTo>
                  <a:pt x="42214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108703" y="2895600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4145" y="3349752"/>
            <a:ext cx="9014459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526539" y="2792677"/>
            <a:ext cx="317325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pu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19" dirty="0" smtClean="0">
                <a:solidFill>
                  <a:srgbClr val="323299"/>
                </a:solidFill>
                <a:latin typeface="Times New Roman"/>
                <a:cs typeface="Times New Roman"/>
              </a:rPr>
              <a:t>ç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ã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65641" y="2792677"/>
            <a:ext cx="2326602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086037" y="4442998"/>
            <a:ext cx="5916047" cy="16012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450"/>
              </a:lnSpc>
              <a:spcBef>
                <a:spcPts val="172"/>
              </a:spcBef>
            </a:pP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la</a:t>
            </a:r>
            <a:r>
              <a:rPr sz="3200" spc="214" dirty="0" smtClean="0">
                <a:latin typeface="Times New Roman"/>
                <a:cs typeface="Times New Roman"/>
              </a:rPr>
              <a:t> </a:t>
            </a:r>
            <a:r>
              <a:rPr lang="pt-BR" sz="3200" spc="4" dirty="0" smtClean="0">
                <a:latin typeface="Times New Roman"/>
                <a:cs typeface="Times New Roman"/>
              </a:rPr>
              <a:t>13</a:t>
            </a:r>
            <a:r>
              <a:rPr sz="3200" spc="497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–</a:t>
            </a:r>
            <a:r>
              <a:rPr sz="3200" spc="343" dirty="0" smtClean="0">
                <a:latin typeface="Times New Roman"/>
                <a:cs typeface="Times New Roman"/>
              </a:rPr>
              <a:t> </a:t>
            </a:r>
            <a:r>
              <a:rPr sz="3200" spc="-5" dirty="0" smtClean="0">
                <a:latin typeface="Times New Roman"/>
                <a:cs typeface="Times New Roman"/>
              </a:rPr>
              <a:t>Pr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5" dirty="0" smtClean="0">
                <a:latin typeface="Times New Roman"/>
                <a:cs typeface="Times New Roman"/>
              </a:rPr>
              <a:t>g</a:t>
            </a:r>
            <a:r>
              <a:rPr sz="3200" spc="-5" dirty="0" smtClean="0">
                <a:latin typeface="Times New Roman"/>
                <a:cs typeface="Times New Roman"/>
              </a:rPr>
              <a:t>r</a:t>
            </a:r>
            <a:r>
              <a:rPr sz="3200" spc="-16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ma</a:t>
            </a:r>
            <a:r>
              <a:rPr sz="3200" spc="-5" dirty="0" smtClean="0">
                <a:latin typeface="Times New Roman"/>
                <a:cs typeface="Times New Roman"/>
              </a:rPr>
              <a:t>ç</a:t>
            </a:r>
            <a:r>
              <a:rPr sz="3200" spc="0" dirty="0" smtClean="0">
                <a:latin typeface="Times New Roman"/>
                <a:cs typeface="Times New Roman"/>
              </a:rPr>
              <a:t>ão</a:t>
            </a:r>
            <a:r>
              <a:rPr sz="3200" spc="187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G</a:t>
            </a:r>
            <a:r>
              <a:rPr sz="3200" spc="4" dirty="0" smtClean="0">
                <a:latin typeface="Times New Roman"/>
                <a:cs typeface="Times New Roman"/>
              </a:rPr>
              <a:t>ené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endParaRPr sz="3200" dirty="0">
              <a:latin typeface="Times New Roman"/>
              <a:cs typeface="Times New Roman"/>
            </a:endParaRPr>
          </a:p>
          <a:p>
            <a:pPr marL="2060205" marR="2092997" algn="ctr">
              <a:lnSpc>
                <a:spcPct val="95825"/>
              </a:lnSpc>
              <a:spcBef>
                <a:spcPts val="743"/>
              </a:spcBef>
            </a:pPr>
            <a:r>
              <a:rPr sz="3200" spc="0" dirty="0" smtClean="0">
                <a:latin typeface="Times New Roman"/>
                <a:cs typeface="Times New Roman"/>
              </a:rPr>
              <a:t>(</a:t>
            </a:r>
            <a:r>
              <a:rPr sz="3200" spc="-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rt</a:t>
            </a:r>
            <a:r>
              <a:rPr sz="3200" spc="0" dirty="0" smtClean="0">
                <a:latin typeface="Times New Roman"/>
                <a:cs typeface="Times New Roman"/>
              </a:rPr>
              <a:t>e </a:t>
            </a:r>
            <a:r>
              <a:rPr sz="3200" spc="31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II</a:t>
            </a:r>
            <a:r>
              <a:rPr sz="3200" spc="0" dirty="0" smtClean="0">
                <a:latin typeface="Times New Roman"/>
                <a:cs typeface="Times New Roman"/>
              </a:rPr>
              <a:t>)</a:t>
            </a:r>
            <a:endParaRPr sz="3200" dirty="0">
              <a:latin typeface="Times New Roman"/>
              <a:cs typeface="Times New Roman"/>
            </a:endParaRPr>
          </a:p>
          <a:p>
            <a:pPr marL="673366" marR="703879" algn="ctr">
              <a:lnSpc>
                <a:spcPts val="3635"/>
              </a:lnSpc>
              <a:spcBef>
                <a:spcPts val="1110"/>
              </a:spcBef>
            </a:pPr>
            <a:r>
              <a:rPr sz="4800" spc="-4" baseline="-1811" dirty="0" smtClean="0">
                <a:latin typeface="Times New Roman"/>
                <a:cs typeface="Times New Roman"/>
              </a:rPr>
              <a:t>Pr</a:t>
            </a:r>
            <a:r>
              <a:rPr sz="4800" spc="0" baseline="-1811" dirty="0" smtClean="0">
                <a:latin typeface="Times New Roman"/>
                <a:cs typeface="Times New Roman"/>
              </a:rPr>
              <a:t>of.</a:t>
            </a:r>
            <a:r>
              <a:rPr sz="4800" spc="507" baseline="-1811" dirty="0" smtClean="0">
                <a:latin typeface="Times New Roman"/>
                <a:cs typeface="Times New Roman"/>
              </a:rPr>
              <a:t> </a:t>
            </a:r>
            <a:r>
              <a:rPr lang="pt-BR" sz="4800" spc="0" baseline="-1811" dirty="0" smtClean="0">
                <a:latin typeface="Times New Roman"/>
                <a:cs typeface="Times New Roman"/>
              </a:rPr>
              <a:t>Paulo Salgado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48277" y="2895600"/>
            <a:ext cx="360425" cy="108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1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108703" y="2895600"/>
            <a:ext cx="185166" cy="108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1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748277" y="3003804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108703" y="3003804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185665" y="3003804"/>
            <a:ext cx="108204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748277" y="3425952"/>
            <a:ext cx="123443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71721" y="3425952"/>
            <a:ext cx="236981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108703" y="3425952"/>
            <a:ext cx="76962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85665" y="3425952"/>
            <a:ext cx="108204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48277" y="3477767"/>
            <a:ext cx="123443" cy="4709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871721" y="3477767"/>
            <a:ext cx="236981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108703" y="3477767"/>
            <a:ext cx="185166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871721" y="3899915"/>
            <a:ext cx="236981" cy="487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108703" y="3899915"/>
            <a:ext cx="185166" cy="487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688083" y="1581098"/>
            <a:ext cx="1989926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Se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lang="pt-BR" sz="4400" spc="-1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ção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743860" y="1581098"/>
            <a:ext cx="71321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521322" y="1581098"/>
            <a:ext cx="1089079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ai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33" y="2567233"/>
            <a:ext cx="8698979" cy="41072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19">
              <a:lnSpc>
                <a:spcPts val="3025"/>
              </a:lnSpc>
              <a:spcBef>
                <a:spcPts val="151"/>
              </a:spcBef>
            </a:pPr>
            <a:r>
              <a:rPr sz="2800" spc="4" dirty="0">
                <a:latin typeface="Times New Roman"/>
                <a:cs typeface="Times New Roman"/>
              </a:rPr>
              <a:t>• A </a:t>
            </a:r>
            <a:r>
              <a:rPr sz="2800" spc="4" dirty="0" err="1">
                <a:latin typeface="Times New Roman"/>
                <a:cs typeface="Times New Roman"/>
              </a:rPr>
              <a:t>sele</a:t>
            </a:r>
            <a:r>
              <a:rPr lang="pt-BR" sz="2800" spc="4" dirty="0" err="1">
                <a:latin typeface="Times New Roman"/>
                <a:cs typeface="Times New Roman"/>
              </a:rPr>
              <a:t>ção</a:t>
            </a:r>
            <a:r>
              <a:rPr sz="2800" spc="4" dirty="0">
                <a:latin typeface="Times New Roman"/>
                <a:cs typeface="Times New Roman"/>
              </a:rPr>
              <a:t> dos </a:t>
            </a:r>
            <a:r>
              <a:rPr sz="2800" spc="4" dirty="0" err="1">
                <a:latin typeface="Times New Roman"/>
                <a:cs typeface="Times New Roman"/>
              </a:rPr>
              <a:t>Pais</a:t>
            </a:r>
            <a:r>
              <a:rPr sz="2800" spc="4" dirty="0">
                <a:latin typeface="Times New Roman"/>
                <a:cs typeface="Times New Roman"/>
              </a:rPr>
              <a:t> é</a:t>
            </a:r>
            <a:r>
              <a:rPr lang="pt-BR" sz="2800" spc="4" dirty="0">
                <a:latin typeface="Times New Roman"/>
                <a:cs typeface="Times New Roman"/>
              </a:rPr>
              <a:t> tipicamente </a:t>
            </a:r>
            <a:r>
              <a:rPr sz="2800" spc="4" dirty="0" err="1" smtClean="0">
                <a:latin typeface="Times New Roman"/>
                <a:cs typeface="Times New Roman"/>
              </a:rPr>
              <a:t>p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4" dirty="0" err="1" smtClean="0">
                <a:latin typeface="Times New Roman"/>
                <a:cs typeface="Times New Roman"/>
              </a:rPr>
              <a:t>opo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4" dirty="0" err="1" smtClean="0">
                <a:latin typeface="Times New Roman"/>
                <a:cs typeface="Times New Roman"/>
              </a:rPr>
              <a:t>c</a:t>
            </a:r>
            <a:r>
              <a:rPr sz="2800" spc="0" dirty="0" err="1" smtClean="0">
                <a:latin typeface="Times New Roman"/>
                <a:cs typeface="Times New Roman"/>
              </a:rPr>
              <a:t>i</a:t>
            </a: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sz="2800" spc="0" dirty="0" err="1" smtClean="0">
                <a:latin typeface="Times New Roman"/>
                <a:cs typeface="Times New Roman"/>
              </a:rPr>
              <a:t>n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l</a:t>
            </a:r>
            <a:r>
              <a:rPr sz="2800" spc="189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520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f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tn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ss</a:t>
            </a:r>
            <a:endParaRPr sz="2800" dirty="0">
              <a:latin typeface="Times New Roman"/>
              <a:cs typeface="Times New Roman"/>
            </a:endParaRPr>
          </a:p>
          <a:p>
            <a:pPr marL="12700" marR="45719">
              <a:lnSpc>
                <a:spcPct val="95825"/>
              </a:lnSpc>
              <a:spcBef>
                <a:spcPts val="673"/>
              </a:spcBef>
            </a:pPr>
            <a:r>
              <a:rPr sz="17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700" spc="52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9" dirty="0" err="1" smtClean="0">
                <a:latin typeface="Times New Roman"/>
                <a:cs typeface="Times New Roman"/>
              </a:rPr>
              <a:t>l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lang="pt-BR" sz="2800" spc="4" dirty="0" err="1" smtClean="0">
                <a:latin typeface="Times New Roman"/>
                <a:cs typeface="Times New Roman"/>
              </a:rPr>
              <a:t>ção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m</a:t>
            </a:r>
            <a:r>
              <a:rPr sz="2800" spc="555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pop</a:t>
            </a:r>
            <a:r>
              <a:rPr sz="2800" spc="0" dirty="0" err="1" smtClean="0">
                <a:latin typeface="Times New Roman"/>
                <a:cs typeface="Times New Roman"/>
              </a:rPr>
              <a:t>u</a:t>
            </a:r>
            <a:r>
              <a:rPr sz="2800" spc="9" dirty="0" err="1" smtClean="0">
                <a:latin typeface="Times New Roman"/>
                <a:cs typeface="Times New Roman"/>
              </a:rPr>
              <a:t>l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lang="pt-BR" sz="2800" spc="4" dirty="0" err="1" smtClean="0">
                <a:latin typeface="Times New Roman"/>
                <a:cs typeface="Times New Roman"/>
              </a:rPr>
              <a:t>ções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m</a:t>
            </a:r>
            <a:r>
              <a:rPr sz="2800" spc="0" dirty="0" err="1" smtClean="0">
                <a:latin typeface="Times New Roman"/>
                <a:cs typeface="Times New Roman"/>
              </a:rPr>
              <a:t>uito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g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9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n</a:t>
            </a:r>
            <a:r>
              <a:rPr sz="2800" spc="4" dirty="0" err="1" smtClean="0">
                <a:latin typeface="Times New Roman"/>
                <a:cs typeface="Times New Roman"/>
              </a:rPr>
              <a:t>de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lang="pt-BR" sz="2800" spc="0" dirty="0" smtClean="0">
                <a:latin typeface="Times New Roman"/>
                <a:cs typeface="Times New Roman"/>
              </a:rPr>
              <a:t> (Over-</a:t>
            </a:r>
            <a:r>
              <a:rPr lang="pt-BR" sz="2800" spc="0" dirty="0" err="1" smtClean="0">
                <a:latin typeface="Times New Roman"/>
                <a:cs typeface="Times New Roman"/>
              </a:rPr>
              <a:t>selection</a:t>
            </a:r>
            <a:r>
              <a:rPr lang="pt-BR" sz="2800" spc="0" dirty="0" smtClean="0">
                <a:latin typeface="Times New Roman"/>
                <a:cs typeface="Times New Roman"/>
              </a:rPr>
              <a:t>)</a:t>
            </a:r>
            <a:endParaRPr sz="2800" dirty="0">
              <a:latin typeface="Times New Roman"/>
              <a:cs typeface="Times New Roman"/>
            </a:endParaRPr>
          </a:p>
          <a:p>
            <a:pPr marL="469899">
              <a:lnSpc>
                <a:spcPct val="95825"/>
              </a:lnSpc>
              <a:spcBef>
                <a:spcPts val="669"/>
              </a:spcBef>
            </a:pPr>
            <a:r>
              <a:rPr sz="13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300" spc="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a </a:t>
            </a:r>
            <a:r>
              <a:rPr sz="2400" spc="191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336" dirty="0" smtClean="0">
                <a:latin typeface="Times New Roman"/>
                <a:cs typeface="Times New Roman"/>
              </a:rPr>
              <a:t> </a:t>
            </a:r>
            <a:r>
              <a:rPr sz="2400" spc="-4" dirty="0" err="1" smtClean="0">
                <a:latin typeface="Times New Roman"/>
                <a:cs typeface="Times New Roman"/>
              </a:rPr>
              <a:t>p</a:t>
            </a:r>
            <a:r>
              <a:rPr sz="2400" spc="4" dirty="0" err="1" smtClean="0">
                <a:latin typeface="Times New Roman"/>
                <a:cs typeface="Times New Roman"/>
              </a:rPr>
              <a:t>o</a:t>
            </a:r>
            <a:r>
              <a:rPr sz="2400" spc="-4" dirty="0" err="1" smtClean="0">
                <a:latin typeface="Times New Roman"/>
                <a:cs typeface="Times New Roman"/>
              </a:rPr>
              <a:t>p</a:t>
            </a:r>
            <a:r>
              <a:rPr sz="2400" spc="4" dirty="0" err="1" smtClean="0">
                <a:latin typeface="Times New Roman"/>
                <a:cs typeface="Times New Roman"/>
              </a:rPr>
              <a:t>ul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lang="pt-BR" sz="2400" spc="-4" dirty="0" err="1" smtClean="0">
                <a:latin typeface="Times New Roman"/>
                <a:cs typeface="Times New Roman"/>
              </a:rPr>
              <a:t>ção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pe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fi</a:t>
            </a:r>
            <a:r>
              <a:rPr sz="2400" spc="-9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-4" dirty="0" smtClean="0">
                <a:latin typeface="Times New Roman"/>
                <a:cs typeface="Times New Roman"/>
              </a:rPr>
              <a:t>es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346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351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di</a:t>
            </a:r>
            <a:r>
              <a:rPr sz="2400" spc="-4" dirty="0" smtClean="0">
                <a:latin typeface="Times New Roman"/>
                <a:cs typeface="Times New Roman"/>
              </a:rPr>
              <a:t>v</a:t>
            </a:r>
            <a:r>
              <a:rPr sz="2400" spc="4" dirty="0" smtClean="0">
                <a:latin typeface="Times New Roman"/>
                <a:cs typeface="Times New Roman"/>
              </a:rPr>
              <a:t>id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-1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500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d</a:t>
            </a:r>
            <a:r>
              <a:rPr sz="2400" spc="4" dirty="0" smtClean="0">
                <a:latin typeface="Times New Roman"/>
                <a:cs typeface="Times New Roman"/>
              </a:rPr>
              <a:t>oi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39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g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u</a:t>
            </a:r>
            <a:r>
              <a:rPr sz="2400" spc="4" dirty="0" smtClean="0">
                <a:latin typeface="Times New Roman"/>
                <a:cs typeface="Times New Roman"/>
              </a:rPr>
              <a:t>po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endParaRPr sz="2400" dirty="0">
              <a:latin typeface="Times New Roman"/>
              <a:cs typeface="Times New Roman"/>
            </a:endParaRPr>
          </a:p>
          <a:p>
            <a:pPr marL="927105" marR="45719">
              <a:lnSpc>
                <a:spcPct val="95825"/>
              </a:lnSpc>
              <a:spcBef>
                <a:spcPts val="589"/>
              </a:spcBef>
            </a:pPr>
            <a:r>
              <a:rPr sz="10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000" spc="52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Gr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r>
              <a:rPr sz="2000" spc="357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1:</a:t>
            </a:r>
            <a:r>
              <a:rPr sz="2000" spc="56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308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elh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-9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11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x</a:t>
            </a:r>
            <a:r>
              <a:rPr sz="2000" spc="0" dirty="0" smtClean="0">
                <a:latin typeface="Times New Roman"/>
                <a:cs typeface="Times New Roman"/>
              </a:rPr>
              <a:t>%</a:t>
            </a:r>
            <a:r>
              <a:rPr sz="2000" spc="388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389" dirty="0" smtClean="0">
                <a:latin typeface="Times New Roman"/>
                <a:cs typeface="Times New Roman"/>
              </a:rPr>
              <a:t> </a:t>
            </a:r>
            <a:r>
              <a:rPr sz="2000" spc="-4" dirty="0" err="1" smtClean="0">
                <a:latin typeface="Times New Roman"/>
                <a:cs typeface="Times New Roman"/>
              </a:rPr>
              <a:t>p</a:t>
            </a:r>
            <a:r>
              <a:rPr sz="2000" spc="-9" dirty="0" err="1" smtClean="0">
                <a:latin typeface="Times New Roman"/>
                <a:cs typeface="Times New Roman"/>
              </a:rPr>
              <a:t>o</a:t>
            </a:r>
            <a:r>
              <a:rPr sz="2000" spc="-4" dirty="0" err="1" smtClean="0">
                <a:latin typeface="Times New Roman"/>
                <a:cs typeface="Times New Roman"/>
              </a:rPr>
              <a:t>p</a:t>
            </a:r>
            <a:r>
              <a:rPr sz="2000" spc="0" dirty="0" err="1" smtClean="0">
                <a:latin typeface="Times New Roman"/>
                <a:cs typeface="Times New Roman"/>
              </a:rPr>
              <a:t>ul</a:t>
            </a:r>
            <a:r>
              <a:rPr sz="2000" spc="4" dirty="0" err="1" smtClean="0">
                <a:latin typeface="Times New Roman"/>
                <a:cs typeface="Times New Roman"/>
              </a:rPr>
              <a:t>a</a:t>
            </a:r>
            <a:r>
              <a:rPr lang="pt-BR" sz="2000" spc="0" dirty="0" err="1" smtClean="0">
                <a:latin typeface="Times New Roman"/>
                <a:cs typeface="Times New Roman"/>
              </a:rPr>
              <a:t>ção</a:t>
            </a:r>
            <a:endParaRPr sz="2000" dirty="0">
              <a:latin typeface="Times New Roman"/>
              <a:cs typeface="Times New Roman"/>
            </a:endParaRPr>
          </a:p>
          <a:p>
            <a:pPr marL="927105" marR="45719">
              <a:lnSpc>
                <a:spcPct val="95825"/>
              </a:lnSpc>
              <a:spcBef>
                <a:spcPts val="580"/>
              </a:spcBef>
            </a:pPr>
            <a:r>
              <a:rPr sz="10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000" spc="52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Gr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r>
              <a:rPr sz="2000" spc="357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2:</a:t>
            </a:r>
            <a:r>
              <a:rPr sz="2000" spc="56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308" dirty="0" smtClean="0">
                <a:latin typeface="Times New Roman"/>
                <a:cs typeface="Times New Roman"/>
              </a:rPr>
              <a:t> </a:t>
            </a:r>
            <a:r>
              <a:rPr sz="2000" spc="-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ut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s </a:t>
            </a:r>
            <a:r>
              <a:rPr sz="2000" spc="172" dirty="0" smtClean="0">
                <a:latin typeface="Times New Roman"/>
                <a:cs typeface="Times New Roman"/>
              </a:rPr>
              <a:t> </a:t>
            </a:r>
            <a:r>
              <a:rPr sz="2000" spc="-10" dirty="0" smtClean="0">
                <a:latin typeface="Times New Roman"/>
                <a:cs typeface="Times New Roman"/>
              </a:rPr>
              <a:t>(</a:t>
            </a:r>
            <a:r>
              <a:rPr sz="2000" spc="0" dirty="0" smtClean="0">
                <a:latin typeface="Times New Roman"/>
                <a:cs typeface="Times New Roman"/>
              </a:rPr>
              <a:t>1</a:t>
            </a:r>
            <a:r>
              <a:rPr sz="2000" spc="-16" dirty="0" smtClean="0">
                <a:latin typeface="Times New Roman"/>
                <a:cs typeface="Times New Roman"/>
              </a:rPr>
              <a:t>0</a:t>
            </a:r>
            <a:r>
              <a:rPr sz="2000" spc="0" dirty="0" smtClean="0">
                <a:latin typeface="Times New Roman"/>
                <a:cs typeface="Times New Roman"/>
              </a:rPr>
              <a:t>0</a:t>
            </a:r>
            <a:r>
              <a:rPr sz="2000" spc="-10" dirty="0" smtClean="0">
                <a:latin typeface="Times New Roman"/>
                <a:cs typeface="Times New Roman"/>
              </a:rPr>
              <a:t>-</a:t>
            </a:r>
            <a:r>
              <a:rPr sz="2000" spc="5" dirty="0" smtClean="0">
                <a:latin typeface="Times New Roman"/>
                <a:cs typeface="Times New Roman"/>
              </a:rPr>
              <a:t>x</a:t>
            </a:r>
            <a:r>
              <a:rPr sz="2000" spc="-10" dirty="0" smtClean="0">
                <a:latin typeface="Times New Roman"/>
                <a:cs typeface="Times New Roman"/>
              </a:rPr>
              <a:t>)</a:t>
            </a:r>
            <a:r>
              <a:rPr sz="2000" spc="0" dirty="0" smtClean="0">
                <a:latin typeface="Times New Roman"/>
                <a:cs typeface="Times New Roman"/>
              </a:rPr>
              <a:t>%</a:t>
            </a:r>
            <a:r>
              <a:rPr sz="2000" spc="115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374" dirty="0" smtClean="0">
                <a:latin typeface="Times New Roman"/>
                <a:cs typeface="Times New Roman"/>
              </a:rPr>
              <a:t> </a:t>
            </a:r>
            <a:r>
              <a:rPr sz="2000" spc="-4" dirty="0" err="1" smtClean="0">
                <a:latin typeface="Times New Roman"/>
                <a:cs typeface="Times New Roman"/>
              </a:rPr>
              <a:t>p</a:t>
            </a:r>
            <a:r>
              <a:rPr sz="2000" spc="4" dirty="0" err="1" smtClean="0">
                <a:latin typeface="Times New Roman"/>
                <a:cs typeface="Times New Roman"/>
              </a:rPr>
              <a:t>o</a:t>
            </a:r>
            <a:r>
              <a:rPr sz="2000" spc="-14" dirty="0" err="1" smtClean="0">
                <a:latin typeface="Times New Roman"/>
                <a:cs typeface="Times New Roman"/>
              </a:rPr>
              <a:t>p</a:t>
            </a:r>
            <a:r>
              <a:rPr sz="2000" spc="0" dirty="0" err="1" smtClean="0">
                <a:latin typeface="Times New Roman"/>
                <a:cs typeface="Times New Roman"/>
              </a:rPr>
              <a:t>ul</a:t>
            </a:r>
            <a:r>
              <a:rPr sz="2000" spc="4" dirty="0" err="1" smtClean="0">
                <a:latin typeface="Times New Roman"/>
                <a:cs typeface="Times New Roman"/>
              </a:rPr>
              <a:t>a</a:t>
            </a:r>
            <a:r>
              <a:rPr lang="pt-BR" sz="2000" spc="0" dirty="0" err="1" smtClean="0">
                <a:latin typeface="Times New Roman"/>
                <a:cs typeface="Times New Roman"/>
              </a:rPr>
              <a:t>ção</a:t>
            </a:r>
            <a:endParaRPr sz="2000" dirty="0">
              <a:latin typeface="Times New Roman"/>
              <a:cs typeface="Times New Roman"/>
            </a:endParaRPr>
          </a:p>
          <a:p>
            <a:pPr marL="469899" marR="45719">
              <a:lnSpc>
                <a:spcPct val="95825"/>
              </a:lnSpc>
              <a:spcBef>
                <a:spcPts val="674"/>
              </a:spcBef>
            </a:pPr>
            <a:r>
              <a:rPr sz="13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300" spc="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8</a:t>
            </a:r>
            <a:r>
              <a:rPr sz="2400" spc="9" dirty="0" smtClean="0">
                <a:latin typeface="Times New Roman"/>
                <a:cs typeface="Times New Roman"/>
              </a:rPr>
              <a:t>0</a:t>
            </a:r>
            <a:r>
              <a:rPr sz="2400" spc="0" dirty="0" smtClean="0">
                <a:latin typeface="Times New Roman"/>
                <a:cs typeface="Times New Roman"/>
              </a:rPr>
              <a:t>% </a:t>
            </a:r>
            <a:r>
              <a:rPr sz="2400" spc="4" dirty="0" smtClean="0">
                <a:latin typeface="Times New Roman"/>
                <a:cs typeface="Times New Roman"/>
              </a:rPr>
              <a:t>do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486" dirty="0" smtClean="0"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imes New Roman"/>
                <a:cs typeface="Times New Roman"/>
              </a:rPr>
              <a:t>o</a:t>
            </a:r>
            <a:r>
              <a:rPr sz="2400" spc="5" dirty="0" smtClean="0">
                <a:latin typeface="Times New Roman"/>
                <a:cs typeface="Times New Roman"/>
              </a:rPr>
              <a:t>p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ra</a:t>
            </a:r>
            <a:r>
              <a:rPr sz="2400" spc="-5" dirty="0" smtClean="0">
                <a:latin typeface="Times New Roman"/>
                <a:cs typeface="Times New Roman"/>
              </a:rPr>
              <a:t>d</a:t>
            </a:r>
            <a:r>
              <a:rPr sz="2400" spc="5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86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66" dirty="0" smtClean="0">
                <a:latin typeface="Times New Roman"/>
                <a:cs typeface="Times New Roman"/>
              </a:rPr>
              <a:t> </a:t>
            </a:r>
            <a:r>
              <a:rPr sz="2400" spc="-4" dirty="0" err="1" smtClean="0">
                <a:latin typeface="Times New Roman"/>
                <a:cs typeface="Times New Roman"/>
              </a:rPr>
              <a:t>se</a:t>
            </a:r>
            <a:r>
              <a:rPr sz="2400" spc="4" dirty="0" err="1" smtClean="0">
                <a:latin typeface="Times New Roman"/>
                <a:cs typeface="Times New Roman"/>
              </a:rPr>
              <a:t>l</a:t>
            </a:r>
            <a:r>
              <a:rPr sz="2400" spc="-4" dirty="0" err="1" smtClean="0">
                <a:latin typeface="Times New Roman"/>
                <a:cs typeface="Times New Roman"/>
              </a:rPr>
              <a:t>e</a:t>
            </a:r>
            <a:r>
              <a:rPr lang="pt-BR" sz="2400" spc="-4" dirty="0" err="1" smtClean="0">
                <a:latin typeface="Times New Roman"/>
                <a:cs typeface="Times New Roman"/>
              </a:rPr>
              <a:t>ção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4" dirty="0" err="1" smtClean="0">
                <a:latin typeface="Times New Roman"/>
                <a:cs typeface="Times New Roman"/>
              </a:rPr>
              <a:t>u</a:t>
            </a:r>
            <a:r>
              <a:rPr sz="2400" spc="-4" dirty="0" err="1" smtClean="0">
                <a:latin typeface="Times New Roman"/>
                <a:cs typeface="Times New Roman"/>
              </a:rPr>
              <a:t>s</a:t>
            </a:r>
            <a:r>
              <a:rPr sz="2400" spc="0" dirty="0" err="1" smtClean="0">
                <a:latin typeface="Times New Roman"/>
                <a:cs typeface="Times New Roman"/>
              </a:rPr>
              <a:t>am</a:t>
            </a:r>
            <a:r>
              <a:rPr sz="2400" spc="163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245" dirty="0" smtClean="0">
                <a:latin typeface="Times New Roman"/>
                <a:cs typeface="Times New Roman"/>
              </a:rPr>
              <a:t> </a:t>
            </a:r>
            <a:r>
              <a:rPr sz="2400" spc="4" dirty="0" err="1" smtClean="0">
                <a:latin typeface="Times New Roman"/>
                <a:cs typeface="Times New Roman"/>
              </a:rPr>
              <a:t>g</a:t>
            </a:r>
            <a:r>
              <a:rPr sz="2400" spc="-14" dirty="0" err="1" smtClean="0">
                <a:latin typeface="Times New Roman"/>
                <a:cs typeface="Times New Roman"/>
              </a:rPr>
              <a:t>r</a:t>
            </a:r>
            <a:r>
              <a:rPr sz="2400" spc="-4" dirty="0" err="1" smtClean="0">
                <a:latin typeface="Times New Roman"/>
                <a:cs typeface="Times New Roman"/>
              </a:rPr>
              <a:t>u</a:t>
            </a:r>
            <a:r>
              <a:rPr sz="2400" spc="4" dirty="0" err="1" smtClean="0">
                <a:latin typeface="Times New Roman"/>
                <a:cs typeface="Times New Roman"/>
              </a:rPr>
              <a:t>p</a:t>
            </a:r>
            <a:r>
              <a:rPr sz="2400" spc="0" dirty="0" err="1" smtClean="0">
                <a:latin typeface="Times New Roman"/>
                <a:cs typeface="Times New Roman"/>
              </a:rPr>
              <a:t>o</a:t>
            </a:r>
            <a:r>
              <a:rPr sz="2400" spc="81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1</a:t>
            </a:r>
            <a:r>
              <a:rPr sz="2400" spc="262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346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20%</a:t>
            </a:r>
            <a:endParaRPr sz="2400" dirty="0">
              <a:latin typeface="Times New Roman"/>
              <a:cs typeface="Times New Roman"/>
            </a:endParaRPr>
          </a:p>
          <a:p>
            <a:pPr marL="756418" marR="45719">
              <a:lnSpc>
                <a:spcPct val="95825"/>
              </a:lnSpc>
              <a:spcBef>
                <a:spcPts val="120"/>
              </a:spcBef>
            </a:pPr>
            <a:r>
              <a:rPr sz="2400" spc="4" dirty="0" err="1" smtClean="0">
                <a:latin typeface="Times New Roman"/>
                <a:cs typeface="Times New Roman"/>
              </a:rPr>
              <a:t>u</a:t>
            </a:r>
            <a:r>
              <a:rPr sz="2400" spc="-4" dirty="0" err="1" smtClean="0">
                <a:latin typeface="Times New Roman"/>
                <a:cs typeface="Times New Roman"/>
              </a:rPr>
              <a:t>s</a:t>
            </a:r>
            <a:r>
              <a:rPr sz="2400" spc="0" dirty="0" err="1" smtClean="0">
                <a:latin typeface="Times New Roman"/>
                <a:cs typeface="Times New Roman"/>
              </a:rPr>
              <a:t>am</a:t>
            </a:r>
            <a:r>
              <a:rPr sz="2400" spc="163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245" dirty="0" smtClean="0">
                <a:latin typeface="Times New Roman"/>
                <a:cs typeface="Times New Roman"/>
              </a:rPr>
              <a:t> </a:t>
            </a:r>
            <a:r>
              <a:rPr sz="2400" spc="4" dirty="0" err="1" smtClean="0">
                <a:latin typeface="Times New Roman"/>
                <a:cs typeface="Times New Roman"/>
              </a:rPr>
              <a:t>g</a:t>
            </a:r>
            <a:r>
              <a:rPr sz="2400" spc="-14" dirty="0" err="1" smtClean="0">
                <a:latin typeface="Times New Roman"/>
                <a:cs typeface="Times New Roman"/>
              </a:rPr>
              <a:t>r</a:t>
            </a:r>
            <a:r>
              <a:rPr sz="2400" spc="-4" dirty="0" err="1" smtClean="0">
                <a:latin typeface="Times New Roman"/>
                <a:cs typeface="Times New Roman"/>
              </a:rPr>
              <a:t>u</a:t>
            </a:r>
            <a:r>
              <a:rPr sz="2400" spc="4" dirty="0" err="1" smtClean="0">
                <a:latin typeface="Times New Roman"/>
                <a:cs typeface="Times New Roman"/>
              </a:rPr>
              <a:t>p</a:t>
            </a:r>
            <a:r>
              <a:rPr sz="2400" spc="0" dirty="0" err="1" smtClean="0">
                <a:latin typeface="Times New Roman"/>
                <a:cs typeface="Times New Roman"/>
              </a:rPr>
              <a:t>o</a:t>
            </a:r>
            <a:r>
              <a:rPr sz="2400" spc="81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2</a:t>
            </a:r>
            <a:endParaRPr sz="2400" dirty="0">
              <a:latin typeface="Times New Roman"/>
              <a:cs typeface="Times New Roman"/>
            </a:endParaRPr>
          </a:p>
          <a:p>
            <a:pPr marL="469899" marR="45719">
              <a:lnSpc>
                <a:spcPct val="95825"/>
              </a:lnSpc>
              <a:spcBef>
                <a:spcPts val="684"/>
              </a:spcBef>
            </a:pPr>
            <a:r>
              <a:rPr sz="13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300" spc="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ara</a:t>
            </a:r>
            <a:r>
              <a:rPr sz="2400" spc="593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tama</a:t>
            </a:r>
            <a:r>
              <a:rPr sz="2400" spc="-5" dirty="0" smtClean="0">
                <a:latin typeface="Times New Roman"/>
                <a:cs typeface="Times New Roman"/>
              </a:rPr>
              <a:t>n</a:t>
            </a:r>
            <a:r>
              <a:rPr sz="2400" spc="5" dirty="0" smtClean="0">
                <a:latin typeface="Times New Roman"/>
                <a:cs typeface="Times New Roman"/>
              </a:rPr>
              <a:t>h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112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56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P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-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.</a:t>
            </a:r>
            <a:r>
              <a:rPr sz="2400" spc="468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=</a:t>
            </a:r>
            <a:r>
              <a:rPr sz="2400" spc="-8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1000, </a:t>
            </a:r>
            <a:r>
              <a:rPr sz="2400" spc="122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2000, </a:t>
            </a:r>
            <a:r>
              <a:rPr sz="2400" spc="122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4000, </a:t>
            </a:r>
            <a:r>
              <a:rPr sz="2400" spc="122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8000</a:t>
            </a:r>
            <a:endParaRPr sz="2400" dirty="0">
              <a:latin typeface="Times New Roman"/>
              <a:cs typeface="Times New Roman"/>
            </a:endParaRPr>
          </a:p>
          <a:p>
            <a:pPr marL="927105" marR="45719">
              <a:lnSpc>
                <a:spcPct val="95825"/>
              </a:lnSpc>
              <a:spcBef>
                <a:spcPts val="589"/>
              </a:spcBef>
            </a:pPr>
            <a:r>
              <a:rPr sz="10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000" spc="52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x</a:t>
            </a:r>
            <a:r>
              <a:rPr sz="2000" spc="11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=</a:t>
            </a:r>
            <a:r>
              <a:rPr sz="2000" spc="-2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3</a:t>
            </a:r>
            <a:r>
              <a:rPr sz="2000" spc="-14" dirty="0" smtClean="0">
                <a:latin typeface="Times New Roman"/>
                <a:cs typeface="Times New Roman"/>
              </a:rPr>
              <a:t>2</a:t>
            </a:r>
            <a:r>
              <a:rPr sz="2000" spc="-9" dirty="0" smtClean="0">
                <a:latin typeface="Times New Roman"/>
                <a:cs typeface="Times New Roman"/>
              </a:rPr>
              <a:t>%</a:t>
            </a:r>
            <a:r>
              <a:rPr sz="2000" spc="0" dirty="0" smtClean="0">
                <a:latin typeface="Times New Roman"/>
                <a:cs typeface="Times New Roman"/>
              </a:rPr>
              <a:t>, </a:t>
            </a:r>
            <a:r>
              <a:rPr sz="2000" spc="198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16</a:t>
            </a:r>
            <a:r>
              <a:rPr sz="2000" spc="-9" dirty="0" smtClean="0">
                <a:latin typeface="Times New Roman"/>
                <a:cs typeface="Times New Roman"/>
              </a:rPr>
              <a:t>%</a:t>
            </a:r>
            <a:r>
              <a:rPr sz="2000" spc="0" dirty="0" smtClean="0">
                <a:latin typeface="Times New Roman"/>
                <a:cs typeface="Times New Roman"/>
              </a:rPr>
              <a:t>, </a:t>
            </a:r>
            <a:r>
              <a:rPr sz="2000" spc="19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8</a:t>
            </a:r>
            <a:r>
              <a:rPr sz="2000" spc="-9" dirty="0" smtClean="0">
                <a:latin typeface="Times New Roman"/>
                <a:cs typeface="Times New Roman"/>
              </a:rPr>
              <a:t>%</a:t>
            </a:r>
            <a:r>
              <a:rPr sz="2000" spc="0" dirty="0" smtClean="0">
                <a:latin typeface="Times New Roman"/>
                <a:cs typeface="Times New Roman"/>
              </a:rPr>
              <a:t>, </a:t>
            </a:r>
            <a:r>
              <a:rPr sz="2000" spc="9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4%</a:t>
            </a:r>
            <a:endParaRPr sz="2000" dirty="0">
              <a:latin typeface="Times New Roman"/>
              <a:cs typeface="Times New Roman"/>
            </a:endParaRPr>
          </a:p>
          <a:p>
            <a:pPr marL="469899" marR="45719">
              <a:lnSpc>
                <a:spcPts val="2750"/>
              </a:lnSpc>
              <a:spcBef>
                <a:spcPts val="812"/>
              </a:spcBef>
            </a:pPr>
            <a:r>
              <a:rPr sz="1950" spc="0" baseline="-2229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950" spc="600" baseline="-222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M</a:t>
            </a:r>
            <a:r>
              <a:rPr sz="3600" spc="4" baseline="-1207" dirty="0" smtClean="0">
                <a:latin typeface="Times New Roman"/>
                <a:cs typeface="Times New Roman"/>
              </a:rPr>
              <a:t>o</a:t>
            </a:r>
            <a:r>
              <a:rPr sz="3600" spc="0" baseline="-1207" dirty="0" smtClean="0">
                <a:latin typeface="Times New Roman"/>
                <a:cs typeface="Times New Roman"/>
              </a:rPr>
              <a:t>t</a:t>
            </a:r>
            <a:r>
              <a:rPr sz="3600" spc="4" baseline="-1207" dirty="0" smtClean="0">
                <a:latin typeface="Times New Roman"/>
                <a:cs typeface="Times New Roman"/>
              </a:rPr>
              <a:t>iv</a:t>
            </a:r>
            <a:r>
              <a:rPr sz="3600" spc="0" baseline="-1207" dirty="0" smtClean="0">
                <a:latin typeface="Times New Roman"/>
                <a:cs typeface="Times New Roman"/>
              </a:rPr>
              <a:t>a</a:t>
            </a:r>
            <a:r>
              <a:rPr lang="pt-BR" sz="3600" spc="-4" baseline="-1207" dirty="0" err="1" smtClean="0">
                <a:latin typeface="Times New Roman"/>
                <a:cs typeface="Times New Roman"/>
              </a:rPr>
              <a:t>ção</a:t>
            </a:r>
            <a:r>
              <a:rPr sz="3600" spc="0" baseline="-1207" dirty="0" smtClean="0">
                <a:latin typeface="Times New Roman"/>
                <a:cs typeface="Times New Roman"/>
              </a:rPr>
              <a:t>:</a:t>
            </a:r>
            <a:r>
              <a:rPr sz="3600" spc="150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A</a:t>
            </a:r>
            <a:r>
              <a:rPr sz="3600" spc="4" baseline="-1207" dirty="0" smtClean="0">
                <a:latin typeface="Times New Roman"/>
                <a:cs typeface="Times New Roman"/>
              </a:rPr>
              <a:t>u</a:t>
            </a:r>
            <a:r>
              <a:rPr sz="3600" spc="0" baseline="-1207" dirty="0" smtClean="0">
                <a:latin typeface="Times New Roman"/>
                <a:cs typeface="Times New Roman"/>
              </a:rPr>
              <a:t>m</a:t>
            </a:r>
            <a:r>
              <a:rPr sz="3600" spc="-4" baseline="-1207" dirty="0" smtClean="0">
                <a:latin typeface="Times New Roman"/>
                <a:cs typeface="Times New Roman"/>
              </a:rPr>
              <a:t>en</a:t>
            </a:r>
            <a:r>
              <a:rPr sz="3600" spc="0" baseline="-1207" dirty="0" smtClean="0">
                <a:latin typeface="Times New Roman"/>
                <a:cs typeface="Times New Roman"/>
              </a:rPr>
              <a:t>tar</a:t>
            </a:r>
            <a:r>
              <a:rPr sz="3600" spc="144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a</a:t>
            </a:r>
            <a:r>
              <a:rPr sz="3600" spc="351" baseline="-1207" dirty="0" smtClean="0">
                <a:latin typeface="Times New Roman"/>
                <a:cs typeface="Times New Roman"/>
              </a:rPr>
              <a:t> </a:t>
            </a:r>
            <a:r>
              <a:rPr sz="3600" spc="-4" baseline="-1207" dirty="0" err="1" smtClean="0">
                <a:latin typeface="Times New Roman"/>
                <a:cs typeface="Times New Roman"/>
              </a:rPr>
              <a:t>e</a:t>
            </a:r>
            <a:r>
              <a:rPr sz="3600" spc="4" baseline="-1207" dirty="0" err="1" smtClean="0">
                <a:latin typeface="Times New Roman"/>
                <a:cs typeface="Times New Roman"/>
              </a:rPr>
              <a:t>fi</a:t>
            </a:r>
            <a:r>
              <a:rPr sz="3600" spc="-4" baseline="-1207" dirty="0" err="1" smtClean="0">
                <a:latin typeface="Times New Roman"/>
                <a:cs typeface="Times New Roman"/>
              </a:rPr>
              <a:t>c</a:t>
            </a:r>
            <a:r>
              <a:rPr sz="3600" spc="4" baseline="-1207" dirty="0" err="1" smtClean="0">
                <a:latin typeface="Times New Roman"/>
                <a:cs typeface="Times New Roman"/>
              </a:rPr>
              <a:t>i</a:t>
            </a:r>
            <a:r>
              <a:rPr sz="3600" spc="-4" baseline="-1207" dirty="0" err="1" smtClean="0">
                <a:latin typeface="Times New Roman"/>
                <a:cs typeface="Times New Roman"/>
              </a:rPr>
              <a:t>ê</a:t>
            </a:r>
            <a:r>
              <a:rPr sz="3600" spc="4" baseline="-1207" dirty="0" err="1" smtClean="0">
                <a:latin typeface="Times New Roman"/>
                <a:cs typeface="Times New Roman"/>
              </a:rPr>
              <a:t>n</a:t>
            </a:r>
            <a:r>
              <a:rPr sz="3600" spc="-4" baseline="-1207" dirty="0" err="1" smtClean="0">
                <a:latin typeface="Times New Roman"/>
                <a:cs typeface="Times New Roman"/>
              </a:rPr>
              <a:t>c</a:t>
            </a:r>
            <a:r>
              <a:rPr sz="3600" spc="4" baseline="-1207" dirty="0" err="1" smtClean="0">
                <a:latin typeface="Times New Roman"/>
                <a:cs typeface="Times New Roman"/>
              </a:rPr>
              <a:t>i</a:t>
            </a:r>
            <a:r>
              <a:rPr sz="3600" spc="0" baseline="-1207" dirty="0" err="1" smtClean="0">
                <a:latin typeface="Times New Roman"/>
                <a:cs typeface="Times New Roman"/>
              </a:rPr>
              <a:t>a</a:t>
            </a:r>
            <a:r>
              <a:rPr lang="pt-BR" sz="3600" spc="0" baseline="-1207" dirty="0" smtClean="0">
                <a:latin typeface="Times New Roman"/>
                <a:cs typeface="Times New Roman"/>
              </a:rPr>
              <a:t> (pressão de seleção)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688083" y="1581098"/>
            <a:ext cx="1989926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Se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lang="pt-BR" sz="4400" spc="-1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ção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743860" y="1581098"/>
            <a:ext cx="71321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521322" y="1581098"/>
            <a:ext cx="34950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So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b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ê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-19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97939" y="2574575"/>
            <a:ext cx="4099905" cy="9461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263">
              <a:lnSpc>
                <a:spcPts val="3450"/>
              </a:lnSpc>
              <a:spcBef>
                <a:spcPts val="172"/>
              </a:spcBef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900" spc="278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Ti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9" dirty="0" smtClean="0">
                <a:latin typeface="Times New Roman"/>
                <a:cs typeface="Times New Roman"/>
              </a:rPr>
              <a:t>m</a:t>
            </a:r>
            <a:r>
              <a:rPr sz="3200" spc="4" dirty="0" smtClean="0">
                <a:latin typeface="Times New Roman"/>
                <a:cs typeface="Times New Roman"/>
              </a:rPr>
              <a:t>en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endParaRPr sz="3200" dirty="0">
              <a:latin typeface="Times New Roman"/>
              <a:cs typeface="Times New Roman"/>
            </a:endParaRPr>
          </a:p>
          <a:p>
            <a:pPr marL="469899">
              <a:lnSpc>
                <a:spcPts val="3195"/>
              </a:lnSpc>
              <a:spcBef>
                <a:spcPts val="796"/>
              </a:spcBef>
            </a:pPr>
            <a:r>
              <a:rPr sz="2250" spc="0" baseline="-1932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2250" spc="336" baseline="-1932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200" spc="5" baseline="-1035" dirty="0" smtClean="0"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latin typeface="Times New Roman"/>
                <a:cs typeface="Times New Roman"/>
              </a:rPr>
              <a:t>s</a:t>
            </a:r>
            <a:r>
              <a:rPr sz="4200" spc="5" baseline="-1035" dirty="0" smtClean="0">
                <a:latin typeface="Times New Roman"/>
                <a:cs typeface="Times New Roman"/>
              </a:rPr>
              <a:t>q</a:t>
            </a:r>
            <a:r>
              <a:rPr sz="4200" spc="0" baseline="-1035" dirty="0" smtClean="0">
                <a:latin typeface="Times New Roman"/>
                <a:cs typeface="Times New Roman"/>
              </a:rPr>
              <a:t>u</a:t>
            </a:r>
            <a:r>
              <a:rPr sz="4200" spc="5" baseline="-1035" dirty="0" smtClean="0">
                <a:latin typeface="Times New Roman"/>
                <a:cs typeface="Times New Roman"/>
              </a:rPr>
              <a:t>em</a:t>
            </a:r>
            <a:r>
              <a:rPr sz="4200" spc="0" baseline="-1035" dirty="0" smtClean="0">
                <a:latin typeface="Times New Roman"/>
                <a:cs typeface="Times New Roman"/>
              </a:rPr>
              <a:t>a</a:t>
            </a:r>
            <a:r>
              <a:rPr sz="4200" spc="198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d</a:t>
            </a:r>
            <a:r>
              <a:rPr sz="4200" spc="0" baseline="-1035" dirty="0" smtClean="0">
                <a:latin typeface="Times New Roman"/>
                <a:cs typeface="Times New Roman"/>
              </a:rPr>
              <a:t>e</a:t>
            </a:r>
            <a:r>
              <a:rPr sz="4200" spc="543" baseline="-1035" dirty="0" smtClean="0">
                <a:latin typeface="Times New Roman"/>
                <a:cs typeface="Times New Roman"/>
              </a:rPr>
              <a:t> </a:t>
            </a:r>
            <a:r>
              <a:rPr sz="4200" spc="5" baseline="-1035" dirty="0" err="1" smtClean="0">
                <a:latin typeface="Times New Roman"/>
                <a:cs typeface="Times New Roman"/>
              </a:rPr>
              <a:t>ge</a:t>
            </a:r>
            <a:r>
              <a:rPr sz="4200" spc="0" baseline="-1035" dirty="0" err="1" smtClean="0">
                <a:latin typeface="Times New Roman"/>
                <a:cs typeface="Times New Roman"/>
              </a:rPr>
              <a:t>r</a:t>
            </a:r>
            <a:r>
              <a:rPr sz="4200" spc="-5" baseline="-1035" dirty="0" err="1" smtClean="0">
                <a:latin typeface="Times New Roman"/>
                <a:cs typeface="Times New Roman"/>
              </a:rPr>
              <a:t>a</a:t>
            </a:r>
            <a:r>
              <a:rPr lang="pt-BR" sz="4200" spc="16" baseline="-1035" dirty="0" err="1" smtClean="0">
                <a:latin typeface="Times New Roman"/>
                <a:cs typeface="Times New Roman"/>
              </a:rPr>
              <a:t>ção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755139" y="3653844"/>
            <a:ext cx="2725997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500" spc="336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Rece</a:t>
            </a:r>
            <a:r>
              <a:rPr sz="2800" spc="0" dirty="0" smtClean="0">
                <a:latin typeface="Times New Roman"/>
                <a:cs typeface="Times New Roman"/>
              </a:rPr>
              <a:t>nt</a:t>
            </a:r>
            <a:r>
              <a:rPr sz="2800" spc="-9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me</a:t>
            </a:r>
            <a:r>
              <a:rPr sz="2800" spc="0" dirty="0" smtClean="0">
                <a:latin typeface="Times New Roman"/>
                <a:cs typeface="Times New Roman"/>
              </a:rPr>
              <a:t>nt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,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114800" y="3640160"/>
            <a:ext cx="5105400" cy="3941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408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str</a:t>
            </a:r>
            <a:r>
              <a:rPr sz="2800" spc="9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ég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9" dirty="0" err="1" smtClean="0">
                <a:latin typeface="Times New Roman"/>
                <a:cs typeface="Times New Roman"/>
              </a:rPr>
              <a:t>ta</a:t>
            </a:r>
            <a:r>
              <a:rPr sz="2800" spc="4" dirty="0" err="1" smtClean="0">
                <a:latin typeface="Times New Roman"/>
                <a:cs typeface="Times New Roman"/>
              </a:rPr>
              <a:t>d</a:t>
            </a:r>
            <a:r>
              <a:rPr sz="2800" spc="0" dirty="0" err="1" smtClean="0">
                <a:latin typeface="Times New Roman"/>
                <a:cs typeface="Times New Roman"/>
              </a:rPr>
              <a:t>o</a:t>
            </a:r>
            <a:r>
              <a:rPr lang="pt-BR" sz="2800" spc="0" dirty="0" smtClean="0">
                <a:latin typeface="Times New Roman"/>
                <a:cs typeface="Times New Roman"/>
              </a:rPr>
              <a:t> ligado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041651" y="4080564"/>
            <a:ext cx="6235098" cy="8072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25"/>
              </a:lnSpc>
              <a:spcBef>
                <a:spcPts val="151"/>
              </a:spcBef>
            </a:pPr>
            <a:r>
              <a:rPr sz="2800" spc="0" dirty="0" smtClean="0">
                <a:latin typeface="Times New Roman"/>
                <a:cs typeface="Times New Roman"/>
              </a:rPr>
              <a:t>v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m</a:t>
            </a:r>
            <a:r>
              <a:rPr sz="2800" spc="54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se</a:t>
            </a:r>
            <a:r>
              <a:rPr sz="2800" spc="55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22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rn</a:t>
            </a:r>
            <a:r>
              <a:rPr sz="2800" spc="11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5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34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b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m</a:t>
            </a:r>
            <a:r>
              <a:rPr sz="2800" spc="69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pop</a:t>
            </a:r>
            <a:r>
              <a:rPr sz="2800" spc="0" dirty="0" smtClean="0">
                <a:latin typeface="Times New Roman"/>
                <a:cs typeface="Times New Roman"/>
              </a:rPr>
              <a:t>ul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p</a:t>
            </a:r>
            <a:r>
              <a:rPr sz="2800" spc="9" dirty="0" smtClean="0">
                <a:latin typeface="Times New Roman"/>
                <a:cs typeface="Times New Roman"/>
              </a:rPr>
              <a:t>ar</a:t>
            </a:r>
            <a:r>
              <a:rPr sz="2800" spc="0" dirty="0" smtClean="0">
                <a:latin typeface="Times New Roman"/>
                <a:cs typeface="Times New Roman"/>
              </a:rPr>
              <a:t>a </a:t>
            </a:r>
            <a:r>
              <a:rPr sz="2800" spc="136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m</a:t>
            </a:r>
            <a:endParaRPr sz="2800" dirty="0">
              <a:latin typeface="Times New Roman"/>
              <a:cs typeface="Times New Roman"/>
            </a:endParaRPr>
          </a:p>
          <a:p>
            <a:pPr marL="12700" marR="53263">
              <a:lnSpc>
                <a:spcPts val="3195"/>
              </a:lnSpc>
              <a:spcBef>
                <a:spcPts val="148"/>
              </a:spcBef>
            </a:pPr>
            <a:r>
              <a:rPr sz="4200" spc="5" baseline="-1035" dirty="0" err="1" smtClean="0">
                <a:latin typeface="Times New Roman"/>
                <a:cs typeface="Times New Roman"/>
              </a:rPr>
              <a:t>p</a:t>
            </a:r>
            <a:r>
              <a:rPr sz="4200" spc="0" baseline="-1035" dirty="0" err="1" smtClean="0">
                <a:latin typeface="Times New Roman"/>
                <a:cs typeface="Times New Roman"/>
              </a:rPr>
              <a:t>r</a:t>
            </a:r>
            <a:r>
              <a:rPr sz="4200" spc="5" baseline="-1035" dirty="0" err="1" smtClean="0">
                <a:latin typeface="Times New Roman"/>
                <a:cs typeface="Times New Roman"/>
              </a:rPr>
              <a:t>oce</a:t>
            </a:r>
            <a:r>
              <a:rPr sz="4200" spc="0" baseline="-1035" dirty="0" err="1" smtClean="0">
                <a:latin typeface="Times New Roman"/>
                <a:cs typeface="Times New Roman"/>
              </a:rPr>
              <a:t>sso</a:t>
            </a:r>
            <a:r>
              <a:rPr sz="4200" spc="150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err="1" smtClean="0">
                <a:latin typeface="Times New Roman"/>
                <a:cs typeface="Times New Roman"/>
              </a:rPr>
              <a:t>e</a:t>
            </a:r>
            <a:r>
              <a:rPr sz="4200" spc="0" baseline="-1035" dirty="0" err="1" smtClean="0">
                <a:latin typeface="Times New Roman"/>
                <a:cs typeface="Times New Roman"/>
              </a:rPr>
              <a:t>litis</a:t>
            </a:r>
            <a:r>
              <a:rPr sz="4200" spc="9" baseline="-1035" dirty="0" err="1" smtClean="0">
                <a:latin typeface="Times New Roman"/>
                <a:cs typeface="Times New Roman"/>
              </a:rPr>
              <a:t>t</a:t>
            </a:r>
            <a:r>
              <a:rPr sz="4200" spc="0" baseline="-1035" dirty="0" err="1" smtClean="0">
                <a:latin typeface="Times New Roman"/>
                <a:cs typeface="Times New Roman"/>
              </a:rPr>
              <a:t>a</a:t>
            </a:r>
            <a:r>
              <a:rPr lang="pt-BR" sz="4200" spc="0" baseline="-1035" dirty="0" smtClean="0">
                <a:latin typeface="Times New Roman"/>
                <a:cs typeface="Times New Roman"/>
              </a:rPr>
              <a:t>.</a:t>
            </a:r>
          </a:p>
          <a:p>
            <a:pPr marL="584200" marR="53263" indent="-571500">
              <a:lnSpc>
                <a:spcPts val="3195"/>
              </a:lnSpc>
              <a:spcBef>
                <a:spcPts val="148"/>
              </a:spcBef>
              <a:buFont typeface="Wingdings" panose="05000000000000000000" pitchFamily="2" charset="2"/>
              <a:buChar char="ü"/>
            </a:pPr>
            <a:r>
              <a:rPr lang="pt-BR" sz="3600" baseline="-1035" dirty="0" smtClean="0">
                <a:latin typeface="Times New Roman"/>
                <a:cs typeface="Times New Roman"/>
              </a:rPr>
              <a:t>Necessário por causa do efeito destrutivo do crossover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ject 30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688083" y="1581098"/>
            <a:ext cx="308532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1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z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lang="pt-BR"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ção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40733" y="2574575"/>
            <a:ext cx="8482907" cy="15036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50"/>
              </a:lnSpc>
              <a:spcBef>
                <a:spcPts val="172"/>
              </a:spcBef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900" spc="278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Um</a:t>
            </a:r>
            <a:r>
              <a:rPr sz="3200" spc="162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ív</a:t>
            </a:r>
            <a:r>
              <a:rPr sz="3200" spc="1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15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9" dirty="0" smtClean="0">
                <a:latin typeface="Times New Roman"/>
                <a:cs typeface="Times New Roman"/>
              </a:rPr>
              <a:t>f</a:t>
            </a:r>
            <a:r>
              <a:rPr sz="3200" spc="4" dirty="0" smtClean="0">
                <a:latin typeface="Times New Roman"/>
                <a:cs typeface="Times New Roman"/>
              </a:rPr>
              <a:t>und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ial</a:t>
            </a:r>
            <a:r>
              <a:rPr sz="3200" spc="25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má</a:t>
            </a:r>
            <a:r>
              <a:rPr sz="3200" spc="-4" dirty="0" smtClean="0">
                <a:latin typeface="Times New Roman"/>
                <a:cs typeface="Times New Roman"/>
              </a:rPr>
              <a:t>x</a:t>
            </a:r>
            <a:r>
              <a:rPr sz="3200" spc="0" dirty="0" smtClean="0">
                <a:latin typeface="Times New Roman"/>
                <a:cs typeface="Times New Roman"/>
              </a:rPr>
              <a:t>imo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as</a:t>
            </a:r>
            <a:endParaRPr sz="3200">
              <a:latin typeface="Times New Roman"/>
              <a:cs typeface="Times New Roman"/>
            </a:endParaRPr>
          </a:p>
          <a:p>
            <a:pPr marL="355599" marR="61036">
              <a:lnSpc>
                <a:spcPts val="3384"/>
              </a:lnSpc>
            </a:pPr>
            <a:r>
              <a:rPr sz="3200" spc="0" dirty="0" smtClean="0">
                <a:latin typeface="Times New Roman"/>
                <a:cs typeface="Times New Roman"/>
              </a:rPr>
              <a:t>á</a:t>
            </a:r>
            <a:r>
              <a:rPr sz="3200" spc="-5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vo</a:t>
            </a:r>
            <a:r>
              <a:rPr sz="3200" spc="-5" dirty="0" smtClean="0">
                <a:latin typeface="Times New Roman"/>
                <a:cs typeface="Times New Roman"/>
              </a:rPr>
              <a:t>r</a:t>
            </a:r>
            <a:r>
              <a:rPr sz="3200" spc="5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131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(D</a:t>
            </a:r>
            <a:r>
              <a:rPr sz="3150" spc="0" baseline="-22086" dirty="0" smtClean="0">
                <a:latin typeface="Times New Roman"/>
                <a:cs typeface="Times New Roman"/>
              </a:rPr>
              <a:t>ma</a:t>
            </a:r>
            <a:r>
              <a:rPr sz="3150" spc="4" baseline="-22086" dirty="0" smtClean="0">
                <a:latin typeface="Times New Roman"/>
                <a:cs typeface="Times New Roman"/>
              </a:rPr>
              <a:t>x</a:t>
            </a:r>
            <a:r>
              <a:rPr sz="3200" spc="0" dirty="0" smtClean="0">
                <a:latin typeface="Times New Roman"/>
                <a:cs typeface="Times New Roman"/>
              </a:rPr>
              <a:t>)</a:t>
            </a:r>
            <a:r>
              <a:rPr sz="3200" spc="663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é</a:t>
            </a:r>
            <a:r>
              <a:rPr sz="3200" spc="455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sc</a:t>
            </a:r>
            <a:r>
              <a:rPr sz="3200" spc="0" dirty="0" smtClean="0">
                <a:latin typeface="Times New Roman"/>
                <a:cs typeface="Times New Roman"/>
              </a:rPr>
              <a:t>ol</a:t>
            </a:r>
            <a:r>
              <a:rPr sz="3200" spc="4" dirty="0" smtClean="0">
                <a:latin typeface="Times New Roman"/>
                <a:cs typeface="Times New Roman"/>
              </a:rPr>
              <a:t>h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endParaRPr sz="3200">
              <a:latin typeface="Times New Roman"/>
              <a:cs typeface="Times New Roman"/>
            </a:endParaRPr>
          </a:p>
          <a:p>
            <a:pPr marL="12700" marR="61036">
              <a:lnSpc>
                <a:spcPts val="3635"/>
              </a:lnSpc>
              <a:spcBef>
                <a:spcPts val="1336"/>
              </a:spcBef>
            </a:pPr>
            <a:r>
              <a:rPr sz="2850" spc="0" baseline="-3051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2850" spc="278" baseline="-3051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4800" spc="4" baseline="-1811" dirty="0" smtClean="0">
                <a:latin typeface="Times New Roman"/>
                <a:cs typeface="Times New Roman"/>
              </a:rPr>
              <a:t>Mé</a:t>
            </a:r>
            <a:r>
              <a:rPr sz="4800" spc="-4" baseline="-1811" dirty="0" smtClean="0">
                <a:latin typeface="Times New Roman"/>
                <a:cs typeface="Times New Roman"/>
              </a:rPr>
              <a:t>t</a:t>
            </a:r>
            <a:r>
              <a:rPr sz="4800" spc="0" baseline="-1811" dirty="0" smtClean="0">
                <a:latin typeface="Times New Roman"/>
                <a:cs typeface="Times New Roman"/>
              </a:rPr>
              <a:t>o</a:t>
            </a:r>
            <a:r>
              <a:rPr sz="4800" spc="4" baseline="-1811" dirty="0" smtClean="0">
                <a:latin typeface="Times New Roman"/>
                <a:cs typeface="Times New Roman"/>
              </a:rPr>
              <a:t>d</a:t>
            </a:r>
            <a:r>
              <a:rPr sz="4800" spc="0" baseline="-1811" dirty="0" smtClean="0">
                <a:latin typeface="Times New Roman"/>
                <a:cs typeface="Times New Roman"/>
              </a:rPr>
              <a:t>o</a:t>
            </a:r>
            <a:r>
              <a:rPr sz="4800" spc="635" baseline="-1811" dirty="0" smtClean="0">
                <a:latin typeface="Times New Roman"/>
                <a:cs typeface="Times New Roman"/>
              </a:rPr>
              <a:t> </a:t>
            </a:r>
            <a:r>
              <a:rPr sz="4800" spc="-4" baseline="-1811" dirty="0" smtClean="0">
                <a:latin typeface="Times New Roman"/>
                <a:cs typeface="Times New Roman"/>
              </a:rPr>
              <a:t>C</a:t>
            </a:r>
            <a:r>
              <a:rPr sz="4800" spc="0" baseline="-1811" dirty="0" smtClean="0">
                <a:latin typeface="Times New Roman"/>
                <a:cs typeface="Times New Roman"/>
              </a:rPr>
              <a:t>om</a:t>
            </a:r>
            <a:r>
              <a:rPr sz="4800" spc="4" baseline="-1811" dirty="0" smtClean="0">
                <a:latin typeface="Times New Roman"/>
                <a:cs typeface="Times New Roman"/>
              </a:rPr>
              <a:t>p</a:t>
            </a:r>
            <a:r>
              <a:rPr sz="4800" spc="0" baseline="-1811" dirty="0" smtClean="0">
                <a:latin typeface="Times New Roman"/>
                <a:cs typeface="Times New Roman"/>
              </a:rPr>
              <a:t>l</a:t>
            </a:r>
            <a:r>
              <a:rPr sz="4800" spc="4" baseline="-1811" dirty="0" smtClean="0">
                <a:latin typeface="Times New Roman"/>
                <a:cs typeface="Times New Roman"/>
              </a:rPr>
              <a:t>et</a:t>
            </a:r>
            <a:r>
              <a:rPr sz="4800" spc="0" baseline="-1811" dirty="0" smtClean="0">
                <a:latin typeface="Times New Roman"/>
                <a:cs typeface="Times New Roman"/>
              </a:rPr>
              <a:t>o</a:t>
            </a:r>
            <a:r>
              <a:rPr sz="4800" spc="200" baseline="-1811" dirty="0" smtClean="0">
                <a:latin typeface="Times New Roman"/>
                <a:cs typeface="Times New Roman"/>
              </a:rPr>
              <a:t> </a:t>
            </a:r>
            <a:r>
              <a:rPr sz="4800" spc="0" baseline="-1811" dirty="0" smtClean="0">
                <a:latin typeface="Times New Roman"/>
                <a:cs typeface="Times New Roman"/>
              </a:rPr>
              <a:t>(</a:t>
            </a:r>
            <a:r>
              <a:rPr sz="4800" spc="-4" baseline="-1811" dirty="0" smtClean="0">
                <a:latin typeface="Times New Roman"/>
                <a:cs typeface="Times New Roman"/>
              </a:rPr>
              <a:t>C</a:t>
            </a:r>
            <a:r>
              <a:rPr sz="4800" spc="0" baseline="-1811" dirty="0" smtClean="0">
                <a:latin typeface="Times New Roman"/>
                <a:cs typeface="Times New Roman"/>
              </a:rPr>
              <a:t>a</a:t>
            </a:r>
            <a:r>
              <a:rPr sz="4800" spc="4" baseline="-1811" dirty="0" smtClean="0">
                <a:latin typeface="Times New Roman"/>
                <a:cs typeface="Times New Roman"/>
              </a:rPr>
              <a:t>d</a:t>
            </a:r>
            <a:r>
              <a:rPr sz="4800" spc="0" baseline="-1811" dirty="0" smtClean="0">
                <a:latin typeface="Times New Roman"/>
                <a:cs typeface="Times New Roman"/>
              </a:rPr>
              <a:t>a </a:t>
            </a:r>
            <a:r>
              <a:rPr sz="4800" spc="11" baseline="-1811" dirty="0" smtClean="0">
                <a:latin typeface="Times New Roman"/>
                <a:cs typeface="Times New Roman"/>
              </a:rPr>
              <a:t> </a:t>
            </a:r>
            <a:r>
              <a:rPr sz="4800" spc="-4" baseline="-1811" dirty="0" smtClean="0">
                <a:latin typeface="Times New Roman"/>
                <a:cs typeface="Times New Roman"/>
              </a:rPr>
              <a:t>r</a:t>
            </a:r>
            <a:r>
              <a:rPr sz="4800" spc="0" baseline="-1811" dirty="0" smtClean="0">
                <a:latin typeface="Times New Roman"/>
                <a:cs typeface="Times New Roman"/>
              </a:rPr>
              <a:t>amo </a:t>
            </a:r>
            <a:r>
              <a:rPr sz="4800" spc="67" baseline="-1811" dirty="0" smtClean="0">
                <a:latin typeface="Times New Roman"/>
                <a:cs typeface="Times New Roman"/>
              </a:rPr>
              <a:t> </a:t>
            </a:r>
            <a:r>
              <a:rPr sz="4800" spc="-4" baseline="-1811" dirty="0" smtClean="0">
                <a:latin typeface="Times New Roman"/>
                <a:cs typeface="Times New Roman"/>
              </a:rPr>
              <a:t>t</a:t>
            </a:r>
            <a:r>
              <a:rPr sz="4800" spc="4" baseline="-1811" dirty="0" smtClean="0">
                <a:latin typeface="Times New Roman"/>
                <a:cs typeface="Times New Roman"/>
              </a:rPr>
              <a:t>e</a:t>
            </a:r>
            <a:r>
              <a:rPr sz="4800" spc="0" baseline="-1811" dirty="0" smtClean="0">
                <a:latin typeface="Times New Roman"/>
                <a:cs typeface="Times New Roman"/>
              </a:rPr>
              <a:t>m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183633" y="4133627"/>
            <a:ext cx="2884121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ofu</a:t>
            </a:r>
            <a:r>
              <a:rPr sz="3200" spc="4" dirty="0" smtClean="0">
                <a:latin typeface="Times New Roman"/>
                <a:cs typeface="Times New Roman"/>
              </a:rPr>
              <a:t>nd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=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851362" y="4133627"/>
            <a:ext cx="1025438" cy="5104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015"/>
              </a:lnSpc>
              <a:spcBef>
                <a:spcPts val="200"/>
              </a:spcBef>
            </a:pPr>
            <a:r>
              <a:rPr sz="4800" spc="-9" baseline="8152" dirty="0" smtClean="0">
                <a:latin typeface="Times New Roman"/>
                <a:cs typeface="Times New Roman"/>
              </a:rPr>
              <a:t>D</a:t>
            </a:r>
            <a:r>
              <a:rPr sz="3150" spc="0" baseline="-9662" dirty="0" smtClean="0">
                <a:latin typeface="Times New Roman"/>
                <a:cs typeface="Times New Roman"/>
              </a:rPr>
              <a:t>ma</a:t>
            </a:r>
            <a:r>
              <a:rPr sz="3150" spc="4" baseline="-9662" dirty="0" smtClean="0">
                <a:latin typeface="Times New Roman"/>
                <a:cs typeface="Times New Roman"/>
              </a:rPr>
              <a:t>x</a:t>
            </a:r>
            <a:r>
              <a:rPr sz="4800" spc="0" baseline="8152" dirty="0" smtClean="0">
                <a:latin typeface="Times New Roman"/>
                <a:cs typeface="Times New Roman"/>
              </a:rPr>
              <a:t>)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97939" y="4699308"/>
            <a:ext cx="4758245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500" spc="336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Nodo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529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562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-4" dirty="0" smtClean="0">
                <a:latin typeface="Times New Roman"/>
                <a:cs typeface="Times New Roman"/>
              </a:rPr>
              <a:t>f</a:t>
            </a:r>
            <a:r>
              <a:rPr sz="2800" spc="0" dirty="0" smtClean="0">
                <a:latin typeface="Times New Roman"/>
                <a:cs typeface="Times New Roman"/>
              </a:rPr>
              <a:t>un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d</a:t>
            </a:r>
            <a:r>
              <a:rPr sz="2800" spc="47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&lt;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715000" y="4699308"/>
            <a:ext cx="878217" cy="449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525"/>
              </a:lnSpc>
              <a:spcBef>
                <a:spcPts val="176"/>
              </a:spcBef>
            </a:pPr>
            <a:r>
              <a:rPr sz="4200" spc="-4" baseline="8282" dirty="0" smtClean="0">
                <a:latin typeface="Times New Roman"/>
                <a:cs typeface="Times New Roman"/>
              </a:rPr>
              <a:t>D</a:t>
            </a:r>
            <a:r>
              <a:rPr sz="2850" spc="4" baseline="-9154" dirty="0" smtClean="0">
                <a:latin typeface="Times New Roman"/>
                <a:cs typeface="Times New Roman"/>
              </a:rPr>
              <a:t>ma</a:t>
            </a:r>
            <a:r>
              <a:rPr sz="2850" spc="0" baseline="-9154" dirty="0" smtClean="0">
                <a:latin typeface="Times New Roman"/>
                <a:cs typeface="Times New Roman"/>
              </a:rPr>
              <a:t>x</a:t>
            </a:r>
            <a:endParaRPr sz="1900" dirty="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615929" y="4699308"/>
            <a:ext cx="617347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lang="pt-BR" sz="2800" dirty="0" smtClean="0">
                <a:latin typeface="Times New Roman"/>
                <a:cs typeface="Times New Roman"/>
              </a:rPr>
              <a:t>são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268321" y="4699308"/>
            <a:ext cx="1691245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co</a:t>
            </a:r>
            <a:r>
              <a:rPr sz="2800" spc="0" dirty="0" smtClean="0">
                <a:latin typeface="Times New Roman"/>
                <a:cs typeface="Times New Roman"/>
              </a:rPr>
              <a:t>lhi</a:t>
            </a:r>
            <a:r>
              <a:rPr sz="2800" spc="4" dirty="0" smtClean="0">
                <a:latin typeface="Times New Roman"/>
                <a:cs typeface="Times New Roman"/>
              </a:rPr>
              <a:t>do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584450" y="5079800"/>
            <a:ext cx="7375115" cy="428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14" dirty="0" smtClean="0">
                <a:latin typeface="Times New Roman"/>
                <a:cs typeface="Times New Roman"/>
              </a:rPr>
              <a:t>e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9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me</a:t>
            </a:r>
            <a:r>
              <a:rPr sz="2800" spc="0" dirty="0" smtClean="0">
                <a:latin typeface="Times New Roman"/>
                <a:cs typeface="Times New Roman"/>
              </a:rPr>
              <a:t>nte</a:t>
            </a:r>
            <a:r>
              <a:rPr sz="2800" spc="17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408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tir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446" dirty="0" smtClean="0">
                <a:latin typeface="Times New Roman"/>
                <a:cs typeface="Times New Roman"/>
              </a:rPr>
              <a:t> </a:t>
            </a:r>
            <a:r>
              <a:rPr sz="2800" spc="5" dirty="0" err="1" smtClean="0">
                <a:latin typeface="Times New Roman"/>
                <a:cs typeface="Times New Roman"/>
              </a:rPr>
              <a:t>conj</a:t>
            </a:r>
            <a:r>
              <a:rPr sz="2800" spc="0" dirty="0" err="1" smtClean="0">
                <a:latin typeface="Times New Roman"/>
                <a:cs typeface="Times New Roman"/>
              </a:rPr>
              <a:t>unto</a:t>
            </a:r>
            <a:r>
              <a:rPr sz="2800" spc="137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F</a:t>
            </a:r>
            <a:r>
              <a:rPr lang="pt-BR" sz="2800" spc="0" dirty="0" smtClean="0">
                <a:latin typeface="Times New Roman"/>
                <a:cs typeface="Times New Roman"/>
              </a:rPr>
              <a:t> (funções)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97939" y="5639615"/>
            <a:ext cx="4758245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500" spc="336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Nodo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529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562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-4" dirty="0" smtClean="0">
                <a:latin typeface="Times New Roman"/>
                <a:cs typeface="Times New Roman"/>
              </a:rPr>
              <a:t>f</a:t>
            </a:r>
            <a:r>
              <a:rPr sz="2800" spc="0" dirty="0" smtClean="0">
                <a:latin typeface="Times New Roman"/>
                <a:cs typeface="Times New Roman"/>
              </a:rPr>
              <a:t>un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d</a:t>
            </a:r>
            <a:r>
              <a:rPr sz="2800" spc="47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=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715000" y="5639615"/>
            <a:ext cx="878217" cy="449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525"/>
              </a:lnSpc>
              <a:spcBef>
                <a:spcPts val="176"/>
              </a:spcBef>
            </a:pPr>
            <a:r>
              <a:rPr sz="4200" spc="-4" baseline="8282" dirty="0" smtClean="0">
                <a:latin typeface="Times New Roman"/>
                <a:cs typeface="Times New Roman"/>
              </a:rPr>
              <a:t>D</a:t>
            </a:r>
            <a:r>
              <a:rPr sz="2850" spc="4" baseline="-9154" dirty="0" smtClean="0">
                <a:latin typeface="Times New Roman"/>
                <a:cs typeface="Times New Roman"/>
              </a:rPr>
              <a:t>ma</a:t>
            </a:r>
            <a:r>
              <a:rPr sz="2850" spc="0" baseline="-9154" dirty="0" smtClean="0">
                <a:latin typeface="Times New Roman"/>
                <a:cs typeface="Times New Roman"/>
              </a:rPr>
              <a:t>x</a:t>
            </a:r>
            <a:endParaRPr sz="19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615929" y="5639615"/>
            <a:ext cx="617347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lang="pt-BR" sz="2800" dirty="0" smtClean="0">
                <a:latin typeface="Times New Roman"/>
                <a:cs typeface="Times New Roman"/>
              </a:rPr>
              <a:t>são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268321" y="5639615"/>
            <a:ext cx="1691245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co</a:t>
            </a:r>
            <a:r>
              <a:rPr sz="2800" spc="0" dirty="0" smtClean="0">
                <a:latin typeface="Times New Roman"/>
                <a:cs typeface="Times New Roman"/>
              </a:rPr>
              <a:t>lhi</a:t>
            </a:r>
            <a:r>
              <a:rPr sz="2800" spc="4" dirty="0" smtClean="0">
                <a:latin typeface="Times New Roman"/>
                <a:cs typeface="Times New Roman"/>
              </a:rPr>
              <a:t>do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84451" y="6020107"/>
            <a:ext cx="7375114" cy="426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14" dirty="0" smtClean="0">
                <a:latin typeface="Times New Roman"/>
                <a:cs typeface="Times New Roman"/>
              </a:rPr>
              <a:t>e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9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me</a:t>
            </a:r>
            <a:r>
              <a:rPr sz="2800" spc="0" dirty="0" smtClean="0">
                <a:latin typeface="Times New Roman"/>
                <a:cs typeface="Times New Roman"/>
              </a:rPr>
              <a:t>nte</a:t>
            </a:r>
            <a:r>
              <a:rPr sz="2800" spc="17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408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tir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446" dirty="0" smtClean="0">
                <a:latin typeface="Times New Roman"/>
                <a:cs typeface="Times New Roman"/>
              </a:rPr>
              <a:t> </a:t>
            </a:r>
            <a:r>
              <a:rPr sz="2800" spc="5" dirty="0" err="1" smtClean="0">
                <a:latin typeface="Times New Roman"/>
                <a:cs typeface="Times New Roman"/>
              </a:rPr>
              <a:t>conj</a:t>
            </a:r>
            <a:r>
              <a:rPr sz="2800" spc="0" dirty="0" err="1" smtClean="0">
                <a:latin typeface="Times New Roman"/>
                <a:cs typeface="Times New Roman"/>
              </a:rPr>
              <a:t>unto</a:t>
            </a:r>
            <a:r>
              <a:rPr sz="2800" spc="137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lang="pt-BR" sz="2800" spc="0" dirty="0" smtClean="0">
                <a:latin typeface="Times New Roman"/>
                <a:cs typeface="Times New Roman"/>
              </a:rPr>
              <a:t> (terminais)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27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688083" y="1581098"/>
            <a:ext cx="308532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1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z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lang="pt-BR"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ção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35933" y="2472874"/>
            <a:ext cx="8063647" cy="4913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70"/>
              </a:lnSpc>
              <a:spcBef>
                <a:spcPts val="193"/>
              </a:spcBef>
            </a:pPr>
            <a:r>
              <a:rPr sz="2850" spc="0" baseline="-4577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2850" spc="278" baseline="-4577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4800" spc="4" baseline="-2717" dirty="0" smtClean="0">
                <a:latin typeface="Times New Roman"/>
                <a:cs typeface="Times New Roman"/>
              </a:rPr>
              <a:t>Mé</a:t>
            </a:r>
            <a:r>
              <a:rPr sz="4800" spc="-4" baseline="-2717" dirty="0" smtClean="0">
                <a:latin typeface="Times New Roman"/>
                <a:cs typeface="Times New Roman"/>
              </a:rPr>
              <a:t>t</a:t>
            </a:r>
            <a:r>
              <a:rPr sz="4800" spc="0" baseline="-2717" dirty="0" smtClean="0">
                <a:latin typeface="Times New Roman"/>
                <a:cs typeface="Times New Roman"/>
              </a:rPr>
              <a:t>o</a:t>
            </a:r>
            <a:r>
              <a:rPr sz="4800" spc="4" baseline="-2717" dirty="0" smtClean="0">
                <a:latin typeface="Times New Roman"/>
                <a:cs typeface="Times New Roman"/>
              </a:rPr>
              <a:t>d</a:t>
            </a:r>
            <a:r>
              <a:rPr sz="4800" spc="0" baseline="-2717" dirty="0" smtClean="0">
                <a:latin typeface="Times New Roman"/>
                <a:cs typeface="Times New Roman"/>
              </a:rPr>
              <a:t>o</a:t>
            </a:r>
            <a:r>
              <a:rPr sz="4800" spc="635" baseline="-2717" dirty="0" smtClean="0">
                <a:latin typeface="Times New Roman"/>
                <a:cs typeface="Times New Roman"/>
              </a:rPr>
              <a:t> </a:t>
            </a:r>
            <a:r>
              <a:rPr sz="4800" spc="4" baseline="-2717" dirty="0" smtClean="0">
                <a:latin typeface="Times New Roman"/>
                <a:cs typeface="Times New Roman"/>
              </a:rPr>
              <a:t>d</a:t>
            </a:r>
            <a:r>
              <a:rPr sz="4800" spc="0" baseline="-2717" dirty="0" smtClean="0">
                <a:latin typeface="Times New Roman"/>
                <a:cs typeface="Times New Roman"/>
              </a:rPr>
              <a:t>e</a:t>
            </a:r>
            <a:r>
              <a:rPr sz="4800" spc="615" baseline="-2717" dirty="0" smtClean="0">
                <a:latin typeface="Times New Roman"/>
                <a:cs typeface="Times New Roman"/>
              </a:rPr>
              <a:t> </a:t>
            </a:r>
            <a:r>
              <a:rPr sz="4800" spc="-4" baseline="-2717" dirty="0" smtClean="0">
                <a:latin typeface="Times New Roman"/>
                <a:cs typeface="Times New Roman"/>
              </a:rPr>
              <a:t>Cr</a:t>
            </a:r>
            <a:r>
              <a:rPr sz="4800" spc="4" baseline="-2717" dirty="0" smtClean="0">
                <a:latin typeface="Times New Roman"/>
                <a:cs typeface="Times New Roman"/>
              </a:rPr>
              <a:t>e</a:t>
            </a:r>
            <a:r>
              <a:rPr sz="4800" spc="-4" baseline="-2717" dirty="0" smtClean="0">
                <a:latin typeface="Times New Roman"/>
                <a:cs typeface="Times New Roman"/>
              </a:rPr>
              <a:t>s</a:t>
            </a:r>
            <a:r>
              <a:rPr sz="4800" spc="-14" baseline="-2717" dirty="0" smtClean="0">
                <a:latin typeface="Times New Roman"/>
                <a:cs typeface="Times New Roman"/>
              </a:rPr>
              <a:t>c</a:t>
            </a:r>
            <a:r>
              <a:rPr sz="4800" spc="0" baseline="-2717" dirty="0" smtClean="0">
                <a:latin typeface="Times New Roman"/>
                <a:cs typeface="Times New Roman"/>
              </a:rPr>
              <a:t>im</a:t>
            </a:r>
            <a:r>
              <a:rPr sz="4800" spc="4" baseline="-2717" dirty="0" smtClean="0">
                <a:latin typeface="Times New Roman"/>
                <a:cs typeface="Times New Roman"/>
              </a:rPr>
              <a:t>en</a:t>
            </a:r>
            <a:r>
              <a:rPr sz="4800" spc="-4" baseline="-2717" dirty="0" smtClean="0">
                <a:latin typeface="Times New Roman"/>
                <a:cs typeface="Times New Roman"/>
              </a:rPr>
              <a:t>t</a:t>
            </a:r>
            <a:r>
              <a:rPr sz="4800" spc="0" baseline="-2717" dirty="0" smtClean="0">
                <a:latin typeface="Times New Roman"/>
                <a:cs typeface="Times New Roman"/>
              </a:rPr>
              <a:t>o</a:t>
            </a:r>
            <a:r>
              <a:rPr sz="4800" spc="200" baseline="-2717" dirty="0" smtClean="0">
                <a:latin typeface="Times New Roman"/>
                <a:cs typeface="Times New Roman"/>
              </a:rPr>
              <a:t> </a:t>
            </a:r>
            <a:r>
              <a:rPr sz="4800" spc="9" baseline="-2717" dirty="0" smtClean="0">
                <a:latin typeface="Times New Roman"/>
                <a:cs typeface="Times New Roman"/>
              </a:rPr>
              <a:t>(</a:t>
            </a:r>
            <a:r>
              <a:rPr sz="4800" spc="-4" baseline="-2717" dirty="0" smtClean="0">
                <a:latin typeface="Times New Roman"/>
                <a:cs typeface="Times New Roman"/>
              </a:rPr>
              <a:t>C</a:t>
            </a:r>
            <a:r>
              <a:rPr sz="4800" spc="0" baseline="-2717" dirty="0" smtClean="0">
                <a:latin typeface="Times New Roman"/>
                <a:cs typeface="Times New Roman"/>
              </a:rPr>
              <a:t>a</a:t>
            </a:r>
            <a:r>
              <a:rPr sz="4800" spc="4" baseline="-2717" dirty="0" smtClean="0">
                <a:latin typeface="Times New Roman"/>
                <a:cs typeface="Times New Roman"/>
              </a:rPr>
              <a:t>d</a:t>
            </a:r>
            <a:r>
              <a:rPr sz="4800" spc="0" baseline="-2717" dirty="0" smtClean="0">
                <a:latin typeface="Times New Roman"/>
                <a:cs typeface="Times New Roman"/>
              </a:rPr>
              <a:t>a </a:t>
            </a:r>
            <a:r>
              <a:rPr sz="4800" spc="11" baseline="-2717" dirty="0" smtClean="0">
                <a:latin typeface="Times New Roman"/>
                <a:cs typeface="Times New Roman"/>
              </a:rPr>
              <a:t> </a:t>
            </a:r>
            <a:r>
              <a:rPr sz="4800" spc="-4" baseline="-2717" dirty="0" smtClean="0">
                <a:latin typeface="Times New Roman"/>
                <a:cs typeface="Times New Roman"/>
              </a:rPr>
              <a:t>r</a:t>
            </a:r>
            <a:r>
              <a:rPr sz="4800" spc="-14" baseline="-2717" dirty="0" smtClean="0">
                <a:latin typeface="Times New Roman"/>
                <a:cs typeface="Times New Roman"/>
              </a:rPr>
              <a:t>a</a:t>
            </a:r>
            <a:r>
              <a:rPr sz="4800" spc="0" baseline="-2717" dirty="0" smtClean="0">
                <a:latin typeface="Times New Roman"/>
                <a:cs typeface="Times New Roman"/>
              </a:rPr>
              <a:t>mo </a:t>
            </a:r>
            <a:r>
              <a:rPr sz="4800" spc="67" baseline="-2717" dirty="0" smtClean="0">
                <a:latin typeface="Times New Roman"/>
                <a:cs typeface="Times New Roman"/>
              </a:rPr>
              <a:t> </a:t>
            </a:r>
            <a:r>
              <a:rPr sz="4800" spc="-4" baseline="-2717" dirty="0" smtClean="0">
                <a:latin typeface="Times New Roman"/>
                <a:cs typeface="Times New Roman"/>
              </a:rPr>
              <a:t>t</a:t>
            </a:r>
            <a:r>
              <a:rPr sz="4800" spc="4" baseline="-2717" dirty="0" smtClean="0">
                <a:latin typeface="Times New Roman"/>
                <a:cs typeface="Times New Roman"/>
              </a:rPr>
              <a:t>e</a:t>
            </a:r>
            <a:r>
              <a:rPr sz="4800" spc="0" baseline="-2717" dirty="0" smtClean="0">
                <a:latin typeface="Times New Roman"/>
                <a:cs typeface="Times New Roman"/>
              </a:rPr>
              <a:t>m </a:t>
            </a:r>
            <a:r>
              <a:rPr sz="4800" spc="31" baseline="-2717" dirty="0" smtClean="0">
                <a:latin typeface="Times New Roman"/>
                <a:cs typeface="Times New Roman"/>
              </a:rPr>
              <a:t> </a:t>
            </a:r>
            <a:r>
              <a:rPr sz="4800" spc="0" baseline="-2486" dirty="0" smtClean="0">
                <a:latin typeface="Batang"/>
                <a:cs typeface="Batang"/>
              </a:rPr>
              <a:t>≤</a:t>
            </a:r>
            <a:endParaRPr sz="3200" dirty="0">
              <a:latin typeface="Batang"/>
              <a:cs typeface="Batang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305800" y="2515816"/>
            <a:ext cx="1026590" cy="5104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015"/>
              </a:lnSpc>
              <a:spcBef>
                <a:spcPts val="200"/>
              </a:spcBef>
            </a:pPr>
            <a:r>
              <a:rPr sz="4800" baseline="8152" dirty="0" smtClean="0">
                <a:latin typeface="Times New Roman"/>
                <a:cs typeface="Times New Roman"/>
              </a:rPr>
              <a:t>D</a:t>
            </a:r>
            <a:r>
              <a:rPr sz="3150" baseline="-9662" dirty="0" smtClean="0">
                <a:latin typeface="Times New Roman"/>
                <a:cs typeface="Times New Roman"/>
              </a:rPr>
              <a:t>ma</a:t>
            </a:r>
            <a:r>
              <a:rPr sz="3150" spc="4" baseline="-9662" dirty="0" smtClean="0">
                <a:latin typeface="Times New Roman"/>
                <a:cs typeface="Times New Roman"/>
              </a:rPr>
              <a:t>x</a:t>
            </a:r>
            <a:r>
              <a:rPr sz="4800" spc="0" baseline="8152" dirty="0" smtClean="0">
                <a:latin typeface="Times New Roman"/>
                <a:cs typeface="Times New Roman"/>
              </a:rPr>
              <a:t>)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93133" y="2990875"/>
            <a:ext cx="4758252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500" spc="336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Nodo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529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562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-4" dirty="0" smtClean="0">
                <a:latin typeface="Times New Roman"/>
                <a:cs typeface="Times New Roman"/>
              </a:rPr>
              <a:t>f</a:t>
            </a:r>
            <a:r>
              <a:rPr sz="2800" spc="0" dirty="0" smtClean="0">
                <a:latin typeface="Times New Roman"/>
                <a:cs typeface="Times New Roman"/>
              </a:rPr>
              <a:t>un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d</a:t>
            </a:r>
            <a:r>
              <a:rPr sz="2800" spc="47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&lt;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410200" y="2990875"/>
            <a:ext cx="878217" cy="449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525"/>
              </a:lnSpc>
              <a:spcBef>
                <a:spcPts val="176"/>
              </a:spcBef>
            </a:pPr>
            <a:r>
              <a:rPr sz="4200" spc="-4" baseline="8282" dirty="0" smtClean="0">
                <a:latin typeface="Times New Roman"/>
                <a:cs typeface="Times New Roman"/>
              </a:rPr>
              <a:t>D</a:t>
            </a:r>
            <a:r>
              <a:rPr sz="2850" spc="4" baseline="-9154" dirty="0" smtClean="0">
                <a:latin typeface="Times New Roman"/>
                <a:cs typeface="Times New Roman"/>
              </a:rPr>
              <a:t>ma</a:t>
            </a:r>
            <a:r>
              <a:rPr sz="2850" spc="0" baseline="-9154" dirty="0" smtClean="0">
                <a:latin typeface="Times New Roman"/>
                <a:cs typeface="Times New Roman"/>
              </a:rPr>
              <a:t>x</a:t>
            </a:r>
            <a:endParaRPr sz="1900" dirty="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311129" y="2990875"/>
            <a:ext cx="2343637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lang="pt-BR" sz="2800" spc="0" dirty="0" smtClean="0">
                <a:latin typeface="Times New Roman"/>
                <a:cs typeface="Times New Roman"/>
              </a:rPr>
              <a:t>são</a:t>
            </a:r>
            <a:r>
              <a:rPr sz="2800" spc="682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co</a:t>
            </a:r>
            <a:r>
              <a:rPr sz="2800" spc="0" dirty="0" smtClean="0">
                <a:latin typeface="Times New Roman"/>
                <a:cs typeface="Times New Roman"/>
              </a:rPr>
              <a:t>lhi</a:t>
            </a:r>
            <a:r>
              <a:rPr sz="2800" spc="4" dirty="0" smtClean="0">
                <a:latin typeface="Times New Roman"/>
                <a:cs typeface="Times New Roman"/>
              </a:rPr>
              <a:t>do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79651" y="3320363"/>
            <a:ext cx="4679828" cy="4320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4200" spc="-4" baseline="-2070" dirty="0" smtClean="0">
                <a:latin typeface="Times New Roman"/>
                <a:cs typeface="Times New Roman"/>
              </a:rPr>
              <a:t>a</a:t>
            </a:r>
            <a:r>
              <a:rPr sz="4200" spc="0" baseline="-2070" dirty="0" smtClean="0">
                <a:latin typeface="Times New Roman"/>
                <a:cs typeface="Times New Roman"/>
              </a:rPr>
              <a:t>l</a:t>
            </a:r>
            <a:r>
              <a:rPr sz="4200" spc="14" baseline="-2070" dirty="0" smtClean="0">
                <a:latin typeface="Times New Roman"/>
                <a:cs typeface="Times New Roman"/>
              </a:rPr>
              <a:t>e</a:t>
            </a:r>
            <a:r>
              <a:rPr sz="4200" spc="-4" baseline="-2070" dirty="0" smtClean="0">
                <a:latin typeface="Times New Roman"/>
                <a:cs typeface="Times New Roman"/>
              </a:rPr>
              <a:t>a</a:t>
            </a:r>
            <a:r>
              <a:rPr sz="4200" spc="0" baseline="-2070" dirty="0" smtClean="0">
                <a:latin typeface="Times New Roman"/>
                <a:cs typeface="Times New Roman"/>
              </a:rPr>
              <a:t>t</a:t>
            </a:r>
            <a:r>
              <a:rPr sz="4200" spc="4" baseline="-2070" dirty="0" smtClean="0">
                <a:latin typeface="Times New Roman"/>
                <a:cs typeface="Times New Roman"/>
              </a:rPr>
              <a:t>o</a:t>
            </a:r>
            <a:r>
              <a:rPr sz="4200" spc="9" baseline="-2070" dirty="0" smtClean="0">
                <a:latin typeface="Times New Roman"/>
                <a:cs typeface="Times New Roman"/>
              </a:rPr>
              <a:t>r</a:t>
            </a:r>
            <a:r>
              <a:rPr sz="4200" spc="0" baseline="-2070" dirty="0" smtClean="0">
                <a:latin typeface="Times New Roman"/>
                <a:cs typeface="Times New Roman"/>
              </a:rPr>
              <a:t>i</a:t>
            </a:r>
            <a:r>
              <a:rPr sz="4200" spc="9" baseline="-2070" dirty="0" smtClean="0">
                <a:latin typeface="Times New Roman"/>
                <a:cs typeface="Times New Roman"/>
              </a:rPr>
              <a:t>a</a:t>
            </a:r>
            <a:r>
              <a:rPr sz="4200" spc="4" baseline="-2070" dirty="0" smtClean="0">
                <a:latin typeface="Times New Roman"/>
                <a:cs typeface="Times New Roman"/>
              </a:rPr>
              <a:t>me</a:t>
            </a:r>
            <a:r>
              <a:rPr sz="4200" spc="0" baseline="-2070" dirty="0" smtClean="0">
                <a:latin typeface="Times New Roman"/>
                <a:cs typeface="Times New Roman"/>
              </a:rPr>
              <a:t>nte</a:t>
            </a:r>
            <a:r>
              <a:rPr sz="4200" spc="179" baseline="-2070" dirty="0" smtClean="0">
                <a:latin typeface="Times New Roman"/>
                <a:cs typeface="Times New Roman"/>
              </a:rPr>
              <a:t> </a:t>
            </a:r>
            <a:r>
              <a:rPr sz="4200" spc="0" baseline="-2070" dirty="0" smtClean="0">
                <a:latin typeface="Times New Roman"/>
                <a:cs typeface="Times New Roman"/>
              </a:rPr>
              <a:t>a</a:t>
            </a:r>
            <a:r>
              <a:rPr sz="4200" spc="408" baseline="-2070" dirty="0" smtClean="0">
                <a:latin typeface="Times New Roman"/>
                <a:cs typeface="Times New Roman"/>
              </a:rPr>
              <a:t> </a:t>
            </a:r>
            <a:r>
              <a:rPr sz="4200" spc="4" baseline="-2070" dirty="0" smtClean="0">
                <a:latin typeface="Times New Roman"/>
                <a:cs typeface="Times New Roman"/>
              </a:rPr>
              <a:t>p</a:t>
            </a:r>
            <a:r>
              <a:rPr sz="4200" spc="-4" baseline="-2070" dirty="0" smtClean="0">
                <a:latin typeface="Times New Roman"/>
                <a:cs typeface="Times New Roman"/>
              </a:rPr>
              <a:t>a</a:t>
            </a:r>
            <a:r>
              <a:rPr sz="4200" spc="9" baseline="-2070" dirty="0" smtClean="0">
                <a:latin typeface="Times New Roman"/>
                <a:cs typeface="Times New Roman"/>
              </a:rPr>
              <a:t>r</a:t>
            </a:r>
            <a:r>
              <a:rPr sz="4200" spc="0" baseline="-2070" dirty="0" smtClean="0">
                <a:latin typeface="Times New Roman"/>
                <a:cs typeface="Times New Roman"/>
              </a:rPr>
              <a:t>tir</a:t>
            </a:r>
            <a:r>
              <a:rPr sz="4200" spc="175" baseline="-2070" dirty="0" smtClean="0">
                <a:latin typeface="Times New Roman"/>
                <a:cs typeface="Times New Roman"/>
              </a:rPr>
              <a:t> </a:t>
            </a:r>
            <a:r>
              <a:rPr sz="4200" spc="0" baseline="-2070" dirty="0" smtClean="0">
                <a:latin typeface="Times New Roman"/>
                <a:cs typeface="Times New Roman"/>
              </a:rPr>
              <a:t>F</a:t>
            </a:r>
            <a:r>
              <a:rPr sz="4200" spc="70" baseline="-2070" dirty="0" smtClean="0">
                <a:latin typeface="Times New Roman"/>
                <a:cs typeface="Times New Roman"/>
              </a:rPr>
              <a:t> </a:t>
            </a:r>
            <a:r>
              <a:rPr sz="4200" spc="0" baseline="-1894" dirty="0" smtClean="0">
                <a:latin typeface="Batang"/>
                <a:cs typeface="Batang"/>
              </a:rPr>
              <a:t>∪</a:t>
            </a:r>
            <a:r>
              <a:rPr sz="4200" spc="178" baseline="-1894" dirty="0" smtClean="0">
                <a:latin typeface="Batang"/>
                <a:cs typeface="Batang"/>
              </a:rPr>
              <a:t> </a:t>
            </a:r>
            <a:r>
              <a:rPr sz="4200" spc="0" baseline="-2070" dirty="0" smtClean="0">
                <a:latin typeface="Times New Roman"/>
                <a:cs typeface="Times New Roman"/>
              </a:rPr>
              <a:t>T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93133" y="3844315"/>
            <a:ext cx="4758252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500" spc="336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Nodo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529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562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-4" dirty="0" smtClean="0">
                <a:latin typeface="Times New Roman"/>
                <a:cs typeface="Times New Roman"/>
              </a:rPr>
              <a:t>f</a:t>
            </a:r>
            <a:r>
              <a:rPr sz="2800" spc="0" dirty="0" smtClean="0">
                <a:latin typeface="Times New Roman"/>
                <a:cs typeface="Times New Roman"/>
              </a:rPr>
              <a:t>un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d</a:t>
            </a:r>
            <a:r>
              <a:rPr sz="2800" spc="47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=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410200" y="3844315"/>
            <a:ext cx="878217" cy="449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525"/>
              </a:lnSpc>
              <a:spcBef>
                <a:spcPts val="176"/>
              </a:spcBef>
            </a:pPr>
            <a:r>
              <a:rPr sz="4200" spc="-4" baseline="8282" dirty="0" smtClean="0">
                <a:latin typeface="Times New Roman"/>
                <a:cs typeface="Times New Roman"/>
              </a:rPr>
              <a:t>D</a:t>
            </a:r>
            <a:r>
              <a:rPr sz="2850" spc="4" baseline="-9154" dirty="0" smtClean="0">
                <a:latin typeface="Times New Roman"/>
                <a:cs typeface="Times New Roman"/>
              </a:rPr>
              <a:t>ma</a:t>
            </a:r>
            <a:r>
              <a:rPr sz="2850" spc="0" baseline="-9154" dirty="0" smtClean="0">
                <a:latin typeface="Times New Roman"/>
                <a:cs typeface="Times New Roman"/>
              </a:rPr>
              <a:t>x</a:t>
            </a:r>
            <a:endParaRPr sz="19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311129" y="3844315"/>
            <a:ext cx="2343637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lang="pt-BR" sz="2800" spc="0" dirty="0" smtClean="0">
                <a:latin typeface="Times New Roman"/>
                <a:cs typeface="Times New Roman"/>
              </a:rPr>
              <a:t>são</a:t>
            </a:r>
            <a:r>
              <a:rPr sz="2800" spc="682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co</a:t>
            </a:r>
            <a:r>
              <a:rPr sz="2800" spc="0" dirty="0" smtClean="0">
                <a:latin typeface="Times New Roman"/>
                <a:cs typeface="Times New Roman"/>
              </a:rPr>
              <a:t>lhi</a:t>
            </a:r>
            <a:r>
              <a:rPr sz="2800" spc="4" dirty="0" smtClean="0">
                <a:latin typeface="Times New Roman"/>
                <a:cs typeface="Times New Roman"/>
              </a:rPr>
              <a:t>do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33" y="4228363"/>
            <a:ext cx="7975104" cy="17914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56418" marR="57398">
              <a:lnSpc>
                <a:spcPts val="3025"/>
              </a:lnSpc>
              <a:spcBef>
                <a:spcPts val="151"/>
              </a:spcBef>
            </a:pP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14" dirty="0" smtClean="0">
                <a:latin typeface="Times New Roman"/>
                <a:cs typeface="Times New Roman"/>
              </a:rPr>
              <a:t>e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9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me</a:t>
            </a:r>
            <a:r>
              <a:rPr sz="2800" spc="0" dirty="0" smtClean="0">
                <a:latin typeface="Times New Roman"/>
                <a:cs typeface="Times New Roman"/>
              </a:rPr>
              <a:t>nte</a:t>
            </a:r>
            <a:r>
              <a:rPr sz="2800" spc="17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408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tir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446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conj</a:t>
            </a:r>
            <a:r>
              <a:rPr sz="2800" spc="0" dirty="0" smtClean="0">
                <a:latin typeface="Times New Roman"/>
                <a:cs typeface="Times New Roman"/>
              </a:rPr>
              <a:t>unto</a:t>
            </a:r>
            <a:r>
              <a:rPr sz="2800" spc="137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endParaRPr sz="2800" dirty="0">
              <a:latin typeface="Times New Roman"/>
              <a:cs typeface="Times New Roman"/>
            </a:endParaRPr>
          </a:p>
          <a:p>
            <a:pPr marL="355599" indent="-342899">
              <a:lnSpc>
                <a:spcPts val="3679"/>
              </a:lnSpc>
              <a:spcBef>
                <a:spcPts val="580"/>
              </a:spcBef>
              <a:tabLst>
                <a:tab pos="342900" algn="l"/>
              </a:tabLst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	</a:t>
            </a:r>
            <a:r>
              <a:rPr sz="3200" spc="4" dirty="0" err="1" smtClean="0">
                <a:latin typeface="Times New Roman"/>
                <a:cs typeface="Times New Roman"/>
              </a:rPr>
              <a:t>In</a:t>
            </a:r>
            <a:r>
              <a:rPr sz="3200" spc="0" dirty="0" err="1" smtClean="0">
                <a:latin typeface="Times New Roman"/>
                <a:cs typeface="Times New Roman"/>
              </a:rPr>
              <a:t>i</a:t>
            </a:r>
            <a:r>
              <a:rPr sz="3200" spc="-4" dirty="0" err="1" smtClean="0">
                <a:latin typeface="Times New Roman"/>
                <a:cs typeface="Times New Roman"/>
              </a:rPr>
              <a:t>c</a:t>
            </a:r>
            <a:r>
              <a:rPr sz="3200" spc="0" dirty="0" err="1" smtClean="0">
                <a:latin typeface="Times New Roman"/>
                <a:cs typeface="Times New Roman"/>
              </a:rPr>
              <a:t>iali</a:t>
            </a:r>
            <a:r>
              <a:rPr sz="3200" spc="4" dirty="0" err="1" smtClean="0">
                <a:latin typeface="Times New Roman"/>
                <a:cs typeface="Times New Roman"/>
              </a:rPr>
              <a:t>z</a:t>
            </a:r>
            <a:r>
              <a:rPr sz="3200" spc="9" dirty="0" err="1" smtClean="0">
                <a:latin typeface="Times New Roman"/>
                <a:cs typeface="Times New Roman"/>
              </a:rPr>
              <a:t>a</a:t>
            </a:r>
            <a:r>
              <a:rPr lang="pt-BR" sz="3200" spc="-4" dirty="0" err="1" smtClean="0">
                <a:latin typeface="Times New Roman"/>
                <a:cs typeface="Times New Roman"/>
              </a:rPr>
              <a:t>ção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om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sz="3200" spc="683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626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PG</a:t>
            </a:r>
            <a:r>
              <a:rPr sz="3200" spc="0" dirty="0" smtClean="0">
                <a:latin typeface="Times New Roman"/>
                <a:cs typeface="Times New Roman"/>
              </a:rPr>
              <a:t>: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cr</a:t>
            </a:r>
            <a:r>
              <a:rPr sz="3200" spc="0" dirty="0" smtClean="0">
                <a:latin typeface="Times New Roman"/>
                <a:cs typeface="Times New Roman"/>
              </a:rPr>
              <a:t>ia</a:t>
            </a:r>
            <a:r>
              <a:rPr sz="3200" spc="19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io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 </a:t>
            </a:r>
            <a:endParaRPr sz="3200" dirty="0">
              <a:latin typeface="Times New Roman"/>
              <a:cs typeface="Times New Roman"/>
            </a:endParaRPr>
          </a:p>
          <a:p>
            <a:pPr marL="355599">
              <a:lnSpc>
                <a:spcPts val="3679"/>
              </a:lnSpc>
              <a:tabLst>
                <a:tab pos="342900" algn="l"/>
              </a:tabLst>
            </a:pP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io,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nd</a:t>
            </a:r>
            <a:r>
              <a:rPr sz="3200" spc="0" dirty="0" smtClean="0">
                <a:latin typeface="Times New Roman"/>
                <a:cs typeface="Times New Roman"/>
              </a:rPr>
              <a:t>e </a:t>
            </a:r>
            <a:r>
              <a:rPr sz="3200" spc="11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327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sz="3200" spc="5" dirty="0" smtClean="0">
                <a:latin typeface="Times New Roman"/>
                <a:cs typeface="Times New Roman"/>
              </a:rPr>
              <a:t>é</a:t>
            </a:r>
            <a:r>
              <a:rPr sz="3200" spc="-5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5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207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om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20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455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327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 </a:t>
            </a:r>
            <a:endParaRPr sz="3200" dirty="0">
              <a:latin typeface="Times New Roman"/>
              <a:cs typeface="Times New Roman"/>
            </a:endParaRPr>
          </a:p>
          <a:p>
            <a:pPr marL="355599">
              <a:lnSpc>
                <a:spcPts val="3679"/>
              </a:lnSpc>
              <a:tabLst>
                <a:tab pos="342900" algn="l"/>
              </a:tabLst>
            </a:pPr>
            <a:r>
              <a:rPr sz="3200" spc="-4" dirty="0" err="1" smtClean="0">
                <a:latin typeface="Times New Roman"/>
                <a:cs typeface="Times New Roman"/>
              </a:rPr>
              <a:t>cr</a:t>
            </a:r>
            <a:r>
              <a:rPr sz="3200" spc="4" dirty="0" err="1" smtClean="0">
                <a:latin typeface="Times New Roman"/>
                <a:cs typeface="Times New Roman"/>
              </a:rPr>
              <a:t>e</a:t>
            </a:r>
            <a:r>
              <a:rPr sz="3200" spc="-4" dirty="0" err="1" smtClean="0">
                <a:latin typeface="Times New Roman"/>
                <a:cs typeface="Times New Roman"/>
              </a:rPr>
              <a:t>sc</a:t>
            </a:r>
            <a:r>
              <a:rPr sz="3200" spc="0" dirty="0" err="1" smtClean="0">
                <a:latin typeface="Times New Roman"/>
                <a:cs typeface="Times New Roman"/>
              </a:rPr>
              <a:t>i</a:t>
            </a:r>
            <a:r>
              <a:rPr sz="3200" spc="-14" dirty="0" err="1" smtClean="0">
                <a:latin typeface="Times New Roman"/>
                <a:cs typeface="Times New Roman"/>
              </a:rPr>
              <a:t>m</a:t>
            </a:r>
            <a:r>
              <a:rPr sz="3200" spc="4" dirty="0" err="1" smtClean="0">
                <a:latin typeface="Times New Roman"/>
                <a:cs typeface="Times New Roman"/>
              </a:rPr>
              <a:t>en</a:t>
            </a:r>
            <a:r>
              <a:rPr sz="3200" spc="-4" dirty="0" err="1" smtClean="0">
                <a:latin typeface="Times New Roman"/>
                <a:cs typeface="Times New Roman"/>
              </a:rPr>
              <a:t>t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lang="pt-BR" sz="3200" spc="-4" dirty="0" smtClean="0">
                <a:latin typeface="Times New Roman"/>
                <a:cs typeface="Times New Roman"/>
              </a:rPr>
              <a:t>são</a:t>
            </a:r>
            <a:r>
              <a:rPr sz="3200" spc="742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al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os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688083" y="1581098"/>
            <a:ext cx="170869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Ef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: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463691" y="1581098"/>
            <a:ext cx="349197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So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b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ê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-19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022516" y="1581098"/>
            <a:ext cx="720979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809345" y="1581098"/>
            <a:ext cx="1465128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450339" y="2574575"/>
            <a:ext cx="6722580" cy="14076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7398">
              <a:lnSpc>
                <a:spcPts val="3450"/>
              </a:lnSpc>
              <a:spcBef>
                <a:spcPts val="172"/>
              </a:spcBef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900" spc="278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“</a:t>
            </a:r>
            <a:r>
              <a:rPr sz="3200" spc="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b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viv</a:t>
            </a:r>
            <a:r>
              <a:rPr sz="3200" spc="4" dirty="0" smtClean="0">
                <a:latin typeface="Times New Roman"/>
                <a:cs typeface="Times New Roman"/>
              </a:rPr>
              <a:t>ên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ia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487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M</a:t>
            </a:r>
            <a:r>
              <a:rPr sz="3200" spc="0" dirty="0" smtClean="0">
                <a:latin typeface="Times New Roman"/>
                <a:cs typeface="Times New Roman"/>
              </a:rPr>
              <a:t>aio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-14" dirty="0" smtClean="0">
                <a:latin typeface="Times New Roman"/>
                <a:cs typeface="Times New Roman"/>
              </a:rPr>
              <a:t>”</a:t>
            </a:r>
            <a:r>
              <a:rPr sz="3200" spc="0" dirty="0" smtClean="0">
                <a:latin typeface="Times New Roman"/>
                <a:cs typeface="Times New Roman"/>
              </a:rPr>
              <a:t>,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.e.</a:t>
            </a:r>
            <a:r>
              <a:rPr sz="3200" spc="0" dirty="0" smtClean="0">
                <a:latin typeface="Times New Roman"/>
                <a:cs typeface="Times New Roman"/>
              </a:rPr>
              <a:t>,</a:t>
            </a:r>
            <a:r>
              <a:rPr sz="3200" spc="20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endParaRPr sz="3200" dirty="0">
              <a:latin typeface="Times New Roman"/>
              <a:cs typeface="Times New Roman"/>
            </a:endParaRPr>
          </a:p>
          <a:p>
            <a:pPr marL="355599">
              <a:lnSpc>
                <a:spcPct val="98958"/>
              </a:lnSpc>
              <a:spcBef>
                <a:spcPts val="725"/>
              </a:spcBef>
            </a:pPr>
            <a:r>
              <a:rPr sz="3200" spc="-5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ama</a:t>
            </a:r>
            <a:r>
              <a:rPr sz="3200" spc="5" dirty="0" smtClean="0">
                <a:latin typeface="Times New Roman"/>
                <a:cs typeface="Times New Roman"/>
              </a:rPr>
              <a:t>nh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148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as</a:t>
            </a:r>
            <a:r>
              <a:rPr sz="3200" spc="78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á</a:t>
            </a:r>
            <a:r>
              <a:rPr sz="3200" spc="-16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vo</a:t>
            </a:r>
            <a:r>
              <a:rPr sz="3200" spc="-5" dirty="0" smtClean="0">
                <a:latin typeface="Times New Roman"/>
                <a:cs typeface="Times New Roman"/>
              </a:rPr>
              <a:t>r</a:t>
            </a:r>
            <a:r>
              <a:rPr sz="3200" spc="5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142" dirty="0" smtClean="0">
                <a:latin typeface="Times New Roman"/>
                <a:cs typeface="Times New Roman"/>
              </a:rPr>
              <a:t> </a:t>
            </a:r>
            <a:r>
              <a:rPr sz="3200" spc="4" dirty="0" err="1" smtClean="0">
                <a:latin typeface="Times New Roman"/>
                <a:cs typeface="Times New Roman"/>
              </a:rPr>
              <a:t>n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sz="3200" spc="616" dirty="0" smtClean="0">
                <a:latin typeface="Times New Roman"/>
                <a:cs typeface="Times New Roman"/>
              </a:rPr>
              <a:t> </a:t>
            </a:r>
            <a:r>
              <a:rPr sz="3200" spc="4" dirty="0" err="1" smtClean="0">
                <a:latin typeface="Times New Roman"/>
                <a:cs typeface="Times New Roman"/>
              </a:rPr>
              <a:t>p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4" dirty="0" err="1" smtClean="0">
                <a:latin typeface="Times New Roman"/>
                <a:cs typeface="Times New Roman"/>
              </a:rPr>
              <a:t>pu</a:t>
            </a:r>
            <a:r>
              <a:rPr sz="3200" spc="0" dirty="0" err="1" smtClean="0">
                <a:latin typeface="Times New Roman"/>
                <a:cs typeface="Times New Roman"/>
              </a:rPr>
              <a:t>la</a:t>
            </a:r>
            <a:r>
              <a:rPr lang="pt-BR" sz="3200" spc="-4" dirty="0" err="1" smtClean="0">
                <a:latin typeface="Times New Roman"/>
                <a:cs typeface="Times New Roman"/>
              </a:rPr>
              <a:t>ção</a:t>
            </a:r>
            <a:r>
              <a:rPr sz="3200" spc="0" dirty="0" smtClean="0">
                <a:latin typeface="Times New Roman"/>
                <a:cs typeface="Times New Roman"/>
              </a:rPr>
              <a:t> </a:t>
            </a:r>
            <a:r>
              <a:rPr sz="3200" spc="-5" dirty="0" smtClean="0">
                <a:latin typeface="Times New Roman"/>
                <a:cs typeface="Times New Roman"/>
              </a:rPr>
              <a:t>t</a:t>
            </a:r>
            <a:r>
              <a:rPr sz="3200" spc="5" dirty="0" smtClean="0">
                <a:latin typeface="Times New Roman"/>
                <a:cs typeface="Times New Roman"/>
              </a:rPr>
              <a:t>end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141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50" dirty="0" smtClean="0">
                <a:latin typeface="Times New Roman"/>
                <a:cs typeface="Times New Roman"/>
              </a:rPr>
              <a:t> </a:t>
            </a:r>
            <a:r>
              <a:rPr sz="3200" spc="-5" dirty="0" smtClean="0">
                <a:latin typeface="Times New Roman"/>
                <a:cs typeface="Times New Roman"/>
              </a:rPr>
              <a:t>cr</a:t>
            </a:r>
            <a:r>
              <a:rPr sz="3200" spc="5" dirty="0" smtClean="0">
                <a:latin typeface="Times New Roman"/>
                <a:cs typeface="Times New Roman"/>
              </a:rPr>
              <a:t>e</a:t>
            </a:r>
            <a:r>
              <a:rPr sz="3200" spc="-5" dirty="0" smtClean="0">
                <a:latin typeface="Times New Roman"/>
                <a:cs typeface="Times New Roman"/>
              </a:rPr>
              <a:t>sc</a:t>
            </a:r>
            <a:r>
              <a:rPr sz="3200" spc="-10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181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om</a:t>
            </a:r>
            <a:r>
              <a:rPr sz="3200" spc="578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327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te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endParaRPr lang="pt-BR" sz="3200" spc="0" dirty="0" smtClean="0">
              <a:latin typeface="Times New Roman"/>
              <a:cs typeface="Times New Roman"/>
            </a:endParaRPr>
          </a:p>
          <a:p>
            <a:pPr marL="812799" indent="-457200">
              <a:lnSpc>
                <a:spcPct val="98958"/>
              </a:lnSpc>
              <a:spcBef>
                <a:spcPts val="725"/>
              </a:spcBef>
              <a:buFont typeface="Wingdings" panose="05000000000000000000" pitchFamily="2" charset="2"/>
              <a:buChar char="ü"/>
            </a:pPr>
            <a:r>
              <a:rPr lang="pt-BR" sz="2200" dirty="0" smtClean="0">
                <a:latin typeface="Times New Roman"/>
                <a:cs typeface="Times New Roman"/>
              </a:rPr>
              <a:t>O controle do tamanho pode ser visto como mais um parâmetro da recombinação e mutação.</a:t>
            </a:r>
            <a:endParaRPr sz="22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713734" y="910538"/>
            <a:ext cx="2664746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Pro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bl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443362" y="910538"/>
            <a:ext cx="293883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lv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nd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314463" y="1581098"/>
            <a:ext cx="268604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Am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bi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066915" y="1581098"/>
            <a:ext cx="1713633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F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í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32" y="2574575"/>
            <a:ext cx="8912867" cy="36025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2563" marR="41776" indent="-169863">
              <a:lnSpc>
                <a:spcPts val="3450"/>
              </a:lnSpc>
              <a:spcBef>
                <a:spcPts val="172"/>
              </a:spcBef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900" spc="278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0" dirty="0" err="1" smtClean="0">
                <a:latin typeface="Times New Roman"/>
                <a:cs typeface="Times New Roman"/>
              </a:rPr>
              <a:t>Á</a:t>
            </a:r>
            <a:r>
              <a:rPr sz="3200" spc="-4" dirty="0" err="1" smtClean="0">
                <a:latin typeface="Times New Roman"/>
                <a:cs typeface="Times New Roman"/>
              </a:rPr>
              <a:t>r</a:t>
            </a:r>
            <a:r>
              <a:rPr sz="3200" spc="0" dirty="0" err="1" smtClean="0">
                <a:latin typeface="Times New Roman"/>
                <a:cs typeface="Times New Roman"/>
              </a:rPr>
              <a:t>vo</a:t>
            </a:r>
            <a:r>
              <a:rPr sz="3200" spc="-4" dirty="0" err="1" smtClean="0">
                <a:latin typeface="Times New Roman"/>
                <a:cs typeface="Times New Roman"/>
              </a:rPr>
              <a:t>r</a:t>
            </a:r>
            <a:r>
              <a:rPr sz="3200" spc="4" dirty="0" err="1" smtClean="0">
                <a:latin typeface="Times New Roman"/>
                <a:cs typeface="Times New Roman"/>
              </a:rPr>
              <a:t>e</a:t>
            </a:r>
            <a:r>
              <a:rPr sz="3200" spc="0" dirty="0" err="1" smtClean="0">
                <a:latin typeface="Times New Roman"/>
                <a:cs typeface="Times New Roman"/>
              </a:rPr>
              <a:t>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150" dirty="0" smtClean="0">
                <a:latin typeface="Times New Roman"/>
                <a:cs typeface="Times New Roman"/>
              </a:rPr>
              <a:t> </a:t>
            </a:r>
            <a:r>
              <a:rPr lang="pt-BR" sz="3200" spc="4" dirty="0" smtClean="0">
                <a:latin typeface="Times New Roman"/>
                <a:cs typeface="Times New Roman"/>
              </a:rPr>
              <a:t>ajuste (descrição)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15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os </a:t>
            </a:r>
            <a:r>
              <a:rPr sz="3200" spc="262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v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.</a:t>
            </a:r>
            <a:r>
              <a:rPr sz="3200" spc="526" dirty="0" smtClean="0">
                <a:latin typeface="Times New Roman"/>
                <a:cs typeface="Times New Roman"/>
              </a:rPr>
              <a:t> </a:t>
            </a:r>
            <a:r>
              <a:rPr lang="pt-BR" sz="3200" spc="526" dirty="0" smtClean="0">
                <a:latin typeface="Times New Roman"/>
                <a:cs typeface="Times New Roman"/>
              </a:rPr>
              <a:t>    </a:t>
            </a:r>
            <a:r>
              <a:rPr sz="3200" spc="0" dirty="0" err="1" smtClean="0">
                <a:latin typeface="Times New Roman"/>
                <a:cs typeface="Times New Roman"/>
              </a:rPr>
              <a:t>Á</a:t>
            </a:r>
            <a:r>
              <a:rPr sz="3200" spc="-4" dirty="0" err="1" smtClean="0">
                <a:latin typeface="Times New Roman"/>
                <a:cs typeface="Times New Roman"/>
              </a:rPr>
              <a:t>r</a:t>
            </a:r>
            <a:r>
              <a:rPr sz="3200" spc="0" dirty="0" err="1" smtClean="0">
                <a:latin typeface="Times New Roman"/>
                <a:cs typeface="Times New Roman"/>
              </a:rPr>
              <a:t>v</a:t>
            </a:r>
            <a:r>
              <a:rPr sz="3200" spc="9" dirty="0" err="1" smtClean="0">
                <a:latin typeface="Times New Roman"/>
                <a:cs typeface="Times New Roman"/>
              </a:rPr>
              <a:t>o</a:t>
            </a:r>
            <a:r>
              <a:rPr sz="3200" spc="-4" dirty="0" err="1" smtClean="0">
                <a:latin typeface="Times New Roman"/>
                <a:cs typeface="Times New Roman"/>
              </a:rPr>
              <a:t>r</a:t>
            </a:r>
            <a:r>
              <a:rPr sz="3200" spc="4" dirty="0" err="1" smtClean="0">
                <a:latin typeface="Times New Roman"/>
                <a:cs typeface="Times New Roman"/>
              </a:rPr>
              <a:t>e</a:t>
            </a:r>
            <a:r>
              <a:rPr sz="3200" spc="0" dirty="0" err="1" smtClean="0">
                <a:latin typeface="Times New Roman"/>
                <a:cs typeface="Times New Roman"/>
              </a:rPr>
              <a:t>s</a:t>
            </a:r>
            <a:r>
              <a:rPr lang="pt-BR" sz="3200" spc="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(</a:t>
            </a:r>
            <a:r>
              <a:rPr sz="3200" spc="5" dirty="0" err="1" smtClean="0">
                <a:latin typeface="Times New Roman"/>
                <a:cs typeface="Times New Roman"/>
              </a:rPr>
              <a:t>p</a:t>
            </a:r>
            <a:r>
              <a:rPr sz="3200" spc="-5" dirty="0" err="1" smtClean="0">
                <a:latin typeface="Times New Roman"/>
                <a:cs typeface="Times New Roman"/>
              </a:rPr>
              <a:t>r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5" dirty="0" err="1" smtClean="0">
                <a:latin typeface="Times New Roman"/>
                <a:cs typeface="Times New Roman"/>
              </a:rPr>
              <a:t>g</a:t>
            </a:r>
            <a:r>
              <a:rPr sz="3200" spc="-5" dirty="0" err="1" smtClean="0">
                <a:latin typeface="Times New Roman"/>
                <a:cs typeface="Times New Roman"/>
              </a:rPr>
              <a:t>r</a:t>
            </a:r>
            <a:r>
              <a:rPr sz="3200" spc="-16" dirty="0" err="1" smtClean="0">
                <a:latin typeface="Times New Roman"/>
                <a:cs typeface="Times New Roman"/>
              </a:rPr>
              <a:t>a</a:t>
            </a:r>
            <a:r>
              <a:rPr sz="3200" spc="0" dirty="0" err="1" smtClean="0">
                <a:latin typeface="Times New Roman"/>
                <a:cs typeface="Times New Roman"/>
              </a:rPr>
              <a:t>ma</a:t>
            </a:r>
            <a:r>
              <a:rPr sz="3200" spc="-5" dirty="0" err="1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)</a:t>
            </a:r>
            <a:r>
              <a:rPr sz="3200" spc="211" dirty="0" smtClean="0">
                <a:latin typeface="Times New Roman"/>
                <a:cs typeface="Times New Roman"/>
              </a:rPr>
              <a:t> </a:t>
            </a:r>
            <a:r>
              <a:rPr sz="3200" spc="4" dirty="0" err="1" smtClean="0">
                <a:latin typeface="Times New Roman"/>
                <a:cs typeface="Times New Roman"/>
              </a:rPr>
              <a:t>qu</a:t>
            </a:r>
            <a:r>
              <a:rPr sz="3200" spc="0" dirty="0" err="1" smtClean="0">
                <a:latin typeface="Times New Roman"/>
                <a:cs typeface="Times New Roman"/>
              </a:rPr>
              <a:t>e</a:t>
            </a:r>
            <a:r>
              <a:rPr sz="3200" spc="791" dirty="0" smtClean="0">
                <a:latin typeface="Times New Roman"/>
                <a:cs typeface="Times New Roman"/>
              </a:rPr>
              <a:t> </a:t>
            </a:r>
            <a:r>
              <a:rPr lang="pt-BR" sz="3200" spc="-4" dirty="0" smtClean="0">
                <a:latin typeface="Times New Roman"/>
                <a:cs typeface="Times New Roman"/>
              </a:rPr>
              <a:t>são</a:t>
            </a:r>
            <a:r>
              <a:rPr sz="3200" spc="757" dirty="0" smtClean="0">
                <a:latin typeface="Times New Roman"/>
                <a:cs typeface="Times New Roman"/>
              </a:rPr>
              <a:t> </a:t>
            </a:r>
            <a:r>
              <a:rPr sz="3200" spc="-4" dirty="0" err="1" smtClean="0">
                <a:latin typeface="Times New Roman"/>
                <a:cs typeface="Times New Roman"/>
              </a:rPr>
              <a:t>r</a:t>
            </a:r>
            <a:r>
              <a:rPr sz="3200" spc="-9" dirty="0" err="1" smtClean="0">
                <a:latin typeface="Times New Roman"/>
                <a:cs typeface="Times New Roman"/>
              </a:rPr>
              <a:t>e</a:t>
            </a:r>
            <a:r>
              <a:rPr sz="3200" spc="0" dirty="0" err="1" smtClean="0">
                <a:latin typeface="Times New Roman"/>
                <a:cs typeface="Times New Roman"/>
              </a:rPr>
              <a:t>alm</a:t>
            </a:r>
            <a:r>
              <a:rPr sz="3200" spc="4" dirty="0" err="1" smtClean="0">
                <a:latin typeface="Times New Roman"/>
                <a:cs typeface="Times New Roman"/>
              </a:rPr>
              <a:t>en</a:t>
            </a:r>
            <a:r>
              <a:rPr sz="3200" spc="-4" dirty="0" err="1" smtClean="0">
                <a:latin typeface="Times New Roman"/>
                <a:cs typeface="Times New Roman"/>
              </a:rPr>
              <a:t>t</a:t>
            </a:r>
            <a:r>
              <a:rPr sz="3200" spc="0" dirty="0" err="1" smtClean="0">
                <a:latin typeface="Times New Roman"/>
                <a:cs typeface="Times New Roman"/>
              </a:rPr>
              <a:t>e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4" dirty="0" err="1" smtClean="0">
                <a:latin typeface="Times New Roman"/>
                <a:cs typeface="Times New Roman"/>
              </a:rPr>
              <a:t>e</a:t>
            </a:r>
            <a:r>
              <a:rPr sz="3200" spc="-4" dirty="0" err="1" smtClean="0">
                <a:latin typeface="Times New Roman"/>
                <a:cs typeface="Times New Roman"/>
              </a:rPr>
              <a:t>x</a:t>
            </a:r>
            <a:r>
              <a:rPr sz="3200" spc="4" dirty="0" err="1" smtClean="0">
                <a:latin typeface="Times New Roman"/>
                <a:cs typeface="Times New Roman"/>
              </a:rPr>
              <a:t>e</a:t>
            </a:r>
            <a:r>
              <a:rPr sz="3200" spc="-4" dirty="0" err="1" smtClean="0">
                <a:latin typeface="Times New Roman"/>
                <a:cs typeface="Times New Roman"/>
              </a:rPr>
              <a:t>c</a:t>
            </a:r>
            <a:r>
              <a:rPr sz="3200" spc="4" dirty="0" err="1" smtClean="0">
                <a:latin typeface="Times New Roman"/>
                <a:cs typeface="Times New Roman"/>
              </a:rPr>
              <a:t>u</a:t>
            </a:r>
            <a:r>
              <a:rPr sz="3200" spc="-4" dirty="0" err="1" smtClean="0">
                <a:latin typeface="Times New Roman"/>
                <a:cs typeface="Times New Roman"/>
              </a:rPr>
              <a:t>t</a:t>
            </a:r>
            <a:r>
              <a:rPr sz="3200" spc="0" dirty="0" err="1" smtClean="0">
                <a:latin typeface="Times New Roman"/>
                <a:cs typeface="Times New Roman"/>
              </a:rPr>
              <a:t>áv</a:t>
            </a:r>
            <a:r>
              <a:rPr sz="3200" spc="4" dirty="0" err="1" smtClean="0">
                <a:latin typeface="Times New Roman"/>
                <a:cs typeface="Times New Roman"/>
              </a:rPr>
              <a:t>e</a:t>
            </a:r>
            <a:r>
              <a:rPr sz="3200" spc="0" dirty="0" err="1" smtClean="0">
                <a:latin typeface="Times New Roman"/>
                <a:cs typeface="Times New Roman"/>
              </a:rPr>
              <a:t>is</a:t>
            </a:r>
            <a:endParaRPr sz="3200" dirty="0">
              <a:latin typeface="Times New Roman"/>
              <a:cs typeface="Times New Roman"/>
            </a:endParaRPr>
          </a:p>
          <a:p>
            <a:pPr marL="355599" indent="-342899">
              <a:lnSpc>
                <a:spcPct val="109251"/>
              </a:lnSpc>
              <a:spcBef>
                <a:spcPts val="310"/>
              </a:spcBef>
              <a:tabLst>
                <a:tab pos="342900" algn="l"/>
              </a:tabLst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	</a:t>
            </a:r>
            <a:r>
              <a:rPr sz="3200" spc="0" dirty="0" err="1" smtClean="0">
                <a:latin typeface="Times New Roman"/>
                <a:cs typeface="Times New Roman"/>
              </a:rPr>
              <a:t>E</a:t>
            </a:r>
            <a:r>
              <a:rPr sz="3200" spc="-4" dirty="0" err="1" smtClean="0">
                <a:latin typeface="Times New Roman"/>
                <a:cs typeface="Times New Roman"/>
              </a:rPr>
              <a:t>x</a:t>
            </a:r>
            <a:r>
              <a:rPr sz="3200" spc="4" dirty="0" err="1" smtClean="0">
                <a:latin typeface="Times New Roman"/>
                <a:cs typeface="Times New Roman"/>
              </a:rPr>
              <a:t>e</a:t>
            </a:r>
            <a:r>
              <a:rPr sz="3200" spc="-4" dirty="0" err="1" smtClean="0">
                <a:latin typeface="Times New Roman"/>
                <a:cs typeface="Times New Roman"/>
              </a:rPr>
              <a:t>c</a:t>
            </a:r>
            <a:r>
              <a:rPr sz="3200" spc="4" dirty="0" err="1" smtClean="0">
                <a:latin typeface="Times New Roman"/>
                <a:cs typeface="Times New Roman"/>
              </a:rPr>
              <a:t>u</a:t>
            </a:r>
            <a:r>
              <a:rPr lang="pt-BR" sz="3200" spc="-4" dirty="0" err="1" smtClean="0">
                <a:latin typeface="Times New Roman"/>
                <a:cs typeface="Times New Roman"/>
              </a:rPr>
              <a:t>ção</a:t>
            </a:r>
            <a:r>
              <a:rPr sz="3200" spc="0" dirty="0" smtClean="0">
                <a:latin typeface="Times New Roman"/>
                <a:cs typeface="Times New Roman"/>
              </a:rPr>
              <a:t> </a:t>
            </a:r>
            <a:r>
              <a:rPr sz="3200" spc="155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 </a:t>
            </a:r>
            <a:r>
              <a:rPr sz="3200" spc="103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al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ar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327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am</a:t>
            </a:r>
            <a:r>
              <a:rPr sz="3200" spc="4" dirty="0" smtClean="0">
                <a:latin typeface="Times New Roman"/>
                <a:cs typeface="Times New Roman"/>
              </a:rPr>
              <a:t>b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en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Batang"/>
                <a:cs typeface="Batang"/>
              </a:rPr>
              <a:t>→</a:t>
            </a:r>
            <a:r>
              <a:rPr sz="3200" spc="-138" dirty="0" smtClean="0">
                <a:latin typeface="Batang"/>
                <a:cs typeface="Batang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lang="pt-BR" sz="3200" dirty="0">
                <a:latin typeface="Times New Roman"/>
                <a:cs typeface="Times New Roman"/>
              </a:rPr>
              <a:t>á</a:t>
            </a:r>
            <a:r>
              <a:rPr sz="3200" spc="14" dirty="0" err="1" smtClean="0">
                <a:latin typeface="Times New Roman"/>
                <a:cs typeface="Times New Roman"/>
              </a:rPr>
              <a:t>l</a:t>
            </a:r>
            <a:r>
              <a:rPr sz="3200" spc="-4" dirty="0" err="1" smtClean="0">
                <a:latin typeface="Times New Roman"/>
                <a:cs typeface="Times New Roman"/>
              </a:rPr>
              <a:t>c</a:t>
            </a:r>
            <a:r>
              <a:rPr sz="3200" spc="4" dirty="0" err="1" smtClean="0">
                <a:latin typeface="Times New Roman"/>
                <a:cs typeface="Times New Roman"/>
              </a:rPr>
              <a:t>u</a:t>
            </a:r>
            <a:r>
              <a:rPr sz="3200" spc="0" dirty="0" err="1" smtClean="0">
                <a:latin typeface="Times New Roman"/>
                <a:cs typeface="Times New Roman"/>
              </a:rPr>
              <a:t>lo</a:t>
            </a:r>
            <a:r>
              <a:rPr sz="3200" spc="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487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fi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ne</a:t>
            </a:r>
            <a:r>
              <a:rPr sz="3200" spc="9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endParaRPr sz="3200" dirty="0">
              <a:latin typeface="Times New Roman"/>
              <a:cs typeface="Times New Roman"/>
            </a:endParaRPr>
          </a:p>
          <a:p>
            <a:pPr marL="12700" marR="57398">
              <a:lnSpc>
                <a:spcPct val="95825"/>
              </a:lnSpc>
              <a:spcBef>
                <a:spcPts val="763"/>
              </a:spcBef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900" spc="278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x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lo: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-4" dirty="0" smtClean="0">
                <a:latin typeface="Times New Roman"/>
                <a:cs typeface="Times New Roman"/>
              </a:rPr>
              <a:t>tr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14" dirty="0" smtClean="0">
                <a:latin typeface="Times New Roman"/>
                <a:cs typeface="Times New Roman"/>
              </a:rPr>
              <a:t>l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-9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15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b</a:t>
            </a:r>
            <a:r>
              <a:rPr sz="3200" spc="0" dirty="0" smtClean="0">
                <a:latin typeface="Times New Roman"/>
                <a:cs typeface="Times New Roman"/>
              </a:rPr>
              <a:t>ôs</a:t>
            </a:r>
            <a:endParaRPr sz="3200" dirty="0">
              <a:latin typeface="Times New Roman"/>
              <a:cs typeface="Times New Roman"/>
            </a:endParaRPr>
          </a:p>
          <a:p>
            <a:pPr marL="469899" marR="57398">
              <a:lnSpc>
                <a:spcPct val="95825"/>
              </a:lnSpc>
              <a:spcBef>
                <a:spcPts val="821"/>
              </a:spcBef>
            </a:pPr>
            <a:r>
              <a:rPr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500" spc="336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C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ntr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l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14" dirty="0" smtClean="0">
                <a:latin typeface="Times New Roman"/>
                <a:cs typeface="Times New Roman"/>
              </a:rPr>
              <a:t>d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v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l</a:t>
            </a:r>
            <a:r>
              <a:rPr sz="2800" spc="0" dirty="0" smtClean="0">
                <a:latin typeface="Times New Roman"/>
                <a:cs typeface="Times New Roman"/>
              </a:rPr>
              <a:t>uí</a:t>
            </a:r>
            <a:r>
              <a:rPr sz="2800" spc="4" dirty="0" smtClean="0">
                <a:latin typeface="Times New Roman"/>
                <a:cs typeface="Times New Roman"/>
              </a:rPr>
              <a:t>do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16" dirty="0" smtClean="0">
                <a:latin typeface="Times New Roman"/>
                <a:cs typeface="Times New Roman"/>
              </a:rPr>
              <a:t>n</a:t>
            </a:r>
            <a:r>
              <a:rPr sz="2800" spc="5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12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398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640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uito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b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ns</a:t>
            </a:r>
            <a:endParaRPr sz="2800" dirty="0">
              <a:latin typeface="Times New Roman"/>
              <a:cs typeface="Times New Roman"/>
            </a:endParaRPr>
          </a:p>
          <a:p>
            <a:pPr marL="469899" marR="57398">
              <a:lnSpc>
                <a:spcPts val="3195"/>
              </a:lnSpc>
              <a:spcBef>
                <a:spcPts val="972"/>
              </a:spcBef>
            </a:pPr>
            <a:r>
              <a:rPr sz="2250" spc="0" baseline="-1932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2250" spc="336" baseline="-1932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Custo</a:t>
            </a:r>
            <a:r>
              <a:rPr sz="4200" spc="572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d</a:t>
            </a:r>
            <a:r>
              <a:rPr sz="4200" spc="0" baseline="-1035" dirty="0" smtClean="0">
                <a:latin typeface="Times New Roman"/>
                <a:cs typeface="Times New Roman"/>
              </a:rPr>
              <a:t>e</a:t>
            </a:r>
            <a:r>
              <a:rPr sz="4200" spc="558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err="1" smtClean="0">
                <a:latin typeface="Times New Roman"/>
                <a:cs typeface="Times New Roman"/>
              </a:rPr>
              <a:t>e</a:t>
            </a:r>
            <a:r>
              <a:rPr sz="4200" spc="0" baseline="-1035" dirty="0" err="1" smtClean="0">
                <a:latin typeface="Times New Roman"/>
                <a:cs typeface="Times New Roman"/>
              </a:rPr>
              <a:t>v</a:t>
            </a:r>
            <a:r>
              <a:rPr sz="4200" spc="4" baseline="-1035" dirty="0" err="1" smtClean="0">
                <a:latin typeface="Times New Roman"/>
                <a:cs typeface="Times New Roman"/>
              </a:rPr>
              <a:t>o</a:t>
            </a:r>
            <a:r>
              <a:rPr sz="4200" spc="0" baseline="-1035" dirty="0" err="1" smtClean="0">
                <a:latin typeface="Times New Roman"/>
                <a:cs typeface="Times New Roman"/>
              </a:rPr>
              <a:t>lu</a:t>
            </a:r>
            <a:r>
              <a:rPr lang="pt-BR" sz="4200" spc="4" baseline="-1035" dirty="0" err="1" smtClean="0">
                <a:latin typeface="Times New Roman"/>
                <a:cs typeface="Times New Roman"/>
              </a:rPr>
              <a:t>ção</a:t>
            </a:r>
            <a:r>
              <a:rPr sz="4200" spc="194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no</a:t>
            </a:r>
            <a:r>
              <a:rPr sz="4200" spc="450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t</a:t>
            </a:r>
            <a:r>
              <a:rPr sz="4200" spc="4" baseline="-1035" dirty="0" smtClean="0">
                <a:latin typeface="Times New Roman"/>
                <a:cs typeface="Times New Roman"/>
              </a:rPr>
              <a:t>emp</a:t>
            </a:r>
            <a:r>
              <a:rPr sz="4200" spc="0" baseline="-1035" dirty="0" smtClean="0">
                <a:latin typeface="Times New Roman"/>
                <a:cs typeface="Times New Roman"/>
              </a:rPr>
              <a:t>o</a:t>
            </a:r>
            <a:r>
              <a:rPr sz="4200" spc="267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é</a:t>
            </a:r>
            <a:r>
              <a:rPr sz="4200" spc="403" baseline="-1035" dirty="0" smtClean="0">
                <a:latin typeface="Times New Roman"/>
                <a:cs typeface="Times New Roman"/>
              </a:rPr>
              <a:t> </a:t>
            </a:r>
            <a:r>
              <a:rPr sz="4200" spc="-4" baseline="-1035" dirty="0" smtClean="0">
                <a:latin typeface="Times New Roman"/>
                <a:cs typeface="Times New Roman"/>
              </a:rPr>
              <a:t>a</a:t>
            </a:r>
            <a:r>
              <a:rPr sz="4200" spc="0" baseline="-1035" dirty="0" smtClean="0">
                <a:latin typeface="Times New Roman"/>
                <a:cs typeface="Times New Roman"/>
              </a:rPr>
              <a:t>lto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688083" y="1584146"/>
            <a:ext cx="7088108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x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-1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pl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:</a:t>
            </a:r>
            <a:r>
              <a:rPr lang="pt-BR"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lang="pt-BR" sz="4400" spc="-4" dirty="0">
                <a:solidFill>
                  <a:srgbClr val="323299"/>
                </a:solidFill>
                <a:latin typeface="Times New Roman"/>
                <a:cs typeface="Times New Roman"/>
              </a:rPr>
              <a:t>Re</a:t>
            </a:r>
            <a:r>
              <a:rPr lang="pt-BR" sz="4400" spc="4" dirty="0">
                <a:solidFill>
                  <a:srgbClr val="323299"/>
                </a:solidFill>
                <a:latin typeface="Times New Roman"/>
                <a:cs typeface="Times New Roman"/>
              </a:rPr>
              <a:t>g</a:t>
            </a:r>
            <a:r>
              <a:rPr lang="pt-BR" sz="4400" spc="-4" dirty="0">
                <a:solidFill>
                  <a:srgbClr val="323299"/>
                </a:solidFill>
                <a:latin typeface="Times New Roman"/>
                <a:cs typeface="Times New Roman"/>
              </a:rPr>
              <a:t>re</a:t>
            </a:r>
            <a:r>
              <a:rPr lang="pt-BR" sz="4400" spc="-9" dirty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lang="pt-BR" sz="4400" dirty="0">
                <a:solidFill>
                  <a:srgbClr val="323299"/>
                </a:solidFill>
                <a:latin typeface="Times New Roman"/>
                <a:cs typeface="Times New Roman"/>
              </a:rPr>
              <a:t>são </a:t>
            </a:r>
            <a:r>
              <a:rPr lang="pt-BR" sz="4400" spc="-19" dirty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lang="pt-BR" sz="4400" spc="-9" dirty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lang="pt-BR" sz="4400" dirty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lang="pt-BR" sz="4400" spc="4" dirty="0">
                <a:solidFill>
                  <a:srgbClr val="323299"/>
                </a:solidFill>
                <a:latin typeface="Times New Roman"/>
                <a:cs typeface="Times New Roman"/>
              </a:rPr>
              <a:t>b</a:t>
            </a:r>
            <a:r>
              <a:rPr lang="pt-BR" sz="4400" spc="-4" dirty="0">
                <a:solidFill>
                  <a:srgbClr val="323299"/>
                </a:solidFill>
                <a:latin typeface="Times New Roman"/>
                <a:cs typeface="Times New Roman"/>
              </a:rPr>
              <a:t>ó</a:t>
            </a:r>
            <a:r>
              <a:rPr lang="pt-BR" sz="4400" spc="4" dirty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lang="pt-BR" sz="4400" spc="-9" dirty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lang="pt-BR" sz="4400" spc="-4" dirty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lang="pt-BR" sz="4400" dirty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lang="pt-BR" sz="4400" dirty="0">
              <a:latin typeface="Times New Roman"/>
              <a:cs typeface="Times New Roman"/>
            </a:endParaRPr>
          </a:p>
          <a:p>
            <a:pPr marL="12700">
              <a:lnSpc>
                <a:spcPts val="4605"/>
              </a:lnSpc>
              <a:spcBef>
                <a:spcPts val="230"/>
              </a:spcBef>
            </a:pP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5933" y="2559866"/>
            <a:ext cx="8212968" cy="35324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9873">
              <a:lnSpc>
                <a:spcPts val="3585"/>
              </a:lnSpc>
              <a:spcBef>
                <a:spcPts val="179"/>
              </a:spcBef>
            </a:pPr>
            <a:r>
              <a:rPr sz="2550" spc="0" baseline="13641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2550" spc="524" baseline="13641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4200" spc="0" baseline="8282" dirty="0" smtClean="0">
                <a:latin typeface="Times New Roman"/>
                <a:cs typeface="Times New Roman"/>
              </a:rPr>
              <a:t>D</a:t>
            </a:r>
            <a:r>
              <a:rPr sz="4200" spc="-4" baseline="8282" dirty="0" smtClean="0">
                <a:latin typeface="Times New Roman"/>
                <a:cs typeface="Times New Roman"/>
              </a:rPr>
              <a:t>a</a:t>
            </a:r>
            <a:r>
              <a:rPr sz="4200" spc="4" baseline="8282" dirty="0" smtClean="0">
                <a:latin typeface="Times New Roman"/>
                <a:cs typeface="Times New Roman"/>
              </a:rPr>
              <a:t>d</a:t>
            </a:r>
            <a:r>
              <a:rPr sz="4200" spc="19" baseline="8282" dirty="0" smtClean="0">
                <a:latin typeface="Times New Roman"/>
                <a:cs typeface="Times New Roman"/>
              </a:rPr>
              <a:t>o</a:t>
            </a:r>
            <a:r>
              <a:rPr sz="4200" spc="0" baseline="8282" dirty="0" smtClean="0">
                <a:latin typeface="Times New Roman"/>
                <a:cs typeface="Times New Roman"/>
              </a:rPr>
              <a:t>s</a:t>
            </a:r>
            <a:r>
              <a:rPr sz="4200" spc="661" baseline="8282" dirty="0" smtClean="0">
                <a:latin typeface="Times New Roman"/>
                <a:cs typeface="Times New Roman"/>
              </a:rPr>
              <a:t> </a:t>
            </a:r>
            <a:r>
              <a:rPr sz="4200" spc="9" baseline="8282" dirty="0" smtClean="0">
                <a:latin typeface="Times New Roman"/>
                <a:cs typeface="Times New Roman"/>
              </a:rPr>
              <a:t>a</a:t>
            </a:r>
            <a:r>
              <a:rPr sz="4200" spc="0" baseline="8282" dirty="0" smtClean="0">
                <a:latin typeface="Times New Roman"/>
                <a:cs typeface="Times New Roman"/>
              </a:rPr>
              <a:t>l</a:t>
            </a:r>
            <a:r>
              <a:rPr sz="4200" spc="14" baseline="8282" dirty="0" smtClean="0">
                <a:latin typeface="Times New Roman"/>
                <a:cs typeface="Times New Roman"/>
              </a:rPr>
              <a:t>g</a:t>
            </a:r>
            <a:r>
              <a:rPr sz="4200" spc="0" baseline="8282" dirty="0" smtClean="0">
                <a:latin typeface="Times New Roman"/>
                <a:cs typeface="Times New Roman"/>
              </a:rPr>
              <a:t>uns</a:t>
            </a:r>
            <a:r>
              <a:rPr sz="4200" spc="175" baseline="8282" dirty="0" smtClean="0">
                <a:latin typeface="Times New Roman"/>
                <a:cs typeface="Times New Roman"/>
              </a:rPr>
              <a:t> </a:t>
            </a:r>
            <a:r>
              <a:rPr sz="4200" spc="4" baseline="8282" dirty="0" smtClean="0">
                <a:latin typeface="Times New Roman"/>
                <a:cs typeface="Times New Roman"/>
              </a:rPr>
              <a:t>po</a:t>
            </a:r>
            <a:r>
              <a:rPr sz="4200" spc="0" baseline="8282" dirty="0" smtClean="0">
                <a:latin typeface="Times New Roman"/>
                <a:cs typeface="Times New Roman"/>
              </a:rPr>
              <a:t>n</a:t>
            </a:r>
            <a:r>
              <a:rPr sz="4200" spc="9" baseline="8282" dirty="0" smtClean="0">
                <a:latin typeface="Times New Roman"/>
                <a:cs typeface="Times New Roman"/>
              </a:rPr>
              <a:t>t</a:t>
            </a:r>
            <a:r>
              <a:rPr sz="4200" spc="4" baseline="8282" dirty="0" smtClean="0">
                <a:latin typeface="Times New Roman"/>
                <a:cs typeface="Times New Roman"/>
              </a:rPr>
              <a:t>o</a:t>
            </a:r>
            <a:r>
              <a:rPr sz="4200" spc="0" baseline="8282" dirty="0" smtClean="0">
                <a:latin typeface="Times New Roman"/>
                <a:cs typeface="Times New Roman"/>
              </a:rPr>
              <a:t>s </a:t>
            </a:r>
            <a:r>
              <a:rPr sz="4200" spc="300" baseline="8282" dirty="0" smtClean="0">
                <a:latin typeface="Times New Roman"/>
                <a:cs typeface="Times New Roman"/>
              </a:rPr>
              <a:t> </a:t>
            </a:r>
            <a:r>
              <a:rPr sz="4200" spc="0" baseline="8282" dirty="0" smtClean="0">
                <a:latin typeface="Times New Roman"/>
                <a:cs typeface="Times New Roman"/>
              </a:rPr>
              <a:t>no</a:t>
            </a:r>
            <a:r>
              <a:rPr sz="4200" spc="440" baseline="8282" dirty="0" smtClean="0">
                <a:latin typeface="Times New Roman"/>
                <a:cs typeface="Times New Roman"/>
              </a:rPr>
              <a:t> </a:t>
            </a:r>
            <a:r>
              <a:rPr sz="4200" spc="9" baseline="8282" dirty="0" smtClean="0">
                <a:latin typeface="Times New Roman"/>
                <a:cs typeface="Times New Roman"/>
              </a:rPr>
              <a:t>R</a:t>
            </a:r>
            <a:r>
              <a:rPr sz="2850" spc="-4" baseline="36616" dirty="0" smtClean="0">
                <a:latin typeface="Times New Roman"/>
                <a:cs typeface="Times New Roman"/>
              </a:rPr>
              <a:t>2</a:t>
            </a:r>
            <a:r>
              <a:rPr sz="4200" spc="0" baseline="8282" dirty="0" smtClean="0">
                <a:latin typeface="Times New Roman"/>
                <a:cs typeface="Times New Roman"/>
              </a:rPr>
              <a:t>,</a:t>
            </a:r>
            <a:r>
              <a:rPr sz="4200" spc="550" baseline="8282" dirty="0" smtClean="0">
                <a:latin typeface="Times New Roman"/>
                <a:cs typeface="Times New Roman"/>
              </a:rPr>
              <a:t> </a:t>
            </a:r>
            <a:r>
              <a:rPr sz="4200" spc="0" baseline="8282" dirty="0" smtClean="0">
                <a:latin typeface="Times New Roman"/>
                <a:cs typeface="Times New Roman"/>
              </a:rPr>
              <a:t>(</a:t>
            </a:r>
            <a:r>
              <a:rPr sz="4200" spc="4" baseline="8282" dirty="0" smtClean="0">
                <a:latin typeface="Times New Roman"/>
                <a:cs typeface="Times New Roman"/>
              </a:rPr>
              <a:t>x</a:t>
            </a:r>
            <a:r>
              <a:rPr sz="2850" spc="-4" baseline="-9154" dirty="0" smtClean="0">
                <a:latin typeface="Times New Roman"/>
                <a:cs typeface="Times New Roman"/>
              </a:rPr>
              <a:t>1</a:t>
            </a:r>
            <a:r>
              <a:rPr sz="4200" spc="0" baseline="8282" dirty="0" smtClean="0">
                <a:latin typeface="Times New Roman"/>
                <a:cs typeface="Times New Roman"/>
              </a:rPr>
              <a:t>,</a:t>
            </a:r>
            <a:r>
              <a:rPr sz="4200" spc="503" baseline="8282" dirty="0" smtClean="0">
                <a:latin typeface="Times New Roman"/>
                <a:cs typeface="Times New Roman"/>
              </a:rPr>
              <a:t> </a:t>
            </a:r>
            <a:r>
              <a:rPr sz="4200" spc="-4" baseline="8282" dirty="0" smtClean="0">
                <a:latin typeface="Times New Roman"/>
                <a:cs typeface="Times New Roman"/>
              </a:rPr>
              <a:t>y</a:t>
            </a:r>
            <a:r>
              <a:rPr sz="2850" spc="9" baseline="-9154" dirty="0" smtClean="0">
                <a:latin typeface="Times New Roman"/>
                <a:cs typeface="Times New Roman"/>
              </a:rPr>
              <a:t>1</a:t>
            </a:r>
            <a:r>
              <a:rPr sz="4200" spc="0" baseline="8282" dirty="0" smtClean="0">
                <a:latin typeface="Times New Roman"/>
                <a:cs typeface="Times New Roman"/>
              </a:rPr>
              <a:t>),</a:t>
            </a:r>
            <a:r>
              <a:rPr sz="4200" spc="527" baseline="8282" dirty="0" smtClean="0">
                <a:latin typeface="Times New Roman"/>
                <a:cs typeface="Times New Roman"/>
              </a:rPr>
              <a:t> </a:t>
            </a:r>
            <a:r>
              <a:rPr sz="4200" spc="0" baseline="8282" dirty="0" smtClean="0">
                <a:latin typeface="Times New Roman"/>
                <a:cs typeface="Times New Roman"/>
              </a:rPr>
              <a:t>…</a:t>
            </a:r>
            <a:r>
              <a:rPr sz="4200" spc="302" baseline="8282" dirty="0" smtClean="0">
                <a:latin typeface="Times New Roman"/>
                <a:cs typeface="Times New Roman"/>
              </a:rPr>
              <a:t> </a:t>
            </a:r>
            <a:r>
              <a:rPr sz="4200" spc="0" baseline="8282" dirty="0" smtClean="0">
                <a:latin typeface="Times New Roman"/>
                <a:cs typeface="Times New Roman"/>
              </a:rPr>
              <a:t>,</a:t>
            </a:r>
            <a:r>
              <a:rPr sz="4200" spc="324" baseline="8282" dirty="0" smtClean="0">
                <a:latin typeface="Times New Roman"/>
                <a:cs typeface="Times New Roman"/>
              </a:rPr>
              <a:t> </a:t>
            </a:r>
            <a:r>
              <a:rPr sz="4200" spc="0" baseline="8282" dirty="0" smtClean="0">
                <a:latin typeface="Times New Roman"/>
                <a:cs typeface="Times New Roman"/>
              </a:rPr>
              <a:t>(</a:t>
            </a:r>
            <a:r>
              <a:rPr sz="4200" spc="4" baseline="8282" dirty="0" smtClean="0">
                <a:latin typeface="Times New Roman"/>
                <a:cs typeface="Times New Roman"/>
              </a:rPr>
              <a:t>x</a:t>
            </a:r>
            <a:r>
              <a:rPr sz="2850" spc="0" baseline="-9154" dirty="0" smtClean="0">
                <a:latin typeface="Times New Roman"/>
                <a:cs typeface="Times New Roman"/>
              </a:rPr>
              <a:t>n</a:t>
            </a:r>
            <a:r>
              <a:rPr sz="4200" spc="0" baseline="8282" dirty="0" smtClean="0">
                <a:latin typeface="Times New Roman"/>
                <a:cs typeface="Times New Roman"/>
              </a:rPr>
              <a:t>,</a:t>
            </a:r>
            <a:r>
              <a:rPr sz="4200" spc="531" baseline="8282" dirty="0" smtClean="0">
                <a:latin typeface="Times New Roman"/>
                <a:cs typeface="Times New Roman"/>
              </a:rPr>
              <a:t> </a:t>
            </a:r>
            <a:r>
              <a:rPr sz="4200" spc="9" baseline="8282" dirty="0" smtClean="0">
                <a:latin typeface="Times New Roman"/>
                <a:cs typeface="Times New Roman"/>
              </a:rPr>
              <a:t>y</a:t>
            </a:r>
            <a:r>
              <a:rPr sz="2850" spc="0" baseline="-9154" dirty="0" smtClean="0">
                <a:latin typeface="Times New Roman"/>
                <a:cs typeface="Times New Roman"/>
              </a:rPr>
              <a:t>n</a:t>
            </a:r>
            <a:r>
              <a:rPr sz="4200" spc="0" baseline="8282" dirty="0" smtClean="0">
                <a:latin typeface="Times New Roman"/>
                <a:cs typeface="Times New Roman"/>
              </a:rPr>
              <a:t>)</a:t>
            </a:r>
            <a:endParaRPr sz="2800" dirty="0">
              <a:latin typeface="Times New Roman"/>
              <a:cs typeface="Times New Roman"/>
            </a:endParaRPr>
          </a:p>
          <a:p>
            <a:pPr marL="12700" marR="39873">
              <a:lnSpc>
                <a:spcPts val="4020"/>
              </a:lnSpc>
              <a:spcBef>
                <a:spcPts val="21"/>
              </a:spcBef>
            </a:pPr>
            <a:r>
              <a:rPr sz="2550" spc="0" baseline="10231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2550" spc="524" baseline="10231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4200" spc="5" baseline="6211" dirty="0" smtClean="0">
                <a:latin typeface="Times New Roman"/>
                <a:cs typeface="Times New Roman"/>
              </a:rPr>
              <a:t>E</a:t>
            </a:r>
            <a:r>
              <a:rPr sz="4200" spc="0" baseline="6211" dirty="0" smtClean="0">
                <a:latin typeface="Times New Roman"/>
                <a:cs typeface="Times New Roman"/>
              </a:rPr>
              <a:t>n</a:t>
            </a:r>
            <a:r>
              <a:rPr sz="4200" spc="5" baseline="6211" dirty="0" smtClean="0">
                <a:latin typeface="Times New Roman"/>
                <a:cs typeface="Times New Roman"/>
              </a:rPr>
              <a:t>co</a:t>
            </a:r>
            <a:r>
              <a:rPr sz="4200" spc="0" baseline="6211" dirty="0" smtClean="0">
                <a:latin typeface="Times New Roman"/>
                <a:cs typeface="Times New Roman"/>
              </a:rPr>
              <a:t>ntr</a:t>
            </a:r>
            <a:r>
              <a:rPr sz="4200" spc="10" baseline="6211" dirty="0" smtClean="0">
                <a:latin typeface="Times New Roman"/>
                <a:cs typeface="Times New Roman"/>
              </a:rPr>
              <a:t>a</a:t>
            </a:r>
            <a:r>
              <a:rPr sz="4200" spc="0" baseline="6211" dirty="0" smtClean="0">
                <a:latin typeface="Times New Roman"/>
                <a:cs typeface="Times New Roman"/>
              </a:rPr>
              <a:t>r</a:t>
            </a:r>
            <a:r>
              <a:rPr sz="4200" spc="210" baseline="6211" dirty="0" smtClean="0">
                <a:latin typeface="Times New Roman"/>
                <a:cs typeface="Times New Roman"/>
              </a:rPr>
              <a:t> </a:t>
            </a:r>
            <a:r>
              <a:rPr sz="4200" spc="0" baseline="6211" dirty="0" smtClean="0">
                <a:latin typeface="Times New Roman"/>
                <a:cs typeface="Times New Roman"/>
              </a:rPr>
              <a:t>a</a:t>
            </a:r>
            <a:r>
              <a:rPr sz="4200" spc="398" baseline="6211" dirty="0" smtClean="0">
                <a:latin typeface="Times New Roman"/>
                <a:cs typeface="Times New Roman"/>
              </a:rPr>
              <a:t> </a:t>
            </a:r>
            <a:r>
              <a:rPr sz="4200" spc="-5" baseline="6211" dirty="0" smtClean="0">
                <a:latin typeface="Times New Roman"/>
                <a:cs typeface="Times New Roman"/>
              </a:rPr>
              <a:t>f</a:t>
            </a:r>
            <a:r>
              <a:rPr sz="4200" spc="0" baseline="6211" dirty="0" smtClean="0">
                <a:latin typeface="Times New Roman"/>
                <a:cs typeface="Times New Roman"/>
              </a:rPr>
              <a:t>un</a:t>
            </a:r>
            <a:r>
              <a:rPr lang="pt-BR" sz="4200" spc="5" baseline="6211" dirty="0" err="1" smtClean="0">
                <a:latin typeface="Times New Roman"/>
                <a:cs typeface="Times New Roman"/>
              </a:rPr>
              <a:t>ção</a:t>
            </a:r>
            <a:r>
              <a:rPr sz="4200" spc="0" baseline="6211" dirty="0" smtClean="0">
                <a:latin typeface="Times New Roman"/>
                <a:cs typeface="Times New Roman"/>
              </a:rPr>
              <a:t>:</a:t>
            </a:r>
            <a:r>
              <a:rPr sz="4200" spc="120" baseline="6211" dirty="0" smtClean="0">
                <a:latin typeface="Times New Roman"/>
                <a:cs typeface="Times New Roman"/>
              </a:rPr>
              <a:t> </a:t>
            </a:r>
            <a:r>
              <a:rPr sz="4200" spc="-4" baseline="6211" dirty="0" smtClean="0">
                <a:latin typeface="Times New Roman"/>
                <a:cs typeface="Times New Roman"/>
              </a:rPr>
              <a:t>f</a:t>
            </a:r>
            <a:r>
              <a:rPr sz="4200" spc="0" baseline="6211" dirty="0" smtClean="0">
                <a:latin typeface="Times New Roman"/>
                <a:cs typeface="Times New Roman"/>
              </a:rPr>
              <a:t>(</a:t>
            </a:r>
            <a:r>
              <a:rPr sz="4200" spc="4" baseline="6211" dirty="0" smtClean="0">
                <a:latin typeface="Times New Roman"/>
                <a:cs typeface="Times New Roman"/>
              </a:rPr>
              <a:t>x</a:t>
            </a:r>
            <a:r>
              <a:rPr sz="4200" spc="0" baseline="6211" dirty="0" smtClean="0">
                <a:latin typeface="Times New Roman"/>
                <a:cs typeface="Times New Roman"/>
              </a:rPr>
              <a:t>),</a:t>
            </a:r>
            <a:r>
              <a:rPr sz="4200" spc="506" baseline="6211" dirty="0" smtClean="0">
                <a:latin typeface="Times New Roman"/>
                <a:cs typeface="Times New Roman"/>
              </a:rPr>
              <a:t> </a:t>
            </a:r>
            <a:r>
              <a:rPr sz="4200" spc="0" baseline="5682" dirty="0" smtClean="0">
                <a:latin typeface="Batang"/>
                <a:cs typeface="Batang"/>
              </a:rPr>
              <a:t>∀</a:t>
            </a:r>
            <a:r>
              <a:rPr sz="4200" spc="0" baseline="6211" dirty="0" smtClean="0">
                <a:latin typeface="Times New Roman"/>
                <a:cs typeface="Times New Roman"/>
              </a:rPr>
              <a:t>i</a:t>
            </a:r>
            <a:r>
              <a:rPr sz="4200" spc="392" baseline="6211" dirty="0" smtClean="0">
                <a:latin typeface="Times New Roman"/>
                <a:cs typeface="Times New Roman"/>
              </a:rPr>
              <a:t> </a:t>
            </a:r>
            <a:r>
              <a:rPr sz="4200" spc="0" baseline="6211" dirty="0" smtClean="0">
                <a:latin typeface="Times New Roman"/>
                <a:cs typeface="Times New Roman"/>
              </a:rPr>
              <a:t>=</a:t>
            </a:r>
            <a:r>
              <a:rPr sz="4200" spc="-17" baseline="6211" dirty="0" smtClean="0">
                <a:latin typeface="Times New Roman"/>
                <a:cs typeface="Times New Roman"/>
              </a:rPr>
              <a:t> </a:t>
            </a:r>
            <a:r>
              <a:rPr sz="4200" spc="0" baseline="6211" dirty="0" smtClean="0">
                <a:latin typeface="Times New Roman"/>
                <a:cs typeface="Times New Roman"/>
              </a:rPr>
              <a:t>1,</a:t>
            </a:r>
            <a:r>
              <a:rPr sz="4200" spc="450" baseline="6211" dirty="0" smtClean="0">
                <a:latin typeface="Times New Roman"/>
                <a:cs typeface="Times New Roman"/>
              </a:rPr>
              <a:t> </a:t>
            </a:r>
            <a:r>
              <a:rPr sz="4200" spc="-4" baseline="6211" dirty="0" smtClean="0">
                <a:latin typeface="Times New Roman"/>
                <a:cs typeface="Times New Roman"/>
              </a:rPr>
              <a:t>…</a:t>
            </a:r>
            <a:r>
              <a:rPr sz="4200" spc="0" baseline="6211" dirty="0" smtClean="0">
                <a:latin typeface="Times New Roman"/>
                <a:cs typeface="Times New Roman"/>
              </a:rPr>
              <a:t>,</a:t>
            </a:r>
            <a:r>
              <a:rPr sz="4200" spc="184" baseline="6211" dirty="0" smtClean="0">
                <a:latin typeface="Times New Roman"/>
                <a:cs typeface="Times New Roman"/>
              </a:rPr>
              <a:t> </a:t>
            </a:r>
            <a:r>
              <a:rPr sz="4200" spc="0" baseline="6211" dirty="0" smtClean="0">
                <a:latin typeface="Times New Roman"/>
                <a:cs typeface="Times New Roman"/>
              </a:rPr>
              <a:t>n</a:t>
            </a:r>
            <a:r>
              <a:rPr sz="4200" spc="333" baseline="6211" dirty="0" smtClean="0">
                <a:latin typeface="Times New Roman"/>
                <a:cs typeface="Times New Roman"/>
              </a:rPr>
              <a:t> </a:t>
            </a:r>
            <a:r>
              <a:rPr sz="4200" spc="0" baseline="6211" dirty="0" smtClean="0">
                <a:latin typeface="Times New Roman"/>
                <a:cs typeface="Times New Roman"/>
              </a:rPr>
              <a:t>:</a:t>
            </a:r>
            <a:r>
              <a:rPr sz="4200" spc="-13" baseline="6211" dirty="0" smtClean="0">
                <a:latin typeface="Times New Roman"/>
                <a:cs typeface="Times New Roman"/>
              </a:rPr>
              <a:t> </a:t>
            </a:r>
            <a:r>
              <a:rPr sz="4200" spc="-4" baseline="6211" dirty="0" smtClean="0">
                <a:latin typeface="Times New Roman"/>
                <a:cs typeface="Times New Roman"/>
              </a:rPr>
              <a:t>f</a:t>
            </a:r>
            <a:r>
              <a:rPr sz="4200" spc="0" baseline="6211" dirty="0" smtClean="0">
                <a:latin typeface="Times New Roman"/>
                <a:cs typeface="Times New Roman"/>
              </a:rPr>
              <a:t>(</a:t>
            </a:r>
            <a:r>
              <a:rPr sz="4200" spc="-4" baseline="6211" dirty="0" smtClean="0">
                <a:latin typeface="Times New Roman"/>
                <a:cs typeface="Times New Roman"/>
              </a:rPr>
              <a:t>x</a:t>
            </a:r>
            <a:r>
              <a:rPr sz="2850" spc="0" baseline="-12205" dirty="0" smtClean="0">
                <a:latin typeface="Times New Roman"/>
                <a:cs typeface="Times New Roman"/>
              </a:rPr>
              <a:t>i</a:t>
            </a:r>
            <a:r>
              <a:rPr sz="4200" spc="0" baseline="6211" dirty="0" smtClean="0">
                <a:latin typeface="Times New Roman"/>
                <a:cs typeface="Times New Roman"/>
              </a:rPr>
              <a:t>)</a:t>
            </a:r>
            <a:r>
              <a:rPr sz="4200" spc="175" baseline="6211" dirty="0" smtClean="0">
                <a:latin typeface="Times New Roman"/>
                <a:cs typeface="Times New Roman"/>
              </a:rPr>
              <a:t> </a:t>
            </a:r>
            <a:r>
              <a:rPr sz="4200" spc="0" baseline="6211" dirty="0" smtClean="0">
                <a:latin typeface="Times New Roman"/>
                <a:cs typeface="Times New Roman"/>
              </a:rPr>
              <a:t>=</a:t>
            </a:r>
            <a:r>
              <a:rPr sz="4200" spc="-8" baseline="6211" dirty="0" smtClean="0">
                <a:latin typeface="Times New Roman"/>
                <a:cs typeface="Times New Roman"/>
              </a:rPr>
              <a:t> </a:t>
            </a:r>
            <a:r>
              <a:rPr sz="4200" spc="-4" baseline="6211" dirty="0" smtClean="0">
                <a:latin typeface="Times New Roman"/>
                <a:cs typeface="Times New Roman"/>
              </a:rPr>
              <a:t>y</a:t>
            </a:r>
            <a:r>
              <a:rPr sz="2850" spc="0" baseline="-12205" dirty="0" smtClean="0">
                <a:latin typeface="Times New Roman"/>
                <a:cs typeface="Times New Roman"/>
              </a:rPr>
              <a:t>i</a:t>
            </a:r>
            <a:endParaRPr sz="1900" dirty="0">
              <a:latin typeface="Times New Roman"/>
              <a:cs typeface="Times New Roman"/>
            </a:endParaRPr>
          </a:p>
          <a:p>
            <a:pPr marL="12700" marR="39873">
              <a:lnSpc>
                <a:spcPct val="95825"/>
              </a:lnSpc>
              <a:spcBef>
                <a:spcPts val="128"/>
              </a:spcBef>
            </a:pPr>
            <a:r>
              <a:rPr sz="17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700" spc="52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800" spc="-4" dirty="0" err="1" smtClean="0">
                <a:latin typeface="Times New Roman"/>
                <a:cs typeface="Times New Roman"/>
              </a:rPr>
              <a:t>P</a:t>
            </a: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sz="2800" spc="0" dirty="0" err="1" smtClean="0">
                <a:latin typeface="Times New Roman"/>
                <a:cs typeface="Times New Roman"/>
              </a:rPr>
              <a:t>ssív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9" dirty="0" err="1" smtClean="0">
                <a:latin typeface="Times New Roman"/>
                <a:cs typeface="Times New Roman"/>
              </a:rPr>
              <a:t>i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sz="2800" spc="0" dirty="0" err="1" smtClean="0">
                <a:latin typeface="Times New Roman"/>
                <a:cs typeface="Times New Roman"/>
              </a:rPr>
              <a:t>lu</a:t>
            </a:r>
            <a:r>
              <a:rPr lang="pt-BR" sz="2800" spc="4" dirty="0" err="1" smtClean="0">
                <a:latin typeface="Times New Roman"/>
                <a:cs typeface="Times New Roman"/>
              </a:rPr>
              <a:t>ções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m</a:t>
            </a:r>
            <a:r>
              <a:rPr sz="2800" spc="555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G</a:t>
            </a:r>
            <a:endParaRPr sz="2800" dirty="0">
              <a:latin typeface="Times New Roman"/>
              <a:cs typeface="Times New Roman"/>
            </a:endParaRPr>
          </a:p>
          <a:p>
            <a:pPr marL="469899" marR="39873">
              <a:lnSpc>
                <a:spcPct val="104747"/>
              </a:lnSpc>
              <a:spcBef>
                <a:spcPts val="229"/>
              </a:spcBef>
            </a:pPr>
            <a:r>
              <a:rPr sz="13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300" spc="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0" dirty="0" err="1" smtClean="0">
                <a:latin typeface="Times New Roman"/>
                <a:cs typeface="Times New Roman"/>
              </a:rPr>
              <a:t>R</a:t>
            </a:r>
            <a:r>
              <a:rPr sz="2400" spc="-4" dirty="0" err="1" smtClean="0">
                <a:latin typeface="Times New Roman"/>
                <a:cs typeface="Times New Roman"/>
              </a:rPr>
              <a:t>e</a:t>
            </a:r>
            <a:r>
              <a:rPr sz="2400" spc="4" dirty="0" err="1" smtClean="0">
                <a:latin typeface="Times New Roman"/>
                <a:cs typeface="Times New Roman"/>
              </a:rPr>
              <a:t>p</a:t>
            </a:r>
            <a:r>
              <a:rPr sz="2400" spc="0" dirty="0" err="1" smtClean="0">
                <a:latin typeface="Times New Roman"/>
                <a:cs typeface="Times New Roman"/>
              </a:rPr>
              <a:t>r</a:t>
            </a:r>
            <a:r>
              <a:rPr sz="2400" spc="-4" dirty="0" err="1" smtClean="0">
                <a:latin typeface="Times New Roman"/>
                <a:cs typeface="Times New Roman"/>
              </a:rPr>
              <a:t>ese</a:t>
            </a:r>
            <a:r>
              <a:rPr sz="2400" spc="4" dirty="0" err="1" smtClean="0">
                <a:latin typeface="Times New Roman"/>
                <a:cs typeface="Times New Roman"/>
              </a:rPr>
              <a:t>n</a:t>
            </a:r>
            <a:r>
              <a:rPr sz="2400" spc="0" dirty="0" err="1" smtClean="0">
                <a:latin typeface="Times New Roman"/>
                <a:cs typeface="Times New Roman"/>
              </a:rPr>
              <a:t>ta</a:t>
            </a:r>
            <a:r>
              <a:rPr lang="pt-BR" sz="2400" spc="-4" dirty="0" err="1" smtClean="0">
                <a:latin typeface="Times New Roman"/>
                <a:cs typeface="Times New Roman"/>
              </a:rPr>
              <a:t>ções</a:t>
            </a:r>
            <a:r>
              <a:rPr sz="2400" spc="0" dirty="0" smtClean="0">
                <a:latin typeface="Times New Roman"/>
                <a:cs typeface="Times New Roman"/>
              </a:rPr>
              <a:t>: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F</a:t>
            </a:r>
            <a:r>
              <a:rPr sz="2400" spc="56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=</a:t>
            </a:r>
            <a:r>
              <a:rPr sz="2400" spc="166" dirty="0" smtClean="0">
                <a:latin typeface="Times New Roman"/>
                <a:cs typeface="Times New Roman"/>
              </a:rPr>
              <a:t> </a:t>
            </a:r>
            <a:r>
              <a:rPr sz="2400" spc="-17" dirty="0" smtClean="0">
                <a:latin typeface="Times New Roman"/>
                <a:cs typeface="Times New Roman"/>
              </a:rPr>
              <a:t>{</a:t>
            </a:r>
            <a:r>
              <a:rPr sz="2400" spc="5" dirty="0" smtClean="0">
                <a:latin typeface="Times New Roman"/>
                <a:cs typeface="Times New Roman"/>
              </a:rPr>
              <a:t>+</a:t>
            </a:r>
            <a:r>
              <a:rPr sz="2400" spc="0" dirty="0" smtClean="0">
                <a:latin typeface="Times New Roman"/>
                <a:cs typeface="Times New Roman"/>
              </a:rPr>
              <a:t>,</a:t>
            </a:r>
            <a:r>
              <a:rPr sz="2400" spc="-55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,</a:t>
            </a:r>
            <a:r>
              <a:rPr sz="2400" spc="362" dirty="0" smtClean="0">
                <a:latin typeface="Times New Roman"/>
                <a:cs typeface="Times New Roman"/>
              </a:rPr>
              <a:t> </a:t>
            </a:r>
            <a:r>
              <a:rPr sz="2400" spc="-25" dirty="0" smtClean="0">
                <a:latin typeface="Times New Roman"/>
                <a:cs typeface="Times New Roman"/>
              </a:rPr>
              <a:t>/</a:t>
            </a:r>
            <a:r>
              <a:rPr sz="2400" spc="0" dirty="0" smtClean="0">
                <a:latin typeface="Times New Roman"/>
                <a:cs typeface="Times New Roman"/>
              </a:rPr>
              <a:t>,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si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,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},</a:t>
            </a:r>
            <a:r>
              <a:rPr sz="2400" spc="56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71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=</a:t>
            </a:r>
            <a:r>
              <a:rPr sz="2400" spc="-43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283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Batang"/>
                <a:cs typeface="Batang"/>
              </a:rPr>
              <a:t>∪</a:t>
            </a:r>
            <a:r>
              <a:rPr sz="2400" spc="151" dirty="0" smtClean="0">
                <a:latin typeface="Batang"/>
                <a:cs typeface="Batang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{x}</a:t>
            </a:r>
            <a:endParaRPr sz="2400" dirty="0">
              <a:latin typeface="Times New Roman"/>
              <a:cs typeface="Times New Roman"/>
            </a:endParaRPr>
          </a:p>
          <a:p>
            <a:pPr marL="469899" marR="39873">
              <a:lnSpc>
                <a:spcPct val="95825"/>
              </a:lnSpc>
              <a:spcBef>
                <a:spcPts val="696"/>
              </a:spcBef>
            </a:pPr>
            <a:r>
              <a:rPr sz="13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300" spc="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F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-4" dirty="0" smtClean="0">
                <a:latin typeface="Times New Roman"/>
                <a:cs typeface="Times New Roman"/>
              </a:rPr>
              <a:t>es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é</a:t>
            </a:r>
            <a:r>
              <a:rPr sz="2400" spc="341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245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rro</a:t>
            </a:r>
            <a:endParaRPr sz="2400" dirty="0">
              <a:latin typeface="Times New Roman"/>
              <a:cs typeface="Times New Roman"/>
            </a:endParaRPr>
          </a:p>
          <a:p>
            <a:pPr marL="469899" marR="39873">
              <a:lnSpc>
                <a:spcPct val="95825"/>
              </a:lnSpc>
              <a:spcBef>
                <a:spcPts val="696"/>
              </a:spcBef>
            </a:pPr>
            <a:r>
              <a:rPr sz="13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300" spc="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o</a:t>
            </a:r>
            <a:r>
              <a:rPr sz="2400" spc="4" dirty="0" smtClean="0">
                <a:latin typeface="Times New Roman"/>
                <a:cs typeface="Times New Roman"/>
              </a:rPr>
              <a:t>do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50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381" dirty="0" smtClean="0"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imes New Roman"/>
                <a:cs typeface="Times New Roman"/>
              </a:rPr>
              <a:t>o</a:t>
            </a:r>
            <a:r>
              <a:rPr sz="2400" spc="5" dirty="0" smtClean="0">
                <a:latin typeface="Times New Roman"/>
                <a:cs typeface="Times New Roman"/>
              </a:rPr>
              <a:t>p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ra</a:t>
            </a:r>
            <a:r>
              <a:rPr sz="2400" spc="-5" dirty="0" smtClean="0">
                <a:latin typeface="Times New Roman"/>
                <a:cs typeface="Times New Roman"/>
              </a:rPr>
              <a:t>d</a:t>
            </a:r>
            <a:r>
              <a:rPr sz="2400" spc="5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46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õ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endParaRPr sz="2400" dirty="0">
              <a:latin typeface="Times New Roman"/>
              <a:cs typeface="Times New Roman"/>
            </a:endParaRPr>
          </a:p>
          <a:p>
            <a:pPr marL="756405" indent="-286505">
              <a:lnSpc>
                <a:spcPct val="100041"/>
              </a:lnSpc>
              <a:spcBef>
                <a:spcPts val="684"/>
              </a:spcBef>
              <a:tabLst>
                <a:tab pos="749300" algn="l"/>
              </a:tabLst>
            </a:pPr>
            <a:r>
              <a:rPr sz="13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	</a:t>
            </a:r>
            <a:r>
              <a:rPr sz="2400" spc="0" dirty="0" smtClean="0">
                <a:latin typeface="Times New Roman"/>
                <a:cs typeface="Times New Roman"/>
              </a:rPr>
              <a:t>Tama</a:t>
            </a:r>
            <a:r>
              <a:rPr sz="2400" spc="5" dirty="0" smtClean="0">
                <a:latin typeface="Times New Roman"/>
                <a:cs typeface="Times New Roman"/>
              </a:rPr>
              <a:t>n</a:t>
            </a:r>
            <a:r>
              <a:rPr sz="2400" spc="-5" dirty="0" smtClean="0">
                <a:latin typeface="Times New Roman"/>
                <a:cs typeface="Times New Roman"/>
              </a:rPr>
              <a:t>h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99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71" dirty="0" smtClean="0">
                <a:latin typeface="Times New Roman"/>
                <a:cs typeface="Times New Roman"/>
              </a:rPr>
              <a:t> </a:t>
            </a:r>
            <a:r>
              <a:rPr sz="2400" spc="-4" dirty="0" err="1" smtClean="0">
                <a:latin typeface="Times New Roman"/>
                <a:cs typeface="Times New Roman"/>
              </a:rPr>
              <a:t>P</a:t>
            </a:r>
            <a:r>
              <a:rPr sz="2400" spc="4" dirty="0" err="1" smtClean="0">
                <a:latin typeface="Times New Roman"/>
                <a:cs typeface="Times New Roman"/>
              </a:rPr>
              <a:t>o</a:t>
            </a:r>
            <a:r>
              <a:rPr sz="2400" spc="-4" dirty="0" err="1" smtClean="0">
                <a:latin typeface="Times New Roman"/>
                <a:cs typeface="Times New Roman"/>
              </a:rPr>
              <a:t>p</a:t>
            </a:r>
            <a:r>
              <a:rPr sz="2400" spc="4" dirty="0" err="1" smtClean="0">
                <a:latin typeface="Times New Roman"/>
                <a:cs typeface="Times New Roman"/>
              </a:rPr>
              <a:t>ul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lang="pt-BR" sz="2400" spc="-4" dirty="0" err="1" smtClean="0">
                <a:latin typeface="Times New Roman"/>
                <a:cs typeface="Times New Roman"/>
              </a:rPr>
              <a:t>ção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=</a:t>
            </a:r>
            <a:r>
              <a:rPr sz="2400" spc="-23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1000, </a:t>
            </a:r>
            <a:r>
              <a:rPr sz="2400" spc="122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447" dirty="0" smtClean="0">
                <a:latin typeface="Times New Roman"/>
                <a:cs typeface="Times New Roman"/>
              </a:rPr>
              <a:t> </a:t>
            </a:r>
            <a:r>
              <a:rPr sz="2400" spc="4" dirty="0" err="1" smtClean="0">
                <a:latin typeface="Times New Roman"/>
                <a:cs typeface="Times New Roman"/>
              </a:rPr>
              <a:t>i</a:t>
            </a:r>
            <a:r>
              <a:rPr sz="2400" spc="-4" dirty="0" err="1" smtClean="0">
                <a:latin typeface="Times New Roman"/>
                <a:cs typeface="Times New Roman"/>
              </a:rPr>
              <a:t>n</a:t>
            </a:r>
            <a:r>
              <a:rPr sz="2400" spc="4" dirty="0" err="1" smtClean="0">
                <a:latin typeface="Times New Roman"/>
                <a:cs typeface="Times New Roman"/>
              </a:rPr>
              <a:t>i</a:t>
            </a:r>
            <a:r>
              <a:rPr sz="2400" spc="-4" dirty="0" err="1" smtClean="0">
                <a:latin typeface="Times New Roman"/>
                <a:cs typeface="Times New Roman"/>
              </a:rPr>
              <a:t>c</a:t>
            </a:r>
            <a:r>
              <a:rPr sz="2400" spc="4" dirty="0" err="1" smtClean="0">
                <a:latin typeface="Times New Roman"/>
                <a:cs typeface="Times New Roman"/>
              </a:rPr>
              <a:t>i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4" dirty="0" err="1" smtClean="0">
                <a:latin typeface="Times New Roman"/>
                <a:cs typeface="Times New Roman"/>
              </a:rPr>
              <a:t>li</a:t>
            </a:r>
            <a:r>
              <a:rPr sz="2400" spc="0" dirty="0" err="1" smtClean="0">
                <a:latin typeface="Times New Roman"/>
                <a:cs typeface="Times New Roman"/>
              </a:rPr>
              <a:t>za</a:t>
            </a:r>
            <a:r>
              <a:rPr lang="pt-BR" sz="2400" spc="-4" dirty="0" err="1" smtClean="0">
                <a:latin typeface="Times New Roman"/>
                <a:cs typeface="Times New Roman"/>
              </a:rPr>
              <a:t>ção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o m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776191" y="5396314"/>
            <a:ext cx="231110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0" dirty="0" smtClean="0"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93133" y="6199461"/>
            <a:ext cx="8290351" cy="7481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10"/>
              </a:lnSpc>
              <a:spcBef>
                <a:spcPts val="130"/>
              </a:spcBef>
            </a:pPr>
            <a:r>
              <a:rPr sz="13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 </a:t>
            </a:r>
            <a:r>
              <a:rPr sz="1300" spc="666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0" dirty="0" err="1" smtClean="0">
                <a:latin typeface="Times New Roman"/>
                <a:cs typeface="Times New Roman"/>
              </a:rPr>
              <a:t>T</a:t>
            </a:r>
            <a:r>
              <a:rPr sz="2400" spc="-4" dirty="0" err="1" smtClean="0">
                <a:latin typeface="Times New Roman"/>
                <a:cs typeface="Times New Roman"/>
              </a:rPr>
              <a:t>e</a:t>
            </a:r>
            <a:r>
              <a:rPr sz="2400" spc="0" dirty="0" err="1" smtClean="0">
                <a:latin typeface="Times New Roman"/>
                <a:cs typeface="Times New Roman"/>
              </a:rPr>
              <a:t>rm</a:t>
            </a:r>
            <a:r>
              <a:rPr sz="2400" spc="-4" dirty="0" err="1" smtClean="0">
                <a:latin typeface="Times New Roman"/>
                <a:cs typeface="Times New Roman"/>
              </a:rPr>
              <a:t>i</a:t>
            </a:r>
            <a:r>
              <a:rPr sz="2400" spc="4" dirty="0" err="1" smtClean="0">
                <a:latin typeface="Times New Roman"/>
                <a:cs typeface="Times New Roman"/>
              </a:rPr>
              <a:t>n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lang="pt-BR" sz="2400" spc="-4" dirty="0" err="1" smtClean="0">
                <a:latin typeface="Times New Roman"/>
                <a:cs typeface="Times New Roman"/>
              </a:rPr>
              <a:t>ção</a:t>
            </a:r>
            <a:r>
              <a:rPr sz="2400" spc="0" dirty="0" smtClean="0">
                <a:latin typeface="Times New Roman"/>
                <a:cs typeface="Times New Roman"/>
              </a:rPr>
              <a:t>: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296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“su</a:t>
            </a:r>
            <a:r>
              <a:rPr sz="2400" spc="4" dirty="0" smtClean="0">
                <a:latin typeface="Times New Roman"/>
                <a:cs typeface="Times New Roman"/>
              </a:rPr>
              <a:t>g</a:t>
            </a:r>
            <a:r>
              <a:rPr sz="2400" spc="-4" dirty="0" smtClean="0">
                <a:latin typeface="Times New Roman"/>
                <a:cs typeface="Times New Roman"/>
              </a:rPr>
              <a:t>es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õ</a:t>
            </a:r>
            <a:r>
              <a:rPr sz="2400" spc="-4" dirty="0" smtClean="0">
                <a:latin typeface="Times New Roman"/>
                <a:cs typeface="Times New Roman"/>
              </a:rPr>
              <a:t>es</a:t>
            </a:r>
            <a:r>
              <a:rPr sz="2400" spc="0" dirty="0" smtClean="0">
                <a:latin typeface="Times New Roman"/>
                <a:cs typeface="Times New Roman"/>
              </a:rPr>
              <a:t>”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u</a:t>
            </a:r>
            <a:r>
              <a:rPr sz="2400" spc="392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50000 </a:t>
            </a:r>
            <a:r>
              <a:rPr sz="2400" spc="94" dirty="0" smtClean="0">
                <a:latin typeface="Times New Roman"/>
                <a:cs typeface="Times New Roman"/>
              </a:rPr>
              <a:t> 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4" dirty="0" err="1" smtClean="0">
                <a:latin typeface="Times New Roman"/>
                <a:cs typeface="Times New Roman"/>
              </a:rPr>
              <a:t>v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4" dirty="0" err="1" smtClean="0">
                <a:latin typeface="Times New Roman"/>
                <a:cs typeface="Times New Roman"/>
              </a:rPr>
              <a:t>li</a:t>
            </a:r>
            <a:r>
              <a:rPr sz="2400" spc="9" dirty="0" err="1" smtClean="0">
                <a:latin typeface="Times New Roman"/>
                <a:cs typeface="Times New Roman"/>
              </a:rPr>
              <a:t>a</a:t>
            </a:r>
            <a:r>
              <a:rPr lang="pt-BR" sz="2400" spc="9" dirty="0" err="1" smtClean="0">
                <a:latin typeface="Times New Roman"/>
                <a:cs typeface="Times New Roman"/>
              </a:rPr>
              <a:t>ções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51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fi</a:t>
            </a:r>
            <a:r>
              <a:rPr sz="2400" spc="-19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nes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endParaRPr sz="2400" dirty="0">
              <a:latin typeface="Times New Roman"/>
              <a:cs typeface="Times New Roman"/>
            </a:endParaRPr>
          </a:p>
          <a:p>
            <a:pPr marL="469906" marR="45719">
              <a:lnSpc>
                <a:spcPts val="2112"/>
              </a:lnSpc>
              <a:spcBef>
                <a:spcPts val="459"/>
              </a:spcBef>
            </a:pPr>
            <a:r>
              <a:rPr sz="10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000" spc="52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“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u</a:t>
            </a:r>
            <a:r>
              <a:rPr sz="2000" spc="-14" dirty="0" smtClean="0">
                <a:latin typeface="Times New Roman"/>
                <a:cs typeface="Times New Roman"/>
              </a:rPr>
              <a:t>g</a:t>
            </a:r>
            <a:r>
              <a:rPr sz="2000" spc="-9" dirty="0" smtClean="0">
                <a:latin typeface="Times New Roman"/>
                <a:cs typeface="Times New Roman"/>
              </a:rPr>
              <a:t>e</a:t>
            </a:r>
            <a:r>
              <a:rPr sz="2000" spc="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õ</a:t>
            </a:r>
            <a:r>
              <a:rPr sz="2000" spc="-9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”</a:t>
            </a:r>
            <a:r>
              <a:rPr sz="2000" spc="12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-</a:t>
            </a:r>
            <a:r>
              <a:rPr sz="2000" spc="17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|</a:t>
            </a:r>
            <a:r>
              <a:rPr sz="2000" spc="-32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f</a:t>
            </a:r>
            <a:r>
              <a:rPr sz="2000" spc="0" dirty="0" smtClean="0">
                <a:latin typeface="Times New Roman"/>
                <a:cs typeface="Times New Roman"/>
              </a:rPr>
              <a:t>(</a:t>
            </a:r>
            <a:r>
              <a:rPr sz="2000" spc="9" dirty="0" smtClean="0">
                <a:latin typeface="Times New Roman"/>
                <a:cs typeface="Times New Roman"/>
              </a:rPr>
              <a:t>x</a:t>
            </a:r>
            <a:r>
              <a:rPr sz="1950" spc="-9" baseline="-22298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)</a:t>
            </a:r>
            <a:r>
              <a:rPr sz="2000" spc="12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–</a:t>
            </a:r>
            <a:r>
              <a:rPr sz="2000" spc="209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y</a:t>
            </a:r>
            <a:r>
              <a:rPr sz="1950" spc="0" baseline="-22298" dirty="0" smtClean="0">
                <a:latin typeface="Times New Roman"/>
                <a:cs typeface="Times New Roman"/>
              </a:rPr>
              <a:t>i</a:t>
            </a:r>
            <a:r>
              <a:rPr sz="1950" spc="110" baseline="-2229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|</a:t>
            </a:r>
            <a:r>
              <a:rPr sz="2000" spc="-7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&lt;</a:t>
            </a:r>
            <a:r>
              <a:rPr sz="2000" spc="-431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0</a:t>
            </a:r>
            <a:r>
              <a:rPr sz="2000" spc="-4" dirty="0" smtClean="0">
                <a:latin typeface="Times New Roman"/>
                <a:cs typeface="Times New Roman"/>
              </a:rPr>
              <a:t>.</a:t>
            </a:r>
            <a:r>
              <a:rPr sz="2000" spc="0" dirty="0" smtClean="0">
                <a:latin typeface="Times New Roman"/>
                <a:cs typeface="Times New Roman"/>
              </a:rPr>
              <a:t>0</a:t>
            </a:r>
            <a:r>
              <a:rPr sz="2000" spc="-14" dirty="0" smtClean="0">
                <a:latin typeface="Times New Roman"/>
                <a:cs typeface="Times New Roman"/>
              </a:rPr>
              <a:t>0</a:t>
            </a:r>
            <a:r>
              <a:rPr sz="2000" spc="0" dirty="0" smtClean="0">
                <a:latin typeface="Times New Roman"/>
                <a:cs typeface="Times New Roman"/>
              </a:rPr>
              <a:t>01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614917" y="1581098"/>
            <a:ext cx="7362878" cy="38202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5866" marR="48635">
              <a:lnSpc>
                <a:spcPts val="4700"/>
              </a:lnSpc>
              <a:spcBef>
                <a:spcPts val="235"/>
              </a:spcBef>
            </a:pPr>
            <a:r>
              <a:rPr sz="4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4400" spc="-19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lang="pt-BR"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são</a:t>
            </a:r>
            <a:endParaRPr sz="4400" dirty="0" smtClean="0">
              <a:latin typeface="Times New Roman"/>
              <a:cs typeface="Times New Roman"/>
            </a:endParaRPr>
          </a:p>
          <a:p>
            <a:pPr marL="12700" marR="48635">
              <a:lnSpc>
                <a:spcPct val="95825"/>
              </a:lnSpc>
              <a:spcBef>
                <a:spcPts val="2653"/>
              </a:spcBef>
            </a:pPr>
            <a:r>
              <a:rPr sz="3200" spc="-5" dirty="0" err="1" smtClean="0">
                <a:latin typeface="Times New Roman"/>
                <a:cs typeface="Times New Roman"/>
              </a:rPr>
              <a:t>Pr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5" dirty="0" err="1" smtClean="0">
                <a:latin typeface="Times New Roman"/>
                <a:cs typeface="Times New Roman"/>
              </a:rPr>
              <a:t>g</a:t>
            </a:r>
            <a:r>
              <a:rPr sz="3200" spc="-5" dirty="0" err="1" smtClean="0">
                <a:latin typeface="Times New Roman"/>
                <a:cs typeface="Times New Roman"/>
              </a:rPr>
              <a:t>r</a:t>
            </a:r>
            <a:r>
              <a:rPr sz="3200" spc="-16" dirty="0" err="1" smtClean="0">
                <a:latin typeface="Times New Roman"/>
                <a:cs typeface="Times New Roman"/>
              </a:rPr>
              <a:t>a</a:t>
            </a:r>
            <a:r>
              <a:rPr sz="3200" spc="0" dirty="0" err="1" smtClean="0">
                <a:latin typeface="Times New Roman"/>
                <a:cs typeface="Times New Roman"/>
              </a:rPr>
              <a:t>ma</a:t>
            </a:r>
            <a:r>
              <a:rPr lang="pt-BR" sz="3200" spc="-5" dirty="0" err="1" smtClean="0">
                <a:latin typeface="Times New Roman"/>
                <a:cs typeface="Times New Roman"/>
              </a:rPr>
              <a:t>ção</a:t>
            </a:r>
            <a:r>
              <a:rPr sz="3200" spc="187" dirty="0" smtClean="0">
                <a:latin typeface="Times New Roman"/>
                <a:cs typeface="Times New Roman"/>
              </a:rPr>
              <a:t> </a:t>
            </a:r>
            <a:r>
              <a:rPr sz="3200" spc="-4" dirty="0" err="1" smtClean="0">
                <a:latin typeface="Times New Roman"/>
                <a:cs typeface="Times New Roman"/>
              </a:rPr>
              <a:t>G</a:t>
            </a:r>
            <a:r>
              <a:rPr sz="3200" spc="4" dirty="0" err="1" smtClean="0">
                <a:latin typeface="Times New Roman"/>
                <a:cs typeface="Times New Roman"/>
              </a:rPr>
              <a:t>ené</a:t>
            </a:r>
            <a:r>
              <a:rPr sz="3200" spc="-4" dirty="0" err="1" smtClean="0">
                <a:latin typeface="Times New Roman"/>
                <a:cs typeface="Times New Roman"/>
              </a:rPr>
              <a:t>t</a:t>
            </a:r>
            <a:r>
              <a:rPr sz="3200" spc="0" dirty="0" err="1" smtClean="0">
                <a:latin typeface="Times New Roman"/>
                <a:cs typeface="Times New Roman"/>
              </a:rPr>
              <a:t>i</a:t>
            </a:r>
            <a:r>
              <a:rPr sz="3200" spc="-4" dirty="0" err="1" smtClean="0">
                <a:latin typeface="Times New Roman"/>
                <a:cs typeface="Times New Roman"/>
              </a:rPr>
              <a:t>c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:</a:t>
            </a:r>
            <a:endParaRPr sz="3200" dirty="0" smtClean="0">
              <a:latin typeface="Times New Roman"/>
              <a:cs typeface="Times New Roman"/>
            </a:endParaRPr>
          </a:p>
          <a:p>
            <a:pPr marL="58434">
              <a:lnSpc>
                <a:spcPct val="100328"/>
              </a:lnSpc>
              <a:spcBef>
                <a:spcPts val="809"/>
              </a:spcBef>
            </a:pP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19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st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5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01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548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rte </a:t>
            </a:r>
            <a:r>
              <a:rPr sz="2800" spc="156" dirty="0" smtClean="0">
                <a:latin typeface="Times New Roman"/>
                <a:cs typeface="Times New Roman"/>
              </a:rPr>
              <a:t> </a:t>
            </a:r>
            <a:r>
              <a:rPr sz="2800" spc="14" dirty="0" err="1" smtClean="0">
                <a:latin typeface="Times New Roman"/>
                <a:cs typeface="Times New Roman"/>
              </a:rPr>
              <a:t>n</a:t>
            </a:r>
            <a:r>
              <a:rPr sz="2800" spc="0" dirty="0" err="1" smtClean="0">
                <a:latin typeface="Times New Roman"/>
                <a:cs typeface="Times New Roman"/>
              </a:rPr>
              <a:t>a</a:t>
            </a:r>
            <a:r>
              <a:rPr sz="2800" spc="552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v</a:t>
            </a:r>
            <a:r>
              <a:rPr sz="2800" spc="19" dirty="0" err="1" smtClean="0">
                <a:latin typeface="Times New Roman"/>
                <a:cs typeface="Times New Roman"/>
              </a:rPr>
              <a:t>o</a:t>
            </a:r>
            <a:r>
              <a:rPr sz="2800" spc="0" dirty="0" err="1" smtClean="0">
                <a:latin typeface="Times New Roman"/>
                <a:cs typeface="Times New Roman"/>
              </a:rPr>
              <a:t>lu</a:t>
            </a:r>
            <a:r>
              <a:rPr lang="pt-BR" sz="2800" spc="4" dirty="0" err="1" smtClean="0">
                <a:latin typeface="Times New Roman"/>
                <a:cs typeface="Times New Roman"/>
              </a:rPr>
              <a:t>ção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538" dirty="0" smtClean="0">
                <a:latin typeface="Times New Roman"/>
                <a:cs typeface="Times New Roman"/>
              </a:rPr>
              <a:t> </a:t>
            </a:r>
            <a:r>
              <a:rPr sz="2800" spc="16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5" dirty="0" smtClean="0">
                <a:latin typeface="Times New Roman"/>
                <a:cs typeface="Times New Roman"/>
              </a:rPr>
              <a:t>o</a:t>
            </a:r>
            <a:r>
              <a:rPr sz="2800" spc="16" dirty="0" smtClean="0">
                <a:latin typeface="Times New Roman"/>
                <a:cs typeface="Times New Roman"/>
              </a:rPr>
              <a:t>g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16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168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 </a:t>
            </a:r>
            <a:r>
              <a:rPr sz="2800" spc="4" dirty="0" smtClean="0">
                <a:latin typeface="Times New Roman"/>
                <a:cs typeface="Times New Roman"/>
              </a:rPr>
              <a:t>comp</a:t>
            </a:r>
            <a:r>
              <a:rPr sz="2800" spc="0" dirty="0" smtClean="0">
                <a:latin typeface="Times New Roman"/>
                <a:cs typeface="Times New Roman"/>
              </a:rPr>
              <a:t>ut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14" dirty="0" smtClean="0">
                <a:latin typeface="Times New Roman"/>
                <a:cs typeface="Times New Roman"/>
              </a:rPr>
              <a:t>d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s?</a:t>
            </a:r>
            <a:endParaRPr sz="2800" dirty="0">
              <a:latin typeface="Times New Roman"/>
              <a:cs typeface="Times New Roman"/>
            </a:endParaRPr>
          </a:p>
          <a:p>
            <a:pPr marL="58434" marR="1748548">
              <a:lnSpc>
                <a:spcPct val="100041"/>
              </a:lnSpc>
              <a:spcBef>
                <a:spcPts val="666"/>
              </a:spcBef>
            </a:pP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1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q</a:t>
            </a:r>
            <a:r>
              <a:rPr sz="2800" spc="0" dirty="0" smtClean="0">
                <a:latin typeface="Times New Roman"/>
                <a:cs typeface="Times New Roman"/>
              </a:rPr>
              <a:t>ue</a:t>
            </a:r>
            <a:r>
              <a:rPr sz="2800" spc="697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si</a:t>
            </a:r>
            <a:r>
              <a:rPr sz="2800" spc="4" dirty="0" smtClean="0">
                <a:latin typeface="Times New Roman"/>
                <a:cs typeface="Times New Roman"/>
              </a:rPr>
              <a:t>g</a:t>
            </a:r>
            <a:r>
              <a:rPr sz="2800" spc="0" dirty="0" smtClean="0">
                <a:latin typeface="Times New Roman"/>
                <a:cs typeface="Times New Roman"/>
              </a:rPr>
              <a:t>ni</a:t>
            </a:r>
            <a:r>
              <a:rPr sz="2800" spc="-4" dirty="0" smtClean="0">
                <a:latin typeface="Times New Roman"/>
                <a:cs typeface="Times New Roman"/>
              </a:rPr>
              <a:t>f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408" dirty="0" smtClean="0">
                <a:latin typeface="Times New Roman"/>
                <a:cs typeface="Times New Roman"/>
              </a:rPr>
              <a:t> </a:t>
            </a:r>
            <a:r>
              <a:rPr sz="2800" spc="9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ut</a:t>
            </a:r>
            <a:r>
              <a:rPr sz="2800" spc="4" dirty="0" err="1" smtClean="0">
                <a:latin typeface="Times New Roman"/>
                <a:cs typeface="Times New Roman"/>
              </a:rPr>
              <a:t>om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t</a:t>
            </a:r>
            <a:r>
              <a:rPr sz="2800" spc="9" dirty="0" err="1" smtClean="0">
                <a:latin typeface="Times New Roman"/>
                <a:cs typeface="Times New Roman"/>
              </a:rPr>
              <a:t>i</a:t>
            </a:r>
            <a:r>
              <a:rPr sz="2800" spc="4" dirty="0" err="1" smtClean="0">
                <a:latin typeface="Times New Roman"/>
                <a:cs typeface="Times New Roman"/>
              </a:rPr>
              <a:t>z</a:t>
            </a:r>
            <a:r>
              <a:rPr sz="2800" spc="9" dirty="0" err="1" smtClean="0">
                <a:latin typeface="Times New Roman"/>
                <a:cs typeface="Times New Roman"/>
              </a:rPr>
              <a:t>a</a:t>
            </a:r>
            <a:r>
              <a:rPr lang="pt-BR" sz="2800" spc="4" dirty="0" err="1" smtClean="0">
                <a:latin typeface="Times New Roman"/>
                <a:cs typeface="Times New Roman"/>
              </a:rPr>
              <a:t>ção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a </a:t>
            </a:r>
            <a:r>
              <a:rPr sz="2800" spc="5" dirty="0" err="1" smtClean="0">
                <a:latin typeface="Times New Roman"/>
                <a:cs typeface="Times New Roman"/>
              </a:rPr>
              <a:t>p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5" dirty="0" err="1" smtClean="0">
                <a:latin typeface="Times New Roman"/>
                <a:cs typeface="Times New Roman"/>
              </a:rPr>
              <a:t>og</a:t>
            </a:r>
            <a:r>
              <a:rPr sz="2800" spc="10" dirty="0" err="1" smtClean="0">
                <a:latin typeface="Times New Roman"/>
                <a:cs typeface="Times New Roman"/>
              </a:rPr>
              <a:t>r</a:t>
            </a:r>
            <a:r>
              <a:rPr sz="2800" spc="-5" dirty="0" err="1" smtClean="0">
                <a:latin typeface="Times New Roman"/>
                <a:cs typeface="Times New Roman"/>
              </a:rPr>
              <a:t>a</a:t>
            </a:r>
            <a:r>
              <a:rPr sz="2800" spc="16" dirty="0" err="1" smtClean="0">
                <a:latin typeface="Times New Roman"/>
                <a:cs typeface="Times New Roman"/>
              </a:rPr>
              <a:t>m</a:t>
            </a:r>
            <a:r>
              <a:rPr sz="2800" spc="10" dirty="0" err="1" smtClean="0">
                <a:latin typeface="Times New Roman"/>
                <a:cs typeface="Times New Roman"/>
              </a:rPr>
              <a:t>a</a:t>
            </a:r>
            <a:r>
              <a:rPr lang="pt-BR" sz="2800" spc="5" dirty="0" err="1" smtClean="0">
                <a:latin typeface="Times New Roman"/>
                <a:cs typeface="Times New Roman"/>
              </a:rPr>
              <a:t>ção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comp</a:t>
            </a:r>
            <a:r>
              <a:rPr sz="2800" spc="0" dirty="0" smtClean="0">
                <a:latin typeface="Times New Roman"/>
                <a:cs typeface="Times New Roman"/>
              </a:rPr>
              <a:t>ut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s?</a:t>
            </a:r>
            <a:endParaRPr sz="2800" dirty="0">
              <a:latin typeface="Times New Roman"/>
              <a:cs typeface="Times New Roman"/>
            </a:endParaRPr>
          </a:p>
          <a:p>
            <a:pPr marL="58434" marR="48635">
              <a:lnSpc>
                <a:spcPts val="3195"/>
              </a:lnSpc>
              <a:spcBef>
                <a:spcPts val="847"/>
              </a:spcBef>
            </a:pPr>
            <a:r>
              <a:rPr sz="4200" baseline="-1035" dirty="0" smtClean="0">
                <a:latin typeface="Times New Roman"/>
                <a:cs typeface="Times New Roman"/>
              </a:rPr>
              <a:t>S</a:t>
            </a:r>
            <a:r>
              <a:rPr sz="4200" spc="4" baseline="-1035" dirty="0" smtClean="0"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latin typeface="Times New Roman"/>
                <a:cs typeface="Times New Roman"/>
              </a:rPr>
              <a:t>r</a:t>
            </a:r>
            <a:r>
              <a:rPr sz="4200" spc="9" baseline="-1035" dirty="0" smtClean="0">
                <a:latin typeface="Times New Roman"/>
                <a:cs typeface="Times New Roman"/>
              </a:rPr>
              <a:t>i</a:t>
            </a:r>
            <a:r>
              <a:rPr sz="4200" spc="0" baseline="-1035" dirty="0" smtClean="0">
                <a:latin typeface="Times New Roman"/>
                <a:cs typeface="Times New Roman"/>
              </a:rPr>
              <a:t>a</a:t>
            </a:r>
            <a:r>
              <a:rPr sz="4200" spc="175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um</a:t>
            </a:r>
            <a:r>
              <a:rPr sz="4200" spc="491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A</a:t>
            </a:r>
            <a:r>
              <a:rPr sz="4200" spc="0" baseline="-1035" dirty="0" smtClean="0">
                <a:latin typeface="Times New Roman"/>
                <a:cs typeface="Times New Roman"/>
              </a:rPr>
              <a:t>G</a:t>
            </a:r>
            <a:r>
              <a:rPr sz="4200" spc="271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co</a:t>
            </a:r>
            <a:r>
              <a:rPr sz="4200" spc="0" baseline="-1035" dirty="0" smtClean="0">
                <a:latin typeface="Times New Roman"/>
                <a:cs typeface="Times New Roman"/>
              </a:rPr>
              <a:t>m</a:t>
            </a:r>
            <a:r>
              <a:rPr sz="4200" spc="493" baseline="-1035" dirty="0" smtClean="0">
                <a:latin typeface="Times New Roman"/>
                <a:cs typeface="Times New Roman"/>
              </a:rPr>
              <a:t> </a:t>
            </a:r>
            <a:r>
              <a:rPr sz="4200" spc="-9" baseline="-1035" dirty="0" smtClean="0">
                <a:latin typeface="Times New Roman"/>
                <a:cs typeface="Times New Roman"/>
              </a:rPr>
              <a:t>u</a:t>
            </a:r>
            <a:r>
              <a:rPr sz="4200" spc="4" baseline="-1035" dirty="0" smtClean="0">
                <a:latin typeface="Times New Roman"/>
                <a:cs typeface="Times New Roman"/>
              </a:rPr>
              <a:t>m</a:t>
            </a:r>
            <a:r>
              <a:rPr sz="4200" spc="0" baseline="-1035" dirty="0" smtClean="0">
                <a:latin typeface="Times New Roman"/>
                <a:cs typeface="Times New Roman"/>
              </a:rPr>
              <a:t>a </a:t>
            </a:r>
            <a:r>
              <a:rPr sz="4200" spc="4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err="1" smtClean="0">
                <a:latin typeface="Times New Roman"/>
                <a:cs typeface="Times New Roman"/>
              </a:rPr>
              <a:t>o</a:t>
            </a:r>
            <a:r>
              <a:rPr sz="4200" spc="0" baseline="-1035" dirty="0" err="1" smtClean="0">
                <a:latin typeface="Times New Roman"/>
                <a:cs typeface="Times New Roman"/>
              </a:rPr>
              <a:t>ut</a:t>
            </a:r>
            <a:r>
              <a:rPr sz="4200" spc="9" baseline="-1035" dirty="0" err="1" smtClean="0">
                <a:latin typeface="Times New Roman"/>
                <a:cs typeface="Times New Roman"/>
              </a:rPr>
              <a:t>r</a:t>
            </a:r>
            <a:r>
              <a:rPr sz="4200" spc="0" baseline="-1035" dirty="0" err="1" smtClean="0">
                <a:latin typeface="Times New Roman"/>
                <a:cs typeface="Times New Roman"/>
              </a:rPr>
              <a:t>a</a:t>
            </a:r>
            <a:r>
              <a:rPr sz="4200" spc="0" baseline="-1035" dirty="0" smtClean="0">
                <a:latin typeface="Times New Roman"/>
                <a:cs typeface="Times New Roman"/>
              </a:rPr>
              <a:t> </a:t>
            </a:r>
            <a:r>
              <a:rPr sz="4200" spc="203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err="1" smtClean="0">
                <a:latin typeface="Times New Roman"/>
                <a:cs typeface="Times New Roman"/>
              </a:rPr>
              <a:t>r</a:t>
            </a:r>
            <a:r>
              <a:rPr sz="4200" spc="4" baseline="-1035" dirty="0" err="1" smtClean="0">
                <a:latin typeface="Times New Roman"/>
                <a:cs typeface="Times New Roman"/>
              </a:rPr>
              <a:t>ep</a:t>
            </a:r>
            <a:r>
              <a:rPr sz="4200" spc="0" baseline="-1035" dirty="0" err="1" smtClean="0">
                <a:latin typeface="Times New Roman"/>
                <a:cs typeface="Times New Roman"/>
              </a:rPr>
              <a:t>r</a:t>
            </a:r>
            <a:r>
              <a:rPr sz="4200" spc="4" baseline="-1035" dirty="0" err="1" smtClean="0">
                <a:latin typeface="Times New Roman"/>
                <a:cs typeface="Times New Roman"/>
              </a:rPr>
              <a:t>e</a:t>
            </a:r>
            <a:r>
              <a:rPr sz="4200" spc="0" baseline="-1035" dirty="0" err="1" smtClean="0">
                <a:latin typeface="Times New Roman"/>
                <a:cs typeface="Times New Roman"/>
              </a:rPr>
              <a:t>s</a:t>
            </a:r>
            <a:r>
              <a:rPr sz="4200" spc="4" baseline="-1035" dirty="0" err="1" smtClean="0">
                <a:latin typeface="Times New Roman"/>
                <a:cs typeface="Times New Roman"/>
              </a:rPr>
              <a:t>e</a:t>
            </a:r>
            <a:r>
              <a:rPr sz="4200" spc="0" baseline="-1035" dirty="0" err="1" smtClean="0">
                <a:latin typeface="Times New Roman"/>
                <a:cs typeface="Times New Roman"/>
              </a:rPr>
              <a:t>n</a:t>
            </a:r>
            <a:r>
              <a:rPr sz="4200" spc="9" baseline="-1035" dirty="0" err="1" smtClean="0">
                <a:latin typeface="Times New Roman"/>
                <a:cs typeface="Times New Roman"/>
              </a:rPr>
              <a:t>t</a:t>
            </a:r>
            <a:r>
              <a:rPr sz="4200" spc="-4" baseline="-1035" dirty="0" err="1" smtClean="0">
                <a:latin typeface="Times New Roman"/>
                <a:cs typeface="Times New Roman"/>
              </a:rPr>
              <a:t>a</a:t>
            </a:r>
            <a:r>
              <a:rPr lang="pt-BR" sz="4200" spc="4" baseline="-1035" dirty="0" err="1" smtClean="0">
                <a:latin typeface="Times New Roman"/>
                <a:cs typeface="Times New Roman"/>
              </a:rPr>
              <a:t>ção</a:t>
            </a:r>
            <a:r>
              <a:rPr sz="4200" spc="0" baseline="-1035" dirty="0" smtClean="0">
                <a:latin typeface="Times New Roman"/>
                <a:cs typeface="Times New Roman"/>
              </a:rPr>
              <a:t>?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16933" y="2574575"/>
            <a:ext cx="624829" cy="9216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40934" algn="r">
              <a:lnSpc>
                <a:spcPts val="3450"/>
              </a:lnSpc>
              <a:spcBef>
                <a:spcPts val="172"/>
              </a:spcBef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900" spc="278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endParaRPr sz="3200" dirty="0">
              <a:latin typeface="Times New Roman"/>
              <a:cs typeface="Times New Roman"/>
            </a:endParaRPr>
          </a:p>
          <a:p>
            <a:pPr marR="12700" algn="r">
              <a:lnSpc>
                <a:spcPct val="95825"/>
              </a:lnSpc>
              <a:spcBef>
                <a:spcPts val="1850"/>
              </a:spcBef>
            </a:pPr>
            <a:r>
              <a:rPr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374139" y="4220600"/>
            <a:ext cx="196198" cy="2158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39"/>
              </a:lnSpc>
              <a:spcBef>
                <a:spcPts val="82"/>
              </a:spcBef>
            </a:pPr>
            <a:r>
              <a:rPr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74139" y="5160907"/>
            <a:ext cx="196198" cy="2158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39"/>
              </a:lnSpc>
              <a:spcBef>
                <a:spcPts val="82"/>
              </a:spcBef>
            </a:pPr>
            <a:r>
              <a:rPr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6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688083" y="1581098"/>
            <a:ext cx="1871292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93133" y="2567233"/>
            <a:ext cx="4085739" cy="8087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25"/>
              </a:lnSpc>
              <a:spcBef>
                <a:spcPts val="151"/>
              </a:spcBef>
            </a:pPr>
            <a:r>
              <a:rPr sz="17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700" spc="52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Re</a:t>
            </a:r>
            <a:r>
              <a:rPr sz="2800" spc="0" dirty="0" err="1" smtClean="0">
                <a:latin typeface="Times New Roman"/>
                <a:cs typeface="Times New Roman"/>
              </a:rPr>
              <a:t>vi</a:t>
            </a:r>
            <a:r>
              <a:rPr lang="pt-BR" sz="2800" spc="9" dirty="0" smtClean="0">
                <a:latin typeface="Times New Roman"/>
                <a:cs typeface="Times New Roman"/>
              </a:rPr>
              <a:t>são</a:t>
            </a:r>
            <a:r>
              <a:rPr sz="2800" spc="0" dirty="0" smtClean="0">
                <a:latin typeface="Times New Roman"/>
                <a:cs typeface="Times New Roman"/>
              </a:rPr>
              <a:t>: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4" dirty="0" err="1" smtClean="0">
                <a:latin typeface="Times New Roman"/>
                <a:cs typeface="Times New Roman"/>
              </a:rPr>
              <a:t>ep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n</a:t>
            </a:r>
            <a:r>
              <a:rPr sz="2800" spc="9" dirty="0" err="1" smtClean="0">
                <a:latin typeface="Times New Roman"/>
                <a:cs typeface="Times New Roman"/>
              </a:rPr>
              <a:t>t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lang="pt-BR" sz="2800" spc="4" dirty="0" err="1" smtClean="0">
                <a:latin typeface="Times New Roman"/>
                <a:cs typeface="Times New Roman"/>
              </a:rPr>
              <a:t>ção</a:t>
            </a:r>
            <a:endParaRPr sz="2800" dirty="0">
              <a:latin typeface="Times New Roman"/>
              <a:cs typeface="Times New Roman"/>
            </a:endParaRPr>
          </a:p>
          <a:p>
            <a:pPr marL="355606" marR="53263">
              <a:lnSpc>
                <a:spcPts val="3195"/>
              </a:lnSpc>
              <a:spcBef>
                <a:spcPts val="158"/>
              </a:spcBef>
            </a:pPr>
            <a:r>
              <a:rPr sz="4200" spc="-4" baseline="-1035" dirty="0" smtClean="0">
                <a:latin typeface="Times New Roman"/>
                <a:cs typeface="Times New Roman"/>
              </a:rPr>
              <a:t>á</a:t>
            </a:r>
            <a:r>
              <a:rPr sz="4200" spc="9" baseline="-1035" dirty="0" smtClean="0">
                <a:latin typeface="Times New Roman"/>
                <a:cs typeface="Times New Roman"/>
              </a:rPr>
              <a:t>r</a:t>
            </a:r>
            <a:r>
              <a:rPr sz="4200" spc="0" baseline="-1035" dirty="0" smtClean="0">
                <a:latin typeface="Times New Roman"/>
                <a:cs typeface="Times New Roman"/>
              </a:rPr>
              <a:t>v</a:t>
            </a:r>
            <a:r>
              <a:rPr sz="4200" spc="4" baseline="-1035" dirty="0" smtClean="0">
                <a:latin typeface="Times New Roman"/>
                <a:cs typeface="Times New Roman"/>
              </a:rPr>
              <a:t>o</a:t>
            </a:r>
            <a:r>
              <a:rPr sz="4200" spc="0" baseline="-1035" dirty="0" smtClean="0">
                <a:latin typeface="Times New Roman"/>
                <a:cs typeface="Times New Roman"/>
              </a:rPr>
              <a:t>r</a:t>
            </a:r>
            <a:r>
              <a:rPr sz="4200" spc="4" baseline="-1035" dirty="0" smtClean="0"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648200" y="2567233"/>
            <a:ext cx="2478968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9" dirty="0" err="1" smtClean="0">
                <a:latin typeface="Times New Roman"/>
                <a:cs typeface="Times New Roman"/>
              </a:rPr>
              <a:t>i</a:t>
            </a:r>
            <a:r>
              <a:rPr sz="2800" spc="0" dirty="0" err="1" smtClean="0">
                <a:latin typeface="Times New Roman"/>
                <a:cs typeface="Times New Roman"/>
              </a:rPr>
              <a:t>n</a:t>
            </a:r>
            <a:r>
              <a:rPr sz="2800" spc="-4" dirty="0" err="1" smtClean="0">
                <a:latin typeface="Times New Roman"/>
                <a:cs typeface="Times New Roman"/>
              </a:rPr>
              <a:t>f</a:t>
            </a: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4" dirty="0" err="1" smtClean="0">
                <a:latin typeface="Times New Roman"/>
                <a:cs typeface="Times New Roman"/>
              </a:rPr>
              <a:t>m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lang="pt-BR" sz="2800" spc="4" dirty="0" err="1" smtClean="0">
                <a:latin typeface="Times New Roman"/>
                <a:cs typeface="Times New Roman"/>
              </a:rPr>
              <a:t>ções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159854" y="2567233"/>
            <a:ext cx="524287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dirty="0" smtClean="0">
                <a:latin typeface="Times New Roman"/>
                <a:cs typeface="Times New Roman"/>
              </a:rPr>
              <a:t>v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93133" y="3507540"/>
            <a:ext cx="1847010" cy="19182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25"/>
              </a:lnSpc>
              <a:spcBef>
                <a:spcPts val="151"/>
              </a:spcBef>
            </a:pPr>
            <a:r>
              <a:rPr sz="17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700" spc="52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q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4" dirty="0" smtClean="0">
                <a:latin typeface="Times New Roman"/>
                <a:cs typeface="Times New Roman"/>
              </a:rPr>
              <a:t>em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endParaRPr sz="2800" dirty="0">
              <a:latin typeface="Times New Roman"/>
              <a:cs typeface="Times New Roman"/>
            </a:endParaRPr>
          </a:p>
          <a:p>
            <a:pPr marL="12700" marR="53263">
              <a:lnSpc>
                <a:spcPct val="95825"/>
              </a:lnSpc>
              <a:spcBef>
                <a:spcPts val="673"/>
              </a:spcBef>
            </a:pPr>
            <a:r>
              <a:rPr sz="17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700" spc="52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oce</a:t>
            </a:r>
            <a:r>
              <a:rPr sz="2800" spc="0" dirty="0" smtClean="0">
                <a:latin typeface="Times New Roman"/>
                <a:cs typeface="Times New Roman"/>
              </a:rPr>
              <a:t>sso</a:t>
            </a:r>
            <a:endParaRPr sz="2800" dirty="0">
              <a:latin typeface="Times New Roman"/>
              <a:cs typeface="Times New Roman"/>
            </a:endParaRPr>
          </a:p>
          <a:p>
            <a:pPr marL="12700" marR="53263">
              <a:lnSpc>
                <a:spcPct val="95825"/>
              </a:lnSpc>
              <a:spcBef>
                <a:spcPts val="812"/>
              </a:spcBef>
            </a:pPr>
            <a:r>
              <a:rPr sz="17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700" spc="52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oce</a:t>
            </a:r>
            <a:r>
              <a:rPr sz="2800" spc="0" dirty="0" smtClean="0">
                <a:latin typeface="Times New Roman"/>
                <a:cs typeface="Times New Roman"/>
              </a:rPr>
              <a:t>sso</a:t>
            </a:r>
            <a:endParaRPr sz="2800" dirty="0">
              <a:latin typeface="Times New Roman"/>
              <a:cs typeface="Times New Roman"/>
            </a:endParaRPr>
          </a:p>
          <a:p>
            <a:pPr marL="12700" marR="53263">
              <a:lnSpc>
                <a:spcPts val="3195"/>
              </a:lnSpc>
              <a:spcBef>
                <a:spcPts val="972"/>
              </a:spcBef>
            </a:pPr>
            <a:r>
              <a:rPr sz="2550" spc="0" baseline="-1705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2550" spc="524" baseline="-1705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4200" spc="0" baseline="-1035" dirty="0" err="1" smtClean="0">
                <a:latin typeface="Times New Roman"/>
                <a:cs typeface="Times New Roman"/>
              </a:rPr>
              <a:t>S</a:t>
            </a:r>
            <a:r>
              <a:rPr sz="4200" spc="4" baseline="-1035" dirty="0" err="1" smtClean="0">
                <a:latin typeface="Times New Roman"/>
                <a:cs typeface="Times New Roman"/>
              </a:rPr>
              <a:t>e</a:t>
            </a:r>
            <a:r>
              <a:rPr sz="4200" spc="0" baseline="-1035" dirty="0" err="1" smtClean="0">
                <a:latin typeface="Times New Roman"/>
                <a:cs typeface="Times New Roman"/>
              </a:rPr>
              <a:t>l</a:t>
            </a:r>
            <a:r>
              <a:rPr sz="4200" spc="4" baseline="-1035" dirty="0" err="1" smtClean="0">
                <a:latin typeface="Times New Roman"/>
                <a:cs typeface="Times New Roman"/>
              </a:rPr>
              <a:t>e</a:t>
            </a:r>
            <a:r>
              <a:rPr lang="pt-BR" sz="4200" spc="4" baseline="-1035" dirty="0" err="1" smtClean="0">
                <a:latin typeface="Times New Roman"/>
                <a:cs typeface="Times New Roman"/>
              </a:rPr>
              <a:t>ção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590800" y="3507540"/>
            <a:ext cx="509746" cy="14061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0704">
              <a:lnSpc>
                <a:spcPts val="3025"/>
              </a:lnSpc>
              <a:spcBef>
                <a:spcPts val="151"/>
              </a:spcBef>
            </a:pP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endParaRPr sz="2800">
              <a:latin typeface="Times New Roman"/>
              <a:cs typeface="Times New Roman"/>
            </a:endParaRPr>
          </a:p>
          <a:p>
            <a:pPr marL="12700" marR="52111">
              <a:lnSpc>
                <a:spcPct val="119047"/>
              </a:lnSpc>
              <a:spcBef>
                <a:spcPts val="639"/>
              </a:spcBef>
            </a:pP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86241" y="3507540"/>
            <a:ext cx="1726586" cy="894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9345">
              <a:lnSpc>
                <a:spcPts val="3025"/>
              </a:lnSpc>
              <a:spcBef>
                <a:spcPts val="151"/>
              </a:spcBef>
            </a:pPr>
            <a:r>
              <a:rPr sz="2800" spc="4" dirty="0" err="1" smtClean="0">
                <a:latin typeface="Times New Roman"/>
                <a:cs typeface="Times New Roman"/>
              </a:rPr>
              <a:t>c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9" dirty="0" err="1" smtClean="0">
                <a:latin typeface="Times New Roman"/>
                <a:cs typeface="Times New Roman"/>
              </a:rPr>
              <a:t>i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lang="pt-BR" sz="2800" spc="4" dirty="0" err="1" smtClean="0">
                <a:latin typeface="Times New Roman"/>
                <a:cs typeface="Times New Roman"/>
              </a:rPr>
              <a:t>ção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endParaRPr sz="2800" dirty="0">
              <a:latin typeface="Times New Roman"/>
              <a:cs typeface="Times New Roman"/>
            </a:endParaRPr>
          </a:p>
          <a:p>
            <a:pPr marL="12700" marR="53263">
              <a:lnSpc>
                <a:spcPts val="3195"/>
              </a:lnSpc>
              <a:spcBef>
                <a:spcPts val="832"/>
              </a:spcBef>
            </a:pPr>
            <a:r>
              <a:rPr sz="4200" spc="4" baseline="-1035" dirty="0" err="1" smtClean="0">
                <a:latin typeface="Times New Roman"/>
                <a:cs typeface="Times New Roman"/>
              </a:rPr>
              <a:t>m</a:t>
            </a:r>
            <a:r>
              <a:rPr sz="4200" spc="0" baseline="-1035" dirty="0" err="1" smtClean="0">
                <a:latin typeface="Times New Roman"/>
                <a:cs typeface="Times New Roman"/>
              </a:rPr>
              <a:t>ut</a:t>
            </a:r>
            <a:r>
              <a:rPr sz="4200" spc="-4" baseline="-1035" dirty="0" err="1" smtClean="0">
                <a:latin typeface="Times New Roman"/>
                <a:cs typeface="Times New Roman"/>
              </a:rPr>
              <a:t>a</a:t>
            </a:r>
            <a:r>
              <a:rPr lang="pt-BR" sz="4200" spc="4" baseline="-1035" dirty="0" err="1" smtClean="0">
                <a:latin typeface="Times New Roman"/>
                <a:cs typeface="Times New Roman"/>
              </a:rPr>
              <a:t>ção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846006" y="3507540"/>
            <a:ext cx="864466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-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l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086241" y="4533192"/>
            <a:ext cx="2348924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4" dirty="0" err="1" smtClean="0">
                <a:latin typeface="Times New Roman"/>
                <a:cs typeface="Times New Roman"/>
              </a:rPr>
              <a:t>Reco</a:t>
            </a:r>
            <a:r>
              <a:rPr sz="2800" spc="-9" dirty="0" err="1" smtClean="0">
                <a:latin typeface="Times New Roman"/>
                <a:cs typeface="Times New Roman"/>
              </a:rPr>
              <a:t>m</a:t>
            </a:r>
            <a:r>
              <a:rPr sz="2800" spc="4" dirty="0" err="1" smtClean="0">
                <a:latin typeface="Times New Roman"/>
                <a:cs typeface="Times New Roman"/>
              </a:rPr>
              <a:t>b</a:t>
            </a:r>
            <a:r>
              <a:rPr sz="2800" spc="0" dirty="0" err="1" smtClean="0">
                <a:latin typeface="Times New Roman"/>
                <a:cs typeface="Times New Roman"/>
              </a:rPr>
              <a:t>in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lang="pt-BR" sz="2800" spc="14" dirty="0" err="1" smtClean="0">
                <a:latin typeface="Times New Roman"/>
                <a:cs typeface="Times New Roman"/>
              </a:rPr>
              <a:t>ção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93133" y="5558843"/>
            <a:ext cx="2317170" cy="8925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25"/>
              </a:lnSpc>
              <a:spcBef>
                <a:spcPts val="151"/>
              </a:spcBef>
            </a:pPr>
            <a:r>
              <a:rPr sz="17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700" spc="52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Ini</a:t>
            </a:r>
            <a:r>
              <a:rPr sz="2800" spc="4" dirty="0" err="1" smtClean="0">
                <a:latin typeface="Times New Roman"/>
                <a:cs typeface="Times New Roman"/>
              </a:rPr>
              <a:t>c</a:t>
            </a:r>
            <a:r>
              <a:rPr sz="2800" spc="0" dirty="0" err="1" smtClean="0">
                <a:latin typeface="Times New Roman"/>
                <a:cs typeface="Times New Roman"/>
              </a:rPr>
              <a:t>i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l</a:t>
            </a:r>
            <a:r>
              <a:rPr sz="2800" spc="9" dirty="0" err="1" smtClean="0">
                <a:latin typeface="Times New Roman"/>
                <a:cs typeface="Times New Roman"/>
              </a:rPr>
              <a:t>i</a:t>
            </a:r>
            <a:r>
              <a:rPr sz="2800" spc="4" dirty="0" err="1" smtClean="0">
                <a:latin typeface="Times New Roman"/>
                <a:cs typeface="Times New Roman"/>
              </a:rPr>
              <a:t>z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lang="pt-BR" sz="2800" spc="14" dirty="0" err="1" smtClean="0">
                <a:latin typeface="Times New Roman"/>
                <a:cs typeface="Times New Roman"/>
              </a:rPr>
              <a:t>ção</a:t>
            </a:r>
            <a:endParaRPr sz="2800" dirty="0">
              <a:latin typeface="Times New Roman"/>
              <a:cs typeface="Times New Roman"/>
            </a:endParaRPr>
          </a:p>
          <a:p>
            <a:pPr marL="12700" marR="53263">
              <a:lnSpc>
                <a:spcPts val="3195"/>
              </a:lnSpc>
              <a:spcBef>
                <a:spcPts val="820"/>
              </a:spcBef>
            </a:pPr>
            <a:r>
              <a:rPr sz="2550" spc="0" baseline="-1705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2550" spc="524" baseline="-1705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E</a:t>
            </a:r>
            <a:r>
              <a:rPr sz="4200" spc="-4" baseline="-1035" dirty="0" smtClean="0">
                <a:latin typeface="Times New Roman"/>
                <a:cs typeface="Times New Roman"/>
              </a:rPr>
              <a:t>x</a:t>
            </a:r>
            <a:r>
              <a:rPr sz="4200" spc="4" baseline="-1035" dirty="0" smtClean="0">
                <a:latin typeface="Times New Roman"/>
                <a:cs typeface="Times New Roman"/>
              </a:rPr>
              <a:t>emp</a:t>
            </a:r>
            <a:r>
              <a:rPr sz="4200" spc="0" baseline="-1035" dirty="0" smtClean="0">
                <a:latin typeface="Times New Roman"/>
                <a:cs typeface="Times New Roman"/>
              </a:rPr>
              <a:t>l</a:t>
            </a:r>
            <a:r>
              <a:rPr sz="4200" spc="4" baseline="-1035" dirty="0" smtClean="0">
                <a:latin typeface="Times New Roman"/>
                <a:cs typeface="Times New Roman"/>
              </a:rPr>
              <a:t>o</a:t>
            </a:r>
            <a:r>
              <a:rPr sz="4200" spc="0" baseline="-1035" dirty="0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688083" y="910538"/>
            <a:ext cx="2203935" cy="12552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700"/>
              </a:lnSpc>
              <a:spcBef>
                <a:spcPts val="235"/>
              </a:spcBef>
            </a:pP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-1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-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lang="pt-BR"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são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-</a:t>
            </a:r>
            <a:endParaRPr sz="4400" dirty="0">
              <a:latin typeface="Times New Roman"/>
              <a:cs typeface="Times New Roman"/>
            </a:endParaRPr>
          </a:p>
          <a:p>
            <a:pPr marL="12700" marR="83896">
              <a:lnSpc>
                <a:spcPts val="4960"/>
              </a:lnSpc>
              <a:spcBef>
                <a:spcPts val="233"/>
              </a:spcBef>
            </a:pPr>
            <a:r>
              <a:rPr sz="6600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Á</a:t>
            </a:r>
            <a:r>
              <a:rPr sz="6600" spc="-4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6600" spc="0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sz="6600" spc="-4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ore</a:t>
            </a:r>
            <a:r>
              <a:rPr sz="6600" spc="0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57331" y="910538"/>
            <a:ext cx="4348469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Re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re</a:t>
            </a:r>
            <a:r>
              <a:rPr sz="4400" spc="-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-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lang="pt-BR" sz="4400" spc="-1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ção</a:t>
            </a:r>
            <a:r>
              <a:rPr lang="pt-BR" sz="4400" spc="-1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em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33" y="2574575"/>
            <a:ext cx="8544631" cy="38240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7398">
              <a:lnSpc>
                <a:spcPts val="3450"/>
              </a:lnSpc>
              <a:spcBef>
                <a:spcPts val="172"/>
              </a:spcBef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900" spc="278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lang="pt-BR" sz="3200" spc="-4" dirty="0" smtClean="0">
                <a:latin typeface="Times New Roman"/>
                <a:cs typeface="Times New Roman"/>
              </a:rPr>
              <a:t>É</a:t>
            </a:r>
            <a:r>
              <a:rPr sz="3200" spc="455" dirty="0" smtClean="0">
                <a:latin typeface="Times New Roman"/>
                <a:cs typeface="Times New Roman"/>
              </a:rPr>
              <a:t> </a:t>
            </a:r>
            <a:r>
              <a:rPr sz="3200" spc="-4" dirty="0" err="1" smtClean="0">
                <a:latin typeface="Times New Roman"/>
                <a:cs typeface="Times New Roman"/>
              </a:rPr>
              <a:t>p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-4" dirty="0" err="1" smtClean="0">
                <a:latin typeface="Times New Roman"/>
                <a:cs typeface="Times New Roman"/>
              </a:rPr>
              <a:t>ss</a:t>
            </a:r>
            <a:r>
              <a:rPr sz="3200" spc="0" dirty="0" err="1" smtClean="0">
                <a:latin typeface="Times New Roman"/>
                <a:cs typeface="Times New Roman"/>
              </a:rPr>
              <a:t>ív</a:t>
            </a:r>
            <a:r>
              <a:rPr sz="3200" spc="4" dirty="0" err="1" smtClean="0">
                <a:latin typeface="Times New Roman"/>
                <a:cs typeface="Times New Roman"/>
              </a:rPr>
              <a:t>e</a:t>
            </a:r>
            <a:r>
              <a:rPr sz="3200" spc="0" dirty="0" err="1" smtClean="0">
                <a:latin typeface="Times New Roman"/>
                <a:cs typeface="Times New Roman"/>
              </a:rPr>
              <a:t>l</a:t>
            </a:r>
            <a:r>
              <a:rPr lang="pt-BR" sz="3200" spc="0" dirty="0" smtClean="0">
                <a:latin typeface="Times New Roman"/>
                <a:cs typeface="Times New Roman"/>
              </a:rPr>
              <a:t> </a:t>
            </a:r>
            <a:r>
              <a:rPr sz="3200" spc="-5" dirty="0" err="1" smtClean="0">
                <a:latin typeface="Times New Roman"/>
                <a:cs typeface="Times New Roman"/>
              </a:rPr>
              <a:t>r</a:t>
            </a:r>
            <a:r>
              <a:rPr sz="3200" spc="5" dirty="0" err="1" smtClean="0">
                <a:latin typeface="Times New Roman"/>
                <a:cs typeface="Times New Roman"/>
              </a:rPr>
              <a:t>ep</a:t>
            </a:r>
            <a:r>
              <a:rPr sz="3200" spc="-5" dirty="0" err="1" smtClean="0">
                <a:latin typeface="Times New Roman"/>
                <a:cs typeface="Times New Roman"/>
              </a:rPr>
              <a:t>r</a:t>
            </a:r>
            <a:r>
              <a:rPr sz="3200" spc="5" dirty="0" err="1" smtClean="0">
                <a:latin typeface="Times New Roman"/>
                <a:cs typeface="Times New Roman"/>
              </a:rPr>
              <a:t>e</a:t>
            </a:r>
            <a:r>
              <a:rPr sz="3200" spc="-16" dirty="0" err="1" smtClean="0">
                <a:latin typeface="Times New Roman"/>
                <a:cs typeface="Times New Roman"/>
              </a:rPr>
              <a:t>s</a:t>
            </a:r>
            <a:r>
              <a:rPr sz="3200" spc="-11" dirty="0" err="1" smtClean="0">
                <a:latin typeface="Times New Roman"/>
                <a:cs typeface="Times New Roman"/>
              </a:rPr>
              <a:t>e</a:t>
            </a:r>
            <a:r>
              <a:rPr sz="3200" spc="5" dirty="0" err="1" smtClean="0">
                <a:latin typeface="Times New Roman"/>
                <a:cs typeface="Times New Roman"/>
              </a:rPr>
              <a:t>n</a:t>
            </a:r>
            <a:r>
              <a:rPr sz="3200" spc="-5" dirty="0" err="1" smtClean="0">
                <a:latin typeface="Times New Roman"/>
                <a:cs typeface="Times New Roman"/>
              </a:rPr>
              <a:t>t</a:t>
            </a:r>
            <a:r>
              <a:rPr sz="3200" spc="0" dirty="0" err="1" smtClean="0">
                <a:latin typeface="Times New Roman"/>
                <a:cs typeface="Times New Roman"/>
              </a:rPr>
              <a:t>ar</a:t>
            </a:r>
            <a:r>
              <a:rPr sz="3200" spc="211" dirty="0" smtClean="0">
                <a:latin typeface="Times New Roman"/>
                <a:cs typeface="Times New Roman"/>
              </a:rPr>
              <a:t> </a:t>
            </a:r>
            <a:r>
              <a:rPr sz="3200" spc="0" dirty="0" err="1" smtClean="0">
                <a:latin typeface="Times New Roman"/>
                <a:cs typeface="Times New Roman"/>
              </a:rPr>
              <a:t>i</a:t>
            </a:r>
            <a:r>
              <a:rPr sz="3200" spc="4" dirty="0" err="1" smtClean="0">
                <a:latin typeface="Times New Roman"/>
                <a:cs typeface="Times New Roman"/>
              </a:rPr>
              <a:t>n</a:t>
            </a:r>
            <a:r>
              <a:rPr sz="3200" spc="0" dirty="0" err="1" smtClean="0">
                <a:latin typeface="Times New Roman"/>
                <a:cs typeface="Times New Roman"/>
              </a:rPr>
              <a:t>f</a:t>
            </a:r>
            <a:r>
              <a:rPr sz="3200" spc="9" dirty="0" err="1" smtClean="0">
                <a:latin typeface="Times New Roman"/>
                <a:cs typeface="Times New Roman"/>
              </a:rPr>
              <a:t>o</a:t>
            </a:r>
            <a:r>
              <a:rPr sz="3200" spc="-4" dirty="0" err="1" smtClean="0">
                <a:latin typeface="Times New Roman"/>
                <a:cs typeface="Times New Roman"/>
              </a:rPr>
              <a:t>r</a:t>
            </a:r>
            <a:r>
              <a:rPr sz="3200" spc="0" dirty="0" err="1" smtClean="0">
                <a:latin typeface="Times New Roman"/>
                <a:cs typeface="Times New Roman"/>
              </a:rPr>
              <a:t>ma</a:t>
            </a:r>
            <a:r>
              <a:rPr lang="pt-BR" sz="3200" spc="-4" dirty="0" err="1" smtClean="0">
                <a:latin typeface="Times New Roman"/>
                <a:cs typeface="Times New Roman"/>
              </a:rPr>
              <a:t>ção</a:t>
            </a:r>
            <a:r>
              <a:rPr sz="3200" spc="18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5" dirty="0" smtClean="0">
                <a:latin typeface="Times New Roman"/>
                <a:cs typeface="Times New Roman"/>
              </a:rPr>
              <a:t>tr</a:t>
            </a:r>
            <a:r>
              <a:rPr sz="3200" spc="0" dirty="0" smtClean="0">
                <a:latin typeface="Times New Roman"/>
                <a:cs typeface="Times New Roman"/>
              </a:rPr>
              <a:t>av</a:t>
            </a:r>
            <a:r>
              <a:rPr sz="3200" spc="5" dirty="0" smtClean="0">
                <a:latin typeface="Times New Roman"/>
                <a:cs typeface="Times New Roman"/>
              </a:rPr>
              <a:t>é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101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15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str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as 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sz="3200" spc="648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á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v</a:t>
            </a:r>
            <a:r>
              <a:rPr sz="3200" spc="-9" dirty="0" smtClean="0">
                <a:latin typeface="Times New Roman"/>
                <a:cs typeface="Times New Roman"/>
              </a:rPr>
              <a:t>o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endParaRPr sz="3200" dirty="0">
              <a:latin typeface="Times New Roman"/>
              <a:cs typeface="Times New Roman"/>
            </a:endParaRPr>
          </a:p>
          <a:p>
            <a:pPr marL="469899" marR="57398">
              <a:lnSpc>
                <a:spcPct val="95825"/>
              </a:lnSpc>
              <a:spcBef>
                <a:spcPts val="653"/>
              </a:spcBef>
            </a:pPr>
            <a:r>
              <a:rPr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500" spc="336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236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P</a:t>
            </a:r>
            <a:r>
              <a:rPr sz="2800" spc="4" dirty="0" smtClean="0">
                <a:latin typeface="Times New Roman"/>
                <a:cs typeface="Times New Roman"/>
              </a:rPr>
              <a:t>G</a:t>
            </a:r>
            <a:r>
              <a:rPr sz="2800" spc="0" dirty="0" smtClean="0">
                <a:latin typeface="Times New Roman"/>
                <a:cs typeface="Times New Roman"/>
              </a:rPr>
              <a:t>,</a:t>
            </a:r>
            <a:r>
              <a:rPr sz="2800" spc="147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54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in</a:t>
            </a:r>
            <a:r>
              <a:rPr sz="2800" spc="4" dirty="0" err="1" smtClean="0">
                <a:latin typeface="Times New Roman"/>
                <a:cs typeface="Times New Roman"/>
              </a:rPr>
              <a:t>d</a:t>
            </a:r>
            <a:r>
              <a:rPr sz="2800" spc="0" dirty="0" err="1" smtClean="0">
                <a:latin typeface="Times New Roman"/>
                <a:cs typeface="Times New Roman"/>
              </a:rPr>
              <a:t>iví</a:t>
            </a:r>
            <a:r>
              <a:rPr sz="2800" spc="14" dirty="0" err="1" smtClean="0">
                <a:latin typeface="Times New Roman"/>
                <a:cs typeface="Times New Roman"/>
              </a:rPr>
              <a:t>d</a:t>
            </a:r>
            <a:r>
              <a:rPr sz="2800" spc="0" dirty="0" err="1" smtClean="0">
                <a:latin typeface="Times New Roman"/>
                <a:cs typeface="Times New Roman"/>
              </a:rPr>
              <a:t>u</a:t>
            </a:r>
            <a:r>
              <a:rPr sz="2800" spc="19" dirty="0" err="1" smtClean="0">
                <a:latin typeface="Times New Roman"/>
                <a:cs typeface="Times New Roman"/>
              </a:rPr>
              <a:t>o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lang="pt-BR" sz="2800" spc="0" dirty="0" smtClean="0">
                <a:latin typeface="Times New Roman"/>
                <a:cs typeface="Times New Roman"/>
              </a:rPr>
              <a:t>são</a:t>
            </a:r>
            <a:r>
              <a:rPr sz="2800" spc="682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á</a:t>
            </a:r>
            <a:r>
              <a:rPr sz="2800" spc="9" dirty="0" smtClean="0">
                <a:latin typeface="Times New Roman"/>
                <a:cs typeface="Times New Roman"/>
              </a:rPr>
              <a:t>rv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  <a:p>
            <a:pPr marL="469899" marR="57398">
              <a:lnSpc>
                <a:spcPct val="95825"/>
              </a:lnSpc>
              <a:spcBef>
                <a:spcPts val="812"/>
              </a:spcBef>
            </a:pPr>
            <a:r>
              <a:rPr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500" spc="336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5" dirty="0" err="1" smtClean="0">
                <a:latin typeface="Times New Roman"/>
                <a:cs typeface="Times New Roman"/>
              </a:rPr>
              <a:t>c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5" dirty="0" err="1" smtClean="0">
                <a:latin typeface="Times New Roman"/>
                <a:cs typeface="Times New Roman"/>
              </a:rPr>
              <a:t>omo</a:t>
            </a:r>
            <a:r>
              <a:rPr sz="2800" spc="0" dirty="0" err="1" smtClean="0">
                <a:latin typeface="Times New Roman"/>
                <a:cs typeface="Times New Roman"/>
              </a:rPr>
              <a:t>ss</a:t>
            </a:r>
            <a:r>
              <a:rPr sz="2800" spc="5" dirty="0" err="1" smtClean="0">
                <a:latin typeface="Times New Roman"/>
                <a:cs typeface="Times New Roman"/>
              </a:rPr>
              <a:t>omo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219" dirty="0" smtClean="0">
                <a:latin typeface="Times New Roman"/>
                <a:cs typeface="Times New Roman"/>
              </a:rPr>
              <a:t> </a:t>
            </a:r>
            <a:r>
              <a:rPr lang="pt-BR" sz="2800" spc="0" dirty="0" smtClean="0">
                <a:latin typeface="Times New Roman"/>
                <a:cs typeface="Times New Roman"/>
              </a:rPr>
              <a:t>são</a:t>
            </a:r>
            <a:r>
              <a:rPr sz="2800" spc="672" dirty="0" smtClean="0">
                <a:latin typeface="Times New Roman"/>
                <a:cs typeface="Times New Roman"/>
              </a:rPr>
              <a:t> </a:t>
            </a:r>
            <a:r>
              <a:rPr lang="pt-BR" sz="2800" spc="14" dirty="0" smtClean="0">
                <a:latin typeface="Times New Roman"/>
                <a:cs typeface="Times New Roman"/>
              </a:rPr>
              <a:t>não</a:t>
            </a:r>
            <a:r>
              <a:rPr sz="2800" spc="4" dirty="0" smtClean="0">
                <a:latin typeface="Times New Roman"/>
                <a:cs typeface="Times New Roman"/>
              </a:rPr>
              <a:t>-</a:t>
            </a:r>
            <a:r>
              <a:rPr sz="2800" spc="0" dirty="0" err="1" smtClean="0">
                <a:latin typeface="Times New Roman"/>
                <a:cs typeface="Times New Roman"/>
              </a:rPr>
              <a:t>l</a:t>
            </a:r>
            <a:r>
              <a:rPr sz="2800" spc="9" dirty="0" err="1" smtClean="0">
                <a:latin typeface="Times New Roman"/>
                <a:cs typeface="Times New Roman"/>
              </a:rPr>
              <a:t>i</a:t>
            </a:r>
            <a:r>
              <a:rPr sz="2800" spc="0" dirty="0" err="1" smtClean="0">
                <a:latin typeface="Times New Roman"/>
                <a:cs typeface="Times New Roman"/>
              </a:rPr>
              <a:t>n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  <a:p>
            <a:pPr marL="469899" marR="57398">
              <a:lnSpc>
                <a:spcPct val="95825"/>
              </a:lnSpc>
              <a:spcBef>
                <a:spcPts val="824"/>
              </a:spcBef>
            </a:pPr>
            <a:r>
              <a:rPr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500" spc="336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236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P</a:t>
            </a:r>
            <a:r>
              <a:rPr sz="2800" spc="4" dirty="0" smtClean="0">
                <a:latin typeface="Times New Roman"/>
                <a:cs typeface="Times New Roman"/>
              </a:rPr>
              <a:t>G</a:t>
            </a:r>
            <a:r>
              <a:rPr sz="2800" spc="0" dirty="0" smtClean="0">
                <a:latin typeface="Times New Roman"/>
                <a:cs typeface="Times New Roman"/>
              </a:rPr>
              <a:t>,</a:t>
            </a:r>
            <a:r>
              <a:rPr sz="2800" spc="147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54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in</a:t>
            </a:r>
            <a:r>
              <a:rPr sz="2800" spc="4" dirty="0" err="1" smtClean="0">
                <a:latin typeface="Times New Roman"/>
                <a:cs typeface="Times New Roman"/>
              </a:rPr>
              <a:t>d</a:t>
            </a:r>
            <a:r>
              <a:rPr sz="2800" spc="0" dirty="0" err="1" smtClean="0">
                <a:latin typeface="Times New Roman"/>
                <a:cs typeface="Times New Roman"/>
              </a:rPr>
              <a:t>iví</a:t>
            </a:r>
            <a:r>
              <a:rPr sz="2800" spc="14" dirty="0" err="1" smtClean="0">
                <a:latin typeface="Times New Roman"/>
                <a:cs typeface="Times New Roman"/>
              </a:rPr>
              <a:t>d</a:t>
            </a:r>
            <a:r>
              <a:rPr sz="2800" spc="0" dirty="0" err="1" smtClean="0">
                <a:latin typeface="Times New Roman"/>
                <a:cs typeface="Times New Roman"/>
              </a:rPr>
              <a:t>u</a:t>
            </a:r>
            <a:r>
              <a:rPr sz="2800" spc="19" dirty="0" err="1" smtClean="0">
                <a:latin typeface="Times New Roman"/>
                <a:cs typeface="Times New Roman"/>
              </a:rPr>
              <a:t>o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pode</a:t>
            </a:r>
            <a:r>
              <a:rPr sz="2800" spc="0" dirty="0" err="1" smtClean="0">
                <a:latin typeface="Times New Roman"/>
                <a:cs typeface="Times New Roman"/>
              </a:rPr>
              <a:t>m</a:t>
            </a:r>
            <a:r>
              <a:rPr sz="2800" spc="247" dirty="0" smtClean="0">
                <a:latin typeface="Times New Roman"/>
                <a:cs typeface="Times New Roman"/>
              </a:rPr>
              <a:t> 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lt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9" dirty="0" err="1" smtClean="0">
                <a:latin typeface="Times New Roman"/>
                <a:cs typeface="Times New Roman"/>
              </a:rPr>
              <a:t>ra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14" dirty="0" err="1" smtClean="0">
                <a:latin typeface="Times New Roman"/>
                <a:cs typeface="Times New Roman"/>
              </a:rPr>
              <a:t>u</a:t>
            </a:r>
            <a:r>
              <a:rPr sz="2800" spc="0" dirty="0" err="1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f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endParaRPr sz="2800" dirty="0">
              <a:latin typeface="Times New Roman"/>
              <a:cs typeface="Times New Roman"/>
            </a:endParaRPr>
          </a:p>
          <a:p>
            <a:pPr marL="927105" marR="57398">
              <a:lnSpc>
                <a:spcPct val="95825"/>
              </a:lnSpc>
              <a:spcBef>
                <a:spcPts val="669"/>
              </a:spcBef>
            </a:pPr>
            <a:r>
              <a:rPr sz="12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200" spc="265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of</a:t>
            </a:r>
            <a:r>
              <a:rPr sz="2400" spc="-4" dirty="0" smtClean="0">
                <a:latin typeface="Times New Roman"/>
                <a:cs typeface="Times New Roman"/>
              </a:rPr>
              <a:t>un</a:t>
            </a:r>
            <a:r>
              <a:rPr sz="2400" spc="4" dirty="0" smtClean="0">
                <a:latin typeface="Times New Roman"/>
                <a:cs typeface="Times New Roman"/>
              </a:rPr>
              <a:t>did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endParaRPr sz="2400" dirty="0">
              <a:latin typeface="Times New Roman"/>
              <a:cs typeface="Times New Roman"/>
            </a:endParaRPr>
          </a:p>
          <a:p>
            <a:pPr marL="927105" marR="57398">
              <a:lnSpc>
                <a:spcPts val="2750"/>
              </a:lnSpc>
              <a:spcBef>
                <a:spcPts val="833"/>
              </a:spcBef>
            </a:pPr>
            <a:r>
              <a:rPr sz="1800" spc="0" baseline="-2415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800" spc="265" baseline="-2415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600" spc="4" baseline="-1207" dirty="0" smtClean="0">
                <a:latin typeface="Times New Roman"/>
                <a:cs typeface="Times New Roman"/>
              </a:rPr>
              <a:t>L</a:t>
            </a:r>
            <a:r>
              <a:rPr sz="3600" spc="0" baseline="-1207" dirty="0" smtClean="0">
                <a:latin typeface="Times New Roman"/>
                <a:cs typeface="Times New Roman"/>
              </a:rPr>
              <a:t>ar</a:t>
            </a:r>
            <a:r>
              <a:rPr sz="3600" spc="4" baseline="-1207" dirty="0" smtClean="0">
                <a:latin typeface="Times New Roman"/>
                <a:cs typeface="Times New Roman"/>
              </a:rPr>
              <a:t>gu</a:t>
            </a:r>
            <a:r>
              <a:rPr sz="3600" spc="0" baseline="-1207" dirty="0" smtClean="0">
                <a:latin typeface="Times New Roman"/>
                <a:cs typeface="Times New Roman"/>
              </a:rPr>
              <a:t>ra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688083" y="1581098"/>
            <a:ext cx="2349088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Es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q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ma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104019" y="1581098"/>
            <a:ext cx="71321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881482" y="1581098"/>
            <a:ext cx="192039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Cr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lang="pt-BR" sz="4400" spc="-1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ção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867727" y="1581098"/>
            <a:ext cx="712398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645450" y="1581098"/>
            <a:ext cx="1343946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Pro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93133" y="2574575"/>
            <a:ext cx="8199459" cy="9461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263">
              <a:lnSpc>
                <a:spcPts val="3450"/>
              </a:lnSpc>
              <a:spcBef>
                <a:spcPts val="172"/>
              </a:spcBef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900" spc="278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-4" dirty="0" err="1" smtClean="0">
                <a:latin typeface="Times New Roman"/>
                <a:cs typeface="Times New Roman"/>
              </a:rPr>
              <a:t>C</a:t>
            </a:r>
            <a:r>
              <a:rPr sz="3200" spc="0" dirty="0" err="1" smtClean="0">
                <a:latin typeface="Times New Roman"/>
                <a:cs typeface="Times New Roman"/>
              </a:rPr>
              <a:t>om</a:t>
            </a:r>
            <a:r>
              <a:rPr sz="3200" spc="4" dirty="0" err="1" smtClean="0">
                <a:latin typeface="Times New Roman"/>
                <a:cs typeface="Times New Roman"/>
              </a:rPr>
              <a:t>p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sz="3200" spc="-14" dirty="0" err="1" smtClean="0">
                <a:latin typeface="Times New Roman"/>
                <a:cs typeface="Times New Roman"/>
              </a:rPr>
              <a:t>r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lang="pt-BR" sz="3200" spc="-4" dirty="0" err="1" smtClean="0">
                <a:latin typeface="Times New Roman"/>
                <a:cs typeface="Times New Roman"/>
              </a:rPr>
              <a:t>ção</a:t>
            </a:r>
            <a:r>
              <a:rPr sz="3200" spc="0" dirty="0" smtClean="0">
                <a:latin typeface="Times New Roman"/>
                <a:cs typeface="Times New Roman"/>
              </a:rPr>
              <a:t>:</a:t>
            </a:r>
            <a:endParaRPr sz="3200" dirty="0">
              <a:latin typeface="Times New Roman"/>
              <a:cs typeface="Times New Roman"/>
            </a:endParaRPr>
          </a:p>
          <a:p>
            <a:pPr marL="469906">
              <a:lnSpc>
                <a:spcPts val="3195"/>
              </a:lnSpc>
              <a:spcBef>
                <a:spcPts val="796"/>
              </a:spcBef>
            </a:pPr>
            <a:r>
              <a:rPr sz="2250" spc="0" baseline="-1932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2250" spc="336" baseline="-1932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O</a:t>
            </a:r>
            <a:r>
              <a:rPr sz="4200" spc="119" baseline="-1035" dirty="0" smtClean="0">
                <a:latin typeface="Times New Roman"/>
                <a:cs typeface="Times New Roman"/>
              </a:rPr>
              <a:t> </a:t>
            </a:r>
            <a:r>
              <a:rPr sz="4200" spc="5" baseline="-1035" dirty="0" smtClean="0"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latin typeface="Times New Roman"/>
                <a:cs typeface="Times New Roman"/>
              </a:rPr>
              <a:t>s</a:t>
            </a:r>
            <a:r>
              <a:rPr sz="4200" spc="5" baseline="-1035" dirty="0" smtClean="0">
                <a:latin typeface="Times New Roman"/>
                <a:cs typeface="Times New Roman"/>
              </a:rPr>
              <a:t>q</a:t>
            </a:r>
            <a:r>
              <a:rPr sz="4200" spc="0" baseline="-1035" dirty="0" smtClean="0">
                <a:latin typeface="Times New Roman"/>
                <a:cs typeface="Times New Roman"/>
              </a:rPr>
              <a:t>u</a:t>
            </a:r>
            <a:r>
              <a:rPr sz="4200" spc="5" baseline="-1035" dirty="0" smtClean="0">
                <a:latin typeface="Times New Roman"/>
                <a:cs typeface="Times New Roman"/>
              </a:rPr>
              <a:t>em</a:t>
            </a:r>
            <a:r>
              <a:rPr sz="4200" spc="0" baseline="-1035" dirty="0" smtClean="0">
                <a:latin typeface="Times New Roman"/>
                <a:cs typeface="Times New Roman"/>
              </a:rPr>
              <a:t>a</a:t>
            </a:r>
            <a:r>
              <a:rPr sz="4200" spc="182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err="1" smtClean="0">
                <a:latin typeface="Times New Roman"/>
                <a:cs typeface="Times New Roman"/>
              </a:rPr>
              <a:t>n</a:t>
            </a:r>
            <a:r>
              <a:rPr sz="4200" spc="4" baseline="-1035" dirty="0" err="1" smtClean="0">
                <a:latin typeface="Times New Roman"/>
                <a:cs typeface="Times New Roman"/>
              </a:rPr>
              <a:t>o</a:t>
            </a:r>
            <a:r>
              <a:rPr sz="4200" spc="0" baseline="-1035" dirty="0" err="1" smtClean="0">
                <a:latin typeface="Times New Roman"/>
                <a:cs typeface="Times New Roman"/>
              </a:rPr>
              <a:t>s</a:t>
            </a:r>
            <a:r>
              <a:rPr sz="4200" spc="598" baseline="-1035" dirty="0" smtClean="0">
                <a:latin typeface="Times New Roman"/>
                <a:cs typeface="Times New Roman"/>
              </a:rPr>
              <a:t> </a:t>
            </a:r>
            <a:r>
              <a:rPr sz="4200" spc="14" baseline="-1035" dirty="0" smtClean="0">
                <a:latin typeface="Times New Roman"/>
                <a:cs typeface="Times New Roman"/>
              </a:rPr>
              <a:t>A</a:t>
            </a:r>
            <a:r>
              <a:rPr sz="4200" spc="4" baseline="-1035" dirty="0" smtClean="0">
                <a:latin typeface="Times New Roman"/>
                <a:cs typeface="Times New Roman"/>
              </a:rPr>
              <a:t>G</a:t>
            </a:r>
            <a:r>
              <a:rPr sz="4200" spc="0" baseline="-1035" dirty="0" smtClean="0">
                <a:latin typeface="Times New Roman"/>
                <a:cs typeface="Times New Roman"/>
              </a:rPr>
              <a:t>s</a:t>
            </a:r>
            <a:r>
              <a:rPr sz="4200" spc="175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utili</a:t>
            </a:r>
            <a:r>
              <a:rPr sz="4200" spc="14" baseline="-1035" dirty="0" smtClean="0">
                <a:latin typeface="Times New Roman"/>
                <a:cs typeface="Times New Roman"/>
              </a:rPr>
              <a:t>z</a:t>
            </a:r>
            <a:r>
              <a:rPr sz="4200" spc="-4" baseline="-1035" dirty="0" smtClean="0">
                <a:latin typeface="Times New Roman"/>
                <a:cs typeface="Times New Roman"/>
              </a:rPr>
              <a:t>a</a:t>
            </a:r>
            <a:r>
              <a:rPr sz="4200" spc="4" baseline="-1035" dirty="0" smtClean="0">
                <a:latin typeface="Times New Roman"/>
                <a:cs typeface="Times New Roman"/>
              </a:rPr>
              <a:t>-</a:t>
            </a:r>
            <a:r>
              <a:rPr sz="4200" spc="0" baseline="-1035" dirty="0" smtClean="0">
                <a:latin typeface="Times New Roman"/>
                <a:cs typeface="Times New Roman"/>
              </a:rPr>
              <a:t>se</a:t>
            </a:r>
            <a:r>
              <a:rPr sz="4200" spc="179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do</a:t>
            </a:r>
            <a:r>
              <a:rPr sz="4200" spc="0" baseline="-1035" dirty="0" smtClean="0">
                <a:latin typeface="Times New Roman"/>
                <a:cs typeface="Times New Roman"/>
              </a:rPr>
              <a:t>s</a:t>
            </a:r>
            <a:r>
              <a:rPr sz="4200" spc="594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ope</a:t>
            </a:r>
            <a:r>
              <a:rPr sz="4200" spc="0" baseline="-1035" dirty="0" smtClean="0">
                <a:latin typeface="Times New Roman"/>
                <a:cs typeface="Times New Roman"/>
              </a:rPr>
              <a:t>r</a:t>
            </a:r>
            <a:r>
              <a:rPr sz="4200" spc="9" baseline="-1035" dirty="0" smtClean="0">
                <a:latin typeface="Times New Roman"/>
                <a:cs typeface="Times New Roman"/>
              </a:rPr>
              <a:t>a</a:t>
            </a:r>
            <a:r>
              <a:rPr sz="4200" spc="4" baseline="-1035" dirty="0" smtClean="0">
                <a:latin typeface="Times New Roman"/>
                <a:cs typeface="Times New Roman"/>
              </a:rPr>
              <a:t>do</a:t>
            </a:r>
            <a:r>
              <a:rPr sz="4200" spc="9" baseline="-1035" dirty="0" smtClean="0">
                <a:latin typeface="Times New Roman"/>
                <a:cs typeface="Times New Roman"/>
              </a:rPr>
              <a:t>r</a:t>
            </a:r>
            <a:r>
              <a:rPr sz="4200" spc="4" baseline="-1035" dirty="0" smtClean="0"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36851" y="3568500"/>
            <a:ext cx="6931799" cy="8072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25"/>
              </a:lnSpc>
              <a:spcBef>
                <a:spcPts val="151"/>
              </a:spcBef>
            </a:pP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ru</a:t>
            </a:r>
            <a:r>
              <a:rPr sz="2800" spc="5" dirty="0" smtClean="0">
                <a:latin typeface="Times New Roman"/>
                <a:cs typeface="Times New Roman"/>
              </a:rPr>
              <a:t>z</a:t>
            </a:r>
            <a:r>
              <a:rPr sz="2800" spc="10" dirty="0" smtClean="0">
                <a:latin typeface="Times New Roman"/>
                <a:cs typeface="Times New Roman"/>
              </a:rPr>
              <a:t>a</a:t>
            </a:r>
            <a:r>
              <a:rPr sz="2800" spc="5" dirty="0" smtClean="0">
                <a:latin typeface="Times New Roman"/>
                <a:cs typeface="Times New Roman"/>
              </a:rPr>
              <a:t>me</a:t>
            </a:r>
            <a:r>
              <a:rPr sz="2800" spc="0" dirty="0" smtClean="0">
                <a:latin typeface="Times New Roman"/>
                <a:cs typeface="Times New Roman"/>
              </a:rPr>
              <a:t>nto</a:t>
            </a:r>
            <a:r>
              <a:rPr sz="2800" spc="243" dirty="0" smtClean="0">
                <a:latin typeface="Times New Roman"/>
                <a:cs typeface="Times New Roman"/>
              </a:rPr>
              <a:t> </a:t>
            </a:r>
            <a:r>
              <a:rPr sz="2800" b="1" spc="0" dirty="0" smtClean="0">
                <a:latin typeface="Times New Roman"/>
                <a:cs typeface="Times New Roman"/>
              </a:rPr>
              <a:t>E</a:t>
            </a:r>
            <a:r>
              <a:rPr sz="2800" spc="134" dirty="0" smtClean="0">
                <a:latin typeface="Times New Roman"/>
                <a:cs typeface="Times New Roman"/>
              </a:rPr>
              <a:t> </a:t>
            </a:r>
            <a:r>
              <a:rPr sz="2800" spc="5" dirty="0" err="1" smtClean="0">
                <a:latin typeface="Times New Roman"/>
                <a:cs typeface="Times New Roman"/>
              </a:rPr>
              <a:t>m</a:t>
            </a:r>
            <a:r>
              <a:rPr sz="2800" spc="0" dirty="0" err="1" smtClean="0">
                <a:latin typeface="Times New Roman"/>
                <a:cs typeface="Times New Roman"/>
              </a:rPr>
              <a:t>ut</a:t>
            </a:r>
            <a:r>
              <a:rPr sz="2800" spc="-5" dirty="0" err="1" smtClean="0">
                <a:latin typeface="Times New Roman"/>
                <a:cs typeface="Times New Roman"/>
              </a:rPr>
              <a:t>a</a:t>
            </a:r>
            <a:r>
              <a:rPr lang="pt-BR" sz="2800" spc="5" dirty="0" err="1" smtClean="0">
                <a:latin typeface="Times New Roman"/>
                <a:cs typeface="Times New Roman"/>
              </a:rPr>
              <a:t>ção</a:t>
            </a:r>
            <a:r>
              <a:rPr sz="2800" spc="145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4" dirty="0" err="1" smtClean="0">
                <a:latin typeface="Times New Roman"/>
                <a:cs typeface="Times New Roman"/>
              </a:rPr>
              <a:t>eq</a:t>
            </a:r>
            <a:r>
              <a:rPr lang="pt-BR" sz="2800" spc="0" dirty="0" smtClean="0">
                <a:latin typeface="Times New Roman"/>
                <a:cs typeface="Times New Roman"/>
              </a:rPr>
              <a:t>u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n</a:t>
            </a:r>
            <a:r>
              <a:rPr sz="2800" spc="4" dirty="0" err="1" smtClean="0">
                <a:latin typeface="Times New Roman"/>
                <a:cs typeface="Times New Roman"/>
              </a:rPr>
              <a:t>c</a:t>
            </a:r>
            <a:r>
              <a:rPr sz="2800" spc="0" dirty="0" err="1" smtClean="0">
                <a:latin typeface="Times New Roman"/>
                <a:cs typeface="Times New Roman"/>
              </a:rPr>
              <a:t>i</a:t>
            </a:r>
            <a:r>
              <a:rPr sz="2800" spc="9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l</a:t>
            </a:r>
            <a:r>
              <a:rPr sz="2800" spc="4" dirty="0" err="1" smtClean="0">
                <a:latin typeface="Times New Roman"/>
                <a:cs typeface="Times New Roman"/>
              </a:rPr>
              <a:t>me</a:t>
            </a:r>
            <a:r>
              <a:rPr sz="2800" spc="0" dirty="0" err="1" smtClean="0">
                <a:latin typeface="Times New Roman"/>
                <a:cs typeface="Times New Roman"/>
              </a:rPr>
              <a:t>nte</a:t>
            </a:r>
            <a:r>
              <a:rPr lang="pt-BR" sz="2800" spc="0" dirty="0" smtClean="0">
                <a:latin typeface="Times New Roman"/>
                <a:cs typeface="Times New Roman"/>
              </a:rPr>
              <a:t> (e</a:t>
            </a:r>
            <a:endParaRPr sz="2800" dirty="0">
              <a:latin typeface="Times New Roman"/>
              <a:cs typeface="Times New Roman"/>
            </a:endParaRPr>
          </a:p>
          <a:p>
            <a:pPr marL="12700" marR="53263">
              <a:lnSpc>
                <a:spcPts val="3195"/>
              </a:lnSpc>
              <a:spcBef>
                <a:spcPts val="148"/>
              </a:spcBef>
            </a:pPr>
            <a:r>
              <a:rPr sz="4200" spc="4" baseline="-1035" dirty="0" smtClean="0">
                <a:latin typeface="Times New Roman"/>
                <a:cs typeface="Times New Roman"/>
              </a:rPr>
              <a:t>p</a:t>
            </a:r>
            <a:r>
              <a:rPr sz="4200" spc="0" baseline="-1035" dirty="0" smtClean="0">
                <a:latin typeface="Times New Roman"/>
                <a:cs typeface="Times New Roman"/>
              </a:rPr>
              <a:t>r</a:t>
            </a:r>
            <a:r>
              <a:rPr sz="4200" spc="4" baseline="-1035" dirty="0" smtClean="0">
                <a:latin typeface="Times New Roman"/>
                <a:cs typeface="Times New Roman"/>
              </a:rPr>
              <a:t>o</a:t>
            </a:r>
            <a:r>
              <a:rPr sz="4200" spc="14" baseline="-1035" dirty="0" smtClean="0">
                <a:latin typeface="Times New Roman"/>
                <a:cs typeface="Times New Roman"/>
              </a:rPr>
              <a:t>b</a:t>
            </a:r>
            <a:r>
              <a:rPr sz="4200" spc="-4" baseline="-1035" dirty="0" smtClean="0">
                <a:latin typeface="Times New Roman"/>
                <a:cs typeface="Times New Roman"/>
              </a:rPr>
              <a:t>a</a:t>
            </a:r>
            <a:r>
              <a:rPr sz="4200" spc="4" baseline="-1035" dirty="0" smtClean="0">
                <a:latin typeface="Times New Roman"/>
                <a:cs typeface="Times New Roman"/>
              </a:rPr>
              <a:t>b</a:t>
            </a:r>
            <a:r>
              <a:rPr sz="4200" spc="0" baseline="-1035" dirty="0" smtClean="0">
                <a:latin typeface="Times New Roman"/>
                <a:cs typeface="Times New Roman"/>
              </a:rPr>
              <a:t>ili</a:t>
            </a:r>
            <a:r>
              <a:rPr sz="4200" spc="9" baseline="-1035" dirty="0" smtClean="0">
                <a:latin typeface="Times New Roman"/>
                <a:cs typeface="Times New Roman"/>
              </a:rPr>
              <a:t>s</a:t>
            </a:r>
            <a:r>
              <a:rPr sz="4200" spc="0" baseline="-1035" dirty="0" smtClean="0">
                <a:latin typeface="Times New Roman"/>
                <a:cs typeface="Times New Roman"/>
              </a:rPr>
              <a:t>ti</a:t>
            </a:r>
            <a:r>
              <a:rPr sz="4200" spc="4" baseline="-1035" dirty="0" smtClean="0">
                <a:latin typeface="Times New Roman"/>
                <a:cs typeface="Times New Roman"/>
              </a:rPr>
              <a:t>c</a:t>
            </a:r>
            <a:r>
              <a:rPr sz="4200" spc="-4" baseline="-1035" dirty="0" smtClean="0">
                <a:latin typeface="Times New Roman"/>
                <a:cs typeface="Times New Roman"/>
              </a:rPr>
              <a:t>a</a:t>
            </a:r>
            <a:r>
              <a:rPr sz="4200" spc="4" baseline="-1035" dirty="0" smtClean="0">
                <a:latin typeface="Times New Roman"/>
                <a:cs typeface="Times New Roman"/>
              </a:rPr>
              <a:t>me</a:t>
            </a:r>
            <a:r>
              <a:rPr sz="4200" spc="0" baseline="-1035" dirty="0" smtClean="0">
                <a:latin typeface="Times New Roman"/>
                <a:cs typeface="Times New Roman"/>
              </a:rPr>
              <a:t>nt</a:t>
            </a:r>
            <a:r>
              <a:rPr sz="4200" spc="4" baseline="-1035" dirty="0" smtClean="0"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latin typeface="Times New Roman"/>
                <a:cs typeface="Times New Roman"/>
              </a:rPr>
              <a:t>)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450339" y="4507284"/>
            <a:ext cx="7761340" cy="8087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25"/>
              </a:lnSpc>
              <a:spcBef>
                <a:spcPts val="151"/>
              </a:spcBef>
            </a:pPr>
            <a:r>
              <a:rPr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500" spc="336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19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5" dirty="0" smtClean="0">
                <a:latin typeface="Times New Roman"/>
                <a:cs typeface="Times New Roman"/>
              </a:rPr>
              <a:t>q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5" dirty="0" smtClean="0">
                <a:latin typeface="Times New Roman"/>
                <a:cs typeface="Times New Roman"/>
              </a:rPr>
              <a:t>em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182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552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G</a:t>
            </a:r>
            <a:r>
              <a:rPr sz="2800" spc="17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utili</a:t>
            </a:r>
            <a:r>
              <a:rPr sz="2800" spc="14" dirty="0" smtClean="0">
                <a:latin typeface="Times New Roman"/>
                <a:cs typeface="Times New Roman"/>
              </a:rPr>
              <a:t>z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-</a:t>
            </a:r>
            <a:r>
              <a:rPr sz="2800" spc="0" dirty="0" smtClean="0">
                <a:latin typeface="Times New Roman"/>
                <a:cs typeface="Times New Roman"/>
              </a:rPr>
              <a:t>se</a:t>
            </a:r>
            <a:r>
              <a:rPr sz="2800" spc="17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ru</a:t>
            </a:r>
            <a:r>
              <a:rPr sz="2800" spc="5" dirty="0" smtClean="0">
                <a:latin typeface="Times New Roman"/>
                <a:cs typeface="Times New Roman"/>
              </a:rPr>
              <a:t>z</a:t>
            </a:r>
            <a:r>
              <a:rPr sz="2800" spc="10" dirty="0" smtClean="0">
                <a:latin typeface="Times New Roman"/>
                <a:cs typeface="Times New Roman"/>
              </a:rPr>
              <a:t>a</a:t>
            </a:r>
            <a:r>
              <a:rPr sz="2800" spc="5" dirty="0" smtClean="0">
                <a:latin typeface="Times New Roman"/>
                <a:cs typeface="Times New Roman"/>
              </a:rPr>
              <a:t>me</a:t>
            </a:r>
            <a:r>
              <a:rPr sz="2800" spc="0" dirty="0" smtClean="0">
                <a:latin typeface="Times New Roman"/>
                <a:cs typeface="Times New Roman"/>
              </a:rPr>
              <a:t>nto</a:t>
            </a:r>
            <a:r>
              <a:rPr sz="2800" spc="646" dirty="0" smtClean="0">
                <a:latin typeface="Times New Roman"/>
                <a:cs typeface="Times New Roman"/>
              </a:rPr>
              <a:t> </a:t>
            </a:r>
            <a:r>
              <a:rPr sz="2800" b="1" spc="-5" dirty="0" smtClean="0">
                <a:latin typeface="Times New Roman"/>
                <a:cs typeface="Times New Roman"/>
              </a:rPr>
              <a:t>O</a:t>
            </a:r>
            <a:r>
              <a:rPr sz="2800" b="1" spc="0" dirty="0" smtClean="0">
                <a:latin typeface="Times New Roman"/>
                <a:cs typeface="Times New Roman"/>
              </a:rPr>
              <a:t>U</a:t>
            </a:r>
            <a:endParaRPr sz="2800" b="1" dirty="0">
              <a:latin typeface="Times New Roman"/>
              <a:cs typeface="Times New Roman"/>
            </a:endParaRPr>
          </a:p>
          <a:p>
            <a:pPr marL="299211" marR="53263">
              <a:lnSpc>
                <a:spcPts val="3195"/>
              </a:lnSpc>
              <a:spcBef>
                <a:spcPts val="158"/>
              </a:spcBef>
            </a:pPr>
            <a:r>
              <a:rPr sz="4200" spc="5" baseline="-1035" dirty="0" err="1" smtClean="0">
                <a:latin typeface="Times New Roman"/>
                <a:cs typeface="Times New Roman"/>
              </a:rPr>
              <a:t>m</a:t>
            </a:r>
            <a:r>
              <a:rPr sz="4200" spc="0" baseline="-1035" dirty="0" err="1" smtClean="0">
                <a:latin typeface="Times New Roman"/>
                <a:cs typeface="Times New Roman"/>
              </a:rPr>
              <a:t>ut</a:t>
            </a:r>
            <a:r>
              <a:rPr sz="4200" spc="-5" baseline="-1035" dirty="0" err="1" smtClean="0">
                <a:latin typeface="Times New Roman"/>
                <a:cs typeface="Times New Roman"/>
              </a:rPr>
              <a:t>a</a:t>
            </a:r>
            <a:r>
              <a:rPr lang="pt-BR" sz="4200" spc="5" baseline="-1035" dirty="0" err="1" smtClean="0">
                <a:latin typeface="Times New Roman"/>
                <a:cs typeface="Times New Roman"/>
              </a:rPr>
              <a:t>ção</a:t>
            </a:r>
            <a:r>
              <a:rPr sz="4200" spc="145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(</a:t>
            </a:r>
            <a:r>
              <a:rPr sz="4200" spc="4" baseline="-1035" dirty="0" smtClean="0"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latin typeface="Times New Roman"/>
                <a:cs typeface="Times New Roman"/>
              </a:rPr>
              <a:t>s</a:t>
            </a:r>
            <a:r>
              <a:rPr sz="4200" spc="4" baseline="-1035" dirty="0" smtClean="0">
                <a:latin typeface="Times New Roman"/>
                <a:cs typeface="Times New Roman"/>
              </a:rPr>
              <a:t>co</a:t>
            </a:r>
            <a:r>
              <a:rPr sz="4200" spc="0" baseline="-1035" dirty="0" smtClean="0">
                <a:latin typeface="Times New Roman"/>
                <a:cs typeface="Times New Roman"/>
              </a:rPr>
              <a:t>lhi</a:t>
            </a:r>
            <a:r>
              <a:rPr sz="4200" spc="14" baseline="-1035" dirty="0" smtClean="0">
                <a:latin typeface="Times New Roman"/>
                <a:cs typeface="Times New Roman"/>
              </a:rPr>
              <a:t>d</a:t>
            </a:r>
            <a:r>
              <a:rPr sz="4200" spc="4" baseline="-1035" dirty="0" smtClean="0">
                <a:latin typeface="Times New Roman"/>
                <a:cs typeface="Times New Roman"/>
              </a:rPr>
              <a:t>o</a:t>
            </a:r>
            <a:r>
              <a:rPr sz="4200" spc="0" baseline="-1035" dirty="0" smtClean="0">
                <a:latin typeface="Times New Roman"/>
                <a:cs typeface="Times New Roman"/>
              </a:rPr>
              <a:t>s</a:t>
            </a:r>
            <a:r>
              <a:rPr sz="4200" spc="175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p</a:t>
            </a:r>
            <a:r>
              <a:rPr sz="4200" spc="0" baseline="-1035" dirty="0" smtClean="0">
                <a:latin typeface="Times New Roman"/>
                <a:cs typeface="Times New Roman"/>
              </a:rPr>
              <a:t>r</a:t>
            </a:r>
            <a:r>
              <a:rPr sz="4200" spc="4" baseline="-1035" dirty="0" smtClean="0">
                <a:latin typeface="Times New Roman"/>
                <a:cs typeface="Times New Roman"/>
              </a:rPr>
              <a:t>o</a:t>
            </a:r>
            <a:r>
              <a:rPr sz="4200" spc="14" baseline="-1035" dirty="0" smtClean="0">
                <a:latin typeface="Times New Roman"/>
                <a:cs typeface="Times New Roman"/>
              </a:rPr>
              <a:t>b</a:t>
            </a:r>
            <a:r>
              <a:rPr sz="4200" spc="9" baseline="-1035" dirty="0" smtClean="0">
                <a:latin typeface="Times New Roman"/>
                <a:cs typeface="Times New Roman"/>
              </a:rPr>
              <a:t>a</a:t>
            </a:r>
            <a:r>
              <a:rPr sz="4200" spc="4" baseline="-1035" dirty="0" smtClean="0">
                <a:latin typeface="Times New Roman"/>
                <a:cs typeface="Times New Roman"/>
              </a:rPr>
              <a:t>b</a:t>
            </a:r>
            <a:r>
              <a:rPr sz="4200" spc="0" baseline="-1035" dirty="0" smtClean="0">
                <a:latin typeface="Times New Roman"/>
                <a:cs typeface="Times New Roman"/>
              </a:rPr>
              <a:t>ilisti</a:t>
            </a:r>
            <a:r>
              <a:rPr sz="4200" spc="4" baseline="-1035" dirty="0" smtClean="0">
                <a:latin typeface="Times New Roman"/>
                <a:cs typeface="Times New Roman"/>
              </a:rPr>
              <a:t>c</a:t>
            </a:r>
            <a:r>
              <a:rPr sz="4200" spc="-4" baseline="-1035" dirty="0" smtClean="0">
                <a:latin typeface="Times New Roman"/>
                <a:cs typeface="Times New Roman"/>
              </a:rPr>
              <a:t>a</a:t>
            </a:r>
            <a:r>
              <a:rPr sz="4200" spc="14" baseline="-1035" dirty="0" smtClean="0">
                <a:latin typeface="Times New Roman"/>
                <a:cs typeface="Times New Roman"/>
              </a:rPr>
              <a:t>m</a:t>
            </a:r>
            <a:r>
              <a:rPr sz="4200" spc="4" baseline="-1035" dirty="0" smtClean="0"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latin typeface="Times New Roman"/>
                <a:cs typeface="Times New Roman"/>
              </a:rPr>
              <a:t>nt</a:t>
            </a:r>
            <a:r>
              <a:rPr sz="4200" spc="4" baseline="-1035" dirty="0" smtClean="0"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latin typeface="Times New Roman"/>
                <a:cs typeface="Times New Roman"/>
              </a:rPr>
              <a:t>)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9200" y="1216152"/>
            <a:ext cx="4148328" cy="54833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5793" y="1216152"/>
            <a:ext cx="4122419" cy="5562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136139" y="6951160"/>
            <a:ext cx="2290977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65"/>
              </a:lnSpc>
              <a:spcBef>
                <a:spcPts val="123"/>
              </a:spcBef>
            </a:pPr>
            <a:r>
              <a:rPr sz="2400" spc="0" dirty="0" smtClean="0">
                <a:latin typeface="Arial"/>
                <a:cs typeface="Arial"/>
              </a:rPr>
              <a:t>F</a:t>
            </a:r>
            <a:r>
              <a:rPr sz="2400" spc="-4" dirty="0" smtClean="0">
                <a:latin typeface="Arial"/>
                <a:cs typeface="Arial"/>
              </a:rPr>
              <a:t>l</a:t>
            </a:r>
            <a:r>
              <a:rPr sz="2400" spc="9" dirty="0" smtClean="0">
                <a:latin typeface="Arial"/>
                <a:cs typeface="Arial"/>
              </a:rPr>
              <a:t>u</a:t>
            </a:r>
            <a:r>
              <a:rPr sz="2400" spc="0" dirty="0" smtClean="0">
                <a:latin typeface="Arial"/>
                <a:cs typeface="Arial"/>
              </a:rPr>
              <a:t>xog</a:t>
            </a:r>
            <a:r>
              <a:rPr sz="2400" spc="4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a</a:t>
            </a:r>
            <a:r>
              <a:rPr sz="2400" spc="14" dirty="0" smtClean="0">
                <a:latin typeface="Arial"/>
                <a:cs typeface="Arial"/>
              </a:rPr>
              <a:t>m</a:t>
            </a:r>
            <a:r>
              <a:rPr sz="2400" spc="0" dirty="0" smtClean="0">
                <a:latin typeface="Arial"/>
                <a:cs typeface="Arial"/>
              </a:rPr>
              <a:t>a: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-14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G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250937" y="6951160"/>
            <a:ext cx="2290977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65"/>
              </a:lnSpc>
              <a:spcBef>
                <a:spcPts val="123"/>
              </a:spcBef>
            </a:pPr>
            <a:r>
              <a:rPr sz="2400" spc="0" dirty="0" smtClean="0">
                <a:latin typeface="Arial"/>
                <a:cs typeface="Arial"/>
              </a:rPr>
              <a:t>F</a:t>
            </a:r>
            <a:r>
              <a:rPr sz="2400" spc="-4" dirty="0" smtClean="0">
                <a:latin typeface="Arial"/>
                <a:cs typeface="Arial"/>
              </a:rPr>
              <a:t>l</a:t>
            </a:r>
            <a:r>
              <a:rPr sz="2400" spc="9" dirty="0" smtClean="0">
                <a:latin typeface="Arial"/>
                <a:cs typeface="Arial"/>
              </a:rPr>
              <a:t>u</a:t>
            </a:r>
            <a:r>
              <a:rPr sz="2400" spc="0" dirty="0" smtClean="0">
                <a:latin typeface="Arial"/>
                <a:cs typeface="Arial"/>
              </a:rPr>
              <a:t>xog</a:t>
            </a:r>
            <a:r>
              <a:rPr sz="2400" spc="4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a</a:t>
            </a:r>
            <a:r>
              <a:rPr sz="2400" spc="14" dirty="0" smtClean="0">
                <a:latin typeface="Arial"/>
                <a:cs typeface="Arial"/>
              </a:rPr>
              <a:t>m</a:t>
            </a:r>
            <a:r>
              <a:rPr sz="2400" spc="0" dirty="0" smtClean="0">
                <a:latin typeface="Arial"/>
                <a:cs typeface="Arial"/>
              </a:rPr>
              <a:t>a: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-14" dirty="0" smtClean="0">
                <a:latin typeface="Arial"/>
                <a:cs typeface="Arial"/>
              </a:rPr>
              <a:t>P</a:t>
            </a:r>
            <a:r>
              <a:rPr sz="2400" spc="0" dirty="0" smtClean="0">
                <a:latin typeface="Arial"/>
                <a:cs typeface="Arial"/>
              </a:rPr>
              <a:t>G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8641835" y="2593587"/>
            <a:ext cx="41756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dirty="0" smtClean="0"/>
              <a:t>c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95393" y="4114799"/>
            <a:ext cx="3787140" cy="29992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096000" y="4419600"/>
            <a:ext cx="2843784" cy="24810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688083" y="1581098"/>
            <a:ext cx="218701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lang="pt-BR" sz="4400" spc="-1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ção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16933" y="2574575"/>
            <a:ext cx="2529795" cy="14076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0527">
              <a:lnSpc>
                <a:spcPts val="3450"/>
              </a:lnSpc>
              <a:spcBef>
                <a:spcPts val="172"/>
              </a:spcBef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900" spc="278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F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ma</a:t>
            </a:r>
            <a:r>
              <a:rPr sz="3200" spc="737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mais</a:t>
            </a:r>
            <a:endParaRPr sz="3200" dirty="0">
              <a:latin typeface="Times New Roman"/>
              <a:cs typeface="Times New Roman"/>
            </a:endParaRPr>
          </a:p>
          <a:p>
            <a:pPr marL="355606">
              <a:lnSpc>
                <a:spcPct val="98958"/>
              </a:lnSpc>
              <a:spcBef>
                <a:spcPts val="725"/>
              </a:spcBef>
            </a:pPr>
            <a:r>
              <a:rPr lang="pt-BR" sz="3200" spc="-4" dirty="0" smtClean="0">
                <a:latin typeface="Times New Roman"/>
                <a:cs typeface="Times New Roman"/>
              </a:rPr>
              <a:t>substituição</a:t>
            </a:r>
            <a:r>
              <a:rPr sz="3200" spc="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ma </a:t>
            </a:r>
            <a:r>
              <a:rPr sz="3200" spc="25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á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vo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439422" y="2574575"/>
            <a:ext cx="5921825" cy="14076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9377" marR="57398">
              <a:lnSpc>
                <a:spcPts val="3450"/>
              </a:lnSpc>
              <a:spcBef>
                <a:spcPts val="172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om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m </a:t>
            </a:r>
            <a:r>
              <a:rPr sz="3200" spc="153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15" dirty="0" smtClean="0">
                <a:latin typeface="Times New Roman"/>
                <a:cs typeface="Times New Roman"/>
              </a:rPr>
              <a:t> </a:t>
            </a:r>
            <a:r>
              <a:rPr sz="3200" spc="0" dirty="0" err="1" smtClean="0">
                <a:latin typeface="Times New Roman"/>
                <a:cs typeface="Times New Roman"/>
              </a:rPr>
              <a:t>m</a:t>
            </a:r>
            <a:r>
              <a:rPr sz="3200" spc="4" dirty="0" err="1" smtClean="0">
                <a:latin typeface="Times New Roman"/>
                <a:cs typeface="Times New Roman"/>
              </a:rPr>
              <a:t>u</a:t>
            </a:r>
            <a:r>
              <a:rPr sz="3200" spc="-4" dirty="0" err="1" smtClean="0">
                <a:latin typeface="Times New Roman"/>
                <a:cs typeface="Times New Roman"/>
              </a:rPr>
              <a:t>t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lang="pt-BR" sz="3200" spc="-4" dirty="0" err="1" smtClean="0">
                <a:latin typeface="Times New Roman"/>
                <a:cs typeface="Times New Roman"/>
              </a:rPr>
              <a:t>ção</a:t>
            </a:r>
            <a:r>
              <a:rPr sz="3200" spc="0" dirty="0" smtClean="0">
                <a:latin typeface="Times New Roman"/>
                <a:cs typeface="Times New Roman"/>
              </a:rPr>
              <a:t>:</a:t>
            </a:r>
            <a:endParaRPr sz="3200" dirty="0">
              <a:latin typeface="Times New Roman"/>
              <a:cs typeface="Times New Roman"/>
            </a:endParaRPr>
          </a:p>
          <a:p>
            <a:pPr marL="12700" indent="51258">
              <a:lnSpc>
                <a:spcPct val="98958"/>
              </a:lnSpc>
              <a:spcBef>
                <a:spcPts val="725"/>
              </a:spcBef>
            </a:pPr>
            <a:r>
              <a:rPr sz="3200" dirty="0" smtClean="0">
                <a:latin typeface="Times New Roman"/>
                <a:cs typeface="Times New Roman"/>
              </a:rPr>
              <a:t>al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14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ó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ia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15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ma </a:t>
            </a:r>
            <a:r>
              <a:rPr sz="3200" spc="25" dirty="0" smtClean="0">
                <a:latin typeface="Times New Roman"/>
                <a:cs typeface="Times New Roman"/>
              </a:rPr>
              <a:t> </a:t>
            </a:r>
            <a:r>
              <a:rPr sz="3200" spc="-5" dirty="0" smtClean="0">
                <a:latin typeface="Times New Roman"/>
                <a:cs typeface="Times New Roman"/>
              </a:rPr>
              <a:t>s</a:t>
            </a:r>
            <a:r>
              <a:rPr sz="3200" spc="5" dirty="0" smtClean="0">
                <a:latin typeface="Times New Roman"/>
                <a:cs typeface="Times New Roman"/>
              </a:rPr>
              <a:t>u</a:t>
            </a:r>
            <a:r>
              <a:rPr sz="3200" spc="-5" dirty="0" smtClean="0">
                <a:latin typeface="Times New Roman"/>
                <a:cs typeface="Times New Roman"/>
              </a:rPr>
              <a:t>b</a:t>
            </a:r>
            <a:r>
              <a:rPr sz="3200" spc="0" dirty="0" smtClean="0">
                <a:latin typeface="Times New Roman"/>
                <a:cs typeface="Times New Roman"/>
              </a:rPr>
              <a:t>-á</a:t>
            </a:r>
            <a:r>
              <a:rPr sz="3200" spc="-5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vo</a:t>
            </a:r>
            <a:r>
              <a:rPr sz="3200" spc="-5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13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or </a:t>
            </a:r>
            <a:r>
              <a:rPr sz="3200" spc="5" dirty="0" smtClean="0">
                <a:latin typeface="Times New Roman"/>
                <a:cs typeface="Times New Roman"/>
              </a:rPr>
              <a:t>ge</a:t>
            </a:r>
            <a:r>
              <a:rPr sz="3200" spc="-5" dirty="0" smtClean="0">
                <a:latin typeface="Times New Roman"/>
                <a:cs typeface="Times New Roman"/>
              </a:rPr>
              <a:t>r</a:t>
            </a:r>
            <a:r>
              <a:rPr sz="3200" spc="-16" dirty="0" smtClean="0">
                <a:latin typeface="Times New Roman"/>
                <a:cs typeface="Times New Roman"/>
              </a:rPr>
              <a:t>a</a:t>
            </a:r>
            <a:r>
              <a:rPr sz="3200" spc="5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15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al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iam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9" dirty="0" smtClean="0">
                <a:latin typeface="Times New Roman"/>
                <a:cs typeface="Times New Roman"/>
              </a:rPr>
              <a:t>n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688083" y="1581098"/>
            <a:ext cx="218701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lang="pt-BR" sz="4400" spc="-1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ção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33" y="2567233"/>
            <a:ext cx="8543340" cy="38674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9873">
              <a:lnSpc>
                <a:spcPts val="3025"/>
              </a:lnSpc>
              <a:spcBef>
                <a:spcPts val="151"/>
              </a:spcBef>
            </a:pPr>
            <a:r>
              <a:rPr sz="17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700" spc="52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M</a:t>
            </a:r>
            <a:r>
              <a:rPr sz="2800" spc="0" dirty="0" err="1" smtClean="0">
                <a:latin typeface="Times New Roman"/>
                <a:cs typeface="Times New Roman"/>
              </a:rPr>
              <a:t>ut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lang="pt-BR" sz="2800" spc="14" dirty="0" err="1" smtClean="0">
                <a:latin typeface="Times New Roman"/>
                <a:cs typeface="Times New Roman"/>
              </a:rPr>
              <a:t>ção</a:t>
            </a:r>
            <a:r>
              <a:rPr sz="2800" spc="0" dirty="0" smtClean="0">
                <a:latin typeface="Times New Roman"/>
                <a:cs typeface="Times New Roman"/>
              </a:rPr>
              <a:t> </a:t>
            </a:r>
            <a:r>
              <a:rPr sz="2800" spc="53" dirty="0" smtClean="0">
                <a:latin typeface="Times New Roman"/>
                <a:cs typeface="Times New Roman"/>
              </a:rPr>
              <a:t> </a:t>
            </a:r>
            <a:r>
              <a:rPr sz="2800" spc="9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m </a:t>
            </a:r>
            <a:r>
              <a:rPr sz="2800" spc="10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do</a:t>
            </a:r>
            <a:r>
              <a:rPr sz="2800" spc="0" dirty="0" smtClean="0">
                <a:latin typeface="Times New Roman"/>
                <a:cs typeface="Times New Roman"/>
              </a:rPr>
              <a:t>is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-4" dirty="0" smtClean="0">
                <a:latin typeface="Times New Roman"/>
                <a:cs typeface="Times New Roman"/>
              </a:rPr>
              <a:t>â</a:t>
            </a:r>
            <a:r>
              <a:rPr sz="2800" spc="4" dirty="0" smtClean="0">
                <a:latin typeface="Times New Roman"/>
                <a:cs typeface="Times New Roman"/>
              </a:rPr>
              <a:t>me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  <a:p>
            <a:pPr marL="756418" marR="1556950" indent="-286518">
              <a:lnSpc>
                <a:spcPts val="2870"/>
              </a:lnSpc>
              <a:spcBef>
                <a:spcPts val="618"/>
              </a:spcBef>
              <a:tabLst>
                <a:tab pos="749300" algn="l"/>
              </a:tabLst>
            </a:pPr>
            <a:r>
              <a:rPr sz="13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	</a:t>
            </a:r>
            <a:r>
              <a:rPr sz="2400" spc="5" dirty="0" smtClean="0">
                <a:latin typeface="Times New Roman"/>
                <a:cs typeface="Times New Roman"/>
              </a:rPr>
              <a:t>p</a:t>
            </a:r>
            <a:r>
              <a:rPr sz="2400" spc="5" baseline="-21740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:</a:t>
            </a:r>
            <a:r>
              <a:rPr sz="2400" spc="100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-14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o</a:t>
            </a:r>
            <a:r>
              <a:rPr sz="2400" spc="4" dirty="0" smtClean="0">
                <a:latin typeface="Times New Roman"/>
                <a:cs typeface="Times New Roman"/>
              </a:rPr>
              <a:t>b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b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4" dirty="0" smtClean="0">
                <a:latin typeface="Times New Roman"/>
                <a:cs typeface="Times New Roman"/>
              </a:rPr>
              <a:t>lid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13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66" dirty="0" smtClean="0">
                <a:latin typeface="Times New Roman"/>
                <a:cs typeface="Times New Roman"/>
              </a:rPr>
              <a:t> </a:t>
            </a:r>
            <a:r>
              <a:rPr sz="2400" spc="-14" dirty="0" smtClean="0">
                <a:latin typeface="Times New Roman"/>
                <a:cs typeface="Times New Roman"/>
              </a:rPr>
              <a:t>e</a:t>
            </a:r>
            <a:r>
              <a:rPr sz="2400" spc="-4" dirty="0" smtClean="0">
                <a:latin typeface="Times New Roman"/>
                <a:cs typeface="Times New Roman"/>
              </a:rPr>
              <a:t>sc</a:t>
            </a:r>
            <a:r>
              <a:rPr sz="2400" spc="4" dirty="0" smtClean="0">
                <a:latin typeface="Times New Roman"/>
                <a:cs typeface="Times New Roman"/>
              </a:rPr>
              <a:t>olh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1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 </a:t>
            </a:r>
            <a:r>
              <a:rPr sz="2400" spc="266" dirty="0" smtClean="0">
                <a:latin typeface="Times New Roman"/>
                <a:cs typeface="Times New Roman"/>
              </a:rPr>
              <a:t> </a:t>
            </a:r>
            <a:r>
              <a:rPr sz="2400" spc="0" dirty="0" err="1" smtClean="0">
                <a:latin typeface="Times New Roman"/>
                <a:cs typeface="Times New Roman"/>
              </a:rPr>
              <a:t>m</a:t>
            </a:r>
            <a:r>
              <a:rPr sz="2400" spc="5" dirty="0" err="1" smtClean="0">
                <a:latin typeface="Times New Roman"/>
                <a:cs typeface="Times New Roman"/>
              </a:rPr>
              <a:t>u</a:t>
            </a:r>
            <a:r>
              <a:rPr sz="2400" spc="0" dirty="0" err="1" smtClean="0">
                <a:latin typeface="Times New Roman"/>
                <a:cs typeface="Times New Roman"/>
              </a:rPr>
              <a:t>ta</a:t>
            </a:r>
            <a:r>
              <a:rPr lang="pt-BR" sz="2400" spc="-5" dirty="0" err="1" smtClean="0">
                <a:latin typeface="Times New Roman"/>
                <a:cs typeface="Times New Roman"/>
              </a:rPr>
              <a:t>ção</a:t>
            </a:r>
            <a:r>
              <a:rPr sz="2400" spc="116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lang="pt-BR" sz="2400" spc="0" dirty="0" smtClean="0">
                <a:latin typeface="Times New Roman"/>
                <a:cs typeface="Times New Roman"/>
              </a:rPr>
              <a:t> </a:t>
            </a:r>
            <a:r>
              <a:rPr sz="2400" spc="0" dirty="0" err="1" smtClean="0">
                <a:latin typeface="Times New Roman"/>
                <a:cs typeface="Times New Roman"/>
              </a:rPr>
              <a:t>r</a:t>
            </a:r>
            <a:r>
              <a:rPr sz="2400" spc="-4" dirty="0" err="1" smtClean="0">
                <a:latin typeface="Times New Roman"/>
                <a:cs typeface="Times New Roman"/>
              </a:rPr>
              <a:t>ec</a:t>
            </a:r>
            <a:r>
              <a:rPr sz="2400" spc="4" dirty="0" err="1" smtClean="0">
                <a:latin typeface="Times New Roman"/>
                <a:cs typeface="Times New Roman"/>
              </a:rPr>
              <a:t>o</a:t>
            </a:r>
            <a:r>
              <a:rPr sz="2400" spc="0" dirty="0" err="1" smtClean="0">
                <a:latin typeface="Times New Roman"/>
                <a:cs typeface="Times New Roman"/>
              </a:rPr>
              <a:t>m</a:t>
            </a:r>
            <a:r>
              <a:rPr sz="2400" spc="4" dirty="0" err="1" smtClean="0">
                <a:latin typeface="Times New Roman"/>
                <a:cs typeface="Times New Roman"/>
              </a:rPr>
              <a:t>bin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lang="pt-BR" sz="2400" spc="-14" dirty="0" err="1" smtClean="0">
                <a:latin typeface="Times New Roman"/>
                <a:cs typeface="Times New Roman"/>
              </a:rPr>
              <a:t>ção</a:t>
            </a:r>
            <a:endParaRPr sz="2400" dirty="0">
              <a:latin typeface="Times New Roman"/>
              <a:cs typeface="Times New Roman"/>
            </a:endParaRPr>
          </a:p>
          <a:p>
            <a:pPr marL="756418" indent="-286518">
              <a:lnSpc>
                <a:spcPct val="100041"/>
              </a:lnSpc>
              <a:spcBef>
                <a:spcPts val="497"/>
              </a:spcBef>
              <a:tabLst>
                <a:tab pos="749300" algn="l"/>
              </a:tabLst>
            </a:pPr>
            <a:r>
              <a:rPr sz="13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	</a:t>
            </a:r>
            <a:r>
              <a:rPr sz="2400" spc="-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ob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4" dirty="0" smtClean="0">
                <a:latin typeface="Times New Roman"/>
                <a:cs typeface="Times New Roman"/>
              </a:rPr>
              <a:t>b</a:t>
            </a:r>
            <a:r>
              <a:rPr sz="2400" spc="4" dirty="0" smtClean="0">
                <a:latin typeface="Times New Roman"/>
                <a:cs typeface="Times New Roman"/>
              </a:rPr>
              <a:t>ilid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ara </a:t>
            </a:r>
            <a:r>
              <a:rPr sz="2400" spc="111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351" dirty="0" smtClean="0">
                <a:latin typeface="Times New Roman"/>
                <a:cs typeface="Times New Roman"/>
              </a:rPr>
              <a:t> </a:t>
            </a:r>
            <a:r>
              <a:rPr sz="2400" spc="-14" dirty="0" smtClean="0">
                <a:latin typeface="Times New Roman"/>
                <a:cs typeface="Times New Roman"/>
              </a:rPr>
              <a:t>e</a:t>
            </a:r>
            <a:r>
              <a:rPr sz="2400" spc="-4" dirty="0" smtClean="0">
                <a:latin typeface="Times New Roman"/>
                <a:cs typeface="Times New Roman"/>
              </a:rPr>
              <a:t>sc</a:t>
            </a:r>
            <a:r>
              <a:rPr sz="2400" spc="4" dirty="0" smtClean="0">
                <a:latin typeface="Times New Roman"/>
                <a:cs typeface="Times New Roman"/>
              </a:rPr>
              <a:t>olh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51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441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po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-9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o </a:t>
            </a:r>
            <a:r>
              <a:rPr sz="2400" spc="136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-9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q</a:t>
            </a:r>
            <a:r>
              <a:rPr sz="2400" spc="-9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598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1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á </a:t>
            </a:r>
            <a:r>
              <a:rPr sz="2400" spc="-4" dirty="0" smtClean="0">
                <a:latin typeface="Times New Roman"/>
                <a:cs typeface="Times New Roman"/>
              </a:rPr>
              <a:t>se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54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351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ra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z</a:t>
            </a:r>
            <a:r>
              <a:rPr sz="2400" spc="144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71" dirty="0" smtClean="0"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imes New Roman"/>
                <a:cs typeface="Times New Roman"/>
              </a:rPr>
              <a:t>s</a:t>
            </a:r>
            <a:r>
              <a:rPr sz="2400" spc="5" dirty="0" smtClean="0">
                <a:latin typeface="Times New Roman"/>
                <a:cs typeface="Times New Roman"/>
              </a:rPr>
              <a:t>ub-</a:t>
            </a:r>
            <a:r>
              <a:rPr sz="2400" spc="0" dirty="0" smtClean="0">
                <a:latin typeface="Times New Roman"/>
                <a:cs typeface="Times New Roman"/>
              </a:rPr>
              <a:t>ár</a:t>
            </a:r>
            <a:r>
              <a:rPr sz="2400" spc="-5" dirty="0" smtClean="0">
                <a:latin typeface="Times New Roman"/>
                <a:cs typeface="Times New Roman"/>
              </a:rPr>
              <a:t>v</a:t>
            </a:r>
            <a:r>
              <a:rPr sz="2400" spc="5" dirty="0" smtClean="0">
                <a:latin typeface="Times New Roman"/>
                <a:cs typeface="Times New Roman"/>
              </a:rPr>
              <a:t>o</a:t>
            </a:r>
            <a:r>
              <a:rPr sz="2400" spc="-16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118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351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se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540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-4" dirty="0" smtClean="0">
                <a:latin typeface="Times New Roman"/>
                <a:cs typeface="Times New Roman"/>
              </a:rPr>
              <a:t>bs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-4" dirty="0" smtClean="0">
                <a:latin typeface="Times New Roman"/>
                <a:cs typeface="Times New Roman"/>
              </a:rPr>
              <a:t>í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endParaRPr sz="2400" dirty="0">
              <a:latin typeface="Times New Roman"/>
              <a:cs typeface="Times New Roman"/>
            </a:endParaRPr>
          </a:p>
          <a:p>
            <a:pPr marL="355599" marR="430984" indent="-342899">
              <a:lnSpc>
                <a:spcPts val="3360"/>
              </a:lnSpc>
              <a:spcBef>
                <a:spcPts val="803"/>
              </a:spcBef>
              <a:tabLst>
                <a:tab pos="342900" algn="l"/>
              </a:tabLst>
            </a:pPr>
            <a:r>
              <a:rPr sz="17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	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50" spc="0" baseline="-21359" dirty="0" smtClean="0">
                <a:latin typeface="Times New Roman"/>
                <a:cs typeface="Times New Roman"/>
              </a:rPr>
              <a:t>m </a:t>
            </a:r>
            <a:r>
              <a:rPr sz="2850" spc="173" baseline="-2135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é</a:t>
            </a:r>
            <a:r>
              <a:rPr sz="2800" spc="403" dirty="0" smtClean="0">
                <a:latin typeface="Times New Roman"/>
                <a:cs typeface="Times New Roman"/>
              </a:rPr>
              <a:t> </a:t>
            </a:r>
            <a:r>
              <a:rPr sz="2800" spc="-5" dirty="0" smtClean="0">
                <a:latin typeface="Times New Roman"/>
                <a:cs typeface="Times New Roman"/>
              </a:rPr>
              <a:t>f</a:t>
            </a:r>
            <a:r>
              <a:rPr sz="2800" spc="5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rt</a:t>
            </a:r>
            <a:r>
              <a:rPr sz="2800" spc="16" dirty="0" smtClean="0">
                <a:latin typeface="Times New Roman"/>
                <a:cs typeface="Times New Roman"/>
              </a:rPr>
              <a:t>e</a:t>
            </a:r>
            <a:r>
              <a:rPr sz="2800" spc="5" dirty="0" smtClean="0">
                <a:latin typeface="Times New Roman"/>
                <a:cs typeface="Times New Roman"/>
              </a:rPr>
              <a:t>me</a:t>
            </a:r>
            <a:r>
              <a:rPr sz="2800" spc="0" dirty="0" smtClean="0">
                <a:latin typeface="Times New Roman"/>
                <a:cs typeface="Times New Roman"/>
              </a:rPr>
              <a:t>nte</a:t>
            </a:r>
            <a:r>
              <a:rPr sz="2800" spc="194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co</a:t>
            </a:r>
            <a:r>
              <a:rPr sz="2800" spc="0" dirty="0" smtClean="0">
                <a:latin typeface="Times New Roman"/>
                <a:cs typeface="Times New Roman"/>
              </a:rPr>
              <a:t>ns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14" dirty="0" smtClean="0">
                <a:latin typeface="Times New Roman"/>
                <a:cs typeface="Times New Roman"/>
              </a:rPr>
              <a:t>h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1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62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0</a:t>
            </a:r>
            <a:r>
              <a:rPr sz="2800" spc="310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(</a:t>
            </a:r>
            <a:r>
              <a:rPr sz="2800" spc="14" dirty="0" smtClean="0">
                <a:latin typeface="Times New Roman"/>
                <a:cs typeface="Times New Roman"/>
              </a:rPr>
              <a:t>K</a:t>
            </a:r>
            <a:r>
              <a:rPr sz="2800" spc="4" dirty="0" smtClean="0">
                <a:latin typeface="Times New Roman"/>
                <a:cs typeface="Times New Roman"/>
              </a:rPr>
              <a:t>oz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‘9</a:t>
            </a:r>
            <a:r>
              <a:rPr sz="2800" spc="9" dirty="0" smtClean="0">
                <a:latin typeface="Times New Roman"/>
                <a:cs typeface="Times New Roman"/>
              </a:rPr>
              <a:t>2</a:t>
            </a:r>
            <a:r>
              <a:rPr sz="2800" spc="0" dirty="0" smtClean="0">
                <a:latin typeface="Times New Roman"/>
                <a:cs typeface="Times New Roman"/>
              </a:rPr>
              <a:t>)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u 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uito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peq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,</a:t>
            </a:r>
            <a:r>
              <a:rPr sz="2800" spc="187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610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0</a:t>
            </a:r>
            <a:r>
              <a:rPr sz="2800" spc="4" dirty="0" smtClean="0">
                <a:latin typeface="Times New Roman"/>
                <a:cs typeface="Times New Roman"/>
              </a:rPr>
              <a:t>.</a:t>
            </a:r>
            <a:r>
              <a:rPr sz="2800" spc="0" dirty="0" smtClean="0">
                <a:latin typeface="Times New Roman"/>
                <a:cs typeface="Times New Roman"/>
              </a:rPr>
              <a:t>05</a:t>
            </a:r>
            <a:r>
              <a:rPr sz="2800" spc="692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(</a:t>
            </a:r>
            <a:r>
              <a:rPr sz="2800" spc="-4" dirty="0" smtClean="0">
                <a:latin typeface="Times New Roman"/>
                <a:cs typeface="Times New Roman"/>
              </a:rPr>
              <a:t>B</a:t>
            </a:r>
            <a:r>
              <a:rPr sz="2800" spc="9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z</a:t>
            </a:r>
            <a:r>
              <a:rPr sz="2800" spc="14" dirty="0" smtClean="0">
                <a:latin typeface="Times New Roman"/>
                <a:cs typeface="Times New Roman"/>
              </a:rPr>
              <a:t>h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f </a:t>
            </a:r>
            <a:r>
              <a:rPr sz="2800" spc="89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553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‘9</a:t>
            </a:r>
            <a:r>
              <a:rPr sz="2800" spc="9" dirty="0" smtClean="0">
                <a:latin typeface="Times New Roman"/>
                <a:cs typeface="Times New Roman"/>
              </a:rPr>
              <a:t>8</a:t>
            </a:r>
            <a:r>
              <a:rPr sz="2800" spc="0" dirty="0" smtClean="0">
                <a:latin typeface="Times New Roman"/>
                <a:cs typeface="Times New Roman"/>
              </a:rPr>
              <a:t>)</a:t>
            </a:r>
            <a:endParaRPr sz="2800" dirty="0">
              <a:latin typeface="Times New Roman"/>
              <a:cs typeface="Times New Roman"/>
            </a:endParaRPr>
          </a:p>
          <a:p>
            <a:pPr marL="355599" marR="417451" indent="-342899">
              <a:lnSpc>
                <a:spcPct val="99702"/>
              </a:lnSpc>
              <a:spcBef>
                <a:spcPts val="1210"/>
              </a:spcBef>
              <a:tabLst>
                <a:tab pos="342900" algn="l"/>
              </a:tabLst>
            </a:pPr>
            <a:r>
              <a:rPr sz="17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	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1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5" dirty="0" smtClean="0">
                <a:latin typeface="Times New Roman"/>
                <a:cs typeface="Times New Roman"/>
              </a:rPr>
              <a:t>m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16" dirty="0" smtClean="0">
                <a:latin typeface="Times New Roman"/>
                <a:cs typeface="Times New Roman"/>
              </a:rPr>
              <a:t>nh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16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436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f</a:t>
            </a:r>
            <a:r>
              <a:rPr sz="2800" spc="0" dirty="0" smtClean="0">
                <a:latin typeface="Times New Roman"/>
                <a:cs typeface="Times New Roman"/>
              </a:rPr>
              <a:t>ilho</a:t>
            </a:r>
            <a:r>
              <a:rPr sz="2800" spc="25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pod</a:t>
            </a:r>
            <a:r>
              <a:rPr sz="2800" spc="0" dirty="0" smtClean="0">
                <a:latin typeface="Times New Roman"/>
                <a:cs typeface="Times New Roman"/>
              </a:rPr>
              <a:t>e </a:t>
            </a:r>
            <a:r>
              <a:rPr sz="2800" spc="95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-5" dirty="0" smtClean="0">
                <a:latin typeface="Times New Roman"/>
                <a:cs typeface="Times New Roman"/>
              </a:rPr>
              <a:t>x</a:t>
            </a:r>
            <a:r>
              <a:rPr sz="2800" spc="5" dirty="0" smtClean="0">
                <a:latin typeface="Times New Roman"/>
                <a:cs typeface="Times New Roman"/>
              </a:rPr>
              <a:t>cede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13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29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11" dirty="0" smtClean="0">
                <a:latin typeface="Times New Roman"/>
                <a:cs typeface="Times New Roman"/>
              </a:rPr>
              <a:t>a</a:t>
            </a:r>
            <a:r>
              <a:rPr sz="2800" spc="5" dirty="0" smtClean="0">
                <a:latin typeface="Times New Roman"/>
                <a:cs typeface="Times New Roman"/>
              </a:rPr>
              <a:t>m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nho</a:t>
            </a:r>
            <a:r>
              <a:rPr sz="2800" spc="117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d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is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688083" y="1581098"/>
            <a:ext cx="3676252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-1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4400" spc="-1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bin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lang="pt-BR"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ção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16933" y="2574575"/>
            <a:ext cx="7906710" cy="9199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450"/>
              </a:lnSpc>
              <a:spcBef>
                <a:spcPts val="172"/>
              </a:spcBef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900" spc="278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F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ma</a:t>
            </a:r>
            <a:r>
              <a:rPr sz="3200" spc="737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mais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-5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om</a:t>
            </a:r>
            <a:r>
              <a:rPr sz="3200" spc="5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m:</a:t>
            </a:r>
            <a:r>
              <a:rPr sz="3200" spc="187" dirty="0" smtClean="0">
                <a:latin typeface="Times New Roman"/>
                <a:cs typeface="Times New Roman"/>
              </a:rPr>
              <a:t> </a:t>
            </a:r>
            <a:r>
              <a:rPr sz="3200" spc="-4" dirty="0" err="1" smtClean="0">
                <a:latin typeface="Times New Roman"/>
                <a:cs typeface="Times New Roman"/>
              </a:rPr>
              <a:t>tr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-4" dirty="0" err="1" smtClean="0">
                <a:latin typeface="Times New Roman"/>
                <a:cs typeface="Times New Roman"/>
              </a:rPr>
              <a:t>c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sz="3200" spc="97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15" dirty="0" smtClean="0">
                <a:latin typeface="Times New Roman"/>
                <a:cs typeface="Times New Roman"/>
              </a:rPr>
              <a:t> </a:t>
            </a:r>
            <a:r>
              <a:rPr sz="3200" spc="-14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ub</a:t>
            </a:r>
            <a:r>
              <a:rPr sz="3200" spc="0" dirty="0" smtClean="0">
                <a:latin typeface="Times New Roman"/>
                <a:cs typeface="Times New Roman"/>
              </a:rPr>
              <a:t>-á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vo</a:t>
            </a:r>
            <a:r>
              <a:rPr sz="3200" spc="-14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endParaRPr sz="3200" dirty="0">
              <a:latin typeface="Times New Roman"/>
              <a:cs typeface="Times New Roman"/>
            </a:endParaRPr>
          </a:p>
          <a:p>
            <a:pPr marL="312388" marR="434264" algn="ctr">
              <a:lnSpc>
                <a:spcPts val="3635"/>
              </a:lnSpc>
              <a:spcBef>
                <a:spcPts val="169"/>
              </a:spcBef>
            </a:pPr>
            <a:r>
              <a:rPr sz="4800" spc="4" baseline="-1811" dirty="0" smtClean="0">
                <a:latin typeface="Times New Roman"/>
                <a:cs typeface="Times New Roman"/>
              </a:rPr>
              <a:t>e</a:t>
            </a:r>
            <a:r>
              <a:rPr sz="4800" spc="-4" baseline="-1811" dirty="0" smtClean="0">
                <a:latin typeface="Times New Roman"/>
                <a:cs typeface="Times New Roman"/>
              </a:rPr>
              <a:t>sc</a:t>
            </a:r>
            <a:r>
              <a:rPr sz="4800" spc="0" baseline="-1811" dirty="0" smtClean="0">
                <a:latin typeface="Times New Roman"/>
                <a:cs typeface="Times New Roman"/>
              </a:rPr>
              <a:t>ol</a:t>
            </a:r>
            <a:r>
              <a:rPr sz="4800" spc="4" baseline="-1811" dirty="0" smtClean="0">
                <a:latin typeface="Times New Roman"/>
                <a:cs typeface="Times New Roman"/>
              </a:rPr>
              <a:t>h</a:t>
            </a:r>
            <a:r>
              <a:rPr sz="4800" spc="0" baseline="-1811" dirty="0" smtClean="0">
                <a:latin typeface="Times New Roman"/>
                <a:cs typeface="Times New Roman"/>
              </a:rPr>
              <a:t>i</a:t>
            </a:r>
            <a:r>
              <a:rPr sz="4800" spc="4" baseline="-1811" dirty="0" smtClean="0">
                <a:latin typeface="Times New Roman"/>
                <a:cs typeface="Times New Roman"/>
              </a:rPr>
              <a:t>d</a:t>
            </a:r>
            <a:r>
              <a:rPr sz="4800" spc="0" baseline="-1811" dirty="0" smtClean="0">
                <a:latin typeface="Times New Roman"/>
                <a:cs typeface="Times New Roman"/>
              </a:rPr>
              <a:t>as</a:t>
            </a:r>
            <a:r>
              <a:rPr sz="4800" spc="194" baseline="-1811" dirty="0" smtClean="0">
                <a:latin typeface="Times New Roman"/>
                <a:cs typeface="Times New Roman"/>
              </a:rPr>
              <a:t> </a:t>
            </a:r>
            <a:r>
              <a:rPr sz="4800" spc="0" baseline="-1811" dirty="0" err="1" smtClean="0">
                <a:latin typeface="Times New Roman"/>
                <a:cs typeface="Times New Roman"/>
              </a:rPr>
              <a:t>al</a:t>
            </a:r>
            <a:r>
              <a:rPr sz="4800" spc="4" baseline="-1811" dirty="0" err="1" smtClean="0">
                <a:latin typeface="Times New Roman"/>
                <a:cs typeface="Times New Roman"/>
              </a:rPr>
              <a:t>e</a:t>
            </a:r>
            <a:r>
              <a:rPr sz="4800" spc="0" baseline="-1811" dirty="0" err="1" smtClean="0">
                <a:latin typeface="Times New Roman"/>
                <a:cs typeface="Times New Roman"/>
              </a:rPr>
              <a:t>a</a:t>
            </a:r>
            <a:r>
              <a:rPr sz="4800" spc="-14" baseline="-1811" dirty="0" err="1" smtClean="0">
                <a:latin typeface="Times New Roman"/>
                <a:cs typeface="Times New Roman"/>
              </a:rPr>
              <a:t>t</a:t>
            </a:r>
            <a:r>
              <a:rPr sz="4800" spc="0" baseline="-1811" dirty="0" err="1" smtClean="0">
                <a:latin typeface="Times New Roman"/>
                <a:cs typeface="Times New Roman"/>
              </a:rPr>
              <a:t>o</a:t>
            </a:r>
            <a:r>
              <a:rPr sz="4800" spc="-4" baseline="-1811" dirty="0" err="1" smtClean="0">
                <a:latin typeface="Times New Roman"/>
                <a:cs typeface="Times New Roman"/>
              </a:rPr>
              <a:t>r</a:t>
            </a:r>
            <a:r>
              <a:rPr sz="4800" spc="0" baseline="-1811" dirty="0" err="1" smtClean="0">
                <a:latin typeface="Times New Roman"/>
                <a:cs typeface="Times New Roman"/>
              </a:rPr>
              <a:t>iam</a:t>
            </a:r>
            <a:r>
              <a:rPr sz="4800" spc="4" baseline="-1811" dirty="0" err="1" smtClean="0">
                <a:latin typeface="Times New Roman"/>
                <a:cs typeface="Times New Roman"/>
              </a:rPr>
              <a:t>e</a:t>
            </a:r>
            <a:r>
              <a:rPr sz="4800" spc="-9" baseline="-1811" dirty="0" err="1" smtClean="0">
                <a:latin typeface="Times New Roman"/>
                <a:cs typeface="Times New Roman"/>
              </a:rPr>
              <a:t>n</a:t>
            </a:r>
            <a:r>
              <a:rPr sz="4800" spc="-4" baseline="-1811" dirty="0" err="1" smtClean="0">
                <a:latin typeface="Times New Roman"/>
                <a:cs typeface="Times New Roman"/>
              </a:rPr>
              <a:t>t</a:t>
            </a:r>
            <a:r>
              <a:rPr sz="4800" spc="0" baseline="-1811" dirty="0" err="1" smtClean="0">
                <a:latin typeface="Times New Roman"/>
                <a:cs typeface="Times New Roman"/>
              </a:rPr>
              <a:t>e</a:t>
            </a:r>
            <a:r>
              <a:rPr sz="4800" spc="200" baseline="-1811" dirty="0" smtClean="0">
                <a:latin typeface="Times New Roman"/>
                <a:cs typeface="Times New Roman"/>
              </a:rPr>
              <a:t> </a:t>
            </a:r>
            <a:r>
              <a:rPr sz="4800" spc="4" baseline="-1811" dirty="0" smtClean="0">
                <a:latin typeface="Times New Roman"/>
                <a:cs typeface="Times New Roman"/>
              </a:rPr>
              <a:t>en</a:t>
            </a:r>
            <a:r>
              <a:rPr sz="4800" spc="-4" baseline="-1811" dirty="0" smtClean="0">
                <a:latin typeface="Times New Roman"/>
                <a:cs typeface="Times New Roman"/>
              </a:rPr>
              <a:t>tr</a:t>
            </a:r>
            <a:r>
              <a:rPr sz="4800" spc="0" baseline="-1811" dirty="0" smtClean="0">
                <a:latin typeface="Times New Roman"/>
                <a:cs typeface="Times New Roman"/>
              </a:rPr>
              <a:t>e</a:t>
            </a:r>
            <a:r>
              <a:rPr sz="4800" spc="348" baseline="-1811" dirty="0" smtClean="0">
                <a:latin typeface="Times New Roman"/>
                <a:cs typeface="Times New Roman"/>
              </a:rPr>
              <a:t> </a:t>
            </a:r>
            <a:r>
              <a:rPr sz="4800" spc="0" baseline="-1811" dirty="0" smtClean="0">
                <a:latin typeface="Times New Roman"/>
                <a:cs typeface="Times New Roman"/>
              </a:rPr>
              <a:t>os</a:t>
            </a:r>
            <a:r>
              <a:rPr sz="4800" spc="497" baseline="-1811" dirty="0" smtClean="0">
                <a:latin typeface="Times New Roman"/>
                <a:cs typeface="Times New Roman"/>
              </a:rPr>
              <a:t> </a:t>
            </a:r>
            <a:r>
              <a:rPr sz="4800" spc="4" baseline="-1811" dirty="0" smtClean="0">
                <a:latin typeface="Times New Roman"/>
                <a:cs typeface="Times New Roman"/>
              </a:rPr>
              <a:t>p</a:t>
            </a:r>
            <a:r>
              <a:rPr sz="4800" spc="0" baseline="-1811" dirty="0" smtClean="0">
                <a:latin typeface="Times New Roman"/>
                <a:cs typeface="Times New Roman"/>
              </a:rPr>
              <a:t>ais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16933" y="3645947"/>
            <a:ext cx="624829" cy="9231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25047" algn="r">
              <a:lnSpc>
                <a:spcPts val="3450"/>
              </a:lnSpc>
              <a:spcBef>
                <a:spcPts val="172"/>
              </a:spcBef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900" spc="278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endParaRPr sz="3200">
              <a:latin typeface="Times New Roman"/>
              <a:cs typeface="Times New Roman"/>
            </a:endParaRPr>
          </a:p>
          <a:p>
            <a:pPr marR="12700" algn="r">
              <a:lnSpc>
                <a:spcPct val="95825"/>
              </a:lnSpc>
              <a:spcBef>
                <a:spcPts val="1862"/>
              </a:spcBef>
            </a:pPr>
            <a:r>
              <a:rPr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30525" y="3645947"/>
            <a:ext cx="7324484" cy="28966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8635">
              <a:lnSpc>
                <a:spcPts val="3450"/>
              </a:lnSpc>
              <a:spcBef>
                <a:spcPts val="172"/>
              </a:spcBef>
            </a:pPr>
            <a:r>
              <a:rPr sz="3200" spc="-4" dirty="0" err="1" smtClean="0">
                <a:latin typeface="Times New Roman"/>
                <a:cs typeface="Times New Roman"/>
              </a:rPr>
              <a:t>r</a:t>
            </a:r>
            <a:r>
              <a:rPr sz="3200" spc="4" dirty="0" err="1" smtClean="0">
                <a:latin typeface="Times New Roman"/>
                <a:cs typeface="Times New Roman"/>
              </a:rPr>
              <a:t>e</a:t>
            </a:r>
            <a:r>
              <a:rPr sz="3200" spc="-4" dirty="0" err="1" smtClean="0">
                <a:latin typeface="Times New Roman"/>
                <a:cs typeface="Times New Roman"/>
              </a:rPr>
              <a:t>c</a:t>
            </a:r>
            <a:r>
              <a:rPr sz="3200" spc="0" dirty="0" err="1" smtClean="0">
                <a:latin typeface="Times New Roman"/>
                <a:cs typeface="Times New Roman"/>
              </a:rPr>
              <a:t>om</a:t>
            </a:r>
            <a:r>
              <a:rPr sz="3200" spc="4" dirty="0" err="1" smtClean="0">
                <a:latin typeface="Times New Roman"/>
                <a:cs typeface="Times New Roman"/>
              </a:rPr>
              <a:t>b</a:t>
            </a:r>
            <a:r>
              <a:rPr sz="3200" spc="0" dirty="0" err="1" smtClean="0">
                <a:latin typeface="Times New Roman"/>
                <a:cs typeface="Times New Roman"/>
              </a:rPr>
              <a:t>i</a:t>
            </a:r>
            <a:r>
              <a:rPr sz="3200" spc="4" dirty="0" err="1" smtClean="0">
                <a:latin typeface="Times New Roman"/>
                <a:cs typeface="Times New Roman"/>
              </a:rPr>
              <a:t>n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lang="pt-BR" sz="3200" spc="-4" dirty="0" err="1" smtClean="0">
                <a:latin typeface="Times New Roman"/>
                <a:cs typeface="Times New Roman"/>
              </a:rPr>
              <a:t>ção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a 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ois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ais</a:t>
            </a:r>
            <a:endParaRPr sz="3200" dirty="0">
              <a:latin typeface="Times New Roman"/>
              <a:cs typeface="Times New Roman"/>
            </a:endParaRPr>
          </a:p>
          <a:p>
            <a:pPr marL="42825" marR="50050" indent="0">
              <a:lnSpc>
                <a:spcPts val="3360"/>
              </a:lnSpc>
              <a:spcBef>
                <a:spcPts val="743"/>
              </a:spcBef>
            </a:pPr>
            <a:r>
              <a:rPr sz="2800" spc="5" dirty="0" smtClean="0">
                <a:latin typeface="Times New Roman"/>
                <a:cs typeface="Times New Roman"/>
              </a:rPr>
              <a:t>p</a:t>
            </a:r>
            <a:r>
              <a:rPr sz="2850" spc="0" baseline="-21359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:</a:t>
            </a:r>
            <a:r>
              <a:rPr sz="2800" spc="102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14" dirty="0" smtClean="0">
                <a:latin typeface="Times New Roman"/>
                <a:cs typeface="Times New Roman"/>
              </a:rPr>
              <a:t>b</a:t>
            </a:r>
            <a:r>
              <a:rPr sz="2800" spc="9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b</a:t>
            </a:r>
            <a:r>
              <a:rPr sz="2800" spc="0" dirty="0" smtClean="0">
                <a:latin typeface="Times New Roman"/>
                <a:cs typeface="Times New Roman"/>
              </a:rPr>
              <a:t>ili</a:t>
            </a:r>
            <a:r>
              <a:rPr sz="2800" spc="14" dirty="0" smtClean="0">
                <a:latin typeface="Times New Roman"/>
                <a:cs typeface="Times New Roman"/>
              </a:rPr>
              <a:t>d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179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p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a </a:t>
            </a:r>
            <a:r>
              <a:rPr sz="2800" spc="136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4" dirty="0" err="1" smtClean="0">
                <a:latin typeface="Times New Roman"/>
                <a:cs typeface="Times New Roman"/>
              </a:rPr>
              <a:t>co</a:t>
            </a:r>
            <a:r>
              <a:rPr sz="2800" spc="9" dirty="0" err="1" smtClean="0">
                <a:latin typeface="Times New Roman"/>
                <a:cs typeface="Times New Roman"/>
              </a:rPr>
              <a:t>l</a:t>
            </a:r>
            <a:r>
              <a:rPr sz="2800" spc="0" dirty="0" err="1" smtClean="0">
                <a:latin typeface="Times New Roman"/>
                <a:cs typeface="Times New Roman"/>
              </a:rPr>
              <a:t>h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4" dirty="0" err="1" smtClean="0">
                <a:latin typeface="Times New Roman"/>
                <a:cs typeface="Times New Roman"/>
              </a:rPr>
              <a:t>ecomb</a:t>
            </a:r>
            <a:r>
              <a:rPr sz="2800" spc="0" dirty="0" err="1" smtClean="0">
                <a:latin typeface="Times New Roman"/>
                <a:cs typeface="Times New Roman"/>
              </a:rPr>
              <a:t>in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lang="pt-BR" sz="2800" spc="4" dirty="0" err="1" smtClean="0">
                <a:latin typeface="Times New Roman"/>
                <a:cs typeface="Times New Roman"/>
              </a:rPr>
              <a:t>ção</a:t>
            </a:r>
            <a:r>
              <a:rPr sz="2800" spc="0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sz="2800" spc="0" dirty="0" err="1" smtClean="0">
                <a:latin typeface="Times New Roman"/>
                <a:cs typeface="Times New Roman"/>
              </a:rPr>
              <a:t>u</a:t>
            </a:r>
            <a:r>
              <a:rPr sz="2800" spc="445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m</a:t>
            </a:r>
            <a:r>
              <a:rPr sz="2800" spc="0" dirty="0" err="1" smtClean="0">
                <a:latin typeface="Times New Roman"/>
                <a:cs typeface="Times New Roman"/>
              </a:rPr>
              <a:t>ut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lang="pt-BR" sz="2800" spc="14" dirty="0" err="1" smtClean="0">
                <a:latin typeface="Times New Roman"/>
                <a:cs typeface="Times New Roman"/>
              </a:rPr>
              <a:t>ção</a:t>
            </a:r>
            <a:endParaRPr sz="2800" dirty="0">
              <a:latin typeface="Times New Roman"/>
              <a:cs typeface="Times New Roman"/>
            </a:endParaRPr>
          </a:p>
          <a:p>
            <a:pPr marL="42825">
              <a:lnSpc>
                <a:spcPct val="100041"/>
              </a:lnSpc>
              <a:spcBef>
                <a:spcPts val="577"/>
              </a:spcBef>
            </a:pPr>
            <a:r>
              <a:rPr sz="2800" spc="-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14" dirty="0" smtClean="0">
                <a:latin typeface="Times New Roman"/>
                <a:cs typeface="Times New Roman"/>
              </a:rPr>
              <a:t>b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b</a:t>
            </a:r>
            <a:r>
              <a:rPr sz="2800" spc="0" dirty="0" smtClean="0">
                <a:latin typeface="Times New Roman"/>
                <a:cs typeface="Times New Roman"/>
              </a:rPr>
              <a:t>ili</a:t>
            </a:r>
            <a:r>
              <a:rPr sz="2800" spc="14" dirty="0" smtClean="0">
                <a:latin typeface="Times New Roman"/>
                <a:cs typeface="Times New Roman"/>
              </a:rPr>
              <a:t>d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17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9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co</a:t>
            </a:r>
            <a:r>
              <a:rPr sz="2800" spc="0" dirty="0" smtClean="0">
                <a:latin typeface="Times New Roman"/>
                <a:cs typeface="Times New Roman"/>
              </a:rPr>
              <a:t>lha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58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um</a:t>
            </a:r>
            <a:r>
              <a:rPr sz="2800" spc="486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po</a:t>
            </a:r>
            <a:r>
              <a:rPr sz="2800" spc="0" dirty="0" smtClean="0">
                <a:latin typeface="Times New Roman"/>
                <a:cs typeface="Times New Roman"/>
              </a:rPr>
              <a:t>nto </a:t>
            </a:r>
            <a:r>
              <a:rPr sz="2800" spc="167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int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rno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a </a:t>
            </a:r>
            <a:r>
              <a:rPr sz="2800" spc="136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q</a:t>
            </a:r>
            <a:r>
              <a:rPr sz="2800" spc="0" dirty="0" smtClean="0">
                <a:latin typeface="Times New Roman"/>
                <a:cs typeface="Times New Roman"/>
              </a:rPr>
              <a:t>ue</a:t>
            </a:r>
            <a:r>
              <a:rPr sz="2800" spc="697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3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j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m </a:t>
            </a:r>
            <a:r>
              <a:rPr sz="2800" spc="238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comb</a:t>
            </a:r>
            <a:r>
              <a:rPr sz="2800" spc="0" dirty="0" smtClean="0">
                <a:latin typeface="Times New Roman"/>
                <a:cs typeface="Times New Roman"/>
              </a:rPr>
              <a:t>in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  <a:p>
            <a:pPr marL="56940" marR="48635">
              <a:lnSpc>
                <a:spcPts val="3635"/>
              </a:lnSpc>
              <a:spcBef>
                <a:spcPts val="976"/>
              </a:spcBef>
            </a:pPr>
            <a:r>
              <a:rPr sz="4800" spc="-5" baseline="-1811" dirty="0" smtClean="0">
                <a:latin typeface="Times New Roman"/>
                <a:cs typeface="Times New Roman"/>
              </a:rPr>
              <a:t>t</a:t>
            </a:r>
            <a:r>
              <a:rPr sz="4800" spc="0" baseline="-1811" dirty="0" smtClean="0">
                <a:latin typeface="Times New Roman"/>
                <a:cs typeface="Times New Roman"/>
              </a:rPr>
              <a:t>ama</a:t>
            </a:r>
            <a:r>
              <a:rPr sz="4800" spc="5" baseline="-1811" dirty="0" smtClean="0">
                <a:latin typeface="Times New Roman"/>
                <a:cs typeface="Times New Roman"/>
              </a:rPr>
              <a:t>nh</a:t>
            </a:r>
            <a:r>
              <a:rPr sz="4800" spc="0" baseline="-1811" dirty="0" smtClean="0">
                <a:latin typeface="Times New Roman"/>
                <a:cs typeface="Times New Roman"/>
              </a:rPr>
              <a:t>o</a:t>
            </a:r>
            <a:r>
              <a:rPr sz="4800" spc="148" baseline="-1811" dirty="0" smtClean="0">
                <a:latin typeface="Times New Roman"/>
                <a:cs typeface="Times New Roman"/>
              </a:rPr>
              <a:t> </a:t>
            </a:r>
            <a:r>
              <a:rPr sz="4800" spc="4" baseline="-1811" dirty="0" smtClean="0">
                <a:latin typeface="Times New Roman"/>
                <a:cs typeface="Times New Roman"/>
              </a:rPr>
              <a:t>d</a:t>
            </a:r>
            <a:r>
              <a:rPr sz="4800" spc="0" baseline="-1811" dirty="0" smtClean="0">
                <a:latin typeface="Times New Roman"/>
                <a:cs typeface="Times New Roman"/>
              </a:rPr>
              <a:t>a</a:t>
            </a:r>
            <a:r>
              <a:rPr sz="4800" spc="610" baseline="-1811" dirty="0" smtClean="0">
                <a:latin typeface="Times New Roman"/>
                <a:cs typeface="Times New Roman"/>
              </a:rPr>
              <a:t> </a:t>
            </a:r>
            <a:r>
              <a:rPr sz="4800" spc="4" baseline="-1811" dirty="0" smtClean="0">
                <a:latin typeface="Times New Roman"/>
                <a:cs typeface="Times New Roman"/>
              </a:rPr>
              <a:t>p</a:t>
            </a:r>
            <a:r>
              <a:rPr sz="4800" spc="-4" baseline="-1811" dirty="0" smtClean="0">
                <a:latin typeface="Times New Roman"/>
                <a:cs typeface="Times New Roman"/>
              </a:rPr>
              <a:t>r</a:t>
            </a:r>
            <a:r>
              <a:rPr sz="4800" spc="0" baseline="-1811" dirty="0" smtClean="0">
                <a:latin typeface="Times New Roman"/>
                <a:cs typeface="Times New Roman"/>
              </a:rPr>
              <a:t>ole</a:t>
            </a:r>
            <a:r>
              <a:rPr sz="4800" spc="200" baseline="-1811" dirty="0" smtClean="0">
                <a:latin typeface="Times New Roman"/>
                <a:cs typeface="Times New Roman"/>
              </a:rPr>
              <a:t> </a:t>
            </a:r>
            <a:r>
              <a:rPr sz="4800" spc="4" baseline="-1811" dirty="0" smtClean="0">
                <a:latin typeface="Times New Roman"/>
                <a:cs typeface="Times New Roman"/>
              </a:rPr>
              <a:t>p</a:t>
            </a:r>
            <a:r>
              <a:rPr sz="4800" spc="0" baseline="-1811" dirty="0" smtClean="0">
                <a:latin typeface="Times New Roman"/>
                <a:cs typeface="Times New Roman"/>
              </a:rPr>
              <a:t>o</a:t>
            </a:r>
            <a:r>
              <a:rPr sz="4800" spc="4" baseline="-1811" dirty="0" smtClean="0">
                <a:latin typeface="Times New Roman"/>
                <a:cs typeface="Times New Roman"/>
              </a:rPr>
              <a:t>d</a:t>
            </a:r>
            <a:r>
              <a:rPr sz="4800" spc="0" baseline="-1811" dirty="0" smtClean="0">
                <a:latin typeface="Times New Roman"/>
                <a:cs typeface="Times New Roman"/>
              </a:rPr>
              <a:t>e </a:t>
            </a:r>
            <a:r>
              <a:rPr sz="4800" spc="93" baseline="-1811" dirty="0" smtClean="0">
                <a:latin typeface="Times New Roman"/>
                <a:cs typeface="Times New Roman"/>
              </a:rPr>
              <a:t> </a:t>
            </a:r>
            <a:r>
              <a:rPr sz="4800" spc="5" baseline="-1811" dirty="0" smtClean="0">
                <a:latin typeface="Times New Roman"/>
                <a:cs typeface="Times New Roman"/>
              </a:rPr>
              <a:t>e</a:t>
            </a:r>
            <a:r>
              <a:rPr sz="4800" spc="-5" baseline="-1811" dirty="0" smtClean="0">
                <a:latin typeface="Times New Roman"/>
                <a:cs typeface="Times New Roman"/>
              </a:rPr>
              <a:t>xc</a:t>
            </a:r>
            <a:r>
              <a:rPr sz="4800" spc="5" baseline="-1811" dirty="0" smtClean="0">
                <a:latin typeface="Times New Roman"/>
                <a:cs typeface="Times New Roman"/>
              </a:rPr>
              <a:t>ede</a:t>
            </a:r>
            <a:r>
              <a:rPr sz="4800" spc="0" baseline="-1811" dirty="0" smtClean="0">
                <a:latin typeface="Times New Roman"/>
                <a:cs typeface="Times New Roman"/>
              </a:rPr>
              <a:t>r</a:t>
            </a:r>
            <a:r>
              <a:rPr sz="4800" spc="264" baseline="-1811" dirty="0" smtClean="0">
                <a:latin typeface="Times New Roman"/>
                <a:cs typeface="Times New Roman"/>
              </a:rPr>
              <a:t> </a:t>
            </a:r>
            <a:r>
              <a:rPr sz="4800" spc="0" baseline="-1811" dirty="0" smtClean="0">
                <a:latin typeface="Times New Roman"/>
                <a:cs typeface="Times New Roman"/>
              </a:rPr>
              <a:t>o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74139" y="5291971"/>
            <a:ext cx="196198" cy="2158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39"/>
              </a:lnSpc>
              <a:spcBef>
                <a:spcPts val="82"/>
              </a:spcBef>
            </a:pPr>
            <a:r>
              <a:rPr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16933" y="6110254"/>
            <a:ext cx="717237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2850" spc="0" baseline="-1525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2850" spc="278" baseline="-1525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59839" y="6597934"/>
            <a:ext cx="3259151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-5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ama</a:t>
            </a:r>
            <a:r>
              <a:rPr sz="3200" spc="5" dirty="0" smtClean="0">
                <a:latin typeface="Times New Roman"/>
                <a:cs typeface="Times New Roman"/>
              </a:rPr>
              <a:t>nh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148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os</a:t>
            </a:r>
            <a:r>
              <a:rPr sz="3200" spc="657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-1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is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14393" y="1136903"/>
            <a:ext cx="3473196" cy="27492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562600" y="1524000"/>
            <a:ext cx="3125724" cy="20132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19193" y="4648200"/>
            <a:ext cx="2816352" cy="204520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562600" y="4572000"/>
            <a:ext cx="2953512" cy="20939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831339" y="3979361"/>
            <a:ext cx="512165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65"/>
              </a:lnSpc>
              <a:spcBef>
                <a:spcPts val="123"/>
              </a:spcBef>
            </a:pPr>
            <a:r>
              <a:rPr sz="2400" spc="-4" dirty="0" smtClean="0">
                <a:latin typeface="Arial"/>
                <a:cs typeface="Arial"/>
              </a:rPr>
              <a:t>P</a:t>
            </a:r>
            <a:r>
              <a:rPr sz="2400" spc="9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i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357119" y="3979361"/>
            <a:ext cx="240588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65"/>
              </a:lnSpc>
              <a:spcBef>
                <a:spcPts val="123"/>
              </a:spcBef>
            </a:pPr>
            <a:r>
              <a:rPr sz="2400" spc="0" dirty="0" smtClean="0">
                <a:latin typeface="Arial"/>
                <a:cs typeface="Arial"/>
              </a:rPr>
              <a:t>1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555737" y="3979361"/>
            <a:ext cx="512165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65"/>
              </a:lnSpc>
              <a:spcBef>
                <a:spcPts val="123"/>
              </a:spcBef>
            </a:pPr>
            <a:r>
              <a:rPr sz="2400" spc="-4" dirty="0" smtClean="0">
                <a:latin typeface="Arial"/>
                <a:cs typeface="Arial"/>
              </a:rPr>
              <a:t>P</a:t>
            </a:r>
            <a:r>
              <a:rPr sz="2400" spc="9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i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81517" y="3979361"/>
            <a:ext cx="240588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65"/>
              </a:lnSpc>
              <a:spcBef>
                <a:spcPts val="123"/>
              </a:spcBef>
            </a:pPr>
            <a:r>
              <a:rPr sz="2400" spc="0" dirty="0" smtClean="0">
                <a:latin typeface="Arial"/>
                <a:cs typeface="Arial"/>
              </a:rPr>
              <a:t>2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36139" y="6951160"/>
            <a:ext cx="731316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65"/>
              </a:lnSpc>
              <a:spcBef>
                <a:spcPts val="123"/>
              </a:spcBef>
            </a:pPr>
            <a:r>
              <a:rPr sz="2400" spc="0" dirty="0" smtClean="0">
                <a:latin typeface="Arial"/>
                <a:cs typeface="Arial"/>
              </a:rPr>
              <a:t>F</a:t>
            </a:r>
            <a:r>
              <a:rPr sz="2400" spc="-4" dirty="0" smtClean="0">
                <a:latin typeface="Arial"/>
                <a:cs typeface="Arial"/>
              </a:rPr>
              <a:t>i</a:t>
            </a:r>
            <a:r>
              <a:rPr sz="2400" spc="4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ho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81374" y="6951160"/>
            <a:ext cx="240588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65"/>
              </a:lnSpc>
              <a:spcBef>
                <a:spcPts val="123"/>
              </a:spcBef>
            </a:pPr>
            <a:r>
              <a:rPr sz="2400" spc="0" dirty="0" smtClean="0">
                <a:latin typeface="Arial"/>
                <a:cs typeface="Arial"/>
              </a:rPr>
              <a:t>1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250937" y="6951160"/>
            <a:ext cx="985824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65"/>
              </a:lnSpc>
              <a:spcBef>
                <a:spcPts val="123"/>
              </a:spcBef>
            </a:pPr>
            <a:r>
              <a:rPr sz="2400" spc="0" dirty="0" smtClean="0">
                <a:latin typeface="Arial"/>
                <a:cs typeface="Arial"/>
              </a:rPr>
              <a:t>F</a:t>
            </a:r>
            <a:r>
              <a:rPr sz="2400" spc="-4" dirty="0" smtClean="0">
                <a:latin typeface="Arial"/>
                <a:cs typeface="Arial"/>
              </a:rPr>
              <a:t>i</a:t>
            </a:r>
            <a:r>
              <a:rPr sz="2400" spc="4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ho 2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6" name="object 6"/>
          <p:cNvSpPr txBox="1"/>
          <p:nvPr/>
        </p:nvSpPr>
        <p:spPr>
          <a:xfrm>
            <a:off x="1235195" y="1447793"/>
            <a:ext cx="76962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5" name="object 5"/>
          <p:cNvSpPr txBox="1"/>
          <p:nvPr/>
        </p:nvSpPr>
        <p:spPr>
          <a:xfrm>
            <a:off x="874769" y="1556003"/>
            <a:ext cx="360425" cy="4739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1556003"/>
            <a:ext cx="76962" cy="4739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874769" y="2029968"/>
            <a:ext cx="360425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1235195" y="2029968"/>
            <a:ext cx="76962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7934</TotalTime>
  <Words>725</Words>
  <Application>Microsoft Office PowerPoint</Application>
  <PresentationFormat>Personalizar</PresentationFormat>
  <Paragraphs>165</Paragraphs>
  <Slides>17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3" baseType="lpstr">
      <vt:lpstr>Arial</vt:lpstr>
      <vt:lpstr>Batang</vt:lpstr>
      <vt:lpstr>Calibri</vt:lpstr>
      <vt:lpstr>Times New Roman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Paulo Salgado</cp:lastModifiedBy>
  <cp:revision>10</cp:revision>
  <dcterms:modified xsi:type="dcterms:W3CDTF">2016-10-04T00:05:25Z</dcterms:modified>
</cp:coreProperties>
</file>